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5.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 id="2147483717" r:id="rId6"/>
    <p:sldMasterId id="2147483781" r:id="rId7"/>
    <p:sldMasterId id="2147483831" r:id="rId8"/>
    <p:sldMasterId id="2147483961" r:id="rId9"/>
  </p:sldMasterIdLst>
  <p:notesMasterIdLst>
    <p:notesMasterId r:id="rId28"/>
  </p:notesMasterIdLst>
  <p:sldIdLst>
    <p:sldId id="2147309066" r:id="rId10"/>
    <p:sldId id="2147376792" r:id="rId11"/>
    <p:sldId id="266" r:id="rId12"/>
    <p:sldId id="2147376905" r:id="rId13"/>
    <p:sldId id="2147376904" r:id="rId14"/>
    <p:sldId id="6478" r:id="rId15"/>
    <p:sldId id="2147376949" r:id="rId16"/>
    <p:sldId id="2147376823" r:id="rId17"/>
    <p:sldId id="2147376906" r:id="rId18"/>
    <p:sldId id="2147309095" r:id="rId19"/>
    <p:sldId id="2147376765" r:id="rId20"/>
    <p:sldId id="2147376790" r:id="rId21"/>
    <p:sldId id="2147376755" r:id="rId22"/>
    <p:sldId id="2147376907" r:id="rId23"/>
    <p:sldId id="314" r:id="rId24"/>
    <p:sldId id="2147376950" r:id="rId25"/>
    <p:sldId id="2147376952" r:id="rId26"/>
    <p:sldId id="214737696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F11E42-0436-F9B4-0F3E-D9234E073646}" name="Randi Tolstyk" initials="RT" userId="Randi Tolstyk" providerId="None"/>
  <p188:author id="{D7983550-0383-EB1F-88CA-6D79631C97E5}" name="Carissa Holmes" initials="CBH" userId="Carissa Holmes" providerId="None"/>
  <p188:author id="{EAB955BF-2534-520D-B3D0-F87CD61EDE2D}" name="Drash, Wayne (CDC/DDNID/NCCDPHP/OSH) (CTR)" initials="DW((" userId="S::tnj3@cdc.gov::1e934e8e-9db3-4e21-94cc-9b9b6703c0f5" providerId="AD"/>
  <p188:author id="{1E11DEFE-D0D8-9B7F-5A1D-E30ACB7A77EB}" name="Tucker, Jennifer (CDC/DDNID/NCCDPHP/OSH)" initials="TJ(" userId="S::jrt5@cdc.gov::279a7463-cf42-42e9-8068-93f834d997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5B74"/>
    <a:srgbClr val="E9D021"/>
    <a:srgbClr val="1E778B"/>
    <a:srgbClr val="7F7F7F"/>
    <a:srgbClr val="B0B0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57" autoAdjust="0"/>
    <p:restoredTop sz="96224" autoAdjust="0"/>
  </p:normalViewPr>
  <p:slideViewPr>
    <p:cSldViewPr snapToGrid="0">
      <p:cViewPr varScale="1">
        <p:scale>
          <a:sx n="62" d="100"/>
          <a:sy n="62" d="100"/>
        </p:scale>
        <p:origin x="80" y="5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viewProps" Target="viewProps.xml"/><Relationship Id="rId8"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940811736119038"/>
          <c:y val="6.8591146031775588E-2"/>
          <c:w val="0.6813482673487069"/>
          <c:h val="0.75440262589255458"/>
        </c:manualLayout>
      </c:layout>
      <c:barChart>
        <c:barDir val="bar"/>
        <c:grouping val="clustered"/>
        <c:varyColors val="0"/>
        <c:ser>
          <c:idx val="0"/>
          <c:order val="0"/>
          <c:tx>
            <c:strRef>
              <c:f>Sheet1!$B$1</c:f>
              <c:strCache>
                <c:ptCount val="1"/>
                <c:pt idx="0">
                  <c:v>Overall</c:v>
                </c:pt>
              </c:strCache>
            </c:strRef>
          </c:tx>
          <c:spPr>
            <a:solidFill>
              <a:srgbClr val="1E778B"/>
            </a:solidFill>
            <a:ln>
              <a:noFill/>
            </a:ln>
            <a:effectLst/>
          </c:spPr>
          <c:invertIfNegative val="0"/>
          <c:dPt>
            <c:idx val="0"/>
            <c:invertIfNegative val="0"/>
            <c:bubble3D val="0"/>
            <c:spPr>
              <a:solidFill>
                <a:srgbClr val="1E778B"/>
              </a:solidFill>
              <a:ln>
                <a:noFill/>
              </a:ln>
              <a:effectLst/>
            </c:spPr>
            <c:extLst>
              <c:ext xmlns:c16="http://schemas.microsoft.com/office/drawing/2014/chart" uri="{C3380CC4-5D6E-409C-BE32-E72D297353CC}">
                <c16:uniqueId val="{00000001-5AD1-4ECB-AA0F-9D4F07B93EF5}"/>
              </c:ext>
            </c:extLst>
          </c:dPt>
          <c:dPt>
            <c:idx val="1"/>
            <c:invertIfNegative val="0"/>
            <c:bubble3D val="0"/>
            <c:spPr>
              <a:solidFill>
                <a:srgbClr val="1E778B"/>
              </a:solidFill>
              <a:ln>
                <a:noFill/>
              </a:ln>
              <a:effectLst/>
            </c:spPr>
            <c:extLst>
              <c:ext xmlns:c16="http://schemas.microsoft.com/office/drawing/2014/chart" uri="{C3380CC4-5D6E-409C-BE32-E72D297353CC}">
                <c16:uniqueId val="{00000003-5AD1-4ECB-AA0F-9D4F07B93EF5}"/>
              </c:ext>
            </c:extLst>
          </c:dPt>
          <c:dPt>
            <c:idx val="3"/>
            <c:invertIfNegative val="0"/>
            <c:bubble3D val="0"/>
            <c:spPr>
              <a:solidFill>
                <a:srgbClr val="1E778B"/>
              </a:solidFill>
              <a:ln>
                <a:noFill/>
              </a:ln>
              <a:effectLst/>
            </c:spPr>
            <c:extLst>
              <c:ext xmlns:c16="http://schemas.microsoft.com/office/drawing/2014/chart" uri="{C3380CC4-5D6E-409C-BE32-E72D297353CC}">
                <c16:uniqueId val="{00000005-5AD1-4ECB-AA0F-9D4F07B93EF5}"/>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 friend used/uses them</c:v>
                </c:pt>
                <c:pt idx="1">
                  <c:v>I was/am curious about them</c:v>
                </c:pt>
                <c:pt idx="2">
                  <c:v>I was/am feeling anxious, stressed, or depressed</c:v>
                </c:pt>
                <c:pt idx="3">
                  <c:v>To get a high or buzz from nicotine</c:v>
                </c:pt>
              </c:strCache>
            </c:strRef>
          </c:cat>
          <c:val>
            <c:numRef>
              <c:f>Sheet1!$B$2:$B$5</c:f>
              <c:numCache>
                <c:formatCode>General</c:formatCode>
                <c:ptCount val="4"/>
                <c:pt idx="0">
                  <c:v>57.8</c:v>
                </c:pt>
                <c:pt idx="1">
                  <c:v>47.6</c:v>
                </c:pt>
                <c:pt idx="2" formatCode="0.0">
                  <c:v>25.1</c:v>
                </c:pt>
                <c:pt idx="3" formatCode="0.0">
                  <c:v>23.3</c:v>
                </c:pt>
              </c:numCache>
            </c:numRef>
          </c:val>
          <c:extLst>
            <c:ext xmlns:c16="http://schemas.microsoft.com/office/drawing/2014/chart" uri="{C3380CC4-5D6E-409C-BE32-E72D297353CC}">
              <c16:uniqueId val="{00000006-5AD1-4ECB-AA0F-9D4F07B93EF5}"/>
            </c:ext>
          </c:extLst>
        </c:ser>
        <c:dLbls>
          <c:dLblPos val="outEnd"/>
          <c:showLegendKey val="0"/>
          <c:showVal val="1"/>
          <c:showCatName val="0"/>
          <c:showSerName val="0"/>
          <c:showPercent val="0"/>
          <c:showBubbleSize val="0"/>
        </c:dLbls>
        <c:gapWidth val="219"/>
        <c:axId val="521052064"/>
        <c:axId val="521045824"/>
      </c:barChart>
      <c:catAx>
        <c:axId val="521052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521045824"/>
        <c:crosses val="autoZero"/>
        <c:auto val="1"/>
        <c:lblAlgn val="ctr"/>
        <c:lblOffset val="100"/>
        <c:noMultiLvlLbl val="0"/>
      </c:catAx>
      <c:valAx>
        <c:axId val="521045824"/>
        <c:scaling>
          <c:orientation val="minMax"/>
          <c:max val="70"/>
        </c:scaling>
        <c:delete val="1"/>
        <c:axPos val="t"/>
        <c:majorGridlines>
          <c:spPr>
            <a:ln w="9525" cap="flat" cmpd="sng" algn="ctr">
              <a:noFill/>
              <a:round/>
            </a:ln>
            <a:effectLst/>
          </c:spPr>
        </c:majorGridlines>
        <c:title>
          <c:tx>
            <c:rich>
              <a:bodyPr rot="0" spcFirstLastPara="1" vertOverflow="ellipsis" vert="horz" wrap="square" anchor="ctr" anchorCtr="1"/>
              <a:lstStyle/>
              <a:p>
                <a:pPr>
                  <a:defRPr sz="1800" b="0" i="1" u="none" strike="noStrike" kern="1200" baseline="0">
                    <a:solidFill>
                      <a:schemeClr val="tx1"/>
                    </a:solidFill>
                    <a:latin typeface="+mn-lt"/>
                    <a:ea typeface="+mn-ea"/>
                    <a:cs typeface="+mn-cs"/>
                  </a:defRPr>
                </a:pPr>
                <a:r>
                  <a:rPr lang="en-US" sz="1400" b="0" i="1"/>
                  <a:t>Percentage (%)</a:t>
                </a:r>
              </a:p>
            </c:rich>
          </c:tx>
          <c:layout>
            <c:manualLayout>
              <c:xMode val="edge"/>
              <c:yMode val="edge"/>
              <c:x val="0.49984705705458005"/>
              <c:y val="2.2510670510807532E-2"/>
            </c:manualLayout>
          </c:layout>
          <c:overlay val="0"/>
          <c:spPr>
            <a:noFill/>
            <a:ln>
              <a:noFill/>
            </a:ln>
            <a:effectLst/>
          </c:spPr>
          <c:txPr>
            <a:bodyPr rot="0" spcFirstLastPara="1" vertOverflow="ellipsis" vert="horz" wrap="square" anchor="ctr" anchorCtr="1"/>
            <a:lstStyle/>
            <a:p>
              <a:pPr>
                <a:defRPr sz="1800" b="0" i="1"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crossAx val="521052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aseline="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940811736119038"/>
          <c:y val="6.8591146031775588E-2"/>
          <c:w val="0.6813482673487069"/>
          <c:h val="0.75440262589255458"/>
        </c:manualLayout>
      </c:layout>
      <c:barChart>
        <c:barDir val="bar"/>
        <c:grouping val="clustered"/>
        <c:varyColors val="0"/>
        <c:ser>
          <c:idx val="0"/>
          <c:order val="0"/>
          <c:tx>
            <c:strRef>
              <c:f>Sheet1!$B$1</c:f>
              <c:strCache>
                <c:ptCount val="1"/>
                <c:pt idx="0">
                  <c:v>Overall</c:v>
                </c:pt>
              </c:strCache>
            </c:strRef>
          </c:tx>
          <c:spPr>
            <a:solidFill>
              <a:srgbClr val="1E778B"/>
            </a:solidFill>
            <a:ln>
              <a:noFill/>
            </a:ln>
            <a:effectLst/>
          </c:spPr>
          <c:invertIfNegative val="0"/>
          <c:dPt>
            <c:idx val="0"/>
            <c:invertIfNegative val="0"/>
            <c:bubble3D val="0"/>
            <c:spPr>
              <a:solidFill>
                <a:srgbClr val="1E778B"/>
              </a:solidFill>
              <a:ln>
                <a:noFill/>
              </a:ln>
              <a:effectLst/>
            </c:spPr>
            <c:extLst>
              <c:ext xmlns:c16="http://schemas.microsoft.com/office/drawing/2014/chart" uri="{C3380CC4-5D6E-409C-BE32-E72D297353CC}">
                <c16:uniqueId val="{00000001-C6CC-4E85-AD58-A49EA2723A20}"/>
              </c:ext>
            </c:extLst>
          </c:dPt>
          <c:dPt>
            <c:idx val="1"/>
            <c:invertIfNegative val="0"/>
            <c:bubble3D val="0"/>
            <c:spPr>
              <a:solidFill>
                <a:srgbClr val="1E778B"/>
              </a:solidFill>
              <a:ln>
                <a:noFill/>
              </a:ln>
              <a:effectLst/>
            </c:spPr>
            <c:extLst>
              <c:ext xmlns:c16="http://schemas.microsoft.com/office/drawing/2014/chart" uri="{C3380CC4-5D6E-409C-BE32-E72D297353CC}">
                <c16:uniqueId val="{00000003-C6CC-4E85-AD58-A49EA2723A20}"/>
              </c:ext>
            </c:extLst>
          </c:dPt>
          <c:dPt>
            <c:idx val="3"/>
            <c:invertIfNegative val="0"/>
            <c:bubble3D val="0"/>
            <c:spPr>
              <a:solidFill>
                <a:srgbClr val="1E778B"/>
              </a:solidFill>
              <a:ln>
                <a:noFill/>
              </a:ln>
              <a:effectLst/>
            </c:spPr>
            <c:extLst>
              <c:ext xmlns:c16="http://schemas.microsoft.com/office/drawing/2014/chart" uri="{C3380CC4-5D6E-409C-BE32-E72D297353CC}">
                <c16:uniqueId val="{00000005-C6CC-4E85-AD58-A49EA2723A20}"/>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am feeling anxious, stressed, or depressed</c:v>
                </c:pt>
                <c:pt idx="1">
                  <c:v>To get a high or buzz from nicotine</c:v>
                </c:pt>
                <c:pt idx="2">
                  <c:v>A friend uses them</c:v>
                </c:pt>
                <c:pt idx="3">
                  <c:v>I can use them to do tricks</c:v>
                </c:pt>
              </c:strCache>
            </c:strRef>
          </c:cat>
          <c:val>
            <c:numRef>
              <c:f>Sheet1!$B$2:$B$5</c:f>
              <c:numCache>
                <c:formatCode>General</c:formatCode>
                <c:ptCount val="4"/>
                <c:pt idx="0">
                  <c:v>43.4</c:v>
                </c:pt>
                <c:pt idx="1">
                  <c:v>42.8</c:v>
                </c:pt>
                <c:pt idx="2" formatCode="0.0">
                  <c:v>28.3</c:v>
                </c:pt>
                <c:pt idx="3" formatCode="0.0">
                  <c:v>20</c:v>
                </c:pt>
              </c:numCache>
            </c:numRef>
          </c:val>
          <c:extLst>
            <c:ext xmlns:c16="http://schemas.microsoft.com/office/drawing/2014/chart" uri="{C3380CC4-5D6E-409C-BE32-E72D297353CC}">
              <c16:uniqueId val="{00000006-C6CC-4E85-AD58-A49EA2723A20}"/>
            </c:ext>
          </c:extLst>
        </c:ser>
        <c:dLbls>
          <c:dLblPos val="outEnd"/>
          <c:showLegendKey val="0"/>
          <c:showVal val="1"/>
          <c:showCatName val="0"/>
          <c:showSerName val="0"/>
          <c:showPercent val="0"/>
          <c:showBubbleSize val="0"/>
        </c:dLbls>
        <c:gapWidth val="219"/>
        <c:axId val="521052064"/>
        <c:axId val="521045824"/>
      </c:barChart>
      <c:catAx>
        <c:axId val="521052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521045824"/>
        <c:crosses val="autoZero"/>
        <c:auto val="1"/>
        <c:lblAlgn val="ctr"/>
        <c:lblOffset val="100"/>
        <c:noMultiLvlLbl val="0"/>
      </c:catAx>
      <c:valAx>
        <c:axId val="521045824"/>
        <c:scaling>
          <c:orientation val="minMax"/>
          <c:max val="70"/>
        </c:scaling>
        <c:delete val="1"/>
        <c:axPos val="t"/>
        <c:majorGridlines>
          <c:spPr>
            <a:ln w="9525" cap="flat" cmpd="sng" algn="ctr">
              <a:noFill/>
              <a:round/>
            </a:ln>
            <a:effectLst/>
          </c:spPr>
        </c:majorGridlines>
        <c:title>
          <c:tx>
            <c:rich>
              <a:bodyPr rot="0" spcFirstLastPara="1" vertOverflow="ellipsis" vert="horz" wrap="square" anchor="ctr" anchorCtr="1"/>
              <a:lstStyle/>
              <a:p>
                <a:pPr>
                  <a:defRPr sz="1800" b="0" i="1" u="none" strike="noStrike" kern="1200" baseline="0">
                    <a:solidFill>
                      <a:schemeClr val="tx1"/>
                    </a:solidFill>
                    <a:latin typeface="+mn-lt"/>
                    <a:ea typeface="+mn-ea"/>
                    <a:cs typeface="+mn-cs"/>
                  </a:defRPr>
                </a:pPr>
                <a:r>
                  <a:rPr lang="en-US" sz="1400" b="0" i="1"/>
                  <a:t>Percentage (%)</a:t>
                </a:r>
              </a:p>
            </c:rich>
          </c:tx>
          <c:layout>
            <c:manualLayout>
              <c:xMode val="edge"/>
              <c:yMode val="edge"/>
              <c:x val="0.55177750906210388"/>
              <c:y val="3.3084638626692343E-2"/>
            </c:manualLayout>
          </c:layout>
          <c:overlay val="0"/>
          <c:spPr>
            <a:noFill/>
            <a:ln>
              <a:noFill/>
            </a:ln>
            <a:effectLst/>
          </c:spPr>
          <c:txPr>
            <a:bodyPr rot="0" spcFirstLastPara="1" vertOverflow="ellipsis" vert="horz" wrap="square" anchor="ctr" anchorCtr="1"/>
            <a:lstStyle/>
            <a:p>
              <a:pPr>
                <a:defRPr sz="1800" b="0" i="1"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crossAx val="521052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aseline="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51D4C-1E10-45F6-A8C8-A19BE915898C}" type="datetimeFigureOut">
              <a:rPr lang="en-US" smtClean="0"/>
              <a:t>5/25/2023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222F5-AC31-4807-B5C6-8F29C4184D16}" type="slidenum">
              <a:rPr lang="en-US" smtClean="0"/>
              <a:t>‹#›</a:t>
            </a:fld>
            <a:endParaRPr lang="en-US"/>
          </a:p>
        </p:txBody>
      </p:sp>
    </p:spTree>
    <p:extLst>
      <p:ext uri="{BB962C8B-B14F-4D97-AF65-F5344CB8AC3E}">
        <p14:creationId xmlns:p14="http://schemas.microsoft.com/office/powerpoint/2010/main" val="2832018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c.gov/tobacco/data_statistics/fact_sheets/tobacco_industry/marketing/index.htm"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digitalmedia.hhs.gov/tobacco/educator_hub/parents/parents_blog/how_to_spot_stealth_and_disposable_e_cigarettes?locale=en" TargetMode="External"/><Relationship Id="rId5" Type="http://schemas.openxmlformats.org/officeDocument/2006/relationships/hyperlink" Target="https://jech.bmj.com/content/71/5/487" TargetMode="External"/><Relationship Id="rId4" Type="http://schemas.openxmlformats.org/officeDocument/2006/relationships/hyperlink" Target="https://www.cdc.gov/tobacco/health-equity/lgbtq/unfair-and-unjust.html"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dc.gov/mmwr/volumes/71/wr/mm7140a3.htm"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merriam-webster.com/dictionary/aeroso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B453B-070D-4E49-AF1F-950E716E1A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171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Youth trying an e-cigarette means the first use of the product.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B453B-070D-4E49-AF1F-950E716E1A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459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000000"/>
                </a:solidFill>
                <a:effectLst/>
                <a:latin typeface="Open Sans" panose="020B0606030504020204" pitchFamily="34" charset="0"/>
              </a:rPr>
              <a:t>Current use of e-cigarettes was defined as use on ≥1 day during the past 30 days.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B453B-070D-4E49-AF1F-950E716E1A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143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Youth exposure to e-cigarettes is increasing.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Rockwell" panose="02060603020205020403" pitchFamily="18" charset="0"/>
              </a:rPr>
              <a:t>One of the main reasons is advertising.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Rockwell" panose="020606030202050204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Rockwell" panose="02060603020205020403" pitchFamily="18" charset="0"/>
              </a:rPr>
              <a:t>Overall, 3 in 4 US middle and high school students see tobacco product advertising. </a:t>
            </a:r>
          </a:p>
          <a:p>
            <a:endParaRPr lang="en-US" b="0" dirty="0"/>
          </a:p>
          <a:p>
            <a:r>
              <a:rPr lang="en-US" b="0" baseline="0" dirty="0"/>
              <a:t>And these messages come in many different forms, whether it’s store signs, television ads, movies, the Internet, social media ads, magazines with cool images, or newspapers….it’s all around you.</a:t>
            </a:r>
          </a:p>
          <a:p>
            <a:endParaRPr lang="en-US" b="0" baseline="0" dirty="0"/>
          </a:p>
          <a:p>
            <a:r>
              <a:rPr lang="en-US" b="0" baseline="0" dirty="0"/>
              <a:t>And big tobacco is one of the main contributors. They spent $8.2 billion in the year 2019 on marketing their products. </a:t>
            </a:r>
          </a:p>
          <a:p>
            <a:endParaRPr lang="en-US" b="0" baseline="0" dirty="0"/>
          </a:p>
          <a:p>
            <a:r>
              <a:rPr lang="en-US" b="0" baseline="0" dirty="0"/>
              <a:t>E-cigarette ads reach nearly 4 in 5 middle and high school students, and tobacco product advertising reach 3 in 4 middle and high school students. </a:t>
            </a:r>
          </a:p>
          <a:p>
            <a:endParaRPr lang="en-US" b="0" baseline="0" dirty="0"/>
          </a:p>
          <a:p>
            <a:r>
              <a:rPr lang="en-US" sz="1200" b="0" dirty="0"/>
              <a:t>Here are a few examples</a:t>
            </a:r>
            <a:r>
              <a:rPr lang="en-US" sz="1200" b="0" baseline="0" dirty="0"/>
              <a:t> of how they are doing it. </a:t>
            </a:r>
          </a:p>
          <a:p>
            <a:endParaRPr lang="en-US" sz="1200" b="0" dirty="0"/>
          </a:p>
          <a:p>
            <a:r>
              <a:rPr lang="en-US" sz="1200" b="0" dirty="0"/>
              <a:t>E</a:t>
            </a:r>
            <a:r>
              <a:rPr lang="en-US" sz="1200" b="0" baseline="0" dirty="0"/>
              <a:t>-cigarette marketing ads are using t</a:t>
            </a:r>
            <a:r>
              <a:rPr lang="en-US" sz="1200" dirty="0">
                <a:solidFill>
                  <a:schemeClr val="bg1"/>
                </a:solidFill>
              </a:rPr>
              <a:t>hemes</a:t>
            </a:r>
            <a:r>
              <a:rPr lang="en-US" sz="1200" baseline="0" dirty="0">
                <a:solidFill>
                  <a:schemeClr val="bg1"/>
                </a:solidFill>
              </a:rPr>
              <a:t> including</a:t>
            </a:r>
            <a:r>
              <a:rPr lang="en-US" sz="1200" dirty="0">
                <a:solidFill>
                  <a:schemeClr val="bg1"/>
                </a:solidFill>
              </a:rPr>
              <a:t> sexual content</a:t>
            </a:r>
            <a:r>
              <a:rPr lang="en-US" sz="1200" baseline="0" dirty="0">
                <a:solidFill>
                  <a:schemeClr val="bg1"/>
                </a:solidFill>
              </a:rPr>
              <a:t>, independence, rebellion, and celebrity figures to appeal to youth and young adults. </a:t>
            </a:r>
          </a:p>
          <a:p>
            <a:endParaRPr lang="en-US" sz="1200" baseline="0" dirty="0">
              <a:solidFill>
                <a:schemeClr val="bg1"/>
              </a:solidFill>
            </a:endParaRPr>
          </a:p>
          <a:p>
            <a:endParaRPr lang="en-US" b="0"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B453B-070D-4E49-AF1F-950E716E1A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565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1200"/>
              </a:spcAft>
              <a:buClr>
                <a:srgbClr val="155C75"/>
              </a:buClr>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alibri" panose="020F0502020204030204" pitchFamily="34" charset="0"/>
                <a:ea typeface="+mn-ea"/>
                <a:cs typeface="Calibri"/>
              </a:rPr>
              <a:t>Targeted marketing by the tobacco industry – In 2019, the tobacco companies spent about $22.5 a day marketing their products. The tobacco companies specifically advertise and market their products to specific populations. (</a:t>
            </a:r>
            <a:r>
              <a:rPr lang="en-US" dirty="0">
                <a:hlinkClick r:id="rId3"/>
              </a:rPr>
              <a:t>Tobacco Industry Marketing | CDC</a:t>
            </a:r>
            <a:r>
              <a:rPr lang="en-US" dirty="0"/>
              <a:t>)</a:t>
            </a:r>
            <a:endParaRPr kumimoji="0" lang="en-US" sz="1200" b="0" i="0" u="none" strike="noStrike" kern="1200" cap="none" spc="0" normalizeH="0" baseline="0" noProof="0" dirty="0">
              <a:ln>
                <a:noFill/>
              </a:ln>
              <a:effectLst/>
              <a:uLnTx/>
              <a:uFillTx/>
              <a:latin typeface="Calibri" panose="020F0502020204030204" pitchFamily="34" charset="0"/>
              <a:ea typeface="+mn-ea"/>
              <a:cs typeface="Calibri"/>
            </a:endParaRPr>
          </a:p>
          <a:p>
            <a:pPr marR="0" lvl="1" algn="l" defTabSz="914400" rtl="0" eaLnBrk="1" fontAlgn="auto" latinLnBrk="0" hangingPunct="1">
              <a:lnSpc>
                <a:spcPct val="100000"/>
              </a:lnSpc>
              <a:spcBef>
                <a:spcPts val="0"/>
              </a:spcBef>
              <a:spcAft>
                <a:spcPts val="1200"/>
              </a:spcAft>
              <a:buClr>
                <a:srgbClr val="155C75"/>
              </a:buClr>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alibri" panose="020F0502020204030204" pitchFamily="34" charset="0"/>
                <a:ea typeface="+mn-ea"/>
                <a:cs typeface="Calibri"/>
              </a:rPr>
              <a:t>Youth and young adults</a:t>
            </a:r>
          </a:p>
          <a:p>
            <a:pPr marL="914400" marR="0" lvl="2" indent="0" algn="l" defTabSz="914400" rtl="0" eaLnBrk="1" fontAlgn="auto" latinLnBrk="0" hangingPunct="1">
              <a:lnSpc>
                <a:spcPct val="100000"/>
              </a:lnSpc>
              <a:spcBef>
                <a:spcPts val="0"/>
              </a:spcBef>
              <a:spcAft>
                <a:spcPts val="1200"/>
              </a:spcAft>
              <a:buClr>
                <a:srgbClr val="155C75"/>
              </a:buClr>
              <a:buSzTx/>
              <a:buFont typeface="Arial" panose="020B0604020202020204" pitchFamily="34" charset="0"/>
              <a:buChar char="•"/>
              <a:tabLst/>
              <a:defRPr/>
            </a:pPr>
            <a:r>
              <a:rPr lang="en-US" b="0" i="0" dirty="0">
                <a:solidFill>
                  <a:srgbClr val="000000"/>
                </a:solidFill>
                <a:effectLst/>
                <a:latin typeface="Open Sans" panose="020B0606030504020204" pitchFamily="34" charset="0"/>
              </a:rPr>
              <a:t>Tobacco ads make smoking appear to be appealing, which can increase adolescents’ desire to smoke.</a:t>
            </a:r>
          </a:p>
          <a:p>
            <a:pPr marR="0" lvl="1" algn="l" defTabSz="914400" rtl="0" eaLnBrk="1" fontAlgn="auto" latinLnBrk="0" hangingPunct="1">
              <a:lnSpc>
                <a:spcPct val="100000"/>
              </a:lnSpc>
              <a:spcBef>
                <a:spcPts val="0"/>
              </a:spcBef>
              <a:spcAft>
                <a:spcPts val="1200"/>
              </a:spcAft>
              <a:buClr>
                <a:srgbClr val="155C75"/>
              </a:buClr>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alibri" panose="020F0502020204030204" pitchFamily="34" charset="0"/>
                <a:ea typeface="+mn-ea"/>
                <a:cs typeface="Calibri"/>
              </a:rPr>
              <a:t>Women</a:t>
            </a:r>
          </a:p>
          <a:p>
            <a:pPr marR="0" lvl="2" algn="l" defTabSz="914400" rtl="0" eaLnBrk="1" fontAlgn="auto" latinLnBrk="0" hangingPunct="1">
              <a:lnSpc>
                <a:spcPct val="100000"/>
              </a:lnSpc>
              <a:spcBef>
                <a:spcPts val="0"/>
              </a:spcBef>
              <a:spcAft>
                <a:spcPts val="1200"/>
              </a:spcAft>
              <a:buClr>
                <a:srgbClr val="155C75"/>
              </a:buClr>
              <a:buSzTx/>
              <a:buFont typeface="Arial" panose="020B0604020202020204" pitchFamily="34" charset="0"/>
              <a:buChar char="•"/>
              <a:tabLst/>
              <a:defRPr/>
            </a:pPr>
            <a:r>
              <a:rPr lang="en-US" b="0" i="0" dirty="0">
                <a:solidFill>
                  <a:srgbClr val="000000"/>
                </a:solidFill>
                <a:effectLst/>
                <a:latin typeface="Open Sans" panose="020B0606030504020204" pitchFamily="34" charset="0"/>
              </a:rPr>
              <a:t>Marketing toward women is dominated by themes of social desirability, empowerment, and independence, which are conveyed by advertisements featuring slim, attractive, and athletic models.</a:t>
            </a:r>
            <a:r>
              <a:rPr kumimoji="0" lang="en-US" sz="1200" b="0" i="0" u="none" strike="noStrike" kern="1200" cap="none" spc="0" normalizeH="0" baseline="0" noProof="0" dirty="0">
                <a:ln>
                  <a:noFill/>
                </a:ln>
                <a:effectLst/>
                <a:uLnTx/>
                <a:uFillTx/>
                <a:latin typeface="Calibri" panose="020F0502020204030204" pitchFamily="34" charset="0"/>
                <a:ea typeface="+mn-ea"/>
                <a:cs typeface="Calibri"/>
              </a:rPr>
              <a:t>; </a:t>
            </a:r>
          </a:p>
          <a:p>
            <a:pPr marR="0" lvl="1" algn="l" defTabSz="914400" rtl="0" eaLnBrk="1" fontAlgn="auto" latinLnBrk="0" hangingPunct="1">
              <a:lnSpc>
                <a:spcPct val="100000"/>
              </a:lnSpc>
              <a:spcBef>
                <a:spcPts val="0"/>
              </a:spcBef>
              <a:spcAft>
                <a:spcPts val="1200"/>
              </a:spcAft>
              <a:buClr>
                <a:srgbClr val="155C75"/>
              </a:buClr>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alibri" panose="020F0502020204030204" pitchFamily="34" charset="0"/>
                <a:ea typeface="+mn-ea"/>
                <a:cs typeface="Calibri"/>
              </a:rPr>
              <a:t>Racial and minority populations</a:t>
            </a:r>
          </a:p>
          <a:p>
            <a:pPr marR="0" lvl="2" algn="l" defTabSz="914400" rtl="0" eaLnBrk="1" fontAlgn="auto" latinLnBrk="0" hangingPunct="1">
              <a:lnSpc>
                <a:spcPct val="100000"/>
              </a:lnSpc>
              <a:spcBef>
                <a:spcPts val="0"/>
              </a:spcBef>
              <a:spcAft>
                <a:spcPts val="1200"/>
              </a:spcAft>
              <a:buClr>
                <a:srgbClr val="155C75"/>
              </a:buClr>
              <a:buSzTx/>
              <a:buFont typeface="Arial" panose="020B0604020202020204" pitchFamily="34" charset="0"/>
              <a:buChar char="•"/>
              <a:tabLst/>
              <a:defRPr/>
            </a:pPr>
            <a:r>
              <a:rPr lang="en-US" b="0" i="0" dirty="0">
                <a:solidFill>
                  <a:srgbClr val="000000"/>
                </a:solidFill>
                <a:effectLst/>
                <a:latin typeface="Open Sans" panose="020B0606030504020204" pitchFamily="34" charset="0"/>
              </a:rPr>
              <a:t>Hispanic and American Indians/Alaska Natives, African American communities</a:t>
            </a:r>
          </a:p>
          <a:p>
            <a:pPr marR="0" lvl="2" algn="l" defTabSz="914400" rtl="0" eaLnBrk="1" fontAlgn="auto" latinLnBrk="0" hangingPunct="1">
              <a:lnSpc>
                <a:spcPct val="100000"/>
              </a:lnSpc>
              <a:spcBef>
                <a:spcPts val="0"/>
              </a:spcBef>
              <a:spcAft>
                <a:spcPts val="1200"/>
              </a:spcAft>
              <a:buClr>
                <a:srgbClr val="155C75"/>
              </a:buClr>
              <a:buSzTx/>
              <a:buFont typeface="Arial" panose="020B0604020202020204" pitchFamily="34" charset="0"/>
              <a:buChar char="•"/>
              <a:tabLst/>
              <a:defRPr/>
            </a:pPr>
            <a:r>
              <a:rPr lang="en-US" b="0" i="0" dirty="0">
                <a:solidFill>
                  <a:srgbClr val="000000"/>
                </a:solidFill>
                <a:effectLst/>
                <a:latin typeface="Open Sans" panose="020B0606030504020204" pitchFamily="34" charset="0"/>
              </a:rPr>
              <a:t>African American communities is targeted with advertisements and promotion for menthol cigarettes.</a:t>
            </a:r>
          </a:p>
          <a:p>
            <a:pPr marR="0" lvl="2" algn="l" defTabSz="914400" rtl="0" eaLnBrk="1" fontAlgn="auto" latinLnBrk="0" hangingPunct="1">
              <a:lnSpc>
                <a:spcPct val="100000"/>
              </a:lnSpc>
              <a:spcBef>
                <a:spcPts val="0"/>
              </a:spcBef>
              <a:spcAft>
                <a:spcPts val="1200"/>
              </a:spcAft>
              <a:buClr>
                <a:srgbClr val="155C75"/>
              </a:buClr>
              <a:buSzTx/>
              <a:buFont typeface="Arial" panose="020B0604020202020204" pitchFamily="34" charset="0"/>
              <a:buChar char="•"/>
              <a:tabLst/>
              <a:defRPr/>
            </a:pPr>
            <a:r>
              <a:rPr lang="en-US" b="0" i="0" dirty="0">
                <a:solidFill>
                  <a:srgbClr val="000000"/>
                </a:solidFill>
                <a:effectLst/>
                <a:latin typeface="Open Sans" panose="020B0606030504020204" pitchFamily="34" charset="0"/>
              </a:rPr>
              <a:t>Asian Americans</a:t>
            </a:r>
          </a:p>
          <a:p>
            <a:pPr marR="0" lvl="2" algn="l" defTabSz="914400" rtl="0" eaLnBrk="1" fontAlgn="auto" latinLnBrk="0" hangingPunct="1">
              <a:lnSpc>
                <a:spcPct val="100000"/>
              </a:lnSpc>
              <a:spcBef>
                <a:spcPts val="0"/>
              </a:spcBef>
              <a:spcAft>
                <a:spcPts val="1200"/>
              </a:spcAft>
              <a:buClr>
                <a:srgbClr val="155C75"/>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Open Sans" panose="020B0606030504020204" pitchFamily="34" charset="0"/>
                <a:ea typeface="+mn-ea"/>
                <a:cs typeface="Calibri"/>
              </a:rPr>
              <a:t>LGBTQ+ communities (</a:t>
            </a:r>
            <a:r>
              <a:rPr lang="en-US" dirty="0">
                <a:hlinkClick r:id="rId4"/>
              </a:rPr>
              <a:t>Unfair and Unjust Practices Harm LGBTQ+ People and Drive Health Disparities | CDC</a:t>
            </a:r>
            <a:r>
              <a:rPr lang="en-US" dirty="0"/>
              <a:t>)</a:t>
            </a:r>
            <a:endParaRPr kumimoji="0" lang="en-US" sz="1200" b="0" i="0" u="none" strike="noStrike" kern="1200" cap="none" spc="0" normalizeH="0" baseline="0" noProof="0" dirty="0">
              <a:ln>
                <a:noFill/>
              </a:ln>
              <a:solidFill>
                <a:srgbClr val="000000"/>
              </a:solidFill>
              <a:effectLst/>
              <a:uLnTx/>
              <a:uFillTx/>
              <a:latin typeface="Open Sans" panose="020B0606030504020204" pitchFamily="34" charset="0"/>
              <a:ea typeface="+mn-ea"/>
              <a:cs typeface="Calibri"/>
            </a:endParaRPr>
          </a:p>
          <a:p>
            <a:pPr marR="0" lvl="2" algn="l" defTabSz="914400" rtl="0" eaLnBrk="1" fontAlgn="auto" latinLnBrk="0" hangingPunct="1">
              <a:lnSpc>
                <a:spcPct val="100000"/>
              </a:lnSpc>
              <a:spcBef>
                <a:spcPts val="0"/>
              </a:spcBef>
              <a:spcAft>
                <a:spcPts val="1200"/>
              </a:spcAft>
              <a:buClr>
                <a:srgbClr val="155C75"/>
              </a:buClr>
              <a:buSzTx/>
              <a:buFont typeface="Arial" panose="020B0604020202020204" pitchFamily="34" charset="0"/>
              <a:buNone/>
              <a:tabLst/>
              <a:defRPr/>
            </a:pPr>
            <a:endParaRPr kumimoji="0" lang="en-US" sz="1200" b="0" i="0" u="none" strike="noStrike" kern="1200" cap="none" spc="0" normalizeH="0" baseline="0" noProof="0" dirty="0">
              <a:ln>
                <a:noFill/>
              </a:ln>
              <a:effectLst/>
              <a:uLnTx/>
              <a:uFillTx/>
              <a:latin typeface="Calibri" panose="020F0502020204030204" pitchFamily="34" charset="0"/>
              <a:ea typeface="+mn-ea"/>
              <a:cs typeface="Calibri"/>
            </a:endParaRPr>
          </a:p>
          <a:p>
            <a:pPr>
              <a:spcAft>
                <a:spcPts val="1200"/>
              </a:spcAft>
              <a:buClr>
                <a:srgbClr val="155C75"/>
              </a:buClr>
              <a:buFont typeface="Arial" panose="020B0604020202020204" pitchFamily="34" charset="0"/>
              <a:buChar char="•"/>
              <a:defRPr/>
            </a:pPr>
            <a:r>
              <a:rPr kumimoji="0" lang="en-US" sz="1200" b="0" i="0" u="none" strike="noStrike" kern="1200" cap="none" spc="0" normalizeH="0" baseline="0" noProof="0" dirty="0">
                <a:ln>
                  <a:noFill/>
                </a:ln>
                <a:effectLst/>
                <a:uLnTx/>
                <a:uFillTx/>
                <a:latin typeface="Calibri" panose="020F0502020204030204" pitchFamily="34" charset="0"/>
                <a:ea typeface="+mn-ea"/>
                <a:cs typeface="Calibri"/>
              </a:rPr>
              <a:t>Geographic distribution of tobacco retail outlets and promotions – </a:t>
            </a:r>
            <a:r>
              <a:rPr lang="en-US" b="0" i="0" dirty="0">
                <a:solidFill>
                  <a:srgbClr val="333333"/>
                </a:solidFill>
                <a:effectLst/>
                <a:latin typeface="interfaceregular"/>
              </a:rPr>
              <a:t>The number of retailers selling tobacco products varies widely depending on community characteristics with more retailers in areas with lower incomes and greater proportions of African-American residents. (</a:t>
            </a:r>
            <a:r>
              <a:rPr lang="en-US" dirty="0">
                <a:hlinkClick r:id="rId5"/>
              </a:rPr>
              <a:t>Inequalities in tobacco outlet density by race, ethnicity and socioeconomic status, 2012, USA: results from the </a:t>
            </a:r>
            <a:r>
              <a:rPr lang="en-US" dirty="0" err="1">
                <a:hlinkClick r:id="rId5"/>
              </a:rPr>
              <a:t>ASPiRE</a:t>
            </a:r>
            <a:r>
              <a:rPr lang="en-US" dirty="0">
                <a:hlinkClick r:id="rId5"/>
              </a:rPr>
              <a:t> Study | Journal of Epidemiology &amp; Community Health (bmj.com)</a:t>
            </a:r>
            <a:r>
              <a:rPr lang="en-US" dirty="0"/>
              <a:t>). </a:t>
            </a:r>
          </a:p>
          <a:p>
            <a:pPr>
              <a:spcAft>
                <a:spcPts val="1200"/>
              </a:spcAft>
              <a:buClr>
                <a:srgbClr val="155C75"/>
              </a:buClr>
              <a:buFont typeface="Arial" panose="020B0604020202020204" pitchFamily="34" charset="0"/>
              <a:buNone/>
              <a:defRPr/>
            </a:pPr>
            <a:endParaRPr kumimoji="0" lang="en-US" sz="1200" b="0" i="0" u="none" strike="noStrike" kern="1200" cap="none" spc="0" normalizeH="0" baseline="0" noProof="0" dirty="0">
              <a:ln>
                <a:noFill/>
              </a:ln>
              <a:effectLst/>
              <a:uLnTx/>
              <a:uFillTx/>
              <a:latin typeface="Calibri" panose="020F0502020204030204" pitchFamily="34" charset="0"/>
              <a:ea typeface="+mn-ea"/>
              <a:cs typeface="Calibri"/>
            </a:endParaRPr>
          </a:p>
          <a:p>
            <a:pPr>
              <a:spcAft>
                <a:spcPts val="1200"/>
              </a:spcAft>
              <a:buClr>
                <a:srgbClr val="155C75"/>
              </a:buClr>
              <a:buFont typeface="Arial" panose="020B0604020202020204" pitchFamily="34" charset="0"/>
              <a:buChar char="•"/>
              <a:defRPr/>
            </a:pPr>
            <a:r>
              <a:rPr lang="en-US" sz="1200" dirty="0">
                <a:latin typeface="Calibri" panose="020F0502020204030204" pitchFamily="34" charset="0"/>
              </a:rPr>
              <a:t>Industry development of novel tobacco products that appeal to youth, including flavored tobacco products and “stealth” products – E-cigarettes in youth–appealing flavors are being sold in retailers. </a:t>
            </a:r>
            <a:r>
              <a:rPr lang="en-US" b="0" i="0" dirty="0">
                <a:solidFill>
                  <a:srgbClr val="2E2925"/>
                </a:solidFill>
                <a:effectLst/>
                <a:latin typeface="Source Serif Pro" panose="02040603050405020204" pitchFamily="18" charset="0"/>
              </a:rPr>
              <a:t>Several of the e-cigarettes most popular with youth resemble USB flash drives and can be relatively odorless. E-cigarettes can be “stealth” products and disguised as backpacks, smartwatches, sweatshirts, fidget spinners, or hand-held gaming devices to avoid detection or be seen by others. </a:t>
            </a:r>
            <a:r>
              <a:rPr lang="en-US" dirty="0">
                <a:hlinkClick r:id="rId6"/>
              </a:rPr>
              <a:t>How to Spot Stealth and Disposable E-Cigarettes | Parents | Vaping Prevention Resources | HHS.gov</a:t>
            </a:r>
            <a:r>
              <a:rPr lang="en-US" sz="1200" dirty="0">
                <a:latin typeface="Calibri" panose="020F0502020204030204" pitchFamily="34" charset="0"/>
              </a:rPr>
              <a:t> </a:t>
            </a:r>
          </a:p>
          <a:p>
            <a:pPr>
              <a:spcAft>
                <a:spcPts val="1200"/>
              </a:spcAft>
              <a:buClr>
                <a:srgbClr val="155C75"/>
              </a:buClr>
              <a:buFont typeface="Arial" panose="020B0604020202020204" pitchFamily="34" charset="0"/>
              <a:buNone/>
              <a:defRPr/>
            </a:pPr>
            <a:endParaRPr lang="en-US" sz="1200" dirty="0">
              <a:latin typeface="Calibri" panose="020F0502020204030204" pitchFamily="34" charset="0"/>
            </a:endParaRPr>
          </a:p>
          <a:p>
            <a:pPr>
              <a:spcAft>
                <a:spcPts val="1200"/>
              </a:spcAft>
              <a:buClr>
                <a:srgbClr val="155C75"/>
              </a:buClr>
              <a:buFont typeface="Arial" panose="020B0604020202020204" pitchFamily="34" charset="0"/>
              <a:buChar char="•"/>
              <a:defRPr/>
            </a:pPr>
            <a:r>
              <a:rPr lang="en-US" sz="1200" dirty="0">
                <a:latin typeface="Calibri" panose="020F0502020204030204" pitchFamily="34" charset="0"/>
              </a:rPr>
              <a:t>There are policies that we know work and have known that they work for decades, but they have not been implemented in all communities. This includes increasing the price of tobacco products, smokefree indoor air laws, and prohibiting the sale of flavored products.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B453B-070D-4E49-AF1F-950E716E1A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770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83F580A-F678-7248-8C96-3292BEB82A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293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never too late to talk with your teen about e-cigarettes. </a:t>
            </a:r>
          </a:p>
          <a:p>
            <a:endParaRPr lang="en-US" dirty="0"/>
          </a:p>
          <a:p>
            <a:pPr algn="l">
              <a:buFont typeface="Arial" panose="020B0604020202020204" pitchFamily="34" charset="0"/>
              <a:buChar char="•"/>
            </a:pPr>
            <a:r>
              <a:rPr lang="en-US" b="1" i="0" dirty="0">
                <a:solidFill>
                  <a:srgbClr val="1B1B1B"/>
                </a:solidFill>
                <a:effectLst/>
                <a:latin typeface="Source Serif Pro" panose="02040603050405020204" pitchFamily="18" charset="0"/>
              </a:rPr>
              <a:t>Educate yourself about e-cigarettes before discussing them with your teen and learn helpful ways to approach the conversation.</a:t>
            </a:r>
          </a:p>
          <a:p>
            <a:pPr algn="l">
              <a:buFont typeface="Arial" panose="020B0604020202020204" pitchFamily="34" charset="0"/>
              <a:buChar char="•"/>
            </a:pPr>
            <a:r>
              <a:rPr lang="en-US" b="1" i="0" dirty="0">
                <a:solidFill>
                  <a:srgbClr val="1B1B1B"/>
                </a:solidFill>
                <a:effectLst/>
                <a:latin typeface="Source Serif Pro" panose="02040603050405020204" pitchFamily="18" charset="0"/>
              </a:rPr>
              <a:t>Recognize the warning signs of nicotine addiction in youth and find e-cigarette quit resources tailored to teens.</a:t>
            </a:r>
          </a:p>
          <a:p>
            <a:pPr algn="l">
              <a:buFont typeface="Arial" panose="020B0604020202020204" pitchFamily="34" charset="0"/>
              <a:buChar char="•"/>
            </a:pPr>
            <a:r>
              <a:rPr lang="en-US" b="1" i="0" dirty="0">
                <a:solidFill>
                  <a:srgbClr val="1B1B1B"/>
                </a:solidFill>
                <a:effectLst/>
                <a:latin typeface="Source Serif Pro" panose="02040603050405020204" pitchFamily="18" charset="0"/>
              </a:rPr>
              <a:t>Keep the conversation going. </a:t>
            </a:r>
          </a:p>
          <a:p>
            <a:endParaRPr lang="en-US" dirty="0"/>
          </a:p>
          <a:p>
            <a:r>
              <a:rPr lang="en-US" dirty="0"/>
              <a:t>The Surgeon General’s website contains additional tools and resources for parents regarding youth use of e-cigarettes. These resources can be found at https://e-cigarettes.surgeongeneral.gov/resources.html.</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46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youth want to quit using e-cigarettes. There are resources to help them quit. </a:t>
            </a:r>
          </a:p>
        </p:txBody>
      </p:sp>
      <p:sp>
        <p:nvSpPr>
          <p:cNvPr id="4" name="Slide Number Placeholder 3"/>
          <p:cNvSpPr>
            <a:spLocks noGrp="1"/>
          </p:cNvSpPr>
          <p:nvPr>
            <p:ph type="sldNum" sz="quarter" idx="5"/>
          </p:nvPr>
        </p:nvSpPr>
        <p:spPr/>
        <p:txBody>
          <a:bodyPr/>
          <a:lstStyle/>
          <a:p>
            <a:fld id="{1BB222F5-AC31-4807-B5C6-8F29C4184D16}" type="slidenum">
              <a:rPr lang="en-US" smtClean="0"/>
              <a:t>16</a:t>
            </a:fld>
            <a:endParaRPr lang="en-US"/>
          </a:p>
        </p:txBody>
      </p:sp>
    </p:spTree>
    <p:extLst>
      <p:ext uri="{BB962C8B-B14F-4D97-AF65-F5344CB8AC3E}">
        <p14:creationId xmlns:p14="http://schemas.microsoft.com/office/powerpoint/2010/main" val="653565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1) Ensure your child’s school has a tobacco-free grounds policy. 2) Set a positive example. If you smoke or vape, consider quitting. 3) Establish a tobacco-free home. Don’t allow anyone to smoke or vape in your house or car.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9284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83F580A-F678-7248-8C96-3292BEB82A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968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ckwell" panose="02060603020205020403" pitchFamily="18" charset="0"/>
              </a:rPr>
              <a:t>E-cigarettes sometimes called “e-cigs,” “vapes,” and “electronic nicotine delivery systems (ENDS),” are battery operated devices that heat a liquid to produce an inhaled aerosol. The liquid in e-cigarettes usually contains nicotine as well as flavorings and other chemicals. Some e-cigarettes can also be used to deliver THC (a psychoactive chemical found in cannabis) or other drugs.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Rockwell" panose="020606030202050204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ckwell" panose="02060603020205020403" pitchFamily="18" charset="0"/>
              </a:rPr>
              <a:t>E-cigarettes come in a variety of shapes and sizes. Some e-cigarettes look like USB flash drives or regular cigarettes.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Rockwell" panose="020606030202050204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In 2022, the most common type of device used by middle and high school students was disposable e-cigarettes. </a:t>
            </a:r>
            <a:r>
              <a:rPr lang="en-US" dirty="0">
                <a:hlinkClick r:id="rId3"/>
              </a:rPr>
              <a:t>Notes from the Field: E-cigarette Use Among Middle and High School Students — United States, 2022 | MMWR (cdc.gov)</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Tobacco use is NOT safe for young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NOTE: The definition of aerosol is </a:t>
            </a:r>
            <a:r>
              <a:rPr lang="en-US" b="0" i="0" dirty="0">
                <a:solidFill>
                  <a:srgbClr val="212529"/>
                </a:solidFill>
                <a:effectLst/>
                <a:latin typeface="Open Sans" panose="020B0606030504020204" pitchFamily="34" charset="0"/>
              </a:rPr>
              <a:t>a suspension of fine solid or liquid particles in gas</a:t>
            </a:r>
            <a:r>
              <a:rPr lang="en-US" b="0" i="0" baseline="0" dirty="0">
                <a:solidFill>
                  <a:srgbClr val="212529"/>
                </a:solidFill>
                <a:effectLst/>
                <a:latin typeface="Open Sans" panose="020B0606030504020204" pitchFamily="34" charset="0"/>
              </a:rPr>
              <a:t>. </a:t>
            </a:r>
            <a:r>
              <a:rPr lang="en-US" dirty="0">
                <a:hlinkClick r:id="rId4"/>
              </a:rPr>
              <a:t>Aerosol Definition &amp; Meaning - Merriam-Webster</a:t>
            </a:r>
            <a:r>
              <a:rPr lang="en-US" baseline="0" dirty="0">
                <a:effectLst/>
              </a:rPr>
              <a:t>  It is not water vapor. </a:t>
            </a:r>
            <a:r>
              <a:rPr lang="en-US" b="0" i="0" u="none" strike="noStrike" baseline="0" dirty="0">
                <a:effectLst/>
                <a:latin typeface="Lucida Grande"/>
                <a:ea typeface="Lucida Grande"/>
                <a:cs typeface="Lucida Grande"/>
                <a:sym typeface="Lucida Grande"/>
              </a:rPr>
              <a:t>Examples of aerosols include cleaning products and </a:t>
            </a:r>
            <a:r>
              <a:rPr lang="en-US" b="0" i="0" u="none" strike="noStrike" baseline="0">
                <a:effectLst/>
                <a:latin typeface="Lucida Grande"/>
                <a:ea typeface="Lucida Grande"/>
                <a:cs typeface="Lucida Grande"/>
                <a:sym typeface="Lucida Grande"/>
              </a:rPr>
              <a:t>cooking sprays.</a:t>
            </a:r>
            <a:endParaRPr lang="en-US" b="0" baseline="0" dirty="0">
              <a:effectLst/>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3</a:t>
            </a:fld>
            <a:endParaRPr lang="en-US"/>
          </a:p>
        </p:txBody>
      </p:sp>
    </p:spTree>
    <p:extLst>
      <p:ext uri="{BB962C8B-B14F-4D97-AF65-F5344CB8AC3E}">
        <p14:creationId xmlns:p14="http://schemas.microsoft.com/office/powerpoint/2010/main" val="237849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83F580A-F678-7248-8C96-3292BEB82A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080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5000"/>
              </a:lnSpc>
              <a:spcBef>
                <a:spcPts val="1200"/>
              </a:spcBef>
              <a:spcAft>
                <a:spcPts val="1000"/>
              </a:spcAft>
              <a:buFont typeface="Symbol" panose="05050102010706020507" pitchFamily="18" charset="2"/>
              <a:buNone/>
            </a:pPr>
            <a:r>
              <a:rPr lang="en-US" sz="1100" b="0" i="0" dirty="0">
                <a:solidFill>
                  <a:srgbClr val="000000"/>
                </a:solidFill>
                <a:effectLst/>
                <a:latin typeface="Open Sans" panose="020B0606030504020204" pitchFamily="34" charset="0"/>
              </a:rPr>
              <a:t>CDC and the Food and Drug Administration (FDA) analyzed data from the 2022 National Youth Tobacco Survey (NYTS) to estimate current (past 30-day) use of eight tobacco products among U.S. middle (grades 6–8) and high school (grades 9–12) students.</a:t>
            </a:r>
          </a:p>
          <a:p>
            <a:pPr marL="0" marR="0" lvl="0" indent="0">
              <a:lnSpc>
                <a:spcPct val="105000"/>
              </a:lnSpc>
              <a:spcBef>
                <a:spcPts val="1200"/>
              </a:spcBef>
              <a:spcAft>
                <a:spcPts val="1000"/>
              </a:spcAft>
              <a:buFont typeface="Symbol" panose="05050102010706020507" pitchFamily="18" charset="2"/>
              <a:buNone/>
            </a:pPr>
            <a:endParaRPr lang="en-US" sz="9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Since 2014, e-cigarettes have been the most commonly used tobacco product among U.S. youth. </a:t>
            </a:r>
            <a:endParaRPr lang="en-US" sz="1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100" b="1"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In 2022, e-cigarettes continue to be the most common tobacco product.</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Over 2.5 million students currently used (past 30-day) e-cigarettes in 2022, including 2.14 million high school students.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Among both middle and high school students who currently used e-cigarettes, the most commonly used device type was disposables, followed by prefilled or refillable pods or cartridges and tanks or mod systems.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The most commonly reported “usual brand” was Puff Bar, followed by </a:t>
            </a:r>
            <a:r>
              <a:rPr lang="en-US" sz="1100" dirty="0" err="1">
                <a:solidFill>
                  <a:srgbClr val="000000"/>
                </a:solidFill>
                <a:effectLst/>
                <a:latin typeface="Calibri" panose="020F0502020204030204" pitchFamily="34" charset="0"/>
                <a:ea typeface="Times New Roman" panose="02020603050405020304" pitchFamily="18" charset="0"/>
              </a:rPr>
              <a:t>Vuse</a:t>
            </a:r>
            <a:r>
              <a:rPr lang="en-US" sz="1100" dirty="0">
                <a:solidFill>
                  <a:srgbClr val="000000"/>
                </a:solidFill>
                <a:effectLst/>
                <a:latin typeface="Calibri" panose="020F0502020204030204" pitchFamily="34" charset="0"/>
                <a:ea typeface="Times New Roman" panose="02020603050405020304" pitchFamily="18" charset="0"/>
              </a:rPr>
              <a:t>, JUUL, SMOK, NJOY, Hyde, and </a:t>
            </a:r>
            <a:r>
              <a:rPr lang="en-US" sz="1100" dirty="0" err="1">
                <a:solidFill>
                  <a:srgbClr val="000000"/>
                </a:solidFill>
                <a:effectLst/>
                <a:latin typeface="Calibri" panose="020F0502020204030204" pitchFamily="34" charset="0"/>
                <a:ea typeface="Times New Roman" panose="02020603050405020304" pitchFamily="18" charset="0"/>
              </a:rPr>
              <a:t>blu</a:t>
            </a:r>
            <a:r>
              <a:rPr lang="en-US" sz="1100" dirty="0">
                <a:solidFill>
                  <a:srgbClr val="000000"/>
                </a:solidFill>
                <a:effectLst/>
                <a:latin typeface="Calibri" panose="020F0502020204030204" pitchFamily="34" charset="0"/>
                <a:ea typeface="Times New Roman" panose="02020603050405020304" pitchFamily="18" charset="0"/>
              </a:rPr>
              <a:t>. Approximately one fifth of current e-cigarette users reported “some other brand” as their usual brand.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8DA572-6E73-4585-A1D2-FEE6B23E08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468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Nicotine exposure during adolescence can harm the developing brain—which continues to develop until about age 25. </a:t>
            </a:r>
          </a:p>
          <a:p>
            <a:pPr marL="342900" marR="0" lvl="0" indent="-342900">
              <a:spcBef>
                <a:spcPts val="0"/>
              </a:spcBef>
              <a:spcAft>
                <a:spcPts val="0"/>
              </a:spcAft>
              <a:buFont typeface="Symbol" panose="05050102010706020507" pitchFamily="18" charset="2"/>
              <a:buChar char=""/>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Using nicotine in adolescence can harm the parts of the brain that control attention, learning, mood, and impulse control. </a:t>
            </a:r>
            <a:endParaRPr lang="en-US" sz="1800" dirty="0">
              <a:solidFill>
                <a:srgbClr val="000000"/>
              </a:solidFill>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Using nicotine in adolescence may also increase risk for future addiction to other drugs. </a:t>
            </a:r>
            <a:endParaRPr lang="en-US" sz="18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4890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90000"/>
              </a:lnSpc>
              <a:spcBef>
                <a:spcPct val="20000"/>
              </a:spcBef>
              <a:spcAft>
                <a:spcPts val="600"/>
              </a:spcAft>
              <a:buClr>
                <a:schemeClr val="tx1"/>
              </a:buClr>
              <a:buSzPct val="92000"/>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When a person is dependent on nicotine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stops using it, their body and brain must readjust to not having nicotine.</a:t>
            </a:r>
          </a:p>
          <a:p>
            <a:pPr marL="0" marR="0" lvl="0" indent="0" algn="l" defTabSz="914400" rtl="0" eaLnBrk="1" fontAlgn="auto" latinLnBrk="0" hangingPunct="1">
              <a:lnSpc>
                <a:spcPct val="90000"/>
              </a:lnSpc>
              <a:spcBef>
                <a:spcPct val="20000"/>
              </a:spcBef>
              <a:spcAft>
                <a:spcPts val="600"/>
              </a:spcAft>
              <a:buClr>
                <a:schemeClr val="tx1"/>
              </a:buClr>
              <a:buSzPct val="9200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Youth may turn to vaping to try to deal with stress or anxiety,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creating a cycle of nicotine dependence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Nicotine withdrawal symptoms include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irritability, restlessness, feeling anxious or depressed, trouble sleeping, problems concentrating, and craving nicotine.</a:t>
            </a: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People, especially youth, may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keep using tobacco products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help relieve these symptoms.</a:t>
            </a:r>
          </a:p>
          <a:p>
            <a:pPr algn="l">
              <a:buFont typeface="Arial" panose="020B0604020202020204" pitchFamily="34" charset="0"/>
              <a:buNone/>
            </a:pPr>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7574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Besides nicotine, e-cigarette aerosol can contain cancer-causing chemicals, heavy metals, and ultrafine particles that can be inhaled deeply into the lungs and harm your body. Again, it is not harmless and it is not water vapor.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And even though e-cigarette aerosol generally contains fewer harmful chemicals than regular cigarettes, safer doesn’t mean safe. This applies to both people using e-cigarettes, as well as people who may be exposed to secondhand aerosol from other people using e-cigarettes.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effectLst/>
              <a:latin typeface="Lucida Grande"/>
              <a:sym typeface="Lucida Grande"/>
            </a:endParaRPr>
          </a:p>
          <a:p>
            <a:r>
              <a:rPr lang="en-US" b="0" i="0" u="none" strike="noStrike" dirty="0">
                <a:effectLst/>
                <a:latin typeface="Lucida Grande"/>
                <a:sym typeface="Lucida Grande"/>
              </a:rPr>
              <a:t>By th</a:t>
            </a:r>
            <a:r>
              <a:rPr lang="en-US" b="0" i="0" u="none" strike="noStrike" baseline="0" dirty="0">
                <a:effectLst/>
                <a:latin typeface="Lucida Grande"/>
                <a:sym typeface="Lucida Grande"/>
              </a:rPr>
              <a:t>e way, </a:t>
            </a:r>
            <a:r>
              <a:rPr lang="en-US" b="0" i="0" u="none" strike="noStrike" dirty="0">
                <a:effectLst/>
                <a:latin typeface="Lucida Grande"/>
                <a:sym typeface="Lucida Grande"/>
              </a:rPr>
              <a:t>those flavorings</a:t>
            </a:r>
            <a:r>
              <a:rPr lang="en-US" b="0" i="0" u="none" strike="noStrike" baseline="0" dirty="0">
                <a:effectLst/>
                <a:latin typeface="Lucida Grande"/>
                <a:sym typeface="Lucida Grande"/>
              </a:rPr>
              <a:t> in e-cigarettes aren’t necessarily safe either</a:t>
            </a:r>
            <a:r>
              <a:rPr lang="en-US" dirty="0"/>
              <a:t>. </a:t>
            </a:r>
            <a:r>
              <a:rPr lang="en-US" baseline="0" dirty="0"/>
              <a:t>The gut can handle a lot more than the lungs and </a:t>
            </a:r>
            <a:r>
              <a:rPr kumimoji="0" lang="en-US" sz="1200" b="0" i="0" u="none" strike="noStrike" kern="1200" cap="none" spc="0" normalizeH="0" baseline="0" noProof="0" dirty="0">
                <a:ln>
                  <a:noFill/>
                </a:ln>
                <a:solidFill>
                  <a:prstClr val="black"/>
                </a:solidFill>
                <a:effectLst/>
                <a:uLnTx/>
                <a:uFillTx/>
                <a:latin typeface="+mn-lt"/>
                <a:ea typeface="+mn-ea"/>
                <a:cs typeface="+mn-cs"/>
              </a:rPr>
              <a:t>flavorings in e-liquids or pods</a:t>
            </a:r>
            <a:r>
              <a:rPr lang="en-US" baseline="0" dirty="0"/>
              <a:t> may not be safe when inhaled.  </a:t>
            </a:r>
          </a:p>
          <a:p>
            <a:endParaRPr lang="en-US" b="0" baseline="0" dirty="0"/>
          </a:p>
          <a:p>
            <a:r>
              <a:rPr lang="en-US" b="0" baseline="0" dirty="0"/>
              <a:t>Scientists are still working to understand more fully the health effects and harmful doses of e-cigarette content when they are heated and turned into an aerosol.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B453B-070D-4E49-AF1F-950E716E1A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561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83F580A-F678-7248-8C96-3292BEB82A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0971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32.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32.png"/></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32.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2.pn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w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ight ">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5EF5B8-1F19-024C-8319-7CA352C8ED47}"/>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6" name="Title 1">
            <a:extLst>
              <a:ext uri="{FF2B5EF4-FFF2-40B4-BE49-F238E27FC236}">
                <a16:creationId xmlns:a16="http://schemas.microsoft.com/office/drawing/2014/main" id="{5897B961-385F-9449-962C-D36861EEA017}"/>
              </a:ext>
            </a:extLst>
          </p:cNvPr>
          <p:cNvSpPr>
            <a:spLocks noGrp="1"/>
          </p:cNvSpPr>
          <p:nvPr userDrawn="1">
            <p:ph type="ctrTitle" hasCustomPrompt="1"/>
          </p:nvPr>
        </p:nvSpPr>
        <p:spPr>
          <a:xfrm>
            <a:off x="3375478" y="2136500"/>
            <a:ext cx="5441044" cy="486571"/>
          </a:xfrm>
          <a:effectLst/>
        </p:spPr>
        <p:txBody>
          <a:bodyPr anchor="ctr">
            <a:normAutofit/>
          </a:bodyPr>
          <a:lstStyle>
            <a:lvl1pPr algn="ctr">
              <a:defRPr sz="4400" b="1">
                <a:solidFill>
                  <a:schemeClr val="tx1"/>
                </a:solidFill>
              </a:defRPr>
            </a:lvl1pPr>
          </a:lstStyle>
          <a:p>
            <a:r>
              <a:rPr lang="en-US"/>
              <a:t>Click to Edit Title</a:t>
            </a:r>
          </a:p>
        </p:txBody>
      </p:sp>
      <p:sp>
        <p:nvSpPr>
          <p:cNvPr id="10" name="Text Placeholder 9">
            <a:extLst>
              <a:ext uri="{FF2B5EF4-FFF2-40B4-BE49-F238E27FC236}">
                <a16:creationId xmlns:a16="http://schemas.microsoft.com/office/drawing/2014/main" id="{631DDABA-A541-5146-B0D8-608BF0639F58}"/>
              </a:ext>
            </a:extLst>
          </p:cNvPr>
          <p:cNvSpPr>
            <a:spLocks noGrp="1"/>
          </p:cNvSpPr>
          <p:nvPr userDrawn="1">
            <p:ph type="body" sz="quarter" idx="14" hasCustomPrompt="1"/>
          </p:nvPr>
        </p:nvSpPr>
        <p:spPr>
          <a:xfrm>
            <a:off x="4133850" y="2585207"/>
            <a:ext cx="3924300" cy="495300"/>
          </a:xfrm>
        </p:spPr>
        <p:txBody>
          <a:bodyPr>
            <a:noAutofit/>
          </a:bodyPr>
          <a:lstStyle>
            <a:lvl1pPr marL="0" indent="0" algn="ctr">
              <a:buNone/>
              <a:defRPr sz="2400">
                <a:solidFill>
                  <a:schemeClr val="tx1"/>
                </a:solidFill>
              </a:defRPr>
            </a:lvl1pPr>
          </a:lstStyle>
          <a:p>
            <a:pPr lvl="0"/>
            <a:r>
              <a:rPr lang="en-US"/>
              <a:t>Click to Edit Subtitle</a:t>
            </a:r>
          </a:p>
        </p:txBody>
      </p:sp>
      <p:sp>
        <p:nvSpPr>
          <p:cNvPr id="33" name="Subtitle 2">
            <a:extLst>
              <a:ext uri="{FF2B5EF4-FFF2-40B4-BE49-F238E27FC236}">
                <a16:creationId xmlns:a16="http://schemas.microsoft.com/office/drawing/2014/main" id="{528EC04B-3C32-4742-9513-FBBEF03FA17B}"/>
              </a:ext>
            </a:extLst>
          </p:cNvPr>
          <p:cNvSpPr>
            <a:spLocks noGrp="1"/>
          </p:cNvSpPr>
          <p:nvPr userDrawn="1">
            <p:ph type="subTitle" idx="1" hasCustomPrompt="1"/>
          </p:nvPr>
        </p:nvSpPr>
        <p:spPr>
          <a:xfrm>
            <a:off x="3949700" y="3535315"/>
            <a:ext cx="4292600" cy="590321"/>
          </a:xfrm>
        </p:spPr>
        <p:txBody>
          <a:bodyPr anchor="t">
            <a:normAutofit/>
          </a:bodyPr>
          <a:lstStyle>
            <a:lvl1pPr marL="0" indent="0" algn="ctr">
              <a:buNone/>
              <a:defRPr sz="1400" cap="none">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Meeting | Presenter Name(s)</a:t>
            </a:r>
          </a:p>
        </p:txBody>
      </p:sp>
      <p:sp>
        <p:nvSpPr>
          <p:cNvPr id="29" name="TextBox 28">
            <a:extLst>
              <a:ext uri="{FF2B5EF4-FFF2-40B4-BE49-F238E27FC236}">
                <a16:creationId xmlns:a16="http://schemas.microsoft.com/office/drawing/2014/main" id="{6E9979E6-A41A-144A-ABE6-D37BDC279573}"/>
              </a:ext>
            </a:extLst>
          </p:cNvPr>
          <p:cNvSpPr txBox="1"/>
          <p:nvPr userDrawn="1"/>
        </p:nvSpPr>
        <p:spPr>
          <a:xfrm>
            <a:off x="281126" y="5861822"/>
            <a:ext cx="5814874" cy="4898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a:solidFill>
                  <a:schemeClr val="bg1"/>
                </a:solidFill>
              </a:rPr>
              <a:t>Centers for Disease Control and Prevention</a:t>
            </a:r>
          </a:p>
          <a:p>
            <a:pPr lvl="0">
              <a:lnSpc>
                <a:spcPct val="150000"/>
              </a:lnSpc>
            </a:pPr>
            <a:r>
              <a:rPr lang="en-US" sz="900" b="0">
                <a:solidFill>
                  <a:schemeClr val="bg1"/>
                </a:solidFill>
              </a:rPr>
              <a:t>National Center for Chronic Disease Prevention and Health Promotion</a:t>
            </a:r>
          </a:p>
        </p:txBody>
      </p:sp>
      <p:sp>
        <p:nvSpPr>
          <p:cNvPr id="28" name="Division Name">
            <a:extLst>
              <a:ext uri="{FF2B5EF4-FFF2-40B4-BE49-F238E27FC236}">
                <a16:creationId xmlns:a16="http://schemas.microsoft.com/office/drawing/2014/main" id="{1C05C024-2448-084E-B53D-9CCD3F04AFAC}"/>
              </a:ext>
            </a:extLst>
          </p:cNvPr>
          <p:cNvSpPr>
            <a:spLocks noGrp="1"/>
          </p:cNvSpPr>
          <p:nvPr userDrawn="1">
            <p:ph type="body" sz="quarter" idx="13" hasCustomPrompt="1"/>
          </p:nvPr>
        </p:nvSpPr>
        <p:spPr>
          <a:xfrm>
            <a:off x="281126" y="6355716"/>
            <a:ext cx="5154215" cy="296863"/>
          </a:xfrm>
          <a:prstGeom prst="rect">
            <a:avLst/>
          </a:prstGeom>
        </p:spPr>
        <p:txBody>
          <a:bodyPr>
            <a:noAutofit/>
          </a:bodyPr>
          <a:lstStyle>
            <a:lvl1pPr marL="0" indent="0">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3" name="Rectangle 22">
            <a:extLst>
              <a:ext uri="{FF2B5EF4-FFF2-40B4-BE49-F238E27FC236}">
                <a16:creationId xmlns:a16="http://schemas.microsoft.com/office/drawing/2014/main" id="{20EC4993-7A2E-F54A-A816-C8D1D0A8F3C8}"/>
              </a:ext>
              <a:ext uri="{C183D7F6-B498-43B3-948B-1728B52AA6E4}">
                <adec:decorative xmlns:adec="http://schemas.microsoft.com/office/drawing/2017/decorative" val="1"/>
              </a:ext>
            </a:extLst>
          </p:cNvPr>
          <p:cNvSpPr/>
          <p:nvPr userDrawn="1"/>
        </p:nvSpPr>
        <p:spPr>
          <a:xfrm>
            <a:off x="0" y="5107047"/>
            <a:ext cx="12192000" cy="1750954"/>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0FA0AD-C01E-5B47-ACCE-F4A235E08A70}"/>
              </a:ext>
              <a:ext uri="{C183D7F6-B498-43B3-948B-1728B52AA6E4}">
                <adec:decorative xmlns:adec="http://schemas.microsoft.com/office/drawing/2017/decorative" val="1"/>
              </a:ext>
            </a:extLst>
          </p:cNvPr>
          <p:cNvSpPr/>
          <p:nvPr userDrawn="1"/>
        </p:nvSpPr>
        <p:spPr>
          <a:xfrm>
            <a:off x="0" y="49889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E26990E-92CC-084A-93B4-F8192307C1B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44684" y="3380127"/>
            <a:ext cx="902633" cy="70795"/>
          </a:xfrm>
          <a:prstGeom prst="rect">
            <a:avLst/>
          </a:prstGeom>
        </p:spPr>
      </p:pic>
      <p:pic>
        <p:nvPicPr>
          <p:cNvPr id="32" name="Picture 31" descr="logo: USDHHS (United States Department of Health and Human Services), CDC (Centers for Disease Control and Prevention)">
            <a:extLst>
              <a:ext uri="{FF2B5EF4-FFF2-40B4-BE49-F238E27FC236}">
                <a16:creationId xmlns:a16="http://schemas.microsoft.com/office/drawing/2014/main" id="{DD9FC9F1-872A-A844-BA3F-B9F5F423F7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86874" y="5737970"/>
            <a:ext cx="1524001" cy="873325"/>
          </a:xfrm>
          <a:prstGeom prst="rect">
            <a:avLst/>
          </a:prstGeom>
        </p:spPr>
      </p:pic>
    </p:spTree>
    <p:extLst>
      <p:ext uri="{BB962C8B-B14F-4D97-AF65-F5344CB8AC3E}">
        <p14:creationId xmlns:p14="http://schemas.microsoft.com/office/powerpoint/2010/main" val="1321174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hoto Dark 2">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FB4EA8-E9FD-5146-A146-E7141710AA39}"/>
              </a:ext>
            </a:extLst>
          </p:cNvPr>
          <p:cNvSpPr>
            <a:spLocks noGrp="1"/>
          </p:cNvSpPr>
          <p:nvPr>
            <p:ph type="title"/>
          </p:nvPr>
        </p:nvSpPr>
        <p:spPr>
          <a:xfrm>
            <a:off x="581192" y="375557"/>
            <a:ext cx="6448258" cy="1519121"/>
          </a:xfrm>
        </p:spPr>
        <p:txBody>
          <a:bodyPr/>
          <a:lstStyle/>
          <a:p>
            <a:r>
              <a:rPr lang="en-US"/>
              <a:t>Click to edit Master title style</a:t>
            </a:r>
          </a:p>
        </p:txBody>
      </p:sp>
      <p:sp>
        <p:nvSpPr>
          <p:cNvPr id="6" name="Text Placeholder 5">
            <a:extLst>
              <a:ext uri="{FF2B5EF4-FFF2-40B4-BE49-F238E27FC236}">
                <a16:creationId xmlns:a16="http://schemas.microsoft.com/office/drawing/2014/main" id="{CCE9A4F8-3B04-2E43-816F-2CA6C4D15C38}"/>
              </a:ext>
            </a:extLst>
          </p:cNvPr>
          <p:cNvSpPr>
            <a:spLocks noGrp="1"/>
          </p:cNvSpPr>
          <p:nvPr>
            <p:ph type="body" sz="quarter" idx="13"/>
          </p:nvPr>
        </p:nvSpPr>
        <p:spPr>
          <a:xfrm>
            <a:off x="581025" y="2016578"/>
            <a:ext cx="6448258" cy="37317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descr="Populate this object with alternative text.">
            <a:extLst>
              <a:ext uri="{FF2B5EF4-FFF2-40B4-BE49-F238E27FC236}">
                <a16:creationId xmlns:a16="http://schemas.microsoft.com/office/drawing/2014/main" id="{2ACE2404-71A3-414D-AF59-8DF131917D3E}"/>
              </a:ext>
            </a:extLst>
          </p:cNvPr>
          <p:cNvSpPr>
            <a:spLocks noGrp="1"/>
          </p:cNvSpPr>
          <p:nvPr>
            <p:ph type="pic" sz="quarter" idx="14"/>
          </p:nvPr>
        </p:nvSpPr>
        <p:spPr>
          <a:xfrm>
            <a:off x="7250113" y="0"/>
            <a:ext cx="4941887" cy="6858000"/>
          </a:xfrm>
        </p:spPr>
        <p:txBody>
          <a:bodyPr anchor="ctr"/>
          <a:lstStyle>
            <a:lvl1pPr marL="0" indent="0" algn="ctr">
              <a:buNone/>
              <a:defRPr>
                <a:solidFill>
                  <a:schemeClr val="tx1"/>
                </a:solidFill>
              </a:defRPr>
            </a:lvl1pPr>
          </a:lstStyle>
          <a:p>
            <a:endParaRPr lang="en-US"/>
          </a:p>
        </p:txBody>
      </p:sp>
      <p:pic>
        <p:nvPicPr>
          <p:cNvPr id="24" name="Picture 23">
            <a:extLst>
              <a:ext uri="{FF2B5EF4-FFF2-40B4-BE49-F238E27FC236}">
                <a16:creationId xmlns:a16="http://schemas.microsoft.com/office/drawing/2014/main" id="{47077223-3B81-114A-A648-1FB3DAC8D2C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tx1"/>
                </a:solidFill>
              </a:defRPr>
            </a:lvl1pPr>
          </a:lstStyle>
          <a:p>
            <a:fld id="{D57F1E4F-1CFF-5643-939E-217C01CDF565}" type="slidenum">
              <a:rPr lang="en-US" smtClean="0"/>
              <a:pPr/>
              <a:t>‹#›</a:t>
            </a:fld>
            <a:endParaRPr lang="en-US"/>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tx1"/>
                </a:solidFill>
              </a:defRPr>
            </a:lvl1pPr>
          </a:lstStyle>
          <a:p>
            <a:endParaRPr lang="en-US"/>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tx1"/>
                </a:solidFill>
              </a:defRPr>
            </a:lvl1pPr>
          </a:lstStyle>
          <a:p>
            <a:endParaRPr lang="en-US"/>
          </a:p>
        </p:txBody>
      </p:sp>
      <p:pic>
        <p:nvPicPr>
          <p:cNvPr id="15" name="Picture 14">
            <a:extLst>
              <a:ext uri="{FF2B5EF4-FFF2-40B4-BE49-F238E27FC236}">
                <a16:creationId xmlns:a16="http://schemas.microsoft.com/office/drawing/2014/main" id="{75BBEC84-13D5-DA48-AAD9-4ABF462FAB1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366" y="6554869"/>
            <a:ext cx="902633" cy="70795"/>
          </a:xfrm>
          <a:prstGeom prst="rect">
            <a:avLst/>
          </a:prstGeom>
        </p:spPr>
      </p:pic>
    </p:spTree>
    <p:extLst>
      <p:ext uri="{BB962C8B-B14F-4D97-AF65-F5344CB8AC3E}">
        <p14:creationId xmlns:p14="http://schemas.microsoft.com/office/powerpoint/2010/main" val="3524296296"/>
      </p:ext>
    </p:extLst>
  </p:cSld>
  <p:clrMapOvr>
    <a:overrideClrMapping bg1="dk1" tx1="lt1" bg2="dk2" tx2="lt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 Light ">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5EF5B8-1F19-024C-8319-7CA352C8ED47}"/>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6" name="Title 1">
            <a:extLst>
              <a:ext uri="{FF2B5EF4-FFF2-40B4-BE49-F238E27FC236}">
                <a16:creationId xmlns:a16="http://schemas.microsoft.com/office/drawing/2014/main" id="{5897B961-385F-9449-962C-D36861EEA017}"/>
              </a:ext>
            </a:extLst>
          </p:cNvPr>
          <p:cNvSpPr>
            <a:spLocks noGrp="1"/>
          </p:cNvSpPr>
          <p:nvPr userDrawn="1">
            <p:ph type="ctrTitle" hasCustomPrompt="1"/>
          </p:nvPr>
        </p:nvSpPr>
        <p:spPr>
          <a:xfrm>
            <a:off x="3375478" y="2136500"/>
            <a:ext cx="5441044" cy="486571"/>
          </a:xfrm>
          <a:effectLst/>
        </p:spPr>
        <p:txBody>
          <a:bodyPr anchor="ctr">
            <a:normAutofit/>
          </a:bodyPr>
          <a:lstStyle>
            <a:lvl1pPr algn="ctr">
              <a:defRPr sz="4400" b="1">
                <a:solidFill>
                  <a:schemeClr val="tx1"/>
                </a:solidFill>
              </a:defRPr>
            </a:lvl1pPr>
          </a:lstStyle>
          <a:p>
            <a:r>
              <a:rPr lang="en-US"/>
              <a:t>Click to Edit Title</a:t>
            </a:r>
          </a:p>
        </p:txBody>
      </p:sp>
      <p:sp>
        <p:nvSpPr>
          <p:cNvPr id="10" name="Text Placeholder 9">
            <a:extLst>
              <a:ext uri="{FF2B5EF4-FFF2-40B4-BE49-F238E27FC236}">
                <a16:creationId xmlns:a16="http://schemas.microsoft.com/office/drawing/2014/main" id="{631DDABA-A541-5146-B0D8-608BF0639F58}"/>
              </a:ext>
            </a:extLst>
          </p:cNvPr>
          <p:cNvSpPr>
            <a:spLocks noGrp="1"/>
          </p:cNvSpPr>
          <p:nvPr userDrawn="1">
            <p:ph type="body" sz="quarter" idx="14" hasCustomPrompt="1"/>
          </p:nvPr>
        </p:nvSpPr>
        <p:spPr>
          <a:xfrm>
            <a:off x="4133850" y="2585207"/>
            <a:ext cx="3924300" cy="495300"/>
          </a:xfrm>
        </p:spPr>
        <p:txBody>
          <a:bodyPr>
            <a:noAutofit/>
          </a:bodyPr>
          <a:lstStyle>
            <a:lvl1pPr marL="0" indent="0" algn="ctr">
              <a:buNone/>
              <a:defRPr sz="2400">
                <a:solidFill>
                  <a:schemeClr val="tx1"/>
                </a:solidFill>
              </a:defRPr>
            </a:lvl1pPr>
          </a:lstStyle>
          <a:p>
            <a:pPr lvl="0"/>
            <a:r>
              <a:rPr lang="en-US"/>
              <a:t>Click to Edit Subtitle</a:t>
            </a:r>
          </a:p>
        </p:txBody>
      </p:sp>
      <p:sp>
        <p:nvSpPr>
          <p:cNvPr id="33" name="Subtitle 2">
            <a:extLst>
              <a:ext uri="{FF2B5EF4-FFF2-40B4-BE49-F238E27FC236}">
                <a16:creationId xmlns:a16="http://schemas.microsoft.com/office/drawing/2014/main" id="{528EC04B-3C32-4742-9513-FBBEF03FA17B}"/>
              </a:ext>
            </a:extLst>
          </p:cNvPr>
          <p:cNvSpPr>
            <a:spLocks noGrp="1"/>
          </p:cNvSpPr>
          <p:nvPr userDrawn="1">
            <p:ph type="subTitle" idx="1" hasCustomPrompt="1"/>
          </p:nvPr>
        </p:nvSpPr>
        <p:spPr>
          <a:xfrm>
            <a:off x="3949700" y="3535315"/>
            <a:ext cx="4292600" cy="590321"/>
          </a:xfrm>
        </p:spPr>
        <p:txBody>
          <a:bodyPr anchor="t">
            <a:normAutofit/>
          </a:bodyPr>
          <a:lstStyle>
            <a:lvl1pPr marL="0" indent="0" algn="ctr">
              <a:buNone/>
              <a:defRPr sz="1400" cap="none">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Meeting | Presenter Name(s)</a:t>
            </a:r>
          </a:p>
        </p:txBody>
      </p:sp>
      <p:sp>
        <p:nvSpPr>
          <p:cNvPr id="29" name="TextBox 28">
            <a:extLst>
              <a:ext uri="{FF2B5EF4-FFF2-40B4-BE49-F238E27FC236}">
                <a16:creationId xmlns:a16="http://schemas.microsoft.com/office/drawing/2014/main" id="{6E9979E6-A41A-144A-ABE6-D37BDC279573}"/>
              </a:ext>
            </a:extLst>
          </p:cNvPr>
          <p:cNvSpPr txBox="1"/>
          <p:nvPr userDrawn="1"/>
        </p:nvSpPr>
        <p:spPr>
          <a:xfrm>
            <a:off x="281126" y="5861822"/>
            <a:ext cx="5814874" cy="4898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a:solidFill>
                  <a:schemeClr val="bg1"/>
                </a:solidFill>
              </a:rPr>
              <a:t>Centers for Disease Control and Prevention</a:t>
            </a:r>
          </a:p>
          <a:p>
            <a:pPr lvl="0">
              <a:lnSpc>
                <a:spcPct val="150000"/>
              </a:lnSpc>
            </a:pPr>
            <a:r>
              <a:rPr lang="en-US" sz="900" b="0">
                <a:solidFill>
                  <a:schemeClr val="bg1"/>
                </a:solidFill>
              </a:rPr>
              <a:t>National Center for Chronic Disease Prevention and Health Promotion</a:t>
            </a:r>
          </a:p>
        </p:txBody>
      </p:sp>
      <p:sp>
        <p:nvSpPr>
          <p:cNvPr id="28" name="Division Name">
            <a:extLst>
              <a:ext uri="{FF2B5EF4-FFF2-40B4-BE49-F238E27FC236}">
                <a16:creationId xmlns:a16="http://schemas.microsoft.com/office/drawing/2014/main" id="{1C05C024-2448-084E-B53D-9CCD3F04AFAC}"/>
              </a:ext>
            </a:extLst>
          </p:cNvPr>
          <p:cNvSpPr>
            <a:spLocks noGrp="1"/>
          </p:cNvSpPr>
          <p:nvPr userDrawn="1">
            <p:ph type="body" sz="quarter" idx="13" hasCustomPrompt="1"/>
          </p:nvPr>
        </p:nvSpPr>
        <p:spPr>
          <a:xfrm>
            <a:off x="281126" y="6355716"/>
            <a:ext cx="5154215" cy="296863"/>
          </a:xfrm>
          <a:prstGeom prst="rect">
            <a:avLst/>
          </a:prstGeom>
        </p:spPr>
        <p:txBody>
          <a:bodyPr>
            <a:noAutofit/>
          </a:bodyPr>
          <a:lstStyle>
            <a:lvl1pPr marL="0" indent="0">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3" name="Rectangle 22">
            <a:extLst>
              <a:ext uri="{FF2B5EF4-FFF2-40B4-BE49-F238E27FC236}">
                <a16:creationId xmlns:a16="http://schemas.microsoft.com/office/drawing/2014/main" id="{20EC4993-7A2E-F54A-A816-C8D1D0A8F3C8}"/>
              </a:ext>
              <a:ext uri="{C183D7F6-B498-43B3-948B-1728B52AA6E4}">
                <adec:decorative xmlns:adec="http://schemas.microsoft.com/office/drawing/2017/decorative" val="1"/>
              </a:ext>
            </a:extLst>
          </p:cNvPr>
          <p:cNvSpPr/>
          <p:nvPr userDrawn="1"/>
        </p:nvSpPr>
        <p:spPr>
          <a:xfrm>
            <a:off x="0" y="5107047"/>
            <a:ext cx="12192000" cy="1750954"/>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0FA0AD-C01E-5B47-ACCE-F4A235E08A70}"/>
              </a:ext>
              <a:ext uri="{C183D7F6-B498-43B3-948B-1728B52AA6E4}">
                <adec:decorative xmlns:adec="http://schemas.microsoft.com/office/drawing/2017/decorative" val="1"/>
              </a:ext>
            </a:extLst>
          </p:cNvPr>
          <p:cNvSpPr/>
          <p:nvPr userDrawn="1"/>
        </p:nvSpPr>
        <p:spPr>
          <a:xfrm>
            <a:off x="0" y="49889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E26990E-92CC-084A-93B4-F8192307C1B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44684" y="3380127"/>
            <a:ext cx="902633" cy="70795"/>
          </a:xfrm>
          <a:prstGeom prst="rect">
            <a:avLst/>
          </a:prstGeom>
        </p:spPr>
      </p:pic>
      <p:pic>
        <p:nvPicPr>
          <p:cNvPr id="32" name="Picture 31" descr="logo: USDHHS (United States Department of Health and Human Services), CDC (Centers for Disease Control and Prevention)">
            <a:extLst>
              <a:ext uri="{FF2B5EF4-FFF2-40B4-BE49-F238E27FC236}">
                <a16:creationId xmlns:a16="http://schemas.microsoft.com/office/drawing/2014/main" id="{DD9FC9F1-872A-A844-BA3F-B9F5F423F7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86874" y="5737970"/>
            <a:ext cx="1524001" cy="873325"/>
          </a:xfrm>
          <a:prstGeom prst="rect">
            <a:avLst/>
          </a:prstGeom>
        </p:spPr>
      </p:pic>
    </p:spTree>
    <p:extLst>
      <p:ext uri="{BB962C8B-B14F-4D97-AF65-F5344CB8AC3E}">
        <p14:creationId xmlns:p14="http://schemas.microsoft.com/office/powerpoint/2010/main" val="33459758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 Dark">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EC4993-7A2E-F54A-A816-C8D1D0A8F3C8}"/>
              </a:ext>
              <a:ext uri="{C183D7F6-B498-43B3-948B-1728B52AA6E4}">
                <adec:decorative xmlns:adec="http://schemas.microsoft.com/office/drawing/2017/decorative" val="1"/>
              </a:ext>
            </a:extLst>
          </p:cNvPr>
          <p:cNvSpPr/>
          <p:nvPr userDrawn="1"/>
        </p:nvSpPr>
        <p:spPr>
          <a:xfrm>
            <a:off x="0" y="5107047"/>
            <a:ext cx="12192000" cy="1750954"/>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0FA0AD-C01E-5B47-ACCE-F4A235E08A70}"/>
              </a:ext>
              <a:ext uri="{C183D7F6-B498-43B3-948B-1728B52AA6E4}">
                <adec:decorative xmlns:adec="http://schemas.microsoft.com/office/drawing/2017/decorative" val="1"/>
              </a:ext>
            </a:extLst>
          </p:cNvPr>
          <p:cNvSpPr/>
          <p:nvPr userDrawn="1"/>
        </p:nvSpPr>
        <p:spPr>
          <a:xfrm>
            <a:off x="0" y="49889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E26990E-92CC-084A-93B4-F8192307C1B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44684" y="3380127"/>
            <a:ext cx="902633" cy="70795"/>
          </a:xfrm>
          <a:prstGeom prst="rect">
            <a:avLst/>
          </a:prstGeom>
        </p:spPr>
      </p:pic>
      <p:sp>
        <p:nvSpPr>
          <p:cNvPr id="26" name="Title 1">
            <a:extLst>
              <a:ext uri="{FF2B5EF4-FFF2-40B4-BE49-F238E27FC236}">
                <a16:creationId xmlns:a16="http://schemas.microsoft.com/office/drawing/2014/main" id="{5897B961-385F-9449-962C-D36861EEA017}"/>
              </a:ext>
            </a:extLst>
          </p:cNvPr>
          <p:cNvSpPr>
            <a:spLocks noGrp="1"/>
          </p:cNvSpPr>
          <p:nvPr userDrawn="1">
            <p:ph type="ctrTitle" hasCustomPrompt="1"/>
          </p:nvPr>
        </p:nvSpPr>
        <p:spPr>
          <a:xfrm>
            <a:off x="3375478" y="2136500"/>
            <a:ext cx="5441044" cy="486571"/>
          </a:xfrm>
          <a:effectLst/>
        </p:spPr>
        <p:txBody>
          <a:bodyPr anchor="ctr">
            <a:normAutofit/>
          </a:bodyPr>
          <a:lstStyle>
            <a:lvl1pPr algn="ctr">
              <a:defRPr sz="4400" b="1">
                <a:solidFill>
                  <a:schemeClr val="bg1"/>
                </a:solidFill>
              </a:defRPr>
            </a:lvl1pPr>
          </a:lstStyle>
          <a:p>
            <a:r>
              <a:rPr lang="en-US"/>
              <a:t>Click to Edit Title</a:t>
            </a:r>
          </a:p>
        </p:txBody>
      </p:sp>
      <p:sp>
        <p:nvSpPr>
          <p:cNvPr id="10" name="Text Placeholder 9">
            <a:extLst>
              <a:ext uri="{FF2B5EF4-FFF2-40B4-BE49-F238E27FC236}">
                <a16:creationId xmlns:a16="http://schemas.microsoft.com/office/drawing/2014/main" id="{631DDABA-A541-5146-B0D8-608BF0639F58}"/>
              </a:ext>
            </a:extLst>
          </p:cNvPr>
          <p:cNvSpPr>
            <a:spLocks noGrp="1"/>
          </p:cNvSpPr>
          <p:nvPr userDrawn="1">
            <p:ph type="body" sz="quarter" idx="14" hasCustomPrompt="1"/>
          </p:nvPr>
        </p:nvSpPr>
        <p:spPr>
          <a:xfrm>
            <a:off x="4133850" y="2585207"/>
            <a:ext cx="3924300" cy="495300"/>
          </a:xfrm>
        </p:spPr>
        <p:txBody>
          <a:bodyPr>
            <a:noAutofit/>
          </a:bodyPr>
          <a:lstStyle>
            <a:lvl1pPr marL="0" indent="0" algn="ctr">
              <a:buNone/>
              <a:defRPr sz="2400">
                <a:solidFill>
                  <a:schemeClr val="bg1"/>
                </a:solidFill>
              </a:defRPr>
            </a:lvl1pPr>
          </a:lstStyle>
          <a:p>
            <a:pPr lvl="0"/>
            <a:r>
              <a:rPr lang="en-US"/>
              <a:t>Click to Edit Subtitle</a:t>
            </a:r>
          </a:p>
        </p:txBody>
      </p:sp>
      <p:sp>
        <p:nvSpPr>
          <p:cNvPr id="33" name="Subtitle 2">
            <a:extLst>
              <a:ext uri="{FF2B5EF4-FFF2-40B4-BE49-F238E27FC236}">
                <a16:creationId xmlns:a16="http://schemas.microsoft.com/office/drawing/2014/main" id="{528EC04B-3C32-4742-9513-FBBEF03FA17B}"/>
              </a:ext>
            </a:extLst>
          </p:cNvPr>
          <p:cNvSpPr>
            <a:spLocks noGrp="1"/>
          </p:cNvSpPr>
          <p:nvPr userDrawn="1">
            <p:ph type="subTitle" idx="1" hasCustomPrompt="1"/>
          </p:nvPr>
        </p:nvSpPr>
        <p:spPr>
          <a:xfrm>
            <a:off x="3949700" y="3535315"/>
            <a:ext cx="4292600" cy="590321"/>
          </a:xfrm>
        </p:spPr>
        <p:txBody>
          <a:bodyPr anchor="t">
            <a:normAutofit/>
          </a:bodyPr>
          <a:lstStyle>
            <a:lvl1pPr marL="0" indent="0" algn="ctr">
              <a:buNone/>
              <a:defRPr sz="140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Meeting | Presenter Name(s)</a:t>
            </a:r>
          </a:p>
        </p:txBody>
      </p:sp>
      <p:sp>
        <p:nvSpPr>
          <p:cNvPr id="29" name="TextBox 28">
            <a:extLst>
              <a:ext uri="{FF2B5EF4-FFF2-40B4-BE49-F238E27FC236}">
                <a16:creationId xmlns:a16="http://schemas.microsoft.com/office/drawing/2014/main" id="{6E9979E6-A41A-144A-ABE6-D37BDC279573}"/>
              </a:ext>
            </a:extLst>
          </p:cNvPr>
          <p:cNvSpPr txBox="1"/>
          <p:nvPr userDrawn="1"/>
        </p:nvSpPr>
        <p:spPr>
          <a:xfrm>
            <a:off x="281126" y="5861822"/>
            <a:ext cx="5814874" cy="4898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a:solidFill>
                  <a:schemeClr val="bg1"/>
                </a:solidFill>
              </a:rPr>
              <a:t>Centers for Disease Control and Prevention</a:t>
            </a:r>
          </a:p>
          <a:p>
            <a:pPr lvl="0">
              <a:lnSpc>
                <a:spcPct val="150000"/>
              </a:lnSpc>
            </a:pPr>
            <a:r>
              <a:rPr lang="en-US" sz="900" b="0">
                <a:solidFill>
                  <a:schemeClr val="bg1"/>
                </a:solidFill>
              </a:rPr>
              <a:t>National Center for Chronic Disease Prevention and Health Promotion</a:t>
            </a:r>
          </a:p>
        </p:txBody>
      </p:sp>
      <p:sp>
        <p:nvSpPr>
          <p:cNvPr id="28" name="Division Name">
            <a:extLst>
              <a:ext uri="{FF2B5EF4-FFF2-40B4-BE49-F238E27FC236}">
                <a16:creationId xmlns:a16="http://schemas.microsoft.com/office/drawing/2014/main" id="{1C05C024-2448-084E-B53D-9CCD3F04AFAC}"/>
              </a:ext>
            </a:extLst>
          </p:cNvPr>
          <p:cNvSpPr>
            <a:spLocks noGrp="1"/>
          </p:cNvSpPr>
          <p:nvPr userDrawn="1">
            <p:ph type="body" sz="quarter" idx="13" hasCustomPrompt="1"/>
          </p:nvPr>
        </p:nvSpPr>
        <p:spPr>
          <a:xfrm>
            <a:off x="281126" y="6355716"/>
            <a:ext cx="5154215" cy="296863"/>
          </a:xfrm>
          <a:prstGeom prst="rect">
            <a:avLst/>
          </a:prstGeom>
        </p:spPr>
        <p:txBody>
          <a:bodyPr>
            <a:noAutofit/>
          </a:bodyPr>
          <a:lstStyle>
            <a:lvl1pPr marL="0" indent="0">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pic>
        <p:nvPicPr>
          <p:cNvPr id="32" name="Picture 31" descr="logo: USDHHS (United States Department of Health and Human Services), CDC (Centers for Disease Control and Prevention)">
            <a:extLst>
              <a:ext uri="{FF2B5EF4-FFF2-40B4-BE49-F238E27FC236}">
                <a16:creationId xmlns:a16="http://schemas.microsoft.com/office/drawing/2014/main" id="{DD9FC9F1-872A-A844-BA3F-B9F5F423F7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6874" y="5737970"/>
            <a:ext cx="1524001" cy="873325"/>
          </a:xfrm>
          <a:prstGeom prst="rect">
            <a:avLst/>
          </a:prstGeom>
        </p:spPr>
      </p:pic>
    </p:spTree>
    <p:extLst>
      <p:ext uri="{BB962C8B-B14F-4D97-AF65-F5344CB8AC3E}">
        <p14:creationId xmlns:p14="http://schemas.microsoft.com/office/powerpoint/2010/main" val="36148616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 Photography">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48FAF1-D016-8244-B6B9-A68D48532E2D}"/>
              </a:ext>
              <a:ext uri="{C183D7F6-B498-43B3-948B-1728B52AA6E4}">
                <adec:decorative xmlns:adec="http://schemas.microsoft.com/office/drawing/2017/decorative" val="1"/>
              </a:ext>
            </a:extLst>
          </p:cNvPr>
          <p:cNvSpPr/>
          <p:nvPr userDrawn="1"/>
        </p:nvSpPr>
        <p:spPr>
          <a:xfrm>
            <a:off x="0" y="5634727"/>
            <a:ext cx="12192000" cy="12232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6">
            <a:extLst>
              <a:ext uri="{FF2B5EF4-FFF2-40B4-BE49-F238E27FC236}">
                <a16:creationId xmlns:a16="http://schemas.microsoft.com/office/drawing/2014/main" id="{BF9B6DCF-B02F-C847-B214-F3548F2C102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699" y="-1272"/>
            <a:ext cx="3053130" cy="3859968"/>
          </a:xfrm>
          <a:prstGeom prst="rect">
            <a:avLst/>
          </a:prstGeom>
        </p:spPr>
      </p:pic>
      <p:pic>
        <p:nvPicPr>
          <p:cNvPr id="14" name="Picture Placeholder 6">
            <a:extLst>
              <a:ext uri="{FF2B5EF4-FFF2-40B4-BE49-F238E27FC236}">
                <a16:creationId xmlns:a16="http://schemas.microsoft.com/office/drawing/2014/main" id="{586D702C-5FEE-1D49-BC85-65BE823AC58C}"/>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138870" y="0"/>
            <a:ext cx="3053130" cy="3742774"/>
          </a:xfrm>
          <a:prstGeom prst="rect">
            <a:avLst/>
          </a:prstGeom>
        </p:spPr>
      </p:pic>
      <p:pic>
        <p:nvPicPr>
          <p:cNvPr id="20" name="Picture Placeholder 6">
            <a:extLst>
              <a:ext uri="{FF2B5EF4-FFF2-40B4-BE49-F238E27FC236}">
                <a16:creationId xmlns:a16="http://schemas.microsoft.com/office/drawing/2014/main" id="{B882EF8D-49EE-B34C-BE14-B912AF49A9C0}"/>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 y="2"/>
            <a:ext cx="3083242" cy="3742772"/>
          </a:xfrm>
          <a:prstGeom prst="rect">
            <a:avLst/>
          </a:prstGeom>
        </p:spPr>
      </p:pic>
      <p:pic>
        <p:nvPicPr>
          <p:cNvPr id="12" name="Picture Placeholder 6">
            <a:extLst>
              <a:ext uri="{FF2B5EF4-FFF2-40B4-BE49-F238E27FC236}">
                <a16:creationId xmlns:a16="http://schemas.microsoft.com/office/drawing/2014/main" id="{3140EFED-5F88-1A47-9AE6-07032D85E6EB}"/>
              </a:ext>
              <a:ext uri="{C183D7F6-B498-43B3-948B-1728B52AA6E4}">
                <adec:decorative xmlns:adec="http://schemas.microsoft.com/office/drawing/2017/decorative" val="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074144" y="1"/>
            <a:ext cx="3051544" cy="3859968"/>
          </a:xfrm>
          <a:prstGeom prst="rect">
            <a:avLst/>
          </a:prstGeom>
        </p:spPr>
      </p:pic>
      <p:sp>
        <p:nvSpPr>
          <p:cNvPr id="4" name="Rectangle 3">
            <a:extLst>
              <a:ext uri="{FF2B5EF4-FFF2-40B4-BE49-F238E27FC236}">
                <a16:creationId xmlns:a16="http://schemas.microsoft.com/office/drawing/2014/main" id="{EF7F3A6F-0DB6-3E4E-9354-5A3C02FB63AB}"/>
              </a:ext>
              <a:ext uri="{C183D7F6-B498-43B3-948B-1728B52AA6E4}">
                <adec:decorative xmlns:adec="http://schemas.microsoft.com/office/drawing/2017/decorative" val="1"/>
              </a:ext>
            </a:extLst>
          </p:cNvPr>
          <p:cNvSpPr/>
          <p:nvPr userDrawn="1"/>
        </p:nvSpPr>
        <p:spPr>
          <a:xfrm>
            <a:off x="0" y="3742774"/>
            <a:ext cx="12192000" cy="1891953"/>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E26990E-92CC-084A-93B4-F8192307C1B0}"/>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79636" y="5093753"/>
            <a:ext cx="902633" cy="70795"/>
          </a:xfrm>
          <a:prstGeom prst="rect">
            <a:avLst/>
          </a:prstGeom>
        </p:spPr>
      </p:pic>
      <p:sp>
        <p:nvSpPr>
          <p:cNvPr id="19" name="Rectangle 18">
            <a:extLst>
              <a:ext uri="{FF2B5EF4-FFF2-40B4-BE49-F238E27FC236}">
                <a16:creationId xmlns:a16="http://schemas.microsoft.com/office/drawing/2014/main" id="{3D30A13C-785C-D143-92EA-3E6776D42FEA}"/>
              </a:ext>
              <a:ext uri="{C183D7F6-B498-43B3-948B-1728B52AA6E4}">
                <adec:decorative xmlns:adec="http://schemas.microsoft.com/office/drawing/2017/decorative" val="1"/>
              </a:ext>
            </a:extLst>
          </p:cNvPr>
          <p:cNvSpPr/>
          <p:nvPr userDrawn="1"/>
        </p:nvSpPr>
        <p:spPr>
          <a:xfrm>
            <a:off x="0" y="36237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30DDE451-2CF3-0949-B3F9-0E97F313B61C}"/>
              </a:ext>
            </a:extLst>
          </p:cNvPr>
          <p:cNvSpPr>
            <a:spLocks noGrp="1"/>
          </p:cNvSpPr>
          <p:nvPr>
            <p:ph type="ctrTitle" hasCustomPrompt="1"/>
          </p:nvPr>
        </p:nvSpPr>
        <p:spPr>
          <a:xfrm>
            <a:off x="274084" y="4049701"/>
            <a:ext cx="5441044" cy="486571"/>
          </a:xfrm>
          <a:effectLst/>
        </p:spPr>
        <p:txBody>
          <a:bodyPr anchor="ctr">
            <a:normAutofit/>
          </a:bodyPr>
          <a:lstStyle>
            <a:lvl1pPr algn="l">
              <a:defRPr sz="4400" b="1">
                <a:solidFill>
                  <a:schemeClr val="bg1"/>
                </a:solidFill>
              </a:defRPr>
            </a:lvl1pPr>
          </a:lstStyle>
          <a:p>
            <a:r>
              <a:rPr lang="en-US"/>
              <a:t>Click to Edit Title</a:t>
            </a:r>
          </a:p>
        </p:txBody>
      </p:sp>
      <p:sp>
        <p:nvSpPr>
          <p:cNvPr id="18" name="Text Placeholder 9">
            <a:extLst>
              <a:ext uri="{FF2B5EF4-FFF2-40B4-BE49-F238E27FC236}">
                <a16:creationId xmlns:a16="http://schemas.microsoft.com/office/drawing/2014/main" id="{39AA9A01-1A33-8B4A-878D-1737A853FA3E}"/>
              </a:ext>
            </a:extLst>
          </p:cNvPr>
          <p:cNvSpPr>
            <a:spLocks noGrp="1"/>
          </p:cNvSpPr>
          <p:nvPr>
            <p:ph type="body" sz="quarter" idx="14" hasCustomPrompt="1"/>
          </p:nvPr>
        </p:nvSpPr>
        <p:spPr>
          <a:xfrm>
            <a:off x="274084" y="4498408"/>
            <a:ext cx="3924300" cy="495300"/>
          </a:xfrm>
        </p:spPr>
        <p:txBody>
          <a:bodyPr>
            <a:noAutofit/>
          </a:bodyPr>
          <a:lstStyle>
            <a:lvl1pPr marL="0" indent="0" algn="l">
              <a:buNone/>
              <a:defRPr sz="2400">
                <a:solidFill>
                  <a:schemeClr val="bg1"/>
                </a:solidFill>
              </a:defRPr>
            </a:lvl1pPr>
          </a:lstStyle>
          <a:p>
            <a:pPr lvl="0"/>
            <a:r>
              <a:rPr lang="en-US"/>
              <a:t>Click to Edit Subtitle</a:t>
            </a:r>
          </a:p>
        </p:txBody>
      </p:sp>
      <p:sp>
        <p:nvSpPr>
          <p:cNvPr id="33" name="Subtitle 2">
            <a:extLst>
              <a:ext uri="{FF2B5EF4-FFF2-40B4-BE49-F238E27FC236}">
                <a16:creationId xmlns:a16="http://schemas.microsoft.com/office/drawing/2014/main" id="{528EC04B-3C32-4742-9513-FBBEF03FA17B}"/>
              </a:ext>
            </a:extLst>
          </p:cNvPr>
          <p:cNvSpPr>
            <a:spLocks noGrp="1"/>
          </p:cNvSpPr>
          <p:nvPr>
            <p:ph type="subTitle" idx="1" hasCustomPrompt="1"/>
          </p:nvPr>
        </p:nvSpPr>
        <p:spPr>
          <a:xfrm>
            <a:off x="276742" y="5212524"/>
            <a:ext cx="4292600" cy="389547"/>
          </a:xfrm>
        </p:spPr>
        <p:txBody>
          <a:bodyPr anchor="t">
            <a:normAutofit/>
          </a:bodyPr>
          <a:lstStyle>
            <a:lvl1pPr marL="0" indent="0" algn="l">
              <a:buNone/>
              <a:defRPr sz="140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Meeting | Presenter Name(s)</a:t>
            </a:r>
          </a:p>
        </p:txBody>
      </p:sp>
      <p:sp>
        <p:nvSpPr>
          <p:cNvPr id="16" name="TextBox 15">
            <a:extLst>
              <a:ext uri="{FF2B5EF4-FFF2-40B4-BE49-F238E27FC236}">
                <a16:creationId xmlns:a16="http://schemas.microsoft.com/office/drawing/2014/main" id="{C9E864F8-4763-4847-88BA-A0BBD72EA6CA}"/>
              </a:ext>
            </a:extLst>
          </p:cNvPr>
          <p:cNvSpPr txBox="1"/>
          <p:nvPr userDrawn="1"/>
        </p:nvSpPr>
        <p:spPr>
          <a:xfrm>
            <a:off x="281126" y="5861822"/>
            <a:ext cx="5814874" cy="4898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a:solidFill>
                  <a:schemeClr val="bg1"/>
                </a:solidFill>
              </a:rPr>
              <a:t>Centers for Disease Control and Prevention</a:t>
            </a:r>
          </a:p>
          <a:p>
            <a:pPr lvl="0">
              <a:lnSpc>
                <a:spcPct val="150000"/>
              </a:lnSpc>
            </a:pPr>
            <a:r>
              <a:rPr lang="en-US" sz="900" b="0">
                <a:solidFill>
                  <a:schemeClr val="bg1"/>
                </a:solidFill>
              </a:rPr>
              <a:t>National Center for Chronic Disease Prevention and Health Promotion</a:t>
            </a:r>
          </a:p>
        </p:txBody>
      </p:sp>
      <p:sp>
        <p:nvSpPr>
          <p:cNvPr id="15" name="Division Name">
            <a:extLst>
              <a:ext uri="{FF2B5EF4-FFF2-40B4-BE49-F238E27FC236}">
                <a16:creationId xmlns:a16="http://schemas.microsoft.com/office/drawing/2014/main" id="{0D6F8120-0546-4F43-AFAA-11D464A502C0}"/>
              </a:ext>
            </a:extLst>
          </p:cNvPr>
          <p:cNvSpPr>
            <a:spLocks noGrp="1"/>
          </p:cNvSpPr>
          <p:nvPr>
            <p:ph type="body" sz="quarter" idx="13" hasCustomPrompt="1"/>
          </p:nvPr>
        </p:nvSpPr>
        <p:spPr>
          <a:xfrm>
            <a:off x="281126" y="6412864"/>
            <a:ext cx="5154215" cy="296863"/>
          </a:xfrm>
          <a:prstGeom prst="rect">
            <a:avLst/>
          </a:prstGeom>
        </p:spPr>
        <p:txBody>
          <a:bodyPr>
            <a:noAutofit/>
          </a:bodyPr>
          <a:lstStyle>
            <a:lvl1pPr marL="0" indent="0">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pic>
        <p:nvPicPr>
          <p:cNvPr id="32" name="Picture 31" descr="logo: USDHHS (United States Department of Health and Human Services), CDC (Centers for Disease Control and Prevention)">
            <a:extLst>
              <a:ext uri="{FF2B5EF4-FFF2-40B4-BE49-F238E27FC236}">
                <a16:creationId xmlns:a16="http://schemas.microsoft.com/office/drawing/2014/main" id="{DD9FC9F1-872A-A844-BA3F-B9F5F423F7B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386874" y="5795118"/>
            <a:ext cx="1524001" cy="873325"/>
          </a:xfrm>
          <a:prstGeom prst="rect">
            <a:avLst/>
          </a:prstGeom>
        </p:spPr>
      </p:pic>
    </p:spTree>
    <p:extLst>
      <p:ext uri="{BB962C8B-B14F-4D97-AF65-F5344CB8AC3E}">
        <p14:creationId xmlns:p14="http://schemas.microsoft.com/office/powerpoint/2010/main" val="4322990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OC | Dark">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E275F2-8210-4840-B12C-B36DA0B31EA1}"/>
              </a:ext>
            </a:extLst>
          </p:cNvPr>
          <p:cNvSpPr>
            <a:spLocks noGrp="1"/>
          </p:cNvSpPr>
          <p:nvPr>
            <p:ph type="title" hasCustomPrompt="1"/>
          </p:nvPr>
        </p:nvSpPr>
        <p:spPr>
          <a:xfrm>
            <a:off x="3445328" y="705124"/>
            <a:ext cx="8165479" cy="1189554"/>
          </a:xfrm>
        </p:spPr>
        <p:txBody>
          <a:bodyPr/>
          <a:lstStyle/>
          <a:p>
            <a:r>
              <a:rPr lang="en-US"/>
              <a:t>Table of Contents</a:t>
            </a:r>
          </a:p>
        </p:txBody>
      </p:sp>
      <p:sp>
        <p:nvSpPr>
          <p:cNvPr id="9" name="Text Placeholder 8">
            <a:extLst>
              <a:ext uri="{FF2B5EF4-FFF2-40B4-BE49-F238E27FC236}">
                <a16:creationId xmlns:a16="http://schemas.microsoft.com/office/drawing/2014/main" id="{A17E6E2B-5F88-584B-8B63-04704EA28937}"/>
              </a:ext>
            </a:extLst>
          </p:cNvPr>
          <p:cNvSpPr>
            <a:spLocks noGrp="1"/>
          </p:cNvSpPr>
          <p:nvPr>
            <p:ph type="body" sz="quarter" idx="13" hasCustomPrompt="1"/>
          </p:nvPr>
        </p:nvSpPr>
        <p:spPr>
          <a:xfrm>
            <a:off x="3445327" y="2095122"/>
            <a:ext cx="8165479" cy="3450093"/>
          </a:xfrm>
        </p:spPr>
        <p:txBody>
          <a:bodyPr/>
          <a:lstStyle>
            <a:lvl1pPr marL="0" marR="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solidFill>
                  <a:schemeClr val="tx1"/>
                </a:solidFill>
              </a:defRPr>
            </a:lvl1pPr>
            <a:lvl2pPr marL="324000" indent="0">
              <a:buNone/>
              <a:defRPr>
                <a:solidFill>
                  <a:schemeClr val="tx1"/>
                </a:solidFill>
              </a:defRPr>
            </a:lvl2pPr>
            <a:lvl3pPr marL="630000" indent="0">
              <a:buNone/>
              <a:defRPr>
                <a:solidFill>
                  <a:schemeClr val="tx1"/>
                </a:solidFill>
              </a:defRPr>
            </a:lvl3pPr>
            <a:lvl4pPr marL="1008000" indent="0">
              <a:buNone/>
              <a:defRPr>
                <a:solidFill>
                  <a:schemeClr val="tx1"/>
                </a:solidFill>
              </a:defRPr>
            </a:lvl4pPr>
            <a:lvl5pPr marL="1368000" indent="0">
              <a:buNone/>
              <a:defRPr>
                <a:solidFill>
                  <a:schemeClr val="tx1"/>
                </a:solidFill>
              </a:defRPr>
            </a:lvl5pPr>
          </a:lstStyle>
          <a:p>
            <a:pPr lvl="0"/>
            <a:r>
              <a:rPr lang="en-US"/>
              <a:t>Section Title 1</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2</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3</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4</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5</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6</a:t>
            </a:r>
          </a:p>
          <a:p>
            <a:pPr lvl="0"/>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2F7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3" name="Footer Placeholder 2"/>
          <p:cNvSpPr>
            <a:spLocks noGrp="1"/>
          </p:cNvSpPr>
          <p:nvPr>
            <p:ph type="ftr" sz="quarter" idx="11"/>
          </p:nvPr>
        </p:nvSpPr>
        <p:spPr>
          <a:xfrm>
            <a:off x="3445326" y="6019046"/>
            <a:ext cx="405307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2F78BC"/>
              </a:solidFill>
              <a:effectLst/>
              <a:uLnTx/>
              <a:uFillTx/>
              <a:latin typeface="Arial"/>
              <a:ea typeface="+mn-ea"/>
              <a:cs typeface="+mn-cs"/>
            </a:endParaRPr>
          </a:p>
        </p:txBody>
      </p:sp>
      <p:sp>
        <p:nvSpPr>
          <p:cNvPr id="5" name="Rectangle 4">
            <a:extLst>
              <a:ext uri="{FF2B5EF4-FFF2-40B4-BE49-F238E27FC236}">
                <a16:creationId xmlns:a16="http://schemas.microsoft.com/office/drawing/2014/main" id="{CF47F67F-9B94-2641-9A40-55B101D107FB}"/>
              </a:ext>
              <a:ext uri="{C183D7F6-B498-43B3-948B-1728B52AA6E4}">
                <adec:decorative xmlns:adec="http://schemas.microsoft.com/office/drawing/2017/decorative" val="1"/>
              </a:ext>
            </a:extLst>
          </p:cNvPr>
          <p:cNvSpPr/>
          <p:nvPr userDrawn="1"/>
        </p:nvSpPr>
        <p:spPr>
          <a:xfrm rot="5400000">
            <a:off x="-1873578" y="1873577"/>
            <a:ext cx="6858000" cy="3110845"/>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3FCEE8-3773-E546-9E7D-954BE62FBAC4}"/>
              </a:ext>
              <a:ext uri="{C183D7F6-B498-43B3-948B-1728B52AA6E4}">
                <adec:decorative xmlns:adec="http://schemas.microsoft.com/office/drawing/2017/decorative" val="1"/>
              </a:ext>
            </a:extLst>
          </p:cNvPr>
          <p:cNvSpPr/>
          <p:nvPr userDrawn="1"/>
        </p:nvSpPr>
        <p:spPr>
          <a:xfrm rot="5400000">
            <a:off x="-318155" y="3310880"/>
            <a:ext cx="6857999" cy="236243"/>
          </a:xfrm>
          <a:prstGeom prst="rect">
            <a:avLst/>
          </a:prstGeom>
          <a:solidFill>
            <a:schemeClr val="tx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7202981"/>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OC | Light">
    <p:bg>
      <p:bgRef idx="1001">
        <a:schemeClr val="bg1"/>
      </p:bgRef>
    </p:bg>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EB276D34-F03E-7441-BC58-5BDA718A4C1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10" name="Title 6">
            <a:extLst>
              <a:ext uri="{FF2B5EF4-FFF2-40B4-BE49-F238E27FC236}">
                <a16:creationId xmlns:a16="http://schemas.microsoft.com/office/drawing/2014/main" id="{0B3D011E-A37B-F240-BF8F-AB462A681999}"/>
              </a:ext>
            </a:extLst>
          </p:cNvPr>
          <p:cNvSpPr>
            <a:spLocks noGrp="1"/>
          </p:cNvSpPr>
          <p:nvPr>
            <p:ph type="title" hasCustomPrompt="1"/>
          </p:nvPr>
        </p:nvSpPr>
        <p:spPr>
          <a:xfrm>
            <a:off x="3445328" y="705124"/>
            <a:ext cx="8165479" cy="1189554"/>
          </a:xfrm>
        </p:spPr>
        <p:txBody>
          <a:bodyPr/>
          <a:lstStyle/>
          <a:p>
            <a:r>
              <a:rPr lang="en-US"/>
              <a:t>Table of Contents</a:t>
            </a:r>
          </a:p>
        </p:txBody>
      </p:sp>
      <p:sp>
        <p:nvSpPr>
          <p:cNvPr id="11" name="Text Placeholder 8">
            <a:extLst>
              <a:ext uri="{FF2B5EF4-FFF2-40B4-BE49-F238E27FC236}">
                <a16:creationId xmlns:a16="http://schemas.microsoft.com/office/drawing/2014/main" id="{B2266888-8F4F-8D42-AFA4-4B5164DE8E7B}"/>
              </a:ext>
            </a:extLst>
          </p:cNvPr>
          <p:cNvSpPr>
            <a:spLocks noGrp="1"/>
          </p:cNvSpPr>
          <p:nvPr>
            <p:ph type="body" sz="quarter" idx="13" hasCustomPrompt="1"/>
          </p:nvPr>
        </p:nvSpPr>
        <p:spPr>
          <a:xfrm>
            <a:off x="3445327" y="2095122"/>
            <a:ext cx="8165479" cy="3450093"/>
          </a:xfrm>
        </p:spPr>
        <p:txBody>
          <a:bodyPr/>
          <a:lstStyle>
            <a:lvl1pPr marL="0" marR="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solidFill>
                  <a:schemeClr val="tx1"/>
                </a:solidFill>
              </a:defRPr>
            </a:lvl1pPr>
            <a:lvl2pPr marL="324000" indent="0">
              <a:buNone/>
              <a:defRPr>
                <a:solidFill>
                  <a:schemeClr val="tx1"/>
                </a:solidFill>
              </a:defRPr>
            </a:lvl2pPr>
            <a:lvl3pPr marL="630000" indent="0">
              <a:buNone/>
              <a:defRPr>
                <a:solidFill>
                  <a:schemeClr val="tx1"/>
                </a:solidFill>
              </a:defRPr>
            </a:lvl3pPr>
            <a:lvl4pPr marL="1008000" indent="0">
              <a:buNone/>
              <a:defRPr>
                <a:solidFill>
                  <a:schemeClr val="tx1"/>
                </a:solidFill>
              </a:defRPr>
            </a:lvl4pPr>
            <a:lvl5pPr marL="1368000" indent="0">
              <a:buNone/>
              <a:defRPr>
                <a:solidFill>
                  <a:schemeClr val="tx1"/>
                </a:solidFill>
              </a:defRPr>
            </a:lvl5pPr>
          </a:lstStyle>
          <a:p>
            <a:pPr lvl="0"/>
            <a:r>
              <a:rPr lang="en-US"/>
              <a:t>Section Title 1</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2</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3</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4</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5</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6</a:t>
            </a:r>
          </a:p>
          <a:p>
            <a:pPr lvl="0"/>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2F7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3" name="Footer Placeholder 2"/>
          <p:cNvSpPr>
            <a:spLocks noGrp="1"/>
          </p:cNvSpPr>
          <p:nvPr>
            <p:ph type="ftr" sz="quarter" idx="11"/>
          </p:nvPr>
        </p:nvSpPr>
        <p:spPr>
          <a:xfrm>
            <a:off x="3445326" y="6019046"/>
            <a:ext cx="405307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2F78BC"/>
              </a:solidFill>
              <a:effectLst/>
              <a:uLnTx/>
              <a:uFillTx/>
              <a:latin typeface="Arial"/>
              <a:ea typeface="+mn-ea"/>
              <a:cs typeface="+mn-cs"/>
            </a:endParaRPr>
          </a:p>
        </p:txBody>
      </p:sp>
      <p:sp>
        <p:nvSpPr>
          <p:cNvPr id="5" name="Rectangle 4">
            <a:extLst>
              <a:ext uri="{FF2B5EF4-FFF2-40B4-BE49-F238E27FC236}">
                <a16:creationId xmlns:a16="http://schemas.microsoft.com/office/drawing/2014/main" id="{CF47F67F-9B94-2641-9A40-55B101D107FB}"/>
              </a:ext>
              <a:ext uri="{C183D7F6-B498-43B3-948B-1728B52AA6E4}">
                <adec:decorative xmlns:adec="http://schemas.microsoft.com/office/drawing/2017/decorative" val="1"/>
              </a:ext>
            </a:extLst>
          </p:cNvPr>
          <p:cNvSpPr/>
          <p:nvPr userDrawn="1"/>
        </p:nvSpPr>
        <p:spPr>
          <a:xfrm rot="5400000">
            <a:off x="-1873578" y="1873577"/>
            <a:ext cx="6858000" cy="3110845"/>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3FCEE8-3773-E546-9E7D-954BE62FBAC4}"/>
              </a:ext>
              <a:ext uri="{C183D7F6-B498-43B3-948B-1728B52AA6E4}">
                <adec:decorative xmlns:adec="http://schemas.microsoft.com/office/drawing/2017/decorative" val="1"/>
              </a:ext>
            </a:extLst>
          </p:cNvPr>
          <p:cNvSpPr/>
          <p:nvPr userDrawn="1"/>
        </p:nvSpPr>
        <p:spPr>
          <a:xfrm rot="5400000">
            <a:off x="-318155" y="3310880"/>
            <a:ext cx="6857999" cy="236243"/>
          </a:xfrm>
          <a:prstGeom prst="rect">
            <a:avLst/>
          </a:prstGeom>
          <a:solidFill>
            <a:schemeClr val="tx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E322462-E9BD-1046-A1FE-47F97D47905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167717675"/>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 Light">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E67E3BF6-3CC8-0047-BBA2-FF8805D17D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12" name="Title Placeholder 1">
            <a:extLst>
              <a:ext uri="{FF2B5EF4-FFF2-40B4-BE49-F238E27FC236}">
                <a16:creationId xmlns:a16="http://schemas.microsoft.com/office/drawing/2014/main" id="{C182B34E-3313-2C43-86BF-3691D3D4D569}"/>
              </a:ext>
            </a:extLst>
          </p:cNvPr>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p>
            <a:r>
              <a:rPr lang="en-US"/>
              <a:t>Click To Edit Master Title Style</a:t>
            </a:r>
          </a:p>
        </p:txBody>
      </p:sp>
      <p:sp>
        <p:nvSpPr>
          <p:cNvPr id="3" name="Content Placeholder 2"/>
          <p:cNvSpPr>
            <a:spLocks noGrp="1"/>
          </p:cNvSpPr>
          <p:nvPr>
            <p:ph idx="1"/>
          </p:nvPr>
        </p:nvSpPr>
        <p:spPr>
          <a:xfrm>
            <a:off x="581192" y="1983704"/>
            <a:ext cx="11029615" cy="3678303"/>
          </a:xfrm>
        </p:spPr>
        <p:txBody>
          <a:bodyPr/>
          <a:lstStyle>
            <a:lvl1pPr>
              <a:buClr>
                <a:schemeClr val="accent2"/>
              </a:buClr>
              <a:defRPr/>
            </a:lvl1pPr>
            <a:lvl2pPr>
              <a:buClr>
                <a:schemeClr val="accent2"/>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pic>
        <p:nvPicPr>
          <p:cNvPr id="11" name="Picture 10">
            <a:extLst>
              <a:ext uri="{FF2B5EF4-FFF2-40B4-BE49-F238E27FC236}">
                <a16:creationId xmlns:a16="http://schemas.microsoft.com/office/drawing/2014/main" id="{F9EA51E6-B005-8848-A06B-8944C8E9D5B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38502763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 Dark">
    <p:bg>
      <p:bgRef idx="1001">
        <a:schemeClr val="bg1"/>
      </p:bgRef>
    </p:bg>
    <p:spTree>
      <p:nvGrpSpPr>
        <p:cNvPr id="1" name=""/>
        <p:cNvGrpSpPr/>
        <p:nvPr/>
      </p:nvGrpSpPr>
      <p:grpSpPr>
        <a:xfrm>
          <a:off x="0" y="0"/>
          <a:ext cx="0" cy="0"/>
          <a:chOff x="0" y="0"/>
          <a:chExt cx="0" cy="0"/>
        </a:xfrm>
      </p:grpSpPr>
      <p:sp>
        <p:nvSpPr>
          <p:cNvPr id="21" name="Title Placeholder 1">
            <a:extLst>
              <a:ext uri="{FF2B5EF4-FFF2-40B4-BE49-F238E27FC236}">
                <a16:creationId xmlns:a16="http://schemas.microsoft.com/office/drawing/2014/main" id="{4BB03F69-996C-7949-A380-220A33315C8B}"/>
              </a:ext>
            </a:extLst>
          </p:cNvPr>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20" name="Content Placeholder 2">
            <a:extLst>
              <a:ext uri="{FF2B5EF4-FFF2-40B4-BE49-F238E27FC236}">
                <a16:creationId xmlns:a16="http://schemas.microsoft.com/office/drawing/2014/main" id="{8B8C6E31-1339-4340-8E59-29B23D94A29D}"/>
              </a:ext>
            </a:extLst>
          </p:cNvPr>
          <p:cNvSpPr>
            <a:spLocks noGrp="1"/>
          </p:cNvSpPr>
          <p:nvPr>
            <p:ph idx="1"/>
          </p:nvPr>
        </p:nvSpPr>
        <p:spPr>
          <a:xfrm>
            <a:off x="581192" y="1983704"/>
            <a:ext cx="11029615" cy="3678303"/>
          </a:xfrm>
        </p:spPr>
        <p:txBody>
          <a:bodyPr/>
          <a:lstStyle>
            <a:lvl1pPr>
              <a:buClr>
                <a:srgbClr val="569FD3"/>
              </a:buClr>
              <a:defRPr>
                <a:solidFill>
                  <a:schemeClr val="tx1"/>
                </a:solidFill>
              </a:defRPr>
            </a:lvl1pPr>
            <a:lvl2pPr>
              <a:buClr>
                <a:srgbClr val="569FD3"/>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3">
                    <a:lumMod val="20000"/>
                    <a:lumOff val="80000"/>
                  </a:schemeClr>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3">
                    <a:lumMod val="20000"/>
                    <a:lumOff val="80000"/>
                  </a:schemeClr>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3">
                    <a:lumMod val="20000"/>
                    <a:lumOff val="80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937806441"/>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and Photo Dark">
    <p:bg>
      <p:bgRef idx="1001">
        <a:schemeClr val="bg1"/>
      </p:bgRef>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6A41B2D-63A5-9E42-A734-7100CC60EF52}"/>
              </a:ext>
              <a:ext uri="{C183D7F6-B498-43B3-948B-1728B52AA6E4}">
                <adec:decorative xmlns:adec="http://schemas.microsoft.com/office/drawing/2017/decorative" val="1"/>
              </a:ext>
            </a:extLst>
          </p:cNvPr>
          <p:cNvSpPr/>
          <p:nvPr userDrawn="1"/>
        </p:nvSpPr>
        <p:spPr>
          <a:xfrm>
            <a:off x="0" y="5934873"/>
            <a:ext cx="12192000" cy="923128"/>
          </a:xfrm>
          <a:prstGeom prst="rect">
            <a:avLst/>
          </a:prstGeom>
          <a:gradFill>
            <a:gsLst>
              <a:gs pos="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EEE80-8067-D748-858F-5D3F727CE848}"/>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solidFill>
                  <a:schemeClr val="tx1"/>
                </a:solidFill>
              </a:defRPr>
            </a:lvl1pPr>
            <a:lvl2pPr>
              <a:buClr>
                <a:schemeClr val="accent2"/>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descr="Populate this object with alternative text.">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solidFill>
                  <a:schemeClr val="bg1"/>
                </a:solidFill>
              </a:defRPr>
            </a:lvl1pPr>
          </a:lstStyle>
          <a:p>
            <a:endParaRPr lang="en-US"/>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lvl1pPr>
              <a:defRPr>
                <a:solidFill>
                  <a:schemeClr val="accent3">
                    <a:lumMod val="40000"/>
                    <a:lumOff val="60000"/>
                  </a:schemeClr>
                </a:solidFill>
              </a:defRPr>
            </a:lvl1p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lvl1pPr>
              <a:defRPr>
                <a:solidFill>
                  <a:schemeClr val="accent3">
                    <a:lumMod val="40000"/>
                    <a:lumOff val="60000"/>
                  </a:schemeClr>
                </a:solidFill>
              </a:defRPr>
            </a:lvl1p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lvl1pPr>
              <a:defRPr>
                <a:solidFill>
                  <a:schemeClr val="accent3">
                    <a:lumMod val="40000"/>
                    <a:lumOff val="60000"/>
                  </a:schemeClr>
                </a:solidFill>
              </a:defRPr>
            </a:lvl1pPr>
          </a:lstStyle>
          <a:p>
            <a:endParaRPr lang="en-US"/>
          </a:p>
        </p:txBody>
      </p:sp>
      <p:pic>
        <p:nvPicPr>
          <p:cNvPr id="33" name="Picture 32">
            <a:extLst>
              <a:ext uri="{FF2B5EF4-FFF2-40B4-BE49-F238E27FC236}">
                <a16:creationId xmlns:a16="http://schemas.microsoft.com/office/drawing/2014/main" id="{B1A070BD-3871-C247-B2EB-AAD439AFE2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2549606386"/>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and Photo Light">
    <p:bg>
      <p:bgRef idx="1001">
        <a:schemeClr val="bg1"/>
      </p:bgRef>
    </p:bg>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CA6BA279-F4F1-564E-A7D6-05C70983430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2" name="Title 1">
            <a:extLst>
              <a:ext uri="{FF2B5EF4-FFF2-40B4-BE49-F238E27FC236}">
                <a16:creationId xmlns:a16="http://schemas.microsoft.com/office/drawing/2014/main" id="{D27EEE80-8067-D748-858F-5D3F727CE848}"/>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solidFill>
                  <a:schemeClr val="tx1"/>
                </a:solidFill>
              </a:defRPr>
            </a:lvl1pPr>
            <a:lvl2pPr>
              <a:buClr>
                <a:schemeClr val="accent2"/>
              </a:buClr>
              <a:defRPr>
                <a:solidFill>
                  <a:schemeClr val="tx1"/>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descr="Populate this object with alternative text.">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solidFill>
                  <a:schemeClr val="bg1"/>
                </a:solidFill>
              </a:defRPr>
            </a:lvl1pPr>
          </a:lstStyle>
          <a:p>
            <a:endParaRPr lang="en-US"/>
          </a:p>
        </p:txBody>
      </p:sp>
      <p:sp>
        <p:nvSpPr>
          <p:cNvPr id="32" name="Rectangle 31">
            <a:extLst>
              <a:ext uri="{FF2B5EF4-FFF2-40B4-BE49-F238E27FC236}">
                <a16:creationId xmlns:a16="http://schemas.microsoft.com/office/drawing/2014/main" id="{A6A41B2D-63A5-9E42-A734-7100CC60EF52}"/>
              </a:ext>
              <a:ext uri="{C183D7F6-B498-43B3-948B-1728B52AA6E4}">
                <adec:decorative xmlns:adec="http://schemas.microsoft.com/office/drawing/2017/decorative" val="1"/>
              </a:ext>
            </a:extLst>
          </p:cNvPr>
          <p:cNvSpPr/>
          <p:nvPr userDrawn="1"/>
        </p:nvSpPr>
        <p:spPr>
          <a:xfrm>
            <a:off x="0" y="5934873"/>
            <a:ext cx="12192000" cy="923128"/>
          </a:xfrm>
          <a:prstGeom prst="rect">
            <a:avLst/>
          </a:prstGeom>
          <a:gradFill>
            <a:gsLst>
              <a:gs pos="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lvl1pPr>
              <a:defRPr>
                <a:solidFill>
                  <a:schemeClr val="accent3">
                    <a:lumMod val="40000"/>
                    <a:lumOff val="60000"/>
                  </a:schemeClr>
                </a:solidFill>
              </a:defRPr>
            </a:lvl1p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lvl1pPr>
              <a:defRPr>
                <a:solidFill>
                  <a:schemeClr val="accent3">
                    <a:lumMod val="40000"/>
                    <a:lumOff val="60000"/>
                  </a:schemeClr>
                </a:solidFill>
              </a:defRPr>
            </a:lvl1p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lvl1pPr>
              <a:defRPr>
                <a:solidFill>
                  <a:schemeClr val="accent3">
                    <a:lumMod val="40000"/>
                    <a:lumOff val="60000"/>
                  </a:schemeClr>
                </a:solidFill>
              </a:defRPr>
            </a:lvl1pPr>
          </a:lstStyle>
          <a:p>
            <a:endParaRPr lang="en-US"/>
          </a:p>
        </p:txBody>
      </p:sp>
      <p:pic>
        <p:nvPicPr>
          <p:cNvPr id="33" name="Picture 32">
            <a:extLst>
              <a:ext uri="{FF2B5EF4-FFF2-40B4-BE49-F238E27FC236}">
                <a16:creationId xmlns:a16="http://schemas.microsoft.com/office/drawing/2014/main" id="{B1A070BD-3871-C247-B2EB-AAD439AFE25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258706002"/>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and Photo Dark 2">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FB4EA8-E9FD-5146-A146-E7141710AA39}"/>
              </a:ext>
            </a:extLst>
          </p:cNvPr>
          <p:cNvSpPr>
            <a:spLocks noGrp="1"/>
          </p:cNvSpPr>
          <p:nvPr>
            <p:ph type="title"/>
          </p:nvPr>
        </p:nvSpPr>
        <p:spPr>
          <a:xfrm>
            <a:off x="581192" y="375557"/>
            <a:ext cx="6448258" cy="1519121"/>
          </a:xfrm>
        </p:spPr>
        <p:txBody>
          <a:bodyPr/>
          <a:lstStyle/>
          <a:p>
            <a:r>
              <a:rPr lang="en-US"/>
              <a:t>Click to edit Master title style</a:t>
            </a:r>
          </a:p>
        </p:txBody>
      </p:sp>
      <p:sp>
        <p:nvSpPr>
          <p:cNvPr id="6" name="Text Placeholder 5">
            <a:extLst>
              <a:ext uri="{FF2B5EF4-FFF2-40B4-BE49-F238E27FC236}">
                <a16:creationId xmlns:a16="http://schemas.microsoft.com/office/drawing/2014/main" id="{CCE9A4F8-3B04-2E43-816F-2CA6C4D15C38}"/>
              </a:ext>
            </a:extLst>
          </p:cNvPr>
          <p:cNvSpPr>
            <a:spLocks noGrp="1"/>
          </p:cNvSpPr>
          <p:nvPr>
            <p:ph type="body" sz="quarter" idx="13"/>
          </p:nvPr>
        </p:nvSpPr>
        <p:spPr>
          <a:xfrm>
            <a:off x="581025" y="2016578"/>
            <a:ext cx="6448258" cy="37317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descr="Populate this object with alternative text.">
            <a:extLst>
              <a:ext uri="{FF2B5EF4-FFF2-40B4-BE49-F238E27FC236}">
                <a16:creationId xmlns:a16="http://schemas.microsoft.com/office/drawing/2014/main" id="{2ACE2404-71A3-414D-AF59-8DF131917D3E}"/>
              </a:ext>
            </a:extLst>
          </p:cNvPr>
          <p:cNvSpPr>
            <a:spLocks noGrp="1"/>
          </p:cNvSpPr>
          <p:nvPr>
            <p:ph type="pic" sz="quarter" idx="14"/>
          </p:nvPr>
        </p:nvSpPr>
        <p:spPr>
          <a:xfrm>
            <a:off x="7250113" y="0"/>
            <a:ext cx="4941887" cy="6858000"/>
          </a:xfrm>
        </p:spPr>
        <p:txBody>
          <a:bodyPr anchor="ctr"/>
          <a:lstStyle>
            <a:lvl1pPr marL="0" indent="0" algn="ctr">
              <a:buNone/>
              <a:defRPr>
                <a:solidFill>
                  <a:schemeClr val="tx1"/>
                </a:solidFill>
              </a:defRPr>
            </a:lvl1pPr>
          </a:lstStyle>
          <a:p>
            <a:endParaRPr lang="en-US"/>
          </a:p>
        </p:txBody>
      </p:sp>
      <p:pic>
        <p:nvPicPr>
          <p:cNvPr id="24" name="Picture 23">
            <a:extLst>
              <a:ext uri="{FF2B5EF4-FFF2-40B4-BE49-F238E27FC236}">
                <a16:creationId xmlns:a16="http://schemas.microsoft.com/office/drawing/2014/main" id="{47077223-3B81-114A-A648-1FB3DAC8D2C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tx1"/>
                </a:solidFill>
              </a:defRPr>
            </a:lvl1pPr>
          </a:lstStyle>
          <a:p>
            <a:fld id="{D57F1E4F-1CFF-5643-939E-217C01CDF565}" type="slidenum">
              <a:rPr lang="en-US" smtClean="0"/>
              <a:pPr/>
              <a:t>‹#›</a:t>
            </a:fld>
            <a:endParaRPr lang="en-US"/>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tx1"/>
                </a:solidFill>
              </a:defRPr>
            </a:lvl1pPr>
          </a:lstStyle>
          <a:p>
            <a:endParaRPr lang="en-US"/>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tx1"/>
                </a:solidFill>
              </a:defRPr>
            </a:lvl1pPr>
          </a:lstStyle>
          <a:p>
            <a:endParaRPr lang="en-US"/>
          </a:p>
        </p:txBody>
      </p:sp>
      <p:pic>
        <p:nvPicPr>
          <p:cNvPr id="15" name="Picture 14">
            <a:extLst>
              <a:ext uri="{FF2B5EF4-FFF2-40B4-BE49-F238E27FC236}">
                <a16:creationId xmlns:a16="http://schemas.microsoft.com/office/drawing/2014/main" id="{75BBEC84-13D5-DA48-AAD9-4ABF462FAB1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366" y="6554869"/>
            <a:ext cx="902633" cy="70795"/>
          </a:xfrm>
          <a:prstGeom prst="rect">
            <a:avLst/>
          </a:prstGeom>
        </p:spPr>
      </p:pic>
    </p:spTree>
    <p:extLst>
      <p:ext uri="{BB962C8B-B14F-4D97-AF65-F5344CB8AC3E}">
        <p14:creationId xmlns:p14="http://schemas.microsoft.com/office/powerpoint/2010/main" val="3970085451"/>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hoto Light 2">
    <p:spTree>
      <p:nvGrpSpPr>
        <p:cNvPr id="1" name=""/>
        <p:cNvGrpSpPr/>
        <p:nvPr/>
      </p:nvGrpSpPr>
      <p:grpSpPr>
        <a:xfrm>
          <a:off x="0" y="0"/>
          <a:ext cx="0" cy="0"/>
          <a:chOff x="0" y="0"/>
          <a:chExt cx="0" cy="0"/>
        </a:xfrm>
      </p:grpSpPr>
      <p:pic>
        <p:nvPicPr>
          <p:cNvPr id="21" name="Picture Placeholder 6">
            <a:extLst>
              <a:ext uri="{FF2B5EF4-FFF2-40B4-BE49-F238E27FC236}">
                <a16:creationId xmlns:a16="http://schemas.microsoft.com/office/drawing/2014/main" id="{96EF7A6D-717B-4D4B-BE72-54D1E8B0FE7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4982"/>
            <a:ext cx="12175112" cy="6887963"/>
          </a:xfrm>
          <a:prstGeom prst="rect">
            <a:avLst/>
          </a:prstGeom>
        </p:spPr>
      </p:pic>
      <p:pic>
        <p:nvPicPr>
          <p:cNvPr id="24" name="Picture 23">
            <a:extLst>
              <a:ext uri="{FF2B5EF4-FFF2-40B4-BE49-F238E27FC236}">
                <a16:creationId xmlns:a16="http://schemas.microsoft.com/office/drawing/2014/main" id="{47077223-3B81-114A-A648-1FB3DAC8D2C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18" name="Title 3">
            <a:extLst>
              <a:ext uri="{FF2B5EF4-FFF2-40B4-BE49-F238E27FC236}">
                <a16:creationId xmlns:a16="http://schemas.microsoft.com/office/drawing/2014/main" id="{B0F35876-14D4-1748-9864-02A17F7C708B}"/>
              </a:ext>
            </a:extLst>
          </p:cNvPr>
          <p:cNvSpPr>
            <a:spLocks noGrp="1"/>
          </p:cNvSpPr>
          <p:nvPr>
            <p:ph type="title"/>
          </p:nvPr>
        </p:nvSpPr>
        <p:spPr>
          <a:xfrm>
            <a:off x="581192" y="375557"/>
            <a:ext cx="6448258" cy="1519121"/>
          </a:xfrm>
        </p:spPr>
        <p:txBody>
          <a:bodyPr/>
          <a:lstStyle/>
          <a:p>
            <a:r>
              <a:rPr lang="en-US"/>
              <a:t>Click to edit Master title style</a:t>
            </a:r>
          </a:p>
        </p:txBody>
      </p:sp>
      <p:sp>
        <p:nvSpPr>
          <p:cNvPr id="19" name="Text Placeholder 5">
            <a:extLst>
              <a:ext uri="{FF2B5EF4-FFF2-40B4-BE49-F238E27FC236}">
                <a16:creationId xmlns:a16="http://schemas.microsoft.com/office/drawing/2014/main" id="{A1303FC8-4E28-3646-9140-FABAB1D782B6}"/>
              </a:ext>
            </a:extLst>
          </p:cNvPr>
          <p:cNvSpPr>
            <a:spLocks noGrp="1"/>
          </p:cNvSpPr>
          <p:nvPr>
            <p:ph type="body" sz="quarter" idx="13"/>
          </p:nvPr>
        </p:nvSpPr>
        <p:spPr>
          <a:xfrm>
            <a:off x="581025" y="2016578"/>
            <a:ext cx="6448258" cy="37317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8" descr="Populate this object with alternative text.">
            <a:extLst>
              <a:ext uri="{FF2B5EF4-FFF2-40B4-BE49-F238E27FC236}">
                <a16:creationId xmlns:a16="http://schemas.microsoft.com/office/drawing/2014/main" id="{1472D0A2-D7ED-B84F-AA4B-3185DA90A340}"/>
              </a:ext>
            </a:extLst>
          </p:cNvPr>
          <p:cNvSpPr>
            <a:spLocks noGrp="1"/>
          </p:cNvSpPr>
          <p:nvPr>
            <p:ph type="pic" sz="quarter" idx="14"/>
          </p:nvPr>
        </p:nvSpPr>
        <p:spPr>
          <a:xfrm>
            <a:off x="7250113" y="0"/>
            <a:ext cx="4941887" cy="6858000"/>
          </a:xfrm>
        </p:spPr>
        <p:txBody>
          <a:bodyPr anchor="ctr"/>
          <a:lstStyle>
            <a:lvl1pPr marL="0" indent="0" algn="ctr">
              <a:buNone/>
              <a:defRPr/>
            </a:lvl1pPr>
          </a:lstStyle>
          <a:p>
            <a:endParaRPr lang="en-US"/>
          </a:p>
        </p:txBody>
      </p:sp>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bg1"/>
                </a:solidFill>
              </a:defRPr>
            </a:lvl1pPr>
          </a:lstStyle>
          <a:p>
            <a:fld id="{D57F1E4F-1CFF-5643-939E-217C01CDF565}" type="slidenum">
              <a:rPr lang="en-US" smtClean="0"/>
              <a:pPr/>
              <a:t>‹#›</a:t>
            </a:fld>
            <a:endParaRPr lang="en-US"/>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bg1"/>
                </a:solidFill>
              </a:defRPr>
            </a:lvl1pPr>
          </a:lstStyle>
          <a:p>
            <a:endParaRPr lang="en-US"/>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tx1"/>
                </a:solidFill>
              </a:defRPr>
            </a:lvl1pPr>
          </a:lstStyle>
          <a:p>
            <a:endParaRPr lang="en-US"/>
          </a:p>
        </p:txBody>
      </p:sp>
      <p:pic>
        <p:nvPicPr>
          <p:cNvPr id="17" name="Picture 16">
            <a:extLst>
              <a:ext uri="{FF2B5EF4-FFF2-40B4-BE49-F238E27FC236}">
                <a16:creationId xmlns:a16="http://schemas.microsoft.com/office/drawing/2014/main" id="{40422230-45CD-3B4C-B265-C64050D56AC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6" y="6554869"/>
            <a:ext cx="902633" cy="70795"/>
          </a:xfrm>
          <a:prstGeom prst="rect">
            <a:avLst/>
          </a:prstGeom>
        </p:spPr>
      </p:pic>
    </p:spTree>
    <p:extLst>
      <p:ext uri="{BB962C8B-B14F-4D97-AF65-F5344CB8AC3E}">
        <p14:creationId xmlns:p14="http://schemas.microsoft.com/office/powerpoint/2010/main" val="35025224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and Photo Light 2">
    <p:spTree>
      <p:nvGrpSpPr>
        <p:cNvPr id="1" name=""/>
        <p:cNvGrpSpPr/>
        <p:nvPr/>
      </p:nvGrpSpPr>
      <p:grpSpPr>
        <a:xfrm>
          <a:off x="0" y="0"/>
          <a:ext cx="0" cy="0"/>
          <a:chOff x="0" y="0"/>
          <a:chExt cx="0" cy="0"/>
        </a:xfrm>
      </p:grpSpPr>
      <p:pic>
        <p:nvPicPr>
          <p:cNvPr id="21" name="Picture Placeholder 6">
            <a:extLst>
              <a:ext uri="{FF2B5EF4-FFF2-40B4-BE49-F238E27FC236}">
                <a16:creationId xmlns:a16="http://schemas.microsoft.com/office/drawing/2014/main" id="{96EF7A6D-717B-4D4B-BE72-54D1E8B0FE7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4982"/>
            <a:ext cx="12175112" cy="6887963"/>
          </a:xfrm>
          <a:prstGeom prst="rect">
            <a:avLst/>
          </a:prstGeom>
        </p:spPr>
      </p:pic>
      <p:pic>
        <p:nvPicPr>
          <p:cNvPr id="24" name="Picture 23">
            <a:extLst>
              <a:ext uri="{FF2B5EF4-FFF2-40B4-BE49-F238E27FC236}">
                <a16:creationId xmlns:a16="http://schemas.microsoft.com/office/drawing/2014/main" id="{47077223-3B81-114A-A648-1FB3DAC8D2C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18" name="Title 3">
            <a:extLst>
              <a:ext uri="{FF2B5EF4-FFF2-40B4-BE49-F238E27FC236}">
                <a16:creationId xmlns:a16="http://schemas.microsoft.com/office/drawing/2014/main" id="{B0F35876-14D4-1748-9864-02A17F7C708B}"/>
              </a:ext>
            </a:extLst>
          </p:cNvPr>
          <p:cNvSpPr>
            <a:spLocks noGrp="1"/>
          </p:cNvSpPr>
          <p:nvPr>
            <p:ph type="title"/>
          </p:nvPr>
        </p:nvSpPr>
        <p:spPr>
          <a:xfrm>
            <a:off x="581192" y="375557"/>
            <a:ext cx="6448258" cy="1519121"/>
          </a:xfrm>
        </p:spPr>
        <p:txBody>
          <a:bodyPr/>
          <a:lstStyle/>
          <a:p>
            <a:r>
              <a:rPr lang="en-US"/>
              <a:t>Click to edit Master title style</a:t>
            </a:r>
          </a:p>
        </p:txBody>
      </p:sp>
      <p:sp>
        <p:nvSpPr>
          <p:cNvPr id="19" name="Text Placeholder 5">
            <a:extLst>
              <a:ext uri="{FF2B5EF4-FFF2-40B4-BE49-F238E27FC236}">
                <a16:creationId xmlns:a16="http://schemas.microsoft.com/office/drawing/2014/main" id="{A1303FC8-4E28-3646-9140-FABAB1D782B6}"/>
              </a:ext>
            </a:extLst>
          </p:cNvPr>
          <p:cNvSpPr>
            <a:spLocks noGrp="1"/>
          </p:cNvSpPr>
          <p:nvPr>
            <p:ph type="body" sz="quarter" idx="13"/>
          </p:nvPr>
        </p:nvSpPr>
        <p:spPr>
          <a:xfrm>
            <a:off x="581025" y="2016578"/>
            <a:ext cx="6448258" cy="37317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8" descr="Populate this object with alternative text.">
            <a:extLst>
              <a:ext uri="{FF2B5EF4-FFF2-40B4-BE49-F238E27FC236}">
                <a16:creationId xmlns:a16="http://schemas.microsoft.com/office/drawing/2014/main" id="{1472D0A2-D7ED-B84F-AA4B-3185DA90A340}"/>
              </a:ext>
            </a:extLst>
          </p:cNvPr>
          <p:cNvSpPr>
            <a:spLocks noGrp="1"/>
          </p:cNvSpPr>
          <p:nvPr>
            <p:ph type="pic" sz="quarter" idx="14"/>
          </p:nvPr>
        </p:nvSpPr>
        <p:spPr>
          <a:xfrm>
            <a:off x="7250113" y="0"/>
            <a:ext cx="4941887" cy="6858000"/>
          </a:xfrm>
        </p:spPr>
        <p:txBody>
          <a:bodyPr anchor="ctr"/>
          <a:lstStyle>
            <a:lvl1pPr marL="0" indent="0" algn="ctr">
              <a:buNone/>
              <a:defRPr/>
            </a:lvl1pPr>
          </a:lstStyle>
          <a:p>
            <a:endParaRPr lang="en-US"/>
          </a:p>
        </p:txBody>
      </p:sp>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bg1"/>
                </a:solidFill>
              </a:defRPr>
            </a:lvl1pPr>
          </a:lstStyle>
          <a:p>
            <a:fld id="{D57F1E4F-1CFF-5643-939E-217C01CDF565}" type="slidenum">
              <a:rPr lang="en-US" smtClean="0"/>
              <a:pPr/>
              <a:t>‹#›</a:t>
            </a:fld>
            <a:endParaRPr lang="en-US"/>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bg1"/>
                </a:solidFill>
              </a:defRPr>
            </a:lvl1pPr>
          </a:lstStyle>
          <a:p>
            <a:endParaRPr lang="en-US"/>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tx1"/>
                </a:solidFill>
              </a:defRPr>
            </a:lvl1pPr>
          </a:lstStyle>
          <a:p>
            <a:endParaRPr lang="en-US"/>
          </a:p>
        </p:txBody>
      </p:sp>
      <p:pic>
        <p:nvPicPr>
          <p:cNvPr id="17" name="Picture 16">
            <a:extLst>
              <a:ext uri="{FF2B5EF4-FFF2-40B4-BE49-F238E27FC236}">
                <a16:creationId xmlns:a16="http://schemas.microsoft.com/office/drawing/2014/main" id="{40422230-45CD-3B4C-B265-C64050D56AC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6" y="6554869"/>
            <a:ext cx="902633" cy="70795"/>
          </a:xfrm>
          <a:prstGeom prst="rect">
            <a:avLst/>
          </a:prstGeom>
        </p:spPr>
      </p:pic>
    </p:spTree>
    <p:extLst>
      <p:ext uri="{BB962C8B-B14F-4D97-AF65-F5344CB8AC3E}">
        <p14:creationId xmlns:p14="http://schemas.microsoft.com/office/powerpoint/2010/main" val="4517684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and Photo | Dark Left">
    <p:bg>
      <p:bgRef idx="1001">
        <a:schemeClr val="bg1"/>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75CC82AD-44BE-C94B-B717-A6556CB4D3AF}"/>
              </a:ext>
            </a:extLst>
          </p:cNvPr>
          <p:cNvSpPr>
            <a:spLocks noGrp="1"/>
          </p:cNvSpPr>
          <p:nvPr>
            <p:ph type="title"/>
          </p:nvPr>
        </p:nvSpPr>
        <p:spPr>
          <a:xfrm>
            <a:off x="4834785" y="469503"/>
            <a:ext cx="6776192" cy="1519121"/>
          </a:xfrm>
        </p:spPr>
        <p:txBody>
          <a:bodyPr/>
          <a:lstStyle/>
          <a:p>
            <a:r>
              <a:rPr lang="en-US"/>
              <a:t>Click to edit Master title style</a:t>
            </a:r>
          </a:p>
        </p:txBody>
      </p:sp>
      <p:sp>
        <p:nvSpPr>
          <p:cNvPr id="10" name="Text Placeholder 5">
            <a:extLst>
              <a:ext uri="{FF2B5EF4-FFF2-40B4-BE49-F238E27FC236}">
                <a16:creationId xmlns:a16="http://schemas.microsoft.com/office/drawing/2014/main" id="{2AFC7444-E2F6-4846-A1A9-07148082D714}"/>
              </a:ext>
            </a:extLst>
          </p:cNvPr>
          <p:cNvSpPr>
            <a:spLocks noGrp="1"/>
          </p:cNvSpPr>
          <p:nvPr>
            <p:ph type="body" sz="quarter" idx="13"/>
          </p:nvPr>
        </p:nvSpPr>
        <p:spPr>
          <a:xfrm>
            <a:off x="4834618" y="2110524"/>
            <a:ext cx="6776192" cy="37317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descr="Populate this object with alternative text.">
            <a:extLst>
              <a:ext uri="{FF2B5EF4-FFF2-40B4-BE49-F238E27FC236}">
                <a16:creationId xmlns:a16="http://schemas.microsoft.com/office/drawing/2014/main" id="{E09B5FA4-80F7-CF48-8417-05759757BA5D}"/>
              </a:ext>
            </a:extLst>
          </p:cNvPr>
          <p:cNvSpPr>
            <a:spLocks noGrp="1"/>
          </p:cNvSpPr>
          <p:nvPr>
            <p:ph type="pic" sz="quarter" idx="14"/>
          </p:nvPr>
        </p:nvSpPr>
        <p:spPr>
          <a:xfrm>
            <a:off x="0" y="-7542"/>
            <a:ext cx="4586050" cy="6865542"/>
          </a:xfrm>
        </p:spPr>
        <p:txBody>
          <a:bodyPr anchor="ctr"/>
          <a:lstStyle>
            <a:lvl1pPr marL="0" indent="0" algn="ctr">
              <a:buNone/>
              <a:defRPr>
                <a:solidFill>
                  <a:schemeClr val="tx1"/>
                </a:solidFill>
              </a:defRPr>
            </a:lvl1pPr>
          </a:lstStyle>
          <a:p>
            <a:endParaRPr lang="en-US"/>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838215722"/>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and Photo | Light Left">
    <p:bg>
      <p:bgRef idx="1001">
        <a:schemeClr val="bg1"/>
      </p:bgRef>
    </p:bg>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BBDB60DA-E331-604A-B662-F4B4634226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11" name="Title 3">
            <a:extLst>
              <a:ext uri="{FF2B5EF4-FFF2-40B4-BE49-F238E27FC236}">
                <a16:creationId xmlns:a16="http://schemas.microsoft.com/office/drawing/2014/main" id="{C4D51730-58EB-1040-B94D-09BBDA1B0B03}"/>
              </a:ext>
            </a:extLst>
          </p:cNvPr>
          <p:cNvSpPr>
            <a:spLocks noGrp="1"/>
          </p:cNvSpPr>
          <p:nvPr>
            <p:ph type="title"/>
          </p:nvPr>
        </p:nvSpPr>
        <p:spPr>
          <a:xfrm>
            <a:off x="4834785" y="469503"/>
            <a:ext cx="6776192" cy="1519121"/>
          </a:xfrm>
        </p:spPr>
        <p:txBody>
          <a:bodyPr/>
          <a:lstStyle/>
          <a:p>
            <a:r>
              <a:rPr lang="en-US"/>
              <a:t>Click to edit Master title style</a:t>
            </a:r>
          </a:p>
        </p:txBody>
      </p:sp>
      <p:sp>
        <p:nvSpPr>
          <p:cNvPr id="12" name="Text Placeholder 5">
            <a:extLst>
              <a:ext uri="{FF2B5EF4-FFF2-40B4-BE49-F238E27FC236}">
                <a16:creationId xmlns:a16="http://schemas.microsoft.com/office/drawing/2014/main" id="{66170891-AFB5-1D47-9398-D2F979DFADE8}"/>
              </a:ext>
            </a:extLst>
          </p:cNvPr>
          <p:cNvSpPr>
            <a:spLocks noGrp="1"/>
          </p:cNvSpPr>
          <p:nvPr>
            <p:ph type="body" sz="quarter" idx="13"/>
          </p:nvPr>
        </p:nvSpPr>
        <p:spPr>
          <a:xfrm>
            <a:off x="4834618" y="2110524"/>
            <a:ext cx="6776192" cy="37317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descr="Populate this object with alternative text.">
            <a:extLst>
              <a:ext uri="{FF2B5EF4-FFF2-40B4-BE49-F238E27FC236}">
                <a16:creationId xmlns:a16="http://schemas.microsoft.com/office/drawing/2014/main" id="{E09B5FA4-80F7-CF48-8417-05759757BA5D}"/>
              </a:ext>
            </a:extLst>
          </p:cNvPr>
          <p:cNvSpPr>
            <a:spLocks noGrp="1"/>
          </p:cNvSpPr>
          <p:nvPr>
            <p:ph type="pic" sz="quarter" idx="14"/>
          </p:nvPr>
        </p:nvSpPr>
        <p:spPr>
          <a:xfrm>
            <a:off x="0" y="-7542"/>
            <a:ext cx="4586050" cy="6865542"/>
          </a:xfrm>
        </p:spPr>
        <p:txBody>
          <a:bodyPr anchor="ctr"/>
          <a:lstStyle>
            <a:lvl1pPr marL="0" indent="0" algn="ctr">
              <a:buNone/>
              <a:defRPr/>
            </a:lvl1pPr>
          </a:lstStyle>
          <a:p>
            <a:endParaRPr lang="en-US"/>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p>
            <a:endParaRPr lang="en-US"/>
          </a:p>
        </p:txBody>
      </p:sp>
      <p:pic>
        <p:nvPicPr>
          <p:cNvPr id="10" name="Picture 9">
            <a:extLst>
              <a:ext uri="{FF2B5EF4-FFF2-40B4-BE49-F238E27FC236}">
                <a16:creationId xmlns:a16="http://schemas.microsoft.com/office/drawing/2014/main" id="{36CD66C1-C676-2340-B689-E319335FBA8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4139280956"/>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Monitor |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5"/>
            <a:ext cx="3193902" cy="1714473"/>
          </a:xfrm>
        </p:spPr>
        <p:txBody>
          <a:bodyPr/>
          <a:lstStyle/>
          <a:p>
            <a:r>
              <a:rPr lang="en-US"/>
              <a:t>Click to edit Master title style</a:t>
            </a:r>
          </a:p>
        </p:txBody>
      </p:sp>
      <p:sp>
        <p:nvSpPr>
          <p:cNvPr id="3" name="Content Placeholder 2" descr="Populate this object with alternative text."/>
          <p:cNvSpPr>
            <a:spLocks noGrp="1"/>
          </p:cNvSpPr>
          <p:nvPr>
            <p:ph idx="1" hasCustomPrompt="1"/>
          </p:nvPr>
        </p:nvSpPr>
        <p:spPr>
          <a:xfrm>
            <a:off x="581192" y="2727025"/>
            <a:ext cx="3193902" cy="2849554"/>
          </a:xfrm>
        </p:spPr>
        <p:txBody>
          <a:bodyPr/>
          <a:lstStyle>
            <a:lvl1pPr marL="0" indent="0">
              <a:buNone/>
              <a:defRPr/>
            </a:lvl1pPr>
            <a:lvl2pPr marL="324000" indent="0">
              <a:buNone/>
              <a:defRPr/>
            </a:lvl2pPr>
          </a:lstStyle>
          <a:p>
            <a:pPr lvl="0"/>
            <a:r>
              <a:rPr lang="en-US"/>
              <a:t>Edit text (Click icon below if you want to add an object and alt text)</a:t>
            </a:r>
          </a:p>
        </p:txBody>
      </p:sp>
      <p:pic>
        <p:nvPicPr>
          <p:cNvPr id="12" name="Picture 11" descr="Populate this object with alternative text.">
            <a:extLst>
              <a:ext uri="{FF2B5EF4-FFF2-40B4-BE49-F238E27FC236}">
                <a16:creationId xmlns:a16="http://schemas.microsoft.com/office/drawing/2014/main" id="{E23C55B2-DB9A-2F42-BDCB-89B3EB22C29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424844" y="-279993"/>
            <a:ext cx="10648604" cy="7908322"/>
          </a:xfrm>
          <a:prstGeom prst="rect">
            <a:avLst/>
          </a:prstGeom>
        </p:spPr>
      </p:pic>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3">
                    <a:lumMod val="20000"/>
                    <a:lumOff val="80000"/>
                  </a:schemeClr>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3">
                    <a:lumMod val="20000"/>
                    <a:lumOff val="80000"/>
                  </a:schemeClr>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3">
                    <a:lumMod val="20000"/>
                    <a:lumOff val="80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10007920"/>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Monitor | Light">
    <p:bg>
      <p:bgRef idx="1001">
        <a:schemeClr val="bg1"/>
      </p:bgRef>
    </p:bg>
    <p:spTree>
      <p:nvGrpSpPr>
        <p:cNvPr id="1" name=""/>
        <p:cNvGrpSpPr/>
        <p:nvPr/>
      </p:nvGrpSpPr>
      <p:grpSpPr>
        <a:xfrm>
          <a:off x="0" y="0"/>
          <a:ext cx="0" cy="0"/>
          <a:chOff x="0" y="0"/>
          <a:chExt cx="0" cy="0"/>
        </a:xfrm>
      </p:grpSpPr>
      <p:pic>
        <p:nvPicPr>
          <p:cNvPr id="13" name="Picture Placeholder 6">
            <a:extLst>
              <a:ext uri="{FF2B5EF4-FFF2-40B4-BE49-F238E27FC236}">
                <a16:creationId xmlns:a16="http://schemas.microsoft.com/office/drawing/2014/main" id="{B1386601-D0AA-6045-84DC-1B262068A2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2" name="Title 1"/>
          <p:cNvSpPr>
            <a:spLocks noGrp="1"/>
          </p:cNvSpPr>
          <p:nvPr>
            <p:ph type="title"/>
          </p:nvPr>
        </p:nvSpPr>
        <p:spPr>
          <a:xfrm>
            <a:off x="581192" y="702155"/>
            <a:ext cx="3193902" cy="1714473"/>
          </a:xfrm>
        </p:spPr>
        <p:txBody>
          <a:bodyPr/>
          <a:lstStyle/>
          <a:p>
            <a:r>
              <a:rPr lang="en-US"/>
              <a:t>Click to edit Master title style</a:t>
            </a:r>
          </a:p>
        </p:txBody>
      </p:sp>
      <p:sp>
        <p:nvSpPr>
          <p:cNvPr id="3" name="Content Placeholder 2"/>
          <p:cNvSpPr>
            <a:spLocks noGrp="1"/>
          </p:cNvSpPr>
          <p:nvPr>
            <p:ph idx="1" hasCustomPrompt="1"/>
          </p:nvPr>
        </p:nvSpPr>
        <p:spPr>
          <a:xfrm>
            <a:off x="581192" y="2727025"/>
            <a:ext cx="3193902" cy="2849554"/>
          </a:xfrm>
        </p:spPr>
        <p:txBody>
          <a:bodyPr/>
          <a:lstStyle>
            <a:lvl1pPr marL="0" indent="0">
              <a:buNone/>
              <a:defRPr/>
            </a:lvl1pPr>
            <a:lvl2pPr marL="324000" indent="0">
              <a:buNone/>
              <a:defRPr/>
            </a:lvl2pPr>
          </a:lstStyle>
          <a:p>
            <a:pPr lvl="0"/>
            <a:r>
              <a:rPr lang="en-US"/>
              <a:t>Edit text (Click icon below if you want to add an object and alt text)</a:t>
            </a:r>
          </a:p>
        </p:txBody>
      </p:sp>
      <p:pic>
        <p:nvPicPr>
          <p:cNvPr id="12" name="Picture 11">
            <a:extLst>
              <a:ext uri="{FF2B5EF4-FFF2-40B4-BE49-F238E27FC236}">
                <a16:creationId xmlns:a16="http://schemas.microsoft.com/office/drawing/2014/main" id="{E23C55B2-DB9A-2F42-BDCB-89B3EB22C29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24844" y="-279993"/>
            <a:ext cx="10648604" cy="7908322"/>
          </a:xfrm>
          <a:prstGeom prst="rect">
            <a:avLst/>
          </a:prstGeom>
        </p:spPr>
      </p:pic>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pic>
        <p:nvPicPr>
          <p:cNvPr id="11" name="Picture 10">
            <a:extLst>
              <a:ext uri="{FF2B5EF4-FFF2-40B4-BE49-F238E27FC236}">
                <a16:creationId xmlns:a16="http://schemas.microsoft.com/office/drawing/2014/main" id="{3356C567-030D-584C-B89B-CD05F3CED27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362278115"/>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Slide |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193" y="1609223"/>
            <a:ext cx="11029615" cy="1497507"/>
          </a:xfrm>
        </p:spPr>
        <p:txBody>
          <a:bodyPr anchor="b">
            <a:normAutofit/>
          </a:bodyPr>
          <a:lstStyle>
            <a:lvl1pPr algn="ctr">
              <a:defRPr sz="3600" b="0" cap="all">
                <a:solidFill>
                  <a:schemeClr val="tx1"/>
                </a:solidFill>
              </a:defRPr>
            </a:lvl1pPr>
          </a:lstStyle>
          <a:p>
            <a:r>
              <a:rPr lang="en-US"/>
              <a:t>Click to edit title</a:t>
            </a:r>
          </a:p>
        </p:txBody>
      </p:sp>
      <p:sp>
        <p:nvSpPr>
          <p:cNvPr id="3" name="Text Placeholder 2"/>
          <p:cNvSpPr>
            <a:spLocks noGrp="1"/>
          </p:cNvSpPr>
          <p:nvPr>
            <p:ph type="body" idx="1" hasCustomPrompt="1"/>
          </p:nvPr>
        </p:nvSpPr>
        <p:spPr>
          <a:xfrm>
            <a:off x="581192" y="3106730"/>
            <a:ext cx="11029615" cy="600556"/>
          </a:xfrm>
        </p:spPr>
        <p:txBody>
          <a:bodyPr anchor="t">
            <a:normAutofit/>
          </a:bodyPr>
          <a:lstStyle>
            <a:lvl1pPr marL="0" indent="0" algn="ctr">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subtitle</a:t>
            </a:r>
          </a:p>
        </p:txBody>
      </p:sp>
      <p:sp>
        <p:nvSpPr>
          <p:cNvPr id="20" name="Rectangle 19">
            <a:extLst>
              <a:ext uri="{FF2B5EF4-FFF2-40B4-BE49-F238E27FC236}">
                <a16:creationId xmlns:a16="http://schemas.microsoft.com/office/drawing/2014/main" id="{F191C31B-8D29-1D40-BA26-FD64F81E2E00}"/>
              </a:ext>
              <a:ext uri="{C183D7F6-B498-43B3-948B-1728B52AA6E4}">
                <adec:decorative xmlns:adec="http://schemas.microsoft.com/office/drawing/2017/decorative" val="1"/>
              </a:ext>
            </a:extLst>
          </p:cNvPr>
          <p:cNvSpPr/>
          <p:nvPr userDrawn="1"/>
        </p:nvSpPr>
        <p:spPr>
          <a:xfrm>
            <a:off x="0" y="5218043"/>
            <a:ext cx="12192000" cy="1639958"/>
          </a:xfrm>
          <a:prstGeom prst="rect">
            <a:avLst/>
          </a:prstGeom>
          <a:gradFill>
            <a:gsLst>
              <a:gs pos="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5F4CCD34-B8C5-3249-BA81-98E8A9C8A88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a:p>
        </p:txBody>
      </p:sp>
      <p:sp>
        <p:nvSpPr>
          <p:cNvPr id="4" name="Date Placeholder 3"/>
          <p:cNvSpPr>
            <a:spLocks noGrp="1"/>
          </p:cNvSpPr>
          <p:nvPr>
            <p:ph type="dt" sz="half" idx="10"/>
          </p:nvPr>
        </p:nvSpPr>
        <p:spPr/>
        <p:txBody>
          <a:bodyPr/>
          <a:lstStyle>
            <a:lvl1pPr>
              <a:defRPr>
                <a:solidFill>
                  <a:schemeClr val="tx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10" name="Rectangle 9">
            <a:extLst>
              <a:ext uri="{FF2B5EF4-FFF2-40B4-BE49-F238E27FC236}">
                <a16:creationId xmlns:a16="http://schemas.microsoft.com/office/drawing/2014/main" id="{6FA6EDE7-574E-9042-AB0E-B3848BAC4EAC}"/>
              </a:ext>
              <a:ext uri="{C183D7F6-B498-43B3-948B-1728B52AA6E4}">
                <adec:decorative xmlns:adec="http://schemas.microsoft.com/office/drawing/2017/decorative" val="1"/>
              </a:ext>
            </a:extLst>
          </p:cNvPr>
          <p:cNvSpPr/>
          <p:nvPr userDrawn="1"/>
        </p:nvSpPr>
        <p:spPr>
          <a:xfrm>
            <a:off x="0" y="5099921"/>
            <a:ext cx="12192000" cy="236243"/>
          </a:xfrm>
          <a:prstGeom prst="rect">
            <a:avLst/>
          </a:prstGeom>
          <a:solidFill>
            <a:schemeClr val="tx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3659782"/>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Header Slide | Light">
    <p:spTree>
      <p:nvGrpSpPr>
        <p:cNvPr id="1" name=""/>
        <p:cNvGrpSpPr/>
        <p:nvPr/>
      </p:nvGrpSpPr>
      <p:grpSpPr>
        <a:xfrm>
          <a:off x="0" y="0"/>
          <a:ext cx="0" cy="0"/>
          <a:chOff x="0" y="0"/>
          <a:chExt cx="0" cy="0"/>
        </a:xfrm>
      </p:grpSpPr>
      <p:pic>
        <p:nvPicPr>
          <p:cNvPr id="30" name="Picture Placeholder 6">
            <a:extLst>
              <a:ext uri="{FF2B5EF4-FFF2-40B4-BE49-F238E27FC236}">
                <a16:creationId xmlns:a16="http://schemas.microsoft.com/office/drawing/2014/main" id="{536819FF-2479-804F-AC44-DA5E23A0361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14" name="Title 1">
            <a:extLst>
              <a:ext uri="{FF2B5EF4-FFF2-40B4-BE49-F238E27FC236}">
                <a16:creationId xmlns:a16="http://schemas.microsoft.com/office/drawing/2014/main" id="{A9B52DCE-B4AC-8B4E-82EE-9207197A0101}"/>
              </a:ext>
            </a:extLst>
          </p:cNvPr>
          <p:cNvSpPr>
            <a:spLocks noGrp="1"/>
          </p:cNvSpPr>
          <p:nvPr>
            <p:ph type="title" hasCustomPrompt="1"/>
          </p:nvPr>
        </p:nvSpPr>
        <p:spPr>
          <a:xfrm>
            <a:off x="581193" y="1609223"/>
            <a:ext cx="11029615" cy="1497507"/>
          </a:xfrm>
        </p:spPr>
        <p:txBody>
          <a:bodyPr anchor="b">
            <a:normAutofit/>
          </a:bodyPr>
          <a:lstStyle>
            <a:lvl1pPr algn="ctr">
              <a:defRPr sz="3600" b="0" cap="all">
                <a:solidFill>
                  <a:schemeClr val="tx1"/>
                </a:solidFill>
              </a:defRPr>
            </a:lvl1pPr>
          </a:lstStyle>
          <a:p>
            <a:r>
              <a:rPr lang="en-US"/>
              <a:t>Click to edit title</a:t>
            </a:r>
          </a:p>
        </p:txBody>
      </p:sp>
      <p:sp>
        <p:nvSpPr>
          <p:cNvPr id="13" name="Text Placeholder 2">
            <a:extLst>
              <a:ext uri="{FF2B5EF4-FFF2-40B4-BE49-F238E27FC236}">
                <a16:creationId xmlns:a16="http://schemas.microsoft.com/office/drawing/2014/main" id="{A6A48A43-069D-4B4F-9F30-4D0DC14C7DAA}"/>
              </a:ext>
            </a:extLst>
          </p:cNvPr>
          <p:cNvSpPr>
            <a:spLocks noGrp="1"/>
          </p:cNvSpPr>
          <p:nvPr>
            <p:ph type="body" idx="1" hasCustomPrompt="1"/>
          </p:nvPr>
        </p:nvSpPr>
        <p:spPr>
          <a:xfrm>
            <a:off x="581192" y="3106730"/>
            <a:ext cx="11029615" cy="600556"/>
          </a:xfrm>
        </p:spPr>
        <p:txBody>
          <a:bodyPr anchor="t">
            <a:normAutofit/>
          </a:bodyPr>
          <a:lstStyle>
            <a:lvl1pPr marL="0" indent="0" algn="ctr">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subtitle</a:t>
            </a:r>
          </a:p>
        </p:txBody>
      </p:sp>
      <p:sp>
        <p:nvSpPr>
          <p:cNvPr id="31" name="Rectangle 30">
            <a:extLst>
              <a:ext uri="{FF2B5EF4-FFF2-40B4-BE49-F238E27FC236}">
                <a16:creationId xmlns:a16="http://schemas.microsoft.com/office/drawing/2014/main" id="{5D3165F9-6887-8847-80AC-BE5A953BE402}"/>
              </a:ext>
              <a:ext uri="{C183D7F6-B498-43B3-948B-1728B52AA6E4}">
                <adec:decorative xmlns:adec="http://schemas.microsoft.com/office/drawing/2017/decorative" val="1"/>
              </a:ext>
            </a:extLst>
          </p:cNvPr>
          <p:cNvSpPr/>
          <p:nvPr userDrawn="1"/>
        </p:nvSpPr>
        <p:spPr>
          <a:xfrm>
            <a:off x="0" y="5218043"/>
            <a:ext cx="12192000" cy="1639958"/>
          </a:xfrm>
          <a:prstGeom prst="rect">
            <a:avLst/>
          </a:prstGeom>
          <a:gradFill>
            <a:gsLst>
              <a:gs pos="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CDD82DC2-E7F0-BC4C-BE62-455F0FEB9484}"/>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12" name="Rectangle 11">
            <a:extLst>
              <a:ext uri="{FF2B5EF4-FFF2-40B4-BE49-F238E27FC236}">
                <a16:creationId xmlns:a16="http://schemas.microsoft.com/office/drawing/2014/main" id="{B2846D8E-C7A6-8242-95E5-2F6A618B943A}"/>
              </a:ext>
              <a:ext uri="{C183D7F6-B498-43B3-948B-1728B52AA6E4}">
                <adec:decorative xmlns:adec="http://schemas.microsoft.com/office/drawing/2017/decorative" val="1"/>
              </a:ext>
            </a:extLst>
          </p:cNvPr>
          <p:cNvSpPr/>
          <p:nvPr userDrawn="1"/>
        </p:nvSpPr>
        <p:spPr>
          <a:xfrm>
            <a:off x="0" y="5099921"/>
            <a:ext cx="12192000" cy="236243"/>
          </a:xfrm>
          <a:prstGeom prst="rect">
            <a:avLst/>
          </a:prstGeom>
          <a:solidFill>
            <a:schemeClr val="tx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19164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estions | Dark">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055329E-1508-4643-AA20-EE35A14AF5A9}"/>
              </a:ext>
            </a:extLst>
          </p:cNvPr>
          <p:cNvSpPr>
            <a:spLocks noGrp="1"/>
          </p:cNvSpPr>
          <p:nvPr>
            <p:ph type="title" hasCustomPrompt="1"/>
          </p:nvPr>
        </p:nvSpPr>
        <p:spPr>
          <a:xfrm>
            <a:off x="581192" y="4037917"/>
            <a:ext cx="6537158" cy="901476"/>
          </a:xfrm>
        </p:spPr>
        <p:txBody>
          <a:bodyPr vert="horz" lIns="91440" tIns="45720" rIns="91440" bIns="45720" rtlCol="0" anchor="t">
            <a:noAutofit/>
          </a:bodyPr>
          <a:lstStyle>
            <a:lvl1pPr>
              <a:defRPr lang="en-US" sz="5400" b="1" dirty="0">
                <a:solidFill>
                  <a:schemeClr val="bg1"/>
                </a:solidFill>
                <a:latin typeface="+mn-lt"/>
                <a:ea typeface="+mn-ea"/>
              </a:defRPr>
            </a:lvl1pPr>
          </a:lstStyle>
          <a:p>
            <a:pPr marL="0" lvl="0" indent="0">
              <a:spcBef>
                <a:spcPct val="20000"/>
              </a:spcBef>
              <a:spcAft>
                <a:spcPts val="600"/>
              </a:spcAft>
              <a:buClr>
                <a:schemeClr val="accent2"/>
              </a:buClr>
              <a:buSzPct val="92000"/>
              <a:buFont typeface="Arial"/>
            </a:pPr>
            <a:r>
              <a:rPr lang="en-US"/>
              <a:t>QUESTIONS</a:t>
            </a:r>
          </a:p>
        </p:txBody>
      </p:sp>
      <p:pic>
        <p:nvPicPr>
          <p:cNvPr id="21" name="Picture Placeholder 6">
            <a:extLst>
              <a:ext uri="{FF2B5EF4-FFF2-40B4-BE49-F238E27FC236}">
                <a16:creationId xmlns:a16="http://schemas.microsoft.com/office/drawing/2014/main" id="{96EF7A6D-717B-4D4B-BE72-54D1E8B0FE7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pic>
        <p:nvPicPr>
          <p:cNvPr id="8" name="Picture Placeholder 6">
            <a:extLst>
              <a:ext uri="{FF2B5EF4-FFF2-40B4-BE49-F238E27FC236}">
                <a16:creationId xmlns:a16="http://schemas.microsoft.com/office/drawing/2014/main" id="{7676B9A7-9EE8-1A40-98DD-55FA942803D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24" name="Picture 23">
            <a:extLst>
              <a:ext uri="{FF2B5EF4-FFF2-40B4-BE49-F238E27FC236}">
                <a16:creationId xmlns:a16="http://schemas.microsoft.com/office/drawing/2014/main" id="{47077223-3B81-114A-A648-1FB3DAC8D2C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bg1"/>
                </a:solidFill>
              </a:defRPr>
            </a:lvl1pPr>
          </a:lstStyle>
          <a:p>
            <a:fld id="{D57F1E4F-1CFF-5643-939E-217C01CDF565}" type="slidenum">
              <a:rPr lang="en-US" smtClean="0"/>
              <a:pPr/>
              <a:t>‹#›</a:t>
            </a:fld>
            <a:endParaRPr lang="en-US"/>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bg1"/>
                </a:solidFill>
              </a:defRPr>
            </a:lvl1pPr>
          </a:lstStyle>
          <a:p>
            <a:endParaRPr lang="en-US"/>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5544311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estions | Light">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7676B9A7-9EE8-1A40-98DD-55FA942803D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Rectangle 8">
            <a:extLst>
              <a:ext uri="{FF2B5EF4-FFF2-40B4-BE49-F238E27FC236}">
                <a16:creationId xmlns:a16="http://schemas.microsoft.com/office/drawing/2014/main" id="{76FD40F6-634C-224C-9858-A8D5A36A5EE2}"/>
              </a:ext>
              <a:ext uri="{C183D7F6-B498-43B3-948B-1728B52AA6E4}">
                <adec:decorative xmlns:adec="http://schemas.microsoft.com/office/drawing/2017/decorative" val="1"/>
              </a:ext>
            </a:extLst>
          </p:cNvPr>
          <p:cNvSpPr/>
          <p:nvPr userDrawn="1"/>
        </p:nvSpPr>
        <p:spPr>
          <a:xfrm>
            <a:off x="1" y="0"/>
            <a:ext cx="4972050" cy="6857999"/>
          </a:xfrm>
          <a:prstGeom prst="rect">
            <a:avLst/>
          </a:prstGeom>
          <a:gradFill>
            <a:gsLst>
              <a:gs pos="0">
                <a:schemeClr val="bg1">
                  <a:alpha val="0"/>
                </a:schemeClr>
              </a:gs>
              <a:gs pos="99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C055329E-1508-4643-AA20-EE35A14AF5A9}"/>
              </a:ext>
            </a:extLst>
          </p:cNvPr>
          <p:cNvSpPr>
            <a:spLocks noGrp="1"/>
          </p:cNvSpPr>
          <p:nvPr>
            <p:ph type="title" hasCustomPrompt="1"/>
          </p:nvPr>
        </p:nvSpPr>
        <p:spPr>
          <a:xfrm>
            <a:off x="581192" y="4037917"/>
            <a:ext cx="6537158" cy="901476"/>
          </a:xfrm>
        </p:spPr>
        <p:txBody>
          <a:bodyPr vert="horz" lIns="91440" tIns="45720" rIns="91440" bIns="45720" rtlCol="0" anchor="t">
            <a:noAutofit/>
          </a:bodyPr>
          <a:lstStyle>
            <a:lvl1pPr>
              <a:defRPr lang="en-US" sz="5400" b="1" dirty="0">
                <a:latin typeface="+mn-lt"/>
                <a:ea typeface="+mn-ea"/>
              </a:defRPr>
            </a:lvl1pPr>
          </a:lstStyle>
          <a:p>
            <a:pPr marL="0" lvl="0" indent="0">
              <a:spcBef>
                <a:spcPct val="20000"/>
              </a:spcBef>
              <a:spcAft>
                <a:spcPts val="600"/>
              </a:spcAft>
              <a:buClr>
                <a:schemeClr val="accent2"/>
              </a:buClr>
              <a:buSzPct val="92000"/>
              <a:buFont typeface="Arial"/>
            </a:pPr>
            <a:r>
              <a:rPr lang="en-US"/>
              <a:t>QUESTIONS</a:t>
            </a:r>
          </a:p>
        </p:txBody>
      </p:sp>
      <p:pic>
        <p:nvPicPr>
          <p:cNvPr id="24" name="Picture 23">
            <a:extLst>
              <a:ext uri="{FF2B5EF4-FFF2-40B4-BE49-F238E27FC236}">
                <a16:creationId xmlns:a16="http://schemas.microsoft.com/office/drawing/2014/main" id="{47077223-3B81-114A-A648-1FB3DAC8D2C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bg1"/>
                </a:solidFill>
              </a:defRPr>
            </a:lvl1pPr>
          </a:lstStyle>
          <a:p>
            <a:fld id="{D57F1E4F-1CFF-5643-939E-217C01CDF565}" type="slidenum">
              <a:rPr lang="en-US" smtClean="0"/>
              <a:pPr/>
              <a:t>‹#›</a:t>
            </a:fld>
            <a:endParaRPr lang="en-US"/>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bg1"/>
                </a:solidFill>
              </a:defRPr>
            </a:lvl1pPr>
          </a:lstStyle>
          <a:p>
            <a:endParaRPr lang="en-US"/>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32855334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hank You | Light ">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5EF5B8-1F19-024C-8319-7CA352C8ED47}"/>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20EC4993-7A2E-F54A-A816-C8D1D0A8F3C8}"/>
              </a:ext>
              <a:ext uri="{C183D7F6-B498-43B3-948B-1728B52AA6E4}">
                <adec:decorative xmlns:adec="http://schemas.microsoft.com/office/drawing/2017/decorative" val="1"/>
              </a:ext>
            </a:extLst>
          </p:cNvPr>
          <p:cNvSpPr/>
          <p:nvPr userDrawn="1"/>
        </p:nvSpPr>
        <p:spPr>
          <a:xfrm>
            <a:off x="0" y="5107047"/>
            <a:ext cx="12192000" cy="1750954"/>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0FA0AD-C01E-5B47-ACCE-F4A235E08A70}"/>
              </a:ext>
              <a:ext uri="{C183D7F6-B498-43B3-948B-1728B52AA6E4}">
                <adec:decorative xmlns:adec="http://schemas.microsoft.com/office/drawing/2017/decorative" val="1"/>
              </a:ext>
            </a:extLst>
          </p:cNvPr>
          <p:cNvSpPr/>
          <p:nvPr userDrawn="1"/>
        </p:nvSpPr>
        <p:spPr>
          <a:xfrm>
            <a:off x="0" y="49889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384E0CD-A2C7-5541-8CC5-0ECDAEDA0B0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57383" y="3029550"/>
            <a:ext cx="902633" cy="70795"/>
          </a:xfrm>
          <a:prstGeom prst="rect">
            <a:avLst/>
          </a:prstGeom>
        </p:spPr>
      </p:pic>
      <p:sp>
        <p:nvSpPr>
          <p:cNvPr id="14" name="Title 1">
            <a:extLst>
              <a:ext uri="{FF2B5EF4-FFF2-40B4-BE49-F238E27FC236}">
                <a16:creationId xmlns:a16="http://schemas.microsoft.com/office/drawing/2014/main" id="{3769CEF8-B1A7-694C-A10B-D1618F5FBEEF}"/>
              </a:ext>
            </a:extLst>
          </p:cNvPr>
          <p:cNvSpPr>
            <a:spLocks noGrp="1"/>
          </p:cNvSpPr>
          <p:nvPr>
            <p:ph type="ctrTitle" hasCustomPrompt="1"/>
          </p:nvPr>
        </p:nvSpPr>
        <p:spPr>
          <a:xfrm>
            <a:off x="3391133" y="2101541"/>
            <a:ext cx="5453331" cy="715070"/>
          </a:xfrm>
          <a:effectLst/>
        </p:spPr>
        <p:txBody>
          <a:bodyPr anchor="ctr">
            <a:noAutofit/>
          </a:bodyPr>
          <a:lstStyle>
            <a:lvl1pPr algn="ctr">
              <a:defRPr sz="6600" b="1">
                <a:solidFill>
                  <a:schemeClr val="tx1"/>
                </a:solidFill>
              </a:defRPr>
            </a:lvl1pPr>
          </a:lstStyle>
          <a:p>
            <a:r>
              <a:rPr lang="en-US"/>
              <a:t>THANK YOU</a:t>
            </a:r>
          </a:p>
        </p:txBody>
      </p:sp>
      <p:sp>
        <p:nvSpPr>
          <p:cNvPr id="13" name="Subtitle 2">
            <a:extLst>
              <a:ext uri="{FF2B5EF4-FFF2-40B4-BE49-F238E27FC236}">
                <a16:creationId xmlns:a16="http://schemas.microsoft.com/office/drawing/2014/main" id="{5145E4AC-0F44-0F41-92D7-F07A266675A0}"/>
              </a:ext>
            </a:extLst>
          </p:cNvPr>
          <p:cNvSpPr>
            <a:spLocks noGrp="1"/>
          </p:cNvSpPr>
          <p:nvPr>
            <p:ph type="subTitle" idx="1" hasCustomPrompt="1"/>
          </p:nvPr>
        </p:nvSpPr>
        <p:spPr>
          <a:xfrm>
            <a:off x="3962400" y="3184738"/>
            <a:ext cx="4292600" cy="590321"/>
          </a:xfrm>
        </p:spPr>
        <p:txBody>
          <a:bodyPr anchor="t">
            <a:normAutofit/>
          </a:bodyPr>
          <a:lstStyle>
            <a:lvl1pPr marL="0" indent="0" algn="ctr">
              <a:buNone/>
              <a:defRPr sz="1400" cap="none">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Next Meeting</a:t>
            </a:r>
          </a:p>
        </p:txBody>
      </p:sp>
      <p:sp>
        <p:nvSpPr>
          <p:cNvPr id="15" name="TextBox 14">
            <a:extLst>
              <a:ext uri="{FF2B5EF4-FFF2-40B4-BE49-F238E27FC236}">
                <a16:creationId xmlns:a16="http://schemas.microsoft.com/office/drawing/2014/main" id="{FC7DD82E-2761-0D47-99A6-208582B9B270}"/>
              </a:ext>
            </a:extLst>
          </p:cNvPr>
          <p:cNvSpPr txBox="1"/>
          <p:nvPr userDrawn="1"/>
        </p:nvSpPr>
        <p:spPr>
          <a:xfrm>
            <a:off x="6108699" y="5694613"/>
            <a:ext cx="5814874" cy="48981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300" b="1">
                <a:solidFill>
                  <a:schemeClr val="bg1"/>
                </a:solidFill>
              </a:rPr>
              <a:t>Centers for Disease Control and Prevention</a:t>
            </a:r>
          </a:p>
          <a:p>
            <a:pPr lvl="0" algn="r">
              <a:lnSpc>
                <a:spcPct val="150000"/>
              </a:lnSpc>
            </a:pPr>
            <a:r>
              <a:rPr lang="en-US" sz="900" b="0">
                <a:solidFill>
                  <a:schemeClr val="bg1"/>
                </a:solidFill>
              </a:rPr>
              <a:t>National Center for Chronic Disease Prevention and Health Promotion</a:t>
            </a:r>
          </a:p>
        </p:txBody>
      </p:sp>
      <p:sp>
        <p:nvSpPr>
          <p:cNvPr id="17" name="Division Name">
            <a:extLst>
              <a:ext uri="{FF2B5EF4-FFF2-40B4-BE49-F238E27FC236}">
                <a16:creationId xmlns:a16="http://schemas.microsoft.com/office/drawing/2014/main" id="{5813D31A-E497-5F47-BE63-99A047D95A21}"/>
              </a:ext>
            </a:extLst>
          </p:cNvPr>
          <p:cNvSpPr>
            <a:spLocks noGrp="1"/>
          </p:cNvSpPr>
          <p:nvPr>
            <p:ph type="body" sz="quarter" idx="13" hasCustomPrompt="1"/>
          </p:nvPr>
        </p:nvSpPr>
        <p:spPr>
          <a:xfrm>
            <a:off x="6769358" y="6188507"/>
            <a:ext cx="5154215" cy="296863"/>
          </a:xfrm>
          <a:prstGeom prst="rect">
            <a:avLst/>
          </a:prstGeom>
        </p:spPr>
        <p:txBody>
          <a:bodyPr>
            <a:noAutofit/>
          </a:bodyPr>
          <a:lstStyle>
            <a:lvl1pPr marL="0" indent="0" algn="r">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9" name="Rectangle 18">
            <a:extLst>
              <a:ext uri="{FF2B5EF4-FFF2-40B4-BE49-F238E27FC236}">
                <a16:creationId xmlns:a16="http://schemas.microsoft.com/office/drawing/2014/main" id="{B4CFED2A-4725-3549-8D39-306DD1121E1E}"/>
              </a:ext>
            </a:extLst>
          </p:cNvPr>
          <p:cNvSpPr/>
          <p:nvPr userDrawn="1"/>
        </p:nvSpPr>
        <p:spPr>
          <a:xfrm>
            <a:off x="2356482" y="6426340"/>
            <a:ext cx="9567091" cy="274370"/>
          </a:xfrm>
          <a:prstGeom prst="rect">
            <a:avLst/>
          </a:prstGeom>
        </p:spPr>
        <p:txBody>
          <a:bodyPr wrap="square">
            <a:spAutoFit/>
          </a:bodyPr>
          <a:lstStyle/>
          <a:p>
            <a:pPr marL="0" marR="0" lvl="0" indent="0" algn="r"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pitchFamily="34" charset="0"/>
                <a:ea typeface="+mn-ea"/>
                <a:cs typeface="+mn-cs"/>
              </a:rPr>
              <a:t>The findings and conclusions in this report are those of the authors and do not necessarily represent the official position of the Centers for Disease Control and Prevention.</a:t>
            </a:r>
          </a:p>
        </p:txBody>
      </p:sp>
      <p:pic>
        <p:nvPicPr>
          <p:cNvPr id="16" name="Picture 15">
            <a:extLst>
              <a:ext uri="{FF2B5EF4-FFF2-40B4-BE49-F238E27FC236}">
                <a16:creationId xmlns:a16="http://schemas.microsoft.com/office/drawing/2014/main" id="{1FFEC58A-F342-794A-B73A-BA9E154657E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6742" y="5737970"/>
            <a:ext cx="1524001" cy="873325"/>
          </a:xfrm>
          <a:prstGeom prst="rect">
            <a:avLst/>
          </a:prstGeom>
        </p:spPr>
      </p:pic>
    </p:spTree>
    <p:extLst>
      <p:ext uri="{BB962C8B-B14F-4D97-AF65-F5344CB8AC3E}">
        <p14:creationId xmlns:p14="http://schemas.microsoft.com/office/powerpoint/2010/main" val="56923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hoto | Dark Left">
    <p:bg>
      <p:bgRef idx="1001">
        <a:schemeClr val="bg1"/>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75CC82AD-44BE-C94B-B717-A6556CB4D3AF}"/>
              </a:ext>
            </a:extLst>
          </p:cNvPr>
          <p:cNvSpPr>
            <a:spLocks noGrp="1"/>
          </p:cNvSpPr>
          <p:nvPr>
            <p:ph type="title"/>
          </p:nvPr>
        </p:nvSpPr>
        <p:spPr>
          <a:xfrm>
            <a:off x="4834785" y="469503"/>
            <a:ext cx="6776192" cy="1519121"/>
          </a:xfrm>
        </p:spPr>
        <p:txBody>
          <a:bodyPr/>
          <a:lstStyle/>
          <a:p>
            <a:r>
              <a:rPr lang="en-US"/>
              <a:t>Click to edit Master title style</a:t>
            </a:r>
          </a:p>
        </p:txBody>
      </p:sp>
      <p:sp>
        <p:nvSpPr>
          <p:cNvPr id="10" name="Text Placeholder 5">
            <a:extLst>
              <a:ext uri="{FF2B5EF4-FFF2-40B4-BE49-F238E27FC236}">
                <a16:creationId xmlns:a16="http://schemas.microsoft.com/office/drawing/2014/main" id="{2AFC7444-E2F6-4846-A1A9-07148082D714}"/>
              </a:ext>
            </a:extLst>
          </p:cNvPr>
          <p:cNvSpPr>
            <a:spLocks noGrp="1"/>
          </p:cNvSpPr>
          <p:nvPr>
            <p:ph type="body" sz="quarter" idx="13"/>
          </p:nvPr>
        </p:nvSpPr>
        <p:spPr>
          <a:xfrm>
            <a:off x="4834618" y="2110524"/>
            <a:ext cx="6776192" cy="37317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descr="Populate this object with alternative text.">
            <a:extLst>
              <a:ext uri="{FF2B5EF4-FFF2-40B4-BE49-F238E27FC236}">
                <a16:creationId xmlns:a16="http://schemas.microsoft.com/office/drawing/2014/main" id="{E09B5FA4-80F7-CF48-8417-05759757BA5D}"/>
              </a:ext>
            </a:extLst>
          </p:cNvPr>
          <p:cNvSpPr>
            <a:spLocks noGrp="1"/>
          </p:cNvSpPr>
          <p:nvPr>
            <p:ph type="pic" sz="quarter" idx="14"/>
          </p:nvPr>
        </p:nvSpPr>
        <p:spPr>
          <a:xfrm>
            <a:off x="0" y="-7542"/>
            <a:ext cx="4586050" cy="6865542"/>
          </a:xfrm>
        </p:spPr>
        <p:txBody>
          <a:bodyPr anchor="ctr"/>
          <a:lstStyle>
            <a:lvl1pPr marL="0" indent="0" algn="ctr">
              <a:buNone/>
              <a:defRPr>
                <a:solidFill>
                  <a:schemeClr val="tx1"/>
                </a:solidFill>
              </a:defRPr>
            </a:lvl1pPr>
          </a:lstStyle>
          <a:p>
            <a:endParaRPr lang="en-US"/>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156865381"/>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ank You | Dark">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EC4993-7A2E-F54A-A816-C8D1D0A8F3C8}"/>
              </a:ext>
              <a:ext uri="{C183D7F6-B498-43B3-948B-1728B52AA6E4}">
                <adec:decorative xmlns:adec="http://schemas.microsoft.com/office/drawing/2017/decorative" val="1"/>
              </a:ext>
            </a:extLst>
          </p:cNvPr>
          <p:cNvSpPr/>
          <p:nvPr userDrawn="1"/>
        </p:nvSpPr>
        <p:spPr>
          <a:xfrm>
            <a:off x="0" y="5107047"/>
            <a:ext cx="12192000" cy="1750954"/>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0FA0AD-C01E-5B47-ACCE-F4A235E08A70}"/>
              </a:ext>
              <a:ext uri="{C183D7F6-B498-43B3-948B-1728B52AA6E4}">
                <adec:decorative xmlns:adec="http://schemas.microsoft.com/office/drawing/2017/decorative" val="1"/>
              </a:ext>
            </a:extLst>
          </p:cNvPr>
          <p:cNvSpPr/>
          <p:nvPr userDrawn="1"/>
        </p:nvSpPr>
        <p:spPr>
          <a:xfrm>
            <a:off x="0" y="49889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11E2350-388A-D94B-B4AF-FF083C4C766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7383" y="3029550"/>
            <a:ext cx="902633" cy="70795"/>
          </a:xfrm>
          <a:prstGeom prst="rect">
            <a:avLst/>
          </a:prstGeom>
        </p:spPr>
      </p:pic>
      <p:sp>
        <p:nvSpPr>
          <p:cNvPr id="13" name="Title 1">
            <a:extLst>
              <a:ext uri="{FF2B5EF4-FFF2-40B4-BE49-F238E27FC236}">
                <a16:creationId xmlns:a16="http://schemas.microsoft.com/office/drawing/2014/main" id="{60B224DA-D422-904F-A7E5-7CC5FB0E14A8}"/>
              </a:ext>
            </a:extLst>
          </p:cNvPr>
          <p:cNvSpPr>
            <a:spLocks noGrp="1"/>
          </p:cNvSpPr>
          <p:nvPr>
            <p:ph type="ctrTitle" hasCustomPrompt="1"/>
          </p:nvPr>
        </p:nvSpPr>
        <p:spPr>
          <a:xfrm>
            <a:off x="3391133" y="2101541"/>
            <a:ext cx="5453331" cy="715070"/>
          </a:xfrm>
          <a:effectLst/>
        </p:spPr>
        <p:txBody>
          <a:bodyPr anchor="ctr">
            <a:noAutofit/>
          </a:bodyPr>
          <a:lstStyle>
            <a:lvl1pPr algn="ctr">
              <a:defRPr sz="6600" b="1">
                <a:solidFill>
                  <a:schemeClr val="bg1"/>
                </a:solidFill>
              </a:defRPr>
            </a:lvl1pPr>
          </a:lstStyle>
          <a:p>
            <a:r>
              <a:rPr lang="en-US"/>
              <a:t>THANK YOU</a:t>
            </a:r>
          </a:p>
        </p:txBody>
      </p:sp>
      <p:sp>
        <p:nvSpPr>
          <p:cNvPr id="12" name="Subtitle 2">
            <a:extLst>
              <a:ext uri="{FF2B5EF4-FFF2-40B4-BE49-F238E27FC236}">
                <a16:creationId xmlns:a16="http://schemas.microsoft.com/office/drawing/2014/main" id="{99BB7E49-A433-6B4B-A980-E11AEB54E915}"/>
              </a:ext>
            </a:extLst>
          </p:cNvPr>
          <p:cNvSpPr>
            <a:spLocks noGrp="1"/>
          </p:cNvSpPr>
          <p:nvPr>
            <p:ph type="subTitle" idx="1" hasCustomPrompt="1"/>
          </p:nvPr>
        </p:nvSpPr>
        <p:spPr>
          <a:xfrm>
            <a:off x="3962400" y="3184738"/>
            <a:ext cx="4292600" cy="590321"/>
          </a:xfrm>
        </p:spPr>
        <p:txBody>
          <a:bodyPr anchor="t">
            <a:normAutofit/>
          </a:bodyPr>
          <a:lstStyle>
            <a:lvl1pPr marL="0" indent="0" algn="ctr">
              <a:buNone/>
              <a:defRPr sz="140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Next Meeting</a:t>
            </a:r>
          </a:p>
        </p:txBody>
      </p:sp>
      <p:sp>
        <p:nvSpPr>
          <p:cNvPr id="14" name="TextBox 13">
            <a:extLst>
              <a:ext uri="{FF2B5EF4-FFF2-40B4-BE49-F238E27FC236}">
                <a16:creationId xmlns:a16="http://schemas.microsoft.com/office/drawing/2014/main" id="{74776558-3C73-6845-A401-B5BAEF1D066A}"/>
              </a:ext>
            </a:extLst>
          </p:cNvPr>
          <p:cNvSpPr txBox="1"/>
          <p:nvPr userDrawn="1"/>
        </p:nvSpPr>
        <p:spPr>
          <a:xfrm>
            <a:off x="6108699" y="5694613"/>
            <a:ext cx="5814874" cy="48981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300" b="1">
                <a:solidFill>
                  <a:schemeClr val="bg1"/>
                </a:solidFill>
              </a:rPr>
              <a:t>Centers for Disease Control and Prevention</a:t>
            </a:r>
          </a:p>
          <a:p>
            <a:pPr lvl="0" algn="r">
              <a:lnSpc>
                <a:spcPct val="150000"/>
              </a:lnSpc>
            </a:pPr>
            <a:r>
              <a:rPr lang="en-US" sz="900" b="0">
                <a:solidFill>
                  <a:schemeClr val="bg1"/>
                </a:solidFill>
              </a:rPr>
              <a:t>National Center for Chronic Disease Prevention and Health Promotion</a:t>
            </a:r>
          </a:p>
        </p:txBody>
      </p:sp>
      <p:sp>
        <p:nvSpPr>
          <p:cNvPr id="16" name="Division Name">
            <a:extLst>
              <a:ext uri="{FF2B5EF4-FFF2-40B4-BE49-F238E27FC236}">
                <a16:creationId xmlns:a16="http://schemas.microsoft.com/office/drawing/2014/main" id="{637FA8BF-B4BB-434C-84E7-DACF9376FFAD}"/>
              </a:ext>
            </a:extLst>
          </p:cNvPr>
          <p:cNvSpPr>
            <a:spLocks noGrp="1"/>
          </p:cNvSpPr>
          <p:nvPr>
            <p:ph type="body" sz="quarter" idx="13" hasCustomPrompt="1"/>
          </p:nvPr>
        </p:nvSpPr>
        <p:spPr>
          <a:xfrm>
            <a:off x="6769358" y="6188507"/>
            <a:ext cx="5154215" cy="296863"/>
          </a:xfrm>
          <a:prstGeom prst="rect">
            <a:avLst/>
          </a:prstGeom>
        </p:spPr>
        <p:txBody>
          <a:bodyPr>
            <a:noAutofit/>
          </a:bodyPr>
          <a:lstStyle>
            <a:lvl1pPr marL="0" indent="0" algn="r">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7" name="Rectangle 16">
            <a:extLst>
              <a:ext uri="{FF2B5EF4-FFF2-40B4-BE49-F238E27FC236}">
                <a16:creationId xmlns:a16="http://schemas.microsoft.com/office/drawing/2014/main" id="{BB127ABE-D5C8-4B40-921D-0788740B6D32}"/>
              </a:ext>
            </a:extLst>
          </p:cNvPr>
          <p:cNvSpPr/>
          <p:nvPr userDrawn="1"/>
        </p:nvSpPr>
        <p:spPr>
          <a:xfrm>
            <a:off x="2356482" y="6426340"/>
            <a:ext cx="9567091" cy="274370"/>
          </a:xfrm>
          <a:prstGeom prst="rect">
            <a:avLst/>
          </a:prstGeom>
        </p:spPr>
        <p:txBody>
          <a:bodyPr wrap="square">
            <a:spAutoFit/>
          </a:bodyPr>
          <a:lstStyle/>
          <a:p>
            <a:pPr marL="0" marR="0" lvl="0" indent="0" algn="r"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pitchFamily="34" charset="0"/>
                <a:ea typeface="+mn-ea"/>
                <a:cs typeface="+mn-cs"/>
              </a:rPr>
              <a:t>The findings and conclusions in this report are those of the authors and do not necessarily represent the official position of the Centers for Disease Control and Prevention.</a:t>
            </a:r>
          </a:p>
        </p:txBody>
      </p:sp>
      <p:pic>
        <p:nvPicPr>
          <p:cNvPr id="15" name="Picture 14">
            <a:extLst>
              <a:ext uri="{FF2B5EF4-FFF2-40B4-BE49-F238E27FC236}">
                <a16:creationId xmlns:a16="http://schemas.microsoft.com/office/drawing/2014/main" id="{EEE9B0B0-2A98-8346-BEE8-A9E1044C386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6742" y="5737970"/>
            <a:ext cx="1524001" cy="873325"/>
          </a:xfrm>
          <a:prstGeom prst="rect">
            <a:avLst/>
          </a:prstGeom>
        </p:spPr>
      </p:pic>
    </p:spTree>
    <p:extLst>
      <p:ext uri="{BB962C8B-B14F-4D97-AF65-F5344CB8AC3E}">
        <p14:creationId xmlns:p14="http://schemas.microsoft.com/office/powerpoint/2010/main" val="27884624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ank You  | Photography">
    <p:spTree>
      <p:nvGrpSpPr>
        <p:cNvPr id="1" name=""/>
        <p:cNvGrpSpPr/>
        <p:nvPr/>
      </p:nvGrpSpPr>
      <p:grpSpPr>
        <a:xfrm>
          <a:off x="0" y="0"/>
          <a:ext cx="0" cy="0"/>
          <a:chOff x="0" y="0"/>
          <a:chExt cx="0" cy="0"/>
        </a:xfrm>
      </p:grpSpPr>
      <p:pic>
        <p:nvPicPr>
          <p:cNvPr id="16" name="Picture Placeholder 6">
            <a:extLst>
              <a:ext uri="{FF2B5EF4-FFF2-40B4-BE49-F238E27FC236}">
                <a16:creationId xmlns:a16="http://schemas.microsoft.com/office/drawing/2014/main" id="{C5C4B111-534A-524F-9225-2420A71EB21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699" y="-1272"/>
            <a:ext cx="3053130" cy="3859968"/>
          </a:xfrm>
          <a:prstGeom prst="rect">
            <a:avLst/>
          </a:prstGeom>
        </p:spPr>
      </p:pic>
      <p:pic>
        <p:nvPicPr>
          <p:cNvPr id="23" name="Picture Placeholder 6">
            <a:extLst>
              <a:ext uri="{FF2B5EF4-FFF2-40B4-BE49-F238E27FC236}">
                <a16:creationId xmlns:a16="http://schemas.microsoft.com/office/drawing/2014/main" id="{D84BF61F-2402-3641-93EB-EE81B7232045}"/>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138870" y="0"/>
            <a:ext cx="3053130" cy="3742774"/>
          </a:xfrm>
          <a:prstGeom prst="rect">
            <a:avLst/>
          </a:prstGeom>
        </p:spPr>
      </p:pic>
      <p:pic>
        <p:nvPicPr>
          <p:cNvPr id="24" name="Picture Placeholder 6">
            <a:extLst>
              <a:ext uri="{FF2B5EF4-FFF2-40B4-BE49-F238E27FC236}">
                <a16:creationId xmlns:a16="http://schemas.microsoft.com/office/drawing/2014/main" id="{A2CAEB1B-F143-0044-9FBC-66B3CA079716}"/>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 y="2"/>
            <a:ext cx="3083242" cy="3742772"/>
          </a:xfrm>
          <a:prstGeom prst="rect">
            <a:avLst/>
          </a:prstGeom>
        </p:spPr>
      </p:pic>
      <p:pic>
        <p:nvPicPr>
          <p:cNvPr id="25" name="Picture Placeholder 6">
            <a:extLst>
              <a:ext uri="{FF2B5EF4-FFF2-40B4-BE49-F238E27FC236}">
                <a16:creationId xmlns:a16="http://schemas.microsoft.com/office/drawing/2014/main" id="{D24F8BDE-08C0-C549-B685-DB088C052B03}"/>
              </a:ext>
              <a:ext uri="{C183D7F6-B498-43B3-948B-1728B52AA6E4}">
                <adec:decorative xmlns:adec="http://schemas.microsoft.com/office/drawing/2017/decorative" val="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074144" y="1"/>
            <a:ext cx="3051544" cy="3859968"/>
          </a:xfrm>
          <a:prstGeom prst="rect">
            <a:avLst/>
          </a:prstGeom>
        </p:spPr>
      </p:pic>
      <p:sp>
        <p:nvSpPr>
          <p:cNvPr id="26" name="Title 1">
            <a:extLst>
              <a:ext uri="{FF2B5EF4-FFF2-40B4-BE49-F238E27FC236}">
                <a16:creationId xmlns:a16="http://schemas.microsoft.com/office/drawing/2014/main" id="{5897B961-385F-9449-962C-D36861EEA017}"/>
              </a:ext>
            </a:extLst>
          </p:cNvPr>
          <p:cNvSpPr>
            <a:spLocks noGrp="1"/>
          </p:cNvSpPr>
          <p:nvPr>
            <p:ph type="ctrTitle" hasCustomPrompt="1"/>
          </p:nvPr>
        </p:nvSpPr>
        <p:spPr>
          <a:xfrm>
            <a:off x="276742" y="4107608"/>
            <a:ext cx="5453331" cy="715070"/>
          </a:xfrm>
          <a:effectLst/>
        </p:spPr>
        <p:txBody>
          <a:bodyPr anchor="ctr">
            <a:noAutofit/>
          </a:bodyPr>
          <a:lstStyle>
            <a:lvl1pPr algn="l">
              <a:defRPr sz="6600" b="1">
                <a:solidFill>
                  <a:schemeClr val="bg1"/>
                </a:solidFill>
              </a:defRPr>
            </a:lvl1pPr>
          </a:lstStyle>
          <a:p>
            <a:r>
              <a:rPr lang="en-US"/>
              <a:t>THANK YOU</a:t>
            </a:r>
          </a:p>
        </p:txBody>
      </p:sp>
      <p:sp>
        <p:nvSpPr>
          <p:cNvPr id="21" name="TextBox 20">
            <a:extLst>
              <a:ext uri="{FF2B5EF4-FFF2-40B4-BE49-F238E27FC236}">
                <a16:creationId xmlns:a16="http://schemas.microsoft.com/office/drawing/2014/main" id="{A9E59930-0883-0240-AEC6-30DA2A17B3FB}"/>
              </a:ext>
            </a:extLst>
          </p:cNvPr>
          <p:cNvSpPr txBox="1"/>
          <p:nvPr userDrawn="1"/>
        </p:nvSpPr>
        <p:spPr>
          <a:xfrm>
            <a:off x="6108699" y="5694613"/>
            <a:ext cx="5814874" cy="48981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300" b="1">
                <a:solidFill>
                  <a:schemeClr val="bg1"/>
                </a:solidFill>
              </a:rPr>
              <a:t>Centers for Disease Control and Prevention</a:t>
            </a:r>
          </a:p>
          <a:p>
            <a:pPr lvl="0" algn="r">
              <a:lnSpc>
                <a:spcPct val="150000"/>
              </a:lnSpc>
            </a:pPr>
            <a:r>
              <a:rPr lang="en-US" sz="900" b="0">
                <a:solidFill>
                  <a:schemeClr val="bg1"/>
                </a:solidFill>
              </a:rPr>
              <a:t>National Center for Chronic Disease Prevention and Health Promotion</a:t>
            </a:r>
          </a:p>
        </p:txBody>
      </p:sp>
      <p:sp>
        <p:nvSpPr>
          <p:cNvPr id="33" name="Subtitle 2">
            <a:extLst>
              <a:ext uri="{FF2B5EF4-FFF2-40B4-BE49-F238E27FC236}">
                <a16:creationId xmlns:a16="http://schemas.microsoft.com/office/drawing/2014/main" id="{528EC04B-3C32-4742-9513-FBBEF03FA17B}"/>
              </a:ext>
            </a:extLst>
          </p:cNvPr>
          <p:cNvSpPr>
            <a:spLocks noGrp="1"/>
          </p:cNvSpPr>
          <p:nvPr>
            <p:ph type="subTitle" idx="1" hasCustomPrompt="1"/>
          </p:nvPr>
        </p:nvSpPr>
        <p:spPr>
          <a:xfrm>
            <a:off x="276742" y="5043105"/>
            <a:ext cx="4292600" cy="389547"/>
          </a:xfrm>
        </p:spPr>
        <p:txBody>
          <a:bodyPr anchor="t">
            <a:normAutofit/>
          </a:bodyPr>
          <a:lstStyle>
            <a:lvl1pPr marL="0" indent="0" algn="l">
              <a:buNone/>
              <a:defRPr sz="140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 Info</a:t>
            </a:r>
          </a:p>
        </p:txBody>
      </p:sp>
      <p:sp>
        <p:nvSpPr>
          <p:cNvPr id="18" name="Division Name">
            <a:extLst>
              <a:ext uri="{FF2B5EF4-FFF2-40B4-BE49-F238E27FC236}">
                <a16:creationId xmlns:a16="http://schemas.microsoft.com/office/drawing/2014/main" id="{2E17C6EB-E192-2741-BAFA-AF2449ADD820}"/>
              </a:ext>
            </a:extLst>
          </p:cNvPr>
          <p:cNvSpPr>
            <a:spLocks noGrp="1"/>
          </p:cNvSpPr>
          <p:nvPr>
            <p:ph type="body" sz="quarter" idx="13" hasCustomPrompt="1"/>
          </p:nvPr>
        </p:nvSpPr>
        <p:spPr>
          <a:xfrm>
            <a:off x="6769358" y="6188507"/>
            <a:ext cx="5154215" cy="296863"/>
          </a:xfrm>
          <a:prstGeom prst="rect">
            <a:avLst/>
          </a:prstGeom>
        </p:spPr>
        <p:txBody>
          <a:bodyPr>
            <a:noAutofit/>
          </a:bodyPr>
          <a:lstStyle>
            <a:lvl1pPr marL="0" indent="0" algn="r">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2" name="Rectangle 21">
            <a:extLst>
              <a:ext uri="{FF2B5EF4-FFF2-40B4-BE49-F238E27FC236}">
                <a16:creationId xmlns:a16="http://schemas.microsoft.com/office/drawing/2014/main" id="{47FCE278-30E9-4E4F-BC16-75E4DB661074}"/>
              </a:ext>
            </a:extLst>
          </p:cNvPr>
          <p:cNvSpPr/>
          <p:nvPr userDrawn="1"/>
        </p:nvSpPr>
        <p:spPr>
          <a:xfrm>
            <a:off x="2356482" y="6426340"/>
            <a:ext cx="9567091" cy="274370"/>
          </a:xfrm>
          <a:prstGeom prst="rect">
            <a:avLst/>
          </a:prstGeom>
        </p:spPr>
        <p:txBody>
          <a:bodyPr wrap="square">
            <a:spAutoFit/>
          </a:bodyPr>
          <a:lstStyle/>
          <a:p>
            <a:pPr marL="0" marR="0" lvl="0" indent="0" algn="r"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pitchFamily="34" charset="0"/>
                <a:ea typeface="+mn-ea"/>
                <a:cs typeface="+mn-cs"/>
              </a:rPr>
              <a:t>The findings and conclusions in this report are those of the authors and do not necessarily represent the official position of the Centers for Disease Control and Prevention.</a:t>
            </a:r>
          </a:p>
        </p:txBody>
      </p:sp>
      <p:sp>
        <p:nvSpPr>
          <p:cNvPr id="4" name="Rectangle 3">
            <a:extLst>
              <a:ext uri="{FF2B5EF4-FFF2-40B4-BE49-F238E27FC236}">
                <a16:creationId xmlns:a16="http://schemas.microsoft.com/office/drawing/2014/main" id="{EF7F3A6F-0DB6-3E4E-9354-5A3C02FB63AB}"/>
              </a:ext>
              <a:ext uri="{C183D7F6-B498-43B3-948B-1728B52AA6E4}">
                <adec:decorative xmlns:adec="http://schemas.microsoft.com/office/drawing/2017/decorative" val="1"/>
              </a:ext>
            </a:extLst>
          </p:cNvPr>
          <p:cNvSpPr/>
          <p:nvPr userDrawn="1"/>
        </p:nvSpPr>
        <p:spPr>
          <a:xfrm>
            <a:off x="0" y="3742774"/>
            <a:ext cx="12192000" cy="3115226"/>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DD9FC9F1-872A-A844-BA3F-B9F5F423F7B7}"/>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76742" y="5737970"/>
            <a:ext cx="1524001" cy="873325"/>
          </a:xfrm>
          <a:prstGeom prst="rect">
            <a:avLst/>
          </a:prstGeom>
        </p:spPr>
      </p:pic>
      <p:pic>
        <p:nvPicPr>
          <p:cNvPr id="31" name="Picture 30">
            <a:extLst>
              <a:ext uri="{FF2B5EF4-FFF2-40B4-BE49-F238E27FC236}">
                <a16:creationId xmlns:a16="http://schemas.microsoft.com/office/drawing/2014/main" id="{FE26990E-92CC-084A-93B4-F8192307C1B0}"/>
              </a:ext>
              <a:ext uri="{C183D7F6-B498-43B3-948B-1728B52AA6E4}">
                <adec:decorative xmlns:adec="http://schemas.microsoft.com/office/drawing/2017/decorative" val="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7800" y="4924334"/>
            <a:ext cx="902633" cy="70795"/>
          </a:xfrm>
          <a:prstGeom prst="rect">
            <a:avLst/>
          </a:prstGeom>
        </p:spPr>
      </p:pic>
      <p:sp>
        <p:nvSpPr>
          <p:cNvPr id="19" name="Rectangle 18">
            <a:extLst>
              <a:ext uri="{FF2B5EF4-FFF2-40B4-BE49-F238E27FC236}">
                <a16:creationId xmlns:a16="http://schemas.microsoft.com/office/drawing/2014/main" id="{3D30A13C-785C-D143-92EA-3E6776D42FEA}"/>
              </a:ext>
              <a:ext uri="{C183D7F6-B498-43B3-948B-1728B52AA6E4}">
                <adec:decorative xmlns:adec="http://schemas.microsoft.com/office/drawing/2017/decorative" val="1"/>
              </a:ext>
            </a:extLst>
          </p:cNvPr>
          <p:cNvSpPr/>
          <p:nvPr userDrawn="1"/>
        </p:nvSpPr>
        <p:spPr>
          <a:xfrm>
            <a:off x="0" y="3654704"/>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9160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2F7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2F78BC"/>
              </a:solidFill>
              <a:effectLst/>
              <a:uLnTx/>
              <a:uFillTx/>
              <a:latin typeface="Arial"/>
              <a:ea typeface="+mn-ea"/>
              <a:cs typeface="+mn-cs"/>
            </a:endParaRPr>
          </a:p>
        </p:txBody>
      </p:sp>
    </p:spTree>
    <p:extLst>
      <p:ext uri="{BB962C8B-B14F-4D97-AF65-F5344CB8AC3E}">
        <p14:creationId xmlns:p14="http://schemas.microsoft.com/office/powerpoint/2010/main" val="40542770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2" name="Date Placeholder 1"/>
          <p:cNvSpPr>
            <a:spLocks noGrp="1"/>
          </p:cNvSpPr>
          <p:nvPr>
            <p:ph type="dt" sz="half" idx="10"/>
          </p:nvPr>
        </p:nvSpPr>
        <p:spPr/>
        <p:txBody>
          <a:bodyPr/>
          <a:lstStyle>
            <a:lvl1pPr>
              <a:defRPr>
                <a:solidFill>
                  <a:schemeClr val="accent2"/>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accent2"/>
                </a:solidFill>
              </a:defRPr>
            </a:lvl1pPr>
          </a:lstStyle>
          <a:p>
            <a:endParaRPr lang="en-US"/>
          </a:p>
        </p:txBody>
      </p:sp>
    </p:spTree>
    <p:extLst>
      <p:ext uri="{BB962C8B-B14F-4D97-AF65-F5344CB8AC3E}">
        <p14:creationId xmlns:p14="http://schemas.microsoft.com/office/powerpoint/2010/main" val="7175256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 Light ">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5EF5B8-1F19-024C-8319-7CA352C8ED47}"/>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6" name="Title 1">
            <a:extLst>
              <a:ext uri="{FF2B5EF4-FFF2-40B4-BE49-F238E27FC236}">
                <a16:creationId xmlns:a16="http://schemas.microsoft.com/office/drawing/2014/main" id="{5897B961-385F-9449-962C-D36861EEA017}"/>
              </a:ext>
            </a:extLst>
          </p:cNvPr>
          <p:cNvSpPr>
            <a:spLocks noGrp="1"/>
          </p:cNvSpPr>
          <p:nvPr userDrawn="1">
            <p:ph type="ctrTitle" hasCustomPrompt="1"/>
          </p:nvPr>
        </p:nvSpPr>
        <p:spPr>
          <a:xfrm>
            <a:off x="3375478" y="2136500"/>
            <a:ext cx="5441044" cy="486571"/>
          </a:xfrm>
          <a:effectLst/>
        </p:spPr>
        <p:txBody>
          <a:bodyPr anchor="ctr">
            <a:normAutofit/>
          </a:bodyPr>
          <a:lstStyle>
            <a:lvl1pPr algn="ctr">
              <a:defRPr sz="4400" b="1">
                <a:solidFill>
                  <a:schemeClr val="tx1"/>
                </a:solidFill>
              </a:defRPr>
            </a:lvl1pPr>
          </a:lstStyle>
          <a:p>
            <a:r>
              <a:rPr lang="en-US" dirty="0"/>
              <a:t>Click to Edit Title</a:t>
            </a:r>
          </a:p>
        </p:txBody>
      </p:sp>
      <p:sp>
        <p:nvSpPr>
          <p:cNvPr id="10" name="Text Placeholder 9">
            <a:extLst>
              <a:ext uri="{FF2B5EF4-FFF2-40B4-BE49-F238E27FC236}">
                <a16:creationId xmlns:a16="http://schemas.microsoft.com/office/drawing/2014/main" id="{631DDABA-A541-5146-B0D8-608BF0639F58}"/>
              </a:ext>
            </a:extLst>
          </p:cNvPr>
          <p:cNvSpPr>
            <a:spLocks noGrp="1"/>
          </p:cNvSpPr>
          <p:nvPr userDrawn="1">
            <p:ph type="body" sz="quarter" idx="14" hasCustomPrompt="1"/>
          </p:nvPr>
        </p:nvSpPr>
        <p:spPr>
          <a:xfrm>
            <a:off x="4133850" y="2585207"/>
            <a:ext cx="3924300" cy="495300"/>
          </a:xfrm>
        </p:spPr>
        <p:txBody>
          <a:bodyPr>
            <a:noAutofit/>
          </a:bodyPr>
          <a:lstStyle>
            <a:lvl1pPr marL="0" indent="0" algn="ctr">
              <a:buNone/>
              <a:defRPr sz="2400">
                <a:solidFill>
                  <a:schemeClr val="tx1"/>
                </a:solidFill>
              </a:defRPr>
            </a:lvl1pPr>
          </a:lstStyle>
          <a:p>
            <a:pPr lvl="0"/>
            <a:r>
              <a:rPr lang="en-US" dirty="0"/>
              <a:t>Click to Edit Subtitle</a:t>
            </a:r>
          </a:p>
        </p:txBody>
      </p:sp>
      <p:sp>
        <p:nvSpPr>
          <p:cNvPr id="33" name="Subtitle 2">
            <a:extLst>
              <a:ext uri="{FF2B5EF4-FFF2-40B4-BE49-F238E27FC236}">
                <a16:creationId xmlns:a16="http://schemas.microsoft.com/office/drawing/2014/main" id="{528EC04B-3C32-4742-9513-FBBEF03FA17B}"/>
              </a:ext>
            </a:extLst>
          </p:cNvPr>
          <p:cNvSpPr>
            <a:spLocks noGrp="1"/>
          </p:cNvSpPr>
          <p:nvPr userDrawn="1">
            <p:ph type="subTitle" idx="1" hasCustomPrompt="1"/>
          </p:nvPr>
        </p:nvSpPr>
        <p:spPr>
          <a:xfrm>
            <a:off x="3949700" y="3535315"/>
            <a:ext cx="4292600" cy="590321"/>
          </a:xfrm>
        </p:spPr>
        <p:txBody>
          <a:bodyPr anchor="t">
            <a:normAutofit/>
          </a:bodyPr>
          <a:lstStyle>
            <a:lvl1pPr marL="0" indent="0" algn="ctr">
              <a:buNone/>
              <a:defRPr sz="1400" cap="none">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Date of Meeting | Presenter Name(s)</a:t>
            </a:r>
          </a:p>
        </p:txBody>
      </p:sp>
      <p:sp>
        <p:nvSpPr>
          <p:cNvPr id="29" name="TextBox 28">
            <a:extLst>
              <a:ext uri="{FF2B5EF4-FFF2-40B4-BE49-F238E27FC236}">
                <a16:creationId xmlns:a16="http://schemas.microsoft.com/office/drawing/2014/main" id="{6E9979E6-A41A-144A-ABE6-D37BDC279573}"/>
              </a:ext>
            </a:extLst>
          </p:cNvPr>
          <p:cNvSpPr txBox="1"/>
          <p:nvPr userDrawn="1"/>
        </p:nvSpPr>
        <p:spPr>
          <a:xfrm>
            <a:off x="281126" y="5861822"/>
            <a:ext cx="5814874" cy="4898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dirty="0">
                <a:solidFill>
                  <a:schemeClr val="bg1"/>
                </a:solidFill>
              </a:rPr>
              <a:t>Centers for Disease Control and Prevention</a:t>
            </a:r>
          </a:p>
          <a:p>
            <a:pPr lvl="0">
              <a:lnSpc>
                <a:spcPct val="150000"/>
              </a:lnSpc>
            </a:pPr>
            <a:r>
              <a:rPr lang="en-US" sz="900" b="0" dirty="0">
                <a:solidFill>
                  <a:schemeClr val="bg1"/>
                </a:solidFill>
              </a:rPr>
              <a:t>National Center for Chronic Disease Prevention and Health Promotion</a:t>
            </a:r>
          </a:p>
        </p:txBody>
      </p:sp>
      <p:sp>
        <p:nvSpPr>
          <p:cNvPr id="28" name="Division Name">
            <a:extLst>
              <a:ext uri="{FF2B5EF4-FFF2-40B4-BE49-F238E27FC236}">
                <a16:creationId xmlns:a16="http://schemas.microsoft.com/office/drawing/2014/main" id="{1C05C024-2448-084E-B53D-9CCD3F04AFAC}"/>
              </a:ext>
            </a:extLst>
          </p:cNvPr>
          <p:cNvSpPr>
            <a:spLocks noGrp="1"/>
          </p:cNvSpPr>
          <p:nvPr userDrawn="1">
            <p:ph type="body" sz="quarter" idx="13" hasCustomPrompt="1"/>
          </p:nvPr>
        </p:nvSpPr>
        <p:spPr>
          <a:xfrm>
            <a:off x="281126" y="6355716"/>
            <a:ext cx="5154215" cy="296863"/>
          </a:xfrm>
          <a:prstGeom prst="rect">
            <a:avLst/>
          </a:prstGeom>
        </p:spPr>
        <p:txBody>
          <a:bodyPr>
            <a:noAutofit/>
          </a:bodyPr>
          <a:lstStyle>
            <a:lvl1pPr marL="0" indent="0">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Division Name here</a:t>
            </a:r>
          </a:p>
        </p:txBody>
      </p:sp>
      <p:sp>
        <p:nvSpPr>
          <p:cNvPr id="23" name="Rectangle 22">
            <a:extLst>
              <a:ext uri="{FF2B5EF4-FFF2-40B4-BE49-F238E27FC236}">
                <a16:creationId xmlns:a16="http://schemas.microsoft.com/office/drawing/2014/main" id="{20EC4993-7A2E-F54A-A816-C8D1D0A8F3C8}"/>
              </a:ext>
              <a:ext uri="{C183D7F6-B498-43B3-948B-1728B52AA6E4}">
                <adec:decorative xmlns:adec="http://schemas.microsoft.com/office/drawing/2017/decorative" val="1"/>
              </a:ext>
            </a:extLst>
          </p:cNvPr>
          <p:cNvSpPr/>
          <p:nvPr userDrawn="1"/>
        </p:nvSpPr>
        <p:spPr>
          <a:xfrm>
            <a:off x="0" y="5107047"/>
            <a:ext cx="12192000" cy="1750954"/>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0FA0AD-C01E-5B47-ACCE-F4A235E08A70}"/>
              </a:ext>
              <a:ext uri="{C183D7F6-B498-43B3-948B-1728B52AA6E4}">
                <adec:decorative xmlns:adec="http://schemas.microsoft.com/office/drawing/2017/decorative" val="1"/>
              </a:ext>
            </a:extLst>
          </p:cNvPr>
          <p:cNvSpPr/>
          <p:nvPr userDrawn="1"/>
        </p:nvSpPr>
        <p:spPr>
          <a:xfrm>
            <a:off x="0" y="49889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E26990E-92CC-084A-93B4-F8192307C1B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44684" y="3380127"/>
            <a:ext cx="902633" cy="70795"/>
          </a:xfrm>
          <a:prstGeom prst="rect">
            <a:avLst/>
          </a:prstGeom>
        </p:spPr>
      </p:pic>
      <p:pic>
        <p:nvPicPr>
          <p:cNvPr id="32" name="Picture 31" descr="logo: USDHHS (United States Department of Health and Human Services), CDC (Centers for Disease Control and Prevention)">
            <a:extLst>
              <a:ext uri="{FF2B5EF4-FFF2-40B4-BE49-F238E27FC236}">
                <a16:creationId xmlns:a16="http://schemas.microsoft.com/office/drawing/2014/main" id="{DD9FC9F1-872A-A844-BA3F-B9F5F423F7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86874" y="5737970"/>
            <a:ext cx="1524001" cy="873325"/>
          </a:xfrm>
          <a:prstGeom prst="rect">
            <a:avLst/>
          </a:prstGeom>
        </p:spPr>
      </p:pic>
    </p:spTree>
    <p:extLst>
      <p:ext uri="{BB962C8B-B14F-4D97-AF65-F5344CB8AC3E}">
        <p14:creationId xmlns:p14="http://schemas.microsoft.com/office/powerpoint/2010/main" val="29866890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 Dark">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EC4993-7A2E-F54A-A816-C8D1D0A8F3C8}"/>
              </a:ext>
              <a:ext uri="{C183D7F6-B498-43B3-948B-1728B52AA6E4}">
                <adec:decorative xmlns:adec="http://schemas.microsoft.com/office/drawing/2017/decorative" val="1"/>
              </a:ext>
            </a:extLst>
          </p:cNvPr>
          <p:cNvSpPr/>
          <p:nvPr userDrawn="1"/>
        </p:nvSpPr>
        <p:spPr>
          <a:xfrm>
            <a:off x="0" y="5107047"/>
            <a:ext cx="12192000" cy="1750954"/>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0FA0AD-C01E-5B47-ACCE-F4A235E08A70}"/>
              </a:ext>
              <a:ext uri="{C183D7F6-B498-43B3-948B-1728B52AA6E4}">
                <adec:decorative xmlns:adec="http://schemas.microsoft.com/office/drawing/2017/decorative" val="1"/>
              </a:ext>
            </a:extLst>
          </p:cNvPr>
          <p:cNvSpPr/>
          <p:nvPr userDrawn="1"/>
        </p:nvSpPr>
        <p:spPr>
          <a:xfrm>
            <a:off x="0" y="49889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E26990E-92CC-084A-93B4-F8192307C1B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44684" y="3380127"/>
            <a:ext cx="902633" cy="70795"/>
          </a:xfrm>
          <a:prstGeom prst="rect">
            <a:avLst/>
          </a:prstGeom>
        </p:spPr>
      </p:pic>
      <p:sp>
        <p:nvSpPr>
          <p:cNvPr id="26" name="Title 1">
            <a:extLst>
              <a:ext uri="{FF2B5EF4-FFF2-40B4-BE49-F238E27FC236}">
                <a16:creationId xmlns:a16="http://schemas.microsoft.com/office/drawing/2014/main" id="{5897B961-385F-9449-962C-D36861EEA017}"/>
              </a:ext>
            </a:extLst>
          </p:cNvPr>
          <p:cNvSpPr>
            <a:spLocks noGrp="1"/>
          </p:cNvSpPr>
          <p:nvPr userDrawn="1">
            <p:ph type="ctrTitle" hasCustomPrompt="1"/>
          </p:nvPr>
        </p:nvSpPr>
        <p:spPr>
          <a:xfrm>
            <a:off x="3375478" y="2136500"/>
            <a:ext cx="5441044" cy="486571"/>
          </a:xfrm>
          <a:effectLst/>
        </p:spPr>
        <p:txBody>
          <a:bodyPr anchor="ctr">
            <a:normAutofit/>
          </a:bodyPr>
          <a:lstStyle>
            <a:lvl1pPr algn="ctr">
              <a:defRPr sz="4400" b="1">
                <a:solidFill>
                  <a:schemeClr val="bg1"/>
                </a:solidFill>
              </a:defRPr>
            </a:lvl1pPr>
          </a:lstStyle>
          <a:p>
            <a:r>
              <a:rPr lang="en-US" dirty="0"/>
              <a:t>Click to Edit Title</a:t>
            </a:r>
          </a:p>
        </p:txBody>
      </p:sp>
      <p:sp>
        <p:nvSpPr>
          <p:cNvPr id="10" name="Text Placeholder 9">
            <a:extLst>
              <a:ext uri="{FF2B5EF4-FFF2-40B4-BE49-F238E27FC236}">
                <a16:creationId xmlns:a16="http://schemas.microsoft.com/office/drawing/2014/main" id="{631DDABA-A541-5146-B0D8-608BF0639F58}"/>
              </a:ext>
            </a:extLst>
          </p:cNvPr>
          <p:cNvSpPr>
            <a:spLocks noGrp="1"/>
          </p:cNvSpPr>
          <p:nvPr userDrawn="1">
            <p:ph type="body" sz="quarter" idx="14" hasCustomPrompt="1"/>
          </p:nvPr>
        </p:nvSpPr>
        <p:spPr>
          <a:xfrm>
            <a:off x="4133850" y="2585207"/>
            <a:ext cx="3924300" cy="495300"/>
          </a:xfrm>
        </p:spPr>
        <p:txBody>
          <a:bodyPr>
            <a:noAutofit/>
          </a:bodyPr>
          <a:lstStyle>
            <a:lvl1pPr marL="0" indent="0" algn="ctr">
              <a:buNone/>
              <a:defRPr sz="2400">
                <a:solidFill>
                  <a:schemeClr val="bg1"/>
                </a:solidFill>
              </a:defRPr>
            </a:lvl1pPr>
          </a:lstStyle>
          <a:p>
            <a:pPr lvl="0"/>
            <a:r>
              <a:rPr lang="en-US" dirty="0"/>
              <a:t>Click to Edit Subtitle</a:t>
            </a:r>
          </a:p>
        </p:txBody>
      </p:sp>
      <p:sp>
        <p:nvSpPr>
          <p:cNvPr id="33" name="Subtitle 2">
            <a:extLst>
              <a:ext uri="{FF2B5EF4-FFF2-40B4-BE49-F238E27FC236}">
                <a16:creationId xmlns:a16="http://schemas.microsoft.com/office/drawing/2014/main" id="{528EC04B-3C32-4742-9513-FBBEF03FA17B}"/>
              </a:ext>
            </a:extLst>
          </p:cNvPr>
          <p:cNvSpPr>
            <a:spLocks noGrp="1"/>
          </p:cNvSpPr>
          <p:nvPr userDrawn="1">
            <p:ph type="subTitle" idx="1" hasCustomPrompt="1"/>
          </p:nvPr>
        </p:nvSpPr>
        <p:spPr>
          <a:xfrm>
            <a:off x="3949700" y="3535315"/>
            <a:ext cx="4292600" cy="590321"/>
          </a:xfrm>
        </p:spPr>
        <p:txBody>
          <a:bodyPr anchor="t">
            <a:normAutofit/>
          </a:bodyPr>
          <a:lstStyle>
            <a:lvl1pPr marL="0" indent="0" algn="ctr">
              <a:buNone/>
              <a:defRPr sz="140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Date of Meeting | Presenter Name(s)</a:t>
            </a:r>
          </a:p>
        </p:txBody>
      </p:sp>
      <p:sp>
        <p:nvSpPr>
          <p:cNvPr id="29" name="TextBox 28">
            <a:extLst>
              <a:ext uri="{FF2B5EF4-FFF2-40B4-BE49-F238E27FC236}">
                <a16:creationId xmlns:a16="http://schemas.microsoft.com/office/drawing/2014/main" id="{6E9979E6-A41A-144A-ABE6-D37BDC279573}"/>
              </a:ext>
            </a:extLst>
          </p:cNvPr>
          <p:cNvSpPr txBox="1"/>
          <p:nvPr userDrawn="1"/>
        </p:nvSpPr>
        <p:spPr>
          <a:xfrm>
            <a:off x="281126" y="5861822"/>
            <a:ext cx="5814874" cy="4898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dirty="0">
                <a:solidFill>
                  <a:schemeClr val="bg1"/>
                </a:solidFill>
              </a:rPr>
              <a:t>Centers for Disease Control and Prevention</a:t>
            </a:r>
          </a:p>
          <a:p>
            <a:pPr lvl="0">
              <a:lnSpc>
                <a:spcPct val="150000"/>
              </a:lnSpc>
            </a:pPr>
            <a:r>
              <a:rPr lang="en-US" sz="900" b="0" dirty="0">
                <a:solidFill>
                  <a:schemeClr val="bg1"/>
                </a:solidFill>
              </a:rPr>
              <a:t>National Center for Chronic Disease Prevention and Health Promotion</a:t>
            </a:r>
          </a:p>
        </p:txBody>
      </p:sp>
      <p:sp>
        <p:nvSpPr>
          <p:cNvPr id="28" name="Division Name">
            <a:extLst>
              <a:ext uri="{FF2B5EF4-FFF2-40B4-BE49-F238E27FC236}">
                <a16:creationId xmlns:a16="http://schemas.microsoft.com/office/drawing/2014/main" id="{1C05C024-2448-084E-B53D-9CCD3F04AFAC}"/>
              </a:ext>
            </a:extLst>
          </p:cNvPr>
          <p:cNvSpPr>
            <a:spLocks noGrp="1"/>
          </p:cNvSpPr>
          <p:nvPr userDrawn="1">
            <p:ph type="body" sz="quarter" idx="13" hasCustomPrompt="1"/>
          </p:nvPr>
        </p:nvSpPr>
        <p:spPr>
          <a:xfrm>
            <a:off x="281126" y="6355716"/>
            <a:ext cx="5154215" cy="296863"/>
          </a:xfrm>
          <a:prstGeom prst="rect">
            <a:avLst/>
          </a:prstGeom>
        </p:spPr>
        <p:txBody>
          <a:bodyPr>
            <a:noAutofit/>
          </a:bodyPr>
          <a:lstStyle>
            <a:lvl1pPr marL="0" indent="0">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Division Name here</a:t>
            </a:r>
          </a:p>
        </p:txBody>
      </p:sp>
      <p:pic>
        <p:nvPicPr>
          <p:cNvPr id="32" name="Picture 31" descr="logo: USDHHS (United States Department of Health and Human Services), CDC (Centers for Disease Control and Prevention)">
            <a:extLst>
              <a:ext uri="{FF2B5EF4-FFF2-40B4-BE49-F238E27FC236}">
                <a16:creationId xmlns:a16="http://schemas.microsoft.com/office/drawing/2014/main" id="{DD9FC9F1-872A-A844-BA3F-B9F5F423F7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6874" y="5737970"/>
            <a:ext cx="1524001" cy="873325"/>
          </a:xfrm>
          <a:prstGeom prst="rect">
            <a:avLst/>
          </a:prstGeom>
        </p:spPr>
      </p:pic>
    </p:spTree>
    <p:extLst>
      <p:ext uri="{BB962C8B-B14F-4D97-AF65-F5344CB8AC3E}">
        <p14:creationId xmlns:p14="http://schemas.microsoft.com/office/powerpoint/2010/main" val="757946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 Photography">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48FAF1-D016-8244-B6B9-A68D48532E2D}"/>
              </a:ext>
              <a:ext uri="{C183D7F6-B498-43B3-948B-1728B52AA6E4}">
                <adec:decorative xmlns:adec="http://schemas.microsoft.com/office/drawing/2017/decorative" val="1"/>
              </a:ext>
            </a:extLst>
          </p:cNvPr>
          <p:cNvSpPr/>
          <p:nvPr userDrawn="1"/>
        </p:nvSpPr>
        <p:spPr>
          <a:xfrm>
            <a:off x="0" y="5634727"/>
            <a:ext cx="12192000" cy="12232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6">
            <a:extLst>
              <a:ext uri="{FF2B5EF4-FFF2-40B4-BE49-F238E27FC236}">
                <a16:creationId xmlns:a16="http://schemas.microsoft.com/office/drawing/2014/main" id="{BF9B6DCF-B02F-C847-B214-F3548F2C102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699" y="-1272"/>
            <a:ext cx="3053130" cy="3859968"/>
          </a:xfrm>
          <a:prstGeom prst="rect">
            <a:avLst/>
          </a:prstGeom>
        </p:spPr>
      </p:pic>
      <p:pic>
        <p:nvPicPr>
          <p:cNvPr id="14" name="Picture Placeholder 6">
            <a:extLst>
              <a:ext uri="{FF2B5EF4-FFF2-40B4-BE49-F238E27FC236}">
                <a16:creationId xmlns:a16="http://schemas.microsoft.com/office/drawing/2014/main" id="{586D702C-5FEE-1D49-BC85-65BE823AC58C}"/>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138870" y="0"/>
            <a:ext cx="3053130" cy="3742774"/>
          </a:xfrm>
          <a:prstGeom prst="rect">
            <a:avLst/>
          </a:prstGeom>
        </p:spPr>
      </p:pic>
      <p:pic>
        <p:nvPicPr>
          <p:cNvPr id="20" name="Picture Placeholder 6">
            <a:extLst>
              <a:ext uri="{FF2B5EF4-FFF2-40B4-BE49-F238E27FC236}">
                <a16:creationId xmlns:a16="http://schemas.microsoft.com/office/drawing/2014/main" id="{B882EF8D-49EE-B34C-BE14-B912AF49A9C0}"/>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 y="2"/>
            <a:ext cx="3083242" cy="3742772"/>
          </a:xfrm>
          <a:prstGeom prst="rect">
            <a:avLst/>
          </a:prstGeom>
        </p:spPr>
      </p:pic>
      <p:pic>
        <p:nvPicPr>
          <p:cNvPr id="12" name="Picture Placeholder 6">
            <a:extLst>
              <a:ext uri="{FF2B5EF4-FFF2-40B4-BE49-F238E27FC236}">
                <a16:creationId xmlns:a16="http://schemas.microsoft.com/office/drawing/2014/main" id="{3140EFED-5F88-1A47-9AE6-07032D85E6EB}"/>
              </a:ext>
              <a:ext uri="{C183D7F6-B498-43B3-948B-1728B52AA6E4}">
                <adec:decorative xmlns:adec="http://schemas.microsoft.com/office/drawing/2017/decorative" val="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074144" y="1"/>
            <a:ext cx="3051544" cy="3859968"/>
          </a:xfrm>
          <a:prstGeom prst="rect">
            <a:avLst/>
          </a:prstGeom>
        </p:spPr>
      </p:pic>
      <p:sp>
        <p:nvSpPr>
          <p:cNvPr id="4" name="Rectangle 3">
            <a:extLst>
              <a:ext uri="{FF2B5EF4-FFF2-40B4-BE49-F238E27FC236}">
                <a16:creationId xmlns:a16="http://schemas.microsoft.com/office/drawing/2014/main" id="{EF7F3A6F-0DB6-3E4E-9354-5A3C02FB63AB}"/>
              </a:ext>
              <a:ext uri="{C183D7F6-B498-43B3-948B-1728B52AA6E4}">
                <adec:decorative xmlns:adec="http://schemas.microsoft.com/office/drawing/2017/decorative" val="1"/>
              </a:ext>
            </a:extLst>
          </p:cNvPr>
          <p:cNvSpPr/>
          <p:nvPr userDrawn="1"/>
        </p:nvSpPr>
        <p:spPr>
          <a:xfrm>
            <a:off x="0" y="3742774"/>
            <a:ext cx="12192000" cy="1891953"/>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E26990E-92CC-084A-93B4-F8192307C1B0}"/>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79636" y="5093753"/>
            <a:ext cx="902633" cy="70795"/>
          </a:xfrm>
          <a:prstGeom prst="rect">
            <a:avLst/>
          </a:prstGeom>
        </p:spPr>
      </p:pic>
      <p:sp>
        <p:nvSpPr>
          <p:cNvPr id="19" name="Rectangle 18">
            <a:extLst>
              <a:ext uri="{FF2B5EF4-FFF2-40B4-BE49-F238E27FC236}">
                <a16:creationId xmlns:a16="http://schemas.microsoft.com/office/drawing/2014/main" id="{3D30A13C-785C-D143-92EA-3E6776D42FEA}"/>
              </a:ext>
              <a:ext uri="{C183D7F6-B498-43B3-948B-1728B52AA6E4}">
                <adec:decorative xmlns:adec="http://schemas.microsoft.com/office/drawing/2017/decorative" val="1"/>
              </a:ext>
            </a:extLst>
          </p:cNvPr>
          <p:cNvSpPr/>
          <p:nvPr userDrawn="1"/>
        </p:nvSpPr>
        <p:spPr>
          <a:xfrm>
            <a:off x="0" y="36237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30DDE451-2CF3-0949-B3F9-0E97F313B61C}"/>
              </a:ext>
            </a:extLst>
          </p:cNvPr>
          <p:cNvSpPr>
            <a:spLocks noGrp="1"/>
          </p:cNvSpPr>
          <p:nvPr>
            <p:ph type="ctrTitle" hasCustomPrompt="1"/>
          </p:nvPr>
        </p:nvSpPr>
        <p:spPr>
          <a:xfrm>
            <a:off x="274084" y="4049701"/>
            <a:ext cx="5441044" cy="486571"/>
          </a:xfrm>
          <a:effectLst/>
        </p:spPr>
        <p:txBody>
          <a:bodyPr anchor="ctr">
            <a:normAutofit/>
          </a:bodyPr>
          <a:lstStyle>
            <a:lvl1pPr algn="l">
              <a:defRPr sz="4400" b="1">
                <a:solidFill>
                  <a:schemeClr val="bg1"/>
                </a:solidFill>
              </a:defRPr>
            </a:lvl1pPr>
          </a:lstStyle>
          <a:p>
            <a:r>
              <a:rPr lang="en-US" dirty="0"/>
              <a:t>Click to Edit Title</a:t>
            </a:r>
          </a:p>
        </p:txBody>
      </p:sp>
      <p:sp>
        <p:nvSpPr>
          <p:cNvPr id="18" name="Text Placeholder 9">
            <a:extLst>
              <a:ext uri="{FF2B5EF4-FFF2-40B4-BE49-F238E27FC236}">
                <a16:creationId xmlns:a16="http://schemas.microsoft.com/office/drawing/2014/main" id="{39AA9A01-1A33-8B4A-878D-1737A853FA3E}"/>
              </a:ext>
            </a:extLst>
          </p:cNvPr>
          <p:cNvSpPr>
            <a:spLocks noGrp="1"/>
          </p:cNvSpPr>
          <p:nvPr>
            <p:ph type="body" sz="quarter" idx="14" hasCustomPrompt="1"/>
          </p:nvPr>
        </p:nvSpPr>
        <p:spPr>
          <a:xfrm>
            <a:off x="274084" y="4498408"/>
            <a:ext cx="3924300" cy="495300"/>
          </a:xfrm>
        </p:spPr>
        <p:txBody>
          <a:bodyPr>
            <a:noAutofit/>
          </a:bodyPr>
          <a:lstStyle>
            <a:lvl1pPr marL="0" indent="0" algn="l">
              <a:buNone/>
              <a:defRPr sz="2400">
                <a:solidFill>
                  <a:schemeClr val="bg1"/>
                </a:solidFill>
              </a:defRPr>
            </a:lvl1pPr>
          </a:lstStyle>
          <a:p>
            <a:pPr lvl="0"/>
            <a:r>
              <a:rPr lang="en-US" dirty="0"/>
              <a:t>Click to Edit Subtitle</a:t>
            </a:r>
          </a:p>
        </p:txBody>
      </p:sp>
      <p:sp>
        <p:nvSpPr>
          <p:cNvPr id="33" name="Subtitle 2">
            <a:extLst>
              <a:ext uri="{FF2B5EF4-FFF2-40B4-BE49-F238E27FC236}">
                <a16:creationId xmlns:a16="http://schemas.microsoft.com/office/drawing/2014/main" id="{528EC04B-3C32-4742-9513-FBBEF03FA17B}"/>
              </a:ext>
            </a:extLst>
          </p:cNvPr>
          <p:cNvSpPr>
            <a:spLocks noGrp="1"/>
          </p:cNvSpPr>
          <p:nvPr>
            <p:ph type="subTitle" idx="1" hasCustomPrompt="1"/>
          </p:nvPr>
        </p:nvSpPr>
        <p:spPr>
          <a:xfrm>
            <a:off x="276742" y="5212524"/>
            <a:ext cx="4292600" cy="389547"/>
          </a:xfrm>
        </p:spPr>
        <p:txBody>
          <a:bodyPr anchor="t">
            <a:normAutofit/>
          </a:bodyPr>
          <a:lstStyle>
            <a:lvl1pPr marL="0" indent="0" algn="l">
              <a:buNone/>
              <a:defRPr sz="140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Date of Meeting | Presenter Name(s)</a:t>
            </a:r>
          </a:p>
        </p:txBody>
      </p:sp>
      <p:sp>
        <p:nvSpPr>
          <p:cNvPr id="16" name="TextBox 15">
            <a:extLst>
              <a:ext uri="{FF2B5EF4-FFF2-40B4-BE49-F238E27FC236}">
                <a16:creationId xmlns:a16="http://schemas.microsoft.com/office/drawing/2014/main" id="{C9E864F8-4763-4847-88BA-A0BBD72EA6CA}"/>
              </a:ext>
            </a:extLst>
          </p:cNvPr>
          <p:cNvSpPr txBox="1"/>
          <p:nvPr userDrawn="1"/>
        </p:nvSpPr>
        <p:spPr>
          <a:xfrm>
            <a:off x="281126" y="5861822"/>
            <a:ext cx="5814874" cy="4898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dirty="0">
                <a:solidFill>
                  <a:schemeClr val="bg1"/>
                </a:solidFill>
              </a:rPr>
              <a:t>Centers for Disease Control and Prevention</a:t>
            </a:r>
          </a:p>
          <a:p>
            <a:pPr lvl="0">
              <a:lnSpc>
                <a:spcPct val="150000"/>
              </a:lnSpc>
            </a:pPr>
            <a:r>
              <a:rPr lang="en-US" sz="900" b="0" dirty="0">
                <a:solidFill>
                  <a:schemeClr val="bg1"/>
                </a:solidFill>
              </a:rPr>
              <a:t>National Center for Chronic Disease Prevention and Health Promotion</a:t>
            </a:r>
          </a:p>
        </p:txBody>
      </p:sp>
      <p:sp>
        <p:nvSpPr>
          <p:cNvPr id="15" name="Division Name">
            <a:extLst>
              <a:ext uri="{FF2B5EF4-FFF2-40B4-BE49-F238E27FC236}">
                <a16:creationId xmlns:a16="http://schemas.microsoft.com/office/drawing/2014/main" id="{0D6F8120-0546-4F43-AFAA-11D464A502C0}"/>
              </a:ext>
            </a:extLst>
          </p:cNvPr>
          <p:cNvSpPr>
            <a:spLocks noGrp="1"/>
          </p:cNvSpPr>
          <p:nvPr>
            <p:ph type="body" sz="quarter" idx="13" hasCustomPrompt="1"/>
          </p:nvPr>
        </p:nvSpPr>
        <p:spPr>
          <a:xfrm>
            <a:off x="281126" y="6412864"/>
            <a:ext cx="5154215" cy="296863"/>
          </a:xfrm>
          <a:prstGeom prst="rect">
            <a:avLst/>
          </a:prstGeom>
        </p:spPr>
        <p:txBody>
          <a:bodyPr>
            <a:noAutofit/>
          </a:bodyPr>
          <a:lstStyle>
            <a:lvl1pPr marL="0" indent="0">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Division Name here</a:t>
            </a:r>
          </a:p>
        </p:txBody>
      </p:sp>
      <p:pic>
        <p:nvPicPr>
          <p:cNvPr id="32" name="Picture 31" descr="logo: USDHHS (United States Department of Health and Human Services), CDC (Centers for Disease Control and Prevention)">
            <a:extLst>
              <a:ext uri="{FF2B5EF4-FFF2-40B4-BE49-F238E27FC236}">
                <a16:creationId xmlns:a16="http://schemas.microsoft.com/office/drawing/2014/main" id="{DD9FC9F1-872A-A844-BA3F-B9F5F423F7B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386874" y="5795118"/>
            <a:ext cx="1524001" cy="873325"/>
          </a:xfrm>
          <a:prstGeom prst="rect">
            <a:avLst/>
          </a:prstGeom>
        </p:spPr>
      </p:pic>
    </p:spTree>
    <p:extLst>
      <p:ext uri="{BB962C8B-B14F-4D97-AF65-F5344CB8AC3E}">
        <p14:creationId xmlns:p14="http://schemas.microsoft.com/office/powerpoint/2010/main" val="5453382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OC | Dark">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E275F2-8210-4840-B12C-B36DA0B31EA1}"/>
              </a:ext>
            </a:extLst>
          </p:cNvPr>
          <p:cNvSpPr>
            <a:spLocks noGrp="1"/>
          </p:cNvSpPr>
          <p:nvPr>
            <p:ph type="title" hasCustomPrompt="1"/>
          </p:nvPr>
        </p:nvSpPr>
        <p:spPr>
          <a:xfrm>
            <a:off x="3445328" y="705124"/>
            <a:ext cx="8165479" cy="1189554"/>
          </a:xfrm>
        </p:spPr>
        <p:txBody>
          <a:bodyPr/>
          <a:lstStyle/>
          <a:p>
            <a:r>
              <a:rPr lang="en-US" dirty="0"/>
              <a:t>Table of Contents</a:t>
            </a:r>
          </a:p>
        </p:txBody>
      </p:sp>
      <p:sp>
        <p:nvSpPr>
          <p:cNvPr id="9" name="Text Placeholder 8">
            <a:extLst>
              <a:ext uri="{FF2B5EF4-FFF2-40B4-BE49-F238E27FC236}">
                <a16:creationId xmlns:a16="http://schemas.microsoft.com/office/drawing/2014/main" id="{A17E6E2B-5F88-584B-8B63-04704EA28937}"/>
              </a:ext>
            </a:extLst>
          </p:cNvPr>
          <p:cNvSpPr>
            <a:spLocks noGrp="1"/>
          </p:cNvSpPr>
          <p:nvPr>
            <p:ph type="body" sz="quarter" idx="13" hasCustomPrompt="1"/>
          </p:nvPr>
        </p:nvSpPr>
        <p:spPr>
          <a:xfrm>
            <a:off x="3445327" y="2095122"/>
            <a:ext cx="8165479" cy="3450093"/>
          </a:xfrm>
        </p:spPr>
        <p:txBody>
          <a:bodyPr/>
          <a:lstStyle>
            <a:lvl1pPr marL="0" marR="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solidFill>
                  <a:schemeClr val="tx1"/>
                </a:solidFill>
              </a:defRPr>
            </a:lvl1pPr>
            <a:lvl2pPr marL="324000" indent="0">
              <a:buNone/>
              <a:defRPr>
                <a:solidFill>
                  <a:schemeClr val="tx1"/>
                </a:solidFill>
              </a:defRPr>
            </a:lvl2pPr>
            <a:lvl3pPr marL="630000" indent="0">
              <a:buNone/>
              <a:defRPr>
                <a:solidFill>
                  <a:schemeClr val="tx1"/>
                </a:solidFill>
              </a:defRPr>
            </a:lvl3pPr>
            <a:lvl4pPr marL="1008000" indent="0">
              <a:buNone/>
              <a:defRPr>
                <a:solidFill>
                  <a:schemeClr val="tx1"/>
                </a:solidFill>
              </a:defRPr>
            </a:lvl4pPr>
            <a:lvl5pPr marL="1368000" indent="0">
              <a:buNone/>
              <a:defRPr>
                <a:solidFill>
                  <a:schemeClr val="tx1"/>
                </a:solidFill>
              </a:defRPr>
            </a:lvl5pPr>
          </a:lstStyle>
          <a:p>
            <a:pPr lvl="0"/>
            <a:r>
              <a:rPr lang="en-US" dirty="0"/>
              <a:t>Section Title 1</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dirty="0"/>
              <a:t>Section Title 2</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dirty="0"/>
              <a:t>Section Title 3</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dirty="0"/>
              <a:t>Section Title 4</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dirty="0"/>
              <a:t>Section Title 5</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dirty="0"/>
              <a:t>Section Title 6</a:t>
            </a:r>
          </a:p>
          <a:p>
            <a:pPr lvl="0"/>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2F7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3" name="Footer Placeholder 2"/>
          <p:cNvSpPr>
            <a:spLocks noGrp="1"/>
          </p:cNvSpPr>
          <p:nvPr>
            <p:ph type="ftr" sz="quarter" idx="11"/>
          </p:nvPr>
        </p:nvSpPr>
        <p:spPr>
          <a:xfrm>
            <a:off x="3445326" y="6019046"/>
            <a:ext cx="405307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2F78BC"/>
              </a:solidFill>
              <a:effectLst/>
              <a:uLnTx/>
              <a:uFillTx/>
              <a:latin typeface="Arial"/>
              <a:ea typeface="+mn-ea"/>
              <a:cs typeface="+mn-cs"/>
            </a:endParaRPr>
          </a:p>
        </p:txBody>
      </p:sp>
      <p:sp>
        <p:nvSpPr>
          <p:cNvPr id="5" name="Rectangle 4">
            <a:extLst>
              <a:ext uri="{FF2B5EF4-FFF2-40B4-BE49-F238E27FC236}">
                <a16:creationId xmlns:a16="http://schemas.microsoft.com/office/drawing/2014/main" id="{CF47F67F-9B94-2641-9A40-55B101D107FB}"/>
              </a:ext>
              <a:ext uri="{C183D7F6-B498-43B3-948B-1728B52AA6E4}">
                <adec:decorative xmlns:adec="http://schemas.microsoft.com/office/drawing/2017/decorative" val="1"/>
              </a:ext>
            </a:extLst>
          </p:cNvPr>
          <p:cNvSpPr/>
          <p:nvPr userDrawn="1"/>
        </p:nvSpPr>
        <p:spPr>
          <a:xfrm rot="5400000">
            <a:off x="-1873578" y="1873577"/>
            <a:ext cx="6858000" cy="3110845"/>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3FCEE8-3773-E546-9E7D-954BE62FBAC4}"/>
              </a:ext>
              <a:ext uri="{C183D7F6-B498-43B3-948B-1728B52AA6E4}">
                <adec:decorative xmlns:adec="http://schemas.microsoft.com/office/drawing/2017/decorative" val="1"/>
              </a:ext>
            </a:extLst>
          </p:cNvPr>
          <p:cNvSpPr/>
          <p:nvPr userDrawn="1"/>
        </p:nvSpPr>
        <p:spPr>
          <a:xfrm rot="5400000">
            <a:off x="-318155" y="3310880"/>
            <a:ext cx="6857999" cy="236243"/>
          </a:xfrm>
          <a:prstGeom prst="rect">
            <a:avLst/>
          </a:prstGeom>
          <a:solidFill>
            <a:schemeClr val="tx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67347"/>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OC | Light">
    <p:bg>
      <p:bgRef idx="1001">
        <a:schemeClr val="bg1"/>
      </p:bgRef>
    </p:bg>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EB276D34-F03E-7441-BC58-5BDA718A4C1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10" name="Title 6">
            <a:extLst>
              <a:ext uri="{FF2B5EF4-FFF2-40B4-BE49-F238E27FC236}">
                <a16:creationId xmlns:a16="http://schemas.microsoft.com/office/drawing/2014/main" id="{0B3D011E-A37B-F240-BF8F-AB462A681999}"/>
              </a:ext>
            </a:extLst>
          </p:cNvPr>
          <p:cNvSpPr>
            <a:spLocks noGrp="1"/>
          </p:cNvSpPr>
          <p:nvPr>
            <p:ph type="title" hasCustomPrompt="1"/>
          </p:nvPr>
        </p:nvSpPr>
        <p:spPr>
          <a:xfrm>
            <a:off x="3445328" y="705124"/>
            <a:ext cx="8165479" cy="1189554"/>
          </a:xfrm>
        </p:spPr>
        <p:txBody>
          <a:bodyPr/>
          <a:lstStyle/>
          <a:p>
            <a:r>
              <a:rPr lang="en-US" dirty="0"/>
              <a:t>Table of Contents</a:t>
            </a:r>
          </a:p>
        </p:txBody>
      </p:sp>
      <p:sp>
        <p:nvSpPr>
          <p:cNvPr id="11" name="Text Placeholder 8">
            <a:extLst>
              <a:ext uri="{FF2B5EF4-FFF2-40B4-BE49-F238E27FC236}">
                <a16:creationId xmlns:a16="http://schemas.microsoft.com/office/drawing/2014/main" id="{B2266888-8F4F-8D42-AFA4-4B5164DE8E7B}"/>
              </a:ext>
            </a:extLst>
          </p:cNvPr>
          <p:cNvSpPr>
            <a:spLocks noGrp="1"/>
          </p:cNvSpPr>
          <p:nvPr>
            <p:ph type="body" sz="quarter" idx="13" hasCustomPrompt="1"/>
          </p:nvPr>
        </p:nvSpPr>
        <p:spPr>
          <a:xfrm>
            <a:off x="3445327" y="2095122"/>
            <a:ext cx="8165479" cy="3450093"/>
          </a:xfrm>
        </p:spPr>
        <p:txBody>
          <a:bodyPr/>
          <a:lstStyle>
            <a:lvl1pPr marL="0" marR="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solidFill>
                  <a:schemeClr val="tx1"/>
                </a:solidFill>
              </a:defRPr>
            </a:lvl1pPr>
            <a:lvl2pPr marL="324000" indent="0">
              <a:buNone/>
              <a:defRPr>
                <a:solidFill>
                  <a:schemeClr val="tx1"/>
                </a:solidFill>
              </a:defRPr>
            </a:lvl2pPr>
            <a:lvl3pPr marL="630000" indent="0">
              <a:buNone/>
              <a:defRPr>
                <a:solidFill>
                  <a:schemeClr val="tx1"/>
                </a:solidFill>
              </a:defRPr>
            </a:lvl3pPr>
            <a:lvl4pPr marL="1008000" indent="0">
              <a:buNone/>
              <a:defRPr>
                <a:solidFill>
                  <a:schemeClr val="tx1"/>
                </a:solidFill>
              </a:defRPr>
            </a:lvl4pPr>
            <a:lvl5pPr marL="1368000" indent="0">
              <a:buNone/>
              <a:defRPr>
                <a:solidFill>
                  <a:schemeClr val="tx1"/>
                </a:solidFill>
              </a:defRPr>
            </a:lvl5pPr>
          </a:lstStyle>
          <a:p>
            <a:pPr lvl="0"/>
            <a:r>
              <a:rPr lang="en-US" dirty="0"/>
              <a:t>Section Title 1</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dirty="0"/>
              <a:t>Section Title 2</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dirty="0"/>
              <a:t>Section Title 3</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dirty="0"/>
              <a:t>Section Title 4</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dirty="0"/>
              <a:t>Section Title 5</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dirty="0"/>
              <a:t>Section Title 6</a:t>
            </a:r>
          </a:p>
          <a:p>
            <a:pPr lvl="0"/>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2F7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3" name="Footer Placeholder 2"/>
          <p:cNvSpPr>
            <a:spLocks noGrp="1"/>
          </p:cNvSpPr>
          <p:nvPr>
            <p:ph type="ftr" sz="quarter" idx="11"/>
          </p:nvPr>
        </p:nvSpPr>
        <p:spPr>
          <a:xfrm>
            <a:off x="3445326" y="6019046"/>
            <a:ext cx="405307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2F78BC"/>
              </a:solidFill>
              <a:effectLst/>
              <a:uLnTx/>
              <a:uFillTx/>
              <a:latin typeface="Arial"/>
              <a:ea typeface="+mn-ea"/>
              <a:cs typeface="+mn-cs"/>
            </a:endParaRPr>
          </a:p>
        </p:txBody>
      </p:sp>
      <p:sp>
        <p:nvSpPr>
          <p:cNvPr id="5" name="Rectangle 4">
            <a:extLst>
              <a:ext uri="{FF2B5EF4-FFF2-40B4-BE49-F238E27FC236}">
                <a16:creationId xmlns:a16="http://schemas.microsoft.com/office/drawing/2014/main" id="{CF47F67F-9B94-2641-9A40-55B101D107FB}"/>
              </a:ext>
              <a:ext uri="{C183D7F6-B498-43B3-948B-1728B52AA6E4}">
                <adec:decorative xmlns:adec="http://schemas.microsoft.com/office/drawing/2017/decorative" val="1"/>
              </a:ext>
            </a:extLst>
          </p:cNvPr>
          <p:cNvSpPr/>
          <p:nvPr userDrawn="1"/>
        </p:nvSpPr>
        <p:spPr>
          <a:xfrm rot="5400000">
            <a:off x="-1873578" y="1873577"/>
            <a:ext cx="6858000" cy="3110845"/>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3FCEE8-3773-E546-9E7D-954BE62FBAC4}"/>
              </a:ext>
              <a:ext uri="{C183D7F6-B498-43B3-948B-1728B52AA6E4}">
                <adec:decorative xmlns:adec="http://schemas.microsoft.com/office/drawing/2017/decorative" val="1"/>
              </a:ext>
            </a:extLst>
          </p:cNvPr>
          <p:cNvSpPr/>
          <p:nvPr userDrawn="1"/>
        </p:nvSpPr>
        <p:spPr>
          <a:xfrm rot="5400000">
            <a:off x="-318155" y="3310880"/>
            <a:ext cx="6857999" cy="236243"/>
          </a:xfrm>
          <a:prstGeom prst="rect">
            <a:avLst/>
          </a:prstGeom>
          <a:solidFill>
            <a:schemeClr val="tx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E322462-E9BD-1046-A1FE-47F97D47905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2438926105"/>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 Light">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E67E3BF6-3CC8-0047-BBA2-FF8805D17D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12" name="Title Placeholder 1">
            <a:extLst>
              <a:ext uri="{FF2B5EF4-FFF2-40B4-BE49-F238E27FC236}">
                <a16:creationId xmlns:a16="http://schemas.microsoft.com/office/drawing/2014/main" id="{C182B34E-3313-2C43-86BF-3691D3D4D569}"/>
              </a:ext>
            </a:extLst>
          </p:cNvPr>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p>
            <a:r>
              <a:rPr lang="en-US"/>
              <a:t>Click To Edit Master Title Style</a:t>
            </a:r>
          </a:p>
        </p:txBody>
      </p:sp>
      <p:sp>
        <p:nvSpPr>
          <p:cNvPr id="3" name="Content Placeholder 2"/>
          <p:cNvSpPr>
            <a:spLocks noGrp="1"/>
          </p:cNvSpPr>
          <p:nvPr>
            <p:ph idx="1"/>
          </p:nvPr>
        </p:nvSpPr>
        <p:spPr>
          <a:xfrm>
            <a:off x="581192" y="1983704"/>
            <a:ext cx="11029615" cy="3678303"/>
          </a:xfrm>
        </p:spPr>
        <p:txBody>
          <a:bodyPr/>
          <a:lstStyle>
            <a:lvl1pPr>
              <a:buClr>
                <a:schemeClr val="accent2"/>
              </a:buClr>
              <a:defRPr/>
            </a:lvl1pPr>
            <a:lvl2pPr>
              <a:buClr>
                <a:schemeClr val="accent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pic>
        <p:nvPicPr>
          <p:cNvPr id="11" name="Picture 10">
            <a:extLst>
              <a:ext uri="{FF2B5EF4-FFF2-40B4-BE49-F238E27FC236}">
                <a16:creationId xmlns:a16="http://schemas.microsoft.com/office/drawing/2014/main" id="{F9EA51E6-B005-8848-A06B-8944C8E9D5B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1967504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Photo | Light Left">
    <p:bg>
      <p:bgRef idx="1001">
        <a:schemeClr val="bg1"/>
      </p:bgRef>
    </p:bg>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BBDB60DA-E331-604A-B662-F4B4634226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11" name="Title 3">
            <a:extLst>
              <a:ext uri="{FF2B5EF4-FFF2-40B4-BE49-F238E27FC236}">
                <a16:creationId xmlns:a16="http://schemas.microsoft.com/office/drawing/2014/main" id="{C4D51730-58EB-1040-B94D-09BBDA1B0B03}"/>
              </a:ext>
            </a:extLst>
          </p:cNvPr>
          <p:cNvSpPr>
            <a:spLocks noGrp="1"/>
          </p:cNvSpPr>
          <p:nvPr>
            <p:ph type="title"/>
          </p:nvPr>
        </p:nvSpPr>
        <p:spPr>
          <a:xfrm>
            <a:off x="4834785" y="469503"/>
            <a:ext cx="6776192" cy="1519121"/>
          </a:xfrm>
        </p:spPr>
        <p:txBody>
          <a:bodyPr/>
          <a:lstStyle/>
          <a:p>
            <a:r>
              <a:rPr lang="en-US"/>
              <a:t>Click to edit Master title style</a:t>
            </a:r>
          </a:p>
        </p:txBody>
      </p:sp>
      <p:sp>
        <p:nvSpPr>
          <p:cNvPr id="12" name="Text Placeholder 5">
            <a:extLst>
              <a:ext uri="{FF2B5EF4-FFF2-40B4-BE49-F238E27FC236}">
                <a16:creationId xmlns:a16="http://schemas.microsoft.com/office/drawing/2014/main" id="{66170891-AFB5-1D47-9398-D2F979DFADE8}"/>
              </a:ext>
            </a:extLst>
          </p:cNvPr>
          <p:cNvSpPr>
            <a:spLocks noGrp="1"/>
          </p:cNvSpPr>
          <p:nvPr>
            <p:ph type="body" sz="quarter" idx="13"/>
          </p:nvPr>
        </p:nvSpPr>
        <p:spPr>
          <a:xfrm>
            <a:off x="4834618" y="2110524"/>
            <a:ext cx="6776192" cy="37317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descr="Populate this object with alternative text.">
            <a:extLst>
              <a:ext uri="{FF2B5EF4-FFF2-40B4-BE49-F238E27FC236}">
                <a16:creationId xmlns:a16="http://schemas.microsoft.com/office/drawing/2014/main" id="{E09B5FA4-80F7-CF48-8417-05759757BA5D}"/>
              </a:ext>
            </a:extLst>
          </p:cNvPr>
          <p:cNvSpPr>
            <a:spLocks noGrp="1"/>
          </p:cNvSpPr>
          <p:nvPr>
            <p:ph type="pic" sz="quarter" idx="14"/>
          </p:nvPr>
        </p:nvSpPr>
        <p:spPr>
          <a:xfrm>
            <a:off x="0" y="-7542"/>
            <a:ext cx="4586050" cy="6865542"/>
          </a:xfrm>
        </p:spPr>
        <p:txBody>
          <a:bodyPr anchor="ctr"/>
          <a:lstStyle>
            <a:lvl1pPr marL="0" indent="0" algn="ctr">
              <a:buNone/>
              <a:defRPr/>
            </a:lvl1pPr>
          </a:lstStyle>
          <a:p>
            <a:endParaRPr lang="en-US"/>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p>
            <a:endParaRPr lang="en-US"/>
          </a:p>
        </p:txBody>
      </p:sp>
      <p:pic>
        <p:nvPicPr>
          <p:cNvPr id="10" name="Picture 9">
            <a:extLst>
              <a:ext uri="{FF2B5EF4-FFF2-40B4-BE49-F238E27FC236}">
                <a16:creationId xmlns:a16="http://schemas.microsoft.com/office/drawing/2014/main" id="{36CD66C1-C676-2340-B689-E319335FBA8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180276522"/>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 Dark">
    <p:bg>
      <p:bgRef idx="1001">
        <a:schemeClr val="bg1"/>
      </p:bgRef>
    </p:bg>
    <p:spTree>
      <p:nvGrpSpPr>
        <p:cNvPr id="1" name=""/>
        <p:cNvGrpSpPr/>
        <p:nvPr/>
      </p:nvGrpSpPr>
      <p:grpSpPr>
        <a:xfrm>
          <a:off x="0" y="0"/>
          <a:ext cx="0" cy="0"/>
          <a:chOff x="0" y="0"/>
          <a:chExt cx="0" cy="0"/>
        </a:xfrm>
      </p:grpSpPr>
      <p:sp>
        <p:nvSpPr>
          <p:cNvPr id="21" name="Title Placeholder 1">
            <a:extLst>
              <a:ext uri="{FF2B5EF4-FFF2-40B4-BE49-F238E27FC236}">
                <a16:creationId xmlns:a16="http://schemas.microsoft.com/office/drawing/2014/main" id="{4BB03F69-996C-7949-A380-220A33315C8B}"/>
              </a:ext>
            </a:extLst>
          </p:cNvPr>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lvl1pPr>
              <a:defRPr>
                <a:solidFill>
                  <a:schemeClr val="tx1"/>
                </a:solidFill>
              </a:defRPr>
            </a:lvl1pPr>
          </a:lstStyle>
          <a:p>
            <a:r>
              <a:rPr lang="en-US" dirty="0"/>
              <a:t>Click To Edit Master Title Style</a:t>
            </a:r>
          </a:p>
        </p:txBody>
      </p:sp>
      <p:sp>
        <p:nvSpPr>
          <p:cNvPr id="20" name="Content Placeholder 2">
            <a:extLst>
              <a:ext uri="{FF2B5EF4-FFF2-40B4-BE49-F238E27FC236}">
                <a16:creationId xmlns:a16="http://schemas.microsoft.com/office/drawing/2014/main" id="{8B8C6E31-1339-4340-8E59-29B23D94A29D}"/>
              </a:ext>
            </a:extLst>
          </p:cNvPr>
          <p:cNvSpPr>
            <a:spLocks noGrp="1"/>
          </p:cNvSpPr>
          <p:nvPr>
            <p:ph idx="1"/>
          </p:nvPr>
        </p:nvSpPr>
        <p:spPr>
          <a:xfrm>
            <a:off x="581192" y="1983704"/>
            <a:ext cx="11029615" cy="3678303"/>
          </a:xfrm>
        </p:spPr>
        <p:txBody>
          <a:bodyPr/>
          <a:lstStyle>
            <a:lvl1pPr>
              <a:buClr>
                <a:srgbClr val="569FD3"/>
              </a:buClr>
              <a:defRPr>
                <a:solidFill>
                  <a:schemeClr val="tx1"/>
                </a:solidFill>
              </a:defRPr>
            </a:lvl1pPr>
            <a:lvl2pPr>
              <a:buClr>
                <a:srgbClr val="569FD3"/>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3">
                    <a:lumMod val="20000"/>
                    <a:lumOff val="80000"/>
                  </a:schemeClr>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3">
                    <a:lumMod val="20000"/>
                    <a:lumOff val="80000"/>
                  </a:schemeClr>
                </a:solidFill>
              </a:defRPr>
            </a:lvl1pPr>
          </a:lstStyle>
          <a:p>
            <a:endParaRPr lang="en-US" dirty="0"/>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3">
                    <a:lumMod val="20000"/>
                    <a:lumOff val="80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84198732"/>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xt and Photo Dark">
    <p:bg>
      <p:bgRef idx="1001">
        <a:schemeClr val="bg1"/>
      </p:bgRef>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6A41B2D-63A5-9E42-A734-7100CC60EF52}"/>
              </a:ext>
              <a:ext uri="{C183D7F6-B498-43B3-948B-1728B52AA6E4}">
                <adec:decorative xmlns:adec="http://schemas.microsoft.com/office/drawing/2017/decorative" val="1"/>
              </a:ext>
            </a:extLst>
          </p:cNvPr>
          <p:cNvSpPr/>
          <p:nvPr userDrawn="1"/>
        </p:nvSpPr>
        <p:spPr>
          <a:xfrm>
            <a:off x="0" y="5934873"/>
            <a:ext cx="12192000" cy="923128"/>
          </a:xfrm>
          <a:prstGeom prst="rect">
            <a:avLst/>
          </a:prstGeom>
          <a:gradFill>
            <a:gsLst>
              <a:gs pos="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EEE80-8067-D748-858F-5D3F727CE848}"/>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solidFill>
                  <a:schemeClr val="tx1"/>
                </a:solidFill>
              </a:defRPr>
            </a:lvl1pPr>
            <a:lvl2pPr>
              <a:buClr>
                <a:schemeClr val="accent2"/>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descr="Populate this object with alternative text.">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solidFill>
                  <a:schemeClr val="bg1"/>
                </a:solidFill>
              </a:defRPr>
            </a:lvl1pPr>
          </a:lstStyle>
          <a:p>
            <a:endParaRPr lang="en-US"/>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lvl1pPr>
              <a:defRPr>
                <a:solidFill>
                  <a:schemeClr val="accent3">
                    <a:lumMod val="40000"/>
                    <a:lumOff val="60000"/>
                  </a:schemeClr>
                </a:solidFill>
              </a:defRPr>
            </a:lvl1pPr>
          </a:lstStyle>
          <a:p>
            <a:fld id="{D57F1E4F-1CFF-5643-939E-217C01CDF565}" type="slidenum">
              <a:rPr lang="en-US" smtClean="0"/>
              <a:pPr/>
              <a:t>‹#›</a:t>
            </a:fld>
            <a:endParaRPr lang="en-US" dirty="0"/>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lvl1pPr>
              <a:defRPr>
                <a:solidFill>
                  <a:schemeClr val="accent3">
                    <a:lumMod val="40000"/>
                    <a:lumOff val="60000"/>
                  </a:schemeClr>
                </a:solidFill>
              </a:defRPr>
            </a:lvl1p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lvl1pPr>
              <a:defRPr>
                <a:solidFill>
                  <a:schemeClr val="accent3">
                    <a:lumMod val="40000"/>
                    <a:lumOff val="60000"/>
                  </a:schemeClr>
                </a:solidFill>
              </a:defRPr>
            </a:lvl1pPr>
          </a:lstStyle>
          <a:p>
            <a:endParaRPr lang="en-US" dirty="0"/>
          </a:p>
        </p:txBody>
      </p:sp>
      <p:pic>
        <p:nvPicPr>
          <p:cNvPr id="33" name="Picture 32">
            <a:extLst>
              <a:ext uri="{FF2B5EF4-FFF2-40B4-BE49-F238E27FC236}">
                <a16:creationId xmlns:a16="http://schemas.microsoft.com/office/drawing/2014/main" id="{B1A070BD-3871-C247-B2EB-AAD439AFE2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2885301775"/>
      </p:ext>
    </p:extLst>
  </p:cSld>
  <p:clrMapOvr>
    <a:overrideClrMapping bg1="dk1" tx1="lt1" bg2="dk2" tx2="lt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and Photo Light">
    <p:bg>
      <p:bgRef idx="1001">
        <a:schemeClr val="bg1"/>
      </p:bgRef>
    </p:bg>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CA6BA279-F4F1-564E-A7D6-05C70983430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2" name="Title 1">
            <a:extLst>
              <a:ext uri="{FF2B5EF4-FFF2-40B4-BE49-F238E27FC236}">
                <a16:creationId xmlns:a16="http://schemas.microsoft.com/office/drawing/2014/main" id="{D27EEE80-8067-D748-858F-5D3F727CE848}"/>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solidFill>
                  <a:schemeClr val="tx1"/>
                </a:solidFill>
              </a:defRPr>
            </a:lvl1pPr>
            <a:lvl2pPr>
              <a:buClr>
                <a:schemeClr val="accent2"/>
              </a:buClr>
              <a:defRPr>
                <a:solidFill>
                  <a:schemeClr val="tx1"/>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descr="Populate this object with alternative text.">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solidFill>
                  <a:schemeClr val="bg1"/>
                </a:solidFill>
              </a:defRPr>
            </a:lvl1pPr>
          </a:lstStyle>
          <a:p>
            <a:endParaRPr lang="en-US"/>
          </a:p>
        </p:txBody>
      </p:sp>
      <p:sp>
        <p:nvSpPr>
          <p:cNvPr id="32" name="Rectangle 31">
            <a:extLst>
              <a:ext uri="{FF2B5EF4-FFF2-40B4-BE49-F238E27FC236}">
                <a16:creationId xmlns:a16="http://schemas.microsoft.com/office/drawing/2014/main" id="{A6A41B2D-63A5-9E42-A734-7100CC60EF52}"/>
              </a:ext>
              <a:ext uri="{C183D7F6-B498-43B3-948B-1728B52AA6E4}">
                <adec:decorative xmlns:adec="http://schemas.microsoft.com/office/drawing/2017/decorative" val="1"/>
              </a:ext>
            </a:extLst>
          </p:cNvPr>
          <p:cNvSpPr/>
          <p:nvPr userDrawn="1"/>
        </p:nvSpPr>
        <p:spPr>
          <a:xfrm>
            <a:off x="0" y="5934873"/>
            <a:ext cx="12192000" cy="923128"/>
          </a:xfrm>
          <a:prstGeom prst="rect">
            <a:avLst/>
          </a:prstGeom>
          <a:gradFill>
            <a:gsLst>
              <a:gs pos="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lvl1pPr>
              <a:defRPr>
                <a:solidFill>
                  <a:schemeClr val="accent3">
                    <a:lumMod val="40000"/>
                    <a:lumOff val="60000"/>
                  </a:schemeClr>
                </a:solidFill>
              </a:defRPr>
            </a:lvl1pPr>
          </a:lstStyle>
          <a:p>
            <a:fld id="{D57F1E4F-1CFF-5643-939E-217C01CDF565}" type="slidenum">
              <a:rPr lang="en-US" smtClean="0"/>
              <a:pPr/>
              <a:t>‹#›</a:t>
            </a:fld>
            <a:endParaRPr lang="en-US" dirty="0"/>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lvl1pPr>
              <a:defRPr>
                <a:solidFill>
                  <a:schemeClr val="accent3">
                    <a:lumMod val="40000"/>
                    <a:lumOff val="60000"/>
                  </a:schemeClr>
                </a:solidFill>
              </a:defRPr>
            </a:lvl1p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lvl1pPr>
              <a:defRPr>
                <a:solidFill>
                  <a:schemeClr val="accent3">
                    <a:lumMod val="40000"/>
                    <a:lumOff val="60000"/>
                  </a:schemeClr>
                </a:solidFill>
              </a:defRPr>
            </a:lvl1pPr>
          </a:lstStyle>
          <a:p>
            <a:endParaRPr lang="en-US" dirty="0"/>
          </a:p>
        </p:txBody>
      </p:sp>
      <p:pic>
        <p:nvPicPr>
          <p:cNvPr id="33" name="Picture 32">
            <a:extLst>
              <a:ext uri="{FF2B5EF4-FFF2-40B4-BE49-F238E27FC236}">
                <a16:creationId xmlns:a16="http://schemas.microsoft.com/office/drawing/2014/main" id="{B1A070BD-3871-C247-B2EB-AAD439AFE25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895912776"/>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and Photo Dark 2">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FB4EA8-E9FD-5146-A146-E7141710AA39}"/>
              </a:ext>
            </a:extLst>
          </p:cNvPr>
          <p:cNvSpPr>
            <a:spLocks noGrp="1"/>
          </p:cNvSpPr>
          <p:nvPr>
            <p:ph type="title"/>
          </p:nvPr>
        </p:nvSpPr>
        <p:spPr>
          <a:xfrm>
            <a:off x="581192" y="375557"/>
            <a:ext cx="6448258" cy="1519121"/>
          </a:xfrm>
        </p:spPr>
        <p:txBody>
          <a:bodyPr/>
          <a:lstStyle/>
          <a:p>
            <a:r>
              <a:rPr lang="en-US"/>
              <a:t>Click to edit Master title style</a:t>
            </a:r>
          </a:p>
        </p:txBody>
      </p:sp>
      <p:sp>
        <p:nvSpPr>
          <p:cNvPr id="6" name="Text Placeholder 5">
            <a:extLst>
              <a:ext uri="{FF2B5EF4-FFF2-40B4-BE49-F238E27FC236}">
                <a16:creationId xmlns:a16="http://schemas.microsoft.com/office/drawing/2014/main" id="{CCE9A4F8-3B04-2E43-816F-2CA6C4D15C38}"/>
              </a:ext>
            </a:extLst>
          </p:cNvPr>
          <p:cNvSpPr>
            <a:spLocks noGrp="1"/>
          </p:cNvSpPr>
          <p:nvPr>
            <p:ph type="body" sz="quarter" idx="13"/>
          </p:nvPr>
        </p:nvSpPr>
        <p:spPr>
          <a:xfrm>
            <a:off x="581025" y="2016578"/>
            <a:ext cx="6448258" cy="37317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descr="Populate this object with alternative text.">
            <a:extLst>
              <a:ext uri="{FF2B5EF4-FFF2-40B4-BE49-F238E27FC236}">
                <a16:creationId xmlns:a16="http://schemas.microsoft.com/office/drawing/2014/main" id="{2ACE2404-71A3-414D-AF59-8DF131917D3E}"/>
              </a:ext>
            </a:extLst>
          </p:cNvPr>
          <p:cNvSpPr>
            <a:spLocks noGrp="1"/>
          </p:cNvSpPr>
          <p:nvPr>
            <p:ph type="pic" sz="quarter" idx="14"/>
          </p:nvPr>
        </p:nvSpPr>
        <p:spPr>
          <a:xfrm>
            <a:off x="7250113" y="0"/>
            <a:ext cx="4941887" cy="6858000"/>
          </a:xfrm>
        </p:spPr>
        <p:txBody>
          <a:bodyPr anchor="ctr"/>
          <a:lstStyle>
            <a:lvl1pPr marL="0" indent="0" algn="ctr">
              <a:buNone/>
              <a:defRPr>
                <a:solidFill>
                  <a:schemeClr val="tx1"/>
                </a:solidFill>
              </a:defRPr>
            </a:lvl1pPr>
          </a:lstStyle>
          <a:p>
            <a:endParaRPr lang="en-US" dirty="0"/>
          </a:p>
        </p:txBody>
      </p:sp>
      <p:pic>
        <p:nvPicPr>
          <p:cNvPr id="24" name="Picture 23">
            <a:extLst>
              <a:ext uri="{FF2B5EF4-FFF2-40B4-BE49-F238E27FC236}">
                <a16:creationId xmlns:a16="http://schemas.microsoft.com/office/drawing/2014/main" id="{47077223-3B81-114A-A648-1FB3DAC8D2C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tx1"/>
                </a:solidFill>
              </a:defRPr>
            </a:lvl1pPr>
          </a:lstStyle>
          <a:p>
            <a:fld id="{D57F1E4F-1CFF-5643-939E-217C01CDF565}" type="slidenum">
              <a:rPr lang="en-US" smtClean="0"/>
              <a:pPr/>
              <a:t>‹#›</a:t>
            </a:fld>
            <a:endParaRPr lang="en-US"/>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tx1"/>
                </a:solidFill>
              </a:defRPr>
            </a:lvl1pPr>
          </a:lstStyle>
          <a:p>
            <a:endParaRPr lang="en-US" dirty="0"/>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tx1"/>
                </a:solidFill>
              </a:defRPr>
            </a:lvl1pPr>
          </a:lstStyle>
          <a:p>
            <a:endParaRPr lang="en-US" dirty="0"/>
          </a:p>
        </p:txBody>
      </p:sp>
      <p:pic>
        <p:nvPicPr>
          <p:cNvPr id="15" name="Picture 14">
            <a:extLst>
              <a:ext uri="{FF2B5EF4-FFF2-40B4-BE49-F238E27FC236}">
                <a16:creationId xmlns:a16="http://schemas.microsoft.com/office/drawing/2014/main" id="{75BBEC84-13D5-DA48-AAD9-4ABF462FAB1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366" y="6554869"/>
            <a:ext cx="902633" cy="70795"/>
          </a:xfrm>
          <a:prstGeom prst="rect">
            <a:avLst/>
          </a:prstGeom>
        </p:spPr>
      </p:pic>
    </p:spTree>
    <p:extLst>
      <p:ext uri="{BB962C8B-B14F-4D97-AF65-F5344CB8AC3E}">
        <p14:creationId xmlns:p14="http://schemas.microsoft.com/office/powerpoint/2010/main" val="4061567122"/>
      </p:ext>
    </p:extLst>
  </p:cSld>
  <p:clrMapOvr>
    <a:overrideClrMapping bg1="dk1" tx1="lt1" bg2="dk2" tx2="lt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and Photo Light 2">
    <p:spTree>
      <p:nvGrpSpPr>
        <p:cNvPr id="1" name=""/>
        <p:cNvGrpSpPr/>
        <p:nvPr/>
      </p:nvGrpSpPr>
      <p:grpSpPr>
        <a:xfrm>
          <a:off x="0" y="0"/>
          <a:ext cx="0" cy="0"/>
          <a:chOff x="0" y="0"/>
          <a:chExt cx="0" cy="0"/>
        </a:xfrm>
      </p:grpSpPr>
      <p:pic>
        <p:nvPicPr>
          <p:cNvPr id="21" name="Picture Placeholder 6">
            <a:extLst>
              <a:ext uri="{FF2B5EF4-FFF2-40B4-BE49-F238E27FC236}">
                <a16:creationId xmlns:a16="http://schemas.microsoft.com/office/drawing/2014/main" id="{96EF7A6D-717B-4D4B-BE72-54D1E8B0FE7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4982"/>
            <a:ext cx="12175112" cy="6887963"/>
          </a:xfrm>
          <a:prstGeom prst="rect">
            <a:avLst/>
          </a:prstGeom>
        </p:spPr>
      </p:pic>
      <p:pic>
        <p:nvPicPr>
          <p:cNvPr id="24" name="Picture 23">
            <a:extLst>
              <a:ext uri="{FF2B5EF4-FFF2-40B4-BE49-F238E27FC236}">
                <a16:creationId xmlns:a16="http://schemas.microsoft.com/office/drawing/2014/main" id="{47077223-3B81-114A-A648-1FB3DAC8D2C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18" name="Title 3">
            <a:extLst>
              <a:ext uri="{FF2B5EF4-FFF2-40B4-BE49-F238E27FC236}">
                <a16:creationId xmlns:a16="http://schemas.microsoft.com/office/drawing/2014/main" id="{B0F35876-14D4-1748-9864-02A17F7C708B}"/>
              </a:ext>
            </a:extLst>
          </p:cNvPr>
          <p:cNvSpPr>
            <a:spLocks noGrp="1"/>
          </p:cNvSpPr>
          <p:nvPr>
            <p:ph type="title"/>
          </p:nvPr>
        </p:nvSpPr>
        <p:spPr>
          <a:xfrm>
            <a:off x="581192" y="375557"/>
            <a:ext cx="6448258" cy="1519121"/>
          </a:xfrm>
        </p:spPr>
        <p:txBody>
          <a:bodyPr/>
          <a:lstStyle/>
          <a:p>
            <a:r>
              <a:rPr lang="en-US" dirty="0"/>
              <a:t>Click to edit Master title style</a:t>
            </a:r>
          </a:p>
        </p:txBody>
      </p:sp>
      <p:sp>
        <p:nvSpPr>
          <p:cNvPr id="19" name="Text Placeholder 5">
            <a:extLst>
              <a:ext uri="{FF2B5EF4-FFF2-40B4-BE49-F238E27FC236}">
                <a16:creationId xmlns:a16="http://schemas.microsoft.com/office/drawing/2014/main" id="{A1303FC8-4E28-3646-9140-FABAB1D782B6}"/>
              </a:ext>
            </a:extLst>
          </p:cNvPr>
          <p:cNvSpPr>
            <a:spLocks noGrp="1"/>
          </p:cNvSpPr>
          <p:nvPr>
            <p:ph type="body" sz="quarter" idx="13"/>
          </p:nvPr>
        </p:nvSpPr>
        <p:spPr>
          <a:xfrm>
            <a:off x="581025" y="2016578"/>
            <a:ext cx="6448258" cy="37317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8" descr="Populate this object with alternative text.">
            <a:extLst>
              <a:ext uri="{FF2B5EF4-FFF2-40B4-BE49-F238E27FC236}">
                <a16:creationId xmlns:a16="http://schemas.microsoft.com/office/drawing/2014/main" id="{1472D0A2-D7ED-B84F-AA4B-3185DA90A340}"/>
              </a:ext>
            </a:extLst>
          </p:cNvPr>
          <p:cNvSpPr>
            <a:spLocks noGrp="1"/>
          </p:cNvSpPr>
          <p:nvPr>
            <p:ph type="pic" sz="quarter" idx="14"/>
          </p:nvPr>
        </p:nvSpPr>
        <p:spPr>
          <a:xfrm>
            <a:off x="7250113" y="0"/>
            <a:ext cx="4941887" cy="6858000"/>
          </a:xfrm>
        </p:spPr>
        <p:txBody>
          <a:bodyPr anchor="ctr"/>
          <a:lstStyle>
            <a:lvl1pPr marL="0" indent="0" algn="ctr">
              <a:buNone/>
              <a:defRPr/>
            </a:lvl1pPr>
          </a:lstStyle>
          <a:p>
            <a:endParaRPr lang="en-US" dirty="0"/>
          </a:p>
        </p:txBody>
      </p:sp>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bg1"/>
                </a:solidFill>
              </a:defRPr>
            </a:lvl1pPr>
          </a:lstStyle>
          <a:p>
            <a:fld id="{D57F1E4F-1CFF-5643-939E-217C01CDF565}" type="slidenum">
              <a:rPr lang="en-US" smtClean="0"/>
              <a:pPr/>
              <a:t>‹#›</a:t>
            </a:fld>
            <a:endParaRPr lang="en-US"/>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bg1"/>
                </a:solidFill>
              </a:defRPr>
            </a:lvl1pPr>
          </a:lstStyle>
          <a:p>
            <a:endParaRPr lang="en-US" dirty="0"/>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tx1"/>
                </a:solidFill>
              </a:defRPr>
            </a:lvl1pPr>
          </a:lstStyle>
          <a:p>
            <a:endParaRPr lang="en-US" dirty="0"/>
          </a:p>
        </p:txBody>
      </p:sp>
      <p:pic>
        <p:nvPicPr>
          <p:cNvPr id="17" name="Picture 16">
            <a:extLst>
              <a:ext uri="{FF2B5EF4-FFF2-40B4-BE49-F238E27FC236}">
                <a16:creationId xmlns:a16="http://schemas.microsoft.com/office/drawing/2014/main" id="{40422230-45CD-3B4C-B265-C64050D56AC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6" y="6554869"/>
            <a:ext cx="902633" cy="70795"/>
          </a:xfrm>
          <a:prstGeom prst="rect">
            <a:avLst/>
          </a:prstGeom>
        </p:spPr>
      </p:pic>
    </p:spTree>
    <p:extLst>
      <p:ext uri="{BB962C8B-B14F-4D97-AF65-F5344CB8AC3E}">
        <p14:creationId xmlns:p14="http://schemas.microsoft.com/office/powerpoint/2010/main" val="12874397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and Photo | Dark Left">
    <p:bg>
      <p:bgRef idx="1001">
        <a:schemeClr val="bg1"/>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75CC82AD-44BE-C94B-B717-A6556CB4D3AF}"/>
              </a:ext>
            </a:extLst>
          </p:cNvPr>
          <p:cNvSpPr>
            <a:spLocks noGrp="1"/>
          </p:cNvSpPr>
          <p:nvPr>
            <p:ph type="title"/>
          </p:nvPr>
        </p:nvSpPr>
        <p:spPr>
          <a:xfrm>
            <a:off x="4834785" y="469503"/>
            <a:ext cx="6776192" cy="1519121"/>
          </a:xfrm>
        </p:spPr>
        <p:txBody>
          <a:bodyPr/>
          <a:lstStyle/>
          <a:p>
            <a:r>
              <a:rPr lang="en-US" dirty="0"/>
              <a:t>Click to edit Master title style</a:t>
            </a:r>
          </a:p>
        </p:txBody>
      </p:sp>
      <p:sp>
        <p:nvSpPr>
          <p:cNvPr id="10" name="Text Placeholder 5">
            <a:extLst>
              <a:ext uri="{FF2B5EF4-FFF2-40B4-BE49-F238E27FC236}">
                <a16:creationId xmlns:a16="http://schemas.microsoft.com/office/drawing/2014/main" id="{2AFC7444-E2F6-4846-A1A9-07148082D714}"/>
              </a:ext>
            </a:extLst>
          </p:cNvPr>
          <p:cNvSpPr>
            <a:spLocks noGrp="1"/>
          </p:cNvSpPr>
          <p:nvPr>
            <p:ph type="body" sz="quarter" idx="13"/>
          </p:nvPr>
        </p:nvSpPr>
        <p:spPr>
          <a:xfrm>
            <a:off x="4834618" y="2110524"/>
            <a:ext cx="6776192" cy="37317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descr="Populate this object with alternative text.">
            <a:extLst>
              <a:ext uri="{FF2B5EF4-FFF2-40B4-BE49-F238E27FC236}">
                <a16:creationId xmlns:a16="http://schemas.microsoft.com/office/drawing/2014/main" id="{E09B5FA4-80F7-CF48-8417-05759757BA5D}"/>
              </a:ext>
            </a:extLst>
          </p:cNvPr>
          <p:cNvSpPr>
            <a:spLocks noGrp="1"/>
          </p:cNvSpPr>
          <p:nvPr>
            <p:ph type="pic" sz="quarter" idx="14"/>
          </p:nvPr>
        </p:nvSpPr>
        <p:spPr>
          <a:xfrm>
            <a:off x="0" y="-7542"/>
            <a:ext cx="4586050" cy="6865542"/>
          </a:xfrm>
        </p:spPr>
        <p:txBody>
          <a:bodyPr anchor="ctr"/>
          <a:lstStyle>
            <a:lvl1pPr marL="0" indent="0" algn="ctr">
              <a:buNone/>
              <a:defRPr>
                <a:solidFill>
                  <a:schemeClr val="tx1"/>
                </a:solidFill>
              </a:defRPr>
            </a:lvl1pPr>
          </a:lstStyle>
          <a:p>
            <a:endParaRPr lang="en-US" dirty="0"/>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062450896"/>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and Photo | Light Left">
    <p:bg>
      <p:bgRef idx="1001">
        <a:schemeClr val="bg1"/>
      </p:bgRef>
    </p:bg>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BBDB60DA-E331-604A-B662-F4B4634226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11" name="Title 3">
            <a:extLst>
              <a:ext uri="{FF2B5EF4-FFF2-40B4-BE49-F238E27FC236}">
                <a16:creationId xmlns:a16="http://schemas.microsoft.com/office/drawing/2014/main" id="{C4D51730-58EB-1040-B94D-09BBDA1B0B03}"/>
              </a:ext>
            </a:extLst>
          </p:cNvPr>
          <p:cNvSpPr>
            <a:spLocks noGrp="1"/>
          </p:cNvSpPr>
          <p:nvPr>
            <p:ph type="title"/>
          </p:nvPr>
        </p:nvSpPr>
        <p:spPr>
          <a:xfrm>
            <a:off x="4834785" y="469503"/>
            <a:ext cx="6776192" cy="1519121"/>
          </a:xfrm>
        </p:spPr>
        <p:txBody>
          <a:bodyPr/>
          <a:lstStyle/>
          <a:p>
            <a:r>
              <a:rPr lang="en-US" dirty="0"/>
              <a:t>Click to edit Master title style</a:t>
            </a:r>
          </a:p>
        </p:txBody>
      </p:sp>
      <p:sp>
        <p:nvSpPr>
          <p:cNvPr id="12" name="Text Placeholder 5">
            <a:extLst>
              <a:ext uri="{FF2B5EF4-FFF2-40B4-BE49-F238E27FC236}">
                <a16:creationId xmlns:a16="http://schemas.microsoft.com/office/drawing/2014/main" id="{66170891-AFB5-1D47-9398-D2F979DFADE8}"/>
              </a:ext>
            </a:extLst>
          </p:cNvPr>
          <p:cNvSpPr>
            <a:spLocks noGrp="1"/>
          </p:cNvSpPr>
          <p:nvPr>
            <p:ph type="body" sz="quarter" idx="13"/>
          </p:nvPr>
        </p:nvSpPr>
        <p:spPr>
          <a:xfrm>
            <a:off x="4834618" y="2110524"/>
            <a:ext cx="6776192" cy="37317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descr="Populate this object with alternative text.">
            <a:extLst>
              <a:ext uri="{FF2B5EF4-FFF2-40B4-BE49-F238E27FC236}">
                <a16:creationId xmlns:a16="http://schemas.microsoft.com/office/drawing/2014/main" id="{E09B5FA4-80F7-CF48-8417-05759757BA5D}"/>
              </a:ext>
            </a:extLst>
          </p:cNvPr>
          <p:cNvSpPr>
            <a:spLocks noGrp="1"/>
          </p:cNvSpPr>
          <p:nvPr>
            <p:ph type="pic" sz="quarter" idx="14"/>
          </p:nvPr>
        </p:nvSpPr>
        <p:spPr>
          <a:xfrm>
            <a:off x="0" y="-7542"/>
            <a:ext cx="4586050" cy="6865542"/>
          </a:xfrm>
        </p:spPr>
        <p:txBody>
          <a:bodyPr anchor="ctr"/>
          <a:lstStyle>
            <a:lvl1pPr marL="0" indent="0" algn="ctr">
              <a:buNone/>
              <a:defRPr/>
            </a:lvl1pPr>
          </a:lstStyle>
          <a:p>
            <a:endParaRPr lang="en-US" dirty="0"/>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p>
            <a:endParaRPr lang="en-US"/>
          </a:p>
        </p:txBody>
      </p:sp>
      <p:pic>
        <p:nvPicPr>
          <p:cNvPr id="10" name="Picture 9">
            <a:extLst>
              <a:ext uri="{FF2B5EF4-FFF2-40B4-BE49-F238E27FC236}">
                <a16:creationId xmlns:a16="http://schemas.microsoft.com/office/drawing/2014/main" id="{36CD66C1-C676-2340-B689-E319335FBA8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2989370846"/>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Monitor |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5"/>
            <a:ext cx="3193902" cy="1714473"/>
          </a:xfrm>
        </p:spPr>
        <p:txBody>
          <a:bodyPr/>
          <a:lstStyle/>
          <a:p>
            <a:r>
              <a:rPr lang="en-US"/>
              <a:t>Click to edit Master title style</a:t>
            </a:r>
          </a:p>
        </p:txBody>
      </p:sp>
      <p:sp>
        <p:nvSpPr>
          <p:cNvPr id="3" name="Content Placeholder 2" descr="Populate this object with alternative text."/>
          <p:cNvSpPr>
            <a:spLocks noGrp="1"/>
          </p:cNvSpPr>
          <p:nvPr>
            <p:ph idx="1" hasCustomPrompt="1"/>
          </p:nvPr>
        </p:nvSpPr>
        <p:spPr>
          <a:xfrm>
            <a:off x="581192" y="2727025"/>
            <a:ext cx="3193902" cy="2849554"/>
          </a:xfrm>
        </p:spPr>
        <p:txBody>
          <a:bodyPr/>
          <a:lstStyle>
            <a:lvl1pPr marL="0" indent="0">
              <a:buNone/>
              <a:defRPr/>
            </a:lvl1pPr>
            <a:lvl2pPr marL="324000" indent="0">
              <a:buNone/>
              <a:defRPr/>
            </a:lvl2pPr>
          </a:lstStyle>
          <a:p>
            <a:pPr lvl="0"/>
            <a:r>
              <a:rPr lang="en-US"/>
              <a:t>Edit text (Click icon below if you want to add an object and alt text)</a:t>
            </a:r>
          </a:p>
        </p:txBody>
      </p:sp>
      <p:pic>
        <p:nvPicPr>
          <p:cNvPr id="12" name="Picture 11" descr="Populate this object with alternative text.">
            <a:extLst>
              <a:ext uri="{FF2B5EF4-FFF2-40B4-BE49-F238E27FC236}">
                <a16:creationId xmlns:a16="http://schemas.microsoft.com/office/drawing/2014/main" id="{E23C55B2-DB9A-2F42-BDCB-89B3EB22C29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424844" y="-279993"/>
            <a:ext cx="10648604" cy="7908322"/>
          </a:xfrm>
          <a:prstGeom prst="rect">
            <a:avLst/>
          </a:prstGeom>
        </p:spPr>
      </p:pic>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3">
                    <a:lumMod val="20000"/>
                    <a:lumOff val="80000"/>
                  </a:schemeClr>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3">
                    <a:lumMod val="20000"/>
                    <a:lumOff val="80000"/>
                  </a:schemeClr>
                </a:solidFill>
              </a:defRPr>
            </a:lvl1pPr>
          </a:lstStyle>
          <a:p>
            <a:endParaRPr lang="en-US" dirty="0"/>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3">
                    <a:lumMod val="20000"/>
                    <a:lumOff val="80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196402657"/>
      </p:ext>
    </p:extLst>
  </p:cSld>
  <p:clrMapOvr>
    <a:overrideClrMapping bg1="dk1" tx1="lt1" bg2="dk2"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Monitor | Light">
    <p:bg>
      <p:bgRef idx="1001">
        <a:schemeClr val="bg1"/>
      </p:bgRef>
    </p:bg>
    <p:spTree>
      <p:nvGrpSpPr>
        <p:cNvPr id="1" name=""/>
        <p:cNvGrpSpPr/>
        <p:nvPr/>
      </p:nvGrpSpPr>
      <p:grpSpPr>
        <a:xfrm>
          <a:off x="0" y="0"/>
          <a:ext cx="0" cy="0"/>
          <a:chOff x="0" y="0"/>
          <a:chExt cx="0" cy="0"/>
        </a:xfrm>
      </p:grpSpPr>
      <p:pic>
        <p:nvPicPr>
          <p:cNvPr id="13" name="Picture Placeholder 6">
            <a:extLst>
              <a:ext uri="{FF2B5EF4-FFF2-40B4-BE49-F238E27FC236}">
                <a16:creationId xmlns:a16="http://schemas.microsoft.com/office/drawing/2014/main" id="{B1386601-D0AA-6045-84DC-1B262068A2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2" name="Title 1"/>
          <p:cNvSpPr>
            <a:spLocks noGrp="1"/>
          </p:cNvSpPr>
          <p:nvPr>
            <p:ph type="title"/>
          </p:nvPr>
        </p:nvSpPr>
        <p:spPr>
          <a:xfrm>
            <a:off x="581192" y="702155"/>
            <a:ext cx="3193902" cy="1714473"/>
          </a:xfrm>
        </p:spPr>
        <p:txBody>
          <a:bodyPr/>
          <a:lstStyle/>
          <a:p>
            <a:r>
              <a:rPr lang="en-US"/>
              <a:t>Click to edit Master title style</a:t>
            </a:r>
          </a:p>
        </p:txBody>
      </p:sp>
      <p:sp>
        <p:nvSpPr>
          <p:cNvPr id="3" name="Content Placeholder 2"/>
          <p:cNvSpPr>
            <a:spLocks noGrp="1"/>
          </p:cNvSpPr>
          <p:nvPr>
            <p:ph idx="1" hasCustomPrompt="1"/>
          </p:nvPr>
        </p:nvSpPr>
        <p:spPr>
          <a:xfrm>
            <a:off x="581192" y="2727025"/>
            <a:ext cx="3193902" cy="2849554"/>
          </a:xfrm>
        </p:spPr>
        <p:txBody>
          <a:bodyPr/>
          <a:lstStyle>
            <a:lvl1pPr marL="0" indent="0">
              <a:buNone/>
              <a:defRPr/>
            </a:lvl1pPr>
            <a:lvl2pPr marL="324000" indent="0">
              <a:buNone/>
              <a:defRPr/>
            </a:lvl2pPr>
          </a:lstStyle>
          <a:p>
            <a:pPr lvl="0"/>
            <a:r>
              <a:rPr lang="en-US"/>
              <a:t>Edit text (Click icon below if you want to add an object and alt text)</a:t>
            </a:r>
          </a:p>
        </p:txBody>
      </p:sp>
      <p:pic>
        <p:nvPicPr>
          <p:cNvPr id="12" name="Picture 11">
            <a:extLst>
              <a:ext uri="{FF2B5EF4-FFF2-40B4-BE49-F238E27FC236}">
                <a16:creationId xmlns:a16="http://schemas.microsoft.com/office/drawing/2014/main" id="{E23C55B2-DB9A-2F42-BDCB-89B3EB22C29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24844" y="-279993"/>
            <a:ext cx="10648604" cy="7908322"/>
          </a:xfrm>
          <a:prstGeom prst="rect">
            <a:avLst/>
          </a:prstGeom>
        </p:spPr>
      </p:pic>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pic>
        <p:nvPicPr>
          <p:cNvPr id="11" name="Picture 10">
            <a:extLst>
              <a:ext uri="{FF2B5EF4-FFF2-40B4-BE49-F238E27FC236}">
                <a16:creationId xmlns:a16="http://schemas.microsoft.com/office/drawing/2014/main" id="{3356C567-030D-584C-B89B-CD05F3CED27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1787009278"/>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Header Slide |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193" y="1609223"/>
            <a:ext cx="11029615" cy="1497507"/>
          </a:xfrm>
        </p:spPr>
        <p:txBody>
          <a:bodyPr anchor="b">
            <a:normAutofit/>
          </a:bodyPr>
          <a:lstStyle>
            <a:lvl1pPr algn="ctr">
              <a:defRPr sz="3600" b="0" cap="all">
                <a:solidFill>
                  <a:schemeClr val="tx1"/>
                </a:solidFill>
              </a:defRPr>
            </a:lvl1pPr>
          </a:lstStyle>
          <a:p>
            <a:r>
              <a:rPr lang="en-US"/>
              <a:t>Click to edit title</a:t>
            </a:r>
          </a:p>
        </p:txBody>
      </p:sp>
      <p:sp>
        <p:nvSpPr>
          <p:cNvPr id="3" name="Text Placeholder 2"/>
          <p:cNvSpPr>
            <a:spLocks noGrp="1"/>
          </p:cNvSpPr>
          <p:nvPr>
            <p:ph type="body" idx="1" hasCustomPrompt="1"/>
          </p:nvPr>
        </p:nvSpPr>
        <p:spPr>
          <a:xfrm>
            <a:off x="581192" y="3106730"/>
            <a:ext cx="11029615" cy="600556"/>
          </a:xfrm>
        </p:spPr>
        <p:txBody>
          <a:bodyPr anchor="t">
            <a:normAutofit/>
          </a:bodyPr>
          <a:lstStyle>
            <a:lvl1pPr marL="0" indent="0" algn="ctr">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subtitle</a:t>
            </a:r>
          </a:p>
        </p:txBody>
      </p:sp>
      <p:sp>
        <p:nvSpPr>
          <p:cNvPr id="20" name="Rectangle 19">
            <a:extLst>
              <a:ext uri="{FF2B5EF4-FFF2-40B4-BE49-F238E27FC236}">
                <a16:creationId xmlns:a16="http://schemas.microsoft.com/office/drawing/2014/main" id="{F191C31B-8D29-1D40-BA26-FD64F81E2E00}"/>
              </a:ext>
              <a:ext uri="{C183D7F6-B498-43B3-948B-1728B52AA6E4}">
                <adec:decorative xmlns:adec="http://schemas.microsoft.com/office/drawing/2017/decorative" val="1"/>
              </a:ext>
            </a:extLst>
          </p:cNvPr>
          <p:cNvSpPr/>
          <p:nvPr userDrawn="1"/>
        </p:nvSpPr>
        <p:spPr>
          <a:xfrm>
            <a:off x="0" y="5218043"/>
            <a:ext cx="12192000" cy="1639958"/>
          </a:xfrm>
          <a:prstGeom prst="rect">
            <a:avLst/>
          </a:prstGeom>
          <a:gradFill>
            <a:gsLst>
              <a:gs pos="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5F4CCD34-B8C5-3249-BA81-98E8A9C8A88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a:p>
        </p:txBody>
      </p:sp>
      <p:sp>
        <p:nvSpPr>
          <p:cNvPr id="4" name="Date Placeholder 3"/>
          <p:cNvSpPr>
            <a:spLocks noGrp="1"/>
          </p:cNvSpPr>
          <p:nvPr>
            <p:ph type="dt" sz="half" idx="10"/>
          </p:nvPr>
        </p:nvSpPr>
        <p:spPr/>
        <p:txBody>
          <a:bodyPr/>
          <a:lstStyle>
            <a:lvl1pPr>
              <a:defRPr>
                <a:solidFill>
                  <a:schemeClr val="tx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10" name="Rectangle 9">
            <a:extLst>
              <a:ext uri="{FF2B5EF4-FFF2-40B4-BE49-F238E27FC236}">
                <a16:creationId xmlns:a16="http://schemas.microsoft.com/office/drawing/2014/main" id="{6FA6EDE7-574E-9042-AB0E-B3848BAC4EAC}"/>
              </a:ext>
              <a:ext uri="{C183D7F6-B498-43B3-948B-1728B52AA6E4}">
                <adec:decorative xmlns:adec="http://schemas.microsoft.com/office/drawing/2017/decorative" val="1"/>
              </a:ext>
            </a:extLst>
          </p:cNvPr>
          <p:cNvSpPr/>
          <p:nvPr userDrawn="1"/>
        </p:nvSpPr>
        <p:spPr>
          <a:xfrm>
            <a:off x="0" y="5099921"/>
            <a:ext cx="12192000" cy="236243"/>
          </a:xfrm>
          <a:prstGeom prst="rect">
            <a:avLst/>
          </a:prstGeom>
          <a:solidFill>
            <a:schemeClr val="tx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897242"/>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Monitor |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5"/>
            <a:ext cx="3193902" cy="1714473"/>
          </a:xfrm>
        </p:spPr>
        <p:txBody>
          <a:bodyPr/>
          <a:lstStyle/>
          <a:p>
            <a:r>
              <a:rPr lang="en-US"/>
              <a:t>Click to edit Master title style</a:t>
            </a:r>
          </a:p>
        </p:txBody>
      </p:sp>
      <p:sp>
        <p:nvSpPr>
          <p:cNvPr id="3" name="Content Placeholder 2" descr="Populate this object with alternative text."/>
          <p:cNvSpPr>
            <a:spLocks noGrp="1"/>
          </p:cNvSpPr>
          <p:nvPr>
            <p:ph idx="1" hasCustomPrompt="1"/>
          </p:nvPr>
        </p:nvSpPr>
        <p:spPr>
          <a:xfrm>
            <a:off x="581192" y="2727025"/>
            <a:ext cx="3193902" cy="2849554"/>
          </a:xfrm>
        </p:spPr>
        <p:txBody>
          <a:bodyPr/>
          <a:lstStyle>
            <a:lvl1pPr marL="0" indent="0">
              <a:buNone/>
              <a:defRPr/>
            </a:lvl1pPr>
            <a:lvl2pPr marL="324000" indent="0">
              <a:buNone/>
              <a:defRPr/>
            </a:lvl2pPr>
          </a:lstStyle>
          <a:p>
            <a:pPr lvl="0"/>
            <a:r>
              <a:rPr lang="en-US"/>
              <a:t>Edit text (Click icon below if you want to add an object and alt text)</a:t>
            </a:r>
          </a:p>
        </p:txBody>
      </p:sp>
      <p:pic>
        <p:nvPicPr>
          <p:cNvPr id="12" name="Picture 11" descr="Populate this object with alternative text.">
            <a:extLst>
              <a:ext uri="{FF2B5EF4-FFF2-40B4-BE49-F238E27FC236}">
                <a16:creationId xmlns:a16="http://schemas.microsoft.com/office/drawing/2014/main" id="{E23C55B2-DB9A-2F42-BDCB-89B3EB22C29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424844" y="-279993"/>
            <a:ext cx="10648604" cy="7908322"/>
          </a:xfrm>
          <a:prstGeom prst="rect">
            <a:avLst/>
          </a:prstGeom>
        </p:spPr>
      </p:pic>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3">
                    <a:lumMod val="20000"/>
                    <a:lumOff val="80000"/>
                  </a:schemeClr>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3">
                    <a:lumMod val="20000"/>
                    <a:lumOff val="80000"/>
                  </a:schemeClr>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3">
                    <a:lumMod val="20000"/>
                    <a:lumOff val="80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4130193629"/>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Header Slide | Light">
    <p:spTree>
      <p:nvGrpSpPr>
        <p:cNvPr id="1" name=""/>
        <p:cNvGrpSpPr/>
        <p:nvPr/>
      </p:nvGrpSpPr>
      <p:grpSpPr>
        <a:xfrm>
          <a:off x="0" y="0"/>
          <a:ext cx="0" cy="0"/>
          <a:chOff x="0" y="0"/>
          <a:chExt cx="0" cy="0"/>
        </a:xfrm>
      </p:grpSpPr>
      <p:pic>
        <p:nvPicPr>
          <p:cNvPr id="30" name="Picture Placeholder 6">
            <a:extLst>
              <a:ext uri="{FF2B5EF4-FFF2-40B4-BE49-F238E27FC236}">
                <a16:creationId xmlns:a16="http://schemas.microsoft.com/office/drawing/2014/main" id="{536819FF-2479-804F-AC44-DA5E23A0361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14" name="Title 1">
            <a:extLst>
              <a:ext uri="{FF2B5EF4-FFF2-40B4-BE49-F238E27FC236}">
                <a16:creationId xmlns:a16="http://schemas.microsoft.com/office/drawing/2014/main" id="{A9B52DCE-B4AC-8B4E-82EE-9207197A0101}"/>
              </a:ext>
            </a:extLst>
          </p:cNvPr>
          <p:cNvSpPr>
            <a:spLocks noGrp="1"/>
          </p:cNvSpPr>
          <p:nvPr>
            <p:ph type="title" hasCustomPrompt="1"/>
          </p:nvPr>
        </p:nvSpPr>
        <p:spPr>
          <a:xfrm>
            <a:off x="581193" y="1609223"/>
            <a:ext cx="11029615" cy="1497507"/>
          </a:xfrm>
        </p:spPr>
        <p:txBody>
          <a:bodyPr anchor="b">
            <a:normAutofit/>
          </a:bodyPr>
          <a:lstStyle>
            <a:lvl1pPr algn="ctr">
              <a:defRPr sz="3600" b="0" cap="all">
                <a:solidFill>
                  <a:schemeClr val="tx1"/>
                </a:solidFill>
              </a:defRPr>
            </a:lvl1pPr>
          </a:lstStyle>
          <a:p>
            <a:r>
              <a:rPr lang="en-US"/>
              <a:t>Click to edit title</a:t>
            </a:r>
          </a:p>
        </p:txBody>
      </p:sp>
      <p:sp>
        <p:nvSpPr>
          <p:cNvPr id="13" name="Text Placeholder 2">
            <a:extLst>
              <a:ext uri="{FF2B5EF4-FFF2-40B4-BE49-F238E27FC236}">
                <a16:creationId xmlns:a16="http://schemas.microsoft.com/office/drawing/2014/main" id="{A6A48A43-069D-4B4F-9F30-4D0DC14C7DAA}"/>
              </a:ext>
            </a:extLst>
          </p:cNvPr>
          <p:cNvSpPr>
            <a:spLocks noGrp="1"/>
          </p:cNvSpPr>
          <p:nvPr>
            <p:ph type="body" idx="1" hasCustomPrompt="1"/>
          </p:nvPr>
        </p:nvSpPr>
        <p:spPr>
          <a:xfrm>
            <a:off x="581192" y="3106730"/>
            <a:ext cx="11029615" cy="600556"/>
          </a:xfrm>
        </p:spPr>
        <p:txBody>
          <a:bodyPr anchor="t">
            <a:normAutofit/>
          </a:bodyPr>
          <a:lstStyle>
            <a:lvl1pPr marL="0" indent="0" algn="ctr">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subtitle</a:t>
            </a:r>
          </a:p>
        </p:txBody>
      </p:sp>
      <p:sp>
        <p:nvSpPr>
          <p:cNvPr id="31" name="Rectangle 30">
            <a:extLst>
              <a:ext uri="{FF2B5EF4-FFF2-40B4-BE49-F238E27FC236}">
                <a16:creationId xmlns:a16="http://schemas.microsoft.com/office/drawing/2014/main" id="{5D3165F9-6887-8847-80AC-BE5A953BE402}"/>
              </a:ext>
              <a:ext uri="{C183D7F6-B498-43B3-948B-1728B52AA6E4}">
                <adec:decorative xmlns:adec="http://schemas.microsoft.com/office/drawing/2017/decorative" val="1"/>
              </a:ext>
            </a:extLst>
          </p:cNvPr>
          <p:cNvSpPr/>
          <p:nvPr userDrawn="1"/>
        </p:nvSpPr>
        <p:spPr>
          <a:xfrm>
            <a:off x="0" y="5218043"/>
            <a:ext cx="12192000" cy="1639958"/>
          </a:xfrm>
          <a:prstGeom prst="rect">
            <a:avLst/>
          </a:prstGeom>
          <a:gradFill>
            <a:gsLst>
              <a:gs pos="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CDD82DC2-E7F0-BC4C-BE62-455F0FEB9484}"/>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12" name="Rectangle 11">
            <a:extLst>
              <a:ext uri="{FF2B5EF4-FFF2-40B4-BE49-F238E27FC236}">
                <a16:creationId xmlns:a16="http://schemas.microsoft.com/office/drawing/2014/main" id="{B2846D8E-C7A6-8242-95E5-2F6A618B943A}"/>
              </a:ext>
              <a:ext uri="{C183D7F6-B498-43B3-948B-1728B52AA6E4}">
                <adec:decorative xmlns:adec="http://schemas.microsoft.com/office/drawing/2017/decorative" val="1"/>
              </a:ext>
            </a:extLst>
          </p:cNvPr>
          <p:cNvSpPr/>
          <p:nvPr userDrawn="1"/>
        </p:nvSpPr>
        <p:spPr>
          <a:xfrm>
            <a:off x="0" y="5099921"/>
            <a:ext cx="12192000" cy="236243"/>
          </a:xfrm>
          <a:prstGeom prst="rect">
            <a:avLst/>
          </a:prstGeom>
          <a:solidFill>
            <a:schemeClr val="tx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42137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Questions | Dark">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055329E-1508-4643-AA20-EE35A14AF5A9}"/>
              </a:ext>
            </a:extLst>
          </p:cNvPr>
          <p:cNvSpPr>
            <a:spLocks noGrp="1"/>
          </p:cNvSpPr>
          <p:nvPr>
            <p:ph type="title" hasCustomPrompt="1"/>
          </p:nvPr>
        </p:nvSpPr>
        <p:spPr>
          <a:xfrm>
            <a:off x="581192" y="4037917"/>
            <a:ext cx="6537158" cy="901476"/>
          </a:xfrm>
        </p:spPr>
        <p:txBody>
          <a:bodyPr vert="horz" lIns="91440" tIns="45720" rIns="91440" bIns="45720" rtlCol="0" anchor="t">
            <a:noAutofit/>
          </a:bodyPr>
          <a:lstStyle>
            <a:lvl1pPr>
              <a:defRPr lang="en-US" sz="5400" b="1" dirty="0">
                <a:solidFill>
                  <a:schemeClr val="bg1"/>
                </a:solidFill>
                <a:latin typeface="+mn-lt"/>
                <a:ea typeface="+mn-ea"/>
              </a:defRPr>
            </a:lvl1pPr>
          </a:lstStyle>
          <a:p>
            <a:pPr marL="0" lvl="0" indent="0">
              <a:spcBef>
                <a:spcPct val="20000"/>
              </a:spcBef>
              <a:spcAft>
                <a:spcPts val="600"/>
              </a:spcAft>
              <a:buClr>
                <a:schemeClr val="accent2"/>
              </a:buClr>
              <a:buSzPct val="92000"/>
              <a:buFont typeface="Arial"/>
            </a:pPr>
            <a:r>
              <a:rPr lang="en-US" dirty="0"/>
              <a:t>QUESTIONS</a:t>
            </a:r>
          </a:p>
        </p:txBody>
      </p:sp>
      <p:pic>
        <p:nvPicPr>
          <p:cNvPr id="21" name="Picture Placeholder 6">
            <a:extLst>
              <a:ext uri="{FF2B5EF4-FFF2-40B4-BE49-F238E27FC236}">
                <a16:creationId xmlns:a16="http://schemas.microsoft.com/office/drawing/2014/main" id="{96EF7A6D-717B-4D4B-BE72-54D1E8B0FE7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pic>
        <p:nvPicPr>
          <p:cNvPr id="8" name="Picture Placeholder 6">
            <a:extLst>
              <a:ext uri="{FF2B5EF4-FFF2-40B4-BE49-F238E27FC236}">
                <a16:creationId xmlns:a16="http://schemas.microsoft.com/office/drawing/2014/main" id="{7676B9A7-9EE8-1A40-98DD-55FA942803D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24" name="Picture 23">
            <a:extLst>
              <a:ext uri="{FF2B5EF4-FFF2-40B4-BE49-F238E27FC236}">
                <a16:creationId xmlns:a16="http://schemas.microsoft.com/office/drawing/2014/main" id="{47077223-3B81-114A-A648-1FB3DAC8D2C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bg1"/>
                </a:solidFill>
              </a:defRPr>
            </a:lvl1pPr>
          </a:lstStyle>
          <a:p>
            <a:fld id="{D57F1E4F-1CFF-5643-939E-217C01CDF565}" type="slidenum">
              <a:rPr lang="en-US" smtClean="0"/>
              <a:pPr/>
              <a:t>‹#›</a:t>
            </a:fld>
            <a:endParaRPr lang="en-US"/>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bg1"/>
                </a:solidFill>
              </a:defRPr>
            </a:lvl1pPr>
          </a:lstStyle>
          <a:p>
            <a:endParaRPr lang="en-US" dirty="0"/>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8671682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Questions | Light">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7676B9A7-9EE8-1A40-98DD-55FA942803D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Rectangle 8">
            <a:extLst>
              <a:ext uri="{FF2B5EF4-FFF2-40B4-BE49-F238E27FC236}">
                <a16:creationId xmlns:a16="http://schemas.microsoft.com/office/drawing/2014/main" id="{76FD40F6-634C-224C-9858-A8D5A36A5EE2}"/>
              </a:ext>
              <a:ext uri="{C183D7F6-B498-43B3-948B-1728B52AA6E4}">
                <adec:decorative xmlns:adec="http://schemas.microsoft.com/office/drawing/2017/decorative" val="1"/>
              </a:ext>
            </a:extLst>
          </p:cNvPr>
          <p:cNvSpPr/>
          <p:nvPr userDrawn="1"/>
        </p:nvSpPr>
        <p:spPr>
          <a:xfrm>
            <a:off x="1" y="0"/>
            <a:ext cx="4972050" cy="6857999"/>
          </a:xfrm>
          <a:prstGeom prst="rect">
            <a:avLst/>
          </a:prstGeom>
          <a:gradFill>
            <a:gsLst>
              <a:gs pos="0">
                <a:schemeClr val="bg1">
                  <a:alpha val="0"/>
                </a:schemeClr>
              </a:gs>
              <a:gs pos="99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C055329E-1508-4643-AA20-EE35A14AF5A9}"/>
              </a:ext>
            </a:extLst>
          </p:cNvPr>
          <p:cNvSpPr>
            <a:spLocks noGrp="1"/>
          </p:cNvSpPr>
          <p:nvPr>
            <p:ph type="title" hasCustomPrompt="1"/>
          </p:nvPr>
        </p:nvSpPr>
        <p:spPr>
          <a:xfrm>
            <a:off x="581192" y="4037917"/>
            <a:ext cx="6537158" cy="901476"/>
          </a:xfrm>
        </p:spPr>
        <p:txBody>
          <a:bodyPr vert="horz" lIns="91440" tIns="45720" rIns="91440" bIns="45720" rtlCol="0" anchor="t">
            <a:noAutofit/>
          </a:bodyPr>
          <a:lstStyle>
            <a:lvl1pPr>
              <a:defRPr lang="en-US" sz="5400" b="1" dirty="0">
                <a:latin typeface="+mn-lt"/>
                <a:ea typeface="+mn-ea"/>
              </a:defRPr>
            </a:lvl1pPr>
          </a:lstStyle>
          <a:p>
            <a:pPr marL="0" lvl="0" indent="0">
              <a:spcBef>
                <a:spcPct val="20000"/>
              </a:spcBef>
              <a:spcAft>
                <a:spcPts val="600"/>
              </a:spcAft>
              <a:buClr>
                <a:schemeClr val="accent2"/>
              </a:buClr>
              <a:buSzPct val="92000"/>
              <a:buFont typeface="Arial"/>
            </a:pPr>
            <a:r>
              <a:rPr lang="en-US" dirty="0"/>
              <a:t>QUESTIONS</a:t>
            </a:r>
          </a:p>
        </p:txBody>
      </p:sp>
      <p:pic>
        <p:nvPicPr>
          <p:cNvPr id="24" name="Picture 23">
            <a:extLst>
              <a:ext uri="{FF2B5EF4-FFF2-40B4-BE49-F238E27FC236}">
                <a16:creationId xmlns:a16="http://schemas.microsoft.com/office/drawing/2014/main" id="{47077223-3B81-114A-A648-1FB3DAC8D2C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bg1"/>
                </a:solidFill>
              </a:defRPr>
            </a:lvl1pPr>
          </a:lstStyle>
          <a:p>
            <a:fld id="{D57F1E4F-1CFF-5643-939E-217C01CDF565}" type="slidenum">
              <a:rPr lang="en-US" smtClean="0"/>
              <a:pPr/>
              <a:t>‹#›</a:t>
            </a:fld>
            <a:endParaRPr lang="en-US"/>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bg1"/>
                </a:solidFill>
              </a:defRPr>
            </a:lvl1pPr>
          </a:lstStyle>
          <a:p>
            <a:endParaRPr lang="en-US" dirty="0"/>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41857171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ank You | Light ">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5EF5B8-1F19-024C-8319-7CA352C8ED47}"/>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20EC4993-7A2E-F54A-A816-C8D1D0A8F3C8}"/>
              </a:ext>
              <a:ext uri="{C183D7F6-B498-43B3-948B-1728B52AA6E4}">
                <adec:decorative xmlns:adec="http://schemas.microsoft.com/office/drawing/2017/decorative" val="1"/>
              </a:ext>
            </a:extLst>
          </p:cNvPr>
          <p:cNvSpPr/>
          <p:nvPr userDrawn="1"/>
        </p:nvSpPr>
        <p:spPr>
          <a:xfrm>
            <a:off x="0" y="5107047"/>
            <a:ext cx="12192000" cy="1750954"/>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0FA0AD-C01E-5B47-ACCE-F4A235E08A70}"/>
              </a:ext>
              <a:ext uri="{C183D7F6-B498-43B3-948B-1728B52AA6E4}">
                <adec:decorative xmlns:adec="http://schemas.microsoft.com/office/drawing/2017/decorative" val="1"/>
              </a:ext>
            </a:extLst>
          </p:cNvPr>
          <p:cNvSpPr/>
          <p:nvPr userDrawn="1"/>
        </p:nvSpPr>
        <p:spPr>
          <a:xfrm>
            <a:off x="0" y="49889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384E0CD-A2C7-5541-8CC5-0ECDAEDA0B0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57383" y="3029550"/>
            <a:ext cx="902633" cy="70795"/>
          </a:xfrm>
          <a:prstGeom prst="rect">
            <a:avLst/>
          </a:prstGeom>
        </p:spPr>
      </p:pic>
      <p:sp>
        <p:nvSpPr>
          <p:cNvPr id="14" name="Title 1">
            <a:extLst>
              <a:ext uri="{FF2B5EF4-FFF2-40B4-BE49-F238E27FC236}">
                <a16:creationId xmlns:a16="http://schemas.microsoft.com/office/drawing/2014/main" id="{3769CEF8-B1A7-694C-A10B-D1618F5FBEEF}"/>
              </a:ext>
            </a:extLst>
          </p:cNvPr>
          <p:cNvSpPr>
            <a:spLocks noGrp="1"/>
          </p:cNvSpPr>
          <p:nvPr>
            <p:ph type="ctrTitle" hasCustomPrompt="1"/>
          </p:nvPr>
        </p:nvSpPr>
        <p:spPr>
          <a:xfrm>
            <a:off x="3391133" y="2101541"/>
            <a:ext cx="5453331" cy="715070"/>
          </a:xfrm>
          <a:effectLst/>
        </p:spPr>
        <p:txBody>
          <a:bodyPr anchor="ctr">
            <a:noAutofit/>
          </a:bodyPr>
          <a:lstStyle>
            <a:lvl1pPr algn="ctr">
              <a:defRPr sz="6600" b="1">
                <a:solidFill>
                  <a:schemeClr val="tx1"/>
                </a:solidFill>
              </a:defRPr>
            </a:lvl1pPr>
          </a:lstStyle>
          <a:p>
            <a:r>
              <a:rPr lang="en-US" dirty="0"/>
              <a:t>THANK YOU</a:t>
            </a:r>
          </a:p>
        </p:txBody>
      </p:sp>
      <p:sp>
        <p:nvSpPr>
          <p:cNvPr id="13" name="Subtitle 2">
            <a:extLst>
              <a:ext uri="{FF2B5EF4-FFF2-40B4-BE49-F238E27FC236}">
                <a16:creationId xmlns:a16="http://schemas.microsoft.com/office/drawing/2014/main" id="{5145E4AC-0F44-0F41-92D7-F07A266675A0}"/>
              </a:ext>
            </a:extLst>
          </p:cNvPr>
          <p:cNvSpPr>
            <a:spLocks noGrp="1"/>
          </p:cNvSpPr>
          <p:nvPr>
            <p:ph type="subTitle" idx="1" hasCustomPrompt="1"/>
          </p:nvPr>
        </p:nvSpPr>
        <p:spPr>
          <a:xfrm>
            <a:off x="3962400" y="3184738"/>
            <a:ext cx="4292600" cy="590321"/>
          </a:xfrm>
        </p:spPr>
        <p:txBody>
          <a:bodyPr anchor="t">
            <a:normAutofit/>
          </a:bodyPr>
          <a:lstStyle>
            <a:lvl1pPr marL="0" indent="0" algn="ctr">
              <a:buNone/>
              <a:defRPr sz="1400" cap="none">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Date of Next Meeting</a:t>
            </a:r>
          </a:p>
        </p:txBody>
      </p:sp>
      <p:sp>
        <p:nvSpPr>
          <p:cNvPr id="15" name="TextBox 14">
            <a:extLst>
              <a:ext uri="{FF2B5EF4-FFF2-40B4-BE49-F238E27FC236}">
                <a16:creationId xmlns:a16="http://schemas.microsoft.com/office/drawing/2014/main" id="{FC7DD82E-2761-0D47-99A6-208582B9B270}"/>
              </a:ext>
            </a:extLst>
          </p:cNvPr>
          <p:cNvSpPr txBox="1"/>
          <p:nvPr userDrawn="1"/>
        </p:nvSpPr>
        <p:spPr>
          <a:xfrm>
            <a:off x="6108699" y="5694613"/>
            <a:ext cx="5814874" cy="48981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300" b="1" dirty="0">
                <a:solidFill>
                  <a:schemeClr val="bg1"/>
                </a:solidFill>
              </a:rPr>
              <a:t>Centers for Disease Control and Prevention</a:t>
            </a:r>
          </a:p>
          <a:p>
            <a:pPr lvl="0" algn="r">
              <a:lnSpc>
                <a:spcPct val="150000"/>
              </a:lnSpc>
            </a:pPr>
            <a:r>
              <a:rPr lang="en-US" sz="900" b="0" dirty="0">
                <a:solidFill>
                  <a:schemeClr val="bg1"/>
                </a:solidFill>
              </a:rPr>
              <a:t>National Center for Chronic Disease Prevention and Health Promotion</a:t>
            </a:r>
          </a:p>
        </p:txBody>
      </p:sp>
      <p:sp>
        <p:nvSpPr>
          <p:cNvPr id="17" name="Division Name">
            <a:extLst>
              <a:ext uri="{FF2B5EF4-FFF2-40B4-BE49-F238E27FC236}">
                <a16:creationId xmlns:a16="http://schemas.microsoft.com/office/drawing/2014/main" id="{5813D31A-E497-5F47-BE63-99A047D95A21}"/>
              </a:ext>
            </a:extLst>
          </p:cNvPr>
          <p:cNvSpPr>
            <a:spLocks noGrp="1"/>
          </p:cNvSpPr>
          <p:nvPr>
            <p:ph type="body" sz="quarter" idx="13" hasCustomPrompt="1"/>
          </p:nvPr>
        </p:nvSpPr>
        <p:spPr>
          <a:xfrm>
            <a:off x="6769358" y="6188507"/>
            <a:ext cx="5154215" cy="296863"/>
          </a:xfrm>
          <a:prstGeom prst="rect">
            <a:avLst/>
          </a:prstGeom>
        </p:spPr>
        <p:txBody>
          <a:bodyPr>
            <a:noAutofit/>
          </a:bodyPr>
          <a:lstStyle>
            <a:lvl1pPr marL="0" indent="0" algn="r">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Division Name here</a:t>
            </a:r>
          </a:p>
        </p:txBody>
      </p:sp>
      <p:sp>
        <p:nvSpPr>
          <p:cNvPr id="19" name="Rectangle 18">
            <a:extLst>
              <a:ext uri="{FF2B5EF4-FFF2-40B4-BE49-F238E27FC236}">
                <a16:creationId xmlns:a16="http://schemas.microsoft.com/office/drawing/2014/main" id="{B4CFED2A-4725-3549-8D39-306DD1121E1E}"/>
              </a:ext>
            </a:extLst>
          </p:cNvPr>
          <p:cNvSpPr/>
          <p:nvPr userDrawn="1"/>
        </p:nvSpPr>
        <p:spPr>
          <a:xfrm>
            <a:off x="2356482" y="6426340"/>
            <a:ext cx="9567091" cy="274370"/>
          </a:xfrm>
          <a:prstGeom prst="rect">
            <a:avLst/>
          </a:prstGeom>
        </p:spPr>
        <p:txBody>
          <a:bodyPr wrap="square">
            <a:spAutoFit/>
          </a:bodyPr>
          <a:lstStyle/>
          <a:p>
            <a:pPr marL="0" marR="0" lvl="0" indent="0" algn="r"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The findings and conclusions in this report are those of the authors and do not necessarily represent the official position of the Centers for Disease Control and Prevention.</a:t>
            </a:r>
          </a:p>
        </p:txBody>
      </p:sp>
      <p:pic>
        <p:nvPicPr>
          <p:cNvPr id="16" name="Picture 15">
            <a:extLst>
              <a:ext uri="{FF2B5EF4-FFF2-40B4-BE49-F238E27FC236}">
                <a16:creationId xmlns:a16="http://schemas.microsoft.com/office/drawing/2014/main" id="{1FFEC58A-F342-794A-B73A-BA9E154657E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6742" y="5737970"/>
            <a:ext cx="1524001" cy="873325"/>
          </a:xfrm>
          <a:prstGeom prst="rect">
            <a:avLst/>
          </a:prstGeom>
        </p:spPr>
      </p:pic>
    </p:spTree>
    <p:extLst>
      <p:ext uri="{BB962C8B-B14F-4D97-AF65-F5344CB8AC3E}">
        <p14:creationId xmlns:p14="http://schemas.microsoft.com/office/powerpoint/2010/main" val="13387930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hank You | Dark">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EC4993-7A2E-F54A-A816-C8D1D0A8F3C8}"/>
              </a:ext>
              <a:ext uri="{C183D7F6-B498-43B3-948B-1728B52AA6E4}">
                <adec:decorative xmlns:adec="http://schemas.microsoft.com/office/drawing/2017/decorative" val="1"/>
              </a:ext>
            </a:extLst>
          </p:cNvPr>
          <p:cNvSpPr/>
          <p:nvPr userDrawn="1"/>
        </p:nvSpPr>
        <p:spPr>
          <a:xfrm>
            <a:off x="0" y="5107047"/>
            <a:ext cx="12192000" cy="1750954"/>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0FA0AD-C01E-5B47-ACCE-F4A235E08A70}"/>
              </a:ext>
              <a:ext uri="{C183D7F6-B498-43B3-948B-1728B52AA6E4}">
                <adec:decorative xmlns:adec="http://schemas.microsoft.com/office/drawing/2017/decorative" val="1"/>
              </a:ext>
            </a:extLst>
          </p:cNvPr>
          <p:cNvSpPr/>
          <p:nvPr userDrawn="1"/>
        </p:nvSpPr>
        <p:spPr>
          <a:xfrm>
            <a:off x="0" y="49889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11E2350-388A-D94B-B4AF-FF083C4C766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7383" y="3029550"/>
            <a:ext cx="902633" cy="70795"/>
          </a:xfrm>
          <a:prstGeom prst="rect">
            <a:avLst/>
          </a:prstGeom>
        </p:spPr>
      </p:pic>
      <p:sp>
        <p:nvSpPr>
          <p:cNvPr id="13" name="Title 1">
            <a:extLst>
              <a:ext uri="{FF2B5EF4-FFF2-40B4-BE49-F238E27FC236}">
                <a16:creationId xmlns:a16="http://schemas.microsoft.com/office/drawing/2014/main" id="{60B224DA-D422-904F-A7E5-7CC5FB0E14A8}"/>
              </a:ext>
            </a:extLst>
          </p:cNvPr>
          <p:cNvSpPr>
            <a:spLocks noGrp="1"/>
          </p:cNvSpPr>
          <p:nvPr>
            <p:ph type="ctrTitle" hasCustomPrompt="1"/>
          </p:nvPr>
        </p:nvSpPr>
        <p:spPr>
          <a:xfrm>
            <a:off x="3391133" y="2101541"/>
            <a:ext cx="5453331" cy="715070"/>
          </a:xfrm>
          <a:effectLst/>
        </p:spPr>
        <p:txBody>
          <a:bodyPr anchor="ctr">
            <a:noAutofit/>
          </a:bodyPr>
          <a:lstStyle>
            <a:lvl1pPr algn="ctr">
              <a:defRPr sz="6600" b="1">
                <a:solidFill>
                  <a:schemeClr val="bg1"/>
                </a:solidFill>
              </a:defRPr>
            </a:lvl1pPr>
          </a:lstStyle>
          <a:p>
            <a:r>
              <a:rPr lang="en-US" dirty="0"/>
              <a:t>THANK YOU</a:t>
            </a:r>
          </a:p>
        </p:txBody>
      </p:sp>
      <p:sp>
        <p:nvSpPr>
          <p:cNvPr id="12" name="Subtitle 2">
            <a:extLst>
              <a:ext uri="{FF2B5EF4-FFF2-40B4-BE49-F238E27FC236}">
                <a16:creationId xmlns:a16="http://schemas.microsoft.com/office/drawing/2014/main" id="{99BB7E49-A433-6B4B-A980-E11AEB54E915}"/>
              </a:ext>
            </a:extLst>
          </p:cNvPr>
          <p:cNvSpPr>
            <a:spLocks noGrp="1"/>
          </p:cNvSpPr>
          <p:nvPr>
            <p:ph type="subTitle" idx="1" hasCustomPrompt="1"/>
          </p:nvPr>
        </p:nvSpPr>
        <p:spPr>
          <a:xfrm>
            <a:off x="3962400" y="3184738"/>
            <a:ext cx="4292600" cy="590321"/>
          </a:xfrm>
        </p:spPr>
        <p:txBody>
          <a:bodyPr anchor="t">
            <a:normAutofit/>
          </a:bodyPr>
          <a:lstStyle>
            <a:lvl1pPr marL="0" indent="0" algn="ctr">
              <a:buNone/>
              <a:defRPr sz="140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Date of Next Meeting</a:t>
            </a:r>
          </a:p>
        </p:txBody>
      </p:sp>
      <p:sp>
        <p:nvSpPr>
          <p:cNvPr id="14" name="TextBox 13">
            <a:extLst>
              <a:ext uri="{FF2B5EF4-FFF2-40B4-BE49-F238E27FC236}">
                <a16:creationId xmlns:a16="http://schemas.microsoft.com/office/drawing/2014/main" id="{74776558-3C73-6845-A401-B5BAEF1D066A}"/>
              </a:ext>
            </a:extLst>
          </p:cNvPr>
          <p:cNvSpPr txBox="1"/>
          <p:nvPr userDrawn="1"/>
        </p:nvSpPr>
        <p:spPr>
          <a:xfrm>
            <a:off x="6108699" y="5694613"/>
            <a:ext cx="5814874" cy="48981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300" b="1" dirty="0">
                <a:solidFill>
                  <a:schemeClr val="bg1"/>
                </a:solidFill>
              </a:rPr>
              <a:t>Centers for Disease Control and Prevention</a:t>
            </a:r>
          </a:p>
          <a:p>
            <a:pPr lvl="0" algn="r">
              <a:lnSpc>
                <a:spcPct val="150000"/>
              </a:lnSpc>
            </a:pPr>
            <a:r>
              <a:rPr lang="en-US" sz="900" b="0" dirty="0">
                <a:solidFill>
                  <a:schemeClr val="bg1"/>
                </a:solidFill>
              </a:rPr>
              <a:t>National Center for Chronic Disease Prevention and Health Promotion</a:t>
            </a:r>
          </a:p>
        </p:txBody>
      </p:sp>
      <p:sp>
        <p:nvSpPr>
          <p:cNvPr id="16" name="Division Name">
            <a:extLst>
              <a:ext uri="{FF2B5EF4-FFF2-40B4-BE49-F238E27FC236}">
                <a16:creationId xmlns:a16="http://schemas.microsoft.com/office/drawing/2014/main" id="{637FA8BF-B4BB-434C-84E7-DACF9376FFAD}"/>
              </a:ext>
            </a:extLst>
          </p:cNvPr>
          <p:cNvSpPr>
            <a:spLocks noGrp="1"/>
          </p:cNvSpPr>
          <p:nvPr>
            <p:ph type="body" sz="quarter" idx="13" hasCustomPrompt="1"/>
          </p:nvPr>
        </p:nvSpPr>
        <p:spPr>
          <a:xfrm>
            <a:off x="6769358" y="6188507"/>
            <a:ext cx="5154215" cy="296863"/>
          </a:xfrm>
          <a:prstGeom prst="rect">
            <a:avLst/>
          </a:prstGeom>
        </p:spPr>
        <p:txBody>
          <a:bodyPr>
            <a:noAutofit/>
          </a:bodyPr>
          <a:lstStyle>
            <a:lvl1pPr marL="0" indent="0" algn="r">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Division Name here</a:t>
            </a:r>
          </a:p>
        </p:txBody>
      </p:sp>
      <p:sp>
        <p:nvSpPr>
          <p:cNvPr id="17" name="Rectangle 16">
            <a:extLst>
              <a:ext uri="{FF2B5EF4-FFF2-40B4-BE49-F238E27FC236}">
                <a16:creationId xmlns:a16="http://schemas.microsoft.com/office/drawing/2014/main" id="{BB127ABE-D5C8-4B40-921D-0788740B6D32}"/>
              </a:ext>
            </a:extLst>
          </p:cNvPr>
          <p:cNvSpPr/>
          <p:nvPr userDrawn="1"/>
        </p:nvSpPr>
        <p:spPr>
          <a:xfrm>
            <a:off x="2356482" y="6426340"/>
            <a:ext cx="9567091" cy="274370"/>
          </a:xfrm>
          <a:prstGeom prst="rect">
            <a:avLst/>
          </a:prstGeom>
        </p:spPr>
        <p:txBody>
          <a:bodyPr wrap="square">
            <a:spAutoFit/>
          </a:bodyPr>
          <a:lstStyle/>
          <a:p>
            <a:pPr marL="0" marR="0" lvl="0" indent="0" algn="r"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The findings and conclusions in this report are those of the authors and do not necessarily represent the official position of the Centers for Disease Control and Prevention.</a:t>
            </a:r>
          </a:p>
        </p:txBody>
      </p:sp>
      <p:pic>
        <p:nvPicPr>
          <p:cNvPr id="15" name="Picture 14">
            <a:extLst>
              <a:ext uri="{FF2B5EF4-FFF2-40B4-BE49-F238E27FC236}">
                <a16:creationId xmlns:a16="http://schemas.microsoft.com/office/drawing/2014/main" id="{EEE9B0B0-2A98-8346-BEE8-A9E1044C386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6742" y="5737970"/>
            <a:ext cx="1524001" cy="873325"/>
          </a:xfrm>
          <a:prstGeom prst="rect">
            <a:avLst/>
          </a:prstGeom>
        </p:spPr>
      </p:pic>
    </p:spTree>
    <p:extLst>
      <p:ext uri="{BB962C8B-B14F-4D97-AF65-F5344CB8AC3E}">
        <p14:creationId xmlns:p14="http://schemas.microsoft.com/office/powerpoint/2010/main" val="36221339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hank You  | Photography">
    <p:spTree>
      <p:nvGrpSpPr>
        <p:cNvPr id="1" name=""/>
        <p:cNvGrpSpPr/>
        <p:nvPr/>
      </p:nvGrpSpPr>
      <p:grpSpPr>
        <a:xfrm>
          <a:off x="0" y="0"/>
          <a:ext cx="0" cy="0"/>
          <a:chOff x="0" y="0"/>
          <a:chExt cx="0" cy="0"/>
        </a:xfrm>
      </p:grpSpPr>
      <p:pic>
        <p:nvPicPr>
          <p:cNvPr id="16" name="Picture Placeholder 6">
            <a:extLst>
              <a:ext uri="{FF2B5EF4-FFF2-40B4-BE49-F238E27FC236}">
                <a16:creationId xmlns:a16="http://schemas.microsoft.com/office/drawing/2014/main" id="{C5C4B111-534A-524F-9225-2420A71EB21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699" y="-1272"/>
            <a:ext cx="3053130" cy="3859968"/>
          </a:xfrm>
          <a:prstGeom prst="rect">
            <a:avLst/>
          </a:prstGeom>
        </p:spPr>
      </p:pic>
      <p:pic>
        <p:nvPicPr>
          <p:cNvPr id="23" name="Picture Placeholder 6">
            <a:extLst>
              <a:ext uri="{FF2B5EF4-FFF2-40B4-BE49-F238E27FC236}">
                <a16:creationId xmlns:a16="http://schemas.microsoft.com/office/drawing/2014/main" id="{D84BF61F-2402-3641-93EB-EE81B7232045}"/>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138870" y="0"/>
            <a:ext cx="3053130" cy="3742774"/>
          </a:xfrm>
          <a:prstGeom prst="rect">
            <a:avLst/>
          </a:prstGeom>
        </p:spPr>
      </p:pic>
      <p:pic>
        <p:nvPicPr>
          <p:cNvPr id="24" name="Picture Placeholder 6">
            <a:extLst>
              <a:ext uri="{FF2B5EF4-FFF2-40B4-BE49-F238E27FC236}">
                <a16:creationId xmlns:a16="http://schemas.microsoft.com/office/drawing/2014/main" id="{A2CAEB1B-F143-0044-9FBC-66B3CA079716}"/>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 y="2"/>
            <a:ext cx="3083242" cy="3742772"/>
          </a:xfrm>
          <a:prstGeom prst="rect">
            <a:avLst/>
          </a:prstGeom>
        </p:spPr>
      </p:pic>
      <p:pic>
        <p:nvPicPr>
          <p:cNvPr id="25" name="Picture Placeholder 6">
            <a:extLst>
              <a:ext uri="{FF2B5EF4-FFF2-40B4-BE49-F238E27FC236}">
                <a16:creationId xmlns:a16="http://schemas.microsoft.com/office/drawing/2014/main" id="{D24F8BDE-08C0-C549-B685-DB088C052B03}"/>
              </a:ext>
              <a:ext uri="{C183D7F6-B498-43B3-948B-1728B52AA6E4}">
                <adec:decorative xmlns:adec="http://schemas.microsoft.com/office/drawing/2017/decorative" val="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074144" y="1"/>
            <a:ext cx="3051544" cy="3859968"/>
          </a:xfrm>
          <a:prstGeom prst="rect">
            <a:avLst/>
          </a:prstGeom>
        </p:spPr>
      </p:pic>
      <p:sp>
        <p:nvSpPr>
          <p:cNvPr id="26" name="Title 1">
            <a:extLst>
              <a:ext uri="{FF2B5EF4-FFF2-40B4-BE49-F238E27FC236}">
                <a16:creationId xmlns:a16="http://schemas.microsoft.com/office/drawing/2014/main" id="{5897B961-385F-9449-962C-D36861EEA017}"/>
              </a:ext>
            </a:extLst>
          </p:cNvPr>
          <p:cNvSpPr>
            <a:spLocks noGrp="1"/>
          </p:cNvSpPr>
          <p:nvPr>
            <p:ph type="ctrTitle" hasCustomPrompt="1"/>
          </p:nvPr>
        </p:nvSpPr>
        <p:spPr>
          <a:xfrm>
            <a:off x="276742" y="4107608"/>
            <a:ext cx="5453331" cy="715070"/>
          </a:xfrm>
          <a:effectLst/>
        </p:spPr>
        <p:txBody>
          <a:bodyPr anchor="ctr">
            <a:noAutofit/>
          </a:bodyPr>
          <a:lstStyle>
            <a:lvl1pPr algn="l">
              <a:defRPr sz="6600" b="1">
                <a:solidFill>
                  <a:schemeClr val="bg1"/>
                </a:solidFill>
              </a:defRPr>
            </a:lvl1pPr>
          </a:lstStyle>
          <a:p>
            <a:r>
              <a:rPr lang="en-US" dirty="0"/>
              <a:t>THANK YOU</a:t>
            </a:r>
          </a:p>
        </p:txBody>
      </p:sp>
      <p:sp>
        <p:nvSpPr>
          <p:cNvPr id="21" name="TextBox 20">
            <a:extLst>
              <a:ext uri="{FF2B5EF4-FFF2-40B4-BE49-F238E27FC236}">
                <a16:creationId xmlns:a16="http://schemas.microsoft.com/office/drawing/2014/main" id="{A9E59930-0883-0240-AEC6-30DA2A17B3FB}"/>
              </a:ext>
            </a:extLst>
          </p:cNvPr>
          <p:cNvSpPr txBox="1"/>
          <p:nvPr userDrawn="1"/>
        </p:nvSpPr>
        <p:spPr>
          <a:xfrm>
            <a:off x="6108699" y="5694613"/>
            <a:ext cx="5814874" cy="48981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300" b="1" dirty="0">
                <a:solidFill>
                  <a:schemeClr val="bg1"/>
                </a:solidFill>
              </a:rPr>
              <a:t>Centers for Disease Control and Prevention</a:t>
            </a:r>
          </a:p>
          <a:p>
            <a:pPr lvl="0" algn="r">
              <a:lnSpc>
                <a:spcPct val="150000"/>
              </a:lnSpc>
            </a:pPr>
            <a:r>
              <a:rPr lang="en-US" sz="900" b="0" dirty="0">
                <a:solidFill>
                  <a:schemeClr val="bg1"/>
                </a:solidFill>
              </a:rPr>
              <a:t>National Center for Chronic Disease Prevention and Health Promotion</a:t>
            </a:r>
          </a:p>
        </p:txBody>
      </p:sp>
      <p:sp>
        <p:nvSpPr>
          <p:cNvPr id="33" name="Subtitle 2">
            <a:extLst>
              <a:ext uri="{FF2B5EF4-FFF2-40B4-BE49-F238E27FC236}">
                <a16:creationId xmlns:a16="http://schemas.microsoft.com/office/drawing/2014/main" id="{528EC04B-3C32-4742-9513-FBBEF03FA17B}"/>
              </a:ext>
            </a:extLst>
          </p:cNvPr>
          <p:cNvSpPr>
            <a:spLocks noGrp="1"/>
          </p:cNvSpPr>
          <p:nvPr>
            <p:ph type="subTitle" idx="1" hasCustomPrompt="1"/>
          </p:nvPr>
        </p:nvSpPr>
        <p:spPr>
          <a:xfrm>
            <a:off x="276742" y="5043105"/>
            <a:ext cx="4292600" cy="389547"/>
          </a:xfrm>
        </p:spPr>
        <p:txBody>
          <a:bodyPr anchor="t">
            <a:normAutofit/>
          </a:bodyPr>
          <a:lstStyle>
            <a:lvl1pPr marL="0" indent="0" algn="l">
              <a:buNone/>
              <a:defRPr sz="140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Contact Info</a:t>
            </a:r>
          </a:p>
        </p:txBody>
      </p:sp>
      <p:sp>
        <p:nvSpPr>
          <p:cNvPr id="18" name="Division Name">
            <a:extLst>
              <a:ext uri="{FF2B5EF4-FFF2-40B4-BE49-F238E27FC236}">
                <a16:creationId xmlns:a16="http://schemas.microsoft.com/office/drawing/2014/main" id="{2E17C6EB-E192-2741-BAFA-AF2449ADD820}"/>
              </a:ext>
            </a:extLst>
          </p:cNvPr>
          <p:cNvSpPr>
            <a:spLocks noGrp="1"/>
          </p:cNvSpPr>
          <p:nvPr>
            <p:ph type="body" sz="quarter" idx="13" hasCustomPrompt="1"/>
          </p:nvPr>
        </p:nvSpPr>
        <p:spPr>
          <a:xfrm>
            <a:off x="6769358" y="6188507"/>
            <a:ext cx="5154215" cy="296863"/>
          </a:xfrm>
          <a:prstGeom prst="rect">
            <a:avLst/>
          </a:prstGeom>
        </p:spPr>
        <p:txBody>
          <a:bodyPr>
            <a:noAutofit/>
          </a:bodyPr>
          <a:lstStyle>
            <a:lvl1pPr marL="0" indent="0" algn="r">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Division Name here</a:t>
            </a:r>
          </a:p>
        </p:txBody>
      </p:sp>
      <p:sp>
        <p:nvSpPr>
          <p:cNvPr id="22" name="Rectangle 21">
            <a:extLst>
              <a:ext uri="{FF2B5EF4-FFF2-40B4-BE49-F238E27FC236}">
                <a16:creationId xmlns:a16="http://schemas.microsoft.com/office/drawing/2014/main" id="{47FCE278-30E9-4E4F-BC16-75E4DB661074}"/>
              </a:ext>
            </a:extLst>
          </p:cNvPr>
          <p:cNvSpPr/>
          <p:nvPr userDrawn="1"/>
        </p:nvSpPr>
        <p:spPr>
          <a:xfrm>
            <a:off x="2356482" y="6426340"/>
            <a:ext cx="9567091" cy="274370"/>
          </a:xfrm>
          <a:prstGeom prst="rect">
            <a:avLst/>
          </a:prstGeom>
        </p:spPr>
        <p:txBody>
          <a:bodyPr wrap="square">
            <a:spAutoFit/>
          </a:bodyPr>
          <a:lstStyle/>
          <a:p>
            <a:pPr marL="0" marR="0" lvl="0" indent="0" algn="r"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The findings and conclusions in this report are those of the authors and do not necessarily represent the official position of the Centers for Disease Control and Prevention.</a:t>
            </a:r>
          </a:p>
        </p:txBody>
      </p:sp>
      <p:sp>
        <p:nvSpPr>
          <p:cNvPr id="4" name="Rectangle 3">
            <a:extLst>
              <a:ext uri="{FF2B5EF4-FFF2-40B4-BE49-F238E27FC236}">
                <a16:creationId xmlns:a16="http://schemas.microsoft.com/office/drawing/2014/main" id="{EF7F3A6F-0DB6-3E4E-9354-5A3C02FB63AB}"/>
              </a:ext>
              <a:ext uri="{C183D7F6-B498-43B3-948B-1728B52AA6E4}">
                <adec:decorative xmlns:adec="http://schemas.microsoft.com/office/drawing/2017/decorative" val="1"/>
              </a:ext>
            </a:extLst>
          </p:cNvPr>
          <p:cNvSpPr/>
          <p:nvPr userDrawn="1"/>
        </p:nvSpPr>
        <p:spPr>
          <a:xfrm>
            <a:off x="0" y="3742774"/>
            <a:ext cx="12192000" cy="3115226"/>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DD9FC9F1-872A-A844-BA3F-B9F5F423F7B7}"/>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76742" y="5737970"/>
            <a:ext cx="1524001" cy="873325"/>
          </a:xfrm>
          <a:prstGeom prst="rect">
            <a:avLst/>
          </a:prstGeom>
        </p:spPr>
      </p:pic>
      <p:pic>
        <p:nvPicPr>
          <p:cNvPr id="31" name="Picture 30">
            <a:extLst>
              <a:ext uri="{FF2B5EF4-FFF2-40B4-BE49-F238E27FC236}">
                <a16:creationId xmlns:a16="http://schemas.microsoft.com/office/drawing/2014/main" id="{FE26990E-92CC-084A-93B4-F8192307C1B0}"/>
              </a:ext>
              <a:ext uri="{C183D7F6-B498-43B3-948B-1728B52AA6E4}">
                <adec:decorative xmlns:adec="http://schemas.microsoft.com/office/drawing/2017/decorative" val="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7800" y="4924334"/>
            <a:ext cx="902633" cy="70795"/>
          </a:xfrm>
          <a:prstGeom prst="rect">
            <a:avLst/>
          </a:prstGeom>
        </p:spPr>
      </p:pic>
      <p:sp>
        <p:nvSpPr>
          <p:cNvPr id="19" name="Rectangle 18">
            <a:extLst>
              <a:ext uri="{FF2B5EF4-FFF2-40B4-BE49-F238E27FC236}">
                <a16:creationId xmlns:a16="http://schemas.microsoft.com/office/drawing/2014/main" id="{3D30A13C-785C-D143-92EA-3E6776D42FEA}"/>
              </a:ext>
              <a:ext uri="{C183D7F6-B498-43B3-948B-1728B52AA6E4}">
                <adec:decorative xmlns:adec="http://schemas.microsoft.com/office/drawing/2017/decorative" val="1"/>
              </a:ext>
            </a:extLst>
          </p:cNvPr>
          <p:cNvSpPr/>
          <p:nvPr userDrawn="1"/>
        </p:nvSpPr>
        <p:spPr>
          <a:xfrm>
            <a:off x="0" y="3654704"/>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4888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2F7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2F78BC"/>
              </a:solidFill>
              <a:effectLst/>
              <a:uLnTx/>
              <a:uFillTx/>
              <a:latin typeface="Arial"/>
              <a:ea typeface="+mn-ea"/>
              <a:cs typeface="+mn-cs"/>
            </a:endParaRPr>
          </a:p>
        </p:txBody>
      </p:sp>
    </p:spTree>
    <p:extLst>
      <p:ext uri="{BB962C8B-B14F-4D97-AF65-F5344CB8AC3E}">
        <p14:creationId xmlns:p14="http://schemas.microsoft.com/office/powerpoint/2010/main" val="15379894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dirty="0"/>
          </a:p>
        </p:txBody>
      </p:sp>
      <p:sp>
        <p:nvSpPr>
          <p:cNvPr id="2" name="Date Placeholder 1"/>
          <p:cNvSpPr>
            <a:spLocks noGrp="1"/>
          </p:cNvSpPr>
          <p:nvPr>
            <p:ph type="dt" sz="half" idx="10"/>
          </p:nvPr>
        </p:nvSpPr>
        <p:spPr/>
        <p:txBody>
          <a:bodyPr/>
          <a:lstStyle>
            <a:lvl1pPr>
              <a:defRPr>
                <a:solidFill>
                  <a:schemeClr val="accent2"/>
                </a:solidFill>
              </a:defRPr>
            </a:lvl1pPr>
          </a:lstStyle>
          <a:p>
            <a:endParaRPr lang="en-US" dirty="0"/>
          </a:p>
        </p:txBody>
      </p:sp>
      <p:sp>
        <p:nvSpPr>
          <p:cNvPr id="3" name="Footer Placeholder 2"/>
          <p:cNvSpPr>
            <a:spLocks noGrp="1"/>
          </p:cNvSpPr>
          <p:nvPr>
            <p:ph type="ftr" sz="quarter" idx="11"/>
          </p:nvPr>
        </p:nvSpPr>
        <p:spPr/>
        <p:txBody>
          <a:bodyPr/>
          <a:lstStyle>
            <a:lvl1pPr>
              <a:defRPr>
                <a:solidFill>
                  <a:schemeClr val="accent2"/>
                </a:solidFill>
              </a:defRPr>
            </a:lvl1pPr>
          </a:lstStyle>
          <a:p>
            <a:endParaRPr lang="en-US" dirty="0"/>
          </a:p>
        </p:txBody>
      </p:sp>
    </p:spTree>
    <p:extLst>
      <p:ext uri="{BB962C8B-B14F-4D97-AF65-F5344CB8AC3E}">
        <p14:creationId xmlns:p14="http://schemas.microsoft.com/office/powerpoint/2010/main" val="4254589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Monitor | Light">
    <p:bg>
      <p:bgRef idx="1001">
        <a:schemeClr val="bg1"/>
      </p:bgRef>
    </p:bg>
    <p:spTree>
      <p:nvGrpSpPr>
        <p:cNvPr id="1" name=""/>
        <p:cNvGrpSpPr/>
        <p:nvPr/>
      </p:nvGrpSpPr>
      <p:grpSpPr>
        <a:xfrm>
          <a:off x="0" y="0"/>
          <a:ext cx="0" cy="0"/>
          <a:chOff x="0" y="0"/>
          <a:chExt cx="0" cy="0"/>
        </a:xfrm>
      </p:grpSpPr>
      <p:pic>
        <p:nvPicPr>
          <p:cNvPr id="13" name="Picture Placeholder 6">
            <a:extLst>
              <a:ext uri="{FF2B5EF4-FFF2-40B4-BE49-F238E27FC236}">
                <a16:creationId xmlns:a16="http://schemas.microsoft.com/office/drawing/2014/main" id="{B1386601-D0AA-6045-84DC-1B262068A2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2" name="Title 1"/>
          <p:cNvSpPr>
            <a:spLocks noGrp="1"/>
          </p:cNvSpPr>
          <p:nvPr>
            <p:ph type="title"/>
          </p:nvPr>
        </p:nvSpPr>
        <p:spPr>
          <a:xfrm>
            <a:off x="581192" y="702155"/>
            <a:ext cx="3193902" cy="1714473"/>
          </a:xfrm>
        </p:spPr>
        <p:txBody>
          <a:bodyPr/>
          <a:lstStyle/>
          <a:p>
            <a:r>
              <a:rPr lang="en-US"/>
              <a:t>Click to edit Master title style</a:t>
            </a:r>
          </a:p>
        </p:txBody>
      </p:sp>
      <p:sp>
        <p:nvSpPr>
          <p:cNvPr id="3" name="Content Placeholder 2"/>
          <p:cNvSpPr>
            <a:spLocks noGrp="1"/>
          </p:cNvSpPr>
          <p:nvPr>
            <p:ph idx="1" hasCustomPrompt="1"/>
          </p:nvPr>
        </p:nvSpPr>
        <p:spPr>
          <a:xfrm>
            <a:off x="581192" y="2727025"/>
            <a:ext cx="3193902" cy="2849554"/>
          </a:xfrm>
        </p:spPr>
        <p:txBody>
          <a:bodyPr/>
          <a:lstStyle>
            <a:lvl1pPr marL="0" indent="0">
              <a:buNone/>
              <a:defRPr/>
            </a:lvl1pPr>
            <a:lvl2pPr marL="324000" indent="0">
              <a:buNone/>
              <a:defRPr/>
            </a:lvl2pPr>
          </a:lstStyle>
          <a:p>
            <a:pPr lvl="0"/>
            <a:r>
              <a:rPr lang="en-US"/>
              <a:t>Edit text (Click icon below if you want to add an object and alt text)</a:t>
            </a:r>
          </a:p>
        </p:txBody>
      </p:sp>
      <p:pic>
        <p:nvPicPr>
          <p:cNvPr id="12" name="Picture 11">
            <a:extLst>
              <a:ext uri="{FF2B5EF4-FFF2-40B4-BE49-F238E27FC236}">
                <a16:creationId xmlns:a16="http://schemas.microsoft.com/office/drawing/2014/main" id="{E23C55B2-DB9A-2F42-BDCB-89B3EB22C29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24844" y="-279993"/>
            <a:ext cx="10648604" cy="7908322"/>
          </a:xfrm>
          <a:prstGeom prst="rect">
            <a:avLst/>
          </a:prstGeom>
        </p:spPr>
      </p:pic>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pic>
        <p:nvPicPr>
          <p:cNvPr id="11" name="Picture 10">
            <a:extLst>
              <a:ext uri="{FF2B5EF4-FFF2-40B4-BE49-F238E27FC236}">
                <a16:creationId xmlns:a16="http://schemas.microsoft.com/office/drawing/2014/main" id="{3356C567-030D-584C-B89B-CD05F3CED27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197281715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Slide |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193" y="1609223"/>
            <a:ext cx="11029615" cy="1497507"/>
          </a:xfrm>
        </p:spPr>
        <p:txBody>
          <a:bodyPr anchor="b">
            <a:normAutofit/>
          </a:bodyPr>
          <a:lstStyle>
            <a:lvl1pPr algn="ctr">
              <a:defRPr sz="3600" b="0" cap="all">
                <a:solidFill>
                  <a:schemeClr val="tx1"/>
                </a:solidFill>
              </a:defRPr>
            </a:lvl1pPr>
          </a:lstStyle>
          <a:p>
            <a:r>
              <a:rPr lang="en-US"/>
              <a:t>Click to edit title</a:t>
            </a:r>
          </a:p>
        </p:txBody>
      </p:sp>
      <p:sp>
        <p:nvSpPr>
          <p:cNvPr id="3" name="Text Placeholder 2"/>
          <p:cNvSpPr>
            <a:spLocks noGrp="1"/>
          </p:cNvSpPr>
          <p:nvPr>
            <p:ph type="body" idx="1" hasCustomPrompt="1"/>
          </p:nvPr>
        </p:nvSpPr>
        <p:spPr>
          <a:xfrm>
            <a:off x="581192" y="3106730"/>
            <a:ext cx="11029615" cy="600556"/>
          </a:xfrm>
        </p:spPr>
        <p:txBody>
          <a:bodyPr anchor="t">
            <a:normAutofit/>
          </a:bodyPr>
          <a:lstStyle>
            <a:lvl1pPr marL="0" indent="0" algn="ctr">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subtitle</a:t>
            </a:r>
          </a:p>
        </p:txBody>
      </p:sp>
      <p:sp>
        <p:nvSpPr>
          <p:cNvPr id="20" name="Rectangle 19">
            <a:extLst>
              <a:ext uri="{FF2B5EF4-FFF2-40B4-BE49-F238E27FC236}">
                <a16:creationId xmlns:a16="http://schemas.microsoft.com/office/drawing/2014/main" id="{F191C31B-8D29-1D40-BA26-FD64F81E2E00}"/>
              </a:ext>
              <a:ext uri="{C183D7F6-B498-43B3-948B-1728B52AA6E4}">
                <adec:decorative xmlns:adec="http://schemas.microsoft.com/office/drawing/2017/decorative" val="1"/>
              </a:ext>
            </a:extLst>
          </p:cNvPr>
          <p:cNvSpPr/>
          <p:nvPr userDrawn="1"/>
        </p:nvSpPr>
        <p:spPr>
          <a:xfrm>
            <a:off x="0" y="5218043"/>
            <a:ext cx="12192000" cy="1639958"/>
          </a:xfrm>
          <a:prstGeom prst="rect">
            <a:avLst/>
          </a:prstGeom>
          <a:gradFill>
            <a:gsLst>
              <a:gs pos="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5F4CCD34-B8C5-3249-BA81-98E8A9C8A88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a:p>
        </p:txBody>
      </p:sp>
      <p:sp>
        <p:nvSpPr>
          <p:cNvPr id="4" name="Date Placeholder 3"/>
          <p:cNvSpPr>
            <a:spLocks noGrp="1"/>
          </p:cNvSpPr>
          <p:nvPr>
            <p:ph type="dt" sz="half" idx="10"/>
          </p:nvPr>
        </p:nvSpPr>
        <p:spPr/>
        <p:txBody>
          <a:bodyPr/>
          <a:lstStyle>
            <a:lvl1pPr>
              <a:defRPr>
                <a:solidFill>
                  <a:schemeClr val="tx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10" name="Rectangle 9">
            <a:extLst>
              <a:ext uri="{FF2B5EF4-FFF2-40B4-BE49-F238E27FC236}">
                <a16:creationId xmlns:a16="http://schemas.microsoft.com/office/drawing/2014/main" id="{6FA6EDE7-574E-9042-AB0E-B3848BAC4EAC}"/>
              </a:ext>
              <a:ext uri="{C183D7F6-B498-43B3-948B-1728B52AA6E4}">
                <adec:decorative xmlns:adec="http://schemas.microsoft.com/office/drawing/2017/decorative" val="1"/>
              </a:ext>
            </a:extLst>
          </p:cNvPr>
          <p:cNvSpPr/>
          <p:nvPr userDrawn="1"/>
        </p:nvSpPr>
        <p:spPr>
          <a:xfrm>
            <a:off x="0" y="5099921"/>
            <a:ext cx="12192000" cy="236243"/>
          </a:xfrm>
          <a:prstGeom prst="rect">
            <a:avLst/>
          </a:prstGeom>
          <a:solidFill>
            <a:schemeClr val="tx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99467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Slide | Light">
    <p:spTree>
      <p:nvGrpSpPr>
        <p:cNvPr id="1" name=""/>
        <p:cNvGrpSpPr/>
        <p:nvPr/>
      </p:nvGrpSpPr>
      <p:grpSpPr>
        <a:xfrm>
          <a:off x="0" y="0"/>
          <a:ext cx="0" cy="0"/>
          <a:chOff x="0" y="0"/>
          <a:chExt cx="0" cy="0"/>
        </a:xfrm>
      </p:grpSpPr>
      <p:pic>
        <p:nvPicPr>
          <p:cNvPr id="30" name="Picture Placeholder 6">
            <a:extLst>
              <a:ext uri="{FF2B5EF4-FFF2-40B4-BE49-F238E27FC236}">
                <a16:creationId xmlns:a16="http://schemas.microsoft.com/office/drawing/2014/main" id="{536819FF-2479-804F-AC44-DA5E23A0361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14" name="Title 1">
            <a:extLst>
              <a:ext uri="{FF2B5EF4-FFF2-40B4-BE49-F238E27FC236}">
                <a16:creationId xmlns:a16="http://schemas.microsoft.com/office/drawing/2014/main" id="{A9B52DCE-B4AC-8B4E-82EE-9207197A0101}"/>
              </a:ext>
            </a:extLst>
          </p:cNvPr>
          <p:cNvSpPr>
            <a:spLocks noGrp="1"/>
          </p:cNvSpPr>
          <p:nvPr>
            <p:ph type="title" hasCustomPrompt="1"/>
          </p:nvPr>
        </p:nvSpPr>
        <p:spPr>
          <a:xfrm>
            <a:off x="581193" y="1609223"/>
            <a:ext cx="11029615" cy="1497507"/>
          </a:xfrm>
        </p:spPr>
        <p:txBody>
          <a:bodyPr anchor="b">
            <a:normAutofit/>
          </a:bodyPr>
          <a:lstStyle>
            <a:lvl1pPr algn="ctr">
              <a:defRPr sz="3600" b="0" cap="all">
                <a:solidFill>
                  <a:schemeClr val="tx1"/>
                </a:solidFill>
              </a:defRPr>
            </a:lvl1pPr>
          </a:lstStyle>
          <a:p>
            <a:r>
              <a:rPr lang="en-US"/>
              <a:t>Click to edit title</a:t>
            </a:r>
          </a:p>
        </p:txBody>
      </p:sp>
      <p:sp>
        <p:nvSpPr>
          <p:cNvPr id="13" name="Text Placeholder 2">
            <a:extLst>
              <a:ext uri="{FF2B5EF4-FFF2-40B4-BE49-F238E27FC236}">
                <a16:creationId xmlns:a16="http://schemas.microsoft.com/office/drawing/2014/main" id="{A6A48A43-069D-4B4F-9F30-4D0DC14C7DAA}"/>
              </a:ext>
            </a:extLst>
          </p:cNvPr>
          <p:cNvSpPr>
            <a:spLocks noGrp="1"/>
          </p:cNvSpPr>
          <p:nvPr>
            <p:ph type="body" idx="1" hasCustomPrompt="1"/>
          </p:nvPr>
        </p:nvSpPr>
        <p:spPr>
          <a:xfrm>
            <a:off x="581192" y="3106730"/>
            <a:ext cx="11029615" cy="600556"/>
          </a:xfrm>
        </p:spPr>
        <p:txBody>
          <a:bodyPr anchor="t">
            <a:normAutofit/>
          </a:bodyPr>
          <a:lstStyle>
            <a:lvl1pPr marL="0" indent="0" algn="ctr">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subtitle</a:t>
            </a:r>
          </a:p>
        </p:txBody>
      </p:sp>
      <p:sp>
        <p:nvSpPr>
          <p:cNvPr id="31" name="Rectangle 30">
            <a:extLst>
              <a:ext uri="{FF2B5EF4-FFF2-40B4-BE49-F238E27FC236}">
                <a16:creationId xmlns:a16="http://schemas.microsoft.com/office/drawing/2014/main" id="{5D3165F9-6887-8847-80AC-BE5A953BE402}"/>
              </a:ext>
              <a:ext uri="{C183D7F6-B498-43B3-948B-1728B52AA6E4}">
                <adec:decorative xmlns:adec="http://schemas.microsoft.com/office/drawing/2017/decorative" val="1"/>
              </a:ext>
            </a:extLst>
          </p:cNvPr>
          <p:cNvSpPr/>
          <p:nvPr userDrawn="1"/>
        </p:nvSpPr>
        <p:spPr>
          <a:xfrm>
            <a:off x="0" y="5218043"/>
            <a:ext cx="12192000" cy="1639958"/>
          </a:xfrm>
          <a:prstGeom prst="rect">
            <a:avLst/>
          </a:prstGeom>
          <a:gradFill>
            <a:gsLst>
              <a:gs pos="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CDD82DC2-E7F0-BC4C-BE62-455F0FEB9484}"/>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12" name="Rectangle 11">
            <a:extLst>
              <a:ext uri="{FF2B5EF4-FFF2-40B4-BE49-F238E27FC236}">
                <a16:creationId xmlns:a16="http://schemas.microsoft.com/office/drawing/2014/main" id="{B2846D8E-C7A6-8242-95E5-2F6A618B943A}"/>
              </a:ext>
              <a:ext uri="{C183D7F6-B498-43B3-948B-1728B52AA6E4}">
                <adec:decorative xmlns:adec="http://schemas.microsoft.com/office/drawing/2017/decorative" val="1"/>
              </a:ext>
            </a:extLst>
          </p:cNvPr>
          <p:cNvSpPr/>
          <p:nvPr userDrawn="1"/>
        </p:nvSpPr>
        <p:spPr>
          <a:xfrm>
            <a:off x="0" y="5099921"/>
            <a:ext cx="12192000" cy="236243"/>
          </a:xfrm>
          <a:prstGeom prst="rect">
            <a:avLst/>
          </a:prstGeom>
          <a:solidFill>
            <a:schemeClr val="tx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517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estions | Dark">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055329E-1508-4643-AA20-EE35A14AF5A9}"/>
              </a:ext>
            </a:extLst>
          </p:cNvPr>
          <p:cNvSpPr>
            <a:spLocks noGrp="1"/>
          </p:cNvSpPr>
          <p:nvPr>
            <p:ph type="title" hasCustomPrompt="1"/>
          </p:nvPr>
        </p:nvSpPr>
        <p:spPr>
          <a:xfrm>
            <a:off x="581192" y="4037917"/>
            <a:ext cx="6537158" cy="901476"/>
          </a:xfrm>
        </p:spPr>
        <p:txBody>
          <a:bodyPr vert="horz" lIns="91440" tIns="45720" rIns="91440" bIns="45720" rtlCol="0" anchor="t">
            <a:noAutofit/>
          </a:bodyPr>
          <a:lstStyle>
            <a:lvl1pPr>
              <a:defRPr lang="en-US" sz="5400" b="1" dirty="0">
                <a:solidFill>
                  <a:schemeClr val="bg1"/>
                </a:solidFill>
                <a:latin typeface="+mn-lt"/>
                <a:ea typeface="+mn-ea"/>
              </a:defRPr>
            </a:lvl1pPr>
          </a:lstStyle>
          <a:p>
            <a:pPr marL="0" lvl="0" indent="0">
              <a:spcBef>
                <a:spcPct val="20000"/>
              </a:spcBef>
              <a:spcAft>
                <a:spcPts val="600"/>
              </a:spcAft>
              <a:buClr>
                <a:schemeClr val="accent2"/>
              </a:buClr>
              <a:buSzPct val="92000"/>
              <a:buFont typeface="Arial"/>
            </a:pPr>
            <a:r>
              <a:rPr lang="en-US"/>
              <a:t>QUESTIONS</a:t>
            </a:r>
          </a:p>
        </p:txBody>
      </p:sp>
      <p:pic>
        <p:nvPicPr>
          <p:cNvPr id="21" name="Picture Placeholder 6">
            <a:extLst>
              <a:ext uri="{FF2B5EF4-FFF2-40B4-BE49-F238E27FC236}">
                <a16:creationId xmlns:a16="http://schemas.microsoft.com/office/drawing/2014/main" id="{96EF7A6D-717B-4D4B-BE72-54D1E8B0FE7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pic>
        <p:nvPicPr>
          <p:cNvPr id="8" name="Picture Placeholder 6">
            <a:extLst>
              <a:ext uri="{FF2B5EF4-FFF2-40B4-BE49-F238E27FC236}">
                <a16:creationId xmlns:a16="http://schemas.microsoft.com/office/drawing/2014/main" id="{7676B9A7-9EE8-1A40-98DD-55FA942803D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24" name="Picture 23">
            <a:extLst>
              <a:ext uri="{FF2B5EF4-FFF2-40B4-BE49-F238E27FC236}">
                <a16:creationId xmlns:a16="http://schemas.microsoft.com/office/drawing/2014/main" id="{47077223-3B81-114A-A648-1FB3DAC8D2C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bg1"/>
                </a:solidFill>
              </a:defRPr>
            </a:lvl1pPr>
          </a:lstStyle>
          <a:p>
            <a:fld id="{D57F1E4F-1CFF-5643-939E-217C01CDF565}" type="slidenum">
              <a:rPr lang="en-US" smtClean="0"/>
              <a:pPr/>
              <a:t>‹#›</a:t>
            </a:fld>
            <a:endParaRPr lang="en-US"/>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bg1"/>
                </a:solidFill>
              </a:defRPr>
            </a:lvl1pPr>
          </a:lstStyle>
          <a:p>
            <a:endParaRPr lang="en-US"/>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530516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s | Light">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7676B9A7-9EE8-1A40-98DD-55FA942803D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Rectangle 8">
            <a:extLst>
              <a:ext uri="{FF2B5EF4-FFF2-40B4-BE49-F238E27FC236}">
                <a16:creationId xmlns:a16="http://schemas.microsoft.com/office/drawing/2014/main" id="{76FD40F6-634C-224C-9858-A8D5A36A5EE2}"/>
              </a:ext>
              <a:ext uri="{C183D7F6-B498-43B3-948B-1728B52AA6E4}">
                <adec:decorative xmlns:adec="http://schemas.microsoft.com/office/drawing/2017/decorative" val="1"/>
              </a:ext>
            </a:extLst>
          </p:cNvPr>
          <p:cNvSpPr/>
          <p:nvPr userDrawn="1"/>
        </p:nvSpPr>
        <p:spPr>
          <a:xfrm>
            <a:off x="1" y="0"/>
            <a:ext cx="4972050" cy="6857999"/>
          </a:xfrm>
          <a:prstGeom prst="rect">
            <a:avLst/>
          </a:prstGeom>
          <a:gradFill>
            <a:gsLst>
              <a:gs pos="0">
                <a:schemeClr val="bg1">
                  <a:alpha val="0"/>
                </a:schemeClr>
              </a:gs>
              <a:gs pos="99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C055329E-1508-4643-AA20-EE35A14AF5A9}"/>
              </a:ext>
            </a:extLst>
          </p:cNvPr>
          <p:cNvSpPr>
            <a:spLocks noGrp="1"/>
          </p:cNvSpPr>
          <p:nvPr>
            <p:ph type="title" hasCustomPrompt="1"/>
          </p:nvPr>
        </p:nvSpPr>
        <p:spPr>
          <a:xfrm>
            <a:off x="581192" y="4037917"/>
            <a:ext cx="6537158" cy="901476"/>
          </a:xfrm>
        </p:spPr>
        <p:txBody>
          <a:bodyPr vert="horz" lIns="91440" tIns="45720" rIns="91440" bIns="45720" rtlCol="0" anchor="t">
            <a:noAutofit/>
          </a:bodyPr>
          <a:lstStyle>
            <a:lvl1pPr>
              <a:defRPr lang="en-US" sz="5400" b="1" dirty="0">
                <a:latin typeface="+mn-lt"/>
                <a:ea typeface="+mn-ea"/>
              </a:defRPr>
            </a:lvl1pPr>
          </a:lstStyle>
          <a:p>
            <a:pPr marL="0" lvl="0" indent="0">
              <a:spcBef>
                <a:spcPct val="20000"/>
              </a:spcBef>
              <a:spcAft>
                <a:spcPts val="600"/>
              </a:spcAft>
              <a:buClr>
                <a:schemeClr val="accent2"/>
              </a:buClr>
              <a:buSzPct val="92000"/>
              <a:buFont typeface="Arial"/>
            </a:pPr>
            <a:r>
              <a:rPr lang="en-US"/>
              <a:t>QUESTIONS</a:t>
            </a:r>
          </a:p>
        </p:txBody>
      </p:sp>
      <p:pic>
        <p:nvPicPr>
          <p:cNvPr id="24" name="Picture 23">
            <a:extLst>
              <a:ext uri="{FF2B5EF4-FFF2-40B4-BE49-F238E27FC236}">
                <a16:creationId xmlns:a16="http://schemas.microsoft.com/office/drawing/2014/main" id="{47077223-3B81-114A-A648-1FB3DAC8D2C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bg1"/>
                </a:solidFill>
              </a:defRPr>
            </a:lvl1pPr>
          </a:lstStyle>
          <a:p>
            <a:fld id="{D57F1E4F-1CFF-5643-939E-217C01CDF565}" type="slidenum">
              <a:rPr lang="en-US" smtClean="0"/>
              <a:pPr/>
              <a:t>‹#›</a:t>
            </a:fld>
            <a:endParaRPr lang="en-US"/>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bg1"/>
                </a:solidFill>
              </a:defRPr>
            </a:lvl1pPr>
          </a:lstStyle>
          <a:p>
            <a:endParaRPr lang="en-US"/>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423566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Dark">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EC4993-7A2E-F54A-A816-C8D1D0A8F3C8}"/>
              </a:ext>
              <a:ext uri="{C183D7F6-B498-43B3-948B-1728B52AA6E4}">
                <adec:decorative xmlns:adec="http://schemas.microsoft.com/office/drawing/2017/decorative" val="1"/>
              </a:ext>
            </a:extLst>
          </p:cNvPr>
          <p:cNvSpPr/>
          <p:nvPr userDrawn="1"/>
        </p:nvSpPr>
        <p:spPr>
          <a:xfrm>
            <a:off x="0" y="5107047"/>
            <a:ext cx="12192000" cy="1750954"/>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0FA0AD-C01E-5B47-ACCE-F4A235E08A70}"/>
              </a:ext>
              <a:ext uri="{C183D7F6-B498-43B3-948B-1728B52AA6E4}">
                <adec:decorative xmlns:adec="http://schemas.microsoft.com/office/drawing/2017/decorative" val="1"/>
              </a:ext>
            </a:extLst>
          </p:cNvPr>
          <p:cNvSpPr/>
          <p:nvPr userDrawn="1"/>
        </p:nvSpPr>
        <p:spPr>
          <a:xfrm>
            <a:off x="0" y="49889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E26990E-92CC-084A-93B4-F8192307C1B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44684" y="3380127"/>
            <a:ext cx="902633" cy="70795"/>
          </a:xfrm>
          <a:prstGeom prst="rect">
            <a:avLst/>
          </a:prstGeom>
        </p:spPr>
      </p:pic>
      <p:sp>
        <p:nvSpPr>
          <p:cNvPr id="26" name="Title 1">
            <a:extLst>
              <a:ext uri="{FF2B5EF4-FFF2-40B4-BE49-F238E27FC236}">
                <a16:creationId xmlns:a16="http://schemas.microsoft.com/office/drawing/2014/main" id="{5897B961-385F-9449-962C-D36861EEA017}"/>
              </a:ext>
            </a:extLst>
          </p:cNvPr>
          <p:cNvSpPr>
            <a:spLocks noGrp="1"/>
          </p:cNvSpPr>
          <p:nvPr userDrawn="1">
            <p:ph type="ctrTitle" hasCustomPrompt="1"/>
          </p:nvPr>
        </p:nvSpPr>
        <p:spPr>
          <a:xfrm>
            <a:off x="3375478" y="2136500"/>
            <a:ext cx="5441044" cy="486571"/>
          </a:xfrm>
          <a:effectLst/>
        </p:spPr>
        <p:txBody>
          <a:bodyPr anchor="ctr">
            <a:normAutofit/>
          </a:bodyPr>
          <a:lstStyle>
            <a:lvl1pPr algn="ctr">
              <a:defRPr sz="4400" b="1">
                <a:solidFill>
                  <a:schemeClr val="bg1"/>
                </a:solidFill>
              </a:defRPr>
            </a:lvl1pPr>
          </a:lstStyle>
          <a:p>
            <a:r>
              <a:rPr lang="en-US"/>
              <a:t>Click to Edit Title</a:t>
            </a:r>
          </a:p>
        </p:txBody>
      </p:sp>
      <p:sp>
        <p:nvSpPr>
          <p:cNvPr id="10" name="Text Placeholder 9">
            <a:extLst>
              <a:ext uri="{FF2B5EF4-FFF2-40B4-BE49-F238E27FC236}">
                <a16:creationId xmlns:a16="http://schemas.microsoft.com/office/drawing/2014/main" id="{631DDABA-A541-5146-B0D8-608BF0639F58}"/>
              </a:ext>
            </a:extLst>
          </p:cNvPr>
          <p:cNvSpPr>
            <a:spLocks noGrp="1"/>
          </p:cNvSpPr>
          <p:nvPr userDrawn="1">
            <p:ph type="body" sz="quarter" idx="14" hasCustomPrompt="1"/>
          </p:nvPr>
        </p:nvSpPr>
        <p:spPr>
          <a:xfrm>
            <a:off x="4133850" y="2585207"/>
            <a:ext cx="3924300" cy="495300"/>
          </a:xfrm>
        </p:spPr>
        <p:txBody>
          <a:bodyPr>
            <a:noAutofit/>
          </a:bodyPr>
          <a:lstStyle>
            <a:lvl1pPr marL="0" indent="0" algn="ctr">
              <a:buNone/>
              <a:defRPr sz="2400">
                <a:solidFill>
                  <a:schemeClr val="bg1"/>
                </a:solidFill>
              </a:defRPr>
            </a:lvl1pPr>
          </a:lstStyle>
          <a:p>
            <a:pPr lvl="0"/>
            <a:r>
              <a:rPr lang="en-US"/>
              <a:t>Click to Edit Subtitle</a:t>
            </a:r>
          </a:p>
        </p:txBody>
      </p:sp>
      <p:sp>
        <p:nvSpPr>
          <p:cNvPr id="33" name="Subtitle 2">
            <a:extLst>
              <a:ext uri="{FF2B5EF4-FFF2-40B4-BE49-F238E27FC236}">
                <a16:creationId xmlns:a16="http://schemas.microsoft.com/office/drawing/2014/main" id="{528EC04B-3C32-4742-9513-FBBEF03FA17B}"/>
              </a:ext>
            </a:extLst>
          </p:cNvPr>
          <p:cNvSpPr>
            <a:spLocks noGrp="1"/>
          </p:cNvSpPr>
          <p:nvPr userDrawn="1">
            <p:ph type="subTitle" idx="1" hasCustomPrompt="1"/>
          </p:nvPr>
        </p:nvSpPr>
        <p:spPr>
          <a:xfrm>
            <a:off x="3949700" y="3535315"/>
            <a:ext cx="4292600" cy="590321"/>
          </a:xfrm>
        </p:spPr>
        <p:txBody>
          <a:bodyPr anchor="t">
            <a:normAutofit/>
          </a:bodyPr>
          <a:lstStyle>
            <a:lvl1pPr marL="0" indent="0" algn="ctr">
              <a:buNone/>
              <a:defRPr sz="140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Meeting | Presenter Name(s)</a:t>
            </a:r>
          </a:p>
        </p:txBody>
      </p:sp>
      <p:sp>
        <p:nvSpPr>
          <p:cNvPr id="29" name="TextBox 28">
            <a:extLst>
              <a:ext uri="{FF2B5EF4-FFF2-40B4-BE49-F238E27FC236}">
                <a16:creationId xmlns:a16="http://schemas.microsoft.com/office/drawing/2014/main" id="{6E9979E6-A41A-144A-ABE6-D37BDC279573}"/>
              </a:ext>
            </a:extLst>
          </p:cNvPr>
          <p:cNvSpPr txBox="1"/>
          <p:nvPr userDrawn="1"/>
        </p:nvSpPr>
        <p:spPr>
          <a:xfrm>
            <a:off x="281126" y="5861822"/>
            <a:ext cx="5814874" cy="4898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a:solidFill>
                  <a:schemeClr val="bg1"/>
                </a:solidFill>
              </a:rPr>
              <a:t>Centers for Disease Control and Prevention</a:t>
            </a:r>
          </a:p>
          <a:p>
            <a:pPr lvl="0">
              <a:lnSpc>
                <a:spcPct val="150000"/>
              </a:lnSpc>
            </a:pPr>
            <a:r>
              <a:rPr lang="en-US" sz="900" b="0">
                <a:solidFill>
                  <a:schemeClr val="bg1"/>
                </a:solidFill>
              </a:rPr>
              <a:t>National Center for Chronic Disease Prevention and Health Promotion</a:t>
            </a:r>
          </a:p>
        </p:txBody>
      </p:sp>
      <p:sp>
        <p:nvSpPr>
          <p:cNvPr id="28" name="Division Name">
            <a:extLst>
              <a:ext uri="{FF2B5EF4-FFF2-40B4-BE49-F238E27FC236}">
                <a16:creationId xmlns:a16="http://schemas.microsoft.com/office/drawing/2014/main" id="{1C05C024-2448-084E-B53D-9CCD3F04AFAC}"/>
              </a:ext>
            </a:extLst>
          </p:cNvPr>
          <p:cNvSpPr>
            <a:spLocks noGrp="1"/>
          </p:cNvSpPr>
          <p:nvPr userDrawn="1">
            <p:ph type="body" sz="quarter" idx="13" hasCustomPrompt="1"/>
          </p:nvPr>
        </p:nvSpPr>
        <p:spPr>
          <a:xfrm>
            <a:off x="281126" y="6355716"/>
            <a:ext cx="5154215" cy="296863"/>
          </a:xfrm>
          <a:prstGeom prst="rect">
            <a:avLst/>
          </a:prstGeom>
        </p:spPr>
        <p:txBody>
          <a:bodyPr>
            <a:noAutofit/>
          </a:bodyPr>
          <a:lstStyle>
            <a:lvl1pPr marL="0" indent="0">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pic>
        <p:nvPicPr>
          <p:cNvPr id="32" name="Picture 31" descr="logo: USDHHS (United States Department of Health and Human Services), CDC (Centers for Disease Control and Prevention)">
            <a:extLst>
              <a:ext uri="{FF2B5EF4-FFF2-40B4-BE49-F238E27FC236}">
                <a16:creationId xmlns:a16="http://schemas.microsoft.com/office/drawing/2014/main" id="{DD9FC9F1-872A-A844-BA3F-B9F5F423F7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6874" y="5737970"/>
            <a:ext cx="1524001" cy="873325"/>
          </a:xfrm>
          <a:prstGeom prst="rect">
            <a:avLst/>
          </a:prstGeom>
        </p:spPr>
      </p:pic>
    </p:spTree>
    <p:extLst>
      <p:ext uri="{BB962C8B-B14F-4D97-AF65-F5344CB8AC3E}">
        <p14:creationId xmlns:p14="http://schemas.microsoft.com/office/powerpoint/2010/main" val="1246927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 Light ">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5EF5B8-1F19-024C-8319-7CA352C8ED47}"/>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20EC4993-7A2E-F54A-A816-C8D1D0A8F3C8}"/>
              </a:ext>
              <a:ext uri="{C183D7F6-B498-43B3-948B-1728B52AA6E4}">
                <adec:decorative xmlns:adec="http://schemas.microsoft.com/office/drawing/2017/decorative" val="1"/>
              </a:ext>
            </a:extLst>
          </p:cNvPr>
          <p:cNvSpPr/>
          <p:nvPr userDrawn="1"/>
        </p:nvSpPr>
        <p:spPr>
          <a:xfrm>
            <a:off x="0" y="5107047"/>
            <a:ext cx="12192000" cy="1750954"/>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0FA0AD-C01E-5B47-ACCE-F4A235E08A70}"/>
              </a:ext>
              <a:ext uri="{C183D7F6-B498-43B3-948B-1728B52AA6E4}">
                <adec:decorative xmlns:adec="http://schemas.microsoft.com/office/drawing/2017/decorative" val="1"/>
              </a:ext>
            </a:extLst>
          </p:cNvPr>
          <p:cNvSpPr/>
          <p:nvPr userDrawn="1"/>
        </p:nvSpPr>
        <p:spPr>
          <a:xfrm>
            <a:off x="0" y="49889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384E0CD-A2C7-5541-8CC5-0ECDAEDA0B0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57383" y="3029550"/>
            <a:ext cx="902633" cy="70795"/>
          </a:xfrm>
          <a:prstGeom prst="rect">
            <a:avLst/>
          </a:prstGeom>
        </p:spPr>
      </p:pic>
      <p:sp>
        <p:nvSpPr>
          <p:cNvPr id="14" name="Title 1">
            <a:extLst>
              <a:ext uri="{FF2B5EF4-FFF2-40B4-BE49-F238E27FC236}">
                <a16:creationId xmlns:a16="http://schemas.microsoft.com/office/drawing/2014/main" id="{3769CEF8-B1A7-694C-A10B-D1618F5FBEEF}"/>
              </a:ext>
            </a:extLst>
          </p:cNvPr>
          <p:cNvSpPr>
            <a:spLocks noGrp="1"/>
          </p:cNvSpPr>
          <p:nvPr>
            <p:ph type="ctrTitle" hasCustomPrompt="1"/>
          </p:nvPr>
        </p:nvSpPr>
        <p:spPr>
          <a:xfrm>
            <a:off x="3391133" y="2101541"/>
            <a:ext cx="5453331" cy="715070"/>
          </a:xfrm>
          <a:effectLst/>
        </p:spPr>
        <p:txBody>
          <a:bodyPr anchor="ctr">
            <a:noAutofit/>
          </a:bodyPr>
          <a:lstStyle>
            <a:lvl1pPr algn="ctr">
              <a:defRPr sz="6600" b="1">
                <a:solidFill>
                  <a:schemeClr val="tx1"/>
                </a:solidFill>
              </a:defRPr>
            </a:lvl1pPr>
          </a:lstStyle>
          <a:p>
            <a:r>
              <a:rPr lang="en-US"/>
              <a:t>THANK YOU</a:t>
            </a:r>
          </a:p>
        </p:txBody>
      </p:sp>
      <p:sp>
        <p:nvSpPr>
          <p:cNvPr id="13" name="Subtitle 2">
            <a:extLst>
              <a:ext uri="{FF2B5EF4-FFF2-40B4-BE49-F238E27FC236}">
                <a16:creationId xmlns:a16="http://schemas.microsoft.com/office/drawing/2014/main" id="{5145E4AC-0F44-0F41-92D7-F07A266675A0}"/>
              </a:ext>
            </a:extLst>
          </p:cNvPr>
          <p:cNvSpPr>
            <a:spLocks noGrp="1"/>
          </p:cNvSpPr>
          <p:nvPr>
            <p:ph type="subTitle" idx="1" hasCustomPrompt="1"/>
          </p:nvPr>
        </p:nvSpPr>
        <p:spPr>
          <a:xfrm>
            <a:off x="3962400" y="3184738"/>
            <a:ext cx="4292600" cy="590321"/>
          </a:xfrm>
        </p:spPr>
        <p:txBody>
          <a:bodyPr anchor="t">
            <a:normAutofit/>
          </a:bodyPr>
          <a:lstStyle>
            <a:lvl1pPr marL="0" indent="0" algn="ctr">
              <a:buNone/>
              <a:defRPr sz="1400" cap="none">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Next Meeting</a:t>
            </a:r>
          </a:p>
        </p:txBody>
      </p:sp>
      <p:sp>
        <p:nvSpPr>
          <p:cNvPr id="15" name="TextBox 14">
            <a:extLst>
              <a:ext uri="{FF2B5EF4-FFF2-40B4-BE49-F238E27FC236}">
                <a16:creationId xmlns:a16="http://schemas.microsoft.com/office/drawing/2014/main" id="{FC7DD82E-2761-0D47-99A6-208582B9B270}"/>
              </a:ext>
            </a:extLst>
          </p:cNvPr>
          <p:cNvSpPr txBox="1"/>
          <p:nvPr userDrawn="1"/>
        </p:nvSpPr>
        <p:spPr>
          <a:xfrm>
            <a:off x="6108699" y="5694613"/>
            <a:ext cx="5814874" cy="48981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300" b="1">
                <a:solidFill>
                  <a:schemeClr val="bg1"/>
                </a:solidFill>
              </a:rPr>
              <a:t>Centers for Disease Control and Prevention</a:t>
            </a:r>
          </a:p>
          <a:p>
            <a:pPr lvl="0" algn="r">
              <a:lnSpc>
                <a:spcPct val="150000"/>
              </a:lnSpc>
            </a:pPr>
            <a:r>
              <a:rPr lang="en-US" sz="900" b="0">
                <a:solidFill>
                  <a:schemeClr val="bg1"/>
                </a:solidFill>
              </a:rPr>
              <a:t>National Center for Chronic Disease Prevention and Health Promotion</a:t>
            </a:r>
          </a:p>
        </p:txBody>
      </p:sp>
      <p:sp>
        <p:nvSpPr>
          <p:cNvPr id="17" name="Division Name">
            <a:extLst>
              <a:ext uri="{FF2B5EF4-FFF2-40B4-BE49-F238E27FC236}">
                <a16:creationId xmlns:a16="http://schemas.microsoft.com/office/drawing/2014/main" id="{5813D31A-E497-5F47-BE63-99A047D95A21}"/>
              </a:ext>
            </a:extLst>
          </p:cNvPr>
          <p:cNvSpPr>
            <a:spLocks noGrp="1"/>
          </p:cNvSpPr>
          <p:nvPr>
            <p:ph type="body" sz="quarter" idx="13" hasCustomPrompt="1"/>
          </p:nvPr>
        </p:nvSpPr>
        <p:spPr>
          <a:xfrm>
            <a:off x="6769358" y="6188507"/>
            <a:ext cx="5154215" cy="296863"/>
          </a:xfrm>
          <a:prstGeom prst="rect">
            <a:avLst/>
          </a:prstGeom>
        </p:spPr>
        <p:txBody>
          <a:bodyPr>
            <a:noAutofit/>
          </a:bodyPr>
          <a:lstStyle>
            <a:lvl1pPr marL="0" indent="0" algn="r">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9" name="Rectangle 18">
            <a:extLst>
              <a:ext uri="{FF2B5EF4-FFF2-40B4-BE49-F238E27FC236}">
                <a16:creationId xmlns:a16="http://schemas.microsoft.com/office/drawing/2014/main" id="{B4CFED2A-4725-3549-8D39-306DD1121E1E}"/>
              </a:ext>
            </a:extLst>
          </p:cNvPr>
          <p:cNvSpPr/>
          <p:nvPr userDrawn="1"/>
        </p:nvSpPr>
        <p:spPr>
          <a:xfrm>
            <a:off x="2356482" y="6426340"/>
            <a:ext cx="9567091" cy="274370"/>
          </a:xfrm>
          <a:prstGeom prst="rect">
            <a:avLst/>
          </a:prstGeom>
        </p:spPr>
        <p:txBody>
          <a:bodyPr wrap="square">
            <a:spAutoFit/>
          </a:bodyPr>
          <a:lstStyle/>
          <a:p>
            <a:pPr marL="0" marR="0" lvl="0" indent="0" algn="r"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pitchFamily="34" charset="0"/>
                <a:ea typeface="+mn-ea"/>
                <a:cs typeface="+mn-cs"/>
              </a:rPr>
              <a:t>The findings and conclusions in this report are those of the authors and do not necessarily represent the official position of the Centers for Disease Control and Prevention.</a:t>
            </a:r>
          </a:p>
        </p:txBody>
      </p:sp>
      <p:pic>
        <p:nvPicPr>
          <p:cNvPr id="16" name="Picture 15">
            <a:extLst>
              <a:ext uri="{FF2B5EF4-FFF2-40B4-BE49-F238E27FC236}">
                <a16:creationId xmlns:a16="http://schemas.microsoft.com/office/drawing/2014/main" id="{1FFEC58A-F342-794A-B73A-BA9E154657E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6742" y="5737970"/>
            <a:ext cx="1524001" cy="873325"/>
          </a:xfrm>
          <a:prstGeom prst="rect">
            <a:avLst/>
          </a:prstGeom>
        </p:spPr>
      </p:pic>
    </p:spTree>
    <p:extLst>
      <p:ext uri="{BB962C8B-B14F-4D97-AF65-F5344CB8AC3E}">
        <p14:creationId xmlns:p14="http://schemas.microsoft.com/office/powerpoint/2010/main" val="499363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 Dark">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EC4993-7A2E-F54A-A816-C8D1D0A8F3C8}"/>
              </a:ext>
              <a:ext uri="{C183D7F6-B498-43B3-948B-1728B52AA6E4}">
                <adec:decorative xmlns:adec="http://schemas.microsoft.com/office/drawing/2017/decorative" val="1"/>
              </a:ext>
            </a:extLst>
          </p:cNvPr>
          <p:cNvSpPr/>
          <p:nvPr userDrawn="1"/>
        </p:nvSpPr>
        <p:spPr>
          <a:xfrm>
            <a:off x="0" y="5107047"/>
            <a:ext cx="12192000" cy="1750954"/>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0FA0AD-C01E-5B47-ACCE-F4A235E08A70}"/>
              </a:ext>
              <a:ext uri="{C183D7F6-B498-43B3-948B-1728B52AA6E4}">
                <adec:decorative xmlns:adec="http://schemas.microsoft.com/office/drawing/2017/decorative" val="1"/>
              </a:ext>
            </a:extLst>
          </p:cNvPr>
          <p:cNvSpPr/>
          <p:nvPr userDrawn="1"/>
        </p:nvSpPr>
        <p:spPr>
          <a:xfrm>
            <a:off x="0" y="49889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11E2350-388A-D94B-B4AF-FF083C4C766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7383" y="3029550"/>
            <a:ext cx="902633" cy="70795"/>
          </a:xfrm>
          <a:prstGeom prst="rect">
            <a:avLst/>
          </a:prstGeom>
        </p:spPr>
      </p:pic>
      <p:sp>
        <p:nvSpPr>
          <p:cNvPr id="13" name="Title 1">
            <a:extLst>
              <a:ext uri="{FF2B5EF4-FFF2-40B4-BE49-F238E27FC236}">
                <a16:creationId xmlns:a16="http://schemas.microsoft.com/office/drawing/2014/main" id="{60B224DA-D422-904F-A7E5-7CC5FB0E14A8}"/>
              </a:ext>
            </a:extLst>
          </p:cNvPr>
          <p:cNvSpPr>
            <a:spLocks noGrp="1"/>
          </p:cNvSpPr>
          <p:nvPr>
            <p:ph type="ctrTitle" hasCustomPrompt="1"/>
          </p:nvPr>
        </p:nvSpPr>
        <p:spPr>
          <a:xfrm>
            <a:off x="3391133" y="2101541"/>
            <a:ext cx="5453331" cy="715070"/>
          </a:xfrm>
          <a:effectLst/>
        </p:spPr>
        <p:txBody>
          <a:bodyPr anchor="ctr">
            <a:noAutofit/>
          </a:bodyPr>
          <a:lstStyle>
            <a:lvl1pPr algn="ctr">
              <a:defRPr sz="6600" b="1">
                <a:solidFill>
                  <a:schemeClr val="bg1"/>
                </a:solidFill>
              </a:defRPr>
            </a:lvl1pPr>
          </a:lstStyle>
          <a:p>
            <a:r>
              <a:rPr lang="en-US"/>
              <a:t>THANK YOU</a:t>
            </a:r>
          </a:p>
        </p:txBody>
      </p:sp>
      <p:sp>
        <p:nvSpPr>
          <p:cNvPr id="12" name="Subtitle 2">
            <a:extLst>
              <a:ext uri="{FF2B5EF4-FFF2-40B4-BE49-F238E27FC236}">
                <a16:creationId xmlns:a16="http://schemas.microsoft.com/office/drawing/2014/main" id="{99BB7E49-A433-6B4B-A980-E11AEB54E915}"/>
              </a:ext>
            </a:extLst>
          </p:cNvPr>
          <p:cNvSpPr>
            <a:spLocks noGrp="1"/>
          </p:cNvSpPr>
          <p:nvPr>
            <p:ph type="subTitle" idx="1" hasCustomPrompt="1"/>
          </p:nvPr>
        </p:nvSpPr>
        <p:spPr>
          <a:xfrm>
            <a:off x="3962400" y="3184738"/>
            <a:ext cx="4292600" cy="590321"/>
          </a:xfrm>
        </p:spPr>
        <p:txBody>
          <a:bodyPr anchor="t">
            <a:normAutofit/>
          </a:bodyPr>
          <a:lstStyle>
            <a:lvl1pPr marL="0" indent="0" algn="ctr">
              <a:buNone/>
              <a:defRPr sz="140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Next Meeting</a:t>
            </a:r>
          </a:p>
        </p:txBody>
      </p:sp>
      <p:sp>
        <p:nvSpPr>
          <p:cNvPr id="14" name="TextBox 13">
            <a:extLst>
              <a:ext uri="{FF2B5EF4-FFF2-40B4-BE49-F238E27FC236}">
                <a16:creationId xmlns:a16="http://schemas.microsoft.com/office/drawing/2014/main" id="{74776558-3C73-6845-A401-B5BAEF1D066A}"/>
              </a:ext>
            </a:extLst>
          </p:cNvPr>
          <p:cNvSpPr txBox="1"/>
          <p:nvPr userDrawn="1"/>
        </p:nvSpPr>
        <p:spPr>
          <a:xfrm>
            <a:off x="6108699" y="5694613"/>
            <a:ext cx="5814874" cy="48981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300" b="1">
                <a:solidFill>
                  <a:schemeClr val="bg1"/>
                </a:solidFill>
              </a:rPr>
              <a:t>Centers for Disease Control and Prevention</a:t>
            </a:r>
          </a:p>
          <a:p>
            <a:pPr lvl="0" algn="r">
              <a:lnSpc>
                <a:spcPct val="150000"/>
              </a:lnSpc>
            </a:pPr>
            <a:r>
              <a:rPr lang="en-US" sz="900" b="0">
                <a:solidFill>
                  <a:schemeClr val="bg1"/>
                </a:solidFill>
              </a:rPr>
              <a:t>National Center for Chronic Disease Prevention and Health Promotion</a:t>
            </a:r>
          </a:p>
        </p:txBody>
      </p:sp>
      <p:sp>
        <p:nvSpPr>
          <p:cNvPr id="16" name="Division Name">
            <a:extLst>
              <a:ext uri="{FF2B5EF4-FFF2-40B4-BE49-F238E27FC236}">
                <a16:creationId xmlns:a16="http://schemas.microsoft.com/office/drawing/2014/main" id="{637FA8BF-B4BB-434C-84E7-DACF9376FFAD}"/>
              </a:ext>
            </a:extLst>
          </p:cNvPr>
          <p:cNvSpPr>
            <a:spLocks noGrp="1"/>
          </p:cNvSpPr>
          <p:nvPr>
            <p:ph type="body" sz="quarter" idx="13" hasCustomPrompt="1"/>
          </p:nvPr>
        </p:nvSpPr>
        <p:spPr>
          <a:xfrm>
            <a:off x="6769358" y="6188507"/>
            <a:ext cx="5154215" cy="296863"/>
          </a:xfrm>
          <a:prstGeom prst="rect">
            <a:avLst/>
          </a:prstGeom>
        </p:spPr>
        <p:txBody>
          <a:bodyPr>
            <a:noAutofit/>
          </a:bodyPr>
          <a:lstStyle>
            <a:lvl1pPr marL="0" indent="0" algn="r">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7" name="Rectangle 16">
            <a:extLst>
              <a:ext uri="{FF2B5EF4-FFF2-40B4-BE49-F238E27FC236}">
                <a16:creationId xmlns:a16="http://schemas.microsoft.com/office/drawing/2014/main" id="{BB127ABE-D5C8-4B40-921D-0788740B6D32}"/>
              </a:ext>
            </a:extLst>
          </p:cNvPr>
          <p:cNvSpPr/>
          <p:nvPr userDrawn="1"/>
        </p:nvSpPr>
        <p:spPr>
          <a:xfrm>
            <a:off x="2356482" y="6426340"/>
            <a:ext cx="9567091" cy="274370"/>
          </a:xfrm>
          <a:prstGeom prst="rect">
            <a:avLst/>
          </a:prstGeom>
        </p:spPr>
        <p:txBody>
          <a:bodyPr wrap="square">
            <a:spAutoFit/>
          </a:bodyPr>
          <a:lstStyle/>
          <a:p>
            <a:pPr marL="0" marR="0" lvl="0" indent="0" algn="r"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pitchFamily="34" charset="0"/>
                <a:ea typeface="+mn-ea"/>
                <a:cs typeface="+mn-cs"/>
              </a:rPr>
              <a:t>The findings and conclusions in this report are those of the authors and do not necessarily represent the official position of the Centers for Disease Control and Prevention.</a:t>
            </a:r>
          </a:p>
        </p:txBody>
      </p:sp>
      <p:pic>
        <p:nvPicPr>
          <p:cNvPr id="15" name="Picture 14">
            <a:extLst>
              <a:ext uri="{FF2B5EF4-FFF2-40B4-BE49-F238E27FC236}">
                <a16:creationId xmlns:a16="http://schemas.microsoft.com/office/drawing/2014/main" id="{EEE9B0B0-2A98-8346-BEE8-A9E1044C386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6742" y="5737970"/>
            <a:ext cx="1524001" cy="873325"/>
          </a:xfrm>
          <a:prstGeom prst="rect">
            <a:avLst/>
          </a:prstGeom>
        </p:spPr>
      </p:pic>
    </p:spTree>
    <p:extLst>
      <p:ext uri="{BB962C8B-B14F-4D97-AF65-F5344CB8AC3E}">
        <p14:creationId xmlns:p14="http://schemas.microsoft.com/office/powerpoint/2010/main" val="1525117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 Photography">
    <p:spTree>
      <p:nvGrpSpPr>
        <p:cNvPr id="1" name=""/>
        <p:cNvGrpSpPr/>
        <p:nvPr/>
      </p:nvGrpSpPr>
      <p:grpSpPr>
        <a:xfrm>
          <a:off x="0" y="0"/>
          <a:ext cx="0" cy="0"/>
          <a:chOff x="0" y="0"/>
          <a:chExt cx="0" cy="0"/>
        </a:xfrm>
      </p:grpSpPr>
      <p:pic>
        <p:nvPicPr>
          <p:cNvPr id="16" name="Picture Placeholder 6">
            <a:extLst>
              <a:ext uri="{FF2B5EF4-FFF2-40B4-BE49-F238E27FC236}">
                <a16:creationId xmlns:a16="http://schemas.microsoft.com/office/drawing/2014/main" id="{C5C4B111-534A-524F-9225-2420A71EB21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699" y="-1272"/>
            <a:ext cx="3053130" cy="3859968"/>
          </a:xfrm>
          <a:prstGeom prst="rect">
            <a:avLst/>
          </a:prstGeom>
        </p:spPr>
      </p:pic>
      <p:pic>
        <p:nvPicPr>
          <p:cNvPr id="23" name="Picture Placeholder 6">
            <a:extLst>
              <a:ext uri="{FF2B5EF4-FFF2-40B4-BE49-F238E27FC236}">
                <a16:creationId xmlns:a16="http://schemas.microsoft.com/office/drawing/2014/main" id="{D84BF61F-2402-3641-93EB-EE81B7232045}"/>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138870" y="0"/>
            <a:ext cx="3053130" cy="3742774"/>
          </a:xfrm>
          <a:prstGeom prst="rect">
            <a:avLst/>
          </a:prstGeom>
        </p:spPr>
      </p:pic>
      <p:pic>
        <p:nvPicPr>
          <p:cNvPr id="24" name="Picture Placeholder 6">
            <a:extLst>
              <a:ext uri="{FF2B5EF4-FFF2-40B4-BE49-F238E27FC236}">
                <a16:creationId xmlns:a16="http://schemas.microsoft.com/office/drawing/2014/main" id="{A2CAEB1B-F143-0044-9FBC-66B3CA079716}"/>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 y="2"/>
            <a:ext cx="3083242" cy="3742772"/>
          </a:xfrm>
          <a:prstGeom prst="rect">
            <a:avLst/>
          </a:prstGeom>
        </p:spPr>
      </p:pic>
      <p:pic>
        <p:nvPicPr>
          <p:cNvPr id="25" name="Picture Placeholder 6">
            <a:extLst>
              <a:ext uri="{FF2B5EF4-FFF2-40B4-BE49-F238E27FC236}">
                <a16:creationId xmlns:a16="http://schemas.microsoft.com/office/drawing/2014/main" id="{D24F8BDE-08C0-C549-B685-DB088C052B03}"/>
              </a:ext>
              <a:ext uri="{C183D7F6-B498-43B3-948B-1728B52AA6E4}">
                <adec:decorative xmlns:adec="http://schemas.microsoft.com/office/drawing/2017/decorative" val="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074144" y="1"/>
            <a:ext cx="3051544" cy="3859968"/>
          </a:xfrm>
          <a:prstGeom prst="rect">
            <a:avLst/>
          </a:prstGeom>
        </p:spPr>
      </p:pic>
      <p:sp>
        <p:nvSpPr>
          <p:cNvPr id="26" name="Title 1">
            <a:extLst>
              <a:ext uri="{FF2B5EF4-FFF2-40B4-BE49-F238E27FC236}">
                <a16:creationId xmlns:a16="http://schemas.microsoft.com/office/drawing/2014/main" id="{5897B961-385F-9449-962C-D36861EEA017}"/>
              </a:ext>
            </a:extLst>
          </p:cNvPr>
          <p:cNvSpPr>
            <a:spLocks noGrp="1"/>
          </p:cNvSpPr>
          <p:nvPr>
            <p:ph type="ctrTitle" hasCustomPrompt="1"/>
          </p:nvPr>
        </p:nvSpPr>
        <p:spPr>
          <a:xfrm>
            <a:off x="276742" y="4107608"/>
            <a:ext cx="5453331" cy="715070"/>
          </a:xfrm>
          <a:effectLst/>
        </p:spPr>
        <p:txBody>
          <a:bodyPr anchor="ctr">
            <a:noAutofit/>
          </a:bodyPr>
          <a:lstStyle>
            <a:lvl1pPr algn="l">
              <a:defRPr sz="6600" b="1">
                <a:solidFill>
                  <a:schemeClr val="bg1"/>
                </a:solidFill>
              </a:defRPr>
            </a:lvl1pPr>
          </a:lstStyle>
          <a:p>
            <a:r>
              <a:rPr lang="en-US"/>
              <a:t>THANK YOU</a:t>
            </a:r>
          </a:p>
        </p:txBody>
      </p:sp>
      <p:sp>
        <p:nvSpPr>
          <p:cNvPr id="21" name="TextBox 20">
            <a:extLst>
              <a:ext uri="{FF2B5EF4-FFF2-40B4-BE49-F238E27FC236}">
                <a16:creationId xmlns:a16="http://schemas.microsoft.com/office/drawing/2014/main" id="{A9E59930-0883-0240-AEC6-30DA2A17B3FB}"/>
              </a:ext>
            </a:extLst>
          </p:cNvPr>
          <p:cNvSpPr txBox="1"/>
          <p:nvPr userDrawn="1"/>
        </p:nvSpPr>
        <p:spPr>
          <a:xfrm>
            <a:off x="6108699" y="5694613"/>
            <a:ext cx="5814874" cy="48981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300" b="1">
                <a:solidFill>
                  <a:schemeClr val="bg1"/>
                </a:solidFill>
              </a:rPr>
              <a:t>Centers for Disease Control and Prevention</a:t>
            </a:r>
          </a:p>
          <a:p>
            <a:pPr lvl="0" algn="r">
              <a:lnSpc>
                <a:spcPct val="150000"/>
              </a:lnSpc>
            </a:pPr>
            <a:r>
              <a:rPr lang="en-US" sz="900" b="0">
                <a:solidFill>
                  <a:schemeClr val="bg1"/>
                </a:solidFill>
              </a:rPr>
              <a:t>National Center for Chronic Disease Prevention and Health Promotion</a:t>
            </a:r>
          </a:p>
        </p:txBody>
      </p:sp>
      <p:sp>
        <p:nvSpPr>
          <p:cNvPr id="33" name="Subtitle 2">
            <a:extLst>
              <a:ext uri="{FF2B5EF4-FFF2-40B4-BE49-F238E27FC236}">
                <a16:creationId xmlns:a16="http://schemas.microsoft.com/office/drawing/2014/main" id="{528EC04B-3C32-4742-9513-FBBEF03FA17B}"/>
              </a:ext>
            </a:extLst>
          </p:cNvPr>
          <p:cNvSpPr>
            <a:spLocks noGrp="1"/>
          </p:cNvSpPr>
          <p:nvPr>
            <p:ph type="subTitle" idx="1" hasCustomPrompt="1"/>
          </p:nvPr>
        </p:nvSpPr>
        <p:spPr>
          <a:xfrm>
            <a:off x="276742" y="5043105"/>
            <a:ext cx="4292600" cy="389547"/>
          </a:xfrm>
        </p:spPr>
        <p:txBody>
          <a:bodyPr anchor="t">
            <a:normAutofit/>
          </a:bodyPr>
          <a:lstStyle>
            <a:lvl1pPr marL="0" indent="0" algn="l">
              <a:buNone/>
              <a:defRPr sz="140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 Info</a:t>
            </a:r>
          </a:p>
        </p:txBody>
      </p:sp>
      <p:sp>
        <p:nvSpPr>
          <p:cNvPr id="18" name="Division Name">
            <a:extLst>
              <a:ext uri="{FF2B5EF4-FFF2-40B4-BE49-F238E27FC236}">
                <a16:creationId xmlns:a16="http://schemas.microsoft.com/office/drawing/2014/main" id="{2E17C6EB-E192-2741-BAFA-AF2449ADD820}"/>
              </a:ext>
            </a:extLst>
          </p:cNvPr>
          <p:cNvSpPr>
            <a:spLocks noGrp="1"/>
          </p:cNvSpPr>
          <p:nvPr>
            <p:ph type="body" sz="quarter" idx="13" hasCustomPrompt="1"/>
          </p:nvPr>
        </p:nvSpPr>
        <p:spPr>
          <a:xfrm>
            <a:off x="6769358" y="6188507"/>
            <a:ext cx="5154215" cy="296863"/>
          </a:xfrm>
          <a:prstGeom prst="rect">
            <a:avLst/>
          </a:prstGeom>
        </p:spPr>
        <p:txBody>
          <a:bodyPr>
            <a:noAutofit/>
          </a:bodyPr>
          <a:lstStyle>
            <a:lvl1pPr marL="0" indent="0" algn="r">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2" name="Rectangle 21">
            <a:extLst>
              <a:ext uri="{FF2B5EF4-FFF2-40B4-BE49-F238E27FC236}">
                <a16:creationId xmlns:a16="http://schemas.microsoft.com/office/drawing/2014/main" id="{47FCE278-30E9-4E4F-BC16-75E4DB661074}"/>
              </a:ext>
            </a:extLst>
          </p:cNvPr>
          <p:cNvSpPr/>
          <p:nvPr userDrawn="1"/>
        </p:nvSpPr>
        <p:spPr>
          <a:xfrm>
            <a:off x="2356482" y="6426340"/>
            <a:ext cx="9567091" cy="274370"/>
          </a:xfrm>
          <a:prstGeom prst="rect">
            <a:avLst/>
          </a:prstGeom>
        </p:spPr>
        <p:txBody>
          <a:bodyPr wrap="square">
            <a:spAutoFit/>
          </a:bodyPr>
          <a:lstStyle/>
          <a:p>
            <a:pPr marL="0" marR="0" lvl="0" indent="0" algn="r"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pitchFamily="34" charset="0"/>
                <a:ea typeface="+mn-ea"/>
                <a:cs typeface="+mn-cs"/>
              </a:rPr>
              <a:t>The findings and conclusions in this report are those of the authors and do not necessarily represent the official position of the Centers for Disease Control and Prevention.</a:t>
            </a:r>
          </a:p>
        </p:txBody>
      </p:sp>
      <p:sp>
        <p:nvSpPr>
          <p:cNvPr id="4" name="Rectangle 3">
            <a:extLst>
              <a:ext uri="{FF2B5EF4-FFF2-40B4-BE49-F238E27FC236}">
                <a16:creationId xmlns:a16="http://schemas.microsoft.com/office/drawing/2014/main" id="{EF7F3A6F-0DB6-3E4E-9354-5A3C02FB63AB}"/>
              </a:ext>
              <a:ext uri="{C183D7F6-B498-43B3-948B-1728B52AA6E4}">
                <adec:decorative xmlns:adec="http://schemas.microsoft.com/office/drawing/2017/decorative" val="1"/>
              </a:ext>
            </a:extLst>
          </p:cNvPr>
          <p:cNvSpPr/>
          <p:nvPr userDrawn="1"/>
        </p:nvSpPr>
        <p:spPr>
          <a:xfrm>
            <a:off x="0" y="3742774"/>
            <a:ext cx="12192000" cy="3115226"/>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DD9FC9F1-872A-A844-BA3F-B9F5F423F7B7}"/>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76742" y="5737970"/>
            <a:ext cx="1524001" cy="873325"/>
          </a:xfrm>
          <a:prstGeom prst="rect">
            <a:avLst/>
          </a:prstGeom>
        </p:spPr>
      </p:pic>
      <p:pic>
        <p:nvPicPr>
          <p:cNvPr id="31" name="Picture 30">
            <a:extLst>
              <a:ext uri="{FF2B5EF4-FFF2-40B4-BE49-F238E27FC236}">
                <a16:creationId xmlns:a16="http://schemas.microsoft.com/office/drawing/2014/main" id="{FE26990E-92CC-084A-93B4-F8192307C1B0}"/>
              </a:ext>
              <a:ext uri="{C183D7F6-B498-43B3-948B-1728B52AA6E4}">
                <adec:decorative xmlns:adec="http://schemas.microsoft.com/office/drawing/2017/decorative" val="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7800" y="4924334"/>
            <a:ext cx="902633" cy="70795"/>
          </a:xfrm>
          <a:prstGeom prst="rect">
            <a:avLst/>
          </a:prstGeom>
        </p:spPr>
      </p:pic>
      <p:sp>
        <p:nvSpPr>
          <p:cNvPr id="19" name="Rectangle 18">
            <a:extLst>
              <a:ext uri="{FF2B5EF4-FFF2-40B4-BE49-F238E27FC236}">
                <a16:creationId xmlns:a16="http://schemas.microsoft.com/office/drawing/2014/main" id="{3D30A13C-785C-D143-92EA-3E6776D42FEA}"/>
              </a:ext>
              <a:ext uri="{C183D7F6-B498-43B3-948B-1728B52AA6E4}">
                <adec:decorative xmlns:adec="http://schemas.microsoft.com/office/drawing/2017/decorative" val="1"/>
              </a:ext>
            </a:extLst>
          </p:cNvPr>
          <p:cNvSpPr/>
          <p:nvPr userDrawn="1"/>
        </p:nvSpPr>
        <p:spPr>
          <a:xfrm>
            <a:off x="0" y="3654704"/>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6762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1191" y="1020431"/>
            <a:ext cx="10993549" cy="1475013"/>
          </a:xfrm>
          <a:effectLst/>
        </p:spPr>
        <p:txBody>
          <a:bodyPr anchor="b">
            <a:normAutofit/>
          </a:bodyPr>
          <a:lstStyle>
            <a:lvl1pPr>
              <a:defRPr sz="36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b="1" cap="all">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739B9506-CA91-0247-83C8-6F905D8B5A8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499" t="10907" r="3719" b="7821"/>
          <a:stretch/>
        </p:blipFill>
        <p:spPr>
          <a:xfrm>
            <a:off x="450850" y="3164840"/>
            <a:ext cx="11297804" cy="3117974"/>
          </a:xfrm>
          <a:prstGeom prst="rect">
            <a:avLst/>
          </a:prstGeom>
        </p:spPr>
      </p:pic>
      <p:sp>
        <p:nvSpPr>
          <p:cNvPr id="9" name="Picture Placeholder 2">
            <a:extLst>
              <a:ext uri="{FF2B5EF4-FFF2-40B4-BE49-F238E27FC236}">
                <a16:creationId xmlns:a16="http://schemas.microsoft.com/office/drawing/2014/main" id="{D70404D5-5844-6147-BB7A-1819CA06FB4D}"/>
              </a:ext>
            </a:extLst>
          </p:cNvPr>
          <p:cNvSpPr>
            <a:spLocks noGrp="1"/>
          </p:cNvSpPr>
          <p:nvPr>
            <p:ph type="pic" sz="quarter" idx="16"/>
          </p:nvPr>
        </p:nvSpPr>
        <p:spPr>
          <a:xfrm>
            <a:off x="675496" y="3340512"/>
            <a:ext cx="2536773" cy="1638651"/>
          </a:xfrm>
          <a:solidFill>
            <a:schemeClr val="bg1">
              <a:lumMod val="95000"/>
            </a:schemeClr>
          </a:solidFill>
        </p:spPr>
        <p:txBody>
          <a:bodyPr/>
          <a:lstStyle/>
          <a:p>
            <a:r>
              <a:rPr lang="en-US" dirty="0"/>
              <a:t>Click icon to add picture</a:t>
            </a:r>
            <a:endParaRPr lang="en-IE" dirty="0"/>
          </a:p>
        </p:txBody>
      </p:sp>
      <p:sp>
        <p:nvSpPr>
          <p:cNvPr id="10" name="Picture Placeholder 2">
            <a:extLst>
              <a:ext uri="{FF2B5EF4-FFF2-40B4-BE49-F238E27FC236}">
                <a16:creationId xmlns:a16="http://schemas.microsoft.com/office/drawing/2014/main" id="{9DB283AE-3366-8F45-AC37-D58CF33B3D00}"/>
              </a:ext>
            </a:extLst>
          </p:cNvPr>
          <p:cNvSpPr>
            <a:spLocks noGrp="1"/>
          </p:cNvSpPr>
          <p:nvPr>
            <p:ph type="pic" sz="quarter" idx="17"/>
          </p:nvPr>
        </p:nvSpPr>
        <p:spPr>
          <a:xfrm>
            <a:off x="3469119" y="3340512"/>
            <a:ext cx="2536773" cy="1638651"/>
          </a:xfrm>
          <a:solidFill>
            <a:schemeClr val="bg1">
              <a:lumMod val="95000"/>
            </a:schemeClr>
          </a:solidFill>
        </p:spPr>
        <p:txBody>
          <a:bodyPr/>
          <a:lstStyle/>
          <a:p>
            <a:r>
              <a:rPr lang="en-US" dirty="0"/>
              <a:t>Click icon to add picture</a:t>
            </a:r>
            <a:endParaRPr lang="en-IE" dirty="0"/>
          </a:p>
        </p:txBody>
      </p:sp>
      <p:sp>
        <p:nvSpPr>
          <p:cNvPr id="11" name="Picture Placeholder 2">
            <a:extLst>
              <a:ext uri="{FF2B5EF4-FFF2-40B4-BE49-F238E27FC236}">
                <a16:creationId xmlns:a16="http://schemas.microsoft.com/office/drawing/2014/main" id="{CB5EC428-3B0D-6243-905F-3BE4A741F25E}"/>
              </a:ext>
            </a:extLst>
          </p:cNvPr>
          <p:cNvSpPr>
            <a:spLocks noGrp="1"/>
          </p:cNvSpPr>
          <p:nvPr>
            <p:ph type="pic" sz="quarter" idx="18"/>
          </p:nvPr>
        </p:nvSpPr>
        <p:spPr>
          <a:xfrm>
            <a:off x="6262742" y="3340512"/>
            <a:ext cx="2536773" cy="1638651"/>
          </a:xfrm>
          <a:solidFill>
            <a:schemeClr val="bg1">
              <a:lumMod val="95000"/>
            </a:schemeClr>
          </a:solidFill>
        </p:spPr>
        <p:txBody>
          <a:bodyPr/>
          <a:lstStyle/>
          <a:p>
            <a:r>
              <a:rPr lang="en-US" dirty="0"/>
              <a:t>Click icon to add picture</a:t>
            </a:r>
            <a:endParaRPr lang="en-IE" dirty="0"/>
          </a:p>
        </p:txBody>
      </p:sp>
      <p:sp>
        <p:nvSpPr>
          <p:cNvPr id="12" name="Picture Placeholder 2">
            <a:extLst>
              <a:ext uri="{FF2B5EF4-FFF2-40B4-BE49-F238E27FC236}">
                <a16:creationId xmlns:a16="http://schemas.microsoft.com/office/drawing/2014/main" id="{754E2625-86FA-D642-B13C-35CF84DFB1A8}"/>
              </a:ext>
            </a:extLst>
          </p:cNvPr>
          <p:cNvSpPr>
            <a:spLocks noGrp="1"/>
          </p:cNvSpPr>
          <p:nvPr>
            <p:ph type="pic" sz="quarter" idx="19"/>
          </p:nvPr>
        </p:nvSpPr>
        <p:spPr>
          <a:xfrm>
            <a:off x="9056366" y="3340512"/>
            <a:ext cx="2536773" cy="1638651"/>
          </a:xfrm>
          <a:solidFill>
            <a:schemeClr val="bg1">
              <a:lumMod val="95000"/>
            </a:schemeClr>
          </a:solidFill>
        </p:spPr>
        <p:txBody>
          <a:bodyPr/>
          <a:lstStyle/>
          <a:p>
            <a:r>
              <a:rPr lang="en-US" dirty="0"/>
              <a:t>Click icon to add picture</a:t>
            </a:r>
            <a:endParaRPr lang="en-IE" dirty="0"/>
          </a:p>
        </p:txBody>
      </p:sp>
      <p:sp>
        <p:nvSpPr>
          <p:cNvPr id="13" name="TextBox 12">
            <a:extLst>
              <a:ext uri="{FF2B5EF4-FFF2-40B4-BE49-F238E27FC236}">
                <a16:creationId xmlns:a16="http://schemas.microsoft.com/office/drawing/2014/main" id="{4B30D993-E855-E04B-B09D-564D096E4E51}"/>
              </a:ext>
            </a:extLst>
          </p:cNvPr>
          <p:cNvSpPr txBox="1"/>
          <p:nvPr userDrawn="1"/>
        </p:nvSpPr>
        <p:spPr>
          <a:xfrm>
            <a:off x="581191" y="5124873"/>
            <a:ext cx="7099611" cy="547107"/>
          </a:xfrm>
          <a:prstGeom prst="rect">
            <a:avLst/>
          </a:prstGeom>
          <a:noFill/>
        </p:spPr>
        <p:txBody>
          <a:bodyPr wrap="square" rtlCol="0">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1400" b="1" dirty="0">
                <a:solidFill>
                  <a:schemeClr val="bg1"/>
                </a:solidFill>
              </a:rPr>
              <a:t>Centers for Disease Control and Prevention</a:t>
            </a:r>
            <a:endParaRPr lang="en-US" sz="1400" b="1" dirty="0"/>
          </a:p>
          <a:p>
            <a:pPr lvl="0">
              <a:lnSpc>
                <a:spcPct val="150000"/>
              </a:lnSpc>
            </a:pPr>
            <a:r>
              <a:rPr lang="en-US" sz="1400" b="1" dirty="0">
                <a:solidFill>
                  <a:schemeClr val="tx2"/>
                </a:solidFill>
              </a:rPr>
              <a:t>National Center for Chronic Disease Prevention and Health Promotion</a:t>
            </a:r>
          </a:p>
        </p:txBody>
      </p:sp>
      <p:pic>
        <p:nvPicPr>
          <p:cNvPr id="14" name="Picture 13" descr="logos: United States Department of Health and Human Services (USDHHS), CDC (Centers for Disease Control and Prevention)">
            <a:extLst>
              <a:ext uri="{FF2B5EF4-FFF2-40B4-BE49-F238E27FC236}">
                <a16:creationId xmlns:a16="http://schemas.microsoft.com/office/drawing/2014/main" id="{47AA7662-E64D-EA43-B14E-0FB8E21283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49355" y="5228109"/>
            <a:ext cx="1525385" cy="910213"/>
          </a:xfrm>
          <a:prstGeom prst="rect">
            <a:avLst/>
          </a:prstGeom>
        </p:spPr>
      </p:pic>
      <p:sp>
        <p:nvSpPr>
          <p:cNvPr id="15" name="Text Placeholder 8">
            <a:extLst>
              <a:ext uri="{FF2B5EF4-FFF2-40B4-BE49-F238E27FC236}">
                <a16:creationId xmlns:a16="http://schemas.microsoft.com/office/drawing/2014/main" id="{912B4F1B-D07F-F44E-86F6-DE2CF5A029A0}"/>
              </a:ext>
            </a:extLst>
          </p:cNvPr>
          <p:cNvSpPr>
            <a:spLocks noGrp="1"/>
          </p:cNvSpPr>
          <p:nvPr>
            <p:ph type="body" sz="quarter" idx="13" hasCustomPrompt="1"/>
          </p:nvPr>
        </p:nvSpPr>
        <p:spPr>
          <a:xfrm>
            <a:off x="675496" y="5895627"/>
            <a:ext cx="6872287"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Division Name here</a:t>
            </a:r>
          </a:p>
        </p:txBody>
      </p:sp>
    </p:spTree>
    <p:extLst>
      <p:ext uri="{BB962C8B-B14F-4D97-AF65-F5344CB8AC3E}">
        <p14:creationId xmlns:p14="http://schemas.microsoft.com/office/powerpoint/2010/main" val="111505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D362D4-88C4-4844-99A0-4F8C847967A2}"/>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8238"/>
          <a:stretch/>
        </p:blipFill>
        <p:spPr>
          <a:xfrm>
            <a:off x="447040" y="581890"/>
            <a:ext cx="11308080" cy="1198880"/>
          </a:xfrm>
          <a:prstGeom prst="rect">
            <a:avLst/>
          </a:prstGeom>
        </p:spPr>
      </p:pic>
      <p:sp>
        <p:nvSpPr>
          <p:cNvPr id="2" name="Title 1"/>
          <p:cNvSpPr>
            <a:spLocks noGrp="1"/>
          </p:cNvSpPr>
          <p:nvPr>
            <p:ph type="title"/>
          </p:nvPr>
        </p:nvSpPr>
        <p:spPr>
          <a:xfrm>
            <a:off x="581192" y="674446"/>
            <a:ext cx="11029616" cy="1013800"/>
          </a:xfrm>
        </p:spPr>
        <p:txBody>
          <a:bodyPr anchor="ctr">
            <a:normAutofit/>
          </a:bodyPr>
          <a:lstStyle>
            <a:lvl1pPr algn="ctr">
              <a:defRPr sz="2800"/>
            </a:lvl1pPr>
          </a:lstStyle>
          <a:p>
            <a:r>
              <a:rPr lang="en-US"/>
              <a:t>Click to edit Master title style</a:t>
            </a:r>
            <a:endParaRPr lang="en-US" dirty="0"/>
          </a:p>
        </p:txBody>
      </p:sp>
      <p:sp>
        <p:nvSpPr>
          <p:cNvPr id="3" name="Content Placeholder 2"/>
          <p:cNvSpPr>
            <a:spLocks noGrp="1"/>
          </p:cNvSpPr>
          <p:nvPr>
            <p:ph idx="1"/>
          </p:nvPr>
        </p:nvSpPr>
        <p:spPr>
          <a:xfrm>
            <a:off x="581192" y="2168012"/>
            <a:ext cx="11029615" cy="3834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ABD5B13E-0B98-B94A-92A4-EC9C98BECDBA}"/>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07B9A8B8-E1D4-534F-9C74-E73AA30C2272}"/>
              </a:ext>
            </a:extLst>
          </p:cNvPr>
          <p:cNvSpPr>
            <a:spLocks noGrp="1"/>
          </p:cNvSpPr>
          <p:nvPr>
            <p:ph type="sldNum" sz="quarter" idx="11"/>
          </p:nvPr>
        </p:nvSpPr>
        <p:spPr/>
        <p:txBody>
          <a:bodyPr/>
          <a:lstStyle/>
          <a:p>
            <a:fld id="{090DE2E5-BA8B-9A40-BDCB-06E9B8F4C830}" type="slidenum">
              <a:rPr lang="en-US" smtClean="0"/>
              <a:t>‹#›</a:t>
            </a:fld>
            <a:endParaRPr lang="en-US" dirty="0"/>
          </a:p>
        </p:txBody>
      </p:sp>
    </p:spTree>
    <p:extLst>
      <p:ext uri="{BB962C8B-B14F-4D97-AF65-F5344CB8AC3E}">
        <p14:creationId xmlns:p14="http://schemas.microsoft.com/office/powerpoint/2010/main" val="3779284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674446"/>
            <a:ext cx="11029616" cy="1013800"/>
          </a:xfrm>
        </p:spPr>
        <p:txBody>
          <a:bodyPr anchor="ctr">
            <a:normAutofit/>
          </a:bodyPr>
          <a:lstStyle>
            <a:lvl1pPr algn="ctr">
              <a:defRPr sz="2800"/>
            </a:lvl1pPr>
          </a:lstStyle>
          <a:p>
            <a:r>
              <a:rPr lang="en-US"/>
              <a:t>Click to edit Master title style</a:t>
            </a:r>
            <a:endParaRPr lang="en-US" dirty="0"/>
          </a:p>
        </p:txBody>
      </p:sp>
      <p:sp>
        <p:nvSpPr>
          <p:cNvPr id="3" name="Content Placeholder 2"/>
          <p:cNvSpPr>
            <a:spLocks noGrp="1"/>
          </p:cNvSpPr>
          <p:nvPr>
            <p:ph idx="1"/>
          </p:nvPr>
        </p:nvSpPr>
        <p:spPr>
          <a:xfrm>
            <a:off x="581192" y="2168012"/>
            <a:ext cx="11029615" cy="3834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ABD5B13E-0B98-B94A-92A4-EC9C98BECDBA}"/>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07B9A8B8-E1D4-534F-9C74-E73AA30C2272}"/>
              </a:ext>
            </a:extLst>
          </p:cNvPr>
          <p:cNvSpPr>
            <a:spLocks noGrp="1"/>
          </p:cNvSpPr>
          <p:nvPr>
            <p:ph type="sldNum" sz="quarter" idx="11"/>
          </p:nvPr>
        </p:nvSpPr>
        <p:spPr/>
        <p:txBody>
          <a:bodyPr/>
          <a:lstStyle/>
          <a:p>
            <a:fld id="{090DE2E5-BA8B-9A40-BDCB-06E9B8F4C830}" type="slidenum">
              <a:rPr lang="en-US" smtClean="0"/>
              <a:t>‹#›</a:t>
            </a:fld>
            <a:endParaRPr lang="en-US" dirty="0"/>
          </a:p>
        </p:txBody>
      </p:sp>
    </p:spTree>
    <p:extLst>
      <p:ext uri="{BB962C8B-B14F-4D97-AF65-F5344CB8AC3E}">
        <p14:creationId xmlns:p14="http://schemas.microsoft.com/office/powerpoint/2010/main" val="876869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D362D4-88C4-4844-99A0-4F8C847967A2}"/>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8238"/>
          <a:stretch/>
        </p:blipFill>
        <p:spPr>
          <a:xfrm>
            <a:off x="447040" y="581890"/>
            <a:ext cx="11308080" cy="1198880"/>
          </a:xfrm>
          <a:prstGeom prst="rect">
            <a:avLst/>
          </a:prstGeom>
        </p:spPr>
      </p:pic>
      <p:sp>
        <p:nvSpPr>
          <p:cNvPr id="2" name="Title 1"/>
          <p:cNvSpPr>
            <a:spLocks noGrp="1"/>
          </p:cNvSpPr>
          <p:nvPr>
            <p:ph type="title" hasCustomPrompt="1"/>
          </p:nvPr>
        </p:nvSpPr>
        <p:spPr>
          <a:xfrm>
            <a:off x="581192" y="674446"/>
            <a:ext cx="11029616" cy="1013800"/>
          </a:xfrm>
        </p:spPr>
        <p:txBody>
          <a:bodyPr anchor="ctr">
            <a:normAutofit/>
          </a:bodyPr>
          <a:lstStyle>
            <a:lvl1pPr algn="ctr">
              <a:defRPr sz="2800"/>
            </a:lvl1pPr>
          </a:lstStyle>
          <a:p>
            <a:r>
              <a:rPr lang="en-US" dirty="0"/>
              <a:t>Click To Edit Master Title Style</a:t>
            </a:r>
          </a:p>
        </p:txBody>
      </p:sp>
      <p:sp>
        <p:nvSpPr>
          <p:cNvPr id="9" name="Footer Placeholder 8">
            <a:extLst>
              <a:ext uri="{FF2B5EF4-FFF2-40B4-BE49-F238E27FC236}">
                <a16:creationId xmlns:a16="http://schemas.microsoft.com/office/drawing/2014/main" id="{ABD5B13E-0B98-B94A-92A4-EC9C98BECDBA}"/>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07B9A8B8-E1D4-534F-9C74-E73AA30C2272}"/>
              </a:ext>
            </a:extLst>
          </p:cNvPr>
          <p:cNvSpPr>
            <a:spLocks noGrp="1"/>
          </p:cNvSpPr>
          <p:nvPr>
            <p:ph type="sldNum" sz="quarter" idx="11"/>
          </p:nvPr>
        </p:nvSpPr>
        <p:spPr/>
        <p:txBody>
          <a:bodyPr/>
          <a:lstStyle/>
          <a:p>
            <a:fld id="{090DE2E5-BA8B-9A40-BDCB-06E9B8F4C830}" type="slidenum">
              <a:rPr lang="en-US" smtClean="0"/>
              <a:t>‹#›</a:t>
            </a:fld>
            <a:endParaRPr lang="en-US" dirty="0"/>
          </a:p>
        </p:txBody>
      </p:sp>
    </p:spTree>
    <p:extLst>
      <p:ext uri="{BB962C8B-B14F-4D97-AF65-F5344CB8AC3E}">
        <p14:creationId xmlns:p14="http://schemas.microsoft.com/office/powerpoint/2010/main" val="2913740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D362D4-88C4-4844-99A0-4F8C847967A2}"/>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8238"/>
          <a:stretch/>
        </p:blipFill>
        <p:spPr>
          <a:xfrm>
            <a:off x="447040" y="581890"/>
            <a:ext cx="11308080" cy="1198880"/>
          </a:xfrm>
          <a:prstGeom prst="rect">
            <a:avLst/>
          </a:prstGeom>
        </p:spPr>
      </p:pic>
      <p:sp>
        <p:nvSpPr>
          <p:cNvPr id="2" name="Title 1"/>
          <p:cNvSpPr>
            <a:spLocks noGrp="1"/>
          </p:cNvSpPr>
          <p:nvPr>
            <p:ph type="title"/>
          </p:nvPr>
        </p:nvSpPr>
        <p:spPr>
          <a:xfrm>
            <a:off x="581192" y="674446"/>
            <a:ext cx="11029616" cy="1013800"/>
          </a:xfrm>
        </p:spPr>
        <p:txBody>
          <a:bodyPr anchor="ctr">
            <a:normAutofit/>
          </a:bodyPr>
          <a:lstStyle>
            <a:lvl1pPr algn="ctr">
              <a:defRPr sz="2800"/>
            </a:lvl1pPr>
          </a:lstStyle>
          <a:p>
            <a:r>
              <a:rPr lang="en-US"/>
              <a:t>Click to edit Master title style</a:t>
            </a:r>
            <a:endParaRPr lang="en-US" dirty="0"/>
          </a:p>
        </p:txBody>
      </p:sp>
      <p:sp>
        <p:nvSpPr>
          <p:cNvPr id="3" name="Content Placeholder 2"/>
          <p:cNvSpPr>
            <a:spLocks noGrp="1"/>
          </p:cNvSpPr>
          <p:nvPr>
            <p:ph idx="1"/>
          </p:nvPr>
        </p:nvSpPr>
        <p:spPr>
          <a:xfrm>
            <a:off x="581192" y="1873326"/>
            <a:ext cx="11029615" cy="524387"/>
          </a:xfrm>
          <a:prstGeom prst="roundRect">
            <a:avLst/>
          </a:prstGeom>
          <a:solidFill>
            <a:schemeClr val="accent2"/>
          </a:solidFill>
        </p:spPr>
        <p:txBody>
          <a:bodyPr/>
          <a:lstStyle>
            <a:lvl1pPr algn="ctr">
              <a:defRPr>
                <a:solidFill>
                  <a:schemeClr val="bg1"/>
                </a:solidFill>
              </a:defRPr>
            </a:lvl1pPr>
            <a:lvl2pPr marL="324000" indent="0">
              <a:buNone/>
              <a:defRPr/>
            </a:lvl2pPr>
          </a:lstStyle>
          <a:p>
            <a:pPr lvl="0"/>
            <a:r>
              <a:rPr lang="en-US" dirty="0"/>
              <a:t>Click to edit Master text styles</a:t>
            </a:r>
          </a:p>
        </p:txBody>
      </p:sp>
      <p:sp>
        <p:nvSpPr>
          <p:cNvPr id="9" name="Footer Placeholder 8">
            <a:extLst>
              <a:ext uri="{FF2B5EF4-FFF2-40B4-BE49-F238E27FC236}">
                <a16:creationId xmlns:a16="http://schemas.microsoft.com/office/drawing/2014/main" id="{ABD5B13E-0B98-B94A-92A4-EC9C98BECDBA}"/>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07B9A8B8-E1D4-534F-9C74-E73AA30C2272}"/>
              </a:ext>
            </a:extLst>
          </p:cNvPr>
          <p:cNvSpPr>
            <a:spLocks noGrp="1"/>
          </p:cNvSpPr>
          <p:nvPr>
            <p:ph type="sldNum" sz="quarter" idx="11"/>
          </p:nvPr>
        </p:nvSpPr>
        <p:spPr/>
        <p:txBody>
          <a:bodyPr/>
          <a:lstStyle/>
          <a:p>
            <a:fld id="{090DE2E5-BA8B-9A40-BDCB-06E9B8F4C830}" type="slidenum">
              <a:rPr lang="en-US" smtClean="0"/>
              <a:t>‹#›</a:t>
            </a:fld>
            <a:endParaRPr lang="en-US" dirty="0"/>
          </a:p>
        </p:txBody>
      </p:sp>
      <p:sp>
        <p:nvSpPr>
          <p:cNvPr id="5" name="Content Placeholder 4">
            <a:extLst>
              <a:ext uri="{FF2B5EF4-FFF2-40B4-BE49-F238E27FC236}">
                <a16:creationId xmlns:a16="http://schemas.microsoft.com/office/drawing/2014/main" id="{47769C5C-74DD-1F47-B372-6D190975AD77}"/>
              </a:ext>
            </a:extLst>
          </p:cNvPr>
          <p:cNvSpPr>
            <a:spLocks noGrp="1"/>
          </p:cNvSpPr>
          <p:nvPr>
            <p:ph sz="quarter" idx="12"/>
          </p:nvPr>
        </p:nvSpPr>
        <p:spPr>
          <a:xfrm>
            <a:off x="581025" y="2476500"/>
            <a:ext cx="11029950" cy="1473200"/>
          </a:xfrm>
        </p:spPr>
        <p:txBody>
          <a:bodyPr/>
          <a:lstStyle>
            <a:lvl2pPr marL="324000" indent="0">
              <a:buNone/>
              <a:defRPr/>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07A27BA0-1BA9-284D-8282-2ACFDD856FCC}"/>
              </a:ext>
            </a:extLst>
          </p:cNvPr>
          <p:cNvSpPr>
            <a:spLocks noGrp="1"/>
          </p:cNvSpPr>
          <p:nvPr>
            <p:ph idx="13"/>
          </p:nvPr>
        </p:nvSpPr>
        <p:spPr>
          <a:xfrm>
            <a:off x="581192" y="4091355"/>
            <a:ext cx="11029615" cy="524387"/>
          </a:xfrm>
          <a:prstGeom prst="roundRect">
            <a:avLst/>
          </a:prstGeom>
          <a:solidFill>
            <a:schemeClr val="accent1">
              <a:lumMod val="60000"/>
              <a:lumOff val="40000"/>
            </a:schemeClr>
          </a:solidFill>
        </p:spPr>
        <p:txBody>
          <a:bodyPr/>
          <a:lstStyle>
            <a:lvl1pPr algn="ctr">
              <a:defRPr>
                <a:solidFill>
                  <a:schemeClr val="bg1"/>
                </a:solidFill>
              </a:defRPr>
            </a:lvl1pPr>
            <a:lvl2pPr marL="324000" indent="0">
              <a:buNone/>
              <a:defRPr/>
            </a:lvl2pPr>
          </a:lstStyle>
          <a:p>
            <a:pPr lvl="0"/>
            <a:r>
              <a:rPr lang="en-US" dirty="0"/>
              <a:t>Click to edit Master text styles</a:t>
            </a:r>
          </a:p>
        </p:txBody>
      </p:sp>
      <p:sp>
        <p:nvSpPr>
          <p:cNvPr id="12" name="Content Placeholder 4">
            <a:extLst>
              <a:ext uri="{FF2B5EF4-FFF2-40B4-BE49-F238E27FC236}">
                <a16:creationId xmlns:a16="http://schemas.microsoft.com/office/drawing/2014/main" id="{135363C2-06C8-A044-A9CC-BBA2FBC54DFE}"/>
              </a:ext>
            </a:extLst>
          </p:cNvPr>
          <p:cNvSpPr>
            <a:spLocks noGrp="1"/>
          </p:cNvSpPr>
          <p:nvPr>
            <p:ph sz="quarter" idx="14"/>
          </p:nvPr>
        </p:nvSpPr>
        <p:spPr>
          <a:xfrm>
            <a:off x="581025" y="4694529"/>
            <a:ext cx="11029950" cy="1473200"/>
          </a:xfrm>
        </p:spPr>
        <p:txBody>
          <a:bodyPr/>
          <a:lstStyle>
            <a:lvl2pPr marL="324000" indent="0">
              <a:buNone/>
              <a:defRPr/>
            </a:lvl2pPr>
          </a:lstStyle>
          <a:p>
            <a:pPr lvl="0"/>
            <a:r>
              <a:rPr lang="en-US" dirty="0"/>
              <a:t>Click to edit Master text styles</a:t>
            </a:r>
          </a:p>
        </p:txBody>
      </p:sp>
    </p:spTree>
    <p:extLst>
      <p:ext uri="{BB962C8B-B14F-4D97-AF65-F5344CB8AC3E}">
        <p14:creationId xmlns:p14="http://schemas.microsoft.com/office/powerpoint/2010/main" val="818543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1193" y="2153265"/>
            <a:ext cx="5422390" cy="380508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153265"/>
            <a:ext cx="5422392" cy="380508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F0579AB9-893E-D140-826C-C0FFE6367A5B}"/>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26F4D081-0FA7-7048-9C7D-DCA2AF155B7C}"/>
              </a:ext>
            </a:extLst>
          </p:cNvPr>
          <p:cNvSpPr>
            <a:spLocks noGrp="1"/>
          </p:cNvSpPr>
          <p:nvPr>
            <p:ph type="sldNum" sz="quarter" idx="11"/>
          </p:nvPr>
        </p:nvSpPr>
        <p:spPr/>
        <p:txBody>
          <a:bodyPr/>
          <a:lstStyle/>
          <a:p>
            <a:fld id="{090DE2E5-BA8B-9A40-BDCB-06E9B8F4C830}" type="slidenum">
              <a:rPr lang="en-US" smtClean="0"/>
              <a:t>‹#›</a:t>
            </a:fld>
            <a:endParaRPr lang="en-US" dirty="0"/>
          </a:p>
        </p:txBody>
      </p:sp>
      <p:pic>
        <p:nvPicPr>
          <p:cNvPr id="11" name="Picture 10">
            <a:extLst>
              <a:ext uri="{FF2B5EF4-FFF2-40B4-BE49-F238E27FC236}">
                <a16:creationId xmlns:a16="http://schemas.microsoft.com/office/drawing/2014/main" id="{8704DBFB-2E30-B84F-93E6-1D77F433E89F}"/>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8238"/>
          <a:stretch/>
        </p:blipFill>
        <p:spPr>
          <a:xfrm>
            <a:off x="447040" y="581890"/>
            <a:ext cx="11308080" cy="1198880"/>
          </a:xfrm>
          <a:prstGeom prst="rect">
            <a:avLst/>
          </a:prstGeom>
        </p:spPr>
      </p:pic>
      <p:sp>
        <p:nvSpPr>
          <p:cNvPr id="12" name="Title 1">
            <a:extLst>
              <a:ext uri="{FF2B5EF4-FFF2-40B4-BE49-F238E27FC236}">
                <a16:creationId xmlns:a16="http://schemas.microsoft.com/office/drawing/2014/main" id="{92C81C9A-876C-B341-AE80-04DBEC173B03}"/>
              </a:ext>
            </a:extLst>
          </p:cNvPr>
          <p:cNvSpPr>
            <a:spLocks noGrp="1"/>
          </p:cNvSpPr>
          <p:nvPr>
            <p:ph type="title"/>
          </p:nvPr>
        </p:nvSpPr>
        <p:spPr>
          <a:xfrm>
            <a:off x="581192" y="674446"/>
            <a:ext cx="11029616" cy="1013800"/>
          </a:xfrm>
        </p:spPr>
        <p:txBody>
          <a:bodyPr anchor="ctr">
            <a:normAutofit/>
          </a:bodyPr>
          <a:lstStyle>
            <a:lvl1pPr algn="ctr">
              <a:defRPr sz="2800"/>
            </a:lvl1pPr>
          </a:lstStyle>
          <a:p>
            <a:r>
              <a:rPr lang="en-US"/>
              <a:t>Click to edit Master title style</a:t>
            </a:r>
            <a:endParaRPr lang="en-US" dirty="0"/>
          </a:p>
        </p:txBody>
      </p:sp>
    </p:spTree>
    <p:extLst>
      <p:ext uri="{BB962C8B-B14F-4D97-AF65-F5344CB8AC3E}">
        <p14:creationId xmlns:p14="http://schemas.microsoft.com/office/powerpoint/2010/main" val="2820882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1193" y="2153264"/>
            <a:ext cx="3450882" cy="380508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70560" y="2153264"/>
            <a:ext cx="3450883" cy="380508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F0579AB9-893E-D140-826C-C0FFE6367A5B}"/>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26F4D081-0FA7-7048-9C7D-DCA2AF155B7C}"/>
              </a:ext>
            </a:extLst>
          </p:cNvPr>
          <p:cNvSpPr>
            <a:spLocks noGrp="1"/>
          </p:cNvSpPr>
          <p:nvPr>
            <p:ph type="sldNum" sz="quarter" idx="11"/>
          </p:nvPr>
        </p:nvSpPr>
        <p:spPr/>
        <p:txBody>
          <a:bodyPr/>
          <a:lstStyle/>
          <a:p>
            <a:fld id="{090DE2E5-BA8B-9A40-BDCB-06E9B8F4C830}" type="slidenum">
              <a:rPr lang="en-US" smtClean="0"/>
              <a:t>‹#›</a:t>
            </a:fld>
            <a:endParaRPr lang="en-US" dirty="0"/>
          </a:p>
        </p:txBody>
      </p:sp>
      <p:pic>
        <p:nvPicPr>
          <p:cNvPr id="11" name="Picture 10">
            <a:extLst>
              <a:ext uri="{FF2B5EF4-FFF2-40B4-BE49-F238E27FC236}">
                <a16:creationId xmlns:a16="http://schemas.microsoft.com/office/drawing/2014/main" id="{8704DBFB-2E30-B84F-93E6-1D77F433E89F}"/>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8238"/>
          <a:stretch/>
        </p:blipFill>
        <p:spPr>
          <a:xfrm>
            <a:off x="447040" y="581890"/>
            <a:ext cx="11308080" cy="1198880"/>
          </a:xfrm>
          <a:prstGeom prst="rect">
            <a:avLst/>
          </a:prstGeom>
        </p:spPr>
      </p:pic>
      <p:sp>
        <p:nvSpPr>
          <p:cNvPr id="12" name="Title 1">
            <a:extLst>
              <a:ext uri="{FF2B5EF4-FFF2-40B4-BE49-F238E27FC236}">
                <a16:creationId xmlns:a16="http://schemas.microsoft.com/office/drawing/2014/main" id="{92C81C9A-876C-B341-AE80-04DBEC173B03}"/>
              </a:ext>
            </a:extLst>
          </p:cNvPr>
          <p:cNvSpPr>
            <a:spLocks noGrp="1"/>
          </p:cNvSpPr>
          <p:nvPr>
            <p:ph type="title"/>
          </p:nvPr>
        </p:nvSpPr>
        <p:spPr>
          <a:xfrm>
            <a:off x="581192" y="674446"/>
            <a:ext cx="11029616" cy="1013800"/>
          </a:xfrm>
        </p:spPr>
        <p:txBody>
          <a:bodyPr anchor="ctr">
            <a:normAutofit/>
          </a:bodyPr>
          <a:lstStyle>
            <a:lvl1pPr algn="ctr">
              <a:defRPr sz="2800"/>
            </a:lvl1pPr>
          </a:lstStyle>
          <a:p>
            <a:r>
              <a:rPr lang="en-US"/>
              <a:t>Click to edit Master title style</a:t>
            </a:r>
            <a:endParaRPr lang="en-US" dirty="0"/>
          </a:p>
        </p:txBody>
      </p:sp>
      <p:sp>
        <p:nvSpPr>
          <p:cNvPr id="8" name="Content Placeholder 3">
            <a:extLst>
              <a:ext uri="{FF2B5EF4-FFF2-40B4-BE49-F238E27FC236}">
                <a16:creationId xmlns:a16="http://schemas.microsoft.com/office/drawing/2014/main" id="{B7DCC975-0EC1-5949-8B53-A60F80D309E3}"/>
              </a:ext>
            </a:extLst>
          </p:cNvPr>
          <p:cNvSpPr>
            <a:spLocks noGrp="1"/>
          </p:cNvSpPr>
          <p:nvPr>
            <p:ph sz="half" idx="12"/>
          </p:nvPr>
        </p:nvSpPr>
        <p:spPr>
          <a:xfrm>
            <a:off x="8159927" y="2153264"/>
            <a:ext cx="3450883" cy="380508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4743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hotography">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48FAF1-D016-8244-B6B9-A68D48532E2D}"/>
              </a:ext>
              <a:ext uri="{C183D7F6-B498-43B3-948B-1728B52AA6E4}">
                <adec:decorative xmlns:adec="http://schemas.microsoft.com/office/drawing/2017/decorative" val="1"/>
              </a:ext>
            </a:extLst>
          </p:cNvPr>
          <p:cNvSpPr/>
          <p:nvPr userDrawn="1"/>
        </p:nvSpPr>
        <p:spPr>
          <a:xfrm>
            <a:off x="0" y="5634727"/>
            <a:ext cx="12192000" cy="12232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6">
            <a:extLst>
              <a:ext uri="{FF2B5EF4-FFF2-40B4-BE49-F238E27FC236}">
                <a16:creationId xmlns:a16="http://schemas.microsoft.com/office/drawing/2014/main" id="{BF9B6DCF-B02F-C847-B214-F3548F2C102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699" y="-1272"/>
            <a:ext cx="3053130" cy="3859968"/>
          </a:xfrm>
          <a:prstGeom prst="rect">
            <a:avLst/>
          </a:prstGeom>
        </p:spPr>
      </p:pic>
      <p:pic>
        <p:nvPicPr>
          <p:cNvPr id="14" name="Picture Placeholder 6">
            <a:extLst>
              <a:ext uri="{FF2B5EF4-FFF2-40B4-BE49-F238E27FC236}">
                <a16:creationId xmlns:a16="http://schemas.microsoft.com/office/drawing/2014/main" id="{586D702C-5FEE-1D49-BC85-65BE823AC58C}"/>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138870" y="0"/>
            <a:ext cx="3053130" cy="3742774"/>
          </a:xfrm>
          <a:prstGeom prst="rect">
            <a:avLst/>
          </a:prstGeom>
        </p:spPr>
      </p:pic>
      <p:pic>
        <p:nvPicPr>
          <p:cNvPr id="20" name="Picture Placeholder 6">
            <a:extLst>
              <a:ext uri="{FF2B5EF4-FFF2-40B4-BE49-F238E27FC236}">
                <a16:creationId xmlns:a16="http://schemas.microsoft.com/office/drawing/2014/main" id="{B882EF8D-49EE-B34C-BE14-B912AF49A9C0}"/>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 y="2"/>
            <a:ext cx="3083242" cy="3742772"/>
          </a:xfrm>
          <a:prstGeom prst="rect">
            <a:avLst/>
          </a:prstGeom>
        </p:spPr>
      </p:pic>
      <p:pic>
        <p:nvPicPr>
          <p:cNvPr id="12" name="Picture Placeholder 6">
            <a:extLst>
              <a:ext uri="{FF2B5EF4-FFF2-40B4-BE49-F238E27FC236}">
                <a16:creationId xmlns:a16="http://schemas.microsoft.com/office/drawing/2014/main" id="{3140EFED-5F88-1A47-9AE6-07032D85E6EB}"/>
              </a:ext>
              <a:ext uri="{C183D7F6-B498-43B3-948B-1728B52AA6E4}">
                <adec:decorative xmlns:adec="http://schemas.microsoft.com/office/drawing/2017/decorative" val="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074144" y="1"/>
            <a:ext cx="3051544" cy="3859968"/>
          </a:xfrm>
          <a:prstGeom prst="rect">
            <a:avLst/>
          </a:prstGeom>
        </p:spPr>
      </p:pic>
      <p:sp>
        <p:nvSpPr>
          <p:cNvPr id="4" name="Rectangle 3">
            <a:extLst>
              <a:ext uri="{FF2B5EF4-FFF2-40B4-BE49-F238E27FC236}">
                <a16:creationId xmlns:a16="http://schemas.microsoft.com/office/drawing/2014/main" id="{EF7F3A6F-0DB6-3E4E-9354-5A3C02FB63AB}"/>
              </a:ext>
              <a:ext uri="{C183D7F6-B498-43B3-948B-1728B52AA6E4}">
                <adec:decorative xmlns:adec="http://schemas.microsoft.com/office/drawing/2017/decorative" val="1"/>
              </a:ext>
            </a:extLst>
          </p:cNvPr>
          <p:cNvSpPr/>
          <p:nvPr userDrawn="1"/>
        </p:nvSpPr>
        <p:spPr>
          <a:xfrm>
            <a:off x="0" y="3742774"/>
            <a:ext cx="12192000" cy="1891953"/>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E26990E-92CC-084A-93B4-F8192307C1B0}"/>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79636" y="5093753"/>
            <a:ext cx="902633" cy="70795"/>
          </a:xfrm>
          <a:prstGeom prst="rect">
            <a:avLst/>
          </a:prstGeom>
        </p:spPr>
      </p:pic>
      <p:sp>
        <p:nvSpPr>
          <p:cNvPr id="19" name="Rectangle 18">
            <a:extLst>
              <a:ext uri="{FF2B5EF4-FFF2-40B4-BE49-F238E27FC236}">
                <a16:creationId xmlns:a16="http://schemas.microsoft.com/office/drawing/2014/main" id="{3D30A13C-785C-D143-92EA-3E6776D42FEA}"/>
              </a:ext>
              <a:ext uri="{C183D7F6-B498-43B3-948B-1728B52AA6E4}">
                <adec:decorative xmlns:adec="http://schemas.microsoft.com/office/drawing/2017/decorative" val="1"/>
              </a:ext>
            </a:extLst>
          </p:cNvPr>
          <p:cNvSpPr/>
          <p:nvPr userDrawn="1"/>
        </p:nvSpPr>
        <p:spPr>
          <a:xfrm>
            <a:off x="0" y="36237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30DDE451-2CF3-0949-B3F9-0E97F313B61C}"/>
              </a:ext>
            </a:extLst>
          </p:cNvPr>
          <p:cNvSpPr>
            <a:spLocks noGrp="1"/>
          </p:cNvSpPr>
          <p:nvPr>
            <p:ph type="ctrTitle" hasCustomPrompt="1"/>
          </p:nvPr>
        </p:nvSpPr>
        <p:spPr>
          <a:xfrm>
            <a:off x="274084" y="4049701"/>
            <a:ext cx="5441044" cy="486571"/>
          </a:xfrm>
          <a:effectLst/>
        </p:spPr>
        <p:txBody>
          <a:bodyPr anchor="ctr">
            <a:normAutofit/>
          </a:bodyPr>
          <a:lstStyle>
            <a:lvl1pPr algn="l">
              <a:defRPr sz="4400" b="1">
                <a:solidFill>
                  <a:schemeClr val="bg1"/>
                </a:solidFill>
              </a:defRPr>
            </a:lvl1pPr>
          </a:lstStyle>
          <a:p>
            <a:r>
              <a:rPr lang="en-US"/>
              <a:t>Click to Edit Title</a:t>
            </a:r>
          </a:p>
        </p:txBody>
      </p:sp>
      <p:sp>
        <p:nvSpPr>
          <p:cNvPr id="18" name="Text Placeholder 9">
            <a:extLst>
              <a:ext uri="{FF2B5EF4-FFF2-40B4-BE49-F238E27FC236}">
                <a16:creationId xmlns:a16="http://schemas.microsoft.com/office/drawing/2014/main" id="{39AA9A01-1A33-8B4A-878D-1737A853FA3E}"/>
              </a:ext>
            </a:extLst>
          </p:cNvPr>
          <p:cNvSpPr>
            <a:spLocks noGrp="1"/>
          </p:cNvSpPr>
          <p:nvPr>
            <p:ph type="body" sz="quarter" idx="14" hasCustomPrompt="1"/>
          </p:nvPr>
        </p:nvSpPr>
        <p:spPr>
          <a:xfrm>
            <a:off x="274084" y="4498408"/>
            <a:ext cx="3924300" cy="495300"/>
          </a:xfrm>
        </p:spPr>
        <p:txBody>
          <a:bodyPr>
            <a:noAutofit/>
          </a:bodyPr>
          <a:lstStyle>
            <a:lvl1pPr marL="0" indent="0" algn="l">
              <a:buNone/>
              <a:defRPr sz="2400">
                <a:solidFill>
                  <a:schemeClr val="bg1"/>
                </a:solidFill>
              </a:defRPr>
            </a:lvl1pPr>
          </a:lstStyle>
          <a:p>
            <a:pPr lvl="0"/>
            <a:r>
              <a:rPr lang="en-US"/>
              <a:t>Click to Edit Subtitle</a:t>
            </a:r>
          </a:p>
        </p:txBody>
      </p:sp>
      <p:sp>
        <p:nvSpPr>
          <p:cNvPr id="33" name="Subtitle 2">
            <a:extLst>
              <a:ext uri="{FF2B5EF4-FFF2-40B4-BE49-F238E27FC236}">
                <a16:creationId xmlns:a16="http://schemas.microsoft.com/office/drawing/2014/main" id="{528EC04B-3C32-4742-9513-FBBEF03FA17B}"/>
              </a:ext>
            </a:extLst>
          </p:cNvPr>
          <p:cNvSpPr>
            <a:spLocks noGrp="1"/>
          </p:cNvSpPr>
          <p:nvPr>
            <p:ph type="subTitle" idx="1" hasCustomPrompt="1"/>
          </p:nvPr>
        </p:nvSpPr>
        <p:spPr>
          <a:xfrm>
            <a:off x="276742" y="5212524"/>
            <a:ext cx="4292600" cy="389547"/>
          </a:xfrm>
        </p:spPr>
        <p:txBody>
          <a:bodyPr anchor="t">
            <a:normAutofit/>
          </a:bodyPr>
          <a:lstStyle>
            <a:lvl1pPr marL="0" indent="0" algn="l">
              <a:buNone/>
              <a:defRPr sz="140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Meeting | Presenter Name(s)</a:t>
            </a:r>
          </a:p>
        </p:txBody>
      </p:sp>
      <p:sp>
        <p:nvSpPr>
          <p:cNvPr id="16" name="TextBox 15">
            <a:extLst>
              <a:ext uri="{FF2B5EF4-FFF2-40B4-BE49-F238E27FC236}">
                <a16:creationId xmlns:a16="http://schemas.microsoft.com/office/drawing/2014/main" id="{C9E864F8-4763-4847-88BA-A0BBD72EA6CA}"/>
              </a:ext>
            </a:extLst>
          </p:cNvPr>
          <p:cNvSpPr txBox="1"/>
          <p:nvPr userDrawn="1"/>
        </p:nvSpPr>
        <p:spPr>
          <a:xfrm>
            <a:off x="281126" y="5861822"/>
            <a:ext cx="5814874" cy="4898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a:solidFill>
                  <a:schemeClr val="bg1"/>
                </a:solidFill>
              </a:rPr>
              <a:t>Centers for Disease Control and Prevention</a:t>
            </a:r>
          </a:p>
          <a:p>
            <a:pPr lvl="0">
              <a:lnSpc>
                <a:spcPct val="150000"/>
              </a:lnSpc>
            </a:pPr>
            <a:r>
              <a:rPr lang="en-US" sz="900" b="0">
                <a:solidFill>
                  <a:schemeClr val="bg1"/>
                </a:solidFill>
              </a:rPr>
              <a:t>National Center for Chronic Disease Prevention and Health Promotion</a:t>
            </a:r>
          </a:p>
        </p:txBody>
      </p:sp>
      <p:sp>
        <p:nvSpPr>
          <p:cNvPr id="15" name="Division Name">
            <a:extLst>
              <a:ext uri="{FF2B5EF4-FFF2-40B4-BE49-F238E27FC236}">
                <a16:creationId xmlns:a16="http://schemas.microsoft.com/office/drawing/2014/main" id="{0D6F8120-0546-4F43-AFAA-11D464A502C0}"/>
              </a:ext>
            </a:extLst>
          </p:cNvPr>
          <p:cNvSpPr>
            <a:spLocks noGrp="1"/>
          </p:cNvSpPr>
          <p:nvPr>
            <p:ph type="body" sz="quarter" idx="13" hasCustomPrompt="1"/>
          </p:nvPr>
        </p:nvSpPr>
        <p:spPr>
          <a:xfrm>
            <a:off x="281126" y="6412864"/>
            <a:ext cx="5154215" cy="296863"/>
          </a:xfrm>
          <a:prstGeom prst="rect">
            <a:avLst/>
          </a:prstGeom>
        </p:spPr>
        <p:txBody>
          <a:bodyPr>
            <a:noAutofit/>
          </a:bodyPr>
          <a:lstStyle>
            <a:lvl1pPr marL="0" indent="0">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pic>
        <p:nvPicPr>
          <p:cNvPr id="32" name="Picture 31" descr="logo: USDHHS (United States Department of Health and Human Services), CDC (Centers for Disease Control and Prevention)">
            <a:extLst>
              <a:ext uri="{FF2B5EF4-FFF2-40B4-BE49-F238E27FC236}">
                <a16:creationId xmlns:a16="http://schemas.microsoft.com/office/drawing/2014/main" id="{DD9FC9F1-872A-A844-BA3F-B9F5F423F7B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386874" y="5795118"/>
            <a:ext cx="1524001" cy="873325"/>
          </a:xfrm>
          <a:prstGeom prst="rect">
            <a:avLst/>
          </a:prstGeom>
        </p:spPr>
      </p:pic>
    </p:spTree>
    <p:extLst>
      <p:ext uri="{BB962C8B-B14F-4D97-AF65-F5344CB8AC3E}">
        <p14:creationId xmlns:p14="http://schemas.microsoft.com/office/powerpoint/2010/main" val="3663981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a:extLst>
              <a:ext uri="{FF2B5EF4-FFF2-40B4-BE49-F238E27FC236}">
                <a16:creationId xmlns:a16="http://schemas.microsoft.com/office/drawing/2014/main" id="{EA0873F8-7DE9-5949-8FB7-D4236F565CE2}"/>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8238"/>
          <a:stretch/>
        </p:blipFill>
        <p:spPr>
          <a:xfrm>
            <a:off x="447040" y="581890"/>
            <a:ext cx="11308080" cy="1198880"/>
          </a:xfrm>
          <a:prstGeom prst="rect">
            <a:avLst/>
          </a:prstGeom>
        </p:spPr>
      </p:pic>
      <p:sp>
        <p:nvSpPr>
          <p:cNvPr id="14" name="Title 1">
            <a:extLst>
              <a:ext uri="{FF2B5EF4-FFF2-40B4-BE49-F238E27FC236}">
                <a16:creationId xmlns:a16="http://schemas.microsoft.com/office/drawing/2014/main" id="{2FB9A04E-5690-E348-AE2F-75FB38607766}"/>
              </a:ext>
            </a:extLst>
          </p:cNvPr>
          <p:cNvSpPr>
            <a:spLocks noGrp="1"/>
          </p:cNvSpPr>
          <p:nvPr>
            <p:ph type="title"/>
          </p:nvPr>
        </p:nvSpPr>
        <p:spPr>
          <a:xfrm>
            <a:off x="581192" y="674446"/>
            <a:ext cx="11029616" cy="1013800"/>
          </a:xfrm>
        </p:spPr>
        <p:txBody>
          <a:bodyPr anchor="ctr">
            <a:normAutofit/>
          </a:bodyPr>
          <a:lstStyle>
            <a:lvl1pPr algn="ctr">
              <a:defRPr sz="2800"/>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79A0FFDE-D895-914B-9F52-151DBD04A218}"/>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597BA534-59B3-ED41-9650-4141C5341311}"/>
              </a:ext>
            </a:extLst>
          </p:cNvPr>
          <p:cNvSpPr>
            <a:spLocks noGrp="1"/>
          </p:cNvSpPr>
          <p:nvPr>
            <p:ph type="sldNum" sz="quarter" idx="11"/>
          </p:nvPr>
        </p:nvSpPr>
        <p:spPr/>
        <p:txBody>
          <a:bodyPr/>
          <a:lstStyle/>
          <a:p>
            <a:fld id="{090DE2E5-BA8B-9A40-BDCB-06E9B8F4C830}" type="slidenum">
              <a:rPr lang="en-US" smtClean="0"/>
              <a:t>‹#›</a:t>
            </a:fld>
            <a:endParaRPr lang="en-US" dirty="0"/>
          </a:p>
        </p:txBody>
      </p:sp>
    </p:spTree>
    <p:extLst>
      <p:ext uri="{BB962C8B-B14F-4D97-AF65-F5344CB8AC3E}">
        <p14:creationId xmlns:p14="http://schemas.microsoft.com/office/powerpoint/2010/main" val="41961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1193" y="2250892"/>
            <a:ext cx="11029618"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11029614"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a:extLst>
              <a:ext uri="{FF2B5EF4-FFF2-40B4-BE49-F238E27FC236}">
                <a16:creationId xmlns:a16="http://schemas.microsoft.com/office/drawing/2014/main" id="{EA0873F8-7DE9-5949-8FB7-D4236F565CE2}"/>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8238"/>
          <a:stretch/>
        </p:blipFill>
        <p:spPr>
          <a:xfrm>
            <a:off x="447040" y="581890"/>
            <a:ext cx="11308080" cy="1198880"/>
          </a:xfrm>
          <a:prstGeom prst="rect">
            <a:avLst/>
          </a:prstGeom>
        </p:spPr>
      </p:pic>
      <p:sp>
        <p:nvSpPr>
          <p:cNvPr id="14" name="Title 1">
            <a:extLst>
              <a:ext uri="{FF2B5EF4-FFF2-40B4-BE49-F238E27FC236}">
                <a16:creationId xmlns:a16="http://schemas.microsoft.com/office/drawing/2014/main" id="{2FB9A04E-5690-E348-AE2F-75FB38607766}"/>
              </a:ext>
            </a:extLst>
          </p:cNvPr>
          <p:cNvSpPr>
            <a:spLocks noGrp="1"/>
          </p:cNvSpPr>
          <p:nvPr>
            <p:ph type="title"/>
          </p:nvPr>
        </p:nvSpPr>
        <p:spPr>
          <a:xfrm>
            <a:off x="581192" y="674446"/>
            <a:ext cx="11029616" cy="1013800"/>
          </a:xfrm>
        </p:spPr>
        <p:txBody>
          <a:bodyPr anchor="ctr">
            <a:normAutofit/>
          </a:bodyPr>
          <a:lstStyle>
            <a:lvl1pPr algn="ctr">
              <a:defRPr sz="2800"/>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79A0FFDE-D895-914B-9F52-151DBD04A218}"/>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597BA534-59B3-ED41-9650-4141C5341311}"/>
              </a:ext>
            </a:extLst>
          </p:cNvPr>
          <p:cNvSpPr>
            <a:spLocks noGrp="1"/>
          </p:cNvSpPr>
          <p:nvPr>
            <p:ph type="sldNum" sz="quarter" idx="11"/>
          </p:nvPr>
        </p:nvSpPr>
        <p:spPr/>
        <p:txBody>
          <a:bodyPr/>
          <a:lstStyle/>
          <a:p>
            <a:fld id="{090DE2E5-BA8B-9A40-BDCB-06E9B8F4C830}" type="slidenum">
              <a:rPr lang="en-US" smtClean="0"/>
              <a:t>‹#›</a:t>
            </a:fld>
            <a:endParaRPr lang="en-US" dirty="0"/>
          </a:p>
        </p:txBody>
      </p:sp>
    </p:spTree>
    <p:extLst>
      <p:ext uri="{BB962C8B-B14F-4D97-AF65-F5344CB8AC3E}">
        <p14:creationId xmlns:p14="http://schemas.microsoft.com/office/powerpoint/2010/main" val="2607003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EF5E81-8688-2049-8362-4D3105B29F48}"/>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8238"/>
          <a:stretch/>
        </p:blipFill>
        <p:spPr>
          <a:xfrm>
            <a:off x="447040" y="581890"/>
            <a:ext cx="11308080" cy="1198880"/>
          </a:xfrm>
          <a:prstGeom prst="rect">
            <a:avLst/>
          </a:prstGeom>
        </p:spPr>
      </p:pic>
      <p:sp>
        <p:nvSpPr>
          <p:cNvPr id="10" name="Title 1">
            <a:extLst>
              <a:ext uri="{FF2B5EF4-FFF2-40B4-BE49-F238E27FC236}">
                <a16:creationId xmlns:a16="http://schemas.microsoft.com/office/drawing/2014/main" id="{65A02473-1D71-1D40-A214-817C317961F7}"/>
              </a:ext>
            </a:extLst>
          </p:cNvPr>
          <p:cNvSpPr>
            <a:spLocks noGrp="1"/>
          </p:cNvSpPr>
          <p:nvPr>
            <p:ph type="title"/>
          </p:nvPr>
        </p:nvSpPr>
        <p:spPr>
          <a:xfrm>
            <a:off x="581192" y="674446"/>
            <a:ext cx="11029616" cy="1013800"/>
          </a:xfrm>
        </p:spPr>
        <p:txBody>
          <a:bodyPr anchor="ctr">
            <a:normAutofit/>
          </a:bodyPr>
          <a:lstStyle>
            <a:lvl1pPr algn="ctr">
              <a:defRPr sz="2800"/>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662A467F-CCA6-DE47-BFC3-0B6DD424F300}"/>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B0FAD380-70A8-144E-8A17-1B179F4C1479}"/>
              </a:ext>
            </a:extLst>
          </p:cNvPr>
          <p:cNvSpPr>
            <a:spLocks noGrp="1"/>
          </p:cNvSpPr>
          <p:nvPr>
            <p:ph type="sldNum" sz="quarter" idx="11"/>
          </p:nvPr>
        </p:nvSpPr>
        <p:spPr/>
        <p:txBody>
          <a:bodyPr/>
          <a:lstStyle/>
          <a:p>
            <a:fld id="{090DE2E5-BA8B-9A40-BDCB-06E9B8F4C830}" type="slidenum">
              <a:rPr lang="en-US" smtClean="0"/>
              <a:t>‹#›</a:t>
            </a:fld>
            <a:endParaRPr lang="en-US" dirty="0"/>
          </a:p>
        </p:txBody>
      </p:sp>
    </p:spTree>
    <p:extLst>
      <p:ext uri="{BB962C8B-B14F-4D97-AF65-F5344CB8AC3E}">
        <p14:creationId xmlns:p14="http://schemas.microsoft.com/office/powerpoint/2010/main" val="4089362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DBEF3-A6FD-3F4F-AD70-1136B7C0C533}"/>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5D7E116A-4A37-3946-82A9-907D29230060}"/>
              </a:ext>
            </a:extLst>
          </p:cNvPr>
          <p:cNvSpPr>
            <a:spLocks noGrp="1"/>
          </p:cNvSpPr>
          <p:nvPr>
            <p:ph type="sldNum" sz="quarter" idx="11"/>
          </p:nvPr>
        </p:nvSpPr>
        <p:spPr/>
        <p:txBody>
          <a:bodyPr/>
          <a:lstStyle/>
          <a:p>
            <a:fld id="{090DE2E5-BA8B-9A40-BDCB-06E9B8F4C830}" type="slidenum">
              <a:rPr lang="en-US" smtClean="0"/>
              <a:t>‹#›</a:t>
            </a:fld>
            <a:endParaRPr lang="en-US" dirty="0"/>
          </a:p>
        </p:txBody>
      </p:sp>
    </p:spTree>
    <p:extLst>
      <p:ext uri="{BB962C8B-B14F-4D97-AF65-F5344CB8AC3E}">
        <p14:creationId xmlns:p14="http://schemas.microsoft.com/office/powerpoint/2010/main" val="18089740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DBEF3-A6FD-3F4F-AD70-1136B7C0C533}"/>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5D7E116A-4A37-3946-82A9-907D29230060}"/>
              </a:ext>
            </a:extLst>
          </p:cNvPr>
          <p:cNvSpPr>
            <a:spLocks noGrp="1"/>
          </p:cNvSpPr>
          <p:nvPr>
            <p:ph type="sldNum" sz="quarter" idx="11"/>
          </p:nvPr>
        </p:nvSpPr>
        <p:spPr/>
        <p:txBody>
          <a:bodyPr/>
          <a:lstStyle/>
          <a:p>
            <a:fld id="{090DE2E5-BA8B-9A40-BDCB-06E9B8F4C830}" type="slidenum">
              <a:rPr lang="en-US" smtClean="0"/>
              <a:t>‹#›</a:t>
            </a:fld>
            <a:endParaRPr lang="en-US" dirty="0"/>
          </a:p>
        </p:txBody>
      </p:sp>
      <p:sp>
        <p:nvSpPr>
          <p:cNvPr id="2" name="Title 1">
            <a:extLst>
              <a:ext uri="{FF2B5EF4-FFF2-40B4-BE49-F238E27FC236}">
                <a16:creationId xmlns:a16="http://schemas.microsoft.com/office/drawing/2014/main" id="{55E8E8D3-1719-334D-8D64-2C73D91A0F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8973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DBEF3-A6FD-3F4F-AD70-1136B7C0C533}"/>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5D7E116A-4A37-3946-82A9-907D29230060}"/>
              </a:ext>
            </a:extLst>
          </p:cNvPr>
          <p:cNvSpPr>
            <a:spLocks noGrp="1"/>
          </p:cNvSpPr>
          <p:nvPr>
            <p:ph type="sldNum" sz="quarter" idx="11"/>
          </p:nvPr>
        </p:nvSpPr>
        <p:spPr/>
        <p:txBody>
          <a:bodyPr/>
          <a:lstStyle/>
          <a:p>
            <a:fld id="{090DE2E5-BA8B-9A40-BDCB-06E9B8F4C830}" type="slidenum">
              <a:rPr lang="en-US" smtClean="0"/>
              <a:t>‹#›</a:t>
            </a:fld>
            <a:endParaRPr lang="en-US" dirty="0"/>
          </a:p>
        </p:txBody>
      </p:sp>
      <p:sp>
        <p:nvSpPr>
          <p:cNvPr id="2" name="Title 1">
            <a:extLst>
              <a:ext uri="{FF2B5EF4-FFF2-40B4-BE49-F238E27FC236}">
                <a16:creationId xmlns:a16="http://schemas.microsoft.com/office/drawing/2014/main" id="{7E3AFB65-67E1-CE49-B8A1-81ACAF37E16D}"/>
              </a:ext>
            </a:extLst>
          </p:cNvPr>
          <p:cNvSpPr>
            <a:spLocks noGrp="1"/>
          </p:cNvSpPr>
          <p:nvPr>
            <p:ph type="title"/>
          </p:nvPr>
        </p:nvSpPr>
        <p:spPr>
          <a:xfrm>
            <a:off x="8064500" y="609600"/>
            <a:ext cx="3660184" cy="5702300"/>
          </a:xfrm>
          <a:solidFill>
            <a:schemeClr val="accent1">
              <a:lumMod val="75000"/>
            </a:schemeClr>
          </a:solidFill>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2288660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491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8140"/>
          <a:stretch/>
        </p:blipFill>
        <p:spPr>
          <a:xfrm>
            <a:off x="0" y="5679810"/>
            <a:ext cx="12198571" cy="1178194"/>
          </a:xfrm>
          <a:prstGeom prst="rect">
            <a:avLst/>
          </a:prstGeom>
        </p:spPr>
      </p:pic>
      <p:sp>
        <p:nvSpPr>
          <p:cNvPr id="3" name="TextBox 2"/>
          <p:cNvSpPr txBox="1"/>
          <p:nvPr userDrawn="1"/>
        </p:nvSpPr>
        <p:spPr>
          <a:xfrm>
            <a:off x="515938" y="3684235"/>
            <a:ext cx="4513262" cy="1569660"/>
          </a:xfrm>
          <a:prstGeom prst="rect">
            <a:avLst/>
          </a:prstGeom>
          <a:noFill/>
        </p:spPr>
        <p:txBody>
          <a:bodyPr wrap="square" rtlCol="0">
            <a:spAutoFit/>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t>For more information, contact CDC</a:t>
            </a:r>
            <a:br>
              <a:rPr kumimoji="0" lang="en-US" sz="12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t>1-800-CDC-INFO (232-4636)</a:t>
            </a:r>
            <a:br>
              <a:rPr kumimoji="0" lang="en-US" sz="12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t>TTY:  1-888-232-6348    www.cdc.gov</a:t>
            </a:r>
            <a:br>
              <a:rPr kumimoji="0" lang="en-US" sz="12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br>
            <a:br>
              <a:rPr kumimoji="0" lang="en-US" sz="12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br>
            <a:br>
              <a:rPr kumimoji="0" lang="en-US" sz="12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t>The findings and conclusions in this report are those of the authors and do not necessarily represent the official position of the Centers for Disease Control and Prevention.</a:t>
            </a:r>
          </a:p>
        </p:txBody>
      </p:sp>
      <p:sp>
        <p:nvSpPr>
          <p:cNvPr id="2" name="Rectangle 1">
            <a:extLst>
              <a:ext uri="{FF2B5EF4-FFF2-40B4-BE49-F238E27FC236}">
                <a16:creationId xmlns:a16="http://schemas.microsoft.com/office/drawing/2014/main" id="{A0E155CA-4526-C04B-8D42-987BBDCBECA7}"/>
              </a:ext>
            </a:extLst>
          </p:cNvPr>
          <p:cNvSpPr/>
          <p:nvPr userDrawn="1"/>
        </p:nvSpPr>
        <p:spPr>
          <a:xfrm>
            <a:off x="0" y="5679804"/>
            <a:ext cx="12192000" cy="1178195"/>
          </a:xfrm>
          <a:prstGeom prst="rect">
            <a:avLst/>
          </a:prstGeom>
          <a:solidFill>
            <a:schemeClr val="dk1">
              <a:alpha val="69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 name="Picture 5" descr="logos: United States Department of Health and Human Services (USDHHS), CDC (Centers for Disease Control and Prevention)">
            <a:extLst>
              <a:ext uri="{FF2B5EF4-FFF2-40B4-BE49-F238E27FC236}">
                <a16:creationId xmlns:a16="http://schemas.microsoft.com/office/drawing/2014/main" id="{5DA62C17-6DC5-4B4D-B995-D03A3E4826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1994" y="5806373"/>
            <a:ext cx="1684687" cy="942770"/>
          </a:xfrm>
          <a:prstGeom prst="rect">
            <a:avLst/>
          </a:prstGeom>
        </p:spPr>
      </p:pic>
    </p:spTree>
    <p:extLst>
      <p:ext uri="{BB962C8B-B14F-4D97-AF65-F5344CB8AC3E}">
        <p14:creationId xmlns:p14="http://schemas.microsoft.com/office/powerpoint/2010/main" val="2609871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1193" y="2153265"/>
            <a:ext cx="5422390" cy="380508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153265"/>
            <a:ext cx="5422392" cy="380508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F0579AB9-893E-D140-826C-C0FFE6367A5B}"/>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26F4D081-0FA7-7048-9C7D-DCA2AF155B7C}"/>
              </a:ext>
            </a:extLst>
          </p:cNvPr>
          <p:cNvSpPr>
            <a:spLocks noGrp="1"/>
          </p:cNvSpPr>
          <p:nvPr>
            <p:ph type="sldNum" sz="quarter" idx="11"/>
          </p:nvPr>
        </p:nvSpPr>
        <p:spPr/>
        <p:txBody>
          <a:bodyPr/>
          <a:lstStyle/>
          <a:p>
            <a:fld id="{090DE2E5-BA8B-9A40-BDCB-06E9B8F4C830}" type="slidenum">
              <a:rPr lang="en-US" smtClean="0"/>
              <a:t>‹#›</a:t>
            </a:fld>
            <a:endParaRPr lang="en-US" dirty="0"/>
          </a:p>
        </p:txBody>
      </p:sp>
      <p:pic>
        <p:nvPicPr>
          <p:cNvPr id="11" name="Picture 10">
            <a:extLst>
              <a:ext uri="{FF2B5EF4-FFF2-40B4-BE49-F238E27FC236}">
                <a16:creationId xmlns:a16="http://schemas.microsoft.com/office/drawing/2014/main" id="{8704DBFB-2E30-B84F-93E6-1D77F433E89F}"/>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8238"/>
          <a:stretch/>
        </p:blipFill>
        <p:spPr>
          <a:xfrm>
            <a:off x="447040" y="581890"/>
            <a:ext cx="11308080" cy="1198880"/>
          </a:xfrm>
          <a:prstGeom prst="rect">
            <a:avLst/>
          </a:prstGeom>
        </p:spPr>
      </p:pic>
      <p:sp>
        <p:nvSpPr>
          <p:cNvPr id="12" name="Title 1">
            <a:extLst>
              <a:ext uri="{FF2B5EF4-FFF2-40B4-BE49-F238E27FC236}">
                <a16:creationId xmlns:a16="http://schemas.microsoft.com/office/drawing/2014/main" id="{92C81C9A-876C-B341-AE80-04DBEC173B03}"/>
              </a:ext>
            </a:extLst>
          </p:cNvPr>
          <p:cNvSpPr>
            <a:spLocks noGrp="1"/>
          </p:cNvSpPr>
          <p:nvPr>
            <p:ph type="title"/>
          </p:nvPr>
        </p:nvSpPr>
        <p:spPr>
          <a:xfrm>
            <a:off x="581192" y="674446"/>
            <a:ext cx="11029616" cy="1013800"/>
          </a:xfrm>
        </p:spPr>
        <p:txBody>
          <a:bodyPr anchor="ctr">
            <a:normAutofit/>
          </a:bodyPr>
          <a:lstStyle>
            <a:lvl1pPr algn="ctr">
              <a:defRPr sz="2800"/>
            </a:lvl1pPr>
          </a:lstStyle>
          <a:p>
            <a:r>
              <a:rPr lang="en-US"/>
              <a:t>Click to edit Master title style</a:t>
            </a:r>
            <a:endParaRPr lang="en-US" dirty="0"/>
          </a:p>
        </p:txBody>
      </p:sp>
    </p:spTree>
    <p:extLst>
      <p:ext uri="{BB962C8B-B14F-4D97-AF65-F5344CB8AC3E}">
        <p14:creationId xmlns:p14="http://schemas.microsoft.com/office/powerpoint/2010/main" val="4169850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a:extLst>
              <a:ext uri="{FF2B5EF4-FFF2-40B4-BE49-F238E27FC236}">
                <a16:creationId xmlns:a16="http://schemas.microsoft.com/office/drawing/2014/main" id="{EA0873F8-7DE9-5949-8FB7-D4236F565CE2}"/>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8238"/>
          <a:stretch/>
        </p:blipFill>
        <p:spPr>
          <a:xfrm>
            <a:off x="447040" y="581890"/>
            <a:ext cx="11308080" cy="1198880"/>
          </a:xfrm>
          <a:prstGeom prst="rect">
            <a:avLst/>
          </a:prstGeom>
        </p:spPr>
      </p:pic>
      <p:sp>
        <p:nvSpPr>
          <p:cNvPr id="14" name="Title 1">
            <a:extLst>
              <a:ext uri="{FF2B5EF4-FFF2-40B4-BE49-F238E27FC236}">
                <a16:creationId xmlns:a16="http://schemas.microsoft.com/office/drawing/2014/main" id="{2FB9A04E-5690-E348-AE2F-75FB38607766}"/>
              </a:ext>
            </a:extLst>
          </p:cNvPr>
          <p:cNvSpPr>
            <a:spLocks noGrp="1"/>
          </p:cNvSpPr>
          <p:nvPr>
            <p:ph type="title"/>
          </p:nvPr>
        </p:nvSpPr>
        <p:spPr>
          <a:xfrm>
            <a:off x="581192" y="674446"/>
            <a:ext cx="11029616" cy="1013800"/>
          </a:xfrm>
        </p:spPr>
        <p:txBody>
          <a:bodyPr anchor="ctr">
            <a:normAutofit/>
          </a:bodyPr>
          <a:lstStyle>
            <a:lvl1pPr algn="ctr">
              <a:defRPr sz="2800"/>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79A0FFDE-D895-914B-9F52-151DBD04A218}"/>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597BA534-59B3-ED41-9650-4141C5341311}"/>
              </a:ext>
            </a:extLst>
          </p:cNvPr>
          <p:cNvSpPr>
            <a:spLocks noGrp="1"/>
          </p:cNvSpPr>
          <p:nvPr>
            <p:ph type="sldNum" sz="quarter" idx="11"/>
          </p:nvPr>
        </p:nvSpPr>
        <p:spPr/>
        <p:txBody>
          <a:bodyPr/>
          <a:lstStyle/>
          <a:p>
            <a:fld id="{090DE2E5-BA8B-9A40-BDCB-06E9B8F4C830}" type="slidenum">
              <a:rPr lang="en-US" smtClean="0"/>
              <a:t>‹#›</a:t>
            </a:fld>
            <a:endParaRPr lang="en-US" dirty="0"/>
          </a:p>
        </p:txBody>
      </p:sp>
    </p:spTree>
    <p:extLst>
      <p:ext uri="{BB962C8B-B14F-4D97-AF65-F5344CB8AC3E}">
        <p14:creationId xmlns:p14="http://schemas.microsoft.com/office/powerpoint/2010/main" val="1636887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C | Dark">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E275F2-8210-4840-B12C-B36DA0B31EA1}"/>
              </a:ext>
            </a:extLst>
          </p:cNvPr>
          <p:cNvSpPr>
            <a:spLocks noGrp="1"/>
          </p:cNvSpPr>
          <p:nvPr>
            <p:ph type="title" hasCustomPrompt="1"/>
          </p:nvPr>
        </p:nvSpPr>
        <p:spPr>
          <a:xfrm>
            <a:off x="3445328" y="705124"/>
            <a:ext cx="8165479" cy="1189554"/>
          </a:xfrm>
        </p:spPr>
        <p:txBody>
          <a:bodyPr/>
          <a:lstStyle/>
          <a:p>
            <a:r>
              <a:rPr lang="en-US"/>
              <a:t>Table of Contents</a:t>
            </a:r>
          </a:p>
        </p:txBody>
      </p:sp>
      <p:sp>
        <p:nvSpPr>
          <p:cNvPr id="9" name="Text Placeholder 8">
            <a:extLst>
              <a:ext uri="{FF2B5EF4-FFF2-40B4-BE49-F238E27FC236}">
                <a16:creationId xmlns:a16="http://schemas.microsoft.com/office/drawing/2014/main" id="{A17E6E2B-5F88-584B-8B63-04704EA28937}"/>
              </a:ext>
            </a:extLst>
          </p:cNvPr>
          <p:cNvSpPr>
            <a:spLocks noGrp="1"/>
          </p:cNvSpPr>
          <p:nvPr>
            <p:ph type="body" sz="quarter" idx="13" hasCustomPrompt="1"/>
          </p:nvPr>
        </p:nvSpPr>
        <p:spPr>
          <a:xfrm>
            <a:off x="3445327" y="2095122"/>
            <a:ext cx="8165479" cy="3450093"/>
          </a:xfrm>
        </p:spPr>
        <p:txBody>
          <a:bodyPr/>
          <a:lstStyle>
            <a:lvl1pPr marL="0" marR="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solidFill>
                  <a:schemeClr val="tx1"/>
                </a:solidFill>
              </a:defRPr>
            </a:lvl1pPr>
            <a:lvl2pPr marL="324000" indent="0">
              <a:buNone/>
              <a:defRPr>
                <a:solidFill>
                  <a:schemeClr val="tx1"/>
                </a:solidFill>
              </a:defRPr>
            </a:lvl2pPr>
            <a:lvl3pPr marL="630000" indent="0">
              <a:buNone/>
              <a:defRPr>
                <a:solidFill>
                  <a:schemeClr val="tx1"/>
                </a:solidFill>
              </a:defRPr>
            </a:lvl3pPr>
            <a:lvl4pPr marL="1008000" indent="0">
              <a:buNone/>
              <a:defRPr>
                <a:solidFill>
                  <a:schemeClr val="tx1"/>
                </a:solidFill>
              </a:defRPr>
            </a:lvl4pPr>
            <a:lvl5pPr marL="1368000" indent="0">
              <a:buNone/>
              <a:defRPr>
                <a:solidFill>
                  <a:schemeClr val="tx1"/>
                </a:solidFill>
              </a:defRPr>
            </a:lvl5pPr>
          </a:lstStyle>
          <a:p>
            <a:pPr lvl="0"/>
            <a:r>
              <a:rPr lang="en-US"/>
              <a:t>Section Title 1</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2</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3</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4</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5</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6</a:t>
            </a:r>
          </a:p>
          <a:p>
            <a:pPr lvl="0"/>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2F7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3" name="Footer Placeholder 2"/>
          <p:cNvSpPr>
            <a:spLocks noGrp="1"/>
          </p:cNvSpPr>
          <p:nvPr>
            <p:ph type="ftr" sz="quarter" idx="11"/>
          </p:nvPr>
        </p:nvSpPr>
        <p:spPr>
          <a:xfrm>
            <a:off x="3445326" y="6019046"/>
            <a:ext cx="405307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2F78BC"/>
              </a:solidFill>
              <a:effectLst/>
              <a:uLnTx/>
              <a:uFillTx/>
              <a:latin typeface="Arial"/>
              <a:ea typeface="+mn-ea"/>
              <a:cs typeface="+mn-cs"/>
            </a:endParaRPr>
          </a:p>
        </p:txBody>
      </p:sp>
      <p:sp>
        <p:nvSpPr>
          <p:cNvPr id="5" name="Rectangle 4">
            <a:extLst>
              <a:ext uri="{FF2B5EF4-FFF2-40B4-BE49-F238E27FC236}">
                <a16:creationId xmlns:a16="http://schemas.microsoft.com/office/drawing/2014/main" id="{CF47F67F-9B94-2641-9A40-55B101D107FB}"/>
              </a:ext>
              <a:ext uri="{C183D7F6-B498-43B3-948B-1728B52AA6E4}">
                <adec:decorative xmlns:adec="http://schemas.microsoft.com/office/drawing/2017/decorative" val="1"/>
              </a:ext>
            </a:extLst>
          </p:cNvPr>
          <p:cNvSpPr/>
          <p:nvPr userDrawn="1"/>
        </p:nvSpPr>
        <p:spPr>
          <a:xfrm rot="5400000">
            <a:off x="-1873578" y="1873577"/>
            <a:ext cx="6858000" cy="3110845"/>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3FCEE8-3773-E546-9E7D-954BE62FBAC4}"/>
              </a:ext>
              <a:ext uri="{C183D7F6-B498-43B3-948B-1728B52AA6E4}">
                <adec:decorative xmlns:adec="http://schemas.microsoft.com/office/drawing/2017/decorative" val="1"/>
              </a:ext>
            </a:extLst>
          </p:cNvPr>
          <p:cNvSpPr/>
          <p:nvPr userDrawn="1"/>
        </p:nvSpPr>
        <p:spPr>
          <a:xfrm rot="5400000">
            <a:off x="-318155" y="3310880"/>
            <a:ext cx="6857999" cy="236243"/>
          </a:xfrm>
          <a:prstGeom prst="rect">
            <a:avLst/>
          </a:prstGeom>
          <a:solidFill>
            <a:schemeClr val="tx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790207"/>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EF5E81-8688-2049-8362-4D3105B29F48}"/>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8238"/>
          <a:stretch/>
        </p:blipFill>
        <p:spPr>
          <a:xfrm>
            <a:off x="447040" y="581890"/>
            <a:ext cx="11308080" cy="1198880"/>
          </a:xfrm>
          <a:prstGeom prst="rect">
            <a:avLst/>
          </a:prstGeom>
        </p:spPr>
      </p:pic>
      <p:sp>
        <p:nvSpPr>
          <p:cNvPr id="10" name="Title 1">
            <a:extLst>
              <a:ext uri="{FF2B5EF4-FFF2-40B4-BE49-F238E27FC236}">
                <a16:creationId xmlns:a16="http://schemas.microsoft.com/office/drawing/2014/main" id="{65A02473-1D71-1D40-A214-817C317961F7}"/>
              </a:ext>
            </a:extLst>
          </p:cNvPr>
          <p:cNvSpPr>
            <a:spLocks noGrp="1"/>
          </p:cNvSpPr>
          <p:nvPr>
            <p:ph type="title"/>
          </p:nvPr>
        </p:nvSpPr>
        <p:spPr>
          <a:xfrm>
            <a:off x="581192" y="674446"/>
            <a:ext cx="11029616" cy="1013800"/>
          </a:xfrm>
        </p:spPr>
        <p:txBody>
          <a:bodyPr anchor="ctr">
            <a:normAutofit/>
          </a:bodyPr>
          <a:lstStyle>
            <a:lvl1pPr algn="ctr">
              <a:defRPr sz="2800"/>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662A467F-CCA6-DE47-BFC3-0B6DD424F300}"/>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B0FAD380-70A8-144E-8A17-1B179F4C1479}"/>
              </a:ext>
            </a:extLst>
          </p:cNvPr>
          <p:cNvSpPr>
            <a:spLocks noGrp="1"/>
          </p:cNvSpPr>
          <p:nvPr>
            <p:ph type="sldNum" sz="quarter" idx="11"/>
          </p:nvPr>
        </p:nvSpPr>
        <p:spPr/>
        <p:txBody>
          <a:bodyPr/>
          <a:lstStyle/>
          <a:p>
            <a:fld id="{090DE2E5-BA8B-9A40-BDCB-06E9B8F4C830}" type="slidenum">
              <a:rPr lang="en-US" smtClean="0"/>
              <a:t>‹#›</a:t>
            </a:fld>
            <a:endParaRPr lang="en-US" dirty="0"/>
          </a:p>
        </p:txBody>
      </p:sp>
    </p:spTree>
    <p:extLst>
      <p:ext uri="{BB962C8B-B14F-4D97-AF65-F5344CB8AC3E}">
        <p14:creationId xmlns:p14="http://schemas.microsoft.com/office/powerpoint/2010/main" val="19720459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EF5E81-8688-2049-8362-4D3105B29F48}"/>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8238"/>
          <a:stretch/>
        </p:blipFill>
        <p:spPr>
          <a:xfrm>
            <a:off x="447040" y="581890"/>
            <a:ext cx="11308080" cy="1198880"/>
          </a:xfrm>
          <a:prstGeom prst="rect">
            <a:avLst/>
          </a:prstGeom>
        </p:spPr>
      </p:pic>
      <p:sp>
        <p:nvSpPr>
          <p:cNvPr id="10" name="Title 1">
            <a:extLst>
              <a:ext uri="{FF2B5EF4-FFF2-40B4-BE49-F238E27FC236}">
                <a16:creationId xmlns:a16="http://schemas.microsoft.com/office/drawing/2014/main" id="{65A02473-1D71-1D40-A214-817C317961F7}"/>
              </a:ext>
            </a:extLst>
          </p:cNvPr>
          <p:cNvSpPr>
            <a:spLocks noGrp="1"/>
          </p:cNvSpPr>
          <p:nvPr>
            <p:ph type="title"/>
          </p:nvPr>
        </p:nvSpPr>
        <p:spPr>
          <a:xfrm>
            <a:off x="581192" y="674446"/>
            <a:ext cx="11029616" cy="1013800"/>
          </a:xfrm>
        </p:spPr>
        <p:txBody>
          <a:bodyPr anchor="ctr">
            <a:normAutofit/>
          </a:bodyPr>
          <a:lstStyle>
            <a:lvl1pPr algn="ctr">
              <a:defRPr sz="2800"/>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662A467F-CCA6-DE47-BFC3-0B6DD424F300}"/>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B0FAD380-70A8-144E-8A17-1B179F4C1479}"/>
              </a:ext>
            </a:extLst>
          </p:cNvPr>
          <p:cNvSpPr>
            <a:spLocks noGrp="1"/>
          </p:cNvSpPr>
          <p:nvPr>
            <p:ph type="sldNum" sz="quarter" idx="11"/>
          </p:nvPr>
        </p:nvSpPr>
        <p:spPr/>
        <p:txBody>
          <a:bodyPr/>
          <a:lstStyle/>
          <a:p>
            <a:fld id="{090DE2E5-BA8B-9A40-BDCB-06E9B8F4C830}" type="slidenum">
              <a:rPr lang="en-US" smtClean="0"/>
              <a:t>‹#›</a:t>
            </a:fld>
            <a:endParaRPr lang="en-US" dirty="0"/>
          </a:p>
        </p:txBody>
      </p:sp>
      <p:sp>
        <p:nvSpPr>
          <p:cNvPr id="7" name="Content Placeholder 2">
            <a:extLst>
              <a:ext uri="{FF2B5EF4-FFF2-40B4-BE49-F238E27FC236}">
                <a16:creationId xmlns:a16="http://schemas.microsoft.com/office/drawing/2014/main" id="{384C91D1-6AD3-1548-8D3C-BBCEE92F3E63}"/>
              </a:ext>
            </a:extLst>
          </p:cNvPr>
          <p:cNvSpPr>
            <a:spLocks noGrp="1"/>
          </p:cNvSpPr>
          <p:nvPr>
            <p:ph idx="1"/>
          </p:nvPr>
        </p:nvSpPr>
        <p:spPr>
          <a:xfrm>
            <a:off x="806044" y="4236693"/>
            <a:ext cx="3346398" cy="890380"/>
          </a:xfrm>
        </p:spPr>
        <p:txBody>
          <a:bodyPr/>
          <a:lstStyle/>
          <a:p>
            <a:pPr lvl="0"/>
            <a:r>
              <a:rPr lang="en-US" dirty="0"/>
              <a:t>Click to edit Master text styles</a:t>
            </a:r>
          </a:p>
        </p:txBody>
      </p:sp>
      <p:sp>
        <p:nvSpPr>
          <p:cNvPr id="8" name="Content Placeholder 2">
            <a:extLst>
              <a:ext uri="{FF2B5EF4-FFF2-40B4-BE49-F238E27FC236}">
                <a16:creationId xmlns:a16="http://schemas.microsoft.com/office/drawing/2014/main" id="{5908AEDE-E1DA-CC40-A341-A732AE84257E}"/>
              </a:ext>
            </a:extLst>
          </p:cNvPr>
          <p:cNvSpPr>
            <a:spLocks noGrp="1"/>
          </p:cNvSpPr>
          <p:nvPr>
            <p:ph idx="19"/>
          </p:nvPr>
        </p:nvSpPr>
        <p:spPr>
          <a:xfrm>
            <a:off x="4422801" y="4251665"/>
            <a:ext cx="3346398" cy="890380"/>
          </a:xfrm>
        </p:spPr>
        <p:txBody>
          <a:bodyPr/>
          <a:lstStyle/>
          <a:p>
            <a:pPr lvl="0"/>
            <a:r>
              <a:rPr lang="en-US" dirty="0"/>
              <a:t>Click to edit Master text styles</a:t>
            </a:r>
          </a:p>
        </p:txBody>
      </p:sp>
      <p:sp>
        <p:nvSpPr>
          <p:cNvPr id="11" name="Content Placeholder 2">
            <a:extLst>
              <a:ext uri="{FF2B5EF4-FFF2-40B4-BE49-F238E27FC236}">
                <a16:creationId xmlns:a16="http://schemas.microsoft.com/office/drawing/2014/main" id="{D2176072-DF71-034A-B736-AF9A02D7D163}"/>
              </a:ext>
            </a:extLst>
          </p:cNvPr>
          <p:cNvSpPr>
            <a:spLocks noGrp="1"/>
          </p:cNvSpPr>
          <p:nvPr>
            <p:ph idx="21"/>
          </p:nvPr>
        </p:nvSpPr>
        <p:spPr>
          <a:xfrm>
            <a:off x="7998882" y="4251665"/>
            <a:ext cx="3346398" cy="890380"/>
          </a:xfrm>
        </p:spPr>
        <p:txBody>
          <a:bodyPr/>
          <a:lstStyle/>
          <a:p>
            <a:pPr lvl="0"/>
            <a:r>
              <a:rPr lang="en-US" dirty="0"/>
              <a:t>Click to edit Master text styles</a:t>
            </a:r>
          </a:p>
        </p:txBody>
      </p:sp>
    </p:spTree>
    <p:extLst>
      <p:ext uri="{BB962C8B-B14F-4D97-AF65-F5344CB8AC3E}">
        <p14:creationId xmlns:p14="http://schemas.microsoft.com/office/powerpoint/2010/main" val="342929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EF5E81-8688-2049-8362-4D3105B29F48}"/>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8238"/>
          <a:stretch/>
        </p:blipFill>
        <p:spPr>
          <a:xfrm>
            <a:off x="447040" y="581890"/>
            <a:ext cx="11308080" cy="1198880"/>
          </a:xfrm>
          <a:prstGeom prst="rect">
            <a:avLst/>
          </a:prstGeom>
        </p:spPr>
      </p:pic>
      <p:sp>
        <p:nvSpPr>
          <p:cNvPr id="10" name="Title 1">
            <a:extLst>
              <a:ext uri="{FF2B5EF4-FFF2-40B4-BE49-F238E27FC236}">
                <a16:creationId xmlns:a16="http://schemas.microsoft.com/office/drawing/2014/main" id="{65A02473-1D71-1D40-A214-817C317961F7}"/>
              </a:ext>
            </a:extLst>
          </p:cNvPr>
          <p:cNvSpPr>
            <a:spLocks noGrp="1"/>
          </p:cNvSpPr>
          <p:nvPr>
            <p:ph type="title"/>
          </p:nvPr>
        </p:nvSpPr>
        <p:spPr>
          <a:xfrm>
            <a:off x="581192" y="674446"/>
            <a:ext cx="11029616" cy="1013800"/>
          </a:xfrm>
        </p:spPr>
        <p:txBody>
          <a:bodyPr anchor="ctr">
            <a:normAutofit/>
          </a:bodyPr>
          <a:lstStyle>
            <a:lvl1pPr algn="ctr">
              <a:defRPr sz="2800"/>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384C91D1-6AD3-1548-8D3C-BBCEE92F3E63}"/>
              </a:ext>
            </a:extLst>
          </p:cNvPr>
          <p:cNvSpPr>
            <a:spLocks noGrp="1"/>
          </p:cNvSpPr>
          <p:nvPr>
            <p:ph idx="1"/>
          </p:nvPr>
        </p:nvSpPr>
        <p:spPr>
          <a:xfrm>
            <a:off x="447039" y="3224925"/>
            <a:ext cx="1960698" cy="890380"/>
          </a:xfrm>
        </p:spPr>
        <p:txBody>
          <a:bodyPr/>
          <a:lstStyle/>
          <a:p>
            <a:pPr lvl="0"/>
            <a:r>
              <a:rPr lang="en-US" dirty="0"/>
              <a:t>Click to edit Master text styles</a:t>
            </a:r>
          </a:p>
        </p:txBody>
      </p:sp>
      <p:sp>
        <p:nvSpPr>
          <p:cNvPr id="14" name="Content Placeholder 2">
            <a:extLst>
              <a:ext uri="{FF2B5EF4-FFF2-40B4-BE49-F238E27FC236}">
                <a16:creationId xmlns:a16="http://schemas.microsoft.com/office/drawing/2014/main" id="{EF09EC64-5C3D-644A-9728-274B5022185C}"/>
              </a:ext>
            </a:extLst>
          </p:cNvPr>
          <p:cNvSpPr>
            <a:spLocks noGrp="1"/>
          </p:cNvSpPr>
          <p:nvPr>
            <p:ph idx="24"/>
          </p:nvPr>
        </p:nvSpPr>
        <p:spPr>
          <a:xfrm>
            <a:off x="416603" y="5114270"/>
            <a:ext cx="1960698" cy="890380"/>
          </a:xfrm>
        </p:spPr>
        <p:txBody>
          <a:bodyPr/>
          <a:lstStyle/>
          <a:p>
            <a:pPr lvl="0"/>
            <a:r>
              <a:rPr lang="en-US" dirty="0"/>
              <a:t>Click to edit Master text styles</a:t>
            </a:r>
          </a:p>
        </p:txBody>
      </p:sp>
      <p:sp>
        <p:nvSpPr>
          <p:cNvPr id="8" name="Content Placeholder 2">
            <a:extLst>
              <a:ext uri="{FF2B5EF4-FFF2-40B4-BE49-F238E27FC236}">
                <a16:creationId xmlns:a16="http://schemas.microsoft.com/office/drawing/2014/main" id="{5908AEDE-E1DA-CC40-A341-A732AE84257E}"/>
              </a:ext>
            </a:extLst>
          </p:cNvPr>
          <p:cNvSpPr>
            <a:spLocks noGrp="1"/>
          </p:cNvSpPr>
          <p:nvPr>
            <p:ph idx="19"/>
          </p:nvPr>
        </p:nvSpPr>
        <p:spPr>
          <a:xfrm>
            <a:off x="2759905" y="3239897"/>
            <a:ext cx="1960698" cy="890380"/>
          </a:xfrm>
        </p:spPr>
        <p:txBody>
          <a:bodyPr/>
          <a:lstStyle/>
          <a:p>
            <a:pPr lvl="0"/>
            <a:r>
              <a:rPr lang="en-US" dirty="0"/>
              <a:t>Click to edit Master text styles</a:t>
            </a:r>
          </a:p>
        </p:txBody>
      </p:sp>
      <p:sp>
        <p:nvSpPr>
          <p:cNvPr id="15" name="Content Placeholder 2">
            <a:extLst>
              <a:ext uri="{FF2B5EF4-FFF2-40B4-BE49-F238E27FC236}">
                <a16:creationId xmlns:a16="http://schemas.microsoft.com/office/drawing/2014/main" id="{CCC5705D-FD9C-A842-8A48-6F1C5FD4CC8D}"/>
              </a:ext>
            </a:extLst>
          </p:cNvPr>
          <p:cNvSpPr>
            <a:spLocks noGrp="1"/>
          </p:cNvSpPr>
          <p:nvPr>
            <p:ph idx="25"/>
          </p:nvPr>
        </p:nvSpPr>
        <p:spPr>
          <a:xfrm>
            <a:off x="2729469" y="5129242"/>
            <a:ext cx="1960698" cy="890380"/>
          </a:xfrm>
        </p:spPr>
        <p:txBody>
          <a:bodyPr/>
          <a:lstStyle/>
          <a:p>
            <a:pPr lvl="0"/>
            <a:r>
              <a:rPr lang="en-US" dirty="0"/>
              <a:t>Click to edit Master text styles</a:t>
            </a:r>
          </a:p>
        </p:txBody>
      </p:sp>
      <p:sp>
        <p:nvSpPr>
          <p:cNvPr id="11" name="Content Placeholder 2">
            <a:extLst>
              <a:ext uri="{FF2B5EF4-FFF2-40B4-BE49-F238E27FC236}">
                <a16:creationId xmlns:a16="http://schemas.microsoft.com/office/drawing/2014/main" id="{D2176072-DF71-034A-B736-AF9A02D7D163}"/>
              </a:ext>
            </a:extLst>
          </p:cNvPr>
          <p:cNvSpPr>
            <a:spLocks noGrp="1"/>
          </p:cNvSpPr>
          <p:nvPr>
            <p:ph idx="21"/>
          </p:nvPr>
        </p:nvSpPr>
        <p:spPr>
          <a:xfrm>
            <a:off x="5104744" y="3224925"/>
            <a:ext cx="1960698" cy="890380"/>
          </a:xfrm>
        </p:spPr>
        <p:txBody>
          <a:bodyPr/>
          <a:lstStyle/>
          <a:p>
            <a:pPr lvl="0"/>
            <a:r>
              <a:rPr lang="en-US" dirty="0"/>
              <a:t>Click to edit Master text styles</a:t>
            </a:r>
          </a:p>
        </p:txBody>
      </p:sp>
      <p:sp>
        <p:nvSpPr>
          <p:cNvPr id="16" name="Content Placeholder 2">
            <a:extLst>
              <a:ext uri="{FF2B5EF4-FFF2-40B4-BE49-F238E27FC236}">
                <a16:creationId xmlns:a16="http://schemas.microsoft.com/office/drawing/2014/main" id="{7D072F7B-F0C5-384F-B7FB-51FE095D8F2D}"/>
              </a:ext>
            </a:extLst>
          </p:cNvPr>
          <p:cNvSpPr>
            <a:spLocks noGrp="1"/>
          </p:cNvSpPr>
          <p:nvPr>
            <p:ph idx="26"/>
          </p:nvPr>
        </p:nvSpPr>
        <p:spPr>
          <a:xfrm>
            <a:off x="5074308" y="5114270"/>
            <a:ext cx="1960698" cy="890380"/>
          </a:xfrm>
        </p:spPr>
        <p:txBody>
          <a:bodyPr/>
          <a:lstStyle/>
          <a:p>
            <a:pPr lvl="0"/>
            <a:r>
              <a:rPr lang="en-US" dirty="0"/>
              <a:t>Click to edit Master text styles</a:t>
            </a:r>
          </a:p>
        </p:txBody>
      </p:sp>
      <p:sp>
        <p:nvSpPr>
          <p:cNvPr id="12" name="Content Placeholder 2">
            <a:extLst>
              <a:ext uri="{FF2B5EF4-FFF2-40B4-BE49-F238E27FC236}">
                <a16:creationId xmlns:a16="http://schemas.microsoft.com/office/drawing/2014/main" id="{C09885AA-89F3-654A-897D-339A86707A6A}"/>
              </a:ext>
            </a:extLst>
          </p:cNvPr>
          <p:cNvSpPr>
            <a:spLocks noGrp="1"/>
          </p:cNvSpPr>
          <p:nvPr>
            <p:ph idx="22"/>
          </p:nvPr>
        </p:nvSpPr>
        <p:spPr>
          <a:xfrm>
            <a:off x="7449583" y="3239897"/>
            <a:ext cx="1960698" cy="890380"/>
          </a:xfrm>
        </p:spPr>
        <p:txBody>
          <a:bodyPr/>
          <a:lstStyle/>
          <a:p>
            <a:pPr lvl="0"/>
            <a:r>
              <a:rPr lang="en-US" dirty="0"/>
              <a:t>Click to edit Master text styles</a:t>
            </a:r>
          </a:p>
        </p:txBody>
      </p:sp>
      <p:sp>
        <p:nvSpPr>
          <p:cNvPr id="17" name="Content Placeholder 2">
            <a:extLst>
              <a:ext uri="{FF2B5EF4-FFF2-40B4-BE49-F238E27FC236}">
                <a16:creationId xmlns:a16="http://schemas.microsoft.com/office/drawing/2014/main" id="{F441F70C-AD4F-F84B-BA7B-663C0A6CD184}"/>
              </a:ext>
            </a:extLst>
          </p:cNvPr>
          <p:cNvSpPr>
            <a:spLocks noGrp="1"/>
          </p:cNvSpPr>
          <p:nvPr>
            <p:ph idx="27"/>
          </p:nvPr>
        </p:nvSpPr>
        <p:spPr>
          <a:xfrm>
            <a:off x="7419147" y="5129242"/>
            <a:ext cx="1960698" cy="890380"/>
          </a:xfrm>
        </p:spPr>
        <p:txBody>
          <a:bodyPr/>
          <a:lstStyle/>
          <a:p>
            <a:pPr lvl="0"/>
            <a:r>
              <a:rPr lang="en-US" dirty="0"/>
              <a:t>Click to edit Master text styles</a:t>
            </a:r>
          </a:p>
        </p:txBody>
      </p:sp>
      <p:sp>
        <p:nvSpPr>
          <p:cNvPr id="13" name="Content Placeholder 2">
            <a:extLst>
              <a:ext uri="{FF2B5EF4-FFF2-40B4-BE49-F238E27FC236}">
                <a16:creationId xmlns:a16="http://schemas.microsoft.com/office/drawing/2014/main" id="{FEC4EA37-2073-464E-B5AE-1EC0F7D8A2BB}"/>
              </a:ext>
            </a:extLst>
          </p:cNvPr>
          <p:cNvSpPr>
            <a:spLocks noGrp="1"/>
          </p:cNvSpPr>
          <p:nvPr>
            <p:ph idx="23"/>
          </p:nvPr>
        </p:nvSpPr>
        <p:spPr>
          <a:xfrm>
            <a:off x="9794422" y="3224925"/>
            <a:ext cx="1960698" cy="890380"/>
          </a:xfrm>
        </p:spPr>
        <p:txBody>
          <a:bodyPr/>
          <a:lstStyle/>
          <a:p>
            <a:pPr lvl="0"/>
            <a:r>
              <a:rPr lang="en-US" dirty="0"/>
              <a:t>Click to edit Master text styles</a:t>
            </a:r>
          </a:p>
        </p:txBody>
      </p:sp>
      <p:sp>
        <p:nvSpPr>
          <p:cNvPr id="18" name="Content Placeholder 2">
            <a:extLst>
              <a:ext uri="{FF2B5EF4-FFF2-40B4-BE49-F238E27FC236}">
                <a16:creationId xmlns:a16="http://schemas.microsoft.com/office/drawing/2014/main" id="{F683CF42-96CC-BD40-8943-9F7A46A28EB2}"/>
              </a:ext>
            </a:extLst>
          </p:cNvPr>
          <p:cNvSpPr>
            <a:spLocks noGrp="1"/>
          </p:cNvSpPr>
          <p:nvPr>
            <p:ph idx="28"/>
          </p:nvPr>
        </p:nvSpPr>
        <p:spPr>
          <a:xfrm>
            <a:off x="9763986" y="5114270"/>
            <a:ext cx="1960698" cy="890380"/>
          </a:xfrm>
        </p:spPr>
        <p:txBody>
          <a:bodyPr/>
          <a:lstStyle/>
          <a:p>
            <a:pPr lvl="0"/>
            <a:r>
              <a:rPr lang="en-US" dirty="0"/>
              <a:t>Click to edit Master text styles</a:t>
            </a:r>
          </a:p>
        </p:txBody>
      </p:sp>
      <p:sp>
        <p:nvSpPr>
          <p:cNvPr id="2" name="Footer Placeholder 1">
            <a:extLst>
              <a:ext uri="{FF2B5EF4-FFF2-40B4-BE49-F238E27FC236}">
                <a16:creationId xmlns:a16="http://schemas.microsoft.com/office/drawing/2014/main" id="{662A467F-CCA6-DE47-BFC3-0B6DD424F300}"/>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B0FAD380-70A8-144E-8A17-1B179F4C1479}"/>
              </a:ext>
            </a:extLst>
          </p:cNvPr>
          <p:cNvSpPr>
            <a:spLocks noGrp="1"/>
          </p:cNvSpPr>
          <p:nvPr>
            <p:ph type="sldNum" sz="quarter" idx="11"/>
          </p:nvPr>
        </p:nvSpPr>
        <p:spPr/>
        <p:txBody>
          <a:bodyPr/>
          <a:lstStyle/>
          <a:p>
            <a:fld id="{090DE2E5-BA8B-9A40-BDCB-06E9B8F4C830}" type="slidenum">
              <a:rPr lang="en-US" smtClean="0"/>
              <a:t>‹#›</a:t>
            </a:fld>
            <a:endParaRPr lang="en-US" dirty="0"/>
          </a:p>
        </p:txBody>
      </p:sp>
    </p:spTree>
    <p:extLst>
      <p:ext uri="{BB962C8B-B14F-4D97-AF65-F5344CB8AC3E}">
        <p14:creationId xmlns:p14="http://schemas.microsoft.com/office/powerpoint/2010/main" val="22983897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8F71593-3AD4-5A40-87B4-EB11312FC0A9}"/>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96194237-F88E-B549-B399-5814A9AF4490}"/>
              </a:ext>
            </a:extLst>
          </p:cNvPr>
          <p:cNvSpPr>
            <a:spLocks noGrp="1"/>
          </p:cNvSpPr>
          <p:nvPr>
            <p:ph type="sldNum" sz="quarter" idx="11"/>
          </p:nvPr>
        </p:nvSpPr>
        <p:spPr/>
        <p:txBody>
          <a:bodyPr/>
          <a:lstStyle/>
          <a:p>
            <a:fld id="{D57F1E4F-1CFF-5643-939E-217C01CDF565}" type="slidenum">
              <a:rPr lang="en-US" smtClean="0"/>
              <a:pPr/>
              <a:t>‹#›</a:t>
            </a:fld>
            <a:endParaRPr lang="en-US" dirty="0"/>
          </a:p>
        </p:txBody>
      </p:sp>
      <p:sp>
        <p:nvSpPr>
          <p:cNvPr id="9" name="Title 1">
            <a:extLst>
              <a:ext uri="{FF2B5EF4-FFF2-40B4-BE49-F238E27FC236}">
                <a16:creationId xmlns:a16="http://schemas.microsoft.com/office/drawing/2014/main" id="{C657DB51-B133-8049-B84B-4D1A14B9BFE4}"/>
              </a:ext>
            </a:extLst>
          </p:cNvPr>
          <p:cNvSpPr>
            <a:spLocks noGrp="1"/>
          </p:cNvSpPr>
          <p:nvPr>
            <p:ph type="title" hasCustomPrompt="1"/>
          </p:nvPr>
        </p:nvSpPr>
        <p:spPr>
          <a:xfrm>
            <a:off x="581192" y="702156"/>
            <a:ext cx="11029616" cy="1013800"/>
          </a:xfrm>
        </p:spPr>
        <p:txBody>
          <a:bodyPr anchor="ctr"/>
          <a:lstStyle>
            <a:lvl1pPr algn="ctr">
              <a:defRPr cap="none">
                <a:solidFill>
                  <a:schemeClr val="accent1">
                    <a:lumMod val="50000"/>
                  </a:schemeClr>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30FD66AD-20A7-3343-A8C2-FA69ACE662F4}"/>
              </a:ext>
            </a:extLst>
          </p:cNvPr>
          <p:cNvSpPr>
            <a:spLocks noGrp="1"/>
          </p:cNvSpPr>
          <p:nvPr>
            <p:ph idx="1"/>
          </p:nvPr>
        </p:nvSpPr>
        <p:spPr>
          <a:xfrm>
            <a:off x="806044" y="4236693"/>
            <a:ext cx="3346398" cy="890380"/>
          </a:xfrm>
        </p:spPr>
        <p:txBody>
          <a:bodyPr/>
          <a:lstStyle/>
          <a:p>
            <a:pPr lvl="0"/>
            <a:r>
              <a:rPr lang="en-US" dirty="0"/>
              <a:t>Click to edit Master text styles</a:t>
            </a:r>
          </a:p>
        </p:txBody>
      </p:sp>
      <p:sp>
        <p:nvSpPr>
          <p:cNvPr id="15" name="Content Placeholder 2">
            <a:extLst>
              <a:ext uri="{FF2B5EF4-FFF2-40B4-BE49-F238E27FC236}">
                <a16:creationId xmlns:a16="http://schemas.microsoft.com/office/drawing/2014/main" id="{7AF8D87E-3374-B246-86CB-D9FBB7167F15}"/>
              </a:ext>
            </a:extLst>
          </p:cNvPr>
          <p:cNvSpPr>
            <a:spLocks noGrp="1"/>
          </p:cNvSpPr>
          <p:nvPr>
            <p:ph idx="18"/>
          </p:nvPr>
        </p:nvSpPr>
        <p:spPr>
          <a:xfrm>
            <a:off x="806044" y="5275192"/>
            <a:ext cx="3346398" cy="890380"/>
          </a:xfrm>
        </p:spPr>
        <p:txBody>
          <a:bodyPr/>
          <a:lstStyle/>
          <a:p>
            <a:pPr lvl="0"/>
            <a:r>
              <a:rPr lang="en-US" dirty="0"/>
              <a:t>Click to edit Master text styles</a:t>
            </a:r>
          </a:p>
        </p:txBody>
      </p:sp>
      <p:sp>
        <p:nvSpPr>
          <p:cNvPr id="16" name="Content Placeholder 2">
            <a:extLst>
              <a:ext uri="{FF2B5EF4-FFF2-40B4-BE49-F238E27FC236}">
                <a16:creationId xmlns:a16="http://schemas.microsoft.com/office/drawing/2014/main" id="{35A71EB9-8743-2047-A6A1-193A89C4390C}"/>
              </a:ext>
            </a:extLst>
          </p:cNvPr>
          <p:cNvSpPr>
            <a:spLocks noGrp="1"/>
          </p:cNvSpPr>
          <p:nvPr>
            <p:ph idx="19"/>
          </p:nvPr>
        </p:nvSpPr>
        <p:spPr>
          <a:xfrm>
            <a:off x="4422801" y="4251665"/>
            <a:ext cx="3346398" cy="890380"/>
          </a:xfrm>
        </p:spPr>
        <p:txBody>
          <a:bodyPr/>
          <a:lstStyle/>
          <a:p>
            <a:pPr lvl="0"/>
            <a:r>
              <a:rPr lang="en-US" dirty="0"/>
              <a:t>Click to edit Master text styles</a:t>
            </a:r>
          </a:p>
        </p:txBody>
      </p:sp>
      <p:sp>
        <p:nvSpPr>
          <p:cNvPr id="17" name="Content Placeholder 2">
            <a:extLst>
              <a:ext uri="{FF2B5EF4-FFF2-40B4-BE49-F238E27FC236}">
                <a16:creationId xmlns:a16="http://schemas.microsoft.com/office/drawing/2014/main" id="{837698C3-4B46-CA43-A1D2-A7DB221E10F9}"/>
              </a:ext>
            </a:extLst>
          </p:cNvPr>
          <p:cNvSpPr>
            <a:spLocks noGrp="1"/>
          </p:cNvSpPr>
          <p:nvPr>
            <p:ph idx="20"/>
          </p:nvPr>
        </p:nvSpPr>
        <p:spPr>
          <a:xfrm>
            <a:off x="4422801" y="5290164"/>
            <a:ext cx="3346398" cy="890380"/>
          </a:xfrm>
        </p:spPr>
        <p:txBody>
          <a:bodyPr/>
          <a:lstStyle/>
          <a:p>
            <a:pPr lvl="0"/>
            <a:r>
              <a:rPr lang="en-US" dirty="0"/>
              <a:t>Click to edit Master text styles</a:t>
            </a:r>
          </a:p>
        </p:txBody>
      </p:sp>
      <p:sp>
        <p:nvSpPr>
          <p:cNvPr id="18" name="Content Placeholder 2">
            <a:extLst>
              <a:ext uri="{FF2B5EF4-FFF2-40B4-BE49-F238E27FC236}">
                <a16:creationId xmlns:a16="http://schemas.microsoft.com/office/drawing/2014/main" id="{7051DAC3-DE4D-0043-9A86-48DCB1F8F315}"/>
              </a:ext>
            </a:extLst>
          </p:cNvPr>
          <p:cNvSpPr>
            <a:spLocks noGrp="1"/>
          </p:cNvSpPr>
          <p:nvPr>
            <p:ph idx="21"/>
          </p:nvPr>
        </p:nvSpPr>
        <p:spPr>
          <a:xfrm>
            <a:off x="7998882" y="4251665"/>
            <a:ext cx="3346398" cy="890380"/>
          </a:xfrm>
        </p:spPr>
        <p:txBody>
          <a:bodyPr/>
          <a:lstStyle/>
          <a:p>
            <a:pPr lvl="0"/>
            <a:r>
              <a:rPr lang="en-US" dirty="0"/>
              <a:t>Click to edit Master text styles</a:t>
            </a:r>
          </a:p>
        </p:txBody>
      </p:sp>
      <p:sp>
        <p:nvSpPr>
          <p:cNvPr id="19" name="Content Placeholder 2">
            <a:extLst>
              <a:ext uri="{FF2B5EF4-FFF2-40B4-BE49-F238E27FC236}">
                <a16:creationId xmlns:a16="http://schemas.microsoft.com/office/drawing/2014/main" id="{D5CA4B8E-16C0-EA4D-8264-5C1AFEAD161C}"/>
              </a:ext>
            </a:extLst>
          </p:cNvPr>
          <p:cNvSpPr>
            <a:spLocks noGrp="1"/>
          </p:cNvSpPr>
          <p:nvPr>
            <p:ph idx="22"/>
          </p:nvPr>
        </p:nvSpPr>
        <p:spPr>
          <a:xfrm>
            <a:off x="7998882" y="5290164"/>
            <a:ext cx="3346398" cy="890380"/>
          </a:xfrm>
        </p:spPr>
        <p:txBody>
          <a:bodyPr/>
          <a:lstStyle/>
          <a:p>
            <a:pPr lvl="0"/>
            <a:r>
              <a:rPr lang="en-US" dirty="0"/>
              <a:t>Click to edit Master text styles</a:t>
            </a:r>
          </a:p>
        </p:txBody>
      </p:sp>
    </p:spTree>
    <p:extLst>
      <p:ext uri="{BB962C8B-B14F-4D97-AF65-F5344CB8AC3E}">
        <p14:creationId xmlns:p14="http://schemas.microsoft.com/office/powerpoint/2010/main" val="40455174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8140"/>
          <a:stretch/>
        </p:blipFill>
        <p:spPr>
          <a:xfrm>
            <a:off x="1" y="5679818"/>
            <a:ext cx="12198571" cy="1178193"/>
          </a:xfrm>
          <a:prstGeom prst="rect">
            <a:avLst/>
          </a:prstGeom>
        </p:spPr>
      </p:pic>
      <p:sp>
        <p:nvSpPr>
          <p:cNvPr id="3" name="TextBox 2"/>
          <p:cNvSpPr txBox="1"/>
          <p:nvPr userDrawn="1"/>
        </p:nvSpPr>
        <p:spPr>
          <a:xfrm>
            <a:off x="169631" y="3662440"/>
            <a:ext cx="8852455" cy="923330"/>
          </a:xfrm>
          <a:prstGeom prst="rect">
            <a:avLst/>
          </a:prstGeom>
          <a:noFill/>
        </p:spPr>
        <p:txBody>
          <a:bodyPr wrap="square" rtlCol="0">
            <a:spAutoFit/>
          </a:bodyPr>
          <a:lstStyle/>
          <a:p>
            <a:r>
              <a:rPr lang="en-US" sz="900" dirty="0">
                <a:solidFill>
                  <a:srgbClr val="695E4A"/>
                </a:solidFill>
                <a:latin typeface="Calibri" panose="020F0502020204030204" pitchFamily="34" charset="0"/>
              </a:rPr>
              <a:t>For more information, contact CDC</a:t>
            </a:r>
            <a:br>
              <a:rPr lang="en-US" sz="900" dirty="0">
                <a:solidFill>
                  <a:srgbClr val="695E4A"/>
                </a:solidFill>
                <a:latin typeface="Calibri" panose="020F0502020204030204" pitchFamily="34" charset="0"/>
              </a:rPr>
            </a:br>
            <a:r>
              <a:rPr lang="en-US" sz="900" dirty="0">
                <a:solidFill>
                  <a:srgbClr val="695E4A"/>
                </a:solidFill>
                <a:latin typeface="Calibri" panose="020F0502020204030204" pitchFamily="34" charset="0"/>
              </a:rPr>
              <a:t>1-800-CDC-INFO (232-4636)</a:t>
            </a:r>
            <a:br>
              <a:rPr lang="en-US" sz="900" dirty="0">
                <a:solidFill>
                  <a:srgbClr val="695E4A"/>
                </a:solidFill>
                <a:latin typeface="Calibri" panose="020F0502020204030204" pitchFamily="34" charset="0"/>
              </a:rPr>
            </a:br>
            <a:r>
              <a:rPr lang="en-US" sz="900" dirty="0">
                <a:solidFill>
                  <a:srgbClr val="695E4A"/>
                </a:solidFill>
                <a:latin typeface="Calibri" panose="020F0502020204030204" pitchFamily="34" charset="0"/>
              </a:rPr>
              <a:t>TTY:  1-888-232-6348    www.cdc.gov</a:t>
            </a:r>
            <a:br>
              <a:rPr lang="en-US" sz="900" dirty="0">
                <a:solidFill>
                  <a:srgbClr val="695E4A"/>
                </a:solidFill>
                <a:latin typeface="Calibri" panose="020F0502020204030204" pitchFamily="34" charset="0"/>
              </a:rPr>
            </a:br>
            <a:br>
              <a:rPr lang="en-US" sz="900" dirty="0">
                <a:solidFill>
                  <a:srgbClr val="695E4A"/>
                </a:solidFill>
                <a:latin typeface="Calibri" panose="020F0502020204030204" pitchFamily="34" charset="0"/>
              </a:rPr>
            </a:br>
            <a:br>
              <a:rPr lang="en-US" sz="900" dirty="0">
                <a:solidFill>
                  <a:srgbClr val="695E4A"/>
                </a:solidFill>
                <a:latin typeface="Calibri" panose="020F0502020204030204" pitchFamily="34" charset="0"/>
              </a:rPr>
            </a:br>
            <a:r>
              <a:rPr lang="en-US" sz="9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
        <p:nvSpPr>
          <p:cNvPr id="2" name="Title 1">
            <a:extLst>
              <a:ext uri="{FF2B5EF4-FFF2-40B4-BE49-F238E27FC236}">
                <a16:creationId xmlns:a16="http://schemas.microsoft.com/office/drawing/2014/main" id="{E342072D-7449-694D-AA29-6EB68FDF37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135113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ist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8F71593-3AD4-5A40-87B4-EB11312FC0A9}"/>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96194237-F88E-B549-B399-5814A9AF4490}"/>
              </a:ext>
            </a:extLst>
          </p:cNvPr>
          <p:cNvSpPr>
            <a:spLocks noGrp="1"/>
          </p:cNvSpPr>
          <p:nvPr>
            <p:ph type="sldNum" sz="quarter" idx="11"/>
          </p:nvPr>
        </p:nvSpPr>
        <p:spPr/>
        <p:txBody>
          <a:bodyPr/>
          <a:lstStyle/>
          <a:p>
            <a:fld id="{D57F1E4F-1CFF-5643-939E-217C01CDF565}" type="slidenum">
              <a:rPr lang="en-US" smtClean="0"/>
              <a:pPr/>
              <a:t>‹#›</a:t>
            </a:fld>
            <a:endParaRPr lang="en-US" dirty="0"/>
          </a:p>
        </p:txBody>
      </p:sp>
      <p:sp>
        <p:nvSpPr>
          <p:cNvPr id="9" name="Title 1">
            <a:extLst>
              <a:ext uri="{FF2B5EF4-FFF2-40B4-BE49-F238E27FC236}">
                <a16:creationId xmlns:a16="http://schemas.microsoft.com/office/drawing/2014/main" id="{C657DB51-B133-8049-B84B-4D1A14B9BFE4}"/>
              </a:ext>
            </a:extLst>
          </p:cNvPr>
          <p:cNvSpPr>
            <a:spLocks noGrp="1"/>
          </p:cNvSpPr>
          <p:nvPr>
            <p:ph type="title" hasCustomPrompt="1"/>
          </p:nvPr>
        </p:nvSpPr>
        <p:spPr>
          <a:xfrm>
            <a:off x="581192" y="702156"/>
            <a:ext cx="11029616" cy="1013800"/>
          </a:xfrm>
        </p:spPr>
        <p:txBody>
          <a:bodyPr anchor="ctr"/>
          <a:lstStyle>
            <a:lvl1pPr algn="ctr">
              <a:defRPr cap="none">
                <a:solidFill>
                  <a:schemeClr val="accent1">
                    <a:lumMod val="5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1D119338-AA99-7047-BA2E-9A5C8766EFE5}"/>
              </a:ext>
            </a:extLst>
          </p:cNvPr>
          <p:cNvSpPr>
            <a:spLocks noGrp="1"/>
          </p:cNvSpPr>
          <p:nvPr>
            <p:ph type="body" sz="quarter" idx="12"/>
          </p:nvPr>
        </p:nvSpPr>
        <p:spPr>
          <a:xfrm>
            <a:off x="581025" y="1876425"/>
            <a:ext cx="11029950" cy="4335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68028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5971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BA3804-70D1-174D-AC4C-9B78B14A2A55}"/>
              </a:ext>
            </a:extLst>
          </p:cNvPr>
          <p:cNvSpPr/>
          <p:nvPr userDrawn="1"/>
        </p:nvSpPr>
        <p:spPr>
          <a:xfrm>
            <a:off x="8064068" y="677374"/>
            <a:ext cx="3672737" cy="57399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fr-FR" dirty="0"/>
          </a:p>
        </p:txBody>
      </p:sp>
      <p:sp>
        <p:nvSpPr>
          <p:cNvPr id="9" name="Title 8">
            <a:extLst>
              <a:ext uri="{FF2B5EF4-FFF2-40B4-BE49-F238E27FC236}">
                <a16:creationId xmlns:a16="http://schemas.microsoft.com/office/drawing/2014/main" id="{9F3EE99A-DC89-0344-A669-F7CBBD6D501D}"/>
              </a:ext>
            </a:extLst>
          </p:cNvPr>
          <p:cNvSpPr>
            <a:spLocks noGrp="1"/>
          </p:cNvSpPr>
          <p:nvPr>
            <p:ph type="title"/>
          </p:nvPr>
        </p:nvSpPr>
        <p:spPr>
          <a:xfrm>
            <a:off x="8210144" y="763490"/>
            <a:ext cx="3400663" cy="5595439"/>
          </a:xfrm>
        </p:spPr>
        <p:txBody>
          <a:bodyPr wrap="square" anchor="ctr" anchorCtr="0"/>
          <a:lstStyle/>
          <a:p>
            <a:r>
              <a:rPr lang="en-US" dirty="0"/>
              <a:t>Click to edit Master title style</a:t>
            </a:r>
            <a:endParaRPr lang="fr-FR" dirty="0"/>
          </a:p>
        </p:txBody>
      </p:sp>
    </p:spTree>
    <p:extLst>
      <p:ext uri="{BB962C8B-B14F-4D97-AF65-F5344CB8AC3E}">
        <p14:creationId xmlns:p14="http://schemas.microsoft.com/office/powerpoint/2010/main" val="33065882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nSpc>
                <a:spcPts val="2250"/>
              </a:lnSpc>
              <a:defRPr sz="21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1800" b="1" baseline="0">
                <a:solidFill>
                  <a:schemeClr val="bg2"/>
                </a:solidFill>
              </a:defRPr>
            </a:lvl1pPr>
            <a:lvl2pPr>
              <a:buClr>
                <a:schemeClr val="tx1"/>
              </a:buClr>
              <a:buSzPct val="100000"/>
              <a:buFont typeface="Wingdings" pitchFamily="2" charset="2"/>
              <a:buChar char="§"/>
              <a:defRPr sz="1500">
                <a:solidFill>
                  <a:schemeClr val="bg2"/>
                </a:solidFill>
              </a:defRPr>
            </a:lvl2pPr>
            <a:lvl3pPr>
              <a:buClr>
                <a:schemeClr val="tx1"/>
              </a:buClr>
              <a:buSzPct val="100000"/>
              <a:buFont typeface="Arial" pitchFamily="34" charset="0"/>
              <a:buChar char="•"/>
              <a:defRPr sz="1350">
                <a:solidFill>
                  <a:schemeClr val="bg2"/>
                </a:solidFill>
              </a:defRPr>
            </a:lvl3pPr>
            <a:lvl4pPr>
              <a:buClr>
                <a:schemeClr val="tx1"/>
              </a:buClr>
              <a:buSzPct val="70000"/>
              <a:buFont typeface="Courier New" pitchFamily="49" charset="0"/>
              <a:buChar char="o"/>
              <a:defRPr sz="1350" baseline="0">
                <a:solidFill>
                  <a:schemeClr val="bg2"/>
                </a:solidFill>
              </a:defRPr>
            </a:lvl4pPr>
            <a:lvl5pPr>
              <a:buClr>
                <a:schemeClr val="tx1"/>
              </a:buClr>
              <a:buSzPct val="70000"/>
              <a:buFont typeface="Arial" pitchFamily="34" charset="0"/>
              <a:buChar char="•"/>
              <a:defRPr sz="135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609600" y="5791200"/>
            <a:ext cx="10972800" cy="6096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241207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25" y="3124200"/>
            <a:ext cx="11259161" cy="3328416"/>
          </a:xfrm>
          <a:prstGeom prst="rect">
            <a:avLst/>
          </a:prstGeom>
        </p:spPr>
      </p:pic>
      <p:pic>
        <p:nvPicPr>
          <p:cNvPr id="15" name="Picture 14" descr="logos: United States Department of Health and Human Services (USDHHS), CDC (Centers for Disease Control and Prevention)"/>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4" y="5287874"/>
            <a:ext cx="1525385" cy="654627"/>
          </a:xfrm>
          <a:prstGeom prst="rect">
            <a:avLst/>
          </a:prstGeom>
        </p:spPr>
      </p:pic>
      <p:sp>
        <p:nvSpPr>
          <p:cNvPr id="23" name="Text Placeholder 8">
            <a:extLst>
              <a:ext uri="{FF2B5EF4-FFF2-40B4-BE49-F238E27FC236}">
                <a16:creationId xmlns:a16="http://schemas.microsoft.com/office/drawing/2014/main" id="{BFE955A7-A9FA-4F55-B3CD-38D02C567C27}"/>
              </a:ext>
            </a:extLst>
          </p:cNvPr>
          <p:cNvSpPr>
            <a:spLocks noGrp="1"/>
          </p:cNvSpPr>
          <p:nvPr>
            <p:ph type="body" sz="quarter" idx="13" hasCustomPrompt="1"/>
          </p:nvPr>
        </p:nvSpPr>
        <p:spPr>
          <a:xfrm>
            <a:off x="541690" y="5916938"/>
            <a:ext cx="6872287"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Division Name here</a:t>
            </a:r>
          </a:p>
        </p:txBody>
      </p:sp>
      <p:sp>
        <p:nvSpPr>
          <p:cNvPr id="24" name="TextBox 23">
            <a:extLst>
              <a:ext uri="{FF2B5EF4-FFF2-40B4-BE49-F238E27FC236}">
                <a16:creationId xmlns:a16="http://schemas.microsoft.com/office/drawing/2014/main" id="{AD3DCBC8-FBFF-4BDA-8B81-39723BC35A7D}"/>
              </a:ext>
            </a:extLst>
          </p:cNvPr>
          <p:cNvSpPr txBox="1"/>
          <p:nvPr userDrawn="1"/>
        </p:nvSpPr>
        <p:spPr>
          <a:xfrm>
            <a:off x="535188" y="5142398"/>
            <a:ext cx="11083381" cy="1597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Centers for Disease Control and Prevention</a:t>
            </a:r>
          </a:p>
          <a:p>
            <a:pPr lvl="0"/>
            <a:endParaRPr lang="en-US" sz="1100" b="1" dirty="0"/>
          </a:p>
          <a:p>
            <a:pPr lvl="0">
              <a:lnSpc>
                <a:spcPct val="150000"/>
              </a:lnSpc>
            </a:pPr>
            <a:r>
              <a:rPr lang="en-US" sz="1100" b="1" dirty="0"/>
              <a:t>National Center for Chronic Disease Prevention and Health Promotion</a:t>
            </a:r>
          </a:p>
          <a:p>
            <a:pPr marL="0" marR="0" lvl="0" indent="0" algn="l" defTabSz="457200" rtl="0" eaLnBrk="1" fontAlgn="auto" latinLnBrk="0" hangingPunct="1">
              <a:lnSpc>
                <a:spcPct val="150000"/>
              </a:lnSpc>
              <a:spcBef>
                <a:spcPts val="3400"/>
              </a:spcBef>
              <a:spcAft>
                <a:spcPts val="0"/>
              </a:spcAft>
              <a:buClrTx/>
              <a:buSzTx/>
              <a:buFontTx/>
              <a:buNone/>
              <a:tabLst/>
              <a:defRPr/>
            </a:pPr>
            <a:r>
              <a:rPr lang="en-US" sz="900" dirty="0">
                <a:solidFill>
                  <a:schemeClr val="bg1"/>
                </a:solidFill>
              </a:rPr>
              <a:t>The findings and conclusions in this report are those of the authors and do not necessarily represent the official position of the Centers for Disease Control and Prevention.</a:t>
            </a:r>
          </a:p>
          <a:p>
            <a:pPr lvl="0">
              <a:lnSpc>
                <a:spcPct val="150000"/>
              </a:lnSpc>
            </a:pPr>
            <a:endParaRPr lang="en-US" sz="1100" b="1" dirty="0"/>
          </a:p>
        </p:txBody>
      </p:sp>
      <p:sp>
        <p:nvSpPr>
          <p:cNvPr id="17" name="Picture Placeholder 15"/>
          <p:cNvSpPr>
            <a:spLocks noGrp="1" noChangeAspect="1"/>
          </p:cNvSpPr>
          <p:nvPr>
            <p:ph type="pic" sz="quarter" idx="14" hasCustomPrompt="1"/>
          </p:nvPr>
        </p:nvSpPr>
        <p:spPr>
          <a:xfrm>
            <a:off x="620716"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8" name="Picture Placeholder 15"/>
          <p:cNvSpPr>
            <a:spLocks noGrp="1" noChangeAspect="1"/>
          </p:cNvSpPr>
          <p:nvPr>
            <p:ph type="pic" sz="quarter" idx="15" hasCustomPrompt="1"/>
          </p:nvPr>
        </p:nvSpPr>
        <p:spPr>
          <a:xfrm>
            <a:off x="3385612"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9" name="Picture Placeholder 15"/>
          <p:cNvSpPr>
            <a:spLocks noGrp="1" noChangeAspect="1"/>
          </p:cNvSpPr>
          <p:nvPr>
            <p:ph type="pic" sz="quarter" idx="16" hasCustomPrompt="1"/>
          </p:nvPr>
        </p:nvSpPr>
        <p:spPr>
          <a:xfrm>
            <a:off x="6150508"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7" hasCustomPrompt="1"/>
          </p:nvPr>
        </p:nvSpPr>
        <p:spPr>
          <a:xfrm>
            <a:off x="8915402"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3" y="2495449"/>
            <a:ext cx="10993547" cy="590321"/>
          </a:xfrm>
          <a:prstGeom prst="rect">
            <a:avLst/>
          </a:prstGeo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CONTACT</a:t>
            </a:r>
          </a:p>
        </p:txBody>
      </p:sp>
      <p:sp>
        <p:nvSpPr>
          <p:cNvPr id="2" name="Title 1"/>
          <p:cNvSpPr>
            <a:spLocks noGrp="1"/>
          </p:cNvSpPr>
          <p:nvPr>
            <p:ph type="ctrTitle" hasCustomPrompt="1"/>
          </p:nvPr>
        </p:nvSpPr>
        <p:spPr>
          <a:xfrm>
            <a:off x="581192" y="1020431"/>
            <a:ext cx="10993549" cy="1475013"/>
          </a:xfrm>
          <a:effectLst/>
        </p:spPr>
        <p:txBody>
          <a:bodyPr anchor="b">
            <a:normAutofit/>
          </a:bodyPr>
          <a:lstStyle>
            <a:lvl1pPr>
              <a:defRPr sz="4000">
                <a:solidFill>
                  <a:srgbClr val="122C41"/>
                </a:solidFill>
              </a:defRPr>
            </a:lvl1pPr>
          </a:lstStyle>
          <a:p>
            <a:r>
              <a:rPr lang="en-US" dirty="0"/>
              <a:t>Thank you</a:t>
            </a:r>
          </a:p>
        </p:txBody>
      </p:sp>
    </p:spTree>
    <p:extLst>
      <p:ext uri="{BB962C8B-B14F-4D97-AF65-F5344CB8AC3E}">
        <p14:creationId xmlns:p14="http://schemas.microsoft.com/office/powerpoint/2010/main" val="3865283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C | Light">
    <p:bg>
      <p:bgRef idx="1001">
        <a:schemeClr val="bg1"/>
      </p:bgRef>
    </p:bg>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EB276D34-F03E-7441-BC58-5BDA718A4C1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10" name="Title 6">
            <a:extLst>
              <a:ext uri="{FF2B5EF4-FFF2-40B4-BE49-F238E27FC236}">
                <a16:creationId xmlns:a16="http://schemas.microsoft.com/office/drawing/2014/main" id="{0B3D011E-A37B-F240-BF8F-AB462A681999}"/>
              </a:ext>
            </a:extLst>
          </p:cNvPr>
          <p:cNvSpPr>
            <a:spLocks noGrp="1"/>
          </p:cNvSpPr>
          <p:nvPr>
            <p:ph type="title" hasCustomPrompt="1"/>
          </p:nvPr>
        </p:nvSpPr>
        <p:spPr>
          <a:xfrm>
            <a:off x="3445328" y="705124"/>
            <a:ext cx="8165479" cy="1189554"/>
          </a:xfrm>
        </p:spPr>
        <p:txBody>
          <a:bodyPr/>
          <a:lstStyle/>
          <a:p>
            <a:r>
              <a:rPr lang="en-US"/>
              <a:t>Table of Contents</a:t>
            </a:r>
          </a:p>
        </p:txBody>
      </p:sp>
      <p:sp>
        <p:nvSpPr>
          <p:cNvPr id="11" name="Text Placeholder 8">
            <a:extLst>
              <a:ext uri="{FF2B5EF4-FFF2-40B4-BE49-F238E27FC236}">
                <a16:creationId xmlns:a16="http://schemas.microsoft.com/office/drawing/2014/main" id="{B2266888-8F4F-8D42-AFA4-4B5164DE8E7B}"/>
              </a:ext>
            </a:extLst>
          </p:cNvPr>
          <p:cNvSpPr>
            <a:spLocks noGrp="1"/>
          </p:cNvSpPr>
          <p:nvPr>
            <p:ph type="body" sz="quarter" idx="13" hasCustomPrompt="1"/>
          </p:nvPr>
        </p:nvSpPr>
        <p:spPr>
          <a:xfrm>
            <a:off x="3445327" y="2095122"/>
            <a:ext cx="8165479" cy="3450093"/>
          </a:xfrm>
        </p:spPr>
        <p:txBody>
          <a:bodyPr/>
          <a:lstStyle>
            <a:lvl1pPr marL="0" marR="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solidFill>
                  <a:schemeClr val="tx1"/>
                </a:solidFill>
              </a:defRPr>
            </a:lvl1pPr>
            <a:lvl2pPr marL="324000" indent="0">
              <a:buNone/>
              <a:defRPr>
                <a:solidFill>
                  <a:schemeClr val="tx1"/>
                </a:solidFill>
              </a:defRPr>
            </a:lvl2pPr>
            <a:lvl3pPr marL="630000" indent="0">
              <a:buNone/>
              <a:defRPr>
                <a:solidFill>
                  <a:schemeClr val="tx1"/>
                </a:solidFill>
              </a:defRPr>
            </a:lvl3pPr>
            <a:lvl4pPr marL="1008000" indent="0">
              <a:buNone/>
              <a:defRPr>
                <a:solidFill>
                  <a:schemeClr val="tx1"/>
                </a:solidFill>
              </a:defRPr>
            </a:lvl4pPr>
            <a:lvl5pPr marL="1368000" indent="0">
              <a:buNone/>
              <a:defRPr>
                <a:solidFill>
                  <a:schemeClr val="tx1"/>
                </a:solidFill>
              </a:defRPr>
            </a:lvl5pPr>
          </a:lstStyle>
          <a:p>
            <a:pPr lvl="0"/>
            <a:r>
              <a:rPr lang="en-US"/>
              <a:t>Section Title 1</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2</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3</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4</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5</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6</a:t>
            </a:r>
          </a:p>
          <a:p>
            <a:pPr lvl="0"/>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2F7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3" name="Footer Placeholder 2"/>
          <p:cNvSpPr>
            <a:spLocks noGrp="1"/>
          </p:cNvSpPr>
          <p:nvPr>
            <p:ph type="ftr" sz="quarter" idx="11"/>
          </p:nvPr>
        </p:nvSpPr>
        <p:spPr>
          <a:xfrm>
            <a:off x="3445326" y="6019046"/>
            <a:ext cx="405307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2F78BC"/>
              </a:solidFill>
              <a:effectLst/>
              <a:uLnTx/>
              <a:uFillTx/>
              <a:latin typeface="Arial"/>
              <a:ea typeface="+mn-ea"/>
              <a:cs typeface="+mn-cs"/>
            </a:endParaRPr>
          </a:p>
        </p:txBody>
      </p:sp>
      <p:sp>
        <p:nvSpPr>
          <p:cNvPr id="5" name="Rectangle 4">
            <a:extLst>
              <a:ext uri="{FF2B5EF4-FFF2-40B4-BE49-F238E27FC236}">
                <a16:creationId xmlns:a16="http://schemas.microsoft.com/office/drawing/2014/main" id="{CF47F67F-9B94-2641-9A40-55B101D107FB}"/>
              </a:ext>
              <a:ext uri="{C183D7F6-B498-43B3-948B-1728B52AA6E4}">
                <adec:decorative xmlns:adec="http://schemas.microsoft.com/office/drawing/2017/decorative" val="1"/>
              </a:ext>
            </a:extLst>
          </p:cNvPr>
          <p:cNvSpPr/>
          <p:nvPr userDrawn="1"/>
        </p:nvSpPr>
        <p:spPr>
          <a:xfrm rot="5400000">
            <a:off x="-1873578" y="1873577"/>
            <a:ext cx="6858000" cy="3110845"/>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3FCEE8-3773-E546-9E7D-954BE62FBAC4}"/>
              </a:ext>
              <a:ext uri="{C183D7F6-B498-43B3-948B-1728B52AA6E4}">
                <adec:decorative xmlns:adec="http://schemas.microsoft.com/office/drawing/2017/decorative" val="1"/>
              </a:ext>
            </a:extLst>
          </p:cNvPr>
          <p:cNvSpPr/>
          <p:nvPr userDrawn="1"/>
        </p:nvSpPr>
        <p:spPr>
          <a:xfrm rot="5400000">
            <a:off x="-318155" y="3310880"/>
            <a:ext cx="6857999" cy="236243"/>
          </a:xfrm>
          <a:prstGeom prst="rect">
            <a:avLst/>
          </a:prstGeom>
          <a:solidFill>
            <a:schemeClr val="tx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E322462-E9BD-1046-A1FE-47F97D47905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2576520291"/>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3" y="601379"/>
            <a:ext cx="11262089" cy="1215492"/>
          </a:xfrm>
          <a:prstGeom prst="rect">
            <a:avLst/>
          </a:prstGeom>
        </p:spPr>
      </p:pic>
      <p:sp>
        <p:nvSpPr>
          <p:cNvPr id="6" name="Slide Number Placeholder 5"/>
          <p:cNvSpPr>
            <a:spLocks noGrp="1"/>
          </p:cNvSpPr>
          <p:nvPr>
            <p:ph type="sldNum" sz="quarter" idx="12"/>
          </p:nvPr>
        </p:nvSpPr>
        <p:spPr>
          <a:xfrm>
            <a:off x="10558302" y="5956141"/>
            <a:ext cx="1052508" cy="365125"/>
          </a:xfrm>
        </p:spPr>
        <p:txBody>
          <a:bodyPr/>
          <a:lstStyle/>
          <a:p>
            <a:fld id="{D57F1E4F-1CFF-5643-939E-217C01CDF565}" type="slidenum">
              <a:rPr lang="en-US" dirty="0"/>
              <a:pPr/>
              <a:t>‹#›</a:t>
            </a:fld>
            <a:endParaRPr lang="en-US" dirty="0"/>
          </a:p>
        </p:txBody>
      </p:sp>
      <p:sp>
        <p:nvSpPr>
          <p:cNvPr id="4" name="Date Placeholder 3"/>
          <p:cNvSpPr>
            <a:spLocks noGrp="1"/>
          </p:cNvSpPr>
          <p:nvPr>
            <p:ph type="dt" sz="half" idx="10"/>
          </p:nvPr>
        </p:nvSpPr>
        <p:spPr>
          <a:xfrm>
            <a:off x="7605951" y="5956137"/>
            <a:ext cx="2844799" cy="365125"/>
          </a:xfrm>
          <a:prstGeom prst="rect">
            <a:avLst/>
          </a:prstGeom>
        </p:spPr>
        <p:txBody>
          <a:bodyPr/>
          <a:lstStyle>
            <a:lvl1pPr>
              <a:defRPr>
                <a:solidFill>
                  <a:schemeClr val="accent2"/>
                </a:solidFill>
              </a:defRPr>
            </a:lvl1p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8" name="Content Placeholder 2"/>
          <p:cNvSpPr>
            <a:spLocks noGrp="1"/>
          </p:cNvSpPr>
          <p:nvPr>
            <p:ph idx="1" hasCustomPrompt="1"/>
          </p:nvPr>
        </p:nvSpPr>
        <p:spPr>
          <a:xfrm>
            <a:off x="581197" y="1894752"/>
            <a:ext cx="11029615" cy="3678303"/>
          </a:xfrm>
        </p:spPr>
        <p:txBody>
          <a:bodyPr/>
          <a:lstStyle>
            <a:lvl1pPr marL="306000" marR="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lvl1pPr>
          </a:lstStyle>
          <a:p>
            <a:pPr marL="306000" marR="0" lvl="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pPr>
            <a:r>
              <a:rPr lang="en-US" dirty="0"/>
              <a:t>Edit text (click icon below if you want to add object and alt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81192" y="702156"/>
            <a:ext cx="11029616" cy="1013800"/>
          </a:xfrm>
        </p:spPr>
        <p:txBody>
          <a:bodyPr/>
          <a:lstStyle/>
          <a:p>
            <a:r>
              <a:rPr lang="en-US" dirty="0"/>
              <a:t>Click to edit title</a:t>
            </a:r>
          </a:p>
        </p:txBody>
      </p:sp>
    </p:spTree>
    <p:extLst>
      <p:ext uri="{BB962C8B-B14F-4D97-AF65-F5344CB8AC3E}">
        <p14:creationId xmlns:p14="http://schemas.microsoft.com/office/powerpoint/2010/main" val="27489353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a:spLocks noChangeAspect="1"/>
          </p:cNvSpPr>
          <p:nvPr/>
        </p:nvSpPr>
        <p:spPr>
          <a:xfrm>
            <a:off x="8839204" y="599725"/>
            <a:ext cx="2906817" cy="5816950"/>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446617" y="5956141"/>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
        <p:nvSpPr>
          <p:cNvPr id="4" name="Date Placeholder 3"/>
          <p:cNvSpPr>
            <a:spLocks noGrp="1"/>
          </p:cNvSpPr>
          <p:nvPr>
            <p:ph type="dt" sz="half" idx="10"/>
          </p:nvPr>
        </p:nvSpPr>
        <p:spPr>
          <a:xfrm>
            <a:off x="8993675" y="5956141"/>
            <a:ext cx="1328141" cy="365125"/>
          </a:xfrm>
          <a:prstGeom prst="rect">
            <a:avLst/>
          </a:prstGeom>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a:xfrm>
            <a:off x="774926" y="5951815"/>
            <a:ext cx="7896279" cy="365125"/>
          </a:xfrm>
        </p:spPr>
        <p:txBody>
          <a:bodyPr/>
          <a:lstStyle/>
          <a:p>
            <a:endParaRPr lang="en-US" dirty="0"/>
          </a:p>
        </p:txBody>
      </p:sp>
      <p:sp>
        <p:nvSpPr>
          <p:cNvPr id="3" name="Vertical Text Placeholder 2"/>
          <p:cNvSpPr>
            <a:spLocks noGrp="1"/>
          </p:cNvSpPr>
          <p:nvPr>
            <p:ph type="body" orient="vert" idx="1" hasCustomPrompt="1"/>
          </p:nvPr>
        </p:nvSpPr>
        <p:spPr>
          <a:xfrm>
            <a:off x="774926" y="675730"/>
            <a:ext cx="7896279" cy="5183073"/>
          </a:xfrm>
          <a:prstGeom prst="rect">
            <a:avLst/>
          </a:prstGeom>
        </p:spPr>
        <p:txBody>
          <a:bodyPr vert="eaVert" anchor="t"/>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E9683016-1301-4B49-B76E-35F2315492B3}"/>
              </a:ext>
            </a:extLst>
          </p:cNvPr>
          <p:cNvSpPr>
            <a:spLocks noGrp="1"/>
          </p:cNvSpPr>
          <p:nvPr>
            <p:ph type="title" hasCustomPrompt="1"/>
          </p:nvPr>
        </p:nvSpPr>
        <p:spPr>
          <a:xfrm rot="5400000">
            <a:off x="7786838" y="1882564"/>
            <a:ext cx="5030806" cy="2617137"/>
          </a:xfrm>
        </p:spPr>
        <p:txBody>
          <a:bodyPr/>
          <a:lstStyle>
            <a:lvl1pPr>
              <a:defRPr/>
            </a:lvl1pPr>
          </a:lstStyle>
          <a:p>
            <a:r>
              <a:rPr lang="en-US" dirty="0"/>
              <a:t>Click to edit title</a:t>
            </a:r>
          </a:p>
        </p:txBody>
      </p:sp>
    </p:spTree>
    <p:extLst>
      <p:ext uri="{BB962C8B-B14F-4D97-AF65-F5344CB8AC3E}">
        <p14:creationId xmlns:p14="http://schemas.microsoft.com/office/powerpoint/2010/main" val="1043268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838200" y="2202873"/>
            <a:ext cx="10515600" cy="3974090"/>
          </a:xfrm>
        </p:spPr>
        <p:txBody>
          <a:bodyPr>
            <a:normAutofit/>
          </a:bodyPr>
          <a:lstStyle>
            <a:lvl1pPr>
              <a:defRPr sz="1350">
                <a:latin typeface="Franklin Gothic Book" charset="0"/>
                <a:ea typeface="Franklin Gothic Book" charset="0"/>
                <a:cs typeface="Franklin Gothic Book" charset="0"/>
              </a:defRPr>
            </a:lvl1pPr>
            <a:lvl2pPr>
              <a:defRPr sz="1350">
                <a:latin typeface="Franklin Gothic Book" charset="0"/>
                <a:ea typeface="Franklin Gothic Book" charset="0"/>
                <a:cs typeface="Franklin Gothic Book" charset="0"/>
              </a:defRPr>
            </a:lvl2pPr>
            <a:lvl3pPr>
              <a:defRPr sz="1350">
                <a:latin typeface="Franklin Gothic Book" charset="0"/>
                <a:ea typeface="Franklin Gothic Book" charset="0"/>
                <a:cs typeface="Franklin Gothic Book" charset="0"/>
              </a:defRPr>
            </a:lvl3pPr>
            <a:lvl4pPr>
              <a:defRPr sz="1350">
                <a:latin typeface="Franklin Gothic Book" charset="0"/>
                <a:ea typeface="Franklin Gothic Book" charset="0"/>
                <a:cs typeface="Franklin Gothic Book" charset="0"/>
              </a:defRPr>
            </a:lvl4pPr>
            <a:lvl5pPr>
              <a:defRPr sz="1350">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129813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A8FCC2-CDAA-4D3E-B6E7-1663596381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28"/>
            <a:ext cx="12192000" cy="6855143"/>
          </a:xfrm>
          <a:prstGeom prst="rect">
            <a:avLst/>
          </a:prstGeom>
        </p:spPr>
      </p:pic>
      <p:sp>
        <p:nvSpPr>
          <p:cNvPr id="2" name="Title 1">
            <a:extLst>
              <a:ext uri="{FF2B5EF4-FFF2-40B4-BE49-F238E27FC236}">
                <a16:creationId xmlns:a16="http://schemas.microsoft.com/office/drawing/2014/main" id="{8C47DC3F-34B4-49BD-8876-07EADE4D1FFA}"/>
              </a:ext>
            </a:extLst>
          </p:cNvPr>
          <p:cNvSpPr>
            <a:spLocks noGrp="1"/>
          </p:cNvSpPr>
          <p:nvPr>
            <p:ph type="title"/>
          </p:nvPr>
        </p:nvSpPr>
        <p:spPr>
          <a:xfrm>
            <a:off x="838200" y="309139"/>
            <a:ext cx="10515600" cy="1146437"/>
          </a:xfrm>
        </p:spPr>
        <p:txBody>
          <a:bodyPr/>
          <a:lstStyle>
            <a:lvl1pPr>
              <a:defRPr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A479694-0D9C-4DB2-B26C-C1FDC0BAB081}"/>
              </a:ext>
            </a:extLst>
          </p:cNvPr>
          <p:cNvSpPr>
            <a:spLocks noGrp="1"/>
          </p:cNvSpPr>
          <p:nvPr>
            <p:ph sz="half" idx="1"/>
          </p:nvPr>
        </p:nvSpPr>
        <p:spPr>
          <a:xfrm>
            <a:off x="838200" y="1825626"/>
            <a:ext cx="5181600" cy="4351338"/>
          </a:xfrm>
        </p:spPr>
        <p:txBody>
          <a:bodyPr/>
          <a:lstStyle>
            <a:lvl1pPr marL="228600" indent="-228600">
              <a:lnSpc>
                <a:spcPct val="100000"/>
              </a:lnSpc>
              <a:buFont typeface="Wingdings" panose="05000000000000000000" pitchFamily="2" charset="2"/>
              <a:buChar char="§"/>
              <a:defRPr/>
            </a:lvl1pPr>
            <a:lvl2pPr marL="457200" indent="-223838">
              <a:lnSpc>
                <a:spcPct val="100000"/>
              </a:lnSpc>
              <a:defRPr/>
            </a:lvl2pPr>
            <a:lvl3pPr marL="746125" indent="-288925">
              <a:lnSpc>
                <a:spcPct val="100000"/>
              </a:lnSpc>
              <a:buFont typeface="Wingdings" panose="05000000000000000000" pitchFamily="2" charset="2"/>
              <a:buChar char="s"/>
              <a:defRPr/>
            </a:lvl3pPr>
            <a:lvl4pPr marL="969963" indent="-223838">
              <a:lnSpc>
                <a:spcPct val="100000"/>
              </a:lnSpc>
              <a:buSzPct val="50000"/>
              <a:buFont typeface="Wingdings" panose="05000000000000000000" pitchFamily="2" charset="2"/>
              <a:buChar char="v"/>
              <a:defRPr/>
            </a:lvl4pPr>
            <a:lvl5pPr marL="1203325" indent="-233363">
              <a:lnSpc>
                <a:spcPct val="100000"/>
              </a:lnSpc>
              <a:buSzPct val="75000"/>
              <a:buFont typeface="Calibri" panose="020F050202020403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FE673C15-E2E3-4C57-9E3E-02BA5A24D6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11F9CD-56F7-46B4-AC69-E7E56BCCC805}"/>
              </a:ext>
            </a:extLst>
          </p:cNvPr>
          <p:cNvSpPr>
            <a:spLocks noGrp="1"/>
          </p:cNvSpPr>
          <p:nvPr>
            <p:ph type="sldNum" sz="quarter" idx="12"/>
          </p:nvPr>
        </p:nvSpPr>
        <p:spPr/>
        <p:txBody>
          <a:bodyPr/>
          <a:lstStyle/>
          <a:p>
            <a:fld id="{68E0C1B8-CE63-46F8-B046-15E69C9EF2B2}" type="slidenum">
              <a:rPr lang="en-US" smtClean="0"/>
              <a:t>‹#›</a:t>
            </a:fld>
            <a:endParaRPr lang="en-US" dirty="0"/>
          </a:p>
        </p:txBody>
      </p:sp>
      <p:sp>
        <p:nvSpPr>
          <p:cNvPr id="10" name="Content Placeholder 2">
            <a:extLst>
              <a:ext uri="{FF2B5EF4-FFF2-40B4-BE49-F238E27FC236}">
                <a16:creationId xmlns:a16="http://schemas.microsoft.com/office/drawing/2014/main" id="{FA49E53C-ADB9-4835-B18D-F66C005F6F2B}"/>
              </a:ext>
            </a:extLst>
          </p:cNvPr>
          <p:cNvSpPr>
            <a:spLocks noGrp="1"/>
          </p:cNvSpPr>
          <p:nvPr>
            <p:ph sz="half" idx="13"/>
          </p:nvPr>
        </p:nvSpPr>
        <p:spPr>
          <a:xfrm>
            <a:off x="6613849" y="1825626"/>
            <a:ext cx="5181600" cy="4351338"/>
          </a:xfrm>
        </p:spPr>
        <p:txBody>
          <a:bodyPr/>
          <a:lstStyle>
            <a:lvl1pPr marL="228600" indent="-228600">
              <a:lnSpc>
                <a:spcPct val="100000"/>
              </a:lnSpc>
              <a:buFont typeface="Wingdings" panose="05000000000000000000" pitchFamily="2" charset="2"/>
              <a:buChar char="§"/>
              <a:defRPr/>
            </a:lvl1pPr>
            <a:lvl2pPr marL="457200" indent="-223838">
              <a:lnSpc>
                <a:spcPct val="100000"/>
              </a:lnSpc>
              <a:defRPr/>
            </a:lvl2pPr>
            <a:lvl3pPr marL="746125" indent="-288925">
              <a:lnSpc>
                <a:spcPct val="100000"/>
              </a:lnSpc>
              <a:buFont typeface="Wingdings" panose="05000000000000000000" pitchFamily="2" charset="2"/>
              <a:buChar char="s"/>
              <a:defRPr/>
            </a:lvl3pPr>
            <a:lvl4pPr marL="969963" indent="-223838">
              <a:lnSpc>
                <a:spcPct val="100000"/>
              </a:lnSpc>
              <a:buSzPct val="50000"/>
              <a:buFont typeface="Wingdings" panose="05000000000000000000" pitchFamily="2" charset="2"/>
              <a:buChar char="v"/>
              <a:defRPr/>
            </a:lvl4pPr>
            <a:lvl5pPr marL="1203325" indent="-233363">
              <a:lnSpc>
                <a:spcPct val="100000"/>
              </a:lnSpc>
              <a:buSzPct val="75000"/>
              <a:buFont typeface="Calibri" panose="020F050202020403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09849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ext and Photo Light">
    <p:bg>
      <p:bgRef idx="1001">
        <a:schemeClr val="bg1"/>
      </p:bgRef>
    </p:bg>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CA6BA279-F4F1-564E-A7D6-05C70983430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2" name="Title 1">
            <a:extLst>
              <a:ext uri="{FF2B5EF4-FFF2-40B4-BE49-F238E27FC236}">
                <a16:creationId xmlns:a16="http://schemas.microsoft.com/office/drawing/2014/main" id="{D27EEE80-8067-D748-858F-5D3F727CE848}"/>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solidFill>
                  <a:schemeClr val="tx1"/>
                </a:solidFill>
              </a:defRPr>
            </a:lvl1pPr>
            <a:lvl2pPr>
              <a:buClr>
                <a:schemeClr val="accent2"/>
              </a:buClr>
              <a:defRPr>
                <a:solidFill>
                  <a:schemeClr val="tx1"/>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descr="Populate this object with alternative text.">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solidFill>
                  <a:schemeClr val="bg1"/>
                </a:solidFill>
              </a:defRPr>
            </a:lvl1pPr>
          </a:lstStyle>
          <a:p>
            <a:endParaRPr lang="en-US"/>
          </a:p>
        </p:txBody>
      </p:sp>
      <p:sp>
        <p:nvSpPr>
          <p:cNvPr id="32" name="Rectangle 31">
            <a:extLst>
              <a:ext uri="{FF2B5EF4-FFF2-40B4-BE49-F238E27FC236}">
                <a16:creationId xmlns:a16="http://schemas.microsoft.com/office/drawing/2014/main" id="{A6A41B2D-63A5-9E42-A734-7100CC60EF52}"/>
              </a:ext>
              <a:ext uri="{C183D7F6-B498-43B3-948B-1728B52AA6E4}">
                <adec:decorative xmlns:adec="http://schemas.microsoft.com/office/drawing/2017/decorative" val="1"/>
              </a:ext>
            </a:extLst>
          </p:cNvPr>
          <p:cNvSpPr/>
          <p:nvPr userDrawn="1"/>
        </p:nvSpPr>
        <p:spPr>
          <a:xfrm>
            <a:off x="0" y="5934873"/>
            <a:ext cx="12192000" cy="923128"/>
          </a:xfrm>
          <a:prstGeom prst="rect">
            <a:avLst/>
          </a:prstGeom>
          <a:gradFill>
            <a:gsLst>
              <a:gs pos="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lvl1pPr>
              <a:defRPr>
                <a:solidFill>
                  <a:schemeClr val="accent3">
                    <a:lumMod val="40000"/>
                    <a:lumOff val="60000"/>
                  </a:schemeClr>
                </a:solidFill>
              </a:defRPr>
            </a:lvl1p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lvl1pPr>
              <a:defRPr>
                <a:solidFill>
                  <a:schemeClr val="accent3">
                    <a:lumMod val="40000"/>
                    <a:lumOff val="60000"/>
                  </a:schemeClr>
                </a:solidFill>
              </a:defRPr>
            </a:lvl1p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lvl1pPr>
              <a:defRPr>
                <a:solidFill>
                  <a:schemeClr val="accent3">
                    <a:lumMod val="40000"/>
                    <a:lumOff val="60000"/>
                  </a:schemeClr>
                </a:solidFill>
              </a:defRPr>
            </a:lvl1pPr>
          </a:lstStyle>
          <a:p>
            <a:endParaRPr lang="en-US"/>
          </a:p>
        </p:txBody>
      </p:sp>
      <p:pic>
        <p:nvPicPr>
          <p:cNvPr id="33" name="Picture 32">
            <a:extLst>
              <a:ext uri="{FF2B5EF4-FFF2-40B4-BE49-F238E27FC236}">
                <a16:creationId xmlns:a16="http://schemas.microsoft.com/office/drawing/2014/main" id="{B1A070BD-3871-C247-B2EB-AAD439AFE25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267744273"/>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334D53-78D2-8C42-BE6C-F8EB373755AA}"/>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0850" y="3164840"/>
            <a:ext cx="11273790" cy="3246120"/>
          </a:xfrm>
          <a:prstGeom prst="rect">
            <a:avLst/>
          </a:prstGeom>
        </p:spPr>
      </p:pic>
      <p:sp>
        <p:nvSpPr>
          <p:cNvPr id="2" name="Title 1"/>
          <p:cNvSpPr>
            <a:spLocks noGrp="1"/>
          </p:cNvSpPr>
          <p:nvPr>
            <p:ph type="ctrTitle" hasCustomPrompt="1"/>
          </p:nvPr>
        </p:nvSpPr>
        <p:spPr>
          <a:xfrm>
            <a:off x="581191" y="760752"/>
            <a:ext cx="10993549" cy="1215048"/>
          </a:xfrm>
          <a:effectLst/>
        </p:spPr>
        <p:txBody>
          <a:bodyPr anchor="t">
            <a:noAutofit/>
          </a:bodyPr>
          <a:lstStyle>
            <a:lvl1pPr algn="ctr">
              <a:defRPr sz="3600" b="1" cap="none">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1975799"/>
            <a:ext cx="10993546" cy="494317"/>
          </a:xfrm>
        </p:spPr>
        <p:txBody>
          <a:bodyPr anchor="t">
            <a:noAutofit/>
          </a:bodyPr>
          <a:lstStyle>
            <a:lvl1pPr marL="0" indent="0" algn="ctr">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Footer Placeholder 7">
            <a:extLst>
              <a:ext uri="{FF2B5EF4-FFF2-40B4-BE49-F238E27FC236}">
                <a16:creationId xmlns:a16="http://schemas.microsoft.com/office/drawing/2014/main" id="{B148A54A-9DD0-5744-9FA7-1F53906E9246}"/>
              </a:ext>
            </a:extLst>
          </p:cNvPr>
          <p:cNvSpPr>
            <a:spLocks noGrp="1"/>
          </p:cNvSpPr>
          <p:nvPr>
            <p:ph type="ftr" sz="quarter" idx="10"/>
          </p:nvPr>
        </p:nvSpPr>
        <p:spPr>
          <a:xfrm>
            <a:off x="581191" y="5916643"/>
            <a:ext cx="8796488" cy="290739"/>
          </a:xfrm>
        </p:spPr>
        <p:txBody>
          <a:bodyPr/>
          <a:lstStyle>
            <a:lvl1pPr>
              <a:defRPr sz="1000" cap="none">
                <a:solidFill>
                  <a:schemeClr val="bg1"/>
                </a:solidFill>
              </a:defRPr>
            </a:lvl1pPr>
          </a:lstStyle>
          <a:p>
            <a:r>
              <a:rPr lang="en-US"/>
              <a:t>Click To Enter Your Division Name Here</a:t>
            </a:r>
          </a:p>
        </p:txBody>
      </p:sp>
      <p:sp>
        <p:nvSpPr>
          <p:cNvPr id="4" name="Rectangle 3">
            <a:extLst>
              <a:ext uri="{FF2B5EF4-FFF2-40B4-BE49-F238E27FC236}">
                <a16:creationId xmlns:a16="http://schemas.microsoft.com/office/drawing/2014/main" id="{03D32E49-6494-6D4C-AFE2-26BE08A08117}"/>
              </a:ext>
            </a:extLst>
          </p:cNvPr>
          <p:cNvSpPr/>
          <p:nvPr userDrawn="1"/>
        </p:nvSpPr>
        <p:spPr>
          <a:xfrm>
            <a:off x="581191" y="5132376"/>
            <a:ext cx="6096000" cy="705193"/>
          </a:xfrm>
          <a:prstGeom prst="rect">
            <a:avLst/>
          </a:prstGeom>
        </p:spPr>
        <p:txBody>
          <a:bodyPr>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1400" b="1">
                <a:solidFill>
                  <a:schemeClr val="bg1"/>
                </a:solidFill>
              </a:rPr>
              <a:t>Centers for Disease Control and Prevention</a:t>
            </a:r>
            <a:endParaRPr lang="en-US" sz="1400" b="1">
              <a:solidFill>
                <a:schemeClr val="tx1"/>
              </a:solidFill>
            </a:endParaRPr>
          </a:p>
          <a:p>
            <a:pPr marL="0" marR="0" lvl="0" indent="0" algn="l" defTabSz="457200" rtl="0" eaLnBrk="1" fontAlgn="auto" latinLnBrk="0" hangingPunct="1">
              <a:lnSpc>
                <a:spcPct val="150000"/>
              </a:lnSpc>
              <a:spcBef>
                <a:spcPts val="0"/>
              </a:spcBef>
              <a:spcAft>
                <a:spcPts val="0"/>
              </a:spcAft>
              <a:buClrTx/>
              <a:buSzTx/>
              <a:buFontTx/>
              <a:buNone/>
              <a:tabLst/>
              <a:defRPr/>
            </a:pPr>
            <a:r>
              <a:rPr lang="en-US" sz="1400" b="1">
                <a:solidFill>
                  <a:schemeClr val="tx1"/>
                </a:solidFill>
              </a:rPr>
              <a:t>National Center for Chronic Disease Prevention and Health Promotion</a:t>
            </a:r>
          </a:p>
        </p:txBody>
      </p:sp>
      <p:pic>
        <p:nvPicPr>
          <p:cNvPr id="11" name="Picture 10" descr="logos: United States Department of Health and Human Services (USDHHS), CDC (Centers for Disease Control and Prevention)">
            <a:extLst>
              <a:ext uri="{FF2B5EF4-FFF2-40B4-BE49-F238E27FC236}">
                <a16:creationId xmlns:a16="http://schemas.microsoft.com/office/drawing/2014/main" id="{DF66255B-5612-864F-BEC4-719B6B9E04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25675" y="5132377"/>
            <a:ext cx="1616986" cy="964872"/>
          </a:xfrm>
          <a:prstGeom prst="rect">
            <a:avLst/>
          </a:prstGeom>
        </p:spPr>
      </p:pic>
      <p:sp>
        <p:nvSpPr>
          <p:cNvPr id="6" name="Picture Placeholder 5">
            <a:extLst>
              <a:ext uri="{FF2B5EF4-FFF2-40B4-BE49-F238E27FC236}">
                <a16:creationId xmlns:a16="http://schemas.microsoft.com/office/drawing/2014/main" id="{0851B2F1-44EA-D547-9A20-959E1D3DED40}"/>
              </a:ext>
            </a:extLst>
          </p:cNvPr>
          <p:cNvSpPr>
            <a:spLocks noGrp="1"/>
          </p:cNvSpPr>
          <p:nvPr>
            <p:ph type="pic" sz="quarter" idx="12"/>
          </p:nvPr>
        </p:nvSpPr>
        <p:spPr>
          <a:xfrm>
            <a:off x="640080" y="3428998"/>
            <a:ext cx="2620963" cy="1528763"/>
          </a:xfrm>
        </p:spPr>
        <p:txBody>
          <a:bodyPr/>
          <a:lstStyle/>
          <a:p>
            <a:endParaRPr lang="en-US"/>
          </a:p>
        </p:txBody>
      </p:sp>
      <p:sp>
        <p:nvSpPr>
          <p:cNvPr id="12" name="Picture Placeholder 5">
            <a:extLst>
              <a:ext uri="{FF2B5EF4-FFF2-40B4-BE49-F238E27FC236}">
                <a16:creationId xmlns:a16="http://schemas.microsoft.com/office/drawing/2014/main" id="{74D1BCDA-0E17-6242-A4E4-93C024478C99}"/>
              </a:ext>
            </a:extLst>
          </p:cNvPr>
          <p:cNvSpPr>
            <a:spLocks noGrp="1"/>
          </p:cNvSpPr>
          <p:nvPr>
            <p:ph type="pic" sz="quarter" idx="13"/>
          </p:nvPr>
        </p:nvSpPr>
        <p:spPr>
          <a:xfrm>
            <a:off x="3404539" y="3428998"/>
            <a:ext cx="2620963" cy="1528763"/>
          </a:xfrm>
        </p:spPr>
        <p:txBody>
          <a:bodyPr/>
          <a:lstStyle/>
          <a:p>
            <a:endParaRPr lang="en-US"/>
          </a:p>
        </p:txBody>
      </p:sp>
      <p:sp>
        <p:nvSpPr>
          <p:cNvPr id="13" name="Picture Placeholder 5">
            <a:extLst>
              <a:ext uri="{FF2B5EF4-FFF2-40B4-BE49-F238E27FC236}">
                <a16:creationId xmlns:a16="http://schemas.microsoft.com/office/drawing/2014/main" id="{8ABB1A21-15BB-1649-9A49-64E6E6127E4C}"/>
              </a:ext>
            </a:extLst>
          </p:cNvPr>
          <p:cNvSpPr>
            <a:spLocks noGrp="1"/>
          </p:cNvSpPr>
          <p:nvPr>
            <p:ph type="pic" sz="quarter" idx="14"/>
          </p:nvPr>
        </p:nvSpPr>
        <p:spPr>
          <a:xfrm>
            <a:off x="6168998" y="3428998"/>
            <a:ext cx="2620963" cy="1528763"/>
          </a:xfrm>
        </p:spPr>
        <p:txBody>
          <a:bodyPr/>
          <a:lstStyle/>
          <a:p>
            <a:endParaRPr lang="en-US"/>
          </a:p>
        </p:txBody>
      </p:sp>
      <p:sp>
        <p:nvSpPr>
          <p:cNvPr id="14" name="Picture Placeholder 5">
            <a:extLst>
              <a:ext uri="{FF2B5EF4-FFF2-40B4-BE49-F238E27FC236}">
                <a16:creationId xmlns:a16="http://schemas.microsoft.com/office/drawing/2014/main" id="{236B071E-9978-5D4D-8EE1-B9F61B68A31C}"/>
              </a:ext>
            </a:extLst>
          </p:cNvPr>
          <p:cNvSpPr>
            <a:spLocks noGrp="1"/>
          </p:cNvSpPr>
          <p:nvPr>
            <p:ph type="pic" sz="quarter" idx="15"/>
          </p:nvPr>
        </p:nvSpPr>
        <p:spPr>
          <a:xfrm>
            <a:off x="8933457" y="3428998"/>
            <a:ext cx="2620963" cy="1528763"/>
          </a:xfrm>
        </p:spPr>
        <p:txBody>
          <a:bodyPr/>
          <a:lstStyle/>
          <a:p>
            <a:endParaRPr lang="en-US"/>
          </a:p>
        </p:txBody>
      </p:sp>
    </p:spTree>
    <p:extLst>
      <p:ext uri="{BB962C8B-B14F-4D97-AF65-F5344CB8AC3E}">
        <p14:creationId xmlns:p14="http://schemas.microsoft.com/office/powerpoint/2010/main" val="7016338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92" y="1808480"/>
            <a:ext cx="11029615" cy="4328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DFA2E370-8D95-0F44-80AD-0987F2C4263B}"/>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297"/>
          <a:stretch/>
        </p:blipFill>
        <p:spPr>
          <a:xfrm>
            <a:off x="451792" y="458385"/>
            <a:ext cx="11262089" cy="1114646"/>
          </a:xfrm>
          <a:prstGeom prst="rect">
            <a:avLst/>
          </a:prstGeom>
        </p:spPr>
      </p:pic>
      <p:sp>
        <p:nvSpPr>
          <p:cNvPr id="9" name="Footer Placeholder 8">
            <a:extLst>
              <a:ext uri="{FF2B5EF4-FFF2-40B4-BE49-F238E27FC236}">
                <a16:creationId xmlns:a16="http://schemas.microsoft.com/office/drawing/2014/main" id="{CEA85907-DB8B-D742-A357-4715D9723309}"/>
              </a:ext>
            </a:extLst>
          </p:cNvPr>
          <p:cNvSpPr>
            <a:spLocks noGrp="1"/>
          </p:cNvSpPr>
          <p:nvPr>
            <p:ph type="ftr" sz="quarter" idx="10"/>
          </p:nvPr>
        </p:nvSpPr>
        <p:spPr/>
        <p:txBody>
          <a:bodyPr/>
          <a:lstStyle/>
          <a:p>
            <a:endParaRPr lang="en-US"/>
          </a:p>
        </p:txBody>
      </p:sp>
      <p:sp>
        <p:nvSpPr>
          <p:cNvPr id="10" name="Slide Number Placeholder 9">
            <a:extLst>
              <a:ext uri="{FF2B5EF4-FFF2-40B4-BE49-F238E27FC236}">
                <a16:creationId xmlns:a16="http://schemas.microsoft.com/office/drawing/2014/main" id="{A63F64DB-EC30-5344-9BAC-EC930126754F}"/>
              </a:ext>
            </a:extLst>
          </p:cNvPr>
          <p:cNvSpPr>
            <a:spLocks noGrp="1"/>
          </p:cNvSpPr>
          <p:nvPr>
            <p:ph type="sldNum" sz="quarter" idx="11"/>
          </p:nvPr>
        </p:nvSpPr>
        <p:spPr/>
        <p:txBody>
          <a:bodyPr/>
          <a:lstStyle/>
          <a:p>
            <a:fld id="{5230C4B0-9B51-DC43-ACB5-EF08327064D3}" type="slidenum">
              <a:rPr lang="en-US" smtClean="0"/>
              <a:t>‹#›</a:t>
            </a:fld>
            <a:endParaRPr lang="en-US"/>
          </a:p>
        </p:txBody>
      </p:sp>
      <p:sp>
        <p:nvSpPr>
          <p:cNvPr id="2" name="Title 1"/>
          <p:cNvSpPr>
            <a:spLocks noGrp="1"/>
          </p:cNvSpPr>
          <p:nvPr>
            <p:ph type="title"/>
          </p:nvPr>
        </p:nvSpPr>
        <p:spPr>
          <a:xfrm>
            <a:off x="568028" y="509185"/>
            <a:ext cx="11029616" cy="1013800"/>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7671060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FEA45558-5691-7346-A811-370707633FCC}"/>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F9863960-AEDC-B643-B0FD-354D397C8DDC}"/>
              </a:ext>
            </a:extLst>
          </p:cNvPr>
          <p:cNvSpPr>
            <a:spLocks noGrp="1"/>
          </p:cNvSpPr>
          <p:nvPr>
            <p:ph type="sldNum" sz="quarter" idx="11"/>
          </p:nvPr>
        </p:nvSpPr>
        <p:spPr/>
        <p:txBody>
          <a:bodyPr/>
          <a:lstStyle/>
          <a:p>
            <a:fld id="{5230C4B0-9B51-DC43-ACB5-EF08327064D3}" type="slidenum">
              <a:rPr lang="en-US" smtClean="0"/>
              <a:t>‹#›</a:t>
            </a:fld>
            <a:endParaRPr lang="en-US"/>
          </a:p>
        </p:txBody>
      </p:sp>
    </p:spTree>
    <p:extLst>
      <p:ext uri="{BB962C8B-B14F-4D97-AF65-F5344CB8AC3E}">
        <p14:creationId xmlns:p14="http://schemas.microsoft.com/office/powerpoint/2010/main" val="32857395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02886F4-1D26-8D40-AA13-0F3B36B501F6}"/>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297"/>
          <a:stretch/>
        </p:blipFill>
        <p:spPr>
          <a:xfrm>
            <a:off x="451792" y="458385"/>
            <a:ext cx="11262089" cy="1114646"/>
          </a:xfrm>
          <a:prstGeom prst="rect">
            <a:avLst/>
          </a:prstGeom>
        </p:spPr>
      </p:pic>
      <p:sp>
        <p:nvSpPr>
          <p:cNvPr id="11" name="Title 1">
            <a:extLst>
              <a:ext uri="{FF2B5EF4-FFF2-40B4-BE49-F238E27FC236}">
                <a16:creationId xmlns:a16="http://schemas.microsoft.com/office/drawing/2014/main" id="{E7868E1B-AFB7-1C41-88C5-98C52FE91B9B}"/>
              </a:ext>
            </a:extLst>
          </p:cNvPr>
          <p:cNvSpPr>
            <a:spLocks noGrp="1"/>
          </p:cNvSpPr>
          <p:nvPr>
            <p:ph type="title"/>
          </p:nvPr>
        </p:nvSpPr>
        <p:spPr>
          <a:xfrm>
            <a:off x="568028" y="509185"/>
            <a:ext cx="11029616" cy="1013800"/>
          </a:xfrm>
        </p:spPr>
        <p:txBody>
          <a:bodyPr anchor="ctr"/>
          <a:lstStyle>
            <a:lvl1pPr algn="ctr">
              <a:defRPr/>
            </a:lvl1pPr>
          </a:lstStyle>
          <a:p>
            <a:r>
              <a:rPr lang="en-US"/>
              <a:t>Click to edit Master title style</a:t>
            </a:r>
          </a:p>
        </p:txBody>
      </p:sp>
      <p:sp>
        <p:nvSpPr>
          <p:cNvPr id="12" name="Footer Placeholder 11">
            <a:extLst>
              <a:ext uri="{FF2B5EF4-FFF2-40B4-BE49-F238E27FC236}">
                <a16:creationId xmlns:a16="http://schemas.microsoft.com/office/drawing/2014/main" id="{202CAA13-002C-0543-B6B0-CA2CD88248DA}"/>
              </a:ext>
            </a:extLst>
          </p:cNvPr>
          <p:cNvSpPr>
            <a:spLocks noGrp="1"/>
          </p:cNvSpPr>
          <p:nvPr>
            <p:ph type="ftr" sz="quarter" idx="10"/>
          </p:nvPr>
        </p:nvSpPr>
        <p:spPr/>
        <p:txBody>
          <a:bodyPr/>
          <a:lstStyle/>
          <a:p>
            <a:endParaRPr lang="en-US"/>
          </a:p>
        </p:txBody>
      </p:sp>
      <p:sp>
        <p:nvSpPr>
          <p:cNvPr id="13" name="Slide Number Placeholder 12">
            <a:extLst>
              <a:ext uri="{FF2B5EF4-FFF2-40B4-BE49-F238E27FC236}">
                <a16:creationId xmlns:a16="http://schemas.microsoft.com/office/drawing/2014/main" id="{F5906BFF-94C3-3E48-9E5E-EBDC66FCD0C0}"/>
              </a:ext>
            </a:extLst>
          </p:cNvPr>
          <p:cNvSpPr>
            <a:spLocks noGrp="1"/>
          </p:cNvSpPr>
          <p:nvPr>
            <p:ph type="sldNum" sz="quarter" idx="11"/>
          </p:nvPr>
        </p:nvSpPr>
        <p:spPr/>
        <p:txBody>
          <a:bodyPr/>
          <a:lstStyle/>
          <a:p>
            <a:fld id="{5230C4B0-9B51-DC43-ACB5-EF08327064D3}" type="slidenum">
              <a:rPr lang="en-US" smtClean="0"/>
              <a:t>‹#›</a:t>
            </a:fld>
            <a:endParaRPr lang="en-US"/>
          </a:p>
        </p:txBody>
      </p:sp>
    </p:spTree>
    <p:extLst>
      <p:ext uri="{BB962C8B-B14F-4D97-AF65-F5344CB8AC3E}">
        <p14:creationId xmlns:p14="http://schemas.microsoft.com/office/powerpoint/2010/main" val="6161196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52313" y="2245088"/>
            <a:ext cx="250854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11390" y="2245088"/>
            <a:ext cx="2508543"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02886F4-1D26-8D40-AA13-0F3B36B501F6}"/>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297"/>
          <a:stretch/>
        </p:blipFill>
        <p:spPr>
          <a:xfrm>
            <a:off x="451792" y="458385"/>
            <a:ext cx="11262089" cy="1114646"/>
          </a:xfrm>
          <a:prstGeom prst="rect">
            <a:avLst/>
          </a:prstGeom>
        </p:spPr>
      </p:pic>
      <p:sp>
        <p:nvSpPr>
          <p:cNvPr id="11" name="Title 1">
            <a:extLst>
              <a:ext uri="{FF2B5EF4-FFF2-40B4-BE49-F238E27FC236}">
                <a16:creationId xmlns:a16="http://schemas.microsoft.com/office/drawing/2014/main" id="{E7868E1B-AFB7-1C41-88C5-98C52FE91B9B}"/>
              </a:ext>
            </a:extLst>
          </p:cNvPr>
          <p:cNvSpPr>
            <a:spLocks noGrp="1"/>
          </p:cNvSpPr>
          <p:nvPr>
            <p:ph type="title"/>
          </p:nvPr>
        </p:nvSpPr>
        <p:spPr>
          <a:xfrm>
            <a:off x="568028" y="509185"/>
            <a:ext cx="11029616" cy="1013800"/>
          </a:xfrm>
        </p:spPr>
        <p:txBody>
          <a:bodyPr anchor="ctr"/>
          <a:lstStyle>
            <a:lvl1pPr algn="ctr">
              <a:defRPr/>
            </a:lvl1pPr>
          </a:lstStyle>
          <a:p>
            <a:r>
              <a:rPr lang="en-US"/>
              <a:t>Click to edit Master title style</a:t>
            </a:r>
          </a:p>
        </p:txBody>
      </p:sp>
      <p:sp>
        <p:nvSpPr>
          <p:cNvPr id="12" name="Footer Placeholder 11">
            <a:extLst>
              <a:ext uri="{FF2B5EF4-FFF2-40B4-BE49-F238E27FC236}">
                <a16:creationId xmlns:a16="http://schemas.microsoft.com/office/drawing/2014/main" id="{202CAA13-002C-0543-B6B0-CA2CD88248DA}"/>
              </a:ext>
            </a:extLst>
          </p:cNvPr>
          <p:cNvSpPr>
            <a:spLocks noGrp="1"/>
          </p:cNvSpPr>
          <p:nvPr>
            <p:ph type="ftr" sz="quarter" idx="10"/>
          </p:nvPr>
        </p:nvSpPr>
        <p:spPr/>
        <p:txBody>
          <a:bodyPr/>
          <a:lstStyle/>
          <a:p>
            <a:endParaRPr lang="en-US"/>
          </a:p>
        </p:txBody>
      </p:sp>
      <p:sp>
        <p:nvSpPr>
          <p:cNvPr id="13" name="Slide Number Placeholder 12">
            <a:extLst>
              <a:ext uri="{FF2B5EF4-FFF2-40B4-BE49-F238E27FC236}">
                <a16:creationId xmlns:a16="http://schemas.microsoft.com/office/drawing/2014/main" id="{F5906BFF-94C3-3E48-9E5E-EBDC66FCD0C0}"/>
              </a:ext>
            </a:extLst>
          </p:cNvPr>
          <p:cNvSpPr>
            <a:spLocks noGrp="1"/>
          </p:cNvSpPr>
          <p:nvPr>
            <p:ph type="sldNum" sz="quarter" idx="11"/>
          </p:nvPr>
        </p:nvSpPr>
        <p:spPr/>
        <p:txBody>
          <a:bodyPr/>
          <a:lstStyle/>
          <a:p>
            <a:fld id="{5230C4B0-9B51-DC43-ACB5-EF08327064D3}" type="slidenum">
              <a:rPr lang="en-US" smtClean="0"/>
              <a:t>‹#›</a:t>
            </a:fld>
            <a:endParaRPr lang="en-US"/>
          </a:p>
        </p:txBody>
      </p:sp>
      <p:sp>
        <p:nvSpPr>
          <p:cNvPr id="8" name="Content Placeholder 2">
            <a:extLst>
              <a:ext uri="{FF2B5EF4-FFF2-40B4-BE49-F238E27FC236}">
                <a16:creationId xmlns:a16="http://schemas.microsoft.com/office/drawing/2014/main" id="{F030D29B-67F8-A147-A63B-33F54A5A33C3}"/>
              </a:ext>
            </a:extLst>
          </p:cNvPr>
          <p:cNvSpPr>
            <a:spLocks noGrp="1"/>
          </p:cNvSpPr>
          <p:nvPr>
            <p:ph sz="half" idx="12"/>
          </p:nvPr>
        </p:nvSpPr>
        <p:spPr>
          <a:xfrm>
            <a:off x="6170468" y="2245088"/>
            <a:ext cx="250854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167212D6-8FE3-8749-9C53-540A0C876457}"/>
              </a:ext>
            </a:extLst>
          </p:cNvPr>
          <p:cNvSpPr>
            <a:spLocks noGrp="1"/>
          </p:cNvSpPr>
          <p:nvPr>
            <p:ph sz="half" idx="13"/>
          </p:nvPr>
        </p:nvSpPr>
        <p:spPr>
          <a:xfrm>
            <a:off x="8929544" y="2245088"/>
            <a:ext cx="2508543"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5369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Light">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E67E3BF6-3CC8-0047-BBA2-FF8805D17D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12" name="Title Placeholder 1">
            <a:extLst>
              <a:ext uri="{FF2B5EF4-FFF2-40B4-BE49-F238E27FC236}">
                <a16:creationId xmlns:a16="http://schemas.microsoft.com/office/drawing/2014/main" id="{C182B34E-3313-2C43-86BF-3691D3D4D569}"/>
              </a:ext>
            </a:extLst>
          </p:cNvPr>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p>
            <a:r>
              <a:rPr lang="en-US"/>
              <a:t>Click To Edit Master Title Style</a:t>
            </a:r>
          </a:p>
        </p:txBody>
      </p:sp>
      <p:sp>
        <p:nvSpPr>
          <p:cNvPr id="3" name="Content Placeholder 2"/>
          <p:cNvSpPr>
            <a:spLocks noGrp="1"/>
          </p:cNvSpPr>
          <p:nvPr>
            <p:ph idx="1"/>
          </p:nvPr>
        </p:nvSpPr>
        <p:spPr>
          <a:xfrm>
            <a:off x="581192" y="1983704"/>
            <a:ext cx="11029615" cy="3678303"/>
          </a:xfrm>
        </p:spPr>
        <p:txBody>
          <a:bodyPr/>
          <a:lstStyle>
            <a:lvl1pPr>
              <a:buClr>
                <a:schemeClr val="accent2"/>
              </a:buClr>
              <a:defRPr/>
            </a:lvl1pPr>
            <a:lvl2pPr>
              <a:buClr>
                <a:schemeClr val="accent2"/>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pic>
        <p:nvPicPr>
          <p:cNvPr id="11" name="Picture 10">
            <a:extLst>
              <a:ext uri="{FF2B5EF4-FFF2-40B4-BE49-F238E27FC236}">
                <a16:creationId xmlns:a16="http://schemas.microsoft.com/office/drawing/2014/main" id="{F9EA51E6-B005-8848-A06B-8944C8E9D5B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2574879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1193" y="1937264"/>
            <a:ext cx="8979367" cy="650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192" y="3544844"/>
            <a:ext cx="8979370" cy="7059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02886F4-1D26-8D40-AA13-0F3B36B501F6}"/>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297"/>
          <a:stretch/>
        </p:blipFill>
        <p:spPr>
          <a:xfrm>
            <a:off x="451792" y="458385"/>
            <a:ext cx="11262089" cy="1114646"/>
          </a:xfrm>
          <a:prstGeom prst="rect">
            <a:avLst/>
          </a:prstGeom>
        </p:spPr>
      </p:pic>
      <p:sp>
        <p:nvSpPr>
          <p:cNvPr id="11" name="Title 1">
            <a:extLst>
              <a:ext uri="{FF2B5EF4-FFF2-40B4-BE49-F238E27FC236}">
                <a16:creationId xmlns:a16="http://schemas.microsoft.com/office/drawing/2014/main" id="{E7868E1B-AFB7-1C41-88C5-98C52FE91B9B}"/>
              </a:ext>
            </a:extLst>
          </p:cNvPr>
          <p:cNvSpPr>
            <a:spLocks noGrp="1"/>
          </p:cNvSpPr>
          <p:nvPr>
            <p:ph type="title"/>
          </p:nvPr>
        </p:nvSpPr>
        <p:spPr>
          <a:xfrm>
            <a:off x="568028" y="509185"/>
            <a:ext cx="11029616" cy="1013800"/>
          </a:xfrm>
        </p:spPr>
        <p:txBody>
          <a:bodyPr anchor="ctr"/>
          <a:lstStyle>
            <a:lvl1pPr algn="ctr">
              <a:defRPr/>
            </a:lvl1pPr>
          </a:lstStyle>
          <a:p>
            <a:r>
              <a:rPr lang="en-US"/>
              <a:t>Click to edit Master title style</a:t>
            </a:r>
          </a:p>
        </p:txBody>
      </p:sp>
      <p:sp>
        <p:nvSpPr>
          <p:cNvPr id="12" name="Footer Placeholder 11">
            <a:extLst>
              <a:ext uri="{FF2B5EF4-FFF2-40B4-BE49-F238E27FC236}">
                <a16:creationId xmlns:a16="http://schemas.microsoft.com/office/drawing/2014/main" id="{202CAA13-002C-0543-B6B0-CA2CD88248DA}"/>
              </a:ext>
            </a:extLst>
          </p:cNvPr>
          <p:cNvSpPr>
            <a:spLocks noGrp="1"/>
          </p:cNvSpPr>
          <p:nvPr>
            <p:ph type="ftr" sz="quarter" idx="10"/>
          </p:nvPr>
        </p:nvSpPr>
        <p:spPr/>
        <p:txBody>
          <a:bodyPr/>
          <a:lstStyle/>
          <a:p>
            <a:endParaRPr lang="en-US"/>
          </a:p>
        </p:txBody>
      </p:sp>
      <p:sp>
        <p:nvSpPr>
          <p:cNvPr id="13" name="Slide Number Placeholder 12">
            <a:extLst>
              <a:ext uri="{FF2B5EF4-FFF2-40B4-BE49-F238E27FC236}">
                <a16:creationId xmlns:a16="http://schemas.microsoft.com/office/drawing/2014/main" id="{F5906BFF-94C3-3E48-9E5E-EBDC66FCD0C0}"/>
              </a:ext>
            </a:extLst>
          </p:cNvPr>
          <p:cNvSpPr>
            <a:spLocks noGrp="1"/>
          </p:cNvSpPr>
          <p:nvPr>
            <p:ph type="sldNum" sz="quarter" idx="11"/>
          </p:nvPr>
        </p:nvSpPr>
        <p:spPr/>
        <p:txBody>
          <a:bodyPr/>
          <a:lstStyle/>
          <a:p>
            <a:fld id="{5230C4B0-9B51-DC43-ACB5-EF08327064D3}" type="slidenum">
              <a:rPr lang="en-US" smtClean="0"/>
              <a:t>‹#›</a:t>
            </a:fld>
            <a:endParaRPr lang="en-US"/>
          </a:p>
        </p:txBody>
      </p:sp>
      <p:sp>
        <p:nvSpPr>
          <p:cNvPr id="8" name="Content Placeholder 3">
            <a:extLst>
              <a:ext uri="{FF2B5EF4-FFF2-40B4-BE49-F238E27FC236}">
                <a16:creationId xmlns:a16="http://schemas.microsoft.com/office/drawing/2014/main" id="{200BADE1-D785-3E4C-90B0-D15330EDB53D}"/>
              </a:ext>
            </a:extLst>
          </p:cNvPr>
          <p:cNvSpPr>
            <a:spLocks noGrp="1"/>
          </p:cNvSpPr>
          <p:nvPr>
            <p:ph sz="half" idx="12"/>
          </p:nvPr>
        </p:nvSpPr>
        <p:spPr>
          <a:xfrm>
            <a:off x="581192" y="5186552"/>
            <a:ext cx="8979370" cy="7059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54388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139DB134-0418-6240-88BD-BE9EFD4C465F}"/>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297"/>
          <a:stretch/>
        </p:blipFill>
        <p:spPr>
          <a:xfrm>
            <a:off x="451792" y="458385"/>
            <a:ext cx="11262089" cy="1114646"/>
          </a:xfrm>
          <a:prstGeom prst="rect">
            <a:avLst/>
          </a:prstGeom>
        </p:spPr>
      </p:pic>
      <p:sp>
        <p:nvSpPr>
          <p:cNvPr id="15" name="Title 1">
            <a:extLst>
              <a:ext uri="{FF2B5EF4-FFF2-40B4-BE49-F238E27FC236}">
                <a16:creationId xmlns:a16="http://schemas.microsoft.com/office/drawing/2014/main" id="{1440F0E8-FEC8-3E47-9161-0C807919B17E}"/>
              </a:ext>
            </a:extLst>
          </p:cNvPr>
          <p:cNvSpPr>
            <a:spLocks noGrp="1"/>
          </p:cNvSpPr>
          <p:nvPr>
            <p:ph type="title"/>
          </p:nvPr>
        </p:nvSpPr>
        <p:spPr>
          <a:xfrm>
            <a:off x="568028" y="509185"/>
            <a:ext cx="11029616" cy="1013800"/>
          </a:xfrm>
        </p:spPr>
        <p:txBody>
          <a:bodyPr anchor="ctr"/>
          <a:lstStyle>
            <a:lvl1pPr algn="ctr">
              <a:defRPr/>
            </a:lvl1pPr>
          </a:lstStyle>
          <a:p>
            <a:r>
              <a:rPr lang="en-US"/>
              <a:t>Click to edit Master title style</a:t>
            </a:r>
          </a:p>
        </p:txBody>
      </p:sp>
      <p:sp>
        <p:nvSpPr>
          <p:cNvPr id="2" name="Footer Placeholder 1">
            <a:extLst>
              <a:ext uri="{FF2B5EF4-FFF2-40B4-BE49-F238E27FC236}">
                <a16:creationId xmlns:a16="http://schemas.microsoft.com/office/drawing/2014/main" id="{4EBE940D-4D14-D04D-8E23-A6E50299C822}"/>
              </a:ext>
            </a:extLst>
          </p:cNvPr>
          <p:cNvSpPr>
            <a:spLocks noGrp="1"/>
          </p:cNvSpPr>
          <p:nvPr>
            <p:ph type="ftr" sz="quarter" idx="10"/>
          </p:nvPr>
        </p:nvSpPr>
        <p:spPr/>
        <p:txBody>
          <a:bodyPr/>
          <a:lstStyle/>
          <a:p>
            <a:endParaRPr lang="en-US"/>
          </a:p>
        </p:txBody>
      </p:sp>
      <p:sp>
        <p:nvSpPr>
          <p:cNvPr id="10" name="Slide Number Placeholder 9">
            <a:extLst>
              <a:ext uri="{FF2B5EF4-FFF2-40B4-BE49-F238E27FC236}">
                <a16:creationId xmlns:a16="http://schemas.microsoft.com/office/drawing/2014/main" id="{C3CA0431-8229-2B48-B68E-53E96BA1652D}"/>
              </a:ext>
            </a:extLst>
          </p:cNvPr>
          <p:cNvSpPr>
            <a:spLocks noGrp="1"/>
          </p:cNvSpPr>
          <p:nvPr>
            <p:ph type="sldNum" sz="quarter" idx="11"/>
          </p:nvPr>
        </p:nvSpPr>
        <p:spPr/>
        <p:txBody>
          <a:bodyPr/>
          <a:lstStyle/>
          <a:p>
            <a:fld id="{5230C4B0-9B51-DC43-ACB5-EF08327064D3}" type="slidenum">
              <a:rPr lang="en-US" smtClean="0"/>
              <a:t>‹#›</a:t>
            </a:fld>
            <a:endParaRPr lang="en-US"/>
          </a:p>
        </p:txBody>
      </p:sp>
    </p:spTree>
    <p:extLst>
      <p:ext uri="{BB962C8B-B14F-4D97-AF65-F5344CB8AC3E}">
        <p14:creationId xmlns:p14="http://schemas.microsoft.com/office/powerpoint/2010/main" val="15315848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015613-5857-E844-9B79-ED34D776BB64}"/>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297"/>
          <a:stretch/>
        </p:blipFill>
        <p:spPr>
          <a:xfrm>
            <a:off x="451792" y="458385"/>
            <a:ext cx="11262089" cy="1114646"/>
          </a:xfrm>
          <a:prstGeom prst="rect">
            <a:avLst/>
          </a:prstGeom>
        </p:spPr>
      </p:pic>
      <p:sp>
        <p:nvSpPr>
          <p:cNvPr id="11" name="Title 1">
            <a:extLst>
              <a:ext uri="{FF2B5EF4-FFF2-40B4-BE49-F238E27FC236}">
                <a16:creationId xmlns:a16="http://schemas.microsoft.com/office/drawing/2014/main" id="{B3F8A593-0FA3-1147-8E34-335C9ED4E5F0}"/>
              </a:ext>
            </a:extLst>
          </p:cNvPr>
          <p:cNvSpPr>
            <a:spLocks noGrp="1"/>
          </p:cNvSpPr>
          <p:nvPr>
            <p:ph type="title"/>
          </p:nvPr>
        </p:nvSpPr>
        <p:spPr>
          <a:xfrm>
            <a:off x="568028" y="509185"/>
            <a:ext cx="11029616" cy="1013800"/>
          </a:xfrm>
        </p:spPr>
        <p:txBody>
          <a:bodyPr anchor="ctr"/>
          <a:lstStyle>
            <a:lvl1pPr algn="ctr">
              <a:defRPr/>
            </a:lvl1pPr>
          </a:lstStyle>
          <a:p>
            <a:r>
              <a:rPr lang="en-US"/>
              <a:t>Click to edit Master title style</a:t>
            </a:r>
          </a:p>
        </p:txBody>
      </p:sp>
      <p:sp>
        <p:nvSpPr>
          <p:cNvPr id="2" name="Footer Placeholder 1">
            <a:extLst>
              <a:ext uri="{FF2B5EF4-FFF2-40B4-BE49-F238E27FC236}">
                <a16:creationId xmlns:a16="http://schemas.microsoft.com/office/drawing/2014/main" id="{5C6AFE44-90F0-7446-A1EF-9F3BE24FC75B}"/>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7C4E3E04-C166-5543-88BE-3A685A3A2F6D}"/>
              </a:ext>
            </a:extLst>
          </p:cNvPr>
          <p:cNvSpPr>
            <a:spLocks noGrp="1"/>
          </p:cNvSpPr>
          <p:nvPr>
            <p:ph type="sldNum" sz="quarter" idx="11"/>
          </p:nvPr>
        </p:nvSpPr>
        <p:spPr/>
        <p:txBody>
          <a:bodyPr/>
          <a:lstStyle/>
          <a:p>
            <a:fld id="{5230C4B0-9B51-DC43-ACB5-EF08327064D3}" type="slidenum">
              <a:rPr lang="en-US" smtClean="0"/>
              <a:t>‹#›</a:t>
            </a:fld>
            <a:endParaRPr lang="en-US"/>
          </a:p>
        </p:txBody>
      </p:sp>
    </p:spTree>
    <p:extLst>
      <p:ext uri="{BB962C8B-B14F-4D97-AF65-F5344CB8AC3E}">
        <p14:creationId xmlns:p14="http://schemas.microsoft.com/office/powerpoint/2010/main" val="41269761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260123-C881-D640-B132-9C7FBF00026B}"/>
              </a:ext>
            </a:extLst>
          </p:cNvPr>
          <p:cNvSpPr/>
          <p:nvPr userDrawn="1"/>
        </p:nvSpPr>
        <p:spPr>
          <a:xfrm>
            <a:off x="446533" y="509185"/>
            <a:ext cx="11286288" cy="5879740"/>
          </a:xfrm>
          <a:prstGeom prst="rect">
            <a:avLst/>
          </a:prstGeom>
          <a:gradFill flip="none" rotWithShape="1">
            <a:gsLst>
              <a:gs pos="0">
                <a:srgbClr val="5C84C1"/>
              </a:gs>
              <a:gs pos="100000">
                <a:srgbClr val="4868C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3F8A593-0FA3-1147-8E34-335C9ED4E5F0}"/>
              </a:ext>
            </a:extLst>
          </p:cNvPr>
          <p:cNvSpPr>
            <a:spLocks noGrp="1"/>
          </p:cNvSpPr>
          <p:nvPr>
            <p:ph type="title"/>
          </p:nvPr>
        </p:nvSpPr>
        <p:spPr>
          <a:xfrm>
            <a:off x="568028" y="509185"/>
            <a:ext cx="11029616" cy="1013800"/>
          </a:xfrm>
        </p:spPr>
        <p:txBody>
          <a:bodyPr anchor="ctr"/>
          <a:lstStyle>
            <a:lvl1pPr algn="ctr">
              <a:defRPr/>
            </a:lvl1pPr>
          </a:lstStyle>
          <a:p>
            <a:r>
              <a:rPr lang="en-US"/>
              <a:t>Click to edit Master title style</a:t>
            </a:r>
          </a:p>
        </p:txBody>
      </p:sp>
      <p:sp>
        <p:nvSpPr>
          <p:cNvPr id="2" name="Footer Placeholder 1">
            <a:extLst>
              <a:ext uri="{FF2B5EF4-FFF2-40B4-BE49-F238E27FC236}">
                <a16:creationId xmlns:a16="http://schemas.microsoft.com/office/drawing/2014/main" id="{5C6AFE44-90F0-7446-A1EF-9F3BE24FC75B}"/>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7C4E3E04-C166-5543-88BE-3A685A3A2F6D}"/>
              </a:ext>
            </a:extLst>
          </p:cNvPr>
          <p:cNvSpPr>
            <a:spLocks noGrp="1"/>
          </p:cNvSpPr>
          <p:nvPr>
            <p:ph type="sldNum" sz="quarter" idx="11"/>
          </p:nvPr>
        </p:nvSpPr>
        <p:spPr/>
        <p:txBody>
          <a:bodyPr/>
          <a:lstStyle/>
          <a:p>
            <a:fld id="{5230C4B0-9B51-DC43-ACB5-EF08327064D3}" type="slidenum">
              <a:rPr lang="en-US" smtClean="0"/>
              <a:t>‹#›</a:t>
            </a:fld>
            <a:endParaRPr lang="en-US"/>
          </a:p>
        </p:txBody>
      </p:sp>
    </p:spTree>
    <p:extLst>
      <p:ext uri="{BB962C8B-B14F-4D97-AF65-F5344CB8AC3E}">
        <p14:creationId xmlns:p14="http://schemas.microsoft.com/office/powerpoint/2010/main" val="23362451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3F8A593-0FA3-1147-8E34-335C9ED4E5F0}"/>
              </a:ext>
            </a:extLst>
          </p:cNvPr>
          <p:cNvSpPr>
            <a:spLocks noGrp="1"/>
          </p:cNvSpPr>
          <p:nvPr>
            <p:ph type="title"/>
          </p:nvPr>
        </p:nvSpPr>
        <p:spPr>
          <a:xfrm>
            <a:off x="568028" y="509185"/>
            <a:ext cx="11029616" cy="1013800"/>
          </a:xfrm>
        </p:spPr>
        <p:txBody>
          <a:bodyPr anchor="ctr"/>
          <a:lstStyle>
            <a:lvl1pPr algn="ctr">
              <a:defRPr/>
            </a:lvl1pPr>
          </a:lstStyle>
          <a:p>
            <a:r>
              <a:rPr lang="en-US"/>
              <a:t>Click to edit Master title style</a:t>
            </a:r>
          </a:p>
        </p:txBody>
      </p:sp>
      <p:sp>
        <p:nvSpPr>
          <p:cNvPr id="2" name="Footer Placeholder 1">
            <a:extLst>
              <a:ext uri="{FF2B5EF4-FFF2-40B4-BE49-F238E27FC236}">
                <a16:creationId xmlns:a16="http://schemas.microsoft.com/office/drawing/2014/main" id="{5C6AFE44-90F0-7446-A1EF-9F3BE24FC75B}"/>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7C4E3E04-C166-5543-88BE-3A685A3A2F6D}"/>
              </a:ext>
            </a:extLst>
          </p:cNvPr>
          <p:cNvSpPr>
            <a:spLocks noGrp="1"/>
          </p:cNvSpPr>
          <p:nvPr>
            <p:ph type="sldNum" sz="quarter" idx="11"/>
          </p:nvPr>
        </p:nvSpPr>
        <p:spPr/>
        <p:txBody>
          <a:bodyPr/>
          <a:lstStyle/>
          <a:p>
            <a:fld id="{5230C4B0-9B51-DC43-ACB5-EF08327064D3}" type="slidenum">
              <a:rPr lang="en-US" smtClean="0"/>
              <a:t>‹#›</a:t>
            </a:fld>
            <a:endParaRPr lang="en-US"/>
          </a:p>
        </p:txBody>
      </p:sp>
    </p:spTree>
    <p:extLst>
      <p:ext uri="{BB962C8B-B14F-4D97-AF65-F5344CB8AC3E}">
        <p14:creationId xmlns:p14="http://schemas.microsoft.com/office/powerpoint/2010/main" val="29715820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3AE0259-6949-5E45-9D3A-60A89DCA530F}"/>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A2CB9D53-9615-0B4F-BB80-AE143221249E}"/>
              </a:ext>
            </a:extLst>
          </p:cNvPr>
          <p:cNvSpPr>
            <a:spLocks noGrp="1"/>
          </p:cNvSpPr>
          <p:nvPr>
            <p:ph type="sldNum" sz="quarter" idx="11"/>
          </p:nvPr>
        </p:nvSpPr>
        <p:spPr/>
        <p:txBody>
          <a:bodyPr/>
          <a:lstStyle/>
          <a:p>
            <a:fld id="{5230C4B0-9B51-DC43-ACB5-EF08327064D3}" type="slidenum">
              <a:rPr lang="en-US" smtClean="0"/>
              <a:t>‹#›</a:t>
            </a:fld>
            <a:endParaRPr lang="en-US"/>
          </a:p>
        </p:txBody>
      </p:sp>
    </p:spTree>
    <p:extLst>
      <p:ext uri="{BB962C8B-B14F-4D97-AF65-F5344CB8AC3E}">
        <p14:creationId xmlns:p14="http://schemas.microsoft.com/office/powerpoint/2010/main" val="7405320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05951" y="5956137"/>
            <a:ext cx="2844799" cy="365125"/>
          </a:xfrm>
          <a:prstGeom prst="rect">
            <a:avLst/>
          </a:prstGeom>
        </p:spPr>
        <p:txBody>
          <a:bodyPr/>
          <a:lstStyle>
            <a:lvl1pPr>
              <a:defRPr>
                <a:solidFill>
                  <a:schemeClr val="accent1">
                    <a:lumMod val="75000"/>
                    <a:lumOff val="25000"/>
                  </a:schemeClr>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5230C4B0-9B51-DC43-ACB5-EF08327064D3}" type="slidenum">
              <a:rPr lang="en-US" smtClean="0"/>
              <a:t>‹#›</a:t>
            </a:fld>
            <a:endParaRPr lang="en-US"/>
          </a:p>
        </p:txBody>
      </p:sp>
      <p:pic>
        <p:nvPicPr>
          <p:cNvPr id="10" name="Picture 9">
            <a:extLst>
              <a:ext uri="{FF2B5EF4-FFF2-40B4-BE49-F238E27FC236}">
                <a16:creationId xmlns:a16="http://schemas.microsoft.com/office/drawing/2014/main" id="{7542881D-F032-7140-B549-8C22B7602329}"/>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1792" y="5201602"/>
            <a:ext cx="11262089" cy="1215492"/>
          </a:xfrm>
          <a:prstGeom prst="rect">
            <a:avLst/>
          </a:prstGeom>
        </p:spPr>
      </p:pic>
      <p:sp>
        <p:nvSpPr>
          <p:cNvPr id="8" name="Title 7">
            <a:extLst>
              <a:ext uri="{FF2B5EF4-FFF2-40B4-BE49-F238E27FC236}">
                <a16:creationId xmlns:a16="http://schemas.microsoft.com/office/drawing/2014/main" id="{64921A64-1777-3C4F-B3A2-2859D9C24168}"/>
              </a:ext>
            </a:extLst>
          </p:cNvPr>
          <p:cNvSpPr>
            <a:spLocks noGrp="1"/>
          </p:cNvSpPr>
          <p:nvPr>
            <p:ph type="title"/>
          </p:nvPr>
        </p:nvSpPr>
        <p:spPr>
          <a:xfrm>
            <a:off x="568028" y="5181874"/>
            <a:ext cx="11029616" cy="924286"/>
          </a:xfrm>
        </p:spPr>
        <p:txBody>
          <a:bodyPr/>
          <a:lstStyle/>
          <a:p>
            <a:r>
              <a:rPr lang="en-US"/>
              <a:t>Click to edit Master title style</a:t>
            </a:r>
            <a:endParaRPr lang="en-GB"/>
          </a:p>
        </p:txBody>
      </p:sp>
    </p:spTree>
    <p:extLst>
      <p:ext uri="{BB962C8B-B14F-4D97-AF65-F5344CB8AC3E}">
        <p14:creationId xmlns:p14="http://schemas.microsoft.com/office/powerpoint/2010/main" val="34204144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7">
            <a:extLst>
              <a:ext uri="{FF2B5EF4-FFF2-40B4-BE49-F238E27FC236}">
                <a16:creationId xmlns:a16="http://schemas.microsoft.com/office/drawing/2014/main" id="{70F16F8B-B315-3543-9EFD-DB537E921DF4}"/>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FC22C94E-3599-E743-ABC7-66BB7811D5CA}"/>
              </a:ext>
            </a:extLst>
          </p:cNvPr>
          <p:cNvSpPr>
            <a:spLocks noGrp="1"/>
          </p:cNvSpPr>
          <p:nvPr>
            <p:ph type="sldNum" sz="quarter" idx="11"/>
          </p:nvPr>
        </p:nvSpPr>
        <p:spPr/>
        <p:txBody>
          <a:bodyPr/>
          <a:lstStyle/>
          <a:p>
            <a:fld id="{5230C4B0-9B51-DC43-ACB5-EF08327064D3}" type="slidenum">
              <a:rPr lang="en-US" smtClean="0"/>
              <a:t>‹#›</a:t>
            </a:fld>
            <a:endParaRPr lang="en-US"/>
          </a:p>
        </p:txBody>
      </p:sp>
    </p:spTree>
    <p:extLst>
      <p:ext uri="{BB962C8B-B14F-4D97-AF65-F5344CB8AC3E}">
        <p14:creationId xmlns:p14="http://schemas.microsoft.com/office/powerpoint/2010/main" val="26413728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605951" y="5956137"/>
            <a:ext cx="2844799"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30C4B0-9B51-DC43-ACB5-EF08327064D3}" type="slidenum">
              <a:rPr lang="en-US" smtClean="0"/>
              <a:t>‹#›</a:t>
            </a:fld>
            <a:endParaRPr lang="en-US"/>
          </a:p>
        </p:txBody>
      </p:sp>
      <p:pic>
        <p:nvPicPr>
          <p:cNvPr id="10" name="Picture 9">
            <a:extLst>
              <a:ext uri="{FF2B5EF4-FFF2-40B4-BE49-F238E27FC236}">
                <a16:creationId xmlns:a16="http://schemas.microsoft.com/office/drawing/2014/main" id="{9F603F8A-0BBC-2D4C-AD73-56FFF84B5414}"/>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297"/>
          <a:stretch/>
        </p:blipFill>
        <p:spPr>
          <a:xfrm>
            <a:off x="451792" y="458385"/>
            <a:ext cx="11262089" cy="1114646"/>
          </a:xfrm>
          <a:prstGeom prst="rect">
            <a:avLst/>
          </a:prstGeom>
        </p:spPr>
      </p:pic>
      <p:sp>
        <p:nvSpPr>
          <p:cNvPr id="11" name="Title 1">
            <a:extLst>
              <a:ext uri="{FF2B5EF4-FFF2-40B4-BE49-F238E27FC236}">
                <a16:creationId xmlns:a16="http://schemas.microsoft.com/office/drawing/2014/main" id="{4E2B4495-FCC9-1247-B3CC-0468A5A8CAA8}"/>
              </a:ext>
            </a:extLst>
          </p:cNvPr>
          <p:cNvSpPr>
            <a:spLocks noGrp="1"/>
          </p:cNvSpPr>
          <p:nvPr>
            <p:ph type="title"/>
          </p:nvPr>
        </p:nvSpPr>
        <p:spPr>
          <a:xfrm>
            <a:off x="568028" y="509185"/>
            <a:ext cx="11029616" cy="1013800"/>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3322190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a:prstGeom prst="rect">
            <a:avLst/>
          </a:prstGeom>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5230C4B0-9B51-DC43-ACB5-EF08327064D3}" type="slidenum">
              <a:rPr lang="en-US" smtClean="0"/>
              <a:t>‹#›</a:t>
            </a:fld>
            <a:endParaRPr lang="en-US"/>
          </a:p>
        </p:txBody>
      </p:sp>
    </p:spTree>
    <p:extLst>
      <p:ext uri="{BB962C8B-B14F-4D97-AF65-F5344CB8AC3E}">
        <p14:creationId xmlns:p14="http://schemas.microsoft.com/office/powerpoint/2010/main" val="2593574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Dark">
    <p:bg>
      <p:bgRef idx="1001">
        <a:schemeClr val="bg1"/>
      </p:bgRef>
    </p:bg>
    <p:spTree>
      <p:nvGrpSpPr>
        <p:cNvPr id="1" name=""/>
        <p:cNvGrpSpPr/>
        <p:nvPr/>
      </p:nvGrpSpPr>
      <p:grpSpPr>
        <a:xfrm>
          <a:off x="0" y="0"/>
          <a:ext cx="0" cy="0"/>
          <a:chOff x="0" y="0"/>
          <a:chExt cx="0" cy="0"/>
        </a:xfrm>
      </p:grpSpPr>
      <p:sp>
        <p:nvSpPr>
          <p:cNvPr id="21" name="Title Placeholder 1">
            <a:extLst>
              <a:ext uri="{FF2B5EF4-FFF2-40B4-BE49-F238E27FC236}">
                <a16:creationId xmlns:a16="http://schemas.microsoft.com/office/drawing/2014/main" id="{4BB03F69-996C-7949-A380-220A33315C8B}"/>
              </a:ext>
            </a:extLst>
          </p:cNvPr>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20" name="Content Placeholder 2">
            <a:extLst>
              <a:ext uri="{FF2B5EF4-FFF2-40B4-BE49-F238E27FC236}">
                <a16:creationId xmlns:a16="http://schemas.microsoft.com/office/drawing/2014/main" id="{8B8C6E31-1339-4340-8E59-29B23D94A29D}"/>
              </a:ext>
            </a:extLst>
          </p:cNvPr>
          <p:cNvSpPr>
            <a:spLocks noGrp="1"/>
          </p:cNvSpPr>
          <p:nvPr>
            <p:ph idx="1"/>
          </p:nvPr>
        </p:nvSpPr>
        <p:spPr>
          <a:xfrm>
            <a:off x="581192" y="1983704"/>
            <a:ext cx="11029615" cy="3678303"/>
          </a:xfrm>
        </p:spPr>
        <p:txBody>
          <a:bodyPr/>
          <a:lstStyle>
            <a:lvl1pPr>
              <a:buClr>
                <a:srgbClr val="569FD3"/>
              </a:buClr>
              <a:defRPr>
                <a:solidFill>
                  <a:schemeClr val="tx1"/>
                </a:solidFill>
              </a:defRPr>
            </a:lvl1pPr>
            <a:lvl2pPr>
              <a:buClr>
                <a:srgbClr val="569FD3"/>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3">
                    <a:lumMod val="20000"/>
                    <a:lumOff val="80000"/>
                  </a:schemeClr>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3">
                    <a:lumMod val="20000"/>
                    <a:lumOff val="80000"/>
                  </a:schemeClr>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3">
                    <a:lumMod val="20000"/>
                    <a:lumOff val="80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161993814"/>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0324" y="3124200"/>
            <a:ext cx="11259161" cy="3328416"/>
          </a:xfrm>
          <a:prstGeom prst="rect">
            <a:avLst/>
          </a:prstGeom>
        </p:spPr>
      </p:pic>
      <p:pic>
        <p:nvPicPr>
          <p:cNvPr id="17" name="Picture 16" descr="logos: United States Department of Health and Human Services (USDHHS), CDC (Centers for Disease Control and Preventi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58402" y="5287872"/>
            <a:ext cx="1525385" cy="654627"/>
          </a:xfrm>
          <a:prstGeom prst="rect">
            <a:avLst/>
          </a:prstGeom>
        </p:spPr>
      </p:pic>
      <p:sp>
        <p:nvSpPr>
          <p:cNvPr id="13" name="Text Placeholder 8">
            <a:extLst>
              <a:ext uri="{FF2B5EF4-FFF2-40B4-BE49-F238E27FC236}">
                <a16:creationId xmlns:a16="http://schemas.microsoft.com/office/drawing/2014/main" id="{70267573-BD48-46C2-AC4B-1BE9FA82894D}"/>
              </a:ext>
            </a:extLst>
          </p:cNvPr>
          <p:cNvSpPr>
            <a:spLocks noGrp="1"/>
          </p:cNvSpPr>
          <p:nvPr>
            <p:ph type="body" sz="quarter" idx="13" hasCustomPrompt="1"/>
          </p:nvPr>
        </p:nvSpPr>
        <p:spPr>
          <a:xfrm>
            <a:off x="535189" y="5901222"/>
            <a:ext cx="6872287"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4" name="TextBox 13">
            <a:extLst>
              <a:ext uri="{FF2B5EF4-FFF2-40B4-BE49-F238E27FC236}">
                <a16:creationId xmlns:a16="http://schemas.microsoft.com/office/drawing/2014/main" id="{C589FD1C-9A84-47DC-A616-3425A76BB29F}"/>
              </a:ext>
            </a:extLst>
          </p:cNvPr>
          <p:cNvSpPr txBox="1"/>
          <p:nvPr/>
        </p:nvSpPr>
        <p:spPr>
          <a:xfrm>
            <a:off x="535188" y="5142396"/>
            <a:ext cx="7753165" cy="6739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chemeClr val="bg1"/>
                </a:solidFill>
              </a:rPr>
              <a:t>Centers for Disease Control and Prevention</a:t>
            </a:r>
          </a:p>
          <a:p>
            <a:pPr lvl="0"/>
            <a:endParaRPr lang="en-US" sz="1100" b="1"/>
          </a:p>
          <a:p>
            <a:pPr lvl="0">
              <a:lnSpc>
                <a:spcPct val="150000"/>
              </a:lnSpc>
            </a:pPr>
            <a:r>
              <a:rPr lang="en-US" sz="1100" b="1"/>
              <a:t>National Center for Chronic Disease Prevention and Health Promotion</a:t>
            </a:r>
          </a:p>
        </p:txBody>
      </p:sp>
      <p:sp>
        <p:nvSpPr>
          <p:cNvPr id="24" name="Picture Placeholder 15"/>
          <p:cNvSpPr>
            <a:spLocks noGrp="1" noChangeAspect="1"/>
          </p:cNvSpPr>
          <p:nvPr>
            <p:ph type="pic" sz="quarter" idx="17" hasCustomPrompt="1"/>
          </p:nvPr>
        </p:nvSpPr>
        <p:spPr>
          <a:xfrm>
            <a:off x="8915401" y="3287713"/>
            <a:ext cx="2653065" cy="1651000"/>
          </a:xfrm>
          <a:prstGeom prst="rect">
            <a:avLst/>
          </a:prstGeom>
        </p:spPr>
        <p:txBody>
          <a:bodyPr/>
          <a:lstStyle>
            <a:lvl1pPr marL="0" indent="0" algn="ctr">
              <a:buNone/>
              <a:defRPr>
                <a:solidFill>
                  <a:srgbClr val="FFFFFF"/>
                </a:solidFill>
              </a:defRPr>
            </a:lvl1pPr>
          </a:lstStyle>
          <a:p>
            <a:r>
              <a:rPr lang="en-US"/>
              <a:t>Click icon below to add pic and alt text</a:t>
            </a:r>
          </a:p>
        </p:txBody>
      </p:sp>
      <p:sp>
        <p:nvSpPr>
          <p:cNvPr id="23" name="Picture Placeholder 15"/>
          <p:cNvSpPr>
            <a:spLocks noGrp="1" noChangeAspect="1"/>
          </p:cNvSpPr>
          <p:nvPr>
            <p:ph type="pic" sz="quarter" idx="16" hasCustomPrompt="1"/>
          </p:nvPr>
        </p:nvSpPr>
        <p:spPr>
          <a:xfrm>
            <a:off x="6150506" y="3287713"/>
            <a:ext cx="2653065" cy="1651000"/>
          </a:xfrm>
          <a:prstGeom prst="rect">
            <a:avLst/>
          </a:prstGeom>
        </p:spPr>
        <p:txBody>
          <a:bodyPr/>
          <a:lstStyle>
            <a:lvl1pPr marL="0" indent="0" algn="ctr">
              <a:buNone/>
              <a:defRPr>
                <a:solidFill>
                  <a:srgbClr val="FFFFFF"/>
                </a:solidFill>
              </a:defRPr>
            </a:lvl1pPr>
          </a:lstStyle>
          <a:p>
            <a:r>
              <a:rPr lang="en-US"/>
              <a:t>Click icon below to add pic and alt text</a:t>
            </a:r>
          </a:p>
        </p:txBody>
      </p:sp>
      <p:sp>
        <p:nvSpPr>
          <p:cNvPr id="22" name="Picture Placeholder 15"/>
          <p:cNvSpPr>
            <a:spLocks noGrp="1" noChangeAspect="1"/>
          </p:cNvSpPr>
          <p:nvPr>
            <p:ph type="pic" sz="quarter" idx="15" hasCustomPrompt="1"/>
          </p:nvPr>
        </p:nvSpPr>
        <p:spPr>
          <a:xfrm>
            <a:off x="3385610" y="3287713"/>
            <a:ext cx="2653065" cy="1651000"/>
          </a:xfrm>
          <a:prstGeom prst="rect">
            <a:avLst/>
          </a:prstGeom>
        </p:spPr>
        <p:txBody>
          <a:bodyPr/>
          <a:lstStyle>
            <a:lvl1pPr marL="0" indent="0" algn="ctr">
              <a:buNone/>
              <a:defRPr>
                <a:solidFill>
                  <a:srgbClr val="FFFFFF"/>
                </a:solidFill>
              </a:defRPr>
            </a:lvl1pPr>
          </a:lstStyle>
          <a:p>
            <a:r>
              <a:rPr lang="en-US"/>
              <a:t>Click icon below to add pic and alt text</a:t>
            </a:r>
          </a:p>
        </p:txBody>
      </p:sp>
      <p:sp>
        <p:nvSpPr>
          <p:cNvPr id="16" name="Picture Placeholder 15"/>
          <p:cNvSpPr>
            <a:spLocks noGrp="1" noChangeAspect="1"/>
          </p:cNvSpPr>
          <p:nvPr>
            <p:ph type="pic" sz="quarter" idx="14" hasCustomPrompt="1"/>
          </p:nvPr>
        </p:nvSpPr>
        <p:spPr>
          <a:xfrm>
            <a:off x="620714" y="3287713"/>
            <a:ext cx="2653065" cy="1651000"/>
          </a:xfrm>
          <a:prstGeom prst="rect">
            <a:avLst/>
          </a:prstGeom>
        </p:spPr>
        <p:txBody>
          <a:bodyPr/>
          <a:lstStyle>
            <a:lvl1pPr marL="0" indent="0" algn="ctr">
              <a:buNone/>
              <a:defRPr>
                <a:solidFill>
                  <a:srgbClr val="FFFFFF"/>
                </a:solidFill>
              </a:defRPr>
            </a:lvl1pPr>
          </a:lstStyle>
          <a:p>
            <a:r>
              <a:rPr lang="en-US"/>
              <a:t>Click icon below to add pic and alt text</a:t>
            </a:r>
          </a:p>
        </p:txBody>
      </p:sp>
      <p:sp>
        <p:nvSpPr>
          <p:cNvPr id="3" name="Subtitle 2"/>
          <p:cNvSpPr>
            <a:spLocks noGrp="1"/>
          </p:cNvSpPr>
          <p:nvPr>
            <p:ph type="subTitle" idx="1" hasCustomPrompt="1"/>
          </p:nvPr>
        </p:nvSpPr>
        <p:spPr>
          <a:xfrm>
            <a:off x="581193" y="2495447"/>
            <a:ext cx="10993547" cy="590321"/>
          </a:xfrm>
          <a:prstGeom prst="rect">
            <a:avLst/>
          </a:prstGeo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2" name="Title 1"/>
          <p:cNvSpPr>
            <a:spLocks noGrp="1"/>
          </p:cNvSpPr>
          <p:nvPr>
            <p:ph type="ctrTitle" hasCustomPrompt="1"/>
          </p:nvPr>
        </p:nvSpPr>
        <p:spPr>
          <a:xfrm>
            <a:off x="581192" y="1020431"/>
            <a:ext cx="10993549" cy="1475013"/>
          </a:xfrm>
          <a:effectLst/>
        </p:spPr>
        <p:txBody>
          <a:bodyPr lIns="45720" anchor="b">
            <a:normAutofit/>
          </a:bodyPr>
          <a:lstStyle>
            <a:lvl1pPr>
              <a:defRPr sz="4000">
                <a:solidFill>
                  <a:schemeClr val="tx1"/>
                </a:solidFill>
              </a:defRPr>
            </a:lvl1pPr>
          </a:lstStyle>
          <a:p>
            <a:r>
              <a:rPr lang="en-US"/>
              <a:t>Click to edit title</a:t>
            </a:r>
          </a:p>
        </p:txBody>
      </p:sp>
    </p:spTree>
    <p:extLst>
      <p:ext uri="{BB962C8B-B14F-4D97-AF65-F5344CB8AC3E}">
        <p14:creationId xmlns:p14="http://schemas.microsoft.com/office/powerpoint/2010/main" val="9618499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0324" y="3124200"/>
            <a:ext cx="11259161" cy="3328416"/>
          </a:xfrm>
          <a:prstGeom prst="rect">
            <a:avLst/>
          </a:prstGeom>
        </p:spPr>
      </p:pic>
      <p:pic>
        <p:nvPicPr>
          <p:cNvPr id="15" name="Picture 14" descr="logos: United States Department of Health and Human Services (USDHHS), CDC (Centers for Disease Control and Preventi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58402" y="5287872"/>
            <a:ext cx="1525385" cy="654627"/>
          </a:xfrm>
          <a:prstGeom prst="rect">
            <a:avLst/>
          </a:prstGeom>
        </p:spPr>
      </p:pic>
      <p:sp>
        <p:nvSpPr>
          <p:cNvPr id="23" name="Text Placeholder 8">
            <a:extLst>
              <a:ext uri="{FF2B5EF4-FFF2-40B4-BE49-F238E27FC236}">
                <a16:creationId xmlns:a16="http://schemas.microsoft.com/office/drawing/2014/main" id="{BFE955A7-A9FA-4F55-B3CD-38D02C567C27}"/>
              </a:ext>
            </a:extLst>
          </p:cNvPr>
          <p:cNvSpPr>
            <a:spLocks noGrp="1"/>
          </p:cNvSpPr>
          <p:nvPr>
            <p:ph type="body" sz="quarter" idx="13" hasCustomPrompt="1"/>
          </p:nvPr>
        </p:nvSpPr>
        <p:spPr>
          <a:xfrm>
            <a:off x="541689" y="5916936"/>
            <a:ext cx="6872287"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4" name="TextBox 23">
            <a:extLst>
              <a:ext uri="{FF2B5EF4-FFF2-40B4-BE49-F238E27FC236}">
                <a16:creationId xmlns:a16="http://schemas.microsoft.com/office/drawing/2014/main" id="{AD3DCBC8-FBFF-4BDA-8B81-39723BC35A7D}"/>
              </a:ext>
            </a:extLst>
          </p:cNvPr>
          <p:cNvSpPr txBox="1"/>
          <p:nvPr/>
        </p:nvSpPr>
        <p:spPr>
          <a:xfrm>
            <a:off x="535188" y="5142396"/>
            <a:ext cx="11083381" cy="15716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chemeClr val="bg1"/>
                </a:solidFill>
              </a:rPr>
              <a:t>Centers for Disease Control and Prevention</a:t>
            </a:r>
          </a:p>
          <a:p>
            <a:pPr lvl="0"/>
            <a:endParaRPr lang="en-US" sz="1100" b="1"/>
          </a:p>
          <a:p>
            <a:pPr lvl="0">
              <a:lnSpc>
                <a:spcPct val="150000"/>
              </a:lnSpc>
            </a:pPr>
            <a:r>
              <a:rPr lang="en-US" sz="1100" b="1"/>
              <a:t>National Center for Chronic Disease Prevention and Health Promotion</a:t>
            </a:r>
          </a:p>
          <a:p>
            <a:pPr marL="0" marR="0" lvl="0" indent="0" algn="l" defTabSz="457200" rtl="0" eaLnBrk="1" fontAlgn="auto" latinLnBrk="0" hangingPunct="1">
              <a:lnSpc>
                <a:spcPct val="150000"/>
              </a:lnSpc>
              <a:spcBef>
                <a:spcPts val="3400"/>
              </a:spcBef>
              <a:spcAft>
                <a:spcPts val="0"/>
              </a:spcAft>
              <a:buClrTx/>
              <a:buSzTx/>
              <a:buFontTx/>
              <a:buNone/>
              <a:tabLst/>
              <a:defRPr/>
            </a:pPr>
            <a:r>
              <a:rPr lang="en-US" sz="900">
                <a:solidFill>
                  <a:schemeClr val="bg1"/>
                </a:solidFill>
              </a:rPr>
              <a:t>The findings and conclusions in this report are those of the authors and do not necessarily represent the official position of the Centers for Disease Control and Prevention.</a:t>
            </a:r>
          </a:p>
          <a:p>
            <a:pPr lvl="0">
              <a:lnSpc>
                <a:spcPct val="150000"/>
              </a:lnSpc>
            </a:pPr>
            <a:endParaRPr lang="en-US" sz="1100" b="1"/>
          </a:p>
        </p:txBody>
      </p:sp>
      <p:sp>
        <p:nvSpPr>
          <p:cNvPr id="17" name="Picture Placeholder 15"/>
          <p:cNvSpPr>
            <a:spLocks noGrp="1" noChangeAspect="1"/>
          </p:cNvSpPr>
          <p:nvPr>
            <p:ph type="pic" sz="quarter" idx="14" hasCustomPrompt="1"/>
          </p:nvPr>
        </p:nvSpPr>
        <p:spPr>
          <a:xfrm>
            <a:off x="620714" y="3287713"/>
            <a:ext cx="2653065" cy="1651000"/>
          </a:xfrm>
          <a:prstGeom prst="rect">
            <a:avLst/>
          </a:prstGeom>
        </p:spPr>
        <p:txBody>
          <a:bodyPr/>
          <a:lstStyle>
            <a:lvl1pPr marL="0" indent="0" algn="ctr">
              <a:buNone/>
              <a:defRPr>
                <a:solidFill>
                  <a:srgbClr val="FFFFFF"/>
                </a:solidFill>
              </a:defRPr>
            </a:lvl1pPr>
          </a:lstStyle>
          <a:p>
            <a:r>
              <a:rPr lang="en-US"/>
              <a:t>Click icon below to add pic and alt text</a:t>
            </a:r>
          </a:p>
        </p:txBody>
      </p:sp>
      <p:sp>
        <p:nvSpPr>
          <p:cNvPr id="18" name="Picture Placeholder 15"/>
          <p:cNvSpPr>
            <a:spLocks noGrp="1" noChangeAspect="1"/>
          </p:cNvSpPr>
          <p:nvPr>
            <p:ph type="pic" sz="quarter" idx="15" hasCustomPrompt="1"/>
          </p:nvPr>
        </p:nvSpPr>
        <p:spPr>
          <a:xfrm>
            <a:off x="3385610" y="3287713"/>
            <a:ext cx="2653065" cy="1651000"/>
          </a:xfrm>
          <a:prstGeom prst="rect">
            <a:avLst/>
          </a:prstGeom>
        </p:spPr>
        <p:txBody>
          <a:bodyPr/>
          <a:lstStyle>
            <a:lvl1pPr marL="0" indent="0" algn="ctr">
              <a:buNone/>
              <a:defRPr>
                <a:solidFill>
                  <a:srgbClr val="FFFFFF"/>
                </a:solidFill>
              </a:defRPr>
            </a:lvl1pPr>
          </a:lstStyle>
          <a:p>
            <a:r>
              <a:rPr lang="en-US"/>
              <a:t>Click icon below to add pic and alt text</a:t>
            </a:r>
          </a:p>
        </p:txBody>
      </p:sp>
      <p:sp>
        <p:nvSpPr>
          <p:cNvPr id="19" name="Picture Placeholder 15"/>
          <p:cNvSpPr>
            <a:spLocks noGrp="1" noChangeAspect="1"/>
          </p:cNvSpPr>
          <p:nvPr>
            <p:ph type="pic" sz="quarter" idx="16" hasCustomPrompt="1"/>
          </p:nvPr>
        </p:nvSpPr>
        <p:spPr>
          <a:xfrm>
            <a:off x="6150506" y="3287713"/>
            <a:ext cx="2653065" cy="1651000"/>
          </a:xfrm>
          <a:prstGeom prst="rect">
            <a:avLst/>
          </a:prstGeom>
        </p:spPr>
        <p:txBody>
          <a:bodyPr/>
          <a:lstStyle>
            <a:lvl1pPr marL="0" indent="0" algn="ctr">
              <a:buNone/>
              <a:defRPr>
                <a:solidFill>
                  <a:srgbClr val="FFFFFF"/>
                </a:solidFill>
              </a:defRPr>
            </a:lvl1pPr>
          </a:lstStyle>
          <a:p>
            <a:r>
              <a:rPr lang="en-US"/>
              <a:t>Click icon below to add pic and alt text</a:t>
            </a:r>
          </a:p>
        </p:txBody>
      </p:sp>
      <p:sp>
        <p:nvSpPr>
          <p:cNvPr id="22" name="Picture Placeholder 15"/>
          <p:cNvSpPr>
            <a:spLocks noGrp="1" noChangeAspect="1"/>
          </p:cNvSpPr>
          <p:nvPr>
            <p:ph type="pic" sz="quarter" idx="17" hasCustomPrompt="1"/>
          </p:nvPr>
        </p:nvSpPr>
        <p:spPr>
          <a:xfrm>
            <a:off x="8915401" y="3287713"/>
            <a:ext cx="2653065" cy="1651000"/>
          </a:xfrm>
          <a:prstGeom prst="rect">
            <a:avLst/>
          </a:prstGeom>
        </p:spPr>
        <p:txBody>
          <a:bodyPr/>
          <a:lstStyle>
            <a:lvl1pPr marL="0" indent="0" algn="ctr">
              <a:buNone/>
              <a:defRPr>
                <a:solidFill>
                  <a:srgbClr val="FFFFFF"/>
                </a:solidFill>
              </a:defRPr>
            </a:lvl1pPr>
          </a:lstStyle>
          <a:p>
            <a:r>
              <a:rPr lang="en-US"/>
              <a:t>Click icon below to add pic and alt text</a:t>
            </a:r>
          </a:p>
        </p:txBody>
      </p:sp>
      <p:sp>
        <p:nvSpPr>
          <p:cNvPr id="3" name="Subtitle 2"/>
          <p:cNvSpPr>
            <a:spLocks noGrp="1"/>
          </p:cNvSpPr>
          <p:nvPr>
            <p:ph type="subTitle" idx="1" hasCustomPrompt="1"/>
          </p:nvPr>
        </p:nvSpPr>
        <p:spPr>
          <a:xfrm>
            <a:off x="581193" y="2495447"/>
            <a:ext cx="10993547" cy="590321"/>
          </a:xfrm>
          <a:prstGeom prst="rect">
            <a:avLst/>
          </a:prstGeo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a:t>
            </a:r>
          </a:p>
        </p:txBody>
      </p:sp>
      <p:sp>
        <p:nvSpPr>
          <p:cNvPr id="2" name="Title 1"/>
          <p:cNvSpPr>
            <a:spLocks noGrp="1"/>
          </p:cNvSpPr>
          <p:nvPr>
            <p:ph type="ctrTitle" hasCustomPrompt="1"/>
          </p:nvPr>
        </p:nvSpPr>
        <p:spPr>
          <a:xfrm>
            <a:off x="581192" y="1020431"/>
            <a:ext cx="10993549" cy="1475013"/>
          </a:xfrm>
          <a:effectLst/>
        </p:spPr>
        <p:txBody>
          <a:bodyPr anchor="b">
            <a:normAutofit/>
          </a:bodyPr>
          <a:lstStyle>
            <a:lvl1pPr>
              <a:defRPr sz="4000">
                <a:solidFill>
                  <a:srgbClr val="122C41"/>
                </a:solidFill>
              </a:defRPr>
            </a:lvl1pPr>
          </a:lstStyle>
          <a:p>
            <a:r>
              <a:rPr lang="en-US"/>
              <a:t>Thank you</a:t>
            </a:r>
          </a:p>
        </p:txBody>
      </p:sp>
    </p:spTree>
    <p:extLst>
      <p:ext uri="{BB962C8B-B14F-4D97-AF65-F5344CB8AC3E}">
        <p14:creationId xmlns:p14="http://schemas.microsoft.com/office/powerpoint/2010/main" val="19974532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581195" y="1894750"/>
            <a:ext cx="11029615" cy="3678303"/>
          </a:xfrm>
        </p:spPr>
        <p:txBody>
          <a:bodyPr/>
          <a:lstStyle>
            <a:lvl1pPr marL="306000" marR="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lvl1pPr>
          </a:lstStyle>
          <a:p>
            <a:pPr marL="306000" marR="0" lvl="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pPr>
            <a:r>
              <a:rPr lang="en-US"/>
              <a:t>Edit text (click icon below if you want to add object and alt text)</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9F7F27AB-D246-DF44-9C75-FDC22D4E1F91}"/>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297"/>
          <a:stretch/>
        </p:blipFill>
        <p:spPr>
          <a:xfrm>
            <a:off x="451792" y="458385"/>
            <a:ext cx="11262089" cy="1114646"/>
          </a:xfrm>
          <a:prstGeom prst="rect">
            <a:avLst/>
          </a:prstGeom>
        </p:spPr>
      </p:pic>
      <p:sp>
        <p:nvSpPr>
          <p:cNvPr id="11" name="Title 1">
            <a:extLst>
              <a:ext uri="{FF2B5EF4-FFF2-40B4-BE49-F238E27FC236}">
                <a16:creationId xmlns:a16="http://schemas.microsoft.com/office/drawing/2014/main" id="{A2DF769D-495D-D742-9821-48709CCDB64D}"/>
              </a:ext>
            </a:extLst>
          </p:cNvPr>
          <p:cNvSpPr>
            <a:spLocks noGrp="1"/>
          </p:cNvSpPr>
          <p:nvPr>
            <p:ph type="title"/>
          </p:nvPr>
        </p:nvSpPr>
        <p:spPr>
          <a:xfrm>
            <a:off x="568028" y="509185"/>
            <a:ext cx="11029616" cy="1013800"/>
          </a:xfrm>
        </p:spPr>
        <p:txBody>
          <a:bodyPr anchor="ct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AD479265-1169-0549-8E6C-A82A4FDC718A}"/>
              </a:ext>
            </a:extLst>
          </p:cNvPr>
          <p:cNvSpPr>
            <a:spLocks noGrp="1"/>
          </p:cNvSpPr>
          <p:nvPr>
            <p:ph type="ftr" sz="quarter" idx="10"/>
          </p:nvPr>
        </p:nvSpPr>
        <p:spPr/>
        <p:txBody>
          <a:bodyPr/>
          <a:lstStyle/>
          <a:p>
            <a:endParaRPr lang="en-US"/>
          </a:p>
        </p:txBody>
      </p:sp>
      <p:sp>
        <p:nvSpPr>
          <p:cNvPr id="7" name="Slide Number Placeholder 6">
            <a:extLst>
              <a:ext uri="{FF2B5EF4-FFF2-40B4-BE49-F238E27FC236}">
                <a16:creationId xmlns:a16="http://schemas.microsoft.com/office/drawing/2014/main" id="{0C21ADD0-1778-8745-83C0-6D27B86EE100}"/>
              </a:ext>
            </a:extLst>
          </p:cNvPr>
          <p:cNvSpPr>
            <a:spLocks noGrp="1"/>
          </p:cNvSpPr>
          <p:nvPr>
            <p:ph type="sldNum" sz="quarter" idx="11"/>
          </p:nvPr>
        </p:nvSpPr>
        <p:spPr/>
        <p:txBody>
          <a:bodyPr/>
          <a:lstStyle/>
          <a:p>
            <a:fld id="{5230C4B0-9B51-DC43-ACB5-EF08327064D3}" type="slidenum">
              <a:rPr lang="en-US" smtClean="0"/>
              <a:t>‹#›</a:t>
            </a:fld>
            <a:endParaRPr lang="en-US"/>
          </a:p>
        </p:txBody>
      </p:sp>
    </p:spTree>
    <p:extLst>
      <p:ext uri="{BB962C8B-B14F-4D97-AF65-F5344CB8AC3E}">
        <p14:creationId xmlns:p14="http://schemas.microsoft.com/office/powerpoint/2010/main" val="22225989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Title and Vertical Text">
    <p:spTree>
      <p:nvGrpSpPr>
        <p:cNvPr id="1" name=""/>
        <p:cNvGrpSpPr/>
        <p:nvPr/>
      </p:nvGrpSpPr>
      <p:grpSpPr>
        <a:xfrm>
          <a:off x="0" y="0"/>
          <a:ext cx="0" cy="0"/>
          <a:chOff x="0" y="0"/>
          <a:chExt cx="0" cy="0"/>
        </a:xfrm>
      </p:grpSpPr>
      <p:sp>
        <p:nvSpPr>
          <p:cNvPr id="10" name="正方形/長方形 4">
            <a:extLst>
              <a:ext uri="{FF2B5EF4-FFF2-40B4-BE49-F238E27FC236}">
                <a16:creationId xmlns:a16="http://schemas.microsoft.com/office/drawing/2014/main" id="{D04BDA98-5F9C-AB41-8EE0-016DE7584845}"/>
              </a:ext>
            </a:extLst>
          </p:cNvPr>
          <p:cNvSpPr/>
          <p:nvPr/>
        </p:nvSpPr>
        <p:spPr>
          <a:xfrm>
            <a:off x="0" y="3270623"/>
            <a:ext cx="7296237" cy="510055"/>
          </a:xfrm>
          <a:prstGeom prst="rect">
            <a:avLst/>
          </a:prstGeom>
          <a:solidFill>
            <a:schemeClr val="bg1">
              <a:lumMod val="9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900">
              <a:latin typeface="Arial" panose="020B0604020202020204" pitchFamily="34" charset="0"/>
              <a:cs typeface="Arial" panose="020B0604020202020204" pitchFamily="34" charset="0"/>
            </a:endParaRPr>
          </a:p>
        </p:txBody>
      </p:sp>
      <p:sp>
        <p:nvSpPr>
          <p:cNvPr id="11" name="平行四辺形 5">
            <a:extLst>
              <a:ext uri="{FF2B5EF4-FFF2-40B4-BE49-F238E27FC236}">
                <a16:creationId xmlns:a16="http://schemas.microsoft.com/office/drawing/2014/main" id="{8FFBBD07-5771-7246-918E-1E13A14E7978}"/>
              </a:ext>
            </a:extLst>
          </p:cNvPr>
          <p:cNvSpPr/>
          <p:nvPr/>
        </p:nvSpPr>
        <p:spPr>
          <a:xfrm rot="9000000">
            <a:off x="4609899" y="3988484"/>
            <a:ext cx="3003771" cy="450665"/>
          </a:xfrm>
          <a:prstGeom prst="parallelogram">
            <a:avLst>
              <a:gd name="adj" fmla="val 58044"/>
            </a:avLst>
          </a:prstGeom>
          <a:solidFill>
            <a:schemeClr val="bg1">
              <a:lumMod val="7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900">
              <a:latin typeface="Arial" panose="020B0604020202020204" pitchFamily="34" charset="0"/>
              <a:cs typeface="Arial" panose="020B0604020202020204" pitchFamily="34" charset="0"/>
            </a:endParaRPr>
          </a:p>
        </p:txBody>
      </p:sp>
      <p:sp>
        <p:nvSpPr>
          <p:cNvPr id="12" name="正方形/長方形 6">
            <a:extLst>
              <a:ext uri="{FF2B5EF4-FFF2-40B4-BE49-F238E27FC236}">
                <a16:creationId xmlns:a16="http://schemas.microsoft.com/office/drawing/2014/main" id="{26CA3AD9-B82D-F64D-A73A-8935901F278A}"/>
              </a:ext>
            </a:extLst>
          </p:cNvPr>
          <p:cNvSpPr/>
          <p:nvPr/>
        </p:nvSpPr>
        <p:spPr>
          <a:xfrm>
            <a:off x="4922592" y="4640530"/>
            <a:ext cx="7269408" cy="520800"/>
          </a:xfrm>
          <a:prstGeom prst="rect">
            <a:avLst/>
          </a:prstGeom>
          <a:solidFill>
            <a:schemeClr val="bg1">
              <a:lumMod val="9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900">
              <a:latin typeface="Arial" panose="020B0604020202020204" pitchFamily="34" charset="0"/>
              <a:cs typeface="Arial" panose="020B0604020202020204" pitchFamily="34" charset="0"/>
            </a:endParaRPr>
          </a:p>
        </p:txBody>
      </p:sp>
      <p:sp>
        <p:nvSpPr>
          <p:cNvPr id="13" name="テキスト プレースホルダー 11">
            <a:extLst>
              <a:ext uri="{FF2B5EF4-FFF2-40B4-BE49-F238E27FC236}">
                <a16:creationId xmlns:a16="http://schemas.microsoft.com/office/drawing/2014/main" id="{D12B1493-527B-9042-8418-DC509E9243BC}"/>
              </a:ext>
            </a:extLst>
          </p:cNvPr>
          <p:cNvSpPr>
            <a:spLocks noGrp="1"/>
          </p:cNvSpPr>
          <p:nvPr>
            <p:ph type="body" sz="quarter" idx="24" hasCustomPrompt="1"/>
          </p:nvPr>
        </p:nvSpPr>
        <p:spPr>
          <a:xfrm>
            <a:off x="574908" y="3234191"/>
            <a:ext cx="1847787" cy="565983"/>
          </a:xfrm>
        </p:spPr>
        <p:txBody>
          <a:bodyPr anchor="ctr">
            <a:noAutofit/>
          </a:bodyPr>
          <a:lstStyle>
            <a:lvl1pPr marL="0" indent="0" algn="ctr">
              <a:spcBef>
                <a:spcPts val="0"/>
              </a:spcBef>
              <a:buNone/>
              <a:defRPr sz="1400" spc="150">
                <a:solidFill>
                  <a:schemeClr val="accent1"/>
                </a:solidFill>
                <a:latin typeface="Arial" panose="020B0604020202020204" pitchFamily="34" charset="0"/>
                <a:cs typeface="Arial" panose="020B0604020202020204" pitchFamily="34" charset="0"/>
              </a:defRPr>
            </a:lvl1pPr>
          </a:lstStyle>
          <a:p>
            <a:pPr lvl="0"/>
            <a:r>
              <a:rPr lang="en-US" altLang="ja-JP"/>
              <a:t>WORD</a:t>
            </a:r>
            <a:endParaRPr lang="en-US"/>
          </a:p>
        </p:txBody>
      </p:sp>
      <p:sp>
        <p:nvSpPr>
          <p:cNvPr id="14" name="テキスト プレースホルダー 11">
            <a:extLst>
              <a:ext uri="{FF2B5EF4-FFF2-40B4-BE49-F238E27FC236}">
                <a16:creationId xmlns:a16="http://schemas.microsoft.com/office/drawing/2014/main" id="{28865E01-95CF-1E4C-9D84-544B01BC3AAA}"/>
              </a:ext>
            </a:extLst>
          </p:cNvPr>
          <p:cNvSpPr>
            <a:spLocks noGrp="1"/>
          </p:cNvSpPr>
          <p:nvPr>
            <p:ph type="body" sz="quarter" idx="25" hasCustomPrompt="1"/>
          </p:nvPr>
        </p:nvSpPr>
        <p:spPr>
          <a:xfrm>
            <a:off x="2606599" y="3234191"/>
            <a:ext cx="1847787" cy="565983"/>
          </a:xfrm>
        </p:spPr>
        <p:txBody>
          <a:bodyPr anchor="ctr">
            <a:noAutofit/>
          </a:bodyPr>
          <a:lstStyle>
            <a:lvl1pPr marL="0" indent="0" algn="ctr">
              <a:spcBef>
                <a:spcPts val="0"/>
              </a:spcBef>
              <a:buNone/>
              <a:defRPr sz="1400" spc="150">
                <a:solidFill>
                  <a:schemeClr val="accent1"/>
                </a:solidFill>
                <a:latin typeface="Arial" panose="020B0604020202020204" pitchFamily="34" charset="0"/>
                <a:cs typeface="Arial" panose="020B0604020202020204" pitchFamily="34" charset="0"/>
              </a:defRPr>
            </a:lvl1pPr>
          </a:lstStyle>
          <a:p>
            <a:pPr lvl="0"/>
            <a:r>
              <a:rPr lang="en-US" altLang="ja-JP"/>
              <a:t>WORD</a:t>
            </a:r>
          </a:p>
        </p:txBody>
      </p:sp>
      <p:sp>
        <p:nvSpPr>
          <p:cNvPr id="15" name="テキスト プレースホルダー 11">
            <a:extLst>
              <a:ext uri="{FF2B5EF4-FFF2-40B4-BE49-F238E27FC236}">
                <a16:creationId xmlns:a16="http://schemas.microsoft.com/office/drawing/2014/main" id="{8AA9C12E-82E2-FA40-ACD9-C82826858020}"/>
              </a:ext>
            </a:extLst>
          </p:cNvPr>
          <p:cNvSpPr>
            <a:spLocks noGrp="1"/>
          </p:cNvSpPr>
          <p:nvPr>
            <p:ph type="body" sz="quarter" idx="26" hasCustomPrompt="1"/>
          </p:nvPr>
        </p:nvSpPr>
        <p:spPr>
          <a:xfrm>
            <a:off x="4638291" y="3234191"/>
            <a:ext cx="1847787" cy="565983"/>
          </a:xfrm>
        </p:spPr>
        <p:txBody>
          <a:bodyPr anchor="ctr">
            <a:noAutofit/>
          </a:bodyPr>
          <a:lstStyle>
            <a:lvl1pPr marL="0" indent="0" algn="ctr">
              <a:spcBef>
                <a:spcPts val="0"/>
              </a:spcBef>
              <a:buNone/>
              <a:defRPr sz="1400" spc="150">
                <a:solidFill>
                  <a:schemeClr val="accent1"/>
                </a:solidFill>
                <a:latin typeface="Arial" panose="020B0604020202020204" pitchFamily="34" charset="0"/>
                <a:cs typeface="Arial" panose="020B0604020202020204" pitchFamily="34" charset="0"/>
              </a:defRPr>
            </a:lvl1pPr>
          </a:lstStyle>
          <a:p>
            <a:pPr lvl="0"/>
            <a:r>
              <a:rPr lang="en-US" altLang="ja-JP"/>
              <a:t>WORD</a:t>
            </a:r>
          </a:p>
        </p:txBody>
      </p:sp>
      <p:sp>
        <p:nvSpPr>
          <p:cNvPr id="17" name="テキスト プレースホルダー 11">
            <a:extLst>
              <a:ext uri="{FF2B5EF4-FFF2-40B4-BE49-F238E27FC236}">
                <a16:creationId xmlns:a16="http://schemas.microsoft.com/office/drawing/2014/main" id="{3785CFDC-3613-D142-A7FA-92343F96FB2E}"/>
              </a:ext>
            </a:extLst>
          </p:cNvPr>
          <p:cNvSpPr>
            <a:spLocks noGrp="1"/>
          </p:cNvSpPr>
          <p:nvPr>
            <p:ph type="body" sz="quarter" idx="28" hasCustomPrompt="1"/>
          </p:nvPr>
        </p:nvSpPr>
        <p:spPr>
          <a:xfrm>
            <a:off x="6518748" y="4617939"/>
            <a:ext cx="1847787" cy="565983"/>
          </a:xfrm>
        </p:spPr>
        <p:txBody>
          <a:bodyPr anchor="ctr">
            <a:noAutofit/>
          </a:bodyPr>
          <a:lstStyle>
            <a:lvl1pPr marL="0" indent="0" algn="ctr">
              <a:spcBef>
                <a:spcPts val="0"/>
              </a:spcBef>
              <a:buNone/>
              <a:defRPr sz="1400" spc="150">
                <a:solidFill>
                  <a:schemeClr val="accent1"/>
                </a:solidFill>
                <a:latin typeface="Arial" panose="020B0604020202020204" pitchFamily="34" charset="0"/>
                <a:cs typeface="Arial" panose="020B0604020202020204" pitchFamily="34" charset="0"/>
              </a:defRPr>
            </a:lvl1pPr>
          </a:lstStyle>
          <a:p>
            <a:pPr lvl="0"/>
            <a:r>
              <a:rPr lang="en-US" altLang="ja-JP"/>
              <a:t>WORD</a:t>
            </a:r>
          </a:p>
        </p:txBody>
      </p:sp>
      <p:sp>
        <p:nvSpPr>
          <p:cNvPr id="18" name="テキスト プレースホルダー 11">
            <a:extLst>
              <a:ext uri="{FF2B5EF4-FFF2-40B4-BE49-F238E27FC236}">
                <a16:creationId xmlns:a16="http://schemas.microsoft.com/office/drawing/2014/main" id="{06BD4CA5-DF6A-DA4B-B3C4-E13146BAE5AF}"/>
              </a:ext>
            </a:extLst>
          </p:cNvPr>
          <p:cNvSpPr>
            <a:spLocks noGrp="1"/>
          </p:cNvSpPr>
          <p:nvPr>
            <p:ph type="body" sz="quarter" idx="29" hasCustomPrompt="1"/>
          </p:nvPr>
        </p:nvSpPr>
        <p:spPr>
          <a:xfrm>
            <a:off x="9481439" y="4617939"/>
            <a:ext cx="1847787" cy="565983"/>
          </a:xfrm>
        </p:spPr>
        <p:txBody>
          <a:bodyPr anchor="ctr">
            <a:noAutofit/>
          </a:bodyPr>
          <a:lstStyle>
            <a:lvl1pPr marL="0" indent="0" algn="ctr">
              <a:spcBef>
                <a:spcPts val="0"/>
              </a:spcBef>
              <a:buNone/>
              <a:defRPr sz="1400" spc="150">
                <a:solidFill>
                  <a:schemeClr val="accent1"/>
                </a:solidFill>
                <a:latin typeface="Arial" panose="020B0604020202020204" pitchFamily="34" charset="0"/>
                <a:cs typeface="Arial" panose="020B0604020202020204" pitchFamily="34" charset="0"/>
              </a:defRPr>
            </a:lvl1pPr>
          </a:lstStyle>
          <a:p>
            <a:pPr lvl="0"/>
            <a:r>
              <a:rPr lang="en-US" altLang="ja-JP"/>
              <a:t>WORD</a:t>
            </a:r>
          </a:p>
        </p:txBody>
      </p:sp>
      <p:grpSp>
        <p:nvGrpSpPr>
          <p:cNvPr id="19" name="グループ化 15">
            <a:extLst>
              <a:ext uri="{FF2B5EF4-FFF2-40B4-BE49-F238E27FC236}">
                <a16:creationId xmlns:a16="http://schemas.microsoft.com/office/drawing/2014/main" id="{C37C6CA8-DD74-1C45-B43F-41CCE4A20638}"/>
              </a:ext>
            </a:extLst>
          </p:cNvPr>
          <p:cNvGrpSpPr/>
          <p:nvPr/>
        </p:nvGrpSpPr>
        <p:grpSpPr>
          <a:xfrm>
            <a:off x="544902" y="2093579"/>
            <a:ext cx="1950385" cy="1137801"/>
            <a:chOff x="817281" y="2038155"/>
            <a:chExt cx="2925325" cy="1706701"/>
          </a:xfrm>
          <a:solidFill>
            <a:schemeClr val="accent1">
              <a:lumMod val="20000"/>
              <a:lumOff val="80000"/>
            </a:schemeClr>
          </a:solidFill>
        </p:grpSpPr>
        <p:sp>
          <p:nvSpPr>
            <p:cNvPr id="20" name="正方形/長方形 13">
              <a:extLst>
                <a:ext uri="{FF2B5EF4-FFF2-40B4-BE49-F238E27FC236}">
                  <a16:creationId xmlns:a16="http://schemas.microsoft.com/office/drawing/2014/main" id="{F7C79C57-1500-4345-9D21-26615FF09A61}"/>
                </a:ext>
              </a:extLst>
            </p:cNvPr>
            <p:cNvSpPr/>
            <p:nvPr/>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21" name="二等辺三角形 14">
              <a:extLst>
                <a:ext uri="{FF2B5EF4-FFF2-40B4-BE49-F238E27FC236}">
                  <a16:creationId xmlns:a16="http://schemas.microsoft.com/office/drawing/2014/main" id="{D8B3E571-7C0B-6D4F-B12F-3C187104D670}"/>
                </a:ext>
              </a:extLst>
            </p:cNvPr>
            <p:cNvSpPr/>
            <p:nvPr/>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grpSp>
      <p:sp>
        <p:nvSpPr>
          <p:cNvPr id="22" name="テキスト プレースホルダー 11">
            <a:extLst>
              <a:ext uri="{FF2B5EF4-FFF2-40B4-BE49-F238E27FC236}">
                <a16:creationId xmlns:a16="http://schemas.microsoft.com/office/drawing/2014/main" id="{E8248DE9-0107-A04E-B3D6-28441CB92D84}"/>
              </a:ext>
            </a:extLst>
          </p:cNvPr>
          <p:cNvSpPr>
            <a:spLocks noGrp="1"/>
          </p:cNvSpPr>
          <p:nvPr>
            <p:ph type="body" sz="quarter" idx="20" hasCustomPrompt="1"/>
          </p:nvPr>
        </p:nvSpPr>
        <p:spPr>
          <a:xfrm>
            <a:off x="604912" y="2153585"/>
            <a:ext cx="1800357" cy="840093"/>
          </a:xfrm>
        </p:spPr>
        <p:txBody>
          <a:bodyPr anchor="ctr">
            <a:noAutofit/>
          </a:bodyPr>
          <a:lstStyle>
            <a:lvl1pPr marL="0" indent="0" algn="l">
              <a:lnSpc>
                <a:spcPct val="120000"/>
              </a:lnSpc>
              <a:buNone/>
              <a:defRPr sz="800">
                <a:solidFill>
                  <a:schemeClr val="tx1"/>
                </a:solidFill>
                <a:latin typeface="Arial" panose="020B0604020202020204" pitchFamily="34" charset="0"/>
                <a:cs typeface="Arial" panose="020B0604020202020204" pitchFamily="34" charset="0"/>
              </a:defRPr>
            </a:lvl1pPr>
          </a:lstStyle>
          <a:p>
            <a:pPr lvl="0"/>
            <a:r>
              <a:rPr lang="en-US" altLang="ja-JP"/>
              <a:t>Text Here</a:t>
            </a:r>
            <a:endParaRPr lang="en-US"/>
          </a:p>
        </p:txBody>
      </p:sp>
      <p:grpSp>
        <p:nvGrpSpPr>
          <p:cNvPr id="23" name="グループ化 17">
            <a:extLst>
              <a:ext uri="{FF2B5EF4-FFF2-40B4-BE49-F238E27FC236}">
                <a16:creationId xmlns:a16="http://schemas.microsoft.com/office/drawing/2014/main" id="{AA80F118-71D4-3B47-AFAF-06A348212C4E}"/>
              </a:ext>
            </a:extLst>
          </p:cNvPr>
          <p:cNvGrpSpPr/>
          <p:nvPr/>
        </p:nvGrpSpPr>
        <p:grpSpPr>
          <a:xfrm>
            <a:off x="2596897" y="2089629"/>
            <a:ext cx="1950385" cy="1137801"/>
            <a:chOff x="817281" y="2038155"/>
            <a:chExt cx="2925325" cy="1706701"/>
          </a:xfrm>
          <a:solidFill>
            <a:schemeClr val="accent1">
              <a:lumMod val="20000"/>
              <a:lumOff val="80000"/>
            </a:schemeClr>
          </a:solidFill>
        </p:grpSpPr>
        <p:sp>
          <p:nvSpPr>
            <p:cNvPr id="24" name="正方形/長方形 18">
              <a:extLst>
                <a:ext uri="{FF2B5EF4-FFF2-40B4-BE49-F238E27FC236}">
                  <a16:creationId xmlns:a16="http://schemas.microsoft.com/office/drawing/2014/main" id="{2E0D1C18-7C11-D743-A7C8-8950BF710CE0}"/>
                </a:ext>
              </a:extLst>
            </p:cNvPr>
            <p:cNvSpPr/>
            <p:nvPr/>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25" name="二等辺三角形 19">
              <a:extLst>
                <a:ext uri="{FF2B5EF4-FFF2-40B4-BE49-F238E27FC236}">
                  <a16:creationId xmlns:a16="http://schemas.microsoft.com/office/drawing/2014/main" id="{39E55259-52F7-184C-BD69-DD7EA74ED614}"/>
                </a:ext>
              </a:extLst>
            </p:cNvPr>
            <p:cNvSpPr/>
            <p:nvPr/>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grpSp>
      <p:sp>
        <p:nvSpPr>
          <p:cNvPr id="26" name="テキスト プレースホルダー 11">
            <a:extLst>
              <a:ext uri="{FF2B5EF4-FFF2-40B4-BE49-F238E27FC236}">
                <a16:creationId xmlns:a16="http://schemas.microsoft.com/office/drawing/2014/main" id="{242E7713-7672-F34B-B691-783FBD73E66E}"/>
              </a:ext>
            </a:extLst>
          </p:cNvPr>
          <p:cNvSpPr>
            <a:spLocks noGrp="1"/>
          </p:cNvSpPr>
          <p:nvPr>
            <p:ph type="body" sz="quarter" idx="30" hasCustomPrompt="1"/>
          </p:nvPr>
        </p:nvSpPr>
        <p:spPr>
          <a:xfrm>
            <a:off x="2656908" y="2149636"/>
            <a:ext cx="1800357" cy="840093"/>
          </a:xfrm>
        </p:spPr>
        <p:txBody>
          <a:bodyPr anchor="ctr">
            <a:noAutofit/>
          </a:bodyPr>
          <a:lstStyle>
            <a:lvl1pPr marL="0" indent="0" algn="l">
              <a:lnSpc>
                <a:spcPct val="120000"/>
              </a:lnSpc>
              <a:buNone/>
              <a:defRPr sz="800">
                <a:solidFill>
                  <a:schemeClr val="tx1"/>
                </a:solidFill>
                <a:latin typeface="Arial" panose="020B0604020202020204" pitchFamily="34" charset="0"/>
                <a:cs typeface="Arial" panose="020B0604020202020204" pitchFamily="34" charset="0"/>
              </a:defRPr>
            </a:lvl1pPr>
          </a:lstStyle>
          <a:p>
            <a:pPr lvl="0"/>
            <a:r>
              <a:rPr lang="en-US" altLang="ja-JP"/>
              <a:t>Text Here</a:t>
            </a:r>
            <a:endParaRPr lang="en-US"/>
          </a:p>
        </p:txBody>
      </p:sp>
      <p:grpSp>
        <p:nvGrpSpPr>
          <p:cNvPr id="27" name="グループ化 21">
            <a:extLst>
              <a:ext uri="{FF2B5EF4-FFF2-40B4-BE49-F238E27FC236}">
                <a16:creationId xmlns:a16="http://schemas.microsoft.com/office/drawing/2014/main" id="{74E54FF7-BC6C-1546-82CF-84099A81545F}"/>
              </a:ext>
            </a:extLst>
          </p:cNvPr>
          <p:cNvGrpSpPr/>
          <p:nvPr/>
        </p:nvGrpSpPr>
        <p:grpSpPr>
          <a:xfrm>
            <a:off x="4648893" y="2095905"/>
            <a:ext cx="1950385" cy="1137801"/>
            <a:chOff x="817281" y="2038155"/>
            <a:chExt cx="2925325" cy="1706701"/>
          </a:xfrm>
          <a:solidFill>
            <a:schemeClr val="accent1">
              <a:lumMod val="20000"/>
              <a:lumOff val="80000"/>
            </a:schemeClr>
          </a:solidFill>
        </p:grpSpPr>
        <p:sp>
          <p:nvSpPr>
            <p:cNvPr id="28" name="正方形/長方形 22">
              <a:extLst>
                <a:ext uri="{FF2B5EF4-FFF2-40B4-BE49-F238E27FC236}">
                  <a16:creationId xmlns:a16="http://schemas.microsoft.com/office/drawing/2014/main" id="{26977471-08FE-6443-8A21-82A8274E22C7}"/>
                </a:ext>
              </a:extLst>
            </p:cNvPr>
            <p:cNvSpPr/>
            <p:nvPr/>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29" name="二等辺三角形 23">
              <a:extLst>
                <a:ext uri="{FF2B5EF4-FFF2-40B4-BE49-F238E27FC236}">
                  <a16:creationId xmlns:a16="http://schemas.microsoft.com/office/drawing/2014/main" id="{EF558542-E230-1442-8135-48DCED928239}"/>
                </a:ext>
              </a:extLst>
            </p:cNvPr>
            <p:cNvSpPr/>
            <p:nvPr/>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grpSp>
      <p:sp>
        <p:nvSpPr>
          <p:cNvPr id="30" name="テキスト プレースホルダー 11">
            <a:extLst>
              <a:ext uri="{FF2B5EF4-FFF2-40B4-BE49-F238E27FC236}">
                <a16:creationId xmlns:a16="http://schemas.microsoft.com/office/drawing/2014/main" id="{DE03F4C9-7F0E-654B-A086-FC70DB88008A}"/>
              </a:ext>
            </a:extLst>
          </p:cNvPr>
          <p:cNvSpPr>
            <a:spLocks noGrp="1"/>
          </p:cNvSpPr>
          <p:nvPr>
            <p:ph type="body" sz="quarter" idx="31" hasCustomPrompt="1"/>
          </p:nvPr>
        </p:nvSpPr>
        <p:spPr>
          <a:xfrm>
            <a:off x="4708903" y="2155912"/>
            <a:ext cx="1800357" cy="840093"/>
          </a:xfrm>
        </p:spPr>
        <p:txBody>
          <a:bodyPr anchor="ctr">
            <a:noAutofit/>
          </a:bodyPr>
          <a:lstStyle>
            <a:lvl1pPr marL="0" indent="0" algn="l">
              <a:lnSpc>
                <a:spcPct val="120000"/>
              </a:lnSpc>
              <a:buNone/>
              <a:defRPr sz="800">
                <a:solidFill>
                  <a:schemeClr val="tx1"/>
                </a:solidFill>
                <a:latin typeface="Arial" panose="020B0604020202020204" pitchFamily="34" charset="0"/>
                <a:cs typeface="Arial" panose="020B0604020202020204" pitchFamily="34" charset="0"/>
              </a:defRPr>
            </a:lvl1pPr>
          </a:lstStyle>
          <a:p>
            <a:pPr lvl="0"/>
            <a:r>
              <a:rPr lang="en-US" altLang="ja-JP"/>
              <a:t>Text Here</a:t>
            </a:r>
            <a:endParaRPr lang="en-US"/>
          </a:p>
        </p:txBody>
      </p:sp>
      <p:grpSp>
        <p:nvGrpSpPr>
          <p:cNvPr id="35" name="グループ化 29">
            <a:extLst>
              <a:ext uri="{FF2B5EF4-FFF2-40B4-BE49-F238E27FC236}">
                <a16:creationId xmlns:a16="http://schemas.microsoft.com/office/drawing/2014/main" id="{32850E69-063D-5641-957A-1DEB99D58358}"/>
              </a:ext>
            </a:extLst>
          </p:cNvPr>
          <p:cNvGrpSpPr/>
          <p:nvPr/>
        </p:nvGrpSpPr>
        <p:grpSpPr>
          <a:xfrm rot="10800000">
            <a:off x="6515870" y="5209976"/>
            <a:ext cx="1950385" cy="1137801"/>
            <a:chOff x="817281" y="2038155"/>
            <a:chExt cx="2925325" cy="1706701"/>
          </a:xfrm>
          <a:solidFill>
            <a:schemeClr val="accent1">
              <a:lumMod val="20000"/>
              <a:lumOff val="80000"/>
            </a:schemeClr>
          </a:solidFill>
        </p:grpSpPr>
        <p:sp>
          <p:nvSpPr>
            <p:cNvPr id="36" name="正方形/長方形 30">
              <a:extLst>
                <a:ext uri="{FF2B5EF4-FFF2-40B4-BE49-F238E27FC236}">
                  <a16:creationId xmlns:a16="http://schemas.microsoft.com/office/drawing/2014/main" id="{8994A7AD-3BE4-BB41-AB90-7532E95E8B6F}"/>
                </a:ext>
              </a:extLst>
            </p:cNvPr>
            <p:cNvSpPr/>
            <p:nvPr/>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37" name="二等辺三角形 31">
              <a:extLst>
                <a:ext uri="{FF2B5EF4-FFF2-40B4-BE49-F238E27FC236}">
                  <a16:creationId xmlns:a16="http://schemas.microsoft.com/office/drawing/2014/main" id="{0BC5D392-EE80-E640-B0D4-FC836CC341AC}"/>
                </a:ext>
              </a:extLst>
            </p:cNvPr>
            <p:cNvSpPr/>
            <p:nvPr/>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grpSp>
      <p:sp>
        <p:nvSpPr>
          <p:cNvPr id="38" name="テキスト プレースホルダー 11">
            <a:extLst>
              <a:ext uri="{FF2B5EF4-FFF2-40B4-BE49-F238E27FC236}">
                <a16:creationId xmlns:a16="http://schemas.microsoft.com/office/drawing/2014/main" id="{49EECD4F-B181-6D48-93D1-C58ED217007D}"/>
              </a:ext>
            </a:extLst>
          </p:cNvPr>
          <p:cNvSpPr>
            <a:spLocks noGrp="1"/>
          </p:cNvSpPr>
          <p:nvPr>
            <p:ph type="body" sz="quarter" idx="33" hasCustomPrompt="1"/>
          </p:nvPr>
        </p:nvSpPr>
        <p:spPr>
          <a:xfrm>
            <a:off x="6575880" y="5419999"/>
            <a:ext cx="1800357" cy="840093"/>
          </a:xfrm>
        </p:spPr>
        <p:txBody>
          <a:bodyPr anchor="ctr">
            <a:noAutofit/>
          </a:bodyPr>
          <a:lstStyle>
            <a:lvl1pPr marL="0" indent="0" algn="l">
              <a:lnSpc>
                <a:spcPct val="120000"/>
              </a:lnSpc>
              <a:buNone/>
              <a:defRPr sz="800">
                <a:solidFill>
                  <a:schemeClr val="tx1"/>
                </a:solidFill>
                <a:latin typeface="Arial" panose="020B0604020202020204" pitchFamily="34" charset="0"/>
                <a:cs typeface="Arial" panose="020B0604020202020204" pitchFamily="34" charset="0"/>
              </a:defRPr>
            </a:lvl1pPr>
          </a:lstStyle>
          <a:p>
            <a:pPr lvl="0"/>
            <a:r>
              <a:rPr lang="en-US" altLang="ja-JP"/>
              <a:t>Text Here</a:t>
            </a:r>
            <a:endParaRPr lang="en-US"/>
          </a:p>
        </p:txBody>
      </p:sp>
      <p:grpSp>
        <p:nvGrpSpPr>
          <p:cNvPr id="39" name="グループ化 33">
            <a:extLst>
              <a:ext uri="{FF2B5EF4-FFF2-40B4-BE49-F238E27FC236}">
                <a16:creationId xmlns:a16="http://schemas.microsoft.com/office/drawing/2014/main" id="{3D6D3F5A-5702-F34F-996C-192EAF9B6A8D}"/>
              </a:ext>
            </a:extLst>
          </p:cNvPr>
          <p:cNvGrpSpPr/>
          <p:nvPr/>
        </p:nvGrpSpPr>
        <p:grpSpPr>
          <a:xfrm rot="10800000">
            <a:off x="9498865" y="5216252"/>
            <a:ext cx="1950385" cy="1137801"/>
            <a:chOff x="817281" y="2038155"/>
            <a:chExt cx="2925325" cy="1706701"/>
          </a:xfrm>
          <a:solidFill>
            <a:schemeClr val="accent1">
              <a:lumMod val="20000"/>
              <a:lumOff val="80000"/>
            </a:schemeClr>
          </a:solidFill>
        </p:grpSpPr>
        <p:sp>
          <p:nvSpPr>
            <p:cNvPr id="40" name="正方形/長方形 34">
              <a:extLst>
                <a:ext uri="{FF2B5EF4-FFF2-40B4-BE49-F238E27FC236}">
                  <a16:creationId xmlns:a16="http://schemas.microsoft.com/office/drawing/2014/main" id="{AFCE950A-7E61-D043-98D8-41811165AFE0}"/>
                </a:ext>
              </a:extLst>
            </p:cNvPr>
            <p:cNvSpPr/>
            <p:nvPr/>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41" name="二等辺三角形 35">
              <a:extLst>
                <a:ext uri="{FF2B5EF4-FFF2-40B4-BE49-F238E27FC236}">
                  <a16:creationId xmlns:a16="http://schemas.microsoft.com/office/drawing/2014/main" id="{519F5F8E-9AC8-F949-AC1F-88D3C1878429}"/>
                </a:ext>
              </a:extLst>
            </p:cNvPr>
            <p:cNvSpPr/>
            <p:nvPr/>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grpSp>
      <p:sp>
        <p:nvSpPr>
          <p:cNvPr id="42" name="テキスト プレースホルダー 11">
            <a:extLst>
              <a:ext uri="{FF2B5EF4-FFF2-40B4-BE49-F238E27FC236}">
                <a16:creationId xmlns:a16="http://schemas.microsoft.com/office/drawing/2014/main" id="{E1174265-445E-BD41-9F86-4D854544CE0E}"/>
              </a:ext>
            </a:extLst>
          </p:cNvPr>
          <p:cNvSpPr>
            <a:spLocks noGrp="1"/>
          </p:cNvSpPr>
          <p:nvPr>
            <p:ph type="body" sz="quarter" idx="34" hasCustomPrompt="1"/>
          </p:nvPr>
        </p:nvSpPr>
        <p:spPr>
          <a:xfrm>
            <a:off x="9558875" y="5426275"/>
            <a:ext cx="1800357" cy="840093"/>
          </a:xfrm>
        </p:spPr>
        <p:txBody>
          <a:bodyPr anchor="ctr">
            <a:noAutofit/>
          </a:bodyPr>
          <a:lstStyle>
            <a:lvl1pPr marL="0" indent="0" algn="l">
              <a:lnSpc>
                <a:spcPct val="120000"/>
              </a:lnSpc>
              <a:buNone/>
              <a:defRPr sz="800">
                <a:solidFill>
                  <a:schemeClr val="tx1"/>
                </a:solidFill>
                <a:latin typeface="Arial" panose="020B0604020202020204" pitchFamily="34" charset="0"/>
                <a:cs typeface="Arial" panose="020B0604020202020204" pitchFamily="34" charset="0"/>
              </a:defRPr>
            </a:lvl1pPr>
          </a:lstStyle>
          <a:p>
            <a:pPr lvl="0"/>
            <a:r>
              <a:rPr lang="en-US" altLang="ja-JP"/>
              <a:t>Text Here</a:t>
            </a:r>
            <a:endParaRPr lang="en-US"/>
          </a:p>
        </p:txBody>
      </p:sp>
      <p:pic>
        <p:nvPicPr>
          <p:cNvPr id="32" name="Picture 31">
            <a:extLst>
              <a:ext uri="{FF2B5EF4-FFF2-40B4-BE49-F238E27FC236}">
                <a16:creationId xmlns:a16="http://schemas.microsoft.com/office/drawing/2014/main" id="{925B17FE-6F45-7D4B-8197-9EFF488BDD32}"/>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297"/>
          <a:stretch/>
        </p:blipFill>
        <p:spPr>
          <a:xfrm>
            <a:off x="451792" y="458385"/>
            <a:ext cx="11262089" cy="1114646"/>
          </a:xfrm>
          <a:prstGeom prst="rect">
            <a:avLst/>
          </a:prstGeom>
        </p:spPr>
      </p:pic>
      <p:sp>
        <p:nvSpPr>
          <p:cNvPr id="33" name="Title 1">
            <a:extLst>
              <a:ext uri="{FF2B5EF4-FFF2-40B4-BE49-F238E27FC236}">
                <a16:creationId xmlns:a16="http://schemas.microsoft.com/office/drawing/2014/main" id="{DAEBAF0F-C768-4842-B553-D5586DCA6941}"/>
              </a:ext>
            </a:extLst>
          </p:cNvPr>
          <p:cNvSpPr>
            <a:spLocks noGrp="1"/>
          </p:cNvSpPr>
          <p:nvPr>
            <p:ph type="title"/>
          </p:nvPr>
        </p:nvSpPr>
        <p:spPr>
          <a:xfrm>
            <a:off x="568028" y="509185"/>
            <a:ext cx="11029616" cy="1013800"/>
          </a:xfrm>
        </p:spPr>
        <p:txBody>
          <a:bodyPr anchor="ctr"/>
          <a:lstStyle>
            <a:lvl1pPr algn="ctr">
              <a:defRPr/>
            </a:lvl1pPr>
          </a:lstStyle>
          <a:p>
            <a:r>
              <a:rPr lang="en-US"/>
              <a:t>Click to edit Master title style</a:t>
            </a:r>
          </a:p>
        </p:txBody>
      </p:sp>
      <p:sp>
        <p:nvSpPr>
          <p:cNvPr id="2" name="Footer Placeholder 1">
            <a:extLst>
              <a:ext uri="{FF2B5EF4-FFF2-40B4-BE49-F238E27FC236}">
                <a16:creationId xmlns:a16="http://schemas.microsoft.com/office/drawing/2014/main" id="{21A2757D-2F73-834E-8138-9F52C477A36C}"/>
              </a:ext>
            </a:extLst>
          </p:cNvPr>
          <p:cNvSpPr>
            <a:spLocks noGrp="1"/>
          </p:cNvSpPr>
          <p:nvPr>
            <p:ph type="ftr" sz="quarter" idx="35"/>
          </p:nvPr>
        </p:nvSpPr>
        <p:spPr/>
        <p:txBody>
          <a:bodyPr/>
          <a:lstStyle/>
          <a:p>
            <a:endParaRPr lang="en-US"/>
          </a:p>
        </p:txBody>
      </p:sp>
      <p:sp>
        <p:nvSpPr>
          <p:cNvPr id="3" name="Slide Number Placeholder 2">
            <a:extLst>
              <a:ext uri="{FF2B5EF4-FFF2-40B4-BE49-F238E27FC236}">
                <a16:creationId xmlns:a16="http://schemas.microsoft.com/office/drawing/2014/main" id="{200F74E4-7A46-3043-A000-3AE762EB8575}"/>
              </a:ext>
            </a:extLst>
          </p:cNvPr>
          <p:cNvSpPr>
            <a:spLocks noGrp="1"/>
          </p:cNvSpPr>
          <p:nvPr>
            <p:ph type="sldNum" sz="quarter" idx="36"/>
          </p:nvPr>
        </p:nvSpPr>
        <p:spPr/>
        <p:txBody>
          <a:bodyPr/>
          <a:lstStyle/>
          <a:p>
            <a:fld id="{5230C4B0-9B51-DC43-ACB5-EF08327064D3}" type="slidenum">
              <a:rPr lang="en-US" smtClean="0"/>
              <a:t>‹#›</a:t>
            </a:fld>
            <a:endParaRPr lang="en-US"/>
          </a:p>
        </p:txBody>
      </p:sp>
    </p:spTree>
    <p:extLst>
      <p:ext uri="{BB962C8B-B14F-4D97-AF65-F5344CB8AC3E}">
        <p14:creationId xmlns:p14="http://schemas.microsoft.com/office/powerpoint/2010/main" val="345352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 presetClass="entr" presetSubtype="8" decel="10000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 calcmode="lin" valueType="num">
                                      <p:cBhvr additive="base">
                                        <p:cTn id="19"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0-#ppt_h/2"/>
                                          </p:val>
                                        </p:tav>
                                        <p:tav tm="100000">
                                          <p:val>
                                            <p:strVal val="#ppt_y"/>
                                          </p:val>
                                        </p:tav>
                                      </p:tavLst>
                                    </p:anim>
                                  </p:childTnLst>
                                </p:cTn>
                              </p:par>
                              <p:par>
                                <p:cTn id="25" presetID="2" presetClass="entr" presetSubtype="1" decel="10000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0-#ppt_h/2"/>
                                          </p:val>
                                        </p:tav>
                                        <p:tav tm="100000">
                                          <p:val>
                                            <p:strVal val="#ppt_y"/>
                                          </p:val>
                                        </p:tav>
                                      </p:tavLst>
                                    </p:anim>
                                  </p:childTnLst>
                                </p:cTn>
                              </p:par>
                            </p:childTnLst>
                          </p:cTn>
                        </p:par>
                        <p:par>
                          <p:cTn id="29" fill="hold">
                            <p:stCondLst>
                              <p:cond delay="2000"/>
                            </p:stCondLst>
                            <p:childTnLst>
                              <p:par>
                                <p:cTn id="30" presetID="2" presetClass="entr" presetSubtype="8" decel="100000" fill="hold" grpId="0" nodeType="afterEffect">
                                  <p:stCondLst>
                                    <p:cond delay="500"/>
                                  </p:stCondLst>
                                  <p:childTnLst>
                                    <p:set>
                                      <p:cBhvr>
                                        <p:cTn id="31" dur="1" fill="hold">
                                          <p:stCondLst>
                                            <p:cond delay="0"/>
                                          </p:stCondLst>
                                        </p:cTn>
                                        <p:tgtEl>
                                          <p:spTgt spid="14">
                                            <p:txEl>
                                              <p:pRg st="0" end="0"/>
                                            </p:txEl>
                                          </p:spTgt>
                                        </p:tgtEl>
                                        <p:attrNameLst>
                                          <p:attrName>style.visibility</p:attrName>
                                        </p:attrNameLst>
                                      </p:cBhvr>
                                      <p:to>
                                        <p:strVal val="visible"/>
                                      </p:to>
                                    </p:set>
                                    <p:anim calcmode="lin" valueType="num">
                                      <p:cBhvr additive="base">
                                        <p:cTn id="32"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1" decel="100000" fill="hold" nodeType="withEffect">
                                  <p:stCondLst>
                                    <p:cond delay="50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0-#ppt_h/2"/>
                                          </p:val>
                                        </p:tav>
                                        <p:tav tm="100000">
                                          <p:val>
                                            <p:strVal val="#ppt_y"/>
                                          </p:val>
                                        </p:tav>
                                      </p:tavLst>
                                    </p:anim>
                                  </p:childTnLst>
                                </p:cTn>
                              </p:par>
                              <p:par>
                                <p:cTn id="38" presetID="2" presetClass="entr" presetSubtype="1" decel="100000" fill="hold" grpId="0" nodeType="withEffect">
                                  <p:stCondLst>
                                    <p:cond delay="50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ppt_x"/>
                                          </p:val>
                                        </p:tav>
                                        <p:tav tm="100000">
                                          <p:val>
                                            <p:strVal val="#ppt_x"/>
                                          </p:val>
                                        </p:tav>
                                      </p:tavLst>
                                    </p:anim>
                                    <p:anim calcmode="lin" valueType="num">
                                      <p:cBhvr additive="base">
                                        <p:cTn id="41" dur="500" fill="hold"/>
                                        <p:tgtEl>
                                          <p:spTgt spid="26"/>
                                        </p:tgtEl>
                                        <p:attrNameLst>
                                          <p:attrName>ppt_y</p:attrName>
                                        </p:attrNameLst>
                                      </p:cBhvr>
                                      <p:tavLst>
                                        <p:tav tm="0">
                                          <p:val>
                                            <p:strVal val="0-#ppt_h/2"/>
                                          </p:val>
                                        </p:tav>
                                        <p:tav tm="100000">
                                          <p:val>
                                            <p:strVal val="#ppt_y"/>
                                          </p:val>
                                        </p:tav>
                                      </p:tavLst>
                                    </p:anim>
                                  </p:childTnLst>
                                </p:cTn>
                              </p:par>
                            </p:childTnLst>
                          </p:cTn>
                        </p:par>
                        <p:par>
                          <p:cTn id="42" fill="hold">
                            <p:stCondLst>
                              <p:cond delay="3000"/>
                            </p:stCondLst>
                            <p:childTnLst>
                              <p:par>
                                <p:cTn id="43" presetID="2" presetClass="entr" presetSubtype="8" decel="100000" fill="hold" grpId="0" nodeType="afterEffect">
                                  <p:stCondLst>
                                    <p:cond delay="500"/>
                                  </p:stCondLst>
                                  <p:childTnLst>
                                    <p:set>
                                      <p:cBhvr>
                                        <p:cTn id="44" dur="1" fill="hold">
                                          <p:stCondLst>
                                            <p:cond delay="0"/>
                                          </p:stCondLst>
                                        </p:cTn>
                                        <p:tgtEl>
                                          <p:spTgt spid="15">
                                            <p:txEl>
                                              <p:pRg st="0" end="0"/>
                                            </p:txEl>
                                          </p:spTgt>
                                        </p:tgtEl>
                                        <p:attrNameLst>
                                          <p:attrName>style.visibility</p:attrName>
                                        </p:attrNameLst>
                                      </p:cBhvr>
                                      <p:to>
                                        <p:strVal val="visible"/>
                                      </p:to>
                                    </p:set>
                                    <p:anim calcmode="lin" valueType="num">
                                      <p:cBhvr additive="base">
                                        <p:cTn id="45"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5">
                                            <p:txEl>
                                              <p:pRg st="0" end="0"/>
                                            </p:txEl>
                                          </p:spTgt>
                                        </p:tgtEl>
                                        <p:attrNameLst>
                                          <p:attrName>ppt_y</p:attrName>
                                        </p:attrNameLst>
                                      </p:cBhvr>
                                      <p:tavLst>
                                        <p:tav tm="0">
                                          <p:val>
                                            <p:strVal val="#ppt_y"/>
                                          </p:val>
                                        </p:tav>
                                        <p:tav tm="100000">
                                          <p:val>
                                            <p:strVal val="#ppt_y"/>
                                          </p:val>
                                        </p:tav>
                                      </p:tavLst>
                                    </p:anim>
                                  </p:childTnLst>
                                </p:cTn>
                              </p:par>
                              <p:par>
                                <p:cTn id="47" presetID="2" presetClass="entr" presetSubtype="1" decel="100000" fill="hold" nodeType="withEffect">
                                  <p:stCondLst>
                                    <p:cond delay="50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0-#ppt_h/2"/>
                                          </p:val>
                                        </p:tav>
                                        <p:tav tm="100000">
                                          <p:val>
                                            <p:strVal val="#ppt_y"/>
                                          </p:val>
                                        </p:tav>
                                      </p:tavLst>
                                    </p:anim>
                                  </p:childTnLst>
                                </p:cTn>
                              </p:par>
                              <p:par>
                                <p:cTn id="51" presetID="2" presetClass="entr" presetSubtype="1" decel="100000" fill="hold" grpId="0" nodeType="withEffect">
                                  <p:stCondLst>
                                    <p:cond delay="50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0-#ppt_h/2"/>
                                          </p:val>
                                        </p:tav>
                                        <p:tav tm="100000">
                                          <p:val>
                                            <p:strVal val="#ppt_y"/>
                                          </p:val>
                                        </p:tav>
                                      </p:tavLst>
                                    </p:anim>
                                  </p:childTnLst>
                                </p:cTn>
                              </p:par>
                            </p:childTnLst>
                          </p:cTn>
                        </p:par>
                        <p:par>
                          <p:cTn id="55" fill="hold">
                            <p:stCondLst>
                              <p:cond delay="4000"/>
                            </p:stCondLst>
                            <p:childTnLst>
                              <p:par>
                                <p:cTn id="56" presetID="2" presetClass="entr" presetSubtype="2" decel="100000" fill="hold" grpId="0" nodeType="afterEffect">
                                  <p:stCondLst>
                                    <p:cond delay="500"/>
                                  </p:stCondLst>
                                  <p:childTnLst>
                                    <p:set>
                                      <p:cBhvr>
                                        <p:cTn id="57" dur="1" fill="hold">
                                          <p:stCondLst>
                                            <p:cond delay="0"/>
                                          </p:stCondLst>
                                        </p:cTn>
                                        <p:tgtEl>
                                          <p:spTgt spid="17">
                                            <p:txEl>
                                              <p:pRg st="0" end="0"/>
                                            </p:txEl>
                                          </p:spTgt>
                                        </p:tgtEl>
                                        <p:attrNameLst>
                                          <p:attrName>style.visibility</p:attrName>
                                        </p:attrNameLst>
                                      </p:cBhvr>
                                      <p:to>
                                        <p:strVal val="visible"/>
                                      </p:to>
                                    </p:set>
                                    <p:anim calcmode="lin" valueType="num">
                                      <p:cBhvr additive="base">
                                        <p:cTn id="58"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7">
                                            <p:txEl>
                                              <p:pRg st="0" end="0"/>
                                            </p:txEl>
                                          </p:spTgt>
                                        </p:tgtEl>
                                        <p:attrNameLst>
                                          <p:attrName>ppt_y</p:attrName>
                                        </p:attrNameLst>
                                      </p:cBhvr>
                                      <p:tavLst>
                                        <p:tav tm="0">
                                          <p:val>
                                            <p:strVal val="#ppt_y"/>
                                          </p:val>
                                        </p:tav>
                                        <p:tav tm="100000">
                                          <p:val>
                                            <p:strVal val="#ppt_y"/>
                                          </p:val>
                                        </p:tav>
                                      </p:tavLst>
                                    </p:anim>
                                  </p:childTnLst>
                                </p:cTn>
                              </p:par>
                              <p:par>
                                <p:cTn id="60" presetID="2" presetClass="entr" presetSubtype="4" decel="100000" fill="hold" nodeType="withEffect">
                                  <p:stCondLst>
                                    <p:cond delay="500"/>
                                  </p:stCondLst>
                                  <p:childTnLst>
                                    <p:set>
                                      <p:cBhvr>
                                        <p:cTn id="61" dur="1" fill="hold">
                                          <p:stCondLst>
                                            <p:cond delay="0"/>
                                          </p:stCondLst>
                                        </p:cTn>
                                        <p:tgtEl>
                                          <p:spTgt spid="35"/>
                                        </p:tgtEl>
                                        <p:attrNameLst>
                                          <p:attrName>style.visibility</p:attrName>
                                        </p:attrNameLst>
                                      </p:cBhvr>
                                      <p:to>
                                        <p:strVal val="visible"/>
                                      </p:to>
                                    </p:set>
                                    <p:anim calcmode="lin" valueType="num">
                                      <p:cBhvr additive="base">
                                        <p:cTn id="62" dur="500" fill="hold"/>
                                        <p:tgtEl>
                                          <p:spTgt spid="35"/>
                                        </p:tgtEl>
                                        <p:attrNameLst>
                                          <p:attrName>ppt_x</p:attrName>
                                        </p:attrNameLst>
                                      </p:cBhvr>
                                      <p:tavLst>
                                        <p:tav tm="0">
                                          <p:val>
                                            <p:strVal val="#ppt_x"/>
                                          </p:val>
                                        </p:tav>
                                        <p:tav tm="100000">
                                          <p:val>
                                            <p:strVal val="#ppt_x"/>
                                          </p:val>
                                        </p:tav>
                                      </p:tavLst>
                                    </p:anim>
                                    <p:anim calcmode="lin" valueType="num">
                                      <p:cBhvr additive="base">
                                        <p:cTn id="63" dur="500" fill="hold"/>
                                        <p:tgtEl>
                                          <p:spTgt spid="35"/>
                                        </p:tgtEl>
                                        <p:attrNameLst>
                                          <p:attrName>ppt_y</p:attrName>
                                        </p:attrNameLst>
                                      </p:cBhvr>
                                      <p:tavLst>
                                        <p:tav tm="0">
                                          <p:val>
                                            <p:strVal val="1+#ppt_h/2"/>
                                          </p:val>
                                        </p:tav>
                                        <p:tav tm="100000">
                                          <p:val>
                                            <p:strVal val="#ppt_y"/>
                                          </p:val>
                                        </p:tav>
                                      </p:tavLst>
                                    </p:anim>
                                  </p:childTnLst>
                                </p:cTn>
                              </p:par>
                              <p:par>
                                <p:cTn id="64" presetID="2" presetClass="entr" presetSubtype="4" decel="100000" fill="hold" grpId="0" nodeType="withEffect">
                                  <p:stCondLst>
                                    <p:cond delay="500"/>
                                  </p:stCondLst>
                                  <p:childTnLst>
                                    <p:set>
                                      <p:cBhvr>
                                        <p:cTn id="65" dur="1" fill="hold">
                                          <p:stCondLst>
                                            <p:cond delay="0"/>
                                          </p:stCondLst>
                                        </p:cTn>
                                        <p:tgtEl>
                                          <p:spTgt spid="38"/>
                                        </p:tgtEl>
                                        <p:attrNameLst>
                                          <p:attrName>style.visibility</p:attrName>
                                        </p:attrNameLst>
                                      </p:cBhvr>
                                      <p:to>
                                        <p:strVal val="visible"/>
                                      </p:to>
                                    </p:set>
                                    <p:anim calcmode="lin" valueType="num">
                                      <p:cBhvr additive="base">
                                        <p:cTn id="66" dur="500" fill="hold"/>
                                        <p:tgtEl>
                                          <p:spTgt spid="38"/>
                                        </p:tgtEl>
                                        <p:attrNameLst>
                                          <p:attrName>ppt_x</p:attrName>
                                        </p:attrNameLst>
                                      </p:cBhvr>
                                      <p:tavLst>
                                        <p:tav tm="0">
                                          <p:val>
                                            <p:strVal val="#ppt_x"/>
                                          </p:val>
                                        </p:tav>
                                        <p:tav tm="100000">
                                          <p:val>
                                            <p:strVal val="#ppt_x"/>
                                          </p:val>
                                        </p:tav>
                                      </p:tavLst>
                                    </p:anim>
                                    <p:anim calcmode="lin" valueType="num">
                                      <p:cBhvr additive="base">
                                        <p:cTn id="67" dur="500" fill="hold"/>
                                        <p:tgtEl>
                                          <p:spTgt spid="38"/>
                                        </p:tgtEl>
                                        <p:attrNameLst>
                                          <p:attrName>ppt_y</p:attrName>
                                        </p:attrNameLst>
                                      </p:cBhvr>
                                      <p:tavLst>
                                        <p:tav tm="0">
                                          <p:val>
                                            <p:strVal val="1+#ppt_h/2"/>
                                          </p:val>
                                        </p:tav>
                                        <p:tav tm="100000">
                                          <p:val>
                                            <p:strVal val="#ppt_y"/>
                                          </p:val>
                                        </p:tav>
                                      </p:tavLst>
                                    </p:anim>
                                  </p:childTnLst>
                                </p:cTn>
                              </p:par>
                            </p:childTnLst>
                          </p:cTn>
                        </p:par>
                        <p:par>
                          <p:cTn id="68" fill="hold">
                            <p:stCondLst>
                              <p:cond delay="5000"/>
                            </p:stCondLst>
                            <p:childTnLst>
                              <p:par>
                                <p:cTn id="69" presetID="2" presetClass="entr" presetSubtype="2" decel="100000" fill="hold" grpId="0" nodeType="afterEffect">
                                  <p:stCondLst>
                                    <p:cond delay="500"/>
                                  </p:stCondLst>
                                  <p:childTnLst>
                                    <p:set>
                                      <p:cBhvr>
                                        <p:cTn id="70" dur="1" fill="hold">
                                          <p:stCondLst>
                                            <p:cond delay="0"/>
                                          </p:stCondLst>
                                        </p:cTn>
                                        <p:tgtEl>
                                          <p:spTgt spid="18">
                                            <p:txEl>
                                              <p:pRg st="0" end="0"/>
                                            </p:txEl>
                                          </p:spTgt>
                                        </p:tgtEl>
                                        <p:attrNameLst>
                                          <p:attrName>style.visibility</p:attrName>
                                        </p:attrNameLst>
                                      </p:cBhvr>
                                      <p:to>
                                        <p:strVal val="visible"/>
                                      </p:to>
                                    </p:set>
                                    <p:anim calcmode="lin" valueType="num">
                                      <p:cBhvr additive="base">
                                        <p:cTn id="71"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8">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4" decel="100000" fill="hold" nodeType="withEffect">
                                  <p:stCondLst>
                                    <p:cond delay="500"/>
                                  </p:stCondLst>
                                  <p:childTnLst>
                                    <p:set>
                                      <p:cBhvr>
                                        <p:cTn id="74" dur="1" fill="hold">
                                          <p:stCondLst>
                                            <p:cond delay="0"/>
                                          </p:stCondLst>
                                        </p:cTn>
                                        <p:tgtEl>
                                          <p:spTgt spid="39"/>
                                        </p:tgtEl>
                                        <p:attrNameLst>
                                          <p:attrName>style.visibility</p:attrName>
                                        </p:attrNameLst>
                                      </p:cBhvr>
                                      <p:to>
                                        <p:strVal val="visible"/>
                                      </p:to>
                                    </p:set>
                                    <p:anim calcmode="lin" valueType="num">
                                      <p:cBhvr additive="base">
                                        <p:cTn id="75" dur="500" fill="hold"/>
                                        <p:tgtEl>
                                          <p:spTgt spid="39"/>
                                        </p:tgtEl>
                                        <p:attrNameLst>
                                          <p:attrName>ppt_x</p:attrName>
                                        </p:attrNameLst>
                                      </p:cBhvr>
                                      <p:tavLst>
                                        <p:tav tm="0">
                                          <p:val>
                                            <p:strVal val="#ppt_x"/>
                                          </p:val>
                                        </p:tav>
                                        <p:tav tm="100000">
                                          <p:val>
                                            <p:strVal val="#ppt_x"/>
                                          </p:val>
                                        </p:tav>
                                      </p:tavLst>
                                    </p:anim>
                                    <p:anim calcmode="lin" valueType="num">
                                      <p:cBhvr additive="base">
                                        <p:cTn id="76" dur="500" fill="hold"/>
                                        <p:tgtEl>
                                          <p:spTgt spid="39"/>
                                        </p:tgtEl>
                                        <p:attrNameLst>
                                          <p:attrName>ppt_y</p:attrName>
                                        </p:attrNameLst>
                                      </p:cBhvr>
                                      <p:tavLst>
                                        <p:tav tm="0">
                                          <p:val>
                                            <p:strVal val="1+#ppt_h/2"/>
                                          </p:val>
                                        </p:tav>
                                        <p:tav tm="100000">
                                          <p:val>
                                            <p:strVal val="#ppt_y"/>
                                          </p:val>
                                        </p:tav>
                                      </p:tavLst>
                                    </p:anim>
                                  </p:childTnLst>
                                </p:cTn>
                              </p:par>
                              <p:par>
                                <p:cTn id="77" presetID="2" presetClass="entr" presetSubtype="4" decel="100000" fill="hold" grpId="0" nodeType="withEffect">
                                  <p:stCondLst>
                                    <p:cond delay="500"/>
                                  </p:stCondLst>
                                  <p:childTnLst>
                                    <p:set>
                                      <p:cBhvr>
                                        <p:cTn id="78" dur="1" fill="hold">
                                          <p:stCondLst>
                                            <p:cond delay="0"/>
                                          </p:stCondLst>
                                        </p:cTn>
                                        <p:tgtEl>
                                          <p:spTgt spid="42"/>
                                        </p:tgtEl>
                                        <p:attrNameLst>
                                          <p:attrName>style.visibility</p:attrName>
                                        </p:attrNameLst>
                                      </p:cBhvr>
                                      <p:to>
                                        <p:strVal val="visible"/>
                                      </p:to>
                                    </p:set>
                                    <p:anim calcmode="lin" valueType="num">
                                      <p:cBhvr additive="base">
                                        <p:cTn id="79" dur="500" fill="hold"/>
                                        <p:tgtEl>
                                          <p:spTgt spid="42"/>
                                        </p:tgtEl>
                                        <p:attrNameLst>
                                          <p:attrName>ppt_x</p:attrName>
                                        </p:attrNameLst>
                                      </p:cBhvr>
                                      <p:tavLst>
                                        <p:tav tm="0">
                                          <p:val>
                                            <p:strVal val="#ppt_x"/>
                                          </p:val>
                                        </p:tav>
                                        <p:tav tm="100000">
                                          <p:val>
                                            <p:strVal val="#ppt_x"/>
                                          </p:val>
                                        </p:tav>
                                      </p:tavLst>
                                    </p:anim>
                                    <p:anim calcmode="lin" valueType="num">
                                      <p:cBhvr additive="base">
                                        <p:cTn id="8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build="p">
        <p:tmplLst>
          <p:tmpl lvl="1">
            <p:tnLst>
              <p:par>
                <p:cTn presetID="2" presetClass="entr" presetSubtype="8" decel="10000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8" decel="100000" fill="hold" nodeType="after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8" decel="100000" fill="hold" nodeType="after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decel="100000" fill="hold" nodeType="afterEffect">
                  <p:stCondLst>
                    <p:cond delay="5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decel="100000" fill="hold" nodeType="afterEffect">
                  <p:stCondLst>
                    <p:cond delay="50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2" grpId="0">
        <p:tmplLst>
          <p:tmpl>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0-#ppt_h/2"/>
                          </p:val>
                        </p:tav>
                        <p:tav tm="100000">
                          <p:val>
                            <p:strVal val="#ppt_y"/>
                          </p:val>
                        </p:tav>
                      </p:tavLst>
                    </p:anim>
                  </p:childTnLst>
                </p:cTn>
              </p:par>
            </p:tnLst>
          </p:tmpl>
        </p:tmplLst>
      </p:bldP>
      <p:bldP spid="26" grpId="0">
        <p:tmplLst>
          <p:tmpl>
            <p:tnLst>
              <p:par>
                <p:cTn presetID="2" presetClass="entr" presetSubtype="1"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30" grpId="0">
        <p:tmplLst>
          <p:tmpl>
            <p:tnLst>
              <p:par>
                <p:cTn presetID="2" presetClass="entr" presetSubtype="1"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0-#ppt_h/2"/>
                          </p:val>
                        </p:tav>
                        <p:tav tm="100000">
                          <p:val>
                            <p:strVal val="#ppt_y"/>
                          </p:val>
                        </p:tav>
                      </p:tavLst>
                    </p:anim>
                  </p:childTnLst>
                </p:cTn>
              </p:par>
            </p:tnLst>
          </p:tmpl>
        </p:tmplLst>
      </p:bldP>
      <p:bldP spid="38" grpId="0">
        <p:tmplLst>
          <p:tmpl>
            <p:tnLst>
              <p:par>
                <p:cTn presetID="2" presetClass="entr" presetSubtype="4" decel="10000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42" grpId="0">
        <p:tmplLst>
          <p:tmpl>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Vertical Title and Text">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a:spLocks noChangeAspect="1"/>
          </p:cNvSpPr>
          <p:nvPr/>
        </p:nvSpPr>
        <p:spPr>
          <a:xfrm>
            <a:off x="8839202" y="599725"/>
            <a:ext cx="2906817" cy="5816950"/>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446616" y="5956139"/>
            <a:ext cx="1164195" cy="365125"/>
          </a:xfrm>
        </p:spPr>
        <p:txBody>
          <a:bodyPr/>
          <a:lstStyle>
            <a:lvl1pPr>
              <a:defRPr>
                <a:solidFill>
                  <a:schemeClr val="accent1">
                    <a:lumMod val="75000"/>
                    <a:lumOff val="25000"/>
                  </a:schemeClr>
                </a:solidFill>
              </a:defRPr>
            </a:lvl1pPr>
          </a:lstStyle>
          <a:p>
            <a:fld id="{5230C4B0-9B51-DC43-ACB5-EF08327064D3}" type="slidenum">
              <a:rPr lang="en-US" smtClean="0"/>
              <a:t>‹#›</a:t>
            </a:fld>
            <a:endParaRPr lang="en-US"/>
          </a:p>
        </p:txBody>
      </p:sp>
      <p:sp>
        <p:nvSpPr>
          <p:cNvPr id="4" name="Date Placeholder 3"/>
          <p:cNvSpPr>
            <a:spLocks noGrp="1"/>
          </p:cNvSpPr>
          <p:nvPr>
            <p:ph type="dt" sz="half" idx="10"/>
          </p:nvPr>
        </p:nvSpPr>
        <p:spPr>
          <a:xfrm>
            <a:off x="8993674" y="5956139"/>
            <a:ext cx="1328141" cy="365125"/>
          </a:xfrm>
          <a:prstGeom prst="rect">
            <a:avLst/>
          </a:prstGeom>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a:xfrm>
            <a:off x="774925" y="5951813"/>
            <a:ext cx="7896279" cy="365125"/>
          </a:xfrm>
        </p:spPr>
        <p:txBody>
          <a:bodyPr/>
          <a:lstStyle/>
          <a:p>
            <a:endParaRPr lang="en-US"/>
          </a:p>
        </p:txBody>
      </p:sp>
      <p:sp>
        <p:nvSpPr>
          <p:cNvPr id="3" name="Vertical Text Placeholder 2"/>
          <p:cNvSpPr>
            <a:spLocks noGrp="1"/>
          </p:cNvSpPr>
          <p:nvPr>
            <p:ph type="body" orient="vert" idx="1" hasCustomPrompt="1"/>
          </p:nvPr>
        </p:nvSpPr>
        <p:spPr>
          <a:xfrm>
            <a:off x="774925" y="675728"/>
            <a:ext cx="7896279" cy="5183073"/>
          </a:xfrm>
          <a:prstGeom prst="rect">
            <a:avLst/>
          </a:prstGeom>
        </p:spPr>
        <p:txBody>
          <a:bodyPr vert="eaVert" anchor="t"/>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E9683016-1301-4B49-B76E-35F2315492B3}"/>
              </a:ext>
            </a:extLst>
          </p:cNvPr>
          <p:cNvSpPr>
            <a:spLocks noGrp="1"/>
          </p:cNvSpPr>
          <p:nvPr>
            <p:ph type="title" hasCustomPrompt="1"/>
          </p:nvPr>
        </p:nvSpPr>
        <p:spPr>
          <a:xfrm rot="5400000">
            <a:off x="7786838" y="1882562"/>
            <a:ext cx="5030806" cy="2617137"/>
          </a:xfrm>
        </p:spPr>
        <p:txBody>
          <a:bodyPr/>
          <a:lstStyle>
            <a:lvl1pPr>
              <a:defRPr/>
            </a:lvl1pPr>
          </a:lstStyle>
          <a:p>
            <a:r>
              <a:rPr lang="en-US"/>
              <a:t>Click to edit title</a:t>
            </a:r>
          </a:p>
        </p:txBody>
      </p:sp>
    </p:spTree>
    <p:extLst>
      <p:ext uri="{BB962C8B-B14F-4D97-AF65-F5344CB8AC3E}">
        <p14:creationId xmlns:p14="http://schemas.microsoft.com/office/powerpoint/2010/main" val="14154858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1191" y="1020431"/>
            <a:ext cx="10993549" cy="1475013"/>
          </a:xfrm>
          <a:effectLst/>
        </p:spPr>
        <p:txBody>
          <a:bodyPr anchor="b">
            <a:normAutofit/>
          </a:bodyPr>
          <a:lstStyle>
            <a:lvl1pPr>
              <a:defRPr sz="3600"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b="1" cap="all">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icture 7">
            <a:extLst>
              <a:ext uri="{FF2B5EF4-FFF2-40B4-BE49-F238E27FC236}">
                <a16:creationId xmlns:a16="http://schemas.microsoft.com/office/drawing/2014/main" id="{739B9506-CA91-0247-83C8-6F905D8B5A8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0850" y="3164840"/>
            <a:ext cx="11297804" cy="3117974"/>
          </a:xfrm>
          <a:prstGeom prst="rect">
            <a:avLst/>
          </a:prstGeom>
        </p:spPr>
      </p:pic>
      <p:sp>
        <p:nvSpPr>
          <p:cNvPr id="13" name="TextBox 12">
            <a:extLst>
              <a:ext uri="{FF2B5EF4-FFF2-40B4-BE49-F238E27FC236}">
                <a16:creationId xmlns:a16="http://schemas.microsoft.com/office/drawing/2014/main" id="{4B30D993-E855-E04B-B09D-564D096E4E51}"/>
              </a:ext>
            </a:extLst>
          </p:cNvPr>
          <p:cNvSpPr txBox="1"/>
          <p:nvPr userDrawn="1"/>
        </p:nvSpPr>
        <p:spPr>
          <a:xfrm>
            <a:off x="581191" y="5071284"/>
            <a:ext cx="7099611" cy="712696"/>
          </a:xfrm>
          <a:prstGeom prst="rect">
            <a:avLst/>
          </a:prstGeom>
          <a:noFill/>
        </p:spPr>
        <p:txBody>
          <a:bodyPr wrap="square" rtlCol="0">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1600" b="1">
                <a:solidFill>
                  <a:schemeClr val="bg1"/>
                </a:solidFill>
              </a:rPr>
              <a:t>Centers for Disease Control and Prevention</a:t>
            </a:r>
            <a:endParaRPr lang="en-US" sz="1600" b="1">
              <a:solidFill>
                <a:schemeClr val="tx1"/>
              </a:solidFill>
            </a:endParaRPr>
          </a:p>
          <a:p>
            <a:pPr marL="0" marR="0" lvl="0" indent="0" algn="l" defTabSz="457200" rtl="0" eaLnBrk="1" fontAlgn="auto" latinLnBrk="0" hangingPunct="1">
              <a:lnSpc>
                <a:spcPct val="150000"/>
              </a:lnSpc>
              <a:spcBef>
                <a:spcPts val="0"/>
              </a:spcBef>
              <a:spcAft>
                <a:spcPts val="0"/>
              </a:spcAft>
              <a:buClrTx/>
              <a:buSzTx/>
              <a:buFontTx/>
              <a:buNone/>
              <a:tabLst/>
              <a:defRPr/>
            </a:pPr>
            <a:r>
              <a:rPr lang="en-US" sz="1600" b="1">
                <a:solidFill>
                  <a:schemeClr val="tx2"/>
                </a:solidFill>
              </a:rPr>
              <a:t>National Center for Chronic Disease Prevention and Health Promotion</a:t>
            </a:r>
          </a:p>
        </p:txBody>
      </p:sp>
      <p:pic>
        <p:nvPicPr>
          <p:cNvPr id="14" name="Picture 13" descr="logos: United States Department of Health and Human Services (USDHHS), CDC (Centers for Disease Control and Prevention)">
            <a:extLst>
              <a:ext uri="{FF2B5EF4-FFF2-40B4-BE49-F238E27FC236}">
                <a16:creationId xmlns:a16="http://schemas.microsoft.com/office/drawing/2014/main" id="{47AA7662-E64D-EA43-B14E-0FB8E21283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49355" y="5228109"/>
            <a:ext cx="1525385" cy="910213"/>
          </a:xfrm>
          <a:prstGeom prst="rect">
            <a:avLst/>
          </a:prstGeom>
        </p:spPr>
      </p:pic>
      <p:sp>
        <p:nvSpPr>
          <p:cNvPr id="15" name="Text Placeholder 8">
            <a:extLst>
              <a:ext uri="{FF2B5EF4-FFF2-40B4-BE49-F238E27FC236}">
                <a16:creationId xmlns:a16="http://schemas.microsoft.com/office/drawing/2014/main" id="{912B4F1B-D07F-F44E-86F6-DE2CF5A029A0}"/>
              </a:ext>
            </a:extLst>
          </p:cNvPr>
          <p:cNvSpPr>
            <a:spLocks noGrp="1"/>
          </p:cNvSpPr>
          <p:nvPr>
            <p:ph type="body" sz="quarter" idx="13" hasCustomPrompt="1"/>
          </p:nvPr>
        </p:nvSpPr>
        <p:spPr>
          <a:xfrm>
            <a:off x="581192" y="5837569"/>
            <a:ext cx="6966592" cy="354921"/>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6" name="Picture Placeholder 15">
            <a:extLst>
              <a:ext uri="{FF2B5EF4-FFF2-40B4-BE49-F238E27FC236}">
                <a16:creationId xmlns:a16="http://schemas.microsoft.com/office/drawing/2014/main" id="{12E6B58F-F74A-D442-8939-14F05A69D8EA}"/>
              </a:ext>
            </a:extLst>
          </p:cNvPr>
          <p:cNvSpPr>
            <a:spLocks noGrp="1" noChangeAspect="1"/>
          </p:cNvSpPr>
          <p:nvPr>
            <p:ph type="pic" sz="quarter" idx="17" hasCustomPrompt="1"/>
          </p:nvPr>
        </p:nvSpPr>
        <p:spPr>
          <a:xfrm>
            <a:off x="7266658" y="3281779"/>
            <a:ext cx="2057399" cy="1651000"/>
          </a:xfrm>
          <a:prstGeom prst="rect">
            <a:avLst/>
          </a:prstGeom>
        </p:spPr>
        <p:txBody>
          <a:bodyPr>
            <a:noAutofit/>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Click icon to add Picture and Alt Text</a:t>
            </a:r>
          </a:p>
        </p:txBody>
      </p:sp>
      <p:sp>
        <p:nvSpPr>
          <p:cNvPr id="17" name="Picture Placeholder 15">
            <a:extLst>
              <a:ext uri="{FF2B5EF4-FFF2-40B4-BE49-F238E27FC236}">
                <a16:creationId xmlns:a16="http://schemas.microsoft.com/office/drawing/2014/main" id="{AF42AEC7-D106-CF43-9241-65C6034D07B0}"/>
              </a:ext>
            </a:extLst>
          </p:cNvPr>
          <p:cNvSpPr>
            <a:spLocks noGrp="1" noChangeAspect="1"/>
          </p:cNvSpPr>
          <p:nvPr>
            <p:ph type="pic" sz="quarter" idx="16" hasCustomPrompt="1"/>
          </p:nvPr>
        </p:nvSpPr>
        <p:spPr>
          <a:xfrm>
            <a:off x="5046926" y="3281779"/>
            <a:ext cx="2057399"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Click icon to add Picture and Alt Text</a:t>
            </a:r>
          </a:p>
        </p:txBody>
      </p:sp>
      <p:sp>
        <p:nvSpPr>
          <p:cNvPr id="18" name="Picture Placeholder 15">
            <a:extLst>
              <a:ext uri="{FF2B5EF4-FFF2-40B4-BE49-F238E27FC236}">
                <a16:creationId xmlns:a16="http://schemas.microsoft.com/office/drawing/2014/main" id="{C15222D9-D95C-2547-8E29-5FF9539DA195}"/>
              </a:ext>
            </a:extLst>
          </p:cNvPr>
          <p:cNvSpPr>
            <a:spLocks noGrp="1" noChangeAspect="1"/>
          </p:cNvSpPr>
          <p:nvPr>
            <p:ph type="pic" sz="quarter" idx="15" hasCustomPrompt="1"/>
          </p:nvPr>
        </p:nvSpPr>
        <p:spPr>
          <a:xfrm>
            <a:off x="2827194" y="3281779"/>
            <a:ext cx="2057399"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Click icon to add Picture and Alt Text</a:t>
            </a:r>
          </a:p>
        </p:txBody>
      </p:sp>
      <p:sp>
        <p:nvSpPr>
          <p:cNvPr id="19" name="Picture Placeholder 15">
            <a:extLst>
              <a:ext uri="{FF2B5EF4-FFF2-40B4-BE49-F238E27FC236}">
                <a16:creationId xmlns:a16="http://schemas.microsoft.com/office/drawing/2014/main" id="{7EFACD02-483D-B449-828B-F4BF644C4C00}"/>
              </a:ext>
            </a:extLst>
          </p:cNvPr>
          <p:cNvSpPr>
            <a:spLocks noGrp="1" noChangeAspect="1"/>
          </p:cNvSpPr>
          <p:nvPr>
            <p:ph type="pic" sz="quarter" idx="14" hasCustomPrompt="1"/>
          </p:nvPr>
        </p:nvSpPr>
        <p:spPr>
          <a:xfrm>
            <a:off x="607462" y="3281779"/>
            <a:ext cx="2057399"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Click icon to add Picture and Alt Text</a:t>
            </a:r>
          </a:p>
        </p:txBody>
      </p:sp>
      <p:sp>
        <p:nvSpPr>
          <p:cNvPr id="20" name="Picture Placeholder 15">
            <a:extLst>
              <a:ext uri="{FF2B5EF4-FFF2-40B4-BE49-F238E27FC236}">
                <a16:creationId xmlns:a16="http://schemas.microsoft.com/office/drawing/2014/main" id="{139A0F3E-3DCD-2345-823A-F1E3ECED643F}"/>
              </a:ext>
            </a:extLst>
          </p:cNvPr>
          <p:cNvSpPr>
            <a:spLocks noGrp="1" noChangeAspect="1"/>
          </p:cNvSpPr>
          <p:nvPr>
            <p:ph type="pic" sz="quarter" idx="18" hasCustomPrompt="1"/>
          </p:nvPr>
        </p:nvSpPr>
        <p:spPr>
          <a:xfrm>
            <a:off x="9486389" y="3281779"/>
            <a:ext cx="2057399" cy="1651000"/>
          </a:xfrm>
          <a:prstGeom prst="rect">
            <a:avLst/>
          </a:prstGeom>
        </p:spPr>
        <p:txBody>
          <a:bodyPr>
            <a:noAutofit/>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Click icon to add Picture and Alt Text</a:t>
            </a:r>
          </a:p>
        </p:txBody>
      </p:sp>
    </p:spTree>
    <p:extLst>
      <p:ext uri="{BB962C8B-B14F-4D97-AF65-F5344CB8AC3E}">
        <p14:creationId xmlns:p14="http://schemas.microsoft.com/office/powerpoint/2010/main" val="37332904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D772AD90-C044-2F4D-B1B4-769E5E84D9A4}"/>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D8B36841-3110-7E4F-AA82-DC480FB11939}"/>
              </a:ext>
            </a:extLst>
          </p:cNvPr>
          <p:cNvSpPr>
            <a:spLocks noGrp="1"/>
          </p:cNvSpPr>
          <p:nvPr>
            <p:ph type="sldNum" sz="quarter" idx="11"/>
          </p:nvPr>
        </p:nvSpPr>
        <p:spPr/>
        <p:txBody>
          <a:bodyPr/>
          <a:lstStyle/>
          <a:p>
            <a:fld id="{D57F1E4F-1CFF-5643-939E-217C01CDF565}" type="slidenum">
              <a:rPr lang="en-US" smtClean="0"/>
              <a:pPr/>
              <a:t>‹#›</a:t>
            </a:fld>
            <a:endParaRPr lang="en-US"/>
          </a:p>
        </p:txBody>
      </p:sp>
      <p:pic>
        <p:nvPicPr>
          <p:cNvPr id="10" name="Picture 9">
            <a:extLst>
              <a:ext uri="{FF2B5EF4-FFF2-40B4-BE49-F238E27FC236}">
                <a16:creationId xmlns:a16="http://schemas.microsoft.com/office/drawing/2014/main" id="{E9FD7956-5A74-7141-9E6E-43EB8DE84CA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4958" y="5212081"/>
            <a:ext cx="11262089" cy="1192254"/>
          </a:xfrm>
          <a:prstGeom prst="rect">
            <a:avLst/>
          </a:prstGeom>
        </p:spPr>
      </p:pic>
      <p:sp>
        <p:nvSpPr>
          <p:cNvPr id="11" name="Title 1">
            <a:extLst>
              <a:ext uri="{FF2B5EF4-FFF2-40B4-BE49-F238E27FC236}">
                <a16:creationId xmlns:a16="http://schemas.microsoft.com/office/drawing/2014/main" id="{6F85FBB8-89DC-8D43-AD7D-FCD20E82920A}"/>
              </a:ext>
            </a:extLst>
          </p:cNvPr>
          <p:cNvSpPr>
            <a:spLocks noGrp="1"/>
          </p:cNvSpPr>
          <p:nvPr>
            <p:ph type="title"/>
          </p:nvPr>
        </p:nvSpPr>
        <p:spPr>
          <a:xfrm>
            <a:off x="581193" y="5303252"/>
            <a:ext cx="11029616" cy="1013800"/>
          </a:xfrm>
        </p:spPr>
        <p:txBody>
          <a:bodyPr>
            <a:normAutofit/>
          </a:bodyPr>
          <a:lstStyle>
            <a:lvl1pPr algn="l">
              <a:defRPr sz="2520"/>
            </a:lvl1pPr>
          </a:lstStyle>
          <a:p>
            <a:r>
              <a:rPr lang="en-US"/>
              <a:t>Click to edit Master title style</a:t>
            </a:r>
          </a:p>
        </p:txBody>
      </p:sp>
    </p:spTree>
    <p:extLst>
      <p:ext uri="{BB962C8B-B14F-4D97-AF65-F5344CB8AC3E}">
        <p14:creationId xmlns:p14="http://schemas.microsoft.com/office/powerpoint/2010/main" val="19046848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 Light ">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5EF5B8-1F19-024C-8319-7CA352C8ED47}"/>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6" name="Title 1">
            <a:extLst>
              <a:ext uri="{FF2B5EF4-FFF2-40B4-BE49-F238E27FC236}">
                <a16:creationId xmlns:a16="http://schemas.microsoft.com/office/drawing/2014/main" id="{5897B961-385F-9449-962C-D36861EEA017}"/>
              </a:ext>
            </a:extLst>
          </p:cNvPr>
          <p:cNvSpPr>
            <a:spLocks noGrp="1"/>
          </p:cNvSpPr>
          <p:nvPr userDrawn="1">
            <p:ph type="ctrTitle" hasCustomPrompt="1"/>
          </p:nvPr>
        </p:nvSpPr>
        <p:spPr>
          <a:xfrm>
            <a:off x="3375478" y="2136500"/>
            <a:ext cx="5441044" cy="486571"/>
          </a:xfrm>
          <a:effectLst/>
        </p:spPr>
        <p:txBody>
          <a:bodyPr anchor="ctr">
            <a:normAutofit/>
          </a:bodyPr>
          <a:lstStyle>
            <a:lvl1pPr algn="ctr">
              <a:defRPr sz="4400" b="1">
                <a:solidFill>
                  <a:schemeClr val="tx1"/>
                </a:solidFill>
              </a:defRPr>
            </a:lvl1pPr>
          </a:lstStyle>
          <a:p>
            <a:r>
              <a:rPr lang="en-US"/>
              <a:t>Click to Edit Title</a:t>
            </a:r>
          </a:p>
        </p:txBody>
      </p:sp>
      <p:sp>
        <p:nvSpPr>
          <p:cNvPr id="10" name="Text Placeholder 9">
            <a:extLst>
              <a:ext uri="{FF2B5EF4-FFF2-40B4-BE49-F238E27FC236}">
                <a16:creationId xmlns:a16="http://schemas.microsoft.com/office/drawing/2014/main" id="{631DDABA-A541-5146-B0D8-608BF0639F58}"/>
              </a:ext>
            </a:extLst>
          </p:cNvPr>
          <p:cNvSpPr>
            <a:spLocks noGrp="1"/>
          </p:cNvSpPr>
          <p:nvPr userDrawn="1">
            <p:ph type="body" sz="quarter" idx="14" hasCustomPrompt="1"/>
          </p:nvPr>
        </p:nvSpPr>
        <p:spPr>
          <a:xfrm>
            <a:off x="4133850" y="2585207"/>
            <a:ext cx="3924300" cy="495300"/>
          </a:xfrm>
        </p:spPr>
        <p:txBody>
          <a:bodyPr>
            <a:noAutofit/>
          </a:bodyPr>
          <a:lstStyle>
            <a:lvl1pPr marL="0" indent="0" algn="ctr">
              <a:buNone/>
              <a:defRPr sz="2400">
                <a:solidFill>
                  <a:schemeClr val="tx1"/>
                </a:solidFill>
              </a:defRPr>
            </a:lvl1pPr>
          </a:lstStyle>
          <a:p>
            <a:pPr lvl="0"/>
            <a:r>
              <a:rPr lang="en-US"/>
              <a:t>Click to Edit Subtitle</a:t>
            </a:r>
          </a:p>
        </p:txBody>
      </p:sp>
      <p:sp>
        <p:nvSpPr>
          <p:cNvPr id="33" name="Subtitle 2">
            <a:extLst>
              <a:ext uri="{FF2B5EF4-FFF2-40B4-BE49-F238E27FC236}">
                <a16:creationId xmlns:a16="http://schemas.microsoft.com/office/drawing/2014/main" id="{528EC04B-3C32-4742-9513-FBBEF03FA17B}"/>
              </a:ext>
            </a:extLst>
          </p:cNvPr>
          <p:cNvSpPr>
            <a:spLocks noGrp="1"/>
          </p:cNvSpPr>
          <p:nvPr userDrawn="1">
            <p:ph type="subTitle" idx="1" hasCustomPrompt="1"/>
          </p:nvPr>
        </p:nvSpPr>
        <p:spPr>
          <a:xfrm>
            <a:off x="3949700" y="3535315"/>
            <a:ext cx="4292600" cy="590321"/>
          </a:xfrm>
        </p:spPr>
        <p:txBody>
          <a:bodyPr anchor="t">
            <a:normAutofit/>
          </a:bodyPr>
          <a:lstStyle>
            <a:lvl1pPr marL="0" indent="0" algn="ctr">
              <a:buNone/>
              <a:defRPr sz="1400" cap="none">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Meeting | Presenter Name(s)</a:t>
            </a:r>
          </a:p>
        </p:txBody>
      </p:sp>
      <p:sp>
        <p:nvSpPr>
          <p:cNvPr id="29" name="TextBox 28">
            <a:extLst>
              <a:ext uri="{FF2B5EF4-FFF2-40B4-BE49-F238E27FC236}">
                <a16:creationId xmlns:a16="http://schemas.microsoft.com/office/drawing/2014/main" id="{6E9979E6-A41A-144A-ABE6-D37BDC279573}"/>
              </a:ext>
            </a:extLst>
          </p:cNvPr>
          <p:cNvSpPr txBox="1"/>
          <p:nvPr userDrawn="1"/>
        </p:nvSpPr>
        <p:spPr>
          <a:xfrm>
            <a:off x="281126" y="5861822"/>
            <a:ext cx="5814874" cy="4898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a:solidFill>
                  <a:schemeClr val="bg1"/>
                </a:solidFill>
              </a:rPr>
              <a:t>Centers for Disease Control and Prevention</a:t>
            </a:r>
          </a:p>
          <a:p>
            <a:pPr lvl="0">
              <a:lnSpc>
                <a:spcPct val="150000"/>
              </a:lnSpc>
            </a:pPr>
            <a:r>
              <a:rPr lang="en-US" sz="900" b="0">
                <a:solidFill>
                  <a:schemeClr val="bg1"/>
                </a:solidFill>
              </a:rPr>
              <a:t>National Center for Chronic Disease Prevention and Health Promotion</a:t>
            </a:r>
          </a:p>
        </p:txBody>
      </p:sp>
      <p:sp>
        <p:nvSpPr>
          <p:cNvPr id="28" name="Division Name">
            <a:extLst>
              <a:ext uri="{FF2B5EF4-FFF2-40B4-BE49-F238E27FC236}">
                <a16:creationId xmlns:a16="http://schemas.microsoft.com/office/drawing/2014/main" id="{1C05C024-2448-084E-B53D-9CCD3F04AFAC}"/>
              </a:ext>
            </a:extLst>
          </p:cNvPr>
          <p:cNvSpPr>
            <a:spLocks noGrp="1"/>
          </p:cNvSpPr>
          <p:nvPr userDrawn="1">
            <p:ph type="body" sz="quarter" idx="13" hasCustomPrompt="1"/>
          </p:nvPr>
        </p:nvSpPr>
        <p:spPr>
          <a:xfrm>
            <a:off x="281126" y="6355716"/>
            <a:ext cx="5154215" cy="296863"/>
          </a:xfrm>
          <a:prstGeom prst="rect">
            <a:avLst/>
          </a:prstGeom>
        </p:spPr>
        <p:txBody>
          <a:bodyPr>
            <a:noAutofit/>
          </a:bodyPr>
          <a:lstStyle>
            <a:lvl1pPr marL="0" indent="0">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3" name="Rectangle 22">
            <a:extLst>
              <a:ext uri="{FF2B5EF4-FFF2-40B4-BE49-F238E27FC236}">
                <a16:creationId xmlns:a16="http://schemas.microsoft.com/office/drawing/2014/main" id="{20EC4993-7A2E-F54A-A816-C8D1D0A8F3C8}"/>
              </a:ext>
              <a:ext uri="{C183D7F6-B498-43B3-948B-1728B52AA6E4}">
                <adec:decorative xmlns:adec="http://schemas.microsoft.com/office/drawing/2017/decorative" val="1"/>
              </a:ext>
            </a:extLst>
          </p:cNvPr>
          <p:cNvSpPr/>
          <p:nvPr userDrawn="1"/>
        </p:nvSpPr>
        <p:spPr>
          <a:xfrm>
            <a:off x="0" y="5107047"/>
            <a:ext cx="12192000" cy="1750954"/>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0FA0AD-C01E-5B47-ACCE-F4A235E08A70}"/>
              </a:ext>
              <a:ext uri="{C183D7F6-B498-43B3-948B-1728B52AA6E4}">
                <adec:decorative xmlns:adec="http://schemas.microsoft.com/office/drawing/2017/decorative" val="1"/>
              </a:ext>
            </a:extLst>
          </p:cNvPr>
          <p:cNvSpPr/>
          <p:nvPr userDrawn="1"/>
        </p:nvSpPr>
        <p:spPr>
          <a:xfrm>
            <a:off x="0" y="49889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E26990E-92CC-084A-93B4-F8192307C1B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44684" y="3380127"/>
            <a:ext cx="902633" cy="70795"/>
          </a:xfrm>
          <a:prstGeom prst="rect">
            <a:avLst/>
          </a:prstGeom>
        </p:spPr>
      </p:pic>
      <p:pic>
        <p:nvPicPr>
          <p:cNvPr id="32" name="Picture 31" descr="logo: USDHHS (United States Department of Health and Human Services), CDC (Centers for Disease Control and Prevention)">
            <a:extLst>
              <a:ext uri="{FF2B5EF4-FFF2-40B4-BE49-F238E27FC236}">
                <a16:creationId xmlns:a16="http://schemas.microsoft.com/office/drawing/2014/main" id="{DD9FC9F1-872A-A844-BA3F-B9F5F423F7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86874" y="5737970"/>
            <a:ext cx="1524001" cy="873325"/>
          </a:xfrm>
          <a:prstGeom prst="rect">
            <a:avLst/>
          </a:prstGeom>
        </p:spPr>
      </p:pic>
    </p:spTree>
    <p:extLst>
      <p:ext uri="{BB962C8B-B14F-4D97-AF65-F5344CB8AC3E}">
        <p14:creationId xmlns:p14="http://schemas.microsoft.com/office/powerpoint/2010/main" val="6198511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 Dark">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EC4993-7A2E-F54A-A816-C8D1D0A8F3C8}"/>
              </a:ext>
              <a:ext uri="{C183D7F6-B498-43B3-948B-1728B52AA6E4}">
                <adec:decorative xmlns:adec="http://schemas.microsoft.com/office/drawing/2017/decorative" val="1"/>
              </a:ext>
            </a:extLst>
          </p:cNvPr>
          <p:cNvSpPr/>
          <p:nvPr userDrawn="1"/>
        </p:nvSpPr>
        <p:spPr>
          <a:xfrm>
            <a:off x="0" y="5107047"/>
            <a:ext cx="12192000" cy="1750954"/>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0FA0AD-C01E-5B47-ACCE-F4A235E08A70}"/>
              </a:ext>
              <a:ext uri="{C183D7F6-B498-43B3-948B-1728B52AA6E4}">
                <adec:decorative xmlns:adec="http://schemas.microsoft.com/office/drawing/2017/decorative" val="1"/>
              </a:ext>
            </a:extLst>
          </p:cNvPr>
          <p:cNvSpPr/>
          <p:nvPr userDrawn="1"/>
        </p:nvSpPr>
        <p:spPr>
          <a:xfrm>
            <a:off x="0" y="49889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E26990E-92CC-084A-93B4-F8192307C1B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44684" y="3380127"/>
            <a:ext cx="902633" cy="70795"/>
          </a:xfrm>
          <a:prstGeom prst="rect">
            <a:avLst/>
          </a:prstGeom>
        </p:spPr>
      </p:pic>
      <p:sp>
        <p:nvSpPr>
          <p:cNvPr id="26" name="Title 1">
            <a:extLst>
              <a:ext uri="{FF2B5EF4-FFF2-40B4-BE49-F238E27FC236}">
                <a16:creationId xmlns:a16="http://schemas.microsoft.com/office/drawing/2014/main" id="{5897B961-385F-9449-962C-D36861EEA017}"/>
              </a:ext>
            </a:extLst>
          </p:cNvPr>
          <p:cNvSpPr>
            <a:spLocks noGrp="1"/>
          </p:cNvSpPr>
          <p:nvPr userDrawn="1">
            <p:ph type="ctrTitle" hasCustomPrompt="1"/>
          </p:nvPr>
        </p:nvSpPr>
        <p:spPr>
          <a:xfrm>
            <a:off x="3375478" y="2136500"/>
            <a:ext cx="5441044" cy="486571"/>
          </a:xfrm>
          <a:effectLst/>
        </p:spPr>
        <p:txBody>
          <a:bodyPr anchor="ctr">
            <a:normAutofit/>
          </a:bodyPr>
          <a:lstStyle>
            <a:lvl1pPr algn="ctr">
              <a:defRPr sz="4400" b="1">
                <a:solidFill>
                  <a:schemeClr val="bg1"/>
                </a:solidFill>
              </a:defRPr>
            </a:lvl1pPr>
          </a:lstStyle>
          <a:p>
            <a:r>
              <a:rPr lang="en-US"/>
              <a:t>Click to Edit Title</a:t>
            </a:r>
          </a:p>
        </p:txBody>
      </p:sp>
      <p:sp>
        <p:nvSpPr>
          <p:cNvPr id="10" name="Text Placeholder 9">
            <a:extLst>
              <a:ext uri="{FF2B5EF4-FFF2-40B4-BE49-F238E27FC236}">
                <a16:creationId xmlns:a16="http://schemas.microsoft.com/office/drawing/2014/main" id="{631DDABA-A541-5146-B0D8-608BF0639F58}"/>
              </a:ext>
            </a:extLst>
          </p:cNvPr>
          <p:cNvSpPr>
            <a:spLocks noGrp="1"/>
          </p:cNvSpPr>
          <p:nvPr userDrawn="1">
            <p:ph type="body" sz="quarter" idx="14" hasCustomPrompt="1"/>
          </p:nvPr>
        </p:nvSpPr>
        <p:spPr>
          <a:xfrm>
            <a:off x="4133850" y="2585207"/>
            <a:ext cx="3924300" cy="495300"/>
          </a:xfrm>
        </p:spPr>
        <p:txBody>
          <a:bodyPr>
            <a:noAutofit/>
          </a:bodyPr>
          <a:lstStyle>
            <a:lvl1pPr marL="0" indent="0" algn="ctr">
              <a:buNone/>
              <a:defRPr sz="2400">
                <a:solidFill>
                  <a:schemeClr val="bg1"/>
                </a:solidFill>
              </a:defRPr>
            </a:lvl1pPr>
          </a:lstStyle>
          <a:p>
            <a:pPr lvl="0"/>
            <a:r>
              <a:rPr lang="en-US"/>
              <a:t>Click to Edit Subtitle</a:t>
            </a:r>
          </a:p>
        </p:txBody>
      </p:sp>
      <p:sp>
        <p:nvSpPr>
          <p:cNvPr id="33" name="Subtitle 2">
            <a:extLst>
              <a:ext uri="{FF2B5EF4-FFF2-40B4-BE49-F238E27FC236}">
                <a16:creationId xmlns:a16="http://schemas.microsoft.com/office/drawing/2014/main" id="{528EC04B-3C32-4742-9513-FBBEF03FA17B}"/>
              </a:ext>
            </a:extLst>
          </p:cNvPr>
          <p:cNvSpPr>
            <a:spLocks noGrp="1"/>
          </p:cNvSpPr>
          <p:nvPr userDrawn="1">
            <p:ph type="subTitle" idx="1" hasCustomPrompt="1"/>
          </p:nvPr>
        </p:nvSpPr>
        <p:spPr>
          <a:xfrm>
            <a:off x="3949700" y="3535315"/>
            <a:ext cx="4292600" cy="590321"/>
          </a:xfrm>
        </p:spPr>
        <p:txBody>
          <a:bodyPr anchor="t">
            <a:normAutofit/>
          </a:bodyPr>
          <a:lstStyle>
            <a:lvl1pPr marL="0" indent="0" algn="ctr">
              <a:buNone/>
              <a:defRPr sz="140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Meeting | Presenter Name(s)</a:t>
            </a:r>
          </a:p>
        </p:txBody>
      </p:sp>
      <p:sp>
        <p:nvSpPr>
          <p:cNvPr id="29" name="TextBox 28">
            <a:extLst>
              <a:ext uri="{FF2B5EF4-FFF2-40B4-BE49-F238E27FC236}">
                <a16:creationId xmlns:a16="http://schemas.microsoft.com/office/drawing/2014/main" id="{6E9979E6-A41A-144A-ABE6-D37BDC279573}"/>
              </a:ext>
            </a:extLst>
          </p:cNvPr>
          <p:cNvSpPr txBox="1"/>
          <p:nvPr userDrawn="1"/>
        </p:nvSpPr>
        <p:spPr>
          <a:xfrm>
            <a:off x="281126" y="5861822"/>
            <a:ext cx="5814874" cy="4898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a:solidFill>
                  <a:schemeClr val="bg1"/>
                </a:solidFill>
              </a:rPr>
              <a:t>Centers for Disease Control and Prevention</a:t>
            </a:r>
          </a:p>
          <a:p>
            <a:pPr lvl="0">
              <a:lnSpc>
                <a:spcPct val="150000"/>
              </a:lnSpc>
            </a:pPr>
            <a:r>
              <a:rPr lang="en-US" sz="900" b="0">
                <a:solidFill>
                  <a:schemeClr val="bg1"/>
                </a:solidFill>
              </a:rPr>
              <a:t>National Center for Chronic Disease Prevention and Health Promotion</a:t>
            </a:r>
          </a:p>
        </p:txBody>
      </p:sp>
      <p:sp>
        <p:nvSpPr>
          <p:cNvPr id="28" name="Division Name">
            <a:extLst>
              <a:ext uri="{FF2B5EF4-FFF2-40B4-BE49-F238E27FC236}">
                <a16:creationId xmlns:a16="http://schemas.microsoft.com/office/drawing/2014/main" id="{1C05C024-2448-084E-B53D-9CCD3F04AFAC}"/>
              </a:ext>
            </a:extLst>
          </p:cNvPr>
          <p:cNvSpPr>
            <a:spLocks noGrp="1"/>
          </p:cNvSpPr>
          <p:nvPr userDrawn="1">
            <p:ph type="body" sz="quarter" idx="13" hasCustomPrompt="1"/>
          </p:nvPr>
        </p:nvSpPr>
        <p:spPr>
          <a:xfrm>
            <a:off x="281126" y="6355716"/>
            <a:ext cx="5154215" cy="296863"/>
          </a:xfrm>
          <a:prstGeom prst="rect">
            <a:avLst/>
          </a:prstGeom>
        </p:spPr>
        <p:txBody>
          <a:bodyPr>
            <a:noAutofit/>
          </a:bodyPr>
          <a:lstStyle>
            <a:lvl1pPr marL="0" indent="0">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pic>
        <p:nvPicPr>
          <p:cNvPr id="32" name="Picture 31" descr="logo: USDHHS (United States Department of Health and Human Services), CDC (Centers for Disease Control and Prevention)">
            <a:extLst>
              <a:ext uri="{FF2B5EF4-FFF2-40B4-BE49-F238E27FC236}">
                <a16:creationId xmlns:a16="http://schemas.microsoft.com/office/drawing/2014/main" id="{DD9FC9F1-872A-A844-BA3F-B9F5F423F7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6874" y="5737970"/>
            <a:ext cx="1524001" cy="873325"/>
          </a:xfrm>
          <a:prstGeom prst="rect">
            <a:avLst/>
          </a:prstGeom>
        </p:spPr>
      </p:pic>
    </p:spTree>
    <p:extLst>
      <p:ext uri="{BB962C8B-B14F-4D97-AF65-F5344CB8AC3E}">
        <p14:creationId xmlns:p14="http://schemas.microsoft.com/office/powerpoint/2010/main" val="17498340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 Photography">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48FAF1-D016-8244-B6B9-A68D48532E2D}"/>
              </a:ext>
              <a:ext uri="{C183D7F6-B498-43B3-948B-1728B52AA6E4}">
                <adec:decorative xmlns:adec="http://schemas.microsoft.com/office/drawing/2017/decorative" val="1"/>
              </a:ext>
            </a:extLst>
          </p:cNvPr>
          <p:cNvSpPr/>
          <p:nvPr userDrawn="1"/>
        </p:nvSpPr>
        <p:spPr>
          <a:xfrm>
            <a:off x="0" y="5634727"/>
            <a:ext cx="12192000" cy="12232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6">
            <a:extLst>
              <a:ext uri="{FF2B5EF4-FFF2-40B4-BE49-F238E27FC236}">
                <a16:creationId xmlns:a16="http://schemas.microsoft.com/office/drawing/2014/main" id="{BF9B6DCF-B02F-C847-B214-F3548F2C102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699" y="-1272"/>
            <a:ext cx="3053130" cy="3859968"/>
          </a:xfrm>
          <a:prstGeom prst="rect">
            <a:avLst/>
          </a:prstGeom>
        </p:spPr>
      </p:pic>
      <p:pic>
        <p:nvPicPr>
          <p:cNvPr id="14" name="Picture Placeholder 6">
            <a:extLst>
              <a:ext uri="{FF2B5EF4-FFF2-40B4-BE49-F238E27FC236}">
                <a16:creationId xmlns:a16="http://schemas.microsoft.com/office/drawing/2014/main" id="{586D702C-5FEE-1D49-BC85-65BE823AC58C}"/>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138870" y="0"/>
            <a:ext cx="3053130" cy="3742774"/>
          </a:xfrm>
          <a:prstGeom prst="rect">
            <a:avLst/>
          </a:prstGeom>
        </p:spPr>
      </p:pic>
      <p:pic>
        <p:nvPicPr>
          <p:cNvPr id="20" name="Picture Placeholder 6">
            <a:extLst>
              <a:ext uri="{FF2B5EF4-FFF2-40B4-BE49-F238E27FC236}">
                <a16:creationId xmlns:a16="http://schemas.microsoft.com/office/drawing/2014/main" id="{B882EF8D-49EE-B34C-BE14-B912AF49A9C0}"/>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 y="2"/>
            <a:ext cx="3083242" cy="3742772"/>
          </a:xfrm>
          <a:prstGeom prst="rect">
            <a:avLst/>
          </a:prstGeom>
        </p:spPr>
      </p:pic>
      <p:pic>
        <p:nvPicPr>
          <p:cNvPr id="12" name="Picture Placeholder 6">
            <a:extLst>
              <a:ext uri="{FF2B5EF4-FFF2-40B4-BE49-F238E27FC236}">
                <a16:creationId xmlns:a16="http://schemas.microsoft.com/office/drawing/2014/main" id="{3140EFED-5F88-1A47-9AE6-07032D85E6EB}"/>
              </a:ext>
              <a:ext uri="{C183D7F6-B498-43B3-948B-1728B52AA6E4}">
                <adec:decorative xmlns:adec="http://schemas.microsoft.com/office/drawing/2017/decorative" val="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074144" y="1"/>
            <a:ext cx="3051544" cy="3859968"/>
          </a:xfrm>
          <a:prstGeom prst="rect">
            <a:avLst/>
          </a:prstGeom>
        </p:spPr>
      </p:pic>
      <p:sp>
        <p:nvSpPr>
          <p:cNvPr id="4" name="Rectangle 3">
            <a:extLst>
              <a:ext uri="{FF2B5EF4-FFF2-40B4-BE49-F238E27FC236}">
                <a16:creationId xmlns:a16="http://schemas.microsoft.com/office/drawing/2014/main" id="{EF7F3A6F-0DB6-3E4E-9354-5A3C02FB63AB}"/>
              </a:ext>
              <a:ext uri="{C183D7F6-B498-43B3-948B-1728B52AA6E4}">
                <adec:decorative xmlns:adec="http://schemas.microsoft.com/office/drawing/2017/decorative" val="1"/>
              </a:ext>
            </a:extLst>
          </p:cNvPr>
          <p:cNvSpPr/>
          <p:nvPr userDrawn="1"/>
        </p:nvSpPr>
        <p:spPr>
          <a:xfrm>
            <a:off x="0" y="3742774"/>
            <a:ext cx="12192000" cy="1891953"/>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E26990E-92CC-084A-93B4-F8192307C1B0}"/>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79636" y="5093753"/>
            <a:ext cx="902633" cy="70795"/>
          </a:xfrm>
          <a:prstGeom prst="rect">
            <a:avLst/>
          </a:prstGeom>
        </p:spPr>
      </p:pic>
      <p:sp>
        <p:nvSpPr>
          <p:cNvPr id="19" name="Rectangle 18">
            <a:extLst>
              <a:ext uri="{FF2B5EF4-FFF2-40B4-BE49-F238E27FC236}">
                <a16:creationId xmlns:a16="http://schemas.microsoft.com/office/drawing/2014/main" id="{3D30A13C-785C-D143-92EA-3E6776D42FEA}"/>
              </a:ext>
              <a:ext uri="{C183D7F6-B498-43B3-948B-1728B52AA6E4}">
                <adec:decorative xmlns:adec="http://schemas.microsoft.com/office/drawing/2017/decorative" val="1"/>
              </a:ext>
            </a:extLst>
          </p:cNvPr>
          <p:cNvSpPr/>
          <p:nvPr userDrawn="1"/>
        </p:nvSpPr>
        <p:spPr>
          <a:xfrm>
            <a:off x="0" y="36237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30DDE451-2CF3-0949-B3F9-0E97F313B61C}"/>
              </a:ext>
            </a:extLst>
          </p:cNvPr>
          <p:cNvSpPr>
            <a:spLocks noGrp="1"/>
          </p:cNvSpPr>
          <p:nvPr>
            <p:ph type="ctrTitle" hasCustomPrompt="1"/>
          </p:nvPr>
        </p:nvSpPr>
        <p:spPr>
          <a:xfrm>
            <a:off x="274084" y="4049701"/>
            <a:ext cx="5441044" cy="486571"/>
          </a:xfrm>
          <a:effectLst/>
        </p:spPr>
        <p:txBody>
          <a:bodyPr anchor="ctr">
            <a:normAutofit/>
          </a:bodyPr>
          <a:lstStyle>
            <a:lvl1pPr algn="l">
              <a:defRPr sz="4400" b="1">
                <a:solidFill>
                  <a:schemeClr val="bg1"/>
                </a:solidFill>
              </a:defRPr>
            </a:lvl1pPr>
          </a:lstStyle>
          <a:p>
            <a:r>
              <a:rPr lang="en-US"/>
              <a:t>Click to Edit Title</a:t>
            </a:r>
          </a:p>
        </p:txBody>
      </p:sp>
      <p:sp>
        <p:nvSpPr>
          <p:cNvPr id="18" name="Text Placeholder 9">
            <a:extLst>
              <a:ext uri="{FF2B5EF4-FFF2-40B4-BE49-F238E27FC236}">
                <a16:creationId xmlns:a16="http://schemas.microsoft.com/office/drawing/2014/main" id="{39AA9A01-1A33-8B4A-878D-1737A853FA3E}"/>
              </a:ext>
            </a:extLst>
          </p:cNvPr>
          <p:cNvSpPr>
            <a:spLocks noGrp="1"/>
          </p:cNvSpPr>
          <p:nvPr>
            <p:ph type="body" sz="quarter" idx="14" hasCustomPrompt="1"/>
          </p:nvPr>
        </p:nvSpPr>
        <p:spPr>
          <a:xfrm>
            <a:off x="274084" y="4498408"/>
            <a:ext cx="3924300" cy="495300"/>
          </a:xfrm>
        </p:spPr>
        <p:txBody>
          <a:bodyPr>
            <a:noAutofit/>
          </a:bodyPr>
          <a:lstStyle>
            <a:lvl1pPr marL="0" indent="0" algn="l">
              <a:buNone/>
              <a:defRPr sz="2400">
                <a:solidFill>
                  <a:schemeClr val="bg1"/>
                </a:solidFill>
              </a:defRPr>
            </a:lvl1pPr>
          </a:lstStyle>
          <a:p>
            <a:pPr lvl="0"/>
            <a:r>
              <a:rPr lang="en-US"/>
              <a:t>Click to Edit Subtitle</a:t>
            </a:r>
          </a:p>
        </p:txBody>
      </p:sp>
      <p:sp>
        <p:nvSpPr>
          <p:cNvPr id="33" name="Subtitle 2">
            <a:extLst>
              <a:ext uri="{FF2B5EF4-FFF2-40B4-BE49-F238E27FC236}">
                <a16:creationId xmlns:a16="http://schemas.microsoft.com/office/drawing/2014/main" id="{528EC04B-3C32-4742-9513-FBBEF03FA17B}"/>
              </a:ext>
            </a:extLst>
          </p:cNvPr>
          <p:cNvSpPr>
            <a:spLocks noGrp="1"/>
          </p:cNvSpPr>
          <p:nvPr>
            <p:ph type="subTitle" idx="1" hasCustomPrompt="1"/>
          </p:nvPr>
        </p:nvSpPr>
        <p:spPr>
          <a:xfrm>
            <a:off x="276742" y="5212524"/>
            <a:ext cx="4292600" cy="389547"/>
          </a:xfrm>
        </p:spPr>
        <p:txBody>
          <a:bodyPr anchor="t">
            <a:normAutofit/>
          </a:bodyPr>
          <a:lstStyle>
            <a:lvl1pPr marL="0" indent="0" algn="l">
              <a:buNone/>
              <a:defRPr sz="140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Meeting | Presenter Name(s)</a:t>
            </a:r>
          </a:p>
        </p:txBody>
      </p:sp>
      <p:sp>
        <p:nvSpPr>
          <p:cNvPr id="16" name="TextBox 15">
            <a:extLst>
              <a:ext uri="{FF2B5EF4-FFF2-40B4-BE49-F238E27FC236}">
                <a16:creationId xmlns:a16="http://schemas.microsoft.com/office/drawing/2014/main" id="{C9E864F8-4763-4847-88BA-A0BBD72EA6CA}"/>
              </a:ext>
            </a:extLst>
          </p:cNvPr>
          <p:cNvSpPr txBox="1"/>
          <p:nvPr userDrawn="1"/>
        </p:nvSpPr>
        <p:spPr>
          <a:xfrm>
            <a:off x="281126" y="5861822"/>
            <a:ext cx="5814874" cy="4898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a:solidFill>
                  <a:schemeClr val="bg1"/>
                </a:solidFill>
              </a:rPr>
              <a:t>Centers for Disease Control and Prevention</a:t>
            </a:r>
          </a:p>
          <a:p>
            <a:pPr lvl="0">
              <a:lnSpc>
                <a:spcPct val="150000"/>
              </a:lnSpc>
            </a:pPr>
            <a:r>
              <a:rPr lang="en-US" sz="900" b="0">
                <a:solidFill>
                  <a:schemeClr val="bg1"/>
                </a:solidFill>
              </a:rPr>
              <a:t>National Center for Chronic Disease Prevention and Health Promotion</a:t>
            </a:r>
          </a:p>
        </p:txBody>
      </p:sp>
      <p:sp>
        <p:nvSpPr>
          <p:cNvPr id="15" name="Division Name">
            <a:extLst>
              <a:ext uri="{FF2B5EF4-FFF2-40B4-BE49-F238E27FC236}">
                <a16:creationId xmlns:a16="http://schemas.microsoft.com/office/drawing/2014/main" id="{0D6F8120-0546-4F43-AFAA-11D464A502C0}"/>
              </a:ext>
            </a:extLst>
          </p:cNvPr>
          <p:cNvSpPr>
            <a:spLocks noGrp="1"/>
          </p:cNvSpPr>
          <p:nvPr>
            <p:ph type="body" sz="quarter" idx="13" hasCustomPrompt="1"/>
          </p:nvPr>
        </p:nvSpPr>
        <p:spPr>
          <a:xfrm>
            <a:off x="281126" y="6412864"/>
            <a:ext cx="5154215" cy="296863"/>
          </a:xfrm>
          <a:prstGeom prst="rect">
            <a:avLst/>
          </a:prstGeom>
        </p:spPr>
        <p:txBody>
          <a:bodyPr>
            <a:noAutofit/>
          </a:bodyPr>
          <a:lstStyle>
            <a:lvl1pPr marL="0" indent="0">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pic>
        <p:nvPicPr>
          <p:cNvPr id="32" name="Picture 31" descr="logo: USDHHS (United States Department of Health and Human Services), CDC (Centers for Disease Control and Prevention)">
            <a:extLst>
              <a:ext uri="{FF2B5EF4-FFF2-40B4-BE49-F238E27FC236}">
                <a16:creationId xmlns:a16="http://schemas.microsoft.com/office/drawing/2014/main" id="{DD9FC9F1-872A-A844-BA3F-B9F5F423F7B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386874" y="5795118"/>
            <a:ext cx="1524001" cy="873325"/>
          </a:xfrm>
          <a:prstGeom prst="rect">
            <a:avLst/>
          </a:prstGeom>
        </p:spPr>
      </p:pic>
    </p:spTree>
    <p:extLst>
      <p:ext uri="{BB962C8B-B14F-4D97-AF65-F5344CB8AC3E}">
        <p14:creationId xmlns:p14="http://schemas.microsoft.com/office/powerpoint/2010/main" val="1103978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hoto Dark">
    <p:bg>
      <p:bgRef idx="1001">
        <a:schemeClr val="bg1"/>
      </p:bgRef>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6A41B2D-63A5-9E42-A734-7100CC60EF52}"/>
              </a:ext>
              <a:ext uri="{C183D7F6-B498-43B3-948B-1728B52AA6E4}">
                <adec:decorative xmlns:adec="http://schemas.microsoft.com/office/drawing/2017/decorative" val="1"/>
              </a:ext>
            </a:extLst>
          </p:cNvPr>
          <p:cNvSpPr/>
          <p:nvPr userDrawn="1"/>
        </p:nvSpPr>
        <p:spPr>
          <a:xfrm>
            <a:off x="0" y="5934873"/>
            <a:ext cx="12192000" cy="923128"/>
          </a:xfrm>
          <a:prstGeom prst="rect">
            <a:avLst/>
          </a:prstGeom>
          <a:gradFill>
            <a:gsLst>
              <a:gs pos="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EEE80-8067-D748-858F-5D3F727CE848}"/>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solidFill>
                  <a:schemeClr val="tx1"/>
                </a:solidFill>
              </a:defRPr>
            </a:lvl1pPr>
            <a:lvl2pPr>
              <a:buClr>
                <a:schemeClr val="accent2"/>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descr="Populate this object with alternative text.">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solidFill>
                  <a:schemeClr val="bg1"/>
                </a:solidFill>
              </a:defRPr>
            </a:lvl1pPr>
          </a:lstStyle>
          <a:p>
            <a:endParaRPr lang="en-US"/>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lvl1pPr>
              <a:defRPr>
                <a:solidFill>
                  <a:schemeClr val="accent3">
                    <a:lumMod val="40000"/>
                    <a:lumOff val="60000"/>
                  </a:schemeClr>
                </a:solidFill>
              </a:defRPr>
            </a:lvl1p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lvl1pPr>
              <a:defRPr>
                <a:solidFill>
                  <a:schemeClr val="accent3">
                    <a:lumMod val="40000"/>
                    <a:lumOff val="60000"/>
                  </a:schemeClr>
                </a:solidFill>
              </a:defRPr>
            </a:lvl1p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lvl1pPr>
              <a:defRPr>
                <a:solidFill>
                  <a:schemeClr val="accent3">
                    <a:lumMod val="40000"/>
                    <a:lumOff val="60000"/>
                  </a:schemeClr>
                </a:solidFill>
              </a:defRPr>
            </a:lvl1pPr>
          </a:lstStyle>
          <a:p>
            <a:endParaRPr lang="en-US"/>
          </a:p>
        </p:txBody>
      </p:sp>
      <p:pic>
        <p:nvPicPr>
          <p:cNvPr id="33" name="Picture 32">
            <a:extLst>
              <a:ext uri="{FF2B5EF4-FFF2-40B4-BE49-F238E27FC236}">
                <a16:creationId xmlns:a16="http://schemas.microsoft.com/office/drawing/2014/main" id="{B1A070BD-3871-C247-B2EB-AAD439AFE2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2126878670"/>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OC | Dark">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E275F2-8210-4840-B12C-B36DA0B31EA1}"/>
              </a:ext>
            </a:extLst>
          </p:cNvPr>
          <p:cNvSpPr>
            <a:spLocks noGrp="1"/>
          </p:cNvSpPr>
          <p:nvPr>
            <p:ph type="title" hasCustomPrompt="1"/>
          </p:nvPr>
        </p:nvSpPr>
        <p:spPr>
          <a:xfrm>
            <a:off x="3445328" y="705124"/>
            <a:ext cx="8165479" cy="1189554"/>
          </a:xfrm>
        </p:spPr>
        <p:txBody>
          <a:bodyPr/>
          <a:lstStyle/>
          <a:p>
            <a:r>
              <a:rPr lang="en-US"/>
              <a:t>Table of Contents</a:t>
            </a:r>
          </a:p>
        </p:txBody>
      </p:sp>
      <p:sp>
        <p:nvSpPr>
          <p:cNvPr id="9" name="Text Placeholder 8">
            <a:extLst>
              <a:ext uri="{FF2B5EF4-FFF2-40B4-BE49-F238E27FC236}">
                <a16:creationId xmlns:a16="http://schemas.microsoft.com/office/drawing/2014/main" id="{A17E6E2B-5F88-584B-8B63-04704EA28937}"/>
              </a:ext>
            </a:extLst>
          </p:cNvPr>
          <p:cNvSpPr>
            <a:spLocks noGrp="1"/>
          </p:cNvSpPr>
          <p:nvPr>
            <p:ph type="body" sz="quarter" idx="13" hasCustomPrompt="1"/>
          </p:nvPr>
        </p:nvSpPr>
        <p:spPr>
          <a:xfrm>
            <a:off x="3445327" y="2095122"/>
            <a:ext cx="8165479" cy="3450093"/>
          </a:xfrm>
        </p:spPr>
        <p:txBody>
          <a:bodyPr/>
          <a:lstStyle>
            <a:lvl1pPr marL="0" marR="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solidFill>
                  <a:schemeClr val="tx1"/>
                </a:solidFill>
              </a:defRPr>
            </a:lvl1pPr>
            <a:lvl2pPr marL="324000" indent="0">
              <a:buNone/>
              <a:defRPr>
                <a:solidFill>
                  <a:schemeClr val="tx1"/>
                </a:solidFill>
              </a:defRPr>
            </a:lvl2pPr>
            <a:lvl3pPr marL="630000" indent="0">
              <a:buNone/>
              <a:defRPr>
                <a:solidFill>
                  <a:schemeClr val="tx1"/>
                </a:solidFill>
              </a:defRPr>
            </a:lvl3pPr>
            <a:lvl4pPr marL="1008000" indent="0">
              <a:buNone/>
              <a:defRPr>
                <a:solidFill>
                  <a:schemeClr val="tx1"/>
                </a:solidFill>
              </a:defRPr>
            </a:lvl4pPr>
            <a:lvl5pPr marL="1368000" indent="0">
              <a:buNone/>
              <a:defRPr>
                <a:solidFill>
                  <a:schemeClr val="tx1"/>
                </a:solidFill>
              </a:defRPr>
            </a:lvl5pPr>
          </a:lstStyle>
          <a:p>
            <a:pPr lvl="0"/>
            <a:r>
              <a:rPr lang="en-US"/>
              <a:t>Section Title 1</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2</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3</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4</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5</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6</a:t>
            </a:r>
          </a:p>
          <a:p>
            <a:pPr lvl="0"/>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2F7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3" name="Footer Placeholder 2"/>
          <p:cNvSpPr>
            <a:spLocks noGrp="1"/>
          </p:cNvSpPr>
          <p:nvPr>
            <p:ph type="ftr" sz="quarter" idx="11"/>
          </p:nvPr>
        </p:nvSpPr>
        <p:spPr>
          <a:xfrm>
            <a:off x="3445326" y="6019046"/>
            <a:ext cx="405307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2F78BC"/>
              </a:solidFill>
              <a:effectLst/>
              <a:uLnTx/>
              <a:uFillTx/>
              <a:latin typeface="Arial"/>
              <a:ea typeface="+mn-ea"/>
              <a:cs typeface="+mn-cs"/>
            </a:endParaRPr>
          </a:p>
        </p:txBody>
      </p:sp>
      <p:sp>
        <p:nvSpPr>
          <p:cNvPr id="5" name="Rectangle 4">
            <a:extLst>
              <a:ext uri="{FF2B5EF4-FFF2-40B4-BE49-F238E27FC236}">
                <a16:creationId xmlns:a16="http://schemas.microsoft.com/office/drawing/2014/main" id="{CF47F67F-9B94-2641-9A40-55B101D107FB}"/>
              </a:ext>
              <a:ext uri="{C183D7F6-B498-43B3-948B-1728B52AA6E4}">
                <adec:decorative xmlns:adec="http://schemas.microsoft.com/office/drawing/2017/decorative" val="1"/>
              </a:ext>
            </a:extLst>
          </p:cNvPr>
          <p:cNvSpPr/>
          <p:nvPr userDrawn="1"/>
        </p:nvSpPr>
        <p:spPr>
          <a:xfrm rot="5400000">
            <a:off x="-1873578" y="1873577"/>
            <a:ext cx="6858000" cy="3110845"/>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3FCEE8-3773-E546-9E7D-954BE62FBAC4}"/>
              </a:ext>
              <a:ext uri="{C183D7F6-B498-43B3-948B-1728B52AA6E4}">
                <adec:decorative xmlns:adec="http://schemas.microsoft.com/office/drawing/2017/decorative" val="1"/>
              </a:ext>
            </a:extLst>
          </p:cNvPr>
          <p:cNvSpPr/>
          <p:nvPr userDrawn="1"/>
        </p:nvSpPr>
        <p:spPr>
          <a:xfrm rot="5400000">
            <a:off x="-318155" y="3310880"/>
            <a:ext cx="6857999" cy="236243"/>
          </a:xfrm>
          <a:prstGeom prst="rect">
            <a:avLst/>
          </a:prstGeom>
          <a:solidFill>
            <a:schemeClr val="tx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08210"/>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OC | Light">
    <p:bg>
      <p:bgRef idx="1001">
        <a:schemeClr val="bg1"/>
      </p:bgRef>
    </p:bg>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EB276D34-F03E-7441-BC58-5BDA718A4C1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10" name="Title 6">
            <a:extLst>
              <a:ext uri="{FF2B5EF4-FFF2-40B4-BE49-F238E27FC236}">
                <a16:creationId xmlns:a16="http://schemas.microsoft.com/office/drawing/2014/main" id="{0B3D011E-A37B-F240-BF8F-AB462A681999}"/>
              </a:ext>
            </a:extLst>
          </p:cNvPr>
          <p:cNvSpPr>
            <a:spLocks noGrp="1"/>
          </p:cNvSpPr>
          <p:nvPr>
            <p:ph type="title" hasCustomPrompt="1"/>
          </p:nvPr>
        </p:nvSpPr>
        <p:spPr>
          <a:xfrm>
            <a:off x="3445328" y="705124"/>
            <a:ext cx="8165479" cy="1189554"/>
          </a:xfrm>
        </p:spPr>
        <p:txBody>
          <a:bodyPr/>
          <a:lstStyle/>
          <a:p>
            <a:r>
              <a:rPr lang="en-US"/>
              <a:t>Table of Contents</a:t>
            </a:r>
          </a:p>
        </p:txBody>
      </p:sp>
      <p:sp>
        <p:nvSpPr>
          <p:cNvPr id="11" name="Text Placeholder 8">
            <a:extLst>
              <a:ext uri="{FF2B5EF4-FFF2-40B4-BE49-F238E27FC236}">
                <a16:creationId xmlns:a16="http://schemas.microsoft.com/office/drawing/2014/main" id="{B2266888-8F4F-8D42-AFA4-4B5164DE8E7B}"/>
              </a:ext>
            </a:extLst>
          </p:cNvPr>
          <p:cNvSpPr>
            <a:spLocks noGrp="1"/>
          </p:cNvSpPr>
          <p:nvPr>
            <p:ph type="body" sz="quarter" idx="13" hasCustomPrompt="1"/>
          </p:nvPr>
        </p:nvSpPr>
        <p:spPr>
          <a:xfrm>
            <a:off x="3445327" y="2095122"/>
            <a:ext cx="8165479" cy="3450093"/>
          </a:xfrm>
        </p:spPr>
        <p:txBody>
          <a:bodyPr/>
          <a:lstStyle>
            <a:lvl1pPr marL="0" marR="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solidFill>
                  <a:schemeClr val="tx1"/>
                </a:solidFill>
              </a:defRPr>
            </a:lvl1pPr>
            <a:lvl2pPr marL="324000" indent="0">
              <a:buNone/>
              <a:defRPr>
                <a:solidFill>
                  <a:schemeClr val="tx1"/>
                </a:solidFill>
              </a:defRPr>
            </a:lvl2pPr>
            <a:lvl3pPr marL="630000" indent="0">
              <a:buNone/>
              <a:defRPr>
                <a:solidFill>
                  <a:schemeClr val="tx1"/>
                </a:solidFill>
              </a:defRPr>
            </a:lvl3pPr>
            <a:lvl4pPr marL="1008000" indent="0">
              <a:buNone/>
              <a:defRPr>
                <a:solidFill>
                  <a:schemeClr val="tx1"/>
                </a:solidFill>
              </a:defRPr>
            </a:lvl4pPr>
            <a:lvl5pPr marL="1368000" indent="0">
              <a:buNone/>
              <a:defRPr>
                <a:solidFill>
                  <a:schemeClr val="tx1"/>
                </a:solidFill>
              </a:defRPr>
            </a:lvl5pPr>
          </a:lstStyle>
          <a:p>
            <a:pPr lvl="0"/>
            <a:r>
              <a:rPr lang="en-US"/>
              <a:t>Section Title 1</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2</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3</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4</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5</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Arial"/>
              <a:buNone/>
              <a:tabLst/>
              <a:defRPr/>
            </a:pPr>
            <a:r>
              <a:rPr lang="en-US"/>
              <a:t>Section Title 6</a:t>
            </a:r>
          </a:p>
          <a:p>
            <a:pPr lvl="0"/>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2F7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3" name="Footer Placeholder 2"/>
          <p:cNvSpPr>
            <a:spLocks noGrp="1"/>
          </p:cNvSpPr>
          <p:nvPr>
            <p:ph type="ftr" sz="quarter" idx="11"/>
          </p:nvPr>
        </p:nvSpPr>
        <p:spPr>
          <a:xfrm>
            <a:off x="3445326" y="6019046"/>
            <a:ext cx="405307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2F78BC"/>
              </a:solidFill>
              <a:effectLst/>
              <a:uLnTx/>
              <a:uFillTx/>
              <a:latin typeface="Arial"/>
              <a:ea typeface="+mn-ea"/>
              <a:cs typeface="+mn-cs"/>
            </a:endParaRPr>
          </a:p>
        </p:txBody>
      </p:sp>
      <p:sp>
        <p:nvSpPr>
          <p:cNvPr id="5" name="Rectangle 4">
            <a:extLst>
              <a:ext uri="{FF2B5EF4-FFF2-40B4-BE49-F238E27FC236}">
                <a16:creationId xmlns:a16="http://schemas.microsoft.com/office/drawing/2014/main" id="{CF47F67F-9B94-2641-9A40-55B101D107FB}"/>
              </a:ext>
              <a:ext uri="{C183D7F6-B498-43B3-948B-1728B52AA6E4}">
                <adec:decorative xmlns:adec="http://schemas.microsoft.com/office/drawing/2017/decorative" val="1"/>
              </a:ext>
            </a:extLst>
          </p:cNvPr>
          <p:cNvSpPr/>
          <p:nvPr userDrawn="1"/>
        </p:nvSpPr>
        <p:spPr>
          <a:xfrm rot="5400000">
            <a:off x="-1873578" y="1873577"/>
            <a:ext cx="6858000" cy="3110845"/>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3FCEE8-3773-E546-9E7D-954BE62FBAC4}"/>
              </a:ext>
              <a:ext uri="{C183D7F6-B498-43B3-948B-1728B52AA6E4}">
                <adec:decorative xmlns:adec="http://schemas.microsoft.com/office/drawing/2017/decorative" val="1"/>
              </a:ext>
            </a:extLst>
          </p:cNvPr>
          <p:cNvSpPr/>
          <p:nvPr userDrawn="1"/>
        </p:nvSpPr>
        <p:spPr>
          <a:xfrm rot="5400000">
            <a:off x="-318155" y="3310880"/>
            <a:ext cx="6857999" cy="236243"/>
          </a:xfrm>
          <a:prstGeom prst="rect">
            <a:avLst/>
          </a:prstGeom>
          <a:solidFill>
            <a:schemeClr val="tx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E322462-E9BD-1046-A1FE-47F97D47905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3596416539"/>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 Light">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E67E3BF6-3CC8-0047-BBA2-FF8805D17D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12" name="Title Placeholder 1">
            <a:extLst>
              <a:ext uri="{FF2B5EF4-FFF2-40B4-BE49-F238E27FC236}">
                <a16:creationId xmlns:a16="http://schemas.microsoft.com/office/drawing/2014/main" id="{C182B34E-3313-2C43-86BF-3691D3D4D569}"/>
              </a:ext>
            </a:extLst>
          </p:cNvPr>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p>
            <a:r>
              <a:rPr lang="en-US"/>
              <a:t>Click To Edit Master Title Style</a:t>
            </a:r>
          </a:p>
        </p:txBody>
      </p:sp>
      <p:sp>
        <p:nvSpPr>
          <p:cNvPr id="3" name="Content Placeholder 2"/>
          <p:cNvSpPr>
            <a:spLocks noGrp="1"/>
          </p:cNvSpPr>
          <p:nvPr>
            <p:ph idx="1"/>
          </p:nvPr>
        </p:nvSpPr>
        <p:spPr>
          <a:xfrm>
            <a:off x="581192" y="1983704"/>
            <a:ext cx="11029615" cy="3678303"/>
          </a:xfrm>
        </p:spPr>
        <p:txBody>
          <a:bodyPr/>
          <a:lstStyle>
            <a:lvl1pPr>
              <a:buClr>
                <a:schemeClr val="accent2"/>
              </a:buClr>
              <a:defRPr/>
            </a:lvl1pPr>
            <a:lvl2pPr>
              <a:buClr>
                <a:schemeClr val="accent2"/>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pic>
        <p:nvPicPr>
          <p:cNvPr id="11" name="Picture 10">
            <a:extLst>
              <a:ext uri="{FF2B5EF4-FFF2-40B4-BE49-F238E27FC236}">
                <a16:creationId xmlns:a16="http://schemas.microsoft.com/office/drawing/2014/main" id="{F9EA51E6-B005-8848-A06B-8944C8E9D5B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39090343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 Dark">
    <p:bg>
      <p:bgRef idx="1001">
        <a:schemeClr val="bg1"/>
      </p:bgRef>
    </p:bg>
    <p:spTree>
      <p:nvGrpSpPr>
        <p:cNvPr id="1" name=""/>
        <p:cNvGrpSpPr/>
        <p:nvPr/>
      </p:nvGrpSpPr>
      <p:grpSpPr>
        <a:xfrm>
          <a:off x="0" y="0"/>
          <a:ext cx="0" cy="0"/>
          <a:chOff x="0" y="0"/>
          <a:chExt cx="0" cy="0"/>
        </a:xfrm>
      </p:grpSpPr>
      <p:sp>
        <p:nvSpPr>
          <p:cNvPr id="21" name="Title Placeholder 1">
            <a:extLst>
              <a:ext uri="{FF2B5EF4-FFF2-40B4-BE49-F238E27FC236}">
                <a16:creationId xmlns:a16="http://schemas.microsoft.com/office/drawing/2014/main" id="{4BB03F69-996C-7949-A380-220A33315C8B}"/>
              </a:ext>
            </a:extLst>
          </p:cNvPr>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20" name="Content Placeholder 2">
            <a:extLst>
              <a:ext uri="{FF2B5EF4-FFF2-40B4-BE49-F238E27FC236}">
                <a16:creationId xmlns:a16="http://schemas.microsoft.com/office/drawing/2014/main" id="{8B8C6E31-1339-4340-8E59-29B23D94A29D}"/>
              </a:ext>
            </a:extLst>
          </p:cNvPr>
          <p:cNvSpPr>
            <a:spLocks noGrp="1"/>
          </p:cNvSpPr>
          <p:nvPr>
            <p:ph idx="1"/>
          </p:nvPr>
        </p:nvSpPr>
        <p:spPr>
          <a:xfrm>
            <a:off x="581192" y="1983704"/>
            <a:ext cx="11029615" cy="3678303"/>
          </a:xfrm>
        </p:spPr>
        <p:txBody>
          <a:bodyPr/>
          <a:lstStyle>
            <a:lvl1pPr>
              <a:buClr>
                <a:srgbClr val="569FD3"/>
              </a:buClr>
              <a:defRPr>
                <a:solidFill>
                  <a:schemeClr val="tx1"/>
                </a:solidFill>
              </a:defRPr>
            </a:lvl1pPr>
            <a:lvl2pPr>
              <a:buClr>
                <a:srgbClr val="569FD3"/>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3">
                    <a:lumMod val="20000"/>
                    <a:lumOff val="80000"/>
                  </a:schemeClr>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3">
                    <a:lumMod val="20000"/>
                    <a:lumOff val="80000"/>
                  </a:schemeClr>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3">
                    <a:lumMod val="20000"/>
                    <a:lumOff val="80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540336234"/>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and Photo Dark">
    <p:bg>
      <p:bgRef idx="1001">
        <a:schemeClr val="bg1"/>
      </p:bgRef>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6A41B2D-63A5-9E42-A734-7100CC60EF52}"/>
              </a:ext>
              <a:ext uri="{C183D7F6-B498-43B3-948B-1728B52AA6E4}">
                <adec:decorative xmlns:adec="http://schemas.microsoft.com/office/drawing/2017/decorative" val="1"/>
              </a:ext>
            </a:extLst>
          </p:cNvPr>
          <p:cNvSpPr/>
          <p:nvPr userDrawn="1"/>
        </p:nvSpPr>
        <p:spPr>
          <a:xfrm>
            <a:off x="0" y="5934873"/>
            <a:ext cx="12192000" cy="923128"/>
          </a:xfrm>
          <a:prstGeom prst="rect">
            <a:avLst/>
          </a:prstGeom>
          <a:gradFill>
            <a:gsLst>
              <a:gs pos="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EEE80-8067-D748-858F-5D3F727CE848}"/>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solidFill>
                  <a:schemeClr val="tx1"/>
                </a:solidFill>
              </a:defRPr>
            </a:lvl1pPr>
            <a:lvl2pPr>
              <a:buClr>
                <a:schemeClr val="accent2"/>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descr="Populate this object with alternative text.">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solidFill>
                  <a:schemeClr val="bg1"/>
                </a:solidFill>
              </a:defRPr>
            </a:lvl1pPr>
          </a:lstStyle>
          <a:p>
            <a:endParaRPr lang="en-US"/>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lvl1pPr>
              <a:defRPr>
                <a:solidFill>
                  <a:schemeClr val="accent3">
                    <a:lumMod val="40000"/>
                    <a:lumOff val="60000"/>
                  </a:schemeClr>
                </a:solidFill>
              </a:defRPr>
            </a:lvl1p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lvl1pPr>
              <a:defRPr>
                <a:solidFill>
                  <a:schemeClr val="accent3">
                    <a:lumMod val="40000"/>
                    <a:lumOff val="60000"/>
                  </a:schemeClr>
                </a:solidFill>
              </a:defRPr>
            </a:lvl1p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lvl1pPr>
              <a:defRPr>
                <a:solidFill>
                  <a:schemeClr val="accent3">
                    <a:lumMod val="40000"/>
                    <a:lumOff val="60000"/>
                  </a:schemeClr>
                </a:solidFill>
              </a:defRPr>
            </a:lvl1pPr>
          </a:lstStyle>
          <a:p>
            <a:endParaRPr lang="en-US"/>
          </a:p>
        </p:txBody>
      </p:sp>
      <p:pic>
        <p:nvPicPr>
          <p:cNvPr id="33" name="Picture 32">
            <a:extLst>
              <a:ext uri="{FF2B5EF4-FFF2-40B4-BE49-F238E27FC236}">
                <a16:creationId xmlns:a16="http://schemas.microsoft.com/office/drawing/2014/main" id="{B1A070BD-3871-C247-B2EB-AAD439AFE2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279594829"/>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and Photo Light">
    <p:bg>
      <p:bgRef idx="1001">
        <a:schemeClr val="bg1"/>
      </p:bgRef>
    </p:bg>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CA6BA279-F4F1-564E-A7D6-05C70983430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2" name="Title 1">
            <a:extLst>
              <a:ext uri="{FF2B5EF4-FFF2-40B4-BE49-F238E27FC236}">
                <a16:creationId xmlns:a16="http://schemas.microsoft.com/office/drawing/2014/main" id="{D27EEE80-8067-D748-858F-5D3F727CE848}"/>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solidFill>
                  <a:schemeClr val="tx1"/>
                </a:solidFill>
              </a:defRPr>
            </a:lvl1pPr>
            <a:lvl2pPr>
              <a:buClr>
                <a:schemeClr val="accent2"/>
              </a:buClr>
              <a:defRPr>
                <a:solidFill>
                  <a:schemeClr val="tx1"/>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descr="Populate this object with alternative text.">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solidFill>
                  <a:schemeClr val="bg1"/>
                </a:solidFill>
              </a:defRPr>
            </a:lvl1pPr>
          </a:lstStyle>
          <a:p>
            <a:endParaRPr lang="en-US"/>
          </a:p>
        </p:txBody>
      </p:sp>
      <p:sp>
        <p:nvSpPr>
          <p:cNvPr id="32" name="Rectangle 31">
            <a:extLst>
              <a:ext uri="{FF2B5EF4-FFF2-40B4-BE49-F238E27FC236}">
                <a16:creationId xmlns:a16="http://schemas.microsoft.com/office/drawing/2014/main" id="{A6A41B2D-63A5-9E42-A734-7100CC60EF52}"/>
              </a:ext>
              <a:ext uri="{C183D7F6-B498-43B3-948B-1728B52AA6E4}">
                <adec:decorative xmlns:adec="http://schemas.microsoft.com/office/drawing/2017/decorative" val="1"/>
              </a:ext>
            </a:extLst>
          </p:cNvPr>
          <p:cNvSpPr/>
          <p:nvPr userDrawn="1"/>
        </p:nvSpPr>
        <p:spPr>
          <a:xfrm>
            <a:off x="0" y="5934873"/>
            <a:ext cx="12192000" cy="923128"/>
          </a:xfrm>
          <a:prstGeom prst="rect">
            <a:avLst/>
          </a:prstGeom>
          <a:gradFill>
            <a:gsLst>
              <a:gs pos="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lvl1pPr>
              <a:defRPr>
                <a:solidFill>
                  <a:schemeClr val="accent3">
                    <a:lumMod val="40000"/>
                    <a:lumOff val="60000"/>
                  </a:schemeClr>
                </a:solidFill>
              </a:defRPr>
            </a:lvl1p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lvl1pPr>
              <a:defRPr>
                <a:solidFill>
                  <a:schemeClr val="accent3">
                    <a:lumMod val="40000"/>
                    <a:lumOff val="60000"/>
                  </a:schemeClr>
                </a:solidFill>
              </a:defRPr>
            </a:lvl1p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lvl1pPr>
              <a:defRPr>
                <a:solidFill>
                  <a:schemeClr val="accent3">
                    <a:lumMod val="40000"/>
                    <a:lumOff val="60000"/>
                  </a:schemeClr>
                </a:solidFill>
              </a:defRPr>
            </a:lvl1pPr>
          </a:lstStyle>
          <a:p>
            <a:endParaRPr lang="en-US"/>
          </a:p>
        </p:txBody>
      </p:sp>
      <p:pic>
        <p:nvPicPr>
          <p:cNvPr id="33" name="Picture 32">
            <a:extLst>
              <a:ext uri="{FF2B5EF4-FFF2-40B4-BE49-F238E27FC236}">
                <a16:creationId xmlns:a16="http://schemas.microsoft.com/office/drawing/2014/main" id="{B1A070BD-3871-C247-B2EB-AAD439AFE25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2405625749"/>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and Photo Dark 2">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FB4EA8-E9FD-5146-A146-E7141710AA39}"/>
              </a:ext>
            </a:extLst>
          </p:cNvPr>
          <p:cNvSpPr>
            <a:spLocks noGrp="1"/>
          </p:cNvSpPr>
          <p:nvPr>
            <p:ph type="title"/>
          </p:nvPr>
        </p:nvSpPr>
        <p:spPr>
          <a:xfrm>
            <a:off x="581192" y="375557"/>
            <a:ext cx="6448258" cy="1519121"/>
          </a:xfrm>
        </p:spPr>
        <p:txBody>
          <a:bodyPr/>
          <a:lstStyle/>
          <a:p>
            <a:r>
              <a:rPr lang="en-US"/>
              <a:t>Click to edit Master title style</a:t>
            </a:r>
          </a:p>
        </p:txBody>
      </p:sp>
      <p:sp>
        <p:nvSpPr>
          <p:cNvPr id="6" name="Text Placeholder 5">
            <a:extLst>
              <a:ext uri="{FF2B5EF4-FFF2-40B4-BE49-F238E27FC236}">
                <a16:creationId xmlns:a16="http://schemas.microsoft.com/office/drawing/2014/main" id="{CCE9A4F8-3B04-2E43-816F-2CA6C4D15C38}"/>
              </a:ext>
            </a:extLst>
          </p:cNvPr>
          <p:cNvSpPr>
            <a:spLocks noGrp="1"/>
          </p:cNvSpPr>
          <p:nvPr>
            <p:ph type="body" sz="quarter" idx="13"/>
          </p:nvPr>
        </p:nvSpPr>
        <p:spPr>
          <a:xfrm>
            <a:off x="581025" y="2016578"/>
            <a:ext cx="6448258" cy="37317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descr="Populate this object with alternative text.">
            <a:extLst>
              <a:ext uri="{FF2B5EF4-FFF2-40B4-BE49-F238E27FC236}">
                <a16:creationId xmlns:a16="http://schemas.microsoft.com/office/drawing/2014/main" id="{2ACE2404-71A3-414D-AF59-8DF131917D3E}"/>
              </a:ext>
            </a:extLst>
          </p:cNvPr>
          <p:cNvSpPr>
            <a:spLocks noGrp="1"/>
          </p:cNvSpPr>
          <p:nvPr>
            <p:ph type="pic" sz="quarter" idx="14"/>
          </p:nvPr>
        </p:nvSpPr>
        <p:spPr>
          <a:xfrm>
            <a:off x="7250113" y="0"/>
            <a:ext cx="4941887" cy="6858000"/>
          </a:xfrm>
        </p:spPr>
        <p:txBody>
          <a:bodyPr anchor="ctr"/>
          <a:lstStyle>
            <a:lvl1pPr marL="0" indent="0" algn="ctr">
              <a:buNone/>
              <a:defRPr>
                <a:solidFill>
                  <a:schemeClr val="tx1"/>
                </a:solidFill>
              </a:defRPr>
            </a:lvl1pPr>
          </a:lstStyle>
          <a:p>
            <a:endParaRPr lang="en-US"/>
          </a:p>
        </p:txBody>
      </p:sp>
      <p:pic>
        <p:nvPicPr>
          <p:cNvPr id="24" name="Picture 23">
            <a:extLst>
              <a:ext uri="{FF2B5EF4-FFF2-40B4-BE49-F238E27FC236}">
                <a16:creationId xmlns:a16="http://schemas.microsoft.com/office/drawing/2014/main" id="{47077223-3B81-114A-A648-1FB3DAC8D2C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tx1"/>
                </a:solidFill>
              </a:defRPr>
            </a:lvl1pPr>
          </a:lstStyle>
          <a:p>
            <a:fld id="{D57F1E4F-1CFF-5643-939E-217C01CDF565}" type="slidenum">
              <a:rPr lang="en-US" smtClean="0"/>
              <a:pPr/>
              <a:t>‹#›</a:t>
            </a:fld>
            <a:endParaRPr lang="en-US"/>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tx1"/>
                </a:solidFill>
              </a:defRPr>
            </a:lvl1pPr>
          </a:lstStyle>
          <a:p>
            <a:endParaRPr lang="en-US"/>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tx1"/>
                </a:solidFill>
              </a:defRPr>
            </a:lvl1pPr>
          </a:lstStyle>
          <a:p>
            <a:endParaRPr lang="en-US"/>
          </a:p>
        </p:txBody>
      </p:sp>
      <p:pic>
        <p:nvPicPr>
          <p:cNvPr id="15" name="Picture 14">
            <a:extLst>
              <a:ext uri="{FF2B5EF4-FFF2-40B4-BE49-F238E27FC236}">
                <a16:creationId xmlns:a16="http://schemas.microsoft.com/office/drawing/2014/main" id="{75BBEC84-13D5-DA48-AAD9-4ABF462FAB1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366" y="6554869"/>
            <a:ext cx="902633" cy="70795"/>
          </a:xfrm>
          <a:prstGeom prst="rect">
            <a:avLst/>
          </a:prstGeom>
        </p:spPr>
      </p:pic>
    </p:spTree>
    <p:extLst>
      <p:ext uri="{BB962C8B-B14F-4D97-AF65-F5344CB8AC3E}">
        <p14:creationId xmlns:p14="http://schemas.microsoft.com/office/powerpoint/2010/main" val="3704494515"/>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and Photo Light 2">
    <p:spTree>
      <p:nvGrpSpPr>
        <p:cNvPr id="1" name=""/>
        <p:cNvGrpSpPr/>
        <p:nvPr/>
      </p:nvGrpSpPr>
      <p:grpSpPr>
        <a:xfrm>
          <a:off x="0" y="0"/>
          <a:ext cx="0" cy="0"/>
          <a:chOff x="0" y="0"/>
          <a:chExt cx="0" cy="0"/>
        </a:xfrm>
      </p:grpSpPr>
      <p:pic>
        <p:nvPicPr>
          <p:cNvPr id="21" name="Picture Placeholder 6">
            <a:extLst>
              <a:ext uri="{FF2B5EF4-FFF2-40B4-BE49-F238E27FC236}">
                <a16:creationId xmlns:a16="http://schemas.microsoft.com/office/drawing/2014/main" id="{96EF7A6D-717B-4D4B-BE72-54D1E8B0FE7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4982"/>
            <a:ext cx="12175112" cy="6887963"/>
          </a:xfrm>
          <a:prstGeom prst="rect">
            <a:avLst/>
          </a:prstGeom>
        </p:spPr>
      </p:pic>
      <p:pic>
        <p:nvPicPr>
          <p:cNvPr id="24" name="Picture 23">
            <a:extLst>
              <a:ext uri="{FF2B5EF4-FFF2-40B4-BE49-F238E27FC236}">
                <a16:creationId xmlns:a16="http://schemas.microsoft.com/office/drawing/2014/main" id="{47077223-3B81-114A-A648-1FB3DAC8D2C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18" name="Title 3">
            <a:extLst>
              <a:ext uri="{FF2B5EF4-FFF2-40B4-BE49-F238E27FC236}">
                <a16:creationId xmlns:a16="http://schemas.microsoft.com/office/drawing/2014/main" id="{B0F35876-14D4-1748-9864-02A17F7C708B}"/>
              </a:ext>
            </a:extLst>
          </p:cNvPr>
          <p:cNvSpPr>
            <a:spLocks noGrp="1"/>
          </p:cNvSpPr>
          <p:nvPr>
            <p:ph type="title"/>
          </p:nvPr>
        </p:nvSpPr>
        <p:spPr>
          <a:xfrm>
            <a:off x="581192" y="375557"/>
            <a:ext cx="6448258" cy="1519121"/>
          </a:xfrm>
        </p:spPr>
        <p:txBody>
          <a:bodyPr/>
          <a:lstStyle/>
          <a:p>
            <a:r>
              <a:rPr lang="en-US"/>
              <a:t>Click to edit Master title style</a:t>
            </a:r>
          </a:p>
        </p:txBody>
      </p:sp>
      <p:sp>
        <p:nvSpPr>
          <p:cNvPr id="19" name="Text Placeholder 5">
            <a:extLst>
              <a:ext uri="{FF2B5EF4-FFF2-40B4-BE49-F238E27FC236}">
                <a16:creationId xmlns:a16="http://schemas.microsoft.com/office/drawing/2014/main" id="{A1303FC8-4E28-3646-9140-FABAB1D782B6}"/>
              </a:ext>
            </a:extLst>
          </p:cNvPr>
          <p:cNvSpPr>
            <a:spLocks noGrp="1"/>
          </p:cNvSpPr>
          <p:nvPr>
            <p:ph type="body" sz="quarter" idx="13"/>
          </p:nvPr>
        </p:nvSpPr>
        <p:spPr>
          <a:xfrm>
            <a:off x="581025" y="2016578"/>
            <a:ext cx="6448258" cy="37317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8" descr="Populate this object with alternative text.">
            <a:extLst>
              <a:ext uri="{FF2B5EF4-FFF2-40B4-BE49-F238E27FC236}">
                <a16:creationId xmlns:a16="http://schemas.microsoft.com/office/drawing/2014/main" id="{1472D0A2-D7ED-B84F-AA4B-3185DA90A340}"/>
              </a:ext>
            </a:extLst>
          </p:cNvPr>
          <p:cNvSpPr>
            <a:spLocks noGrp="1"/>
          </p:cNvSpPr>
          <p:nvPr>
            <p:ph type="pic" sz="quarter" idx="14"/>
          </p:nvPr>
        </p:nvSpPr>
        <p:spPr>
          <a:xfrm>
            <a:off x="7250113" y="0"/>
            <a:ext cx="4941887" cy="6858000"/>
          </a:xfrm>
        </p:spPr>
        <p:txBody>
          <a:bodyPr anchor="ctr"/>
          <a:lstStyle>
            <a:lvl1pPr marL="0" indent="0" algn="ctr">
              <a:buNone/>
              <a:defRPr/>
            </a:lvl1pPr>
          </a:lstStyle>
          <a:p>
            <a:endParaRPr lang="en-US"/>
          </a:p>
        </p:txBody>
      </p:sp>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bg1"/>
                </a:solidFill>
              </a:defRPr>
            </a:lvl1pPr>
          </a:lstStyle>
          <a:p>
            <a:fld id="{D57F1E4F-1CFF-5643-939E-217C01CDF565}" type="slidenum">
              <a:rPr lang="en-US" smtClean="0"/>
              <a:pPr/>
              <a:t>‹#›</a:t>
            </a:fld>
            <a:endParaRPr lang="en-US"/>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bg1"/>
                </a:solidFill>
              </a:defRPr>
            </a:lvl1pPr>
          </a:lstStyle>
          <a:p>
            <a:endParaRPr lang="en-US"/>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tx1"/>
                </a:solidFill>
              </a:defRPr>
            </a:lvl1pPr>
          </a:lstStyle>
          <a:p>
            <a:endParaRPr lang="en-US"/>
          </a:p>
        </p:txBody>
      </p:sp>
      <p:pic>
        <p:nvPicPr>
          <p:cNvPr id="17" name="Picture 16">
            <a:extLst>
              <a:ext uri="{FF2B5EF4-FFF2-40B4-BE49-F238E27FC236}">
                <a16:creationId xmlns:a16="http://schemas.microsoft.com/office/drawing/2014/main" id="{40422230-45CD-3B4C-B265-C64050D56AC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6" y="6554869"/>
            <a:ext cx="902633" cy="70795"/>
          </a:xfrm>
          <a:prstGeom prst="rect">
            <a:avLst/>
          </a:prstGeom>
        </p:spPr>
      </p:pic>
    </p:spTree>
    <p:extLst>
      <p:ext uri="{BB962C8B-B14F-4D97-AF65-F5344CB8AC3E}">
        <p14:creationId xmlns:p14="http://schemas.microsoft.com/office/powerpoint/2010/main" val="11302724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and Photo | Dark Left">
    <p:bg>
      <p:bgRef idx="1001">
        <a:schemeClr val="bg1"/>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75CC82AD-44BE-C94B-B717-A6556CB4D3AF}"/>
              </a:ext>
            </a:extLst>
          </p:cNvPr>
          <p:cNvSpPr>
            <a:spLocks noGrp="1"/>
          </p:cNvSpPr>
          <p:nvPr>
            <p:ph type="title"/>
          </p:nvPr>
        </p:nvSpPr>
        <p:spPr>
          <a:xfrm>
            <a:off x="4834785" y="469503"/>
            <a:ext cx="6776192" cy="1519121"/>
          </a:xfrm>
        </p:spPr>
        <p:txBody>
          <a:bodyPr/>
          <a:lstStyle/>
          <a:p>
            <a:r>
              <a:rPr lang="en-US"/>
              <a:t>Click to edit Master title style</a:t>
            </a:r>
          </a:p>
        </p:txBody>
      </p:sp>
      <p:sp>
        <p:nvSpPr>
          <p:cNvPr id="10" name="Text Placeholder 5">
            <a:extLst>
              <a:ext uri="{FF2B5EF4-FFF2-40B4-BE49-F238E27FC236}">
                <a16:creationId xmlns:a16="http://schemas.microsoft.com/office/drawing/2014/main" id="{2AFC7444-E2F6-4846-A1A9-07148082D714}"/>
              </a:ext>
            </a:extLst>
          </p:cNvPr>
          <p:cNvSpPr>
            <a:spLocks noGrp="1"/>
          </p:cNvSpPr>
          <p:nvPr>
            <p:ph type="body" sz="quarter" idx="13"/>
          </p:nvPr>
        </p:nvSpPr>
        <p:spPr>
          <a:xfrm>
            <a:off x="4834618" y="2110524"/>
            <a:ext cx="6776192" cy="37317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descr="Populate this object with alternative text.">
            <a:extLst>
              <a:ext uri="{FF2B5EF4-FFF2-40B4-BE49-F238E27FC236}">
                <a16:creationId xmlns:a16="http://schemas.microsoft.com/office/drawing/2014/main" id="{E09B5FA4-80F7-CF48-8417-05759757BA5D}"/>
              </a:ext>
            </a:extLst>
          </p:cNvPr>
          <p:cNvSpPr>
            <a:spLocks noGrp="1"/>
          </p:cNvSpPr>
          <p:nvPr>
            <p:ph type="pic" sz="quarter" idx="14"/>
          </p:nvPr>
        </p:nvSpPr>
        <p:spPr>
          <a:xfrm>
            <a:off x="0" y="-7542"/>
            <a:ext cx="4586050" cy="6865542"/>
          </a:xfrm>
        </p:spPr>
        <p:txBody>
          <a:bodyPr anchor="ctr"/>
          <a:lstStyle>
            <a:lvl1pPr marL="0" indent="0" algn="ctr">
              <a:buNone/>
              <a:defRPr>
                <a:solidFill>
                  <a:schemeClr val="tx1"/>
                </a:solidFill>
              </a:defRPr>
            </a:lvl1pPr>
          </a:lstStyle>
          <a:p>
            <a:endParaRPr lang="en-US"/>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655650599"/>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and Photo | Light Left">
    <p:bg>
      <p:bgRef idx="1001">
        <a:schemeClr val="bg1"/>
      </p:bgRef>
    </p:bg>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BBDB60DA-E331-604A-B662-F4B4634226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11" name="Title 3">
            <a:extLst>
              <a:ext uri="{FF2B5EF4-FFF2-40B4-BE49-F238E27FC236}">
                <a16:creationId xmlns:a16="http://schemas.microsoft.com/office/drawing/2014/main" id="{C4D51730-58EB-1040-B94D-09BBDA1B0B03}"/>
              </a:ext>
            </a:extLst>
          </p:cNvPr>
          <p:cNvSpPr>
            <a:spLocks noGrp="1"/>
          </p:cNvSpPr>
          <p:nvPr>
            <p:ph type="title"/>
          </p:nvPr>
        </p:nvSpPr>
        <p:spPr>
          <a:xfrm>
            <a:off x="4834785" y="469503"/>
            <a:ext cx="6776192" cy="1519121"/>
          </a:xfrm>
        </p:spPr>
        <p:txBody>
          <a:bodyPr/>
          <a:lstStyle/>
          <a:p>
            <a:r>
              <a:rPr lang="en-US"/>
              <a:t>Click to edit Master title style</a:t>
            </a:r>
          </a:p>
        </p:txBody>
      </p:sp>
      <p:sp>
        <p:nvSpPr>
          <p:cNvPr id="12" name="Text Placeholder 5">
            <a:extLst>
              <a:ext uri="{FF2B5EF4-FFF2-40B4-BE49-F238E27FC236}">
                <a16:creationId xmlns:a16="http://schemas.microsoft.com/office/drawing/2014/main" id="{66170891-AFB5-1D47-9398-D2F979DFADE8}"/>
              </a:ext>
            </a:extLst>
          </p:cNvPr>
          <p:cNvSpPr>
            <a:spLocks noGrp="1"/>
          </p:cNvSpPr>
          <p:nvPr>
            <p:ph type="body" sz="quarter" idx="13"/>
          </p:nvPr>
        </p:nvSpPr>
        <p:spPr>
          <a:xfrm>
            <a:off x="4834618" y="2110524"/>
            <a:ext cx="6776192" cy="37317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descr="Populate this object with alternative text.">
            <a:extLst>
              <a:ext uri="{FF2B5EF4-FFF2-40B4-BE49-F238E27FC236}">
                <a16:creationId xmlns:a16="http://schemas.microsoft.com/office/drawing/2014/main" id="{E09B5FA4-80F7-CF48-8417-05759757BA5D}"/>
              </a:ext>
            </a:extLst>
          </p:cNvPr>
          <p:cNvSpPr>
            <a:spLocks noGrp="1"/>
          </p:cNvSpPr>
          <p:nvPr>
            <p:ph type="pic" sz="quarter" idx="14"/>
          </p:nvPr>
        </p:nvSpPr>
        <p:spPr>
          <a:xfrm>
            <a:off x="0" y="-7542"/>
            <a:ext cx="4586050" cy="6865542"/>
          </a:xfrm>
        </p:spPr>
        <p:txBody>
          <a:bodyPr anchor="ctr"/>
          <a:lstStyle>
            <a:lvl1pPr marL="0" indent="0" algn="ctr">
              <a:buNone/>
              <a:defRPr/>
            </a:lvl1pPr>
          </a:lstStyle>
          <a:p>
            <a:endParaRPr lang="en-US"/>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p>
            <a:endParaRPr lang="en-US"/>
          </a:p>
        </p:txBody>
      </p:sp>
      <p:pic>
        <p:nvPicPr>
          <p:cNvPr id="10" name="Picture 9">
            <a:extLst>
              <a:ext uri="{FF2B5EF4-FFF2-40B4-BE49-F238E27FC236}">
                <a16:creationId xmlns:a16="http://schemas.microsoft.com/office/drawing/2014/main" id="{36CD66C1-C676-2340-B689-E319335FBA8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94827605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Light">
    <p:bg>
      <p:bgRef idx="1001">
        <a:schemeClr val="bg1"/>
      </p:bgRef>
    </p:bg>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CA6BA279-F4F1-564E-A7D6-05C70983430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2" name="Title 1">
            <a:extLst>
              <a:ext uri="{FF2B5EF4-FFF2-40B4-BE49-F238E27FC236}">
                <a16:creationId xmlns:a16="http://schemas.microsoft.com/office/drawing/2014/main" id="{D27EEE80-8067-D748-858F-5D3F727CE848}"/>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solidFill>
                  <a:schemeClr val="tx1"/>
                </a:solidFill>
              </a:defRPr>
            </a:lvl1pPr>
            <a:lvl2pPr>
              <a:buClr>
                <a:schemeClr val="accent2"/>
              </a:buClr>
              <a:defRPr>
                <a:solidFill>
                  <a:schemeClr val="tx1"/>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descr="Populate this object with alternative text.">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solidFill>
                  <a:schemeClr val="bg1"/>
                </a:solidFill>
              </a:defRPr>
            </a:lvl1pPr>
          </a:lstStyle>
          <a:p>
            <a:endParaRPr lang="en-US"/>
          </a:p>
        </p:txBody>
      </p:sp>
      <p:sp>
        <p:nvSpPr>
          <p:cNvPr id="32" name="Rectangle 31">
            <a:extLst>
              <a:ext uri="{FF2B5EF4-FFF2-40B4-BE49-F238E27FC236}">
                <a16:creationId xmlns:a16="http://schemas.microsoft.com/office/drawing/2014/main" id="{A6A41B2D-63A5-9E42-A734-7100CC60EF52}"/>
              </a:ext>
              <a:ext uri="{C183D7F6-B498-43B3-948B-1728B52AA6E4}">
                <adec:decorative xmlns:adec="http://schemas.microsoft.com/office/drawing/2017/decorative" val="1"/>
              </a:ext>
            </a:extLst>
          </p:cNvPr>
          <p:cNvSpPr/>
          <p:nvPr userDrawn="1"/>
        </p:nvSpPr>
        <p:spPr>
          <a:xfrm>
            <a:off x="0" y="5934873"/>
            <a:ext cx="12192000" cy="923128"/>
          </a:xfrm>
          <a:prstGeom prst="rect">
            <a:avLst/>
          </a:prstGeom>
          <a:gradFill>
            <a:gsLst>
              <a:gs pos="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lvl1pPr>
              <a:defRPr>
                <a:solidFill>
                  <a:schemeClr val="accent3">
                    <a:lumMod val="40000"/>
                    <a:lumOff val="60000"/>
                  </a:schemeClr>
                </a:solidFill>
              </a:defRPr>
            </a:lvl1p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lvl1pPr>
              <a:defRPr>
                <a:solidFill>
                  <a:schemeClr val="accent3">
                    <a:lumMod val="40000"/>
                    <a:lumOff val="60000"/>
                  </a:schemeClr>
                </a:solidFill>
              </a:defRPr>
            </a:lvl1p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lvl1pPr>
              <a:defRPr>
                <a:solidFill>
                  <a:schemeClr val="accent3">
                    <a:lumMod val="40000"/>
                    <a:lumOff val="60000"/>
                  </a:schemeClr>
                </a:solidFill>
              </a:defRPr>
            </a:lvl1pPr>
          </a:lstStyle>
          <a:p>
            <a:endParaRPr lang="en-US"/>
          </a:p>
        </p:txBody>
      </p:sp>
      <p:pic>
        <p:nvPicPr>
          <p:cNvPr id="33" name="Picture 32">
            <a:extLst>
              <a:ext uri="{FF2B5EF4-FFF2-40B4-BE49-F238E27FC236}">
                <a16:creationId xmlns:a16="http://schemas.microsoft.com/office/drawing/2014/main" id="{B1A070BD-3871-C247-B2EB-AAD439AFE25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583908821"/>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Monitor |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5"/>
            <a:ext cx="3193902" cy="1714473"/>
          </a:xfrm>
        </p:spPr>
        <p:txBody>
          <a:bodyPr/>
          <a:lstStyle/>
          <a:p>
            <a:r>
              <a:rPr lang="en-US"/>
              <a:t>Click to edit Master title style</a:t>
            </a:r>
          </a:p>
        </p:txBody>
      </p:sp>
      <p:sp>
        <p:nvSpPr>
          <p:cNvPr id="3" name="Content Placeholder 2" descr="Populate this object with alternative text."/>
          <p:cNvSpPr>
            <a:spLocks noGrp="1"/>
          </p:cNvSpPr>
          <p:nvPr>
            <p:ph idx="1" hasCustomPrompt="1"/>
          </p:nvPr>
        </p:nvSpPr>
        <p:spPr>
          <a:xfrm>
            <a:off x="581192" y="2727025"/>
            <a:ext cx="3193902" cy="2849554"/>
          </a:xfrm>
        </p:spPr>
        <p:txBody>
          <a:bodyPr/>
          <a:lstStyle>
            <a:lvl1pPr marL="0" indent="0">
              <a:buNone/>
              <a:defRPr/>
            </a:lvl1pPr>
            <a:lvl2pPr marL="324000" indent="0">
              <a:buNone/>
              <a:defRPr/>
            </a:lvl2pPr>
          </a:lstStyle>
          <a:p>
            <a:pPr lvl="0"/>
            <a:r>
              <a:rPr lang="en-US"/>
              <a:t>Edit text (Click icon below if you want to add an object and alt text)</a:t>
            </a:r>
          </a:p>
        </p:txBody>
      </p:sp>
      <p:pic>
        <p:nvPicPr>
          <p:cNvPr id="12" name="Picture 11" descr="Populate this object with alternative text.">
            <a:extLst>
              <a:ext uri="{FF2B5EF4-FFF2-40B4-BE49-F238E27FC236}">
                <a16:creationId xmlns:a16="http://schemas.microsoft.com/office/drawing/2014/main" id="{E23C55B2-DB9A-2F42-BDCB-89B3EB22C29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424844" y="-279993"/>
            <a:ext cx="10648604" cy="7908322"/>
          </a:xfrm>
          <a:prstGeom prst="rect">
            <a:avLst/>
          </a:prstGeom>
        </p:spPr>
      </p:pic>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3">
                    <a:lumMod val="20000"/>
                    <a:lumOff val="80000"/>
                  </a:schemeClr>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3">
                    <a:lumMod val="20000"/>
                    <a:lumOff val="80000"/>
                  </a:schemeClr>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3">
                    <a:lumMod val="20000"/>
                    <a:lumOff val="80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852106094"/>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Monitor | Light">
    <p:bg>
      <p:bgRef idx="1001">
        <a:schemeClr val="bg1"/>
      </p:bgRef>
    </p:bg>
    <p:spTree>
      <p:nvGrpSpPr>
        <p:cNvPr id="1" name=""/>
        <p:cNvGrpSpPr/>
        <p:nvPr/>
      </p:nvGrpSpPr>
      <p:grpSpPr>
        <a:xfrm>
          <a:off x="0" y="0"/>
          <a:ext cx="0" cy="0"/>
          <a:chOff x="0" y="0"/>
          <a:chExt cx="0" cy="0"/>
        </a:xfrm>
      </p:grpSpPr>
      <p:pic>
        <p:nvPicPr>
          <p:cNvPr id="13" name="Picture Placeholder 6">
            <a:extLst>
              <a:ext uri="{FF2B5EF4-FFF2-40B4-BE49-F238E27FC236}">
                <a16:creationId xmlns:a16="http://schemas.microsoft.com/office/drawing/2014/main" id="{B1386601-D0AA-6045-84DC-1B262068A2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2" name="Title 1"/>
          <p:cNvSpPr>
            <a:spLocks noGrp="1"/>
          </p:cNvSpPr>
          <p:nvPr>
            <p:ph type="title"/>
          </p:nvPr>
        </p:nvSpPr>
        <p:spPr>
          <a:xfrm>
            <a:off x="581192" y="702155"/>
            <a:ext cx="3193902" cy="1714473"/>
          </a:xfrm>
        </p:spPr>
        <p:txBody>
          <a:bodyPr/>
          <a:lstStyle/>
          <a:p>
            <a:r>
              <a:rPr lang="en-US"/>
              <a:t>Click to edit Master title style</a:t>
            </a:r>
          </a:p>
        </p:txBody>
      </p:sp>
      <p:sp>
        <p:nvSpPr>
          <p:cNvPr id="3" name="Content Placeholder 2"/>
          <p:cNvSpPr>
            <a:spLocks noGrp="1"/>
          </p:cNvSpPr>
          <p:nvPr>
            <p:ph idx="1" hasCustomPrompt="1"/>
          </p:nvPr>
        </p:nvSpPr>
        <p:spPr>
          <a:xfrm>
            <a:off x="581192" y="2727025"/>
            <a:ext cx="3193902" cy="2849554"/>
          </a:xfrm>
        </p:spPr>
        <p:txBody>
          <a:bodyPr/>
          <a:lstStyle>
            <a:lvl1pPr marL="0" indent="0">
              <a:buNone/>
              <a:defRPr/>
            </a:lvl1pPr>
            <a:lvl2pPr marL="324000" indent="0">
              <a:buNone/>
              <a:defRPr/>
            </a:lvl2pPr>
          </a:lstStyle>
          <a:p>
            <a:pPr lvl="0"/>
            <a:r>
              <a:rPr lang="en-US"/>
              <a:t>Edit text (Click icon below if you want to add an object and alt text)</a:t>
            </a:r>
          </a:p>
        </p:txBody>
      </p:sp>
      <p:pic>
        <p:nvPicPr>
          <p:cNvPr id="12" name="Picture 11">
            <a:extLst>
              <a:ext uri="{FF2B5EF4-FFF2-40B4-BE49-F238E27FC236}">
                <a16:creationId xmlns:a16="http://schemas.microsoft.com/office/drawing/2014/main" id="{E23C55B2-DB9A-2F42-BDCB-89B3EB22C29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24844" y="-279993"/>
            <a:ext cx="10648604" cy="7908322"/>
          </a:xfrm>
          <a:prstGeom prst="rect">
            <a:avLst/>
          </a:prstGeom>
        </p:spPr>
      </p:pic>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pic>
        <p:nvPicPr>
          <p:cNvPr id="11" name="Picture 10">
            <a:extLst>
              <a:ext uri="{FF2B5EF4-FFF2-40B4-BE49-F238E27FC236}">
                <a16:creationId xmlns:a16="http://schemas.microsoft.com/office/drawing/2014/main" id="{3356C567-030D-584C-B89B-CD05F3CED27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2818108162"/>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Slide |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193" y="1609223"/>
            <a:ext cx="11029615" cy="1497507"/>
          </a:xfrm>
        </p:spPr>
        <p:txBody>
          <a:bodyPr anchor="b">
            <a:normAutofit/>
          </a:bodyPr>
          <a:lstStyle>
            <a:lvl1pPr algn="ctr">
              <a:defRPr sz="3600" b="0" cap="all">
                <a:solidFill>
                  <a:schemeClr val="tx1"/>
                </a:solidFill>
              </a:defRPr>
            </a:lvl1pPr>
          </a:lstStyle>
          <a:p>
            <a:r>
              <a:rPr lang="en-US"/>
              <a:t>Click to edit title</a:t>
            </a:r>
          </a:p>
        </p:txBody>
      </p:sp>
      <p:sp>
        <p:nvSpPr>
          <p:cNvPr id="3" name="Text Placeholder 2"/>
          <p:cNvSpPr>
            <a:spLocks noGrp="1"/>
          </p:cNvSpPr>
          <p:nvPr>
            <p:ph type="body" idx="1" hasCustomPrompt="1"/>
          </p:nvPr>
        </p:nvSpPr>
        <p:spPr>
          <a:xfrm>
            <a:off x="581192" y="3106730"/>
            <a:ext cx="11029615" cy="600556"/>
          </a:xfrm>
        </p:spPr>
        <p:txBody>
          <a:bodyPr anchor="t">
            <a:normAutofit/>
          </a:bodyPr>
          <a:lstStyle>
            <a:lvl1pPr marL="0" indent="0" algn="ctr">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subtitle</a:t>
            </a:r>
          </a:p>
        </p:txBody>
      </p:sp>
      <p:sp>
        <p:nvSpPr>
          <p:cNvPr id="20" name="Rectangle 19">
            <a:extLst>
              <a:ext uri="{FF2B5EF4-FFF2-40B4-BE49-F238E27FC236}">
                <a16:creationId xmlns:a16="http://schemas.microsoft.com/office/drawing/2014/main" id="{F191C31B-8D29-1D40-BA26-FD64F81E2E00}"/>
              </a:ext>
              <a:ext uri="{C183D7F6-B498-43B3-948B-1728B52AA6E4}">
                <adec:decorative xmlns:adec="http://schemas.microsoft.com/office/drawing/2017/decorative" val="1"/>
              </a:ext>
            </a:extLst>
          </p:cNvPr>
          <p:cNvSpPr/>
          <p:nvPr userDrawn="1"/>
        </p:nvSpPr>
        <p:spPr>
          <a:xfrm>
            <a:off x="0" y="5218043"/>
            <a:ext cx="12192000" cy="1639958"/>
          </a:xfrm>
          <a:prstGeom prst="rect">
            <a:avLst/>
          </a:prstGeom>
          <a:gradFill>
            <a:gsLst>
              <a:gs pos="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5F4CCD34-B8C5-3249-BA81-98E8A9C8A88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a:p>
        </p:txBody>
      </p:sp>
      <p:sp>
        <p:nvSpPr>
          <p:cNvPr id="4" name="Date Placeholder 3"/>
          <p:cNvSpPr>
            <a:spLocks noGrp="1"/>
          </p:cNvSpPr>
          <p:nvPr>
            <p:ph type="dt" sz="half" idx="10"/>
          </p:nvPr>
        </p:nvSpPr>
        <p:spPr/>
        <p:txBody>
          <a:bodyPr/>
          <a:lstStyle>
            <a:lvl1pPr>
              <a:defRPr>
                <a:solidFill>
                  <a:schemeClr val="tx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10" name="Rectangle 9">
            <a:extLst>
              <a:ext uri="{FF2B5EF4-FFF2-40B4-BE49-F238E27FC236}">
                <a16:creationId xmlns:a16="http://schemas.microsoft.com/office/drawing/2014/main" id="{6FA6EDE7-574E-9042-AB0E-B3848BAC4EAC}"/>
              </a:ext>
              <a:ext uri="{C183D7F6-B498-43B3-948B-1728B52AA6E4}">
                <adec:decorative xmlns:adec="http://schemas.microsoft.com/office/drawing/2017/decorative" val="1"/>
              </a:ext>
            </a:extLst>
          </p:cNvPr>
          <p:cNvSpPr/>
          <p:nvPr userDrawn="1"/>
        </p:nvSpPr>
        <p:spPr>
          <a:xfrm>
            <a:off x="0" y="5099921"/>
            <a:ext cx="12192000" cy="236243"/>
          </a:xfrm>
          <a:prstGeom prst="rect">
            <a:avLst/>
          </a:prstGeom>
          <a:solidFill>
            <a:schemeClr val="tx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8156906"/>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Slide | Light">
    <p:spTree>
      <p:nvGrpSpPr>
        <p:cNvPr id="1" name=""/>
        <p:cNvGrpSpPr/>
        <p:nvPr/>
      </p:nvGrpSpPr>
      <p:grpSpPr>
        <a:xfrm>
          <a:off x="0" y="0"/>
          <a:ext cx="0" cy="0"/>
          <a:chOff x="0" y="0"/>
          <a:chExt cx="0" cy="0"/>
        </a:xfrm>
      </p:grpSpPr>
      <p:pic>
        <p:nvPicPr>
          <p:cNvPr id="30" name="Picture Placeholder 6">
            <a:extLst>
              <a:ext uri="{FF2B5EF4-FFF2-40B4-BE49-F238E27FC236}">
                <a16:creationId xmlns:a16="http://schemas.microsoft.com/office/drawing/2014/main" id="{536819FF-2479-804F-AC44-DA5E23A0361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14" name="Title 1">
            <a:extLst>
              <a:ext uri="{FF2B5EF4-FFF2-40B4-BE49-F238E27FC236}">
                <a16:creationId xmlns:a16="http://schemas.microsoft.com/office/drawing/2014/main" id="{A9B52DCE-B4AC-8B4E-82EE-9207197A0101}"/>
              </a:ext>
            </a:extLst>
          </p:cNvPr>
          <p:cNvSpPr>
            <a:spLocks noGrp="1"/>
          </p:cNvSpPr>
          <p:nvPr>
            <p:ph type="title" hasCustomPrompt="1"/>
          </p:nvPr>
        </p:nvSpPr>
        <p:spPr>
          <a:xfrm>
            <a:off x="581193" y="1609223"/>
            <a:ext cx="11029615" cy="1497507"/>
          </a:xfrm>
        </p:spPr>
        <p:txBody>
          <a:bodyPr anchor="b">
            <a:normAutofit/>
          </a:bodyPr>
          <a:lstStyle>
            <a:lvl1pPr algn="ctr">
              <a:defRPr sz="3600" b="0" cap="all">
                <a:solidFill>
                  <a:schemeClr val="tx1"/>
                </a:solidFill>
              </a:defRPr>
            </a:lvl1pPr>
          </a:lstStyle>
          <a:p>
            <a:r>
              <a:rPr lang="en-US"/>
              <a:t>Click to edit title</a:t>
            </a:r>
          </a:p>
        </p:txBody>
      </p:sp>
      <p:sp>
        <p:nvSpPr>
          <p:cNvPr id="13" name="Text Placeholder 2">
            <a:extLst>
              <a:ext uri="{FF2B5EF4-FFF2-40B4-BE49-F238E27FC236}">
                <a16:creationId xmlns:a16="http://schemas.microsoft.com/office/drawing/2014/main" id="{A6A48A43-069D-4B4F-9F30-4D0DC14C7DAA}"/>
              </a:ext>
            </a:extLst>
          </p:cNvPr>
          <p:cNvSpPr>
            <a:spLocks noGrp="1"/>
          </p:cNvSpPr>
          <p:nvPr>
            <p:ph type="body" idx="1" hasCustomPrompt="1"/>
          </p:nvPr>
        </p:nvSpPr>
        <p:spPr>
          <a:xfrm>
            <a:off x="581192" y="3106730"/>
            <a:ext cx="11029615" cy="600556"/>
          </a:xfrm>
        </p:spPr>
        <p:txBody>
          <a:bodyPr anchor="t">
            <a:normAutofit/>
          </a:bodyPr>
          <a:lstStyle>
            <a:lvl1pPr marL="0" indent="0" algn="ctr">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subtitle</a:t>
            </a:r>
          </a:p>
        </p:txBody>
      </p:sp>
      <p:sp>
        <p:nvSpPr>
          <p:cNvPr id="31" name="Rectangle 30">
            <a:extLst>
              <a:ext uri="{FF2B5EF4-FFF2-40B4-BE49-F238E27FC236}">
                <a16:creationId xmlns:a16="http://schemas.microsoft.com/office/drawing/2014/main" id="{5D3165F9-6887-8847-80AC-BE5A953BE402}"/>
              </a:ext>
              <a:ext uri="{C183D7F6-B498-43B3-948B-1728B52AA6E4}">
                <adec:decorative xmlns:adec="http://schemas.microsoft.com/office/drawing/2017/decorative" val="1"/>
              </a:ext>
            </a:extLst>
          </p:cNvPr>
          <p:cNvSpPr/>
          <p:nvPr userDrawn="1"/>
        </p:nvSpPr>
        <p:spPr>
          <a:xfrm>
            <a:off x="0" y="5218043"/>
            <a:ext cx="12192000" cy="1639958"/>
          </a:xfrm>
          <a:prstGeom prst="rect">
            <a:avLst/>
          </a:prstGeom>
          <a:gradFill>
            <a:gsLst>
              <a:gs pos="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CDD82DC2-E7F0-BC4C-BE62-455F0FEB9484}"/>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12" name="Rectangle 11">
            <a:extLst>
              <a:ext uri="{FF2B5EF4-FFF2-40B4-BE49-F238E27FC236}">
                <a16:creationId xmlns:a16="http://schemas.microsoft.com/office/drawing/2014/main" id="{B2846D8E-C7A6-8242-95E5-2F6A618B943A}"/>
              </a:ext>
              <a:ext uri="{C183D7F6-B498-43B3-948B-1728B52AA6E4}">
                <adec:decorative xmlns:adec="http://schemas.microsoft.com/office/drawing/2017/decorative" val="1"/>
              </a:ext>
            </a:extLst>
          </p:cNvPr>
          <p:cNvSpPr/>
          <p:nvPr userDrawn="1"/>
        </p:nvSpPr>
        <p:spPr>
          <a:xfrm>
            <a:off x="0" y="5099921"/>
            <a:ext cx="12192000" cy="236243"/>
          </a:xfrm>
          <a:prstGeom prst="rect">
            <a:avLst/>
          </a:prstGeom>
          <a:solidFill>
            <a:schemeClr val="tx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0150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estions | Dark">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055329E-1508-4643-AA20-EE35A14AF5A9}"/>
              </a:ext>
            </a:extLst>
          </p:cNvPr>
          <p:cNvSpPr>
            <a:spLocks noGrp="1"/>
          </p:cNvSpPr>
          <p:nvPr>
            <p:ph type="title" hasCustomPrompt="1"/>
          </p:nvPr>
        </p:nvSpPr>
        <p:spPr>
          <a:xfrm>
            <a:off x="581192" y="4037917"/>
            <a:ext cx="6537158" cy="901476"/>
          </a:xfrm>
        </p:spPr>
        <p:txBody>
          <a:bodyPr vert="horz" lIns="91440" tIns="45720" rIns="91440" bIns="45720" rtlCol="0" anchor="t">
            <a:noAutofit/>
          </a:bodyPr>
          <a:lstStyle>
            <a:lvl1pPr>
              <a:defRPr lang="en-US" sz="5400" b="1" dirty="0">
                <a:solidFill>
                  <a:schemeClr val="bg1"/>
                </a:solidFill>
                <a:latin typeface="+mn-lt"/>
                <a:ea typeface="+mn-ea"/>
              </a:defRPr>
            </a:lvl1pPr>
          </a:lstStyle>
          <a:p>
            <a:pPr marL="0" lvl="0" indent="0">
              <a:spcBef>
                <a:spcPct val="20000"/>
              </a:spcBef>
              <a:spcAft>
                <a:spcPts val="600"/>
              </a:spcAft>
              <a:buClr>
                <a:schemeClr val="accent2"/>
              </a:buClr>
              <a:buSzPct val="92000"/>
              <a:buFont typeface="Arial"/>
            </a:pPr>
            <a:r>
              <a:rPr lang="en-US"/>
              <a:t>QUESTIONS</a:t>
            </a:r>
          </a:p>
        </p:txBody>
      </p:sp>
      <p:pic>
        <p:nvPicPr>
          <p:cNvPr id="21" name="Picture Placeholder 6">
            <a:extLst>
              <a:ext uri="{FF2B5EF4-FFF2-40B4-BE49-F238E27FC236}">
                <a16:creationId xmlns:a16="http://schemas.microsoft.com/office/drawing/2014/main" id="{96EF7A6D-717B-4D4B-BE72-54D1E8B0FE7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pic>
        <p:nvPicPr>
          <p:cNvPr id="8" name="Picture Placeholder 6">
            <a:extLst>
              <a:ext uri="{FF2B5EF4-FFF2-40B4-BE49-F238E27FC236}">
                <a16:creationId xmlns:a16="http://schemas.microsoft.com/office/drawing/2014/main" id="{7676B9A7-9EE8-1A40-98DD-55FA942803D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24" name="Picture 23">
            <a:extLst>
              <a:ext uri="{FF2B5EF4-FFF2-40B4-BE49-F238E27FC236}">
                <a16:creationId xmlns:a16="http://schemas.microsoft.com/office/drawing/2014/main" id="{47077223-3B81-114A-A648-1FB3DAC8D2C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bg1"/>
                </a:solidFill>
              </a:defRPr>
            </a:lvl1pPr>
          </a:lstStyle>
          <a:p>
            <a:fld id="{D57F1E4F-1CFF-5643-939E-217C01CDF565}" type="slidenum">
              <a:rPr lang="en-US" smtClean="0"/>
              <a:pPr/>
              <a:t>‹#›</a:t>
            </a:fld>
            <a:endParaRPr lang="en-US"/>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bg1"/>
                </a:solidFill>
              </a:defRPr>
            </a:lvl1pPr>
          </a:lstStyle>
          <a:p>
            <a:endParaRPr lang="en-US"/>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5125464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estions | Light">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7676B9A7-9EE8-1A40-98DD-55FA942803D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Rectangle 8">
            <a:extLst>
              <a:ext uri="{FF2B5EF4-FFF2-40B4-BE49-F238E27FC236}">
                <a16:creationId xmlns:a16="http://schemas.microsoft.com/office/drawing/2014/main" id="{76FD40F6-634C-224C-9858-A8D5A36A5EE2}"/>
              </a:ext>
              <a:ext uri="{C183D7F6-B498-43B3-948B-1728B52AA6E4}">
                <adec:decorative xmlns:adec="http://schemas.microsoft.com/office/drawing/2017/decorative" val="1"/>
              </a:ext>
            </a:extLst>
          </p:cNvPr>
          <p:cNvSpPr/>
          <p:nvPr userDrawn="1"/>
        </p:nvSpPr>
        <p:spPr>
          <a:xfrm>
            <a:off x="1" y="0"/>
            <a:ext cx="4972050" cy="6857999"/>
          </a:xfrm>
          <a:prstGeom prst="rect">
            <a:avLst/>
          </a:prstGeom>
          <a:gradFill>
            <a:gsLst>
              <a:gs pos="0">
                <a:schemeClr val="bg1">
                  <a:alpha val="0"/>
                </a:schemeClr>
              </a:gs>
              <a:gs pos="99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C055329E-1508-4643-AA20-EE35A14AF5A9}"/>
              </a:ext>
            </a:extLst>
          </p:cNvPr>
          <p:cNvSpPr>
            <a:spLocks noGrp="1"/>
          </p:cNvSpPr>
          <p:nvPr>
            <p:ph type="title" hasCustomPrompt="1"/>
          </p:nvPr>
        </p:nvSpPr>
        <p:spPr>
          <a:xfrm>
            <a:off x="581192" y="4037917"/>
            <a:ext cx="6537158" cy="901476"/>
          </a:xfrm>
        </p:spPr>
        <p:txBody>
          <a:bodyPr vert="horz" lIns="91440" tIns="45720" rIns="91440" bIns="45720" rtlCol="0" anchor="t">
            <a:noAutofit/>
          </a:bodyPr>
          <a:lstStyle>
            <a:lvl1pPr>
              <a:defRPr lang="en-US" sz="5400" b="1" dirty="0">
                <a:latin typeface="+mn-lt"/>
                <a:ea typeface="+mn-ea"/>
              </a:defRPr>
            </a:lvl1pPr>
          </a:lstStyle>
          <a:p>
            <a:pPr marL="0" lvl="0" indent="0">
              <a:spcBef>
                <a:spcPct val="20000"/>
              </a:spcBef>
              <a:spcAft>
                <a:spcPts val="600"/>
              </a:spcAft>
              <a:buClr>
                <a:schemeClr val="accent2"/>
              </a:buClr>
              <a:buSzPct val="92000"/>
              <a:buFont typeface="Arial"/>
            </a:pPr>
            <a:r>
              <a:rPr lang="en-US"/>
              <a:t>QUESTIONS</a:t>
            </a:r>
          </a:p>
        </p:txBody>
      </p:sp>
      <p:pic>
        <p:nvPicPr>
          <p:cNvPr id="24" name="Picture 23">
            <a:extLst>
              <a:ext uri="{FF2B5EF4-FFF2-40B4-BE49-F238E27FC236}">
                <a16:creationId xmlns:a16="http://schemas.microsoft.com/office/drawing/2014/main" id="{47077223-3B81-114A-A648-1FB3DAC8D2C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bg1"/>
                </a:solidFill>
              </a:defRPr>
            </a:lvl1pPr>
          </a:lstStyle>
          <a:p>
            <a:fld id="{D57F1E4F-1CFF-5643-939E-217C01CDF565}" type="slidenum">
              <a:rPr lang="en-US" smtClean="0"/>
              <a:pPr/>
              <a:t>‹#›</a:t>
            </a:fld>
            <a:endParaRPr lang="en-US"/>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bg1"/>
                </a:solidFill>
              </a:defRPr>
            </a:lvl1pPr>
          </a:lstStyle>
          <a:p>
            <a:endParaRPr lang="en-US"/>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9469347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 Light ">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5EF5B8-1F19-024C-8319-7CA352C8ED47}"/>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20EC4993-7A2E-F54A-A816-C8D1D0A8F3C8}"/>
              </a:ext>
              <a:ext uri="{C183D7F6-B498-43B3-948B-1728B52AA6E4}">
                <adec:decorative xmlns:adec="http://schemas.microsoft.com/office/drawing/2017/decorative" val="1"/>
              </a:ext>
            </a:extLst>
          </p:cNvPr>
          <p:cNvSpPr/>
          <p:nvPr userDrawn="1"/>
        </p:nvSpPr>
        <p:spPr>
          <a:xfrm>
            <a:off x="0" y="5107047"/>
            <a:ext cx="12192000" cy="1750954"/>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0FA0AD-C01E-5B47-ACCE-F4A235E08A70}"/>
              </a:ext>
              <a:ext uri="{C183D7F6-B498-43B3-948B-1728B52AA6E4}">
                <adec:decorative xmlns:adec="http://schemas.microsoft.com/office/drawing/2017/decorative" val="1"/>
              </a:ext>
            </a:extLst>
          </p:cNvPr>
          <p:cNvSpPr/>
          <p:nvPr userDrawn="1"/>
        </p:nvSpPr>
        <p:spPr>
          <a:xfrm>
            <a:off x="0" y="49889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384E0CD-A2C7-5541-8CC5-0ECDAEDA0B0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57383" y="3029550"/>
            <a:ext cx="902633" cy="70795"/>
          </a:xfrm>
          <a:prstGeom prst="rect">
            <a:avLst/>
          </a:prstGeom>
        </p:spPr>
      </p:pic>
      <p:sp>
        <p:nvSpPr>
          <p:cNvPr id="14" name="Title 1">
            <a:extLst>
              <a:ext uri="{FF2B5EF4-FFF2-40B4-BE49-F238E27FC236}">
                <a16:creationId xmlns:a16="http://schemas.microsoft.com/office/drawing/2014/main" id="{3769CEF8-B1A7-694C-A10B-D1618F5FBEEF}"/>
              </a:ext>
            </a:extLst>
          </p:cNvPr>
          <p:cNvSpPr>
            <a:spLocks noGrp="1"/>
          </p:cNvSpPr>
          <p:nvPr>
            <p:ph type="ctrTitle" hasCustomPrompt="1"/>
          </p:nvPr>
        </p:nvSpPr>
        <p:spPr>
          <a:xfrm>
            <a:off x="3391133" y="2101541"/>
            <a:ext cx="5453331" cy="715070"/>
          </a:xfrm>
          <a:effectLst/>
        </p:spPr>
        <p:txBody>
          <a:bodyPr anchor="ctr">
            <a:noAutofit/>
          </a:bodyPr>
          <a:lstStyle>
            <a:lvl1pPr algn="ctr">
              <a:defRPr sz="6600" b="1">
                <a:solidFill>
                  <a:schemeClr val="tx1"/>
                </a:solidFill>
              </a:defRPr>
            </a:lvl1pPr>
          </a:lstStyle>
          <a:p>
            <a:r>
              <a:rPr lang="en-US"/>
              <a:t>THANK YOU</a:t>
            </a:r>
          </a:p>
        </p:txBody>
      </p:sp>
      <p:sp>
        <p:nvSpPr>
          <p:cNvPr id="13" name="Subtitle 2">
            <a:extLst>
              <a:ext uri="{FF2B5EF4-FFF2-40B4-BE49-F238E27FC236}">
                <a16:creationId xmlns:a16="http://schemas.microsoft.com/office/drawing/2014/main" id="{5145E4AC-0F44-0F41-92D7-F07A266675A0}"/>
              </a:ext>
            </a:extLst>
          </p:cNvPr>
          <p:cNvSpPr>
            <a:spLocks noGrp="1"/>
          </p:cNvSpPr>
          <p:nvPr>
            <p:ph type="subTitle" idx="1" hasCustomPrompt="1"/>
          </p:nvPr>
        </p:nvSpPr>
        <p:spPr>
          <a:xfrm>
            <a:off x="3962400" y="3184738"/>
            <a:ext cx="4292600" cy="590321"/>
          </a:xfrm>
        </p:spPr>
        <p:txBody>
          <a:bodyPr anchor="t">
            <a:normAutofit/>
          </a:bodyPr>
          <a:lstStyle>
            <a:lvl1pPr marL="0" indent="0" algn="ctr">
              <a:buNone/>
              <a:defRPr sz="1400" cap="none">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Next Meeting</a:t>
            </a:r>
          </a:p>
        </p:txBody>
      </p:sp>
      <p:sp>
        <p:nvSpPr>
          <p:cNvPr id="15" name="TextBox 14">
            <a:extLst>
              <a:ext uri="{FF2B5EF4-FFF2-40B4-BE49-F238E27FC236}">
                <a16:creationId xmlns:a16="http://schemas.microsoft.com/office/drawing/2014/main" id="{FC7DD82E-2761-0D47-99A6-208582B9B270}"/>
              </a:ext>
            </a:extLst>
          </p:cNvPr>
          <p:cNvSpPr txBox="1"/>
          <p:nvPr userDrawn="1"/>
        </p:nvSpPr>
        <p:spPr>
          <a:xfrm>
            <a:off x="6108699" y="5694613"/>
            <a:ext cx="5814874" cy="48981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300" b="1">
                <a:solidFill>
                  <a:schemeClr val="bg1"/>
                </a:solidFill>
              </a:rPr>
              <a:t>Centers for Disease Control and Prevention</a:t>
            </a:r>
          </a:p>
          <a:p>
            <a:pPr lvl="0" algn="r">
              <a:lnSpc>
                <a:spcPct val="150000"/>
              </a:lnSpc>
            </a:pPr>
            <a:r>
              <a:rPr lang="en-US" sz="900" b="0">
                <a:solidFill>
                  <a:schemeClr val="bg1"/>
                </a:solidFill>
              </a:rPr>
              <a:t>National Center for Chronic Disease Prevention and Health Promotion</a:t>
            </a:r>
          </a:p>
        </p:txBody>
      </p:sp>
      <p:sp>
        <p:nvSpPr>
          <p:cNvPr id="17" name="Division Name">
            <a:extLst>
              <a:ext uri="{FF2B5EF4-FFF2-40B4-BE49-F238E27FC236}">
                <a16:creationId xmlns:a16="http://schemas.microsoft.com/office/drawing/2014/main" id="{5813D31A-E497-5F47-BE63-99A047D95A21}"/>
              </a:ext>
            </a:extLst>
          </p:cNvPr>
          <p:cNvSpPr>
            <a:spLocks noGrp="1"/>
          </p:cNvSpPr>
          <p:nvPr>
            <p:ph type="body" sz="quarter" idx="13" hasCustomPrompt="1"/>
          </p:nvPr>
        </p:nvSpPr>
        <p:spPr>
          <a:xfrm>
            <a:off x="6769358" y="6188507"/>
            <a:ext cx="5154215" cy="296863"/>
          </a:xfrm>
          <a:prstGeom prst="rect">
            <a:avLst/>
          </a:prstGeom>
        </p:spPr>
        <p:txBody>
          <a:bodyPr>
            <a:noAutofit/>
          </a:bodyPr>
          <a:lstStyle>
            <a:lvl1pPr marL="0" indent="0" algn="r">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9" name="Rectangle 18">
            <a:extLst>
              <a:ext uri="{FF2B5EF4-FFF2-40B4-BE49-F238E27FC236}">
                <a16:creationId xmlns:a16="http://schemas.microsoft.com/office/drawing/2014/main" id="{B4CFED2A-4725-3549-8D39-306DD1121E1E}"/>
              </a:ext>
            </a:extLst>
          </p:cNvPr>
          <p:cNvSpPr/>
          <p:nvPr userDrawn="1"/>
        </p:nvSpPr>
        <p:spPr>
          <a:xfrm>
            <a:off x="2356482" y="6426340"/>
            <a:ext cx="9567091" cy="274370"/>
          </a:xfrm>
          <a:prstGeom prst="rect">
            <a:avLst/>
          </a:prstGeom>
        </p:spPr>
        <p:txBody>
          <a:bodyPr wrap="square">
            <a:spAutoFit/>
          </a:bodyPr>
          <a:lstStyle/>
          <a:p>
            <a:pPr marL="0" marR="0" lvl="0" indent="0" algn="r"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pitchFamily="34" charset="0"/>
                <a:ea typeface="+mn-ea"/>
                <a:cs typeface="+mn-cs"/>
              </a:rPr>
              <a:t>The findings and conclusions in this report are those of the authors and do not necessarily represent the official position of the Centers for Disease Control and Prevention.</a:t>
            </a:r>
          </a:p>
        </p:txBody>
      </p:sp>
      <p:pic>
        <p:nvPicPr>
          <p:cNvPr id="16" name="Picture 15">
            <a:extLst>
              <a:ext uri="{FF2B5EF4-FFF2-40B4-BE49-F238E27FC236}">
                <a16:creationId xmlns:a16="http://schemas.microsoft.com/office/drawing/2014/main" id="{1FFEC58A-F342-794A-B73A-BA9E154657E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6742" y="5737970"/>
            <a:ext cx="1524001" cy="873325"/>
          </a:xfrm>
          <a:prstGeom prst="rect">
            <a:avLst/>
          </a:prstGeom>
        </p:spPr>
      </p:pic>
    </p:spTree>
    <p:extLst>
      <p:ext uri="{BB962C8B-B14F-4D97-AF65-F5344CB8AC3E}">
        <p14:creationId xmlns:p14="http://schemas.microsoft.com/office/powerpoint/2010/main" val="34318895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ank You | Dark">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EC4993-7A2E-F54A-A816-C8D1D0A8F3C8}"/>
              </a:ext>
              <a:ext uri="{C183D7F6-B498-43B3-948B-1728B52AA6E4}">
                <adec:decorative xmlns:adec="http://schemas.microsoft.com/office/drawing/2017/decorative" val="1"/>
              </a:ext>
            </a:extLst>
          </p:cNvPr>
          <p:cNvSpPr/>
          <p:nvPr userDrawn="1"/>
        </p:nvSpPr>
        <p:spPr>
          <a:xfrm>
            <a:off x="0" y="5107047"/>
            <a:ext cx="12192000" cy="1750954"/>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0FA0AD-C01E-5B47-ACCE-F4A235E08A70}"/>
              </a:ext>
              <a:ext uri="{C183D7F6-B498-43B3-948B-1728B52AA6E4}">
                <adec:decorative xmlns:adec="http://schemas.microsoft.com/office/drawing/2017/decorative" val="1"/>
              </a:ext>
            </a:extLst>
          </p:cNvPr>
          <p:cNvSpPr/>
          <p:nvPr userDrawn="1"/>
        </p:nvSpPr>
        <p:spPr>
          <a:xfrm>
            <a:off x="0" y="4988925"/>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11E2350-388A-D94B-B4AF-FF083C4C766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7383" y="3029550"/>
            <a:ext cx="902633" cy="70795"/>
          </a:xfrm>
          <a:prstGeom prst="rect">
            <a:avLst/>
          </a:prstGeom>
        </p:spPr>
      </p:pic>
      <p:sp>
        <p:nvSpPr>
          <p:cNvPr id="13" name="Title 1">
            <a:extLst>
              <a:ext uri="{FF2B5EF4-FFF2-40B4-BE49-F238E27FC236}">
                <a16:creationId xmlns:a16="http://schemas.microsoft.com/office/drawing/2014/main" id="{60B224DA-D422-904F-A7E5-7CC5FB0E14A8}"/>
              </a:ext>
            </a:extLst>
          </p:cNvPr>
          <p:cNvSpPr>
            <a:spLocks noGrp="1"/>
          </p:cNvSpPr>
          <p:nvPr>
            <p:ph type="ctrTitle" hasCustomPrompt="1"/>
          </p:nvPr>
        </p:nvSpPr>
        <p:spPr>
          <a:xfrm>
            <a:off x="3391133" y="2101541"/>
            <a:ext cx="5453331" cy="715070"/>
          </a:xfrm>
          <a:effectLst/>
        </p:spPr>
        <p:txBody>
          <a:bodyPr anchor="ctr">
            <a:noAutofit/>
          </a:bodyPr>
          <a:lstStyle>
            <a:lvl1pPr algn="ctr">
              <a:defRPr sz="6600" b="1">
                <a:solidFill>
                  <a:schemeClr val="bg1"/>
                </a:solidFill>
              </a:defRPr>
            </a:lvl1pPr>
          </a:lstStyle>
          <a:p>
            <a:r>
              <a:rPr lang="en-US"/>
              <a:t>THANK YOU</a:t>
            </a:r>
          </a:p>
        </p:txBody>
      </p:sp>
      <p:sp>
        <p:nvSpPr>
          <p:cNvPr id="12" name="Subtitle 2">
            <a:extLst>
              <a:ext uri="{FF2B5EF4-FFF2-40B4-BE49-F238E27FC236}">
                <a16:creationId xmlns:a16="http://schemas.microsoft.com/office/drawing/2014/main" id="{99BB7E49-A433-6B4B-A980-E11AEB54E915}"/>
              </a:ext>
            </a:extLst>
          </p:cNvPr>
          <p:cNvSpPr>
            <a:spLocks noGrp="1"/>
          </p:cNvSpPr>
          <p:nvPr>
            <p:ph type="subTitle" idx="1" hasCustomPrompt="1"/>
          </p:nvPr>
        </p:nvSpPr>
        <p:spPr>
          <a:xfrm>
            <a:off x="3962400" y="3184738"/>
            <a:ext cx="4292600" cy="590321"/>
          </a:xfrm>
        </p:spPr>
        <p:txBody>
          <a:bodyPr anchor="t">
            <a:normAutofit/>
          </a:bodyPr>
          <a:lstStyle>
            <a:lvl1pPr marL="0" indent="0" algn="ctr">
              <a:buNone/>
              <a:defRPr sz="140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Next Meeting</a:t>
            </a:r>
          </a:p>
        </p:txBody>
      </p:sp>
      <p:sp>
        <p:nvSpPr>
          <p:cNvPr id="14" name="TextBox 13">
            <a:extLst>
              <a:ext uri="{FF2B5EF4-FFF2-40B4-BE49-F238E27FC236}">
                <a16:creationId xmlns:a16="http://schemas.microsoft.com/office/drawing/2014/main" id="{74776558-3C73-6845-A401-B5BAEF1D066A}"/>
              </a:ext>
            </a:extLst>
          </p:cNvPr>
          <p:cNvSpPr txBox="1"/>
          <p:nvPr userDrawn="1"/>
        </p:nvSpPr>
        <p:spPr>
          <a:xfrm>
            <a:off x="6108699" y="5694613"/>
            <a:ext cx="5814874" cy="48981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300" b="1">
                <a:solidFill>
                  <a:schemeClr val="bg1"/>
                </a:solidFill>
              </a:rPr>
              <a:t>Centers for Disease Control and Prevention</a:t>
            </a:r>
          </a:p>
          <a:p>
            <a:pPr lvl="0" algn="r">
              <a:lnSpc>
                <a:spcPct val="150000"/>
              </a:lnSpc>
            </a:pPr>
            <a:r>
              <a:rPr lang="en-US" sz="900" b="0">
                <a:solidFill>
                  <a:schemeClr val="bg1"/>
                </a:solidFill>
              </a:rPr>
              <a:t>National Center for Chronic Disease Prevention and Health Promotion</a:t>
            </a:r>
          </a:p>
        </p:txBody>
      </p:sp>
      <p:sp>
        <p:nvSpPr>
          <p:cNvPr id="16" name="Division Name">
            <a:extLst>
              <a:ext uri="{FF2B5EF4-FFF2-40B4-BE49-F238E27FC236}">
                <a16:creationId xmlns:a16="http://schemas.microsoft.com/office/drawing/2014/main" id="{637FA8BF-B4BB-434C-84E7-DACF9376FFAD}"/>
              </a:ext>
            </a:extLst>
          </p:cNvPr>
          <p:cNvSpPr>
            <a:spLocks noGrp="1"/>
          </p:cNvSpPr>
          <p:nvPr>
            <p:ph type="body" sz="quarter" idx="13" hasCustomPrompt="1"/>
          </p:nvPr>
        </p:nvSpPr>
        <p:spPr>
          <a:xfrm>
            <a:off x="6769358" y="6188507"/>
            <a:ext cx="5154215" cy="296863"/>
          </a:xfrm>
          <a:prstGeom prst="rect">
            <a:avLst/>
          </a:prstGeom>
        </p:spPr>
        <p:txBody>
          <a:bodyPr>
            <a:noAutofit/>
          </a:bodyPr>
          <a:lstStyle>
            <a:lvl1pPr marL="0" indent="0" algn="r">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7" name="Rectangle 16">
            <a:extLst>
              <a:ext uri="{FF2B5EF4-FFF2-40B4-BE49-F238E27FC236}">
                <a16:creationId xmlns:a16="http://schemas.microsoft.com/office/drawing/2014/main" id="{BB127ABE-D5C8-4B40-921D-0788740B6D32}"/>
              </a:ext>
            </a:extLst>
          </p:cNvPr>
          <p:cNvSpPr/>
          <p:nvPr userDrawn="1"/>
        </p:nvSpPr>
        <p:spPr>
          <a:xfrm>
            <a:off x="2356482" y="6426340"/>
            <a:ext cx="9567091" cy="274370"/>
          </a:xfrm>
          <a:prstGeom prst="rect">
            <a:avLst/>
          </a:prstGeom>
        </p:spPr>
        <p:txBody>
          <a:bodyPr wrap="square">
            <a:spAutoFit/>
          </a:bodyPr>
          <a:lstStyle/>
          <a:p>
            <a:pPr marL="0" marR="0" lvl="0" indent="0" algn="r"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pitchFamily="34" charset="0"/>
                <a:ea typeface="+mn-ea"/>
                <a:cs typeface="+mn-cs"/>
              </a:rPr>
              <a:t>The findings and conclusions in this report are those of the authors and do not necessarily represent the official position of the Centers for Disease Control and Prevention.</a:t>
            </a:r>
          </a:p>
        </p:txBody>
      </p:sp>
      <p:pic>
        <p:nvPicPr>
          <p:cNvPr id="15" name="Picture 14">
            <a:extLst>
              <a:ext uri="{FF2B5EF4-FFF2-40B4-BE49-F238E27FC236}">
                <a16:creationId xmlns:a16="http://schemas.microsoft.com/office/drawing/2014/main" id="{EEE9B0B0-2A98-8346-BEE8-A9E1044C386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6742" y="5737970"/>
            <a:ext cx="1524001" cy="873325"/>
          </a:xfrm>
          <a:prstGeom prst="rect">
            <a:avLst/>
          </a:prstGeom>
        </p:spPr>
      </p:pic>
    </p:spTree>
    <p:extLst>
      <p:ext uri="{BB962C8B-B14F-4D97-AF65-F5344CB8AC3E}">
        <p14:creationId xmlns:p14="http://schemas.microsoft.com/office/powerpoint/2010/main" val="6255741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ank You  | Photography">
    <p:spTree>
      <p:nvGrpSpPr>
        <p:cNvPr id="1" name=""/>
        <p:cNvGrpSpPr/>
        <p:nvPr/>
      </p:nvGrpSpPr>
      <p:grpSpPr>
        <a:xfrm>
          <a:off x="0" y="0"/>
          <a:ext cx="0" cy="0"/>
          <a:chOff x="0" y="0"/>
          <a:chExt cx="0" cy="0"/>
        </a:xfrm>
      </p:grpSpPr>
      <p:pic>
        <p:nvPicPr>
          <p:cNvPr id="16" name="Picture Placeholder 6">
            <a:extLst>
              <a:ext uri="{FF2B5EF4-FFF2-40B4-BE49-F238E27FC236}">
                <a16:creationId xmlns:a16="http://schemas.microsoft.com/office/drawing/2014/main" id="{C5C4B111-534A-524F-9225-2420A71EB21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699" y="-1272"/>
            <a:ext cx="3053130" cy="3859968"/>
          </a:xfrm>
          <a:prstGeom prst="rect">
            <a:avLst/>
          </a:prstGeom>
        </p:spPr>
      </p:pic>
      <p:pic>
        <p:nvPicPr>
          <p:cNvPr id="23" name="Picture Placeholder 6">
            <a:extLst>
              <a:ext uri="{FF2B5EF4-FFF2-40B4-BE49-F238E27FC236}">
                <a16:creationId xmlns:a16="http://schemas.microsoft.com/office/drawing/2014/main" id="{D84BF61F-2402-3641-93EB-EE81B7232045}"/>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138870" y="0"/>
            <a:ext cx="3053130" cy="3742774"/>
          </a:xfrm>
          <a:prstGeom prst="rect">
            <a:avLst/>
          </a:prstGeom>
        </p:spPr>
      </p:pic>
      <p:pic>
        <p:nvPicPr>
          <p:cNvPr id="24" name="Picture Placeholder 6">
            <a:extLst>
              <a:ext uri="{FF2B5EF4-FFF2-40B4-BE49-F238E27FC236}">
                <a16:creationId xmlns:a16="http://schemas.microsoft.com/office/drawing/2014/main" id="{A2CAEB1B-F143-0044-9FBC-66B3CA079716}"/>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 y="2"/>
            <a:ext cx="3083242" cy="3742772"/>
          </a:xfrm>
          <a:prstGeom prst="rect">
            <a:avLst/>
          </a:prstGeom>
        </p:spPr>
      </p:pic>
      <p:pic>
        <p:nvPicPr>
          <p:cNvPr id="25" name="Picture Placeholder 6">
            <a:extLst>
              <a:ext uri="{FF2B5EF4-FFF2-40B4-BE49-F238E27FC236}">
                <a16:creationId xmlns:a16="http://schemas.microsoft.com/office/drawing/2014/main" id="{D24F8BDE-08C0-C549-B685-DB088C052B03}"/>
              </a:ext>
              <a:ext uri="{C183D7F6-B498-43B3-948B-1728B52AA6E4}">
                <adec:decorative xmlns:adec="http://schemas.microsoft.com/office/drawing/2017/decorative" val="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074144" y="1"/>
            <a:ext cx="3051544" cy="3859968"/>
          </a:xfrm>
          <a:prstGeom prst="rect">
            <a:avLst/>
          </a:prstGeom>
        </p:spPr>
      </p:pic>
      <p:sp>
        <p:nvSpPr>
          <p:cNvPr id="26" name="Title 1">
            <a:extLst>
              <a:ext uri="{FF2B5EF4-FFF2-40B4-BE49-F238E27FC236}">
                <a16:creationId xmlns:a16="http://schemas.microsoft.com/office/drawing/2014/main" id="{5897B961-385F-9449-962C-D36861EEA017}"/>
              </a:ext>
            </a:extLst>
          </p:cNvPr>
          <p:cNvSpPr>
            <a:spLocks noGrp="1"/>
          </p:cNvSpPr>
          <p:nvPr>
            <p:ph type="ctrTitle" hasCustomPrompt="1"/>
          </p:nvPr>
        </p:nvSpPr>
        <p:spPr>
          <a:xfrm>
            <a:off x="276742" y="4107608"/>
            <a:ext cx="5453331" cy="715070"/>
          </a:xfrm>
          <a:effectLst/>
        </p:spPr>
        <p:txBody>
          <a:bodyPr anchor="ctr">
            <a:noAutofit/>
          </a:bodyPr>
          <a:lstStyle>
            <a:lvl1pPr algn="l">
              <a:defRPr sz="6600" b="1">
                <a:solidFill>
                  <a:schemeClr val="bg1"/>
                </a:solidFill>
              </a:defRPr>
            </a:lvl1pPr>
          </a:lstStyle>
          <a:p>
            <a:r>
              <a:rPr lang="en-US"/>
              <a:t>THANK YOU</a:t>
            </a:r>
          </a:p>
        </p:txBody>
      </p:sp>
      <p:sp>
        <p:nvSpPr>
          <p:cNvPr id="21" name="TextBox 20">
            <a:extLst>
              <a:ext uri="{FF2B5EF4-FFF2-40B4-BE49-F238E27FC236}">
                <a16:creationId xmlns:a16="http://schemas.microsoft.com/office/drawing/2014/main" id="{A9E59930-0883-0240-AEC6-30DA2A17B3FB}"/>
              </a:ext>
            </a:extLst>
          </p:cNvPr>
          <p:cNvSpPr txBox="1"/>
          <p:nvPr userDrawn="1"/>
        </p:nvSpPr>
        <p:spPr>
          <a:xfrm>
            <a:off x="6108699" y="5694613"/>
            <a:ext cx="5814874" cy="48981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300" b="1">
                <a:solidFill>
                  <a:schemeClr val="bg1"/>
                </a:solidFill>
              </a:rPr>
              <a:t>Centers for Disease Control and Prevention</a:t>
            </a:r>
          </a:p>
          <a:p>
            <a:pPr lvl="0" algn="r">
              <a:lnSpc>
                <a:spcPct val="150000"/>
              </a:lnSpc>
            </a:pPr>
            <a:r>
              <a:rPr lang="en-US" sz="900" b="0">
                <a:solidFill>
                  <a:schemeClr val="bg1"/>
                </a:solidFill>
              </a:rPr>
              <a:t>National Center for Chronic Disease Prevention and Health Promotion</a:t>
            </a:r>
          </a:p>
        </p:txBody>
      </p:sp>
      <p:sp>
        <p:nvSpPr>
          <p:cNvPr id="33" name="Subtitle 2">
            <a:extLst>
              <a:ext uri="{FF2B5EF4-FFF2-40B4-BE49-F238E27FC236}">
                <a16:creationId xmlns:a16="http://schemas.microsoft.com/office/drawing/2014/main" id="{528EC04B-3C32-4742-9513-FBBEF03FA17B}"/>
              </a:ext>
            </a:extLst>
          </p:cNvPr>
          <p:cNvSpPr>
            <a:spLocks noGrp="1"/>
          </p:cNvSpPr>
          <p:nvPr>
            <p:ph type="subTitle" idx="1" hasCustomPrompt="1"/>
          </p:nvPr>
        </p:nvSpPr>
        <p:spPr>
          <a:xfrm>
            <a:off x="276742" y="5043105"/>
            <a:ext cx="4292600" cy="389547"/>
          </a:xfrm>
        </p:spPr>
        <p:txBody>
          <a:bodyPr anchor="t">
            <a:normAutofit/>
          </a:bodyPr>
          <a:lstStyle>
            <a:lvl1pPr marL="0" indent="0" algn="l">
              <a:buNone/>
              <a:defRPr sz="140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 Info</a:t>
            </a:r>
          </a:p>
        </p:txBody>
      </p:sp>
      <p:sp>
        <p:nvSpPr>
          <p:cNvPr id="18" name="Division Name">
            <a:extLst>
              <a:ext uri="{FF2B5EF4-FFF2-40B4-BE49-F238E27FC236}">
                <a16:creationId xmlns:a16="http://schemas.microsoft.com/office/drawing/2014/main" id="{2E17C6EB-E192-2741-BAFA-AF2449ADD820}"/>
              </a:ext>
            </a:extLst>
          </p:cNvPr>
          <p:cNvSpPr>
            <a:spLocks noGrp="1"/>
          </p:cNvSpPr>
          <p:nvPr>
            <p:ph type="body" sz="quarter" idx="13" hasCustomPrompt="1"/>
          </p:nvPr>
        </p:nvSpPr>
        <p:spPr>
          <a:xfrm>
            <a:off x="6769358" y="6188507"/>
            <a:ext cx="5154215" cy="296863"/>
          </a:xfrm>
          <a:prstGeom prst="rect">
            <a:avLst/>
          </a:prstGeom>
        </p:spPr>
        <p:txBody>
          <a:bodyPr>
            <a:noAutofit/>
          </a:bodyPr>
          <a:lstStyle>
            <a:lvl1pPr marL="0" indent="0" algn="r">
              <a:buNone/>
              <a:defRPr sz="9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2" name="Rectangle 21">
            <a:extLst>
              <a:ext uri="{FF2B5EF4-FFF2-40B4-BE49-F238E27FC236}">
                <a16:creationId xmlns:a16="http://schemas.microsoft.com/office/drawing/2014/main" id="{47FCE278-30E9-4E4F-BC16-75E4DB661074}"/>
              </a:ext>
            </a:extLst>
          </p:cNvPr>
          <p:cNvSpPr/>
          <p:nvPr userDrawn="1"/>
        </p:nvSpPr>
        <p:spPr>
          <a:xfrm>
            <a:off x="2356482" y="6426340"/>
            <a:ext cx="9567091" cy="274370"/>
          </a:xfrm>
          <a:prstGeom prst="rect">
            <a:avLst/>
          </a:prstGeom>
        </p:spPr>
        <p:txBody>
          <a:bodyPr wrap="square">
            <a:spAutoFit/>
          </a:bodyPr>
          <a:lstStyle/>
          <a:p>
            <a:pPr marL="0" marR="0" lvl="0" indent="0" algn="r"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pitchFamily="34" charset="0"/>
                <a:ea typeface="+mn-ea"/>
                <a:cs typeface="+mn-cs"/>
              </a:rPr>
              <a:t>The findings and conclusions in this report are those of the authors and do not necessarily represent the official position of the Centers for Disease Control and Prevention.</a:t>
            </a:r>
          </a:p>
        </p:txBody>
      </p:sp>
      <p:sp>
        <p:nvSpPr>
          <p:cNvPr id="4" name="Rectangle 3">
            <a:extLst>
              <a:ext uri="{FF2B5EF4-FFF2-40B4-BE49-F238E27FC236}">
                <a16:creationId xmlns:a16="http://schemas.microsoft.com/office/drawing/2014/main" id="{EF7F3A6F-0DB6-3E4E-9354-5A3C02FB63AB}"/>
              </a:ext>
              <a:ext uri="{C183D7F6-B498-43B3-948B-1728B52AA6E4}">
                <adec:decorative xmlns:adec="http://schemas.microsoft.com/office/drawing/2017/decorative" val="1"/>
              </a:ext>
            </a:extLst>
          </p:cNvPr>
          <p:cNvSpPr/>
          <p:nvPr userDrawn="1"/>
        </p:nvSpPr>
        <p:spPr>
          <a:xfrm>
            <a:off x="0" y="3742774"/>
            <a:ext cx="12192000" cy="3115226"/>
          </a:xfrm>
          <a:prstGeom prst="rect">
            <a:avLst/>
          </a:prstGeom>
          <a:gradFill>
            <a:gsLst>
              <a:gs pos="0">
                <a:srgbClr val="31B1BA"/>
              </a:gs>
              <a:gs pos="2400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DD9FC9F1-872A-A844-BA3F-B9F5F423F7B7}"/>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76742" y="5737970"/>
            <a:ext cx="1524001" cy="873325"/>
          </a:xfrm>
          <a:prstGeom prst="rect">
            <a:avLst/>
          </a:prstGeom>
        </p:spPr>
      </p:pic>
      <p:pic>
        <p:nvPicPr>
          <p:cNvPr id="31" name="Picture 30">
            <a:extLst>
              <a:ext uri="{FF2B5EF4-FFF2-40B4-BE49-F238E27FC236}">
                <a16:creationId xmlns:a16="http://schemas.microsoft.com/office/drawing/2014/main" id="{FE26990E-92CC-084A-93B4-F8192307C1B0}"/>
              </a:ext>
              <a:ext uri="{C183D7F6-B498-43B3-948B-1728B52AA6E4}">
                <adec:decorative xmlns:adec="http://schemas.microsoft.com/office/drawing/2017/decorative" val="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7800" y="4924334"/>
            <a:ext cx="902633" cy="70795"/>
          </a:xfrm>
          <a:prstGeom prst="rect">
            <a:avLst/>
          </a:prstGeom>
        </p:spPr>
      </p:pic>
      <p:sp>
        <p:nvSpPr>
          <p:cNvPr id="19" name="Rectangle 18">
            <a:extLst>
              <a:ext uri="{FF2B5EF4-FFF2-40B4-BE49-F238E27FC236}">
                <a16:creationId xmlns:a16="http://schemas.microsoft.com/office/drawing/2014/main" id="{3D30A13C-785C-D143-92EA-3E6776D42FEA}"/>
              </a:ext>
              <a:ext uri="{C183D7F6-B498-43B3-948B-1728B52AA6E4}">
                <adec:decorative xmlns:adec="http://schemas.microsoft.com/office/drawing/2017/decorative" val="1"/>
              </a:ext>
            </a:extLst>
          </p:cNvPr>
          <p:cNvSpPr/>
          <p:nvPr userDrawn="1"/>
        </p:nvSpPr>
        <p:spPr>
          <a:xfrm>
            <a:off x="0" y="3654704"/>
            <a:ext cx="12192000" cy="236243"/>
          </a:xfrm>
          <a:prstGeom prst="rect">
            <a:avLst/>
          </a:prstGeom>
          <a:solidFill>
            <a:schemeClr val="bg1">
              <a:alpha val="360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0570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2F7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F78BC"/>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2F78BC"/>
              </a:solidFill>
              <a:effectLst/>
              <a:uLnTx/>
              <a:uFillTx/>
              <a:latin typeface="Arial"/>
              <a:ea typeface="+mn-ea"/>
              <a:cs typeface="+mn-cs"/>
            </a:endParaRPr>
          </a:p>
        </p:txBody>
      </p:sp>
    </p:spTree>
    <p:extLst>
      <p:ext uri="{BB962C8B-B14F-4D97-AF65-F5344CB8AC3E}">
        <p14:creationId xmlns:p14="http://schemas.microsoft.com/office/powerpoint/2010/main" val="1389349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image" Target="../media/image12.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image" Target="../media/image13.png"/><Relationship Id="rId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image" Target="../media/image1.png"/><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theme" Target="../theme/theme4.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image" Target="../media/image1.png"/><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theme" Target="../theme/theme5.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image" Target="../media/image32.png"/><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theme" Target="../theme/theme6.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81192" y="1997339"/>
            <a:ext cx="11029616" cy="3522794"/>
          </a:xfrm>
          <a:prstGeom prst="rect">
            <a:avLst/>
          </a:prstGeom>
        </p:spPr>
        <p:txBody>
          <a:bodyPr vert="horz" lIns="91440" tIns="45720" rIns="91440" bIns="45720" rtlCol="0" anchor="t">
            <a:normAutofit/>
          </a:bodyPr>
          <a:lstStyle/>
          <a:p>
            <a:pPr lvl="0"/>
            <a:r>
              <a:rPr lang="en-US"/>
              <a:t>Edit text</a:t>
            </a:r>
          </a:p>
          <a:p>
            <a:pPr lvl="1"/>
            <a:r>
              <a:rPr lang="en-US"/>
              <a:t>Second level</a:t>
            </a:r>
          </a:p>
          <a:p>
            <a:pPr lvl="2"/>
            <a:endParaRPr lang="en-US"/>
          </a:p>
        </p:txBody>
      </p:sp>
      <p:sp>
        <p:nvSpPr>
          <p:cNvPr id="6" name="Slide Number Placeholder 5"/>
          <p:cNvSpPr>
            <a:spLocks noGrp="1"/>
          </p:cNvSpPr>
          <p:nvPr>
            <p:ph type="sldNum" sz="quarter" idx="4"/>
          </p:nvPr>
        </p:nvSpPr>
        <p:spPr>
          <a:xfrm>
            <a:off x="10558300" y="6023372"/>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a:p>
        </p:txBody>
      </p:sp>
      <p:sp>
        <p:nvSpPr>
          <p:cNvPr id="4" name="Date Placeholder 3"/>
          <p:cNvSpPr>
            <a:spLocks noGrp="1"/>
          </p:cNvSpPr>
          <p:nvPr>
            <p:ph type="dt" sz="half" idx="2"/>
          </p:nvPr>
        </p:nvSpPr>
        <p:spPr>
          <a:xfrm>
            <a:off x="7605951" y="6023372"/>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a:p>
        </p:txBody>
      </p:sp>
      <p:sp>
        <p:nvSpPr>
          <p:cNvPr id="5" name="Footer Placeholder 4"/>
          <p:cNvSpPr>
            <a:spLocks noGrp="1"/>
          </p:cNvSpPr>
          <p:nvPr>
            <p:ph type="ftr" sz="quarter" idx="3"/>
          </p:nvPr>
        </p:nvSpPr>
        <p:spPr>
          <a:xfrm>
            <a:off x="581192" y="6019046"/>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pic>
        <p:nvPicPr>
          <p:cNvPr id="25" name="Picture 24">
            <a:extLst>
              <a:ext uri="{FF2B5EF4-FFF2-40B4-BE49-F238E27FC236}">
                <a16:creationId xmlns:a16="http://schemas.microsoft.com/office/drawing/2014/main" id="{611BD40E-B1E3-8841-94E9-6E7DE8F2A4B7}"/>
              </a:ext>
              <a:ext uri="{C183D7F6-B498-43B3-948B-1728B52AA6E4}">
                <adec:decorative xmlns:adec="http://schemas.microsoft.com/office/drawing/2017/decorative" val="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1045896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sldNum="0" hdr="0" ftr="0" dt="0"/>
  <p:txStyles>
    <p:titleStyle>
      <a:lvl1pPr algn="l" defTabSz="457200" rtl="0" eaLnBrk="1" latinLnBrk="0" hangingPunct="1">
        <a:lnSpc>
          <a:spcPct val="90000"/>
        </a:lnSpc>
        <a:spcBef>
          <a:spcPct val="0"/>
        </a:spcBef>
        <a:buNone/>
        <a:defRPr sz="3200" b="0" kern="1200" cap="none">
          <a:solidFill>
            <a:schemeClr val="tx1"/>
          </a:solidFill>
          <a:latin typeface="+mj-lt"/>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Arial"/>
        <a:buChar char="•"/>
        <a:defRPr sz="20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3025D75-CB0C-484F-8001-2B8AD37C59CF}"/>
              </a:ext>
            </a:extLst>
          </p:cNvPr>
          <p:cNvPicPr>
            <a:picLocks noChangeAspect="1"/>
          </p:cNvPicPr>
          <p:nvPr userDrawn="1"/>
        </p:nvPicPr>
        <p:blipFill>
          <a:blip r:embed="rId34"/>
          <a:stretch>
            <a:fillRect/>
          </a:stretch>
        </p:blipFill>
        <p:spPr>
          <a:xfrm>
            <a:off x="450600" y="6359114"/>
            <a:ext cx="11298934" cy="98554"/>
          </a:xfrm>
          <a:prstGeom prst="rect">
            <a:avLst/>
          </a:prstGeom>
        </p:spPr>
      </p:pic>
      <p:pic>
        <p:nvPicPr>
          <p:cNvPr id="14" name="Picture 13">
            <a:extLst>
              <a:ext uri="{FF2B5EF4-FFF2-40B4-BE49-F238E27FC236}">
                <a16:creationId xmlns:a16="http://schemas.microsoft.com/office/drawing/2014/main" id="{985596F7-E55E-D74F-AA88-E3B0B6FD7B2F}"/>
              </a:ext>
            </a:extLst>
          </p:cNvPr>
          <p:cNvPicPr>
            <a:picLocks noChangeAspect="1"/>
          </p:cNvPicPr>
          <p:nvPr userDrawn="1"/>
        </p:nvPicPr>
        <p:blipFill>
          <a:blip r:embed="rId35"/>
          <a:stretch>
            <a:fillRect/>
          </a:stretch>
        </p:blipFill>
        <p:spPr>
          <a:xfrm>
            <a:off x="446534" y="413676"/>
            <a:ext cx="11303000" cy="88900"/>
          </a:xfrm>
          <a:prstGeom prst="rect">
            <a:avLst/>
          </a:prstGeom>
        </p:spPr>
      </p:pic>
      <p:sp>
        <p:nvSpPr>
          <p:cNvPr id="15" name="Footer Placeholder 14">
            <a:extLst>
              <a:ext uri="{FF2B5EF4-FFF2-40B4-BE49-F238E27FC236}">
                <a16:creationId xmlns:a16="http://schemas.microsoft.com/office/drawing/2014/main" id="{00E15CF3-2FC2-7841-AE25-1F7C9EB91853}"/>
              </a:ext>
            </a:extLst>
          </p:cNvPr>
          <p:cNvSpPr>
            <a:spLocks noGrp="1"/>
          </p:cNvSpPr>
          <p:nvPr>
            <p:ph type="ftr" sz="quarter" idx="3"/>
          </p:nvPr>
        </p:nvSpPr>
        <p:spPr>
          <a:xfrm>
            <a:off x="467316" y="6473820"/>
            <a:ext cx="9992866" cy="365125"/>
          </a:xfrm>
          <a:prstGeom prst="rect">
            <a:avLst/>
          </a:prstGeom>
        </p:spPr>
        <p:txBody>
          <a:bodyPr vert="horz" lIns="91440" tIns="45720" rIns="91440" bIns="45720" rtlCol="0" anchor="t"/>
          <a:lstStyle>
            <a:lvl1pPr algn="l">
              <a:defRPr sz="1000">
                <a:solidFill>
                  <a:schemeClr val="tx1">
                    <a:tint val="75000"/>
                  </a:schemeClr>
                </a:solidFill>
              </a:defRPr>
            </a:lvl1pPr>
          </a:lstStyle>
          <a:p>
            <a:endParaRPr lang="en-US" dirty="0"/>
          </a:p>
        </p:txBody>
      </p:sp>
      <p:sp>
        <p:nvSpPr>
          <p:cNvPr id="22" name="Slide Number Placeholder 21">
            <a:extLst>
              <a:ext uri="{FF2B5EF4-FFF2-40B4-BE49-F238E27FC236}">
                <a16:creationId xmlns:a16="http://schemas.microsoft.com/office/drawing/2014/main" id="{3146EA3A-45A6-604B-848F-2415069AC5EF}"/>
              </a:ext>
            </a:extLst>
          </p:cNvPr>
          <p:cNvSpPr>
            <a:spLocks noGrp="1"/>
          </p:cNvSpPr>
          <p:nvPr>
            <p:ph type="sldNum" sz="quarter" idx="4"/>
          </p:nvPr>
        </p:nvSpPr>
        <p:spPr>
          <a:xfrm>
            <a:off x="10460182" y="6482828"/>
            <a:ext cx="126450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DE2E5-BA8B-9A40-BDCB-06E9B8F4C830}" type="slidenum">
              <a:rPr lang="en-US" smtClean="0"/>
              <a:t>‹#›</a:t>
            </a:fld>
            <a:endParaRPr lang="en-US" dirty="0"/>
          </a:p>
        </p:txBody>
      </p:sp>
    </p:spTree>
    <p:extLst>
      <p:ext uri="{BB962C8B-B14F-4D97-AF65-F5344CB8AC3E}">
        <p14:creationId xmlns:p14="http://schemas.microsoft.com/office/powerpoint/2010/main" val="42572233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Lst>
  <p:hf hdr="0" dt="0"/>
  <p:txStyles>
    <p:titleStyle>
      <a:lvl1pPr algn="l" defTabSz="457200" rtl="0" eaLnBrk="1" latinLnBrk="0" hangingPunct="1">
        <a:spcBef>
          <a:spcPct val="0"/>
        </a:spcBef>
        <a:buNone/>
        <a:defRPr sz="2800" b="1" kern="1200" cap="none">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46533" y="6554517"/>
            <a:ext cx="10554939" cy="290739"/>
          </a:xfrm>
          <a:prstGeom prst="rect">
            <a:avLst/>
          </a:prstGeom>
        </p:spPr>
        <p:txBody>
          <a:bodyPr vert="horz" lIns="91440" tIns="45720" rIns="91440" bIns="45720" rtlCol="0" anchor="t">
            <a:noAutofit/>
          </a:bodyPr>
          <a:lstStyle>
            <a:lvl1pPr algn="l">
              <a:defRPr sz="1000" cap="none">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1121090" y="6558843"/>
            <a:ext cx="489720" cy="290739"/>
          </a:xfrm>
          <a:prstGeom prst="rect">
            <a:avLst/>
          </a:prstGeom>
        </p:spPr>
        <p:txBody>
          <a:bodyPr vert="horz" lIns="91440" tIns="45720" rIns="91440" bIns="45720" rtlCol="0" anchor="ctr">
            <a:noAutofit/>
          </a:bodyPr>
          <a:lstStyle>
            <a:lvl1pPr algn="r">
              <a:defRPr sz="900">
                <a:solidFill>
                  <a:schemeClr val="accent2"/>
                </a:solidFill>
              </a:defRPr>
            </a:lvl1pPr>
          </a:lstStyle>
          <a:p>
            <a:fld id="{5230C4B0-9B51-DC43-ACB5-EF08327064D3}" type="slidenum">
              <a:rPr lang="en-US" smtClean="0"/>
              <a:t>‹#›</a:t>
            </a:fld>
            <a:endParaRPr lang="en-US"/>
          </a:p>
        </p:txBody>
      </p:sp>
      <p:sp>
        <p:nvSpPr>
          <p:cNvPr id="9" name="Rectangle 8"/>
          <p:cNvSpPr/>
          <p:nvPr/>
        </p:nvSpPr>
        <p:spPr>
          <a:xfrm>
            <a:off x="446534" y="31496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31140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31496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E227379E-CDE2-9B41-92C2-6CF6D8466D50}"/>
              </a:ext>
              <a:ext uri="{C183D7F6-B498-43B3-948B-1728B52AA6E4}">
                <adec:decorative xmlns:adec="http://schemas.microsoft.com/office/drawing/2017/decorative" val="1"/>
              </a:ext>
            </a:extLst>
          </p:cNvPr>
          <p:cNvGrpSpPr/>
          <p:nvPr/>
        </p:nvGrpSpPr>
        <p:grpSpPr>
          <a:xfrm>
            <a:off x="446534" y="6461124"/>
            <a:ext cx="11293175" cy="97720"/>
            <a:chOff x="446533" y="6478058"/>
            <a:chExt cx="11293175" cy="97720"/>
          </a:xfrm>
        </p:grpSpPr>
        <p:sp>
          <p:nvSpPr>
            <p:cNvPr id="13" name="Rectangle 12">
              <a:extLst>
                <a:ext uri="{FF2B5EF4-FFF2-40B4-BE49-F238E27FC236}">
                  <a16:creationId xmlns:a16="http://schemas.microsoft.com/office/drawing/2014/main" id="{FD43CAD0-2F95-CE49-A2C2-562385FEAAC3}"/>
                </a:ext>
              </a:extLst>
            </p:cNvPr>
            <p:cNvSpPr/>
            <p:nvPr/>
          </p:nvSpPr>
          <p:spPr>
            <a:xfrm>
              <a:off x="446533" y="6478058"/>
              <a:ext cx="7148067" cy="97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0A0E70A-A6AE-6F4D-A093-B4D9F104FA69}"/>
                </a:ext>
              </a:extLst>
            </p:cNvPr>
            <p:cNvGrpSpPr/>
            <p:nvPr/>
          </p:nvGrpSpPr>
          <p:grpSpPr>
            <a:xfrm>
              <a:off x="7591778" y="6478439"/>
              <a:ext cx="4147930" cy="97339"/>
              <a:chOff x="6119314" y="6478440"/>
              <a:chExt cx="5676839" cy="93810"/>
            </a:xfrm>
          </p:grpSpPr>
          <p:sp>
            <p:nvSpPr>
              <p:cNvPr id="15" name="Rectangle 14">
                <a:extLst>
                  <a:ext uri="{FF2B5EF4-FFF2-40B4-BE49-F238E27FC236}">
                    <a16:creationId xmlns:a16="http://schemas.microsoft.com/office/drawing/2014/main" id="{9B0CAE04-ABB8-7944-ABF1-3D23B4DEA94E}"/>
                  </a:ext>
                </a:extLst>
              </p:cNvPr>
              <p:cNvSpPr/>
              <p:nvPr/>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25A7DF0-35C3-3A47-A084-DF9EFE4FDFC2}"/>
                  </a:ext>
                </a:extLst>
              </p:cNvPr>
              <p:cNvSpPr/>
              <p:nvPr/>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BE4F37F2-B8F2-E94C-B13D-15AA227A74B7}"/>
                  </a:ext>
                </a:extLst>
              </p:cNvPr>
              <p:cNvSpPr/>
              <p:nvPr/>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0789E5DD-2E75-C64F-8812-78D5686A702B}"/>
                  </a:ext>
                </a:extLst>
              </p:cNvPr>
              <p:cNvSpPr/>
              <p:nvPr/>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B740E9B1-2046-814D-9B01-80FD5067477D}"/>
                  </a:ext>
                </a:extLst>
              </p:cNvPr>
              <p:cNvSpPr/>
              <p:nvPr/>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D1A5DD33-9D5A-4549-888F-86F541469D3D}"/>
                  </a:ext>
                </a:extLst>
              </p:cNvPr>
              <p:cNvSpPr/>
              <p:nvPr/>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35352C1A-4412-0E48-BAC5-8C4A7735775C}"/>
                  </a:ext>
                </a:extLst>
              </p:cNvPr>
              <p:cNvSpPr/>
              <p:nvPr/>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4064802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Lst>
  <p:hf hd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81192" y="1997339"/>
            <a:ext cx="11029616" cy="3522794"/>
          </a:xfrm>
          <a:prstGeom prst="rect">
            <a:avLst/>
          </a:prstGeom>
        </p:spPr>
        <p:txBody>
          <a:bodyPr vert="horz" lIns="91440" tIns="45720" rIns="91440" bIns="45720" rtlCol="0" anchor="t">
            <a:normAutofit/>
          </a:bodyPr>
          <a:lstStyle/>
          <a:p>
            <a:pPr lvl="0"/>
            <a:r>
              <a:rPr lang="en-US"/>
              <a:t>Edit text</a:t>
            </a:r>
          </a:p>
          <a:p>
            <a:pPr lvl="1"/>
            <a:r>
              <a:rPr lang="en-US"/>
              <a:t>Second level</a:t>
            </a:r>
          </a:p>
          <a:p>
            <a:pPr lvl="2"/>
            <a:endParaRPr lang="en-US"/>
          </a:p>
        </p:txBody>
      </p:sp>
      <p:sp>
        <p:nvSpPr>
          <p:cNvPr id="6" name="Slide Number Placeholder 5"/>
          <p:cNvSpPr>
            <a:spLocks noGrp="1"/>
          </p:cNvSpPr>
          <p:nvPr>
            <p:ph type="sldNum" sz="quarter" idx="4"/>
          </p:nvPr>
        </p:nvSpPr>
        <p:spPr>
          <a:xfrm>
            <a:off x="10558300" y="6023372"/>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a:p>
        </p:txBody>
      </p:sp>
      <p:sp>
        <p:nvSpPr>
          <p:cNvPr id="4" name="Date Placeholder 3"/>
          <p:cNvSpPr>
            <a:spLocks noGrp="1"/>
          </p:cNvSpPr>
          <p:nvPr>
            <p:ph type="dt" sz="half" idx="2"/>
          </p:nvPr>
        </p:nvSpPr>
        <p:spPr>
          <a:xfrm>
            <a:off x="7605951" y="6023372"/>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a:p>
        </p:txBody>
      </p:sp>
      <p:sp>
        <p:nvSpPr>
          <p:cNvPr id="5" name="Footer Placeholder 4"/>
          <p:cNvSpPr>
            <a:spLocks noGrp="1"/>
          </p:cNvSpPr>
          <p:nvPr>
            <p:ph type="ftr" sz="quarter" idx="3"/>
          </p:nvPr>
        </p:nvSpPr>
        <p:spPr>
          <a:xfrm>
            <a:off x="581192" y="6019046"/>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pic>
        <p:nvPicPr>
          <p:cNvPr id="25" name="Picture 24">
            <a:extLst>
              <a:ext uri="{FF2B5EF4-FFF2-40B4-BE49-F238E27FC236}">
                <a16:creationId xmlns:a16="http://schemas.microsoft.com/office/drawing/2014/main" id="{611BD40E-B1E3-8841-94E9-6E7DE8F2A4B7}"/>
              </a:ext>
              <a:ext uri="{C183D7F6-B498-43B3-948B-1728B52AA6E4}">
                <adec:decorative xmlns:adec="http://schemas.microsoft.com/office/drawing/2017/decorative" val="1"/>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333391546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Lst>
  <p:hf sldNum="0" hdr="0" ftr="0" dt="0"/>
  <p:txStyles>
    <p:titleStyle>
      <a:lvl1pPr algn="l" defTabSz="457200" rtl="0" eaLnBrk="1" latinLnBrk="0" hangingPunct="1">
        <a:lnSpc>
          <a:spcPct val="90000"/>
        </a:lnSpc>
        <a:spcBef>
          <a:spcPct val="0"/>
        </a:spcBef>
        <a:buNone/>
        <a:defRPr sz="3200" b="0" kern="1200" cap="none">
          <a:solidFill>
            <a:schemeClr val="tx1"/>
          </a:solidFill>
          <a:latin typeface="+mj-lt"/>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Arial"/>
        <a:buChar char="•"/>
        <a:defRPr sz="20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81192" y="1997339"/>
            <a:ext cx="11029616" cy="3522794"/>
          </a:xfrm>
          <a:prstGeom prst="rect">
            <a:avLst/>
          </a:prstGeom>
        </p:spPr>
        <p:txBody>
          <a:bodyPr vert="horz" lIns="91440" tIns="45720" rIns="91440" bIns="45720" rtlCol="0" anchor="t">
            <a:normAutofit/>
          </a:bodyPr>
          <a:lstStyle/>
          <a:p>
            <a:pPr lvl="0"/>
            <a:r>
              <a:rPr lang="en-US"/>
              <a:t>Edit text</a:t>
            </a:r>
          </a:p>
          <a:p>
            <a:pPr lvl="1"/>
            <a:r>
              <a:rPr lang="en-US"/>
              <a:t>Second level</a:t>
            </a:r>
          </a:p>
          <a:p>
            <a:pPr lvl="2"/>
            <a:endParaRPr lang="en-US"/>
          </a:p>
        </p:txBody>
      </p:sp>
      <p:sp>
        <p:nvSpPr>
          <p:cNvPr id="6" name="Slide Number Placeholder 5"/>
          <p:cNvSpPr>
            <a:spLocks noGrp="1"/>
          </p:cNvSpPr>
          <p:nvPr>
            <p:ph type="sldNum" sz="quarter" idx="4"/>
          </p:nvPr>
        </p:nvSpPr>
        <p:spPr>
          <a:xfrm>
            <a:off x="10558300" y="6023372"/>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a:p>
        </p:txBody>
      </p:sp>
      <p:sp>
        <p:nvSpPr>
          <p:cNvPr id="4" name="Date Placeholder 3"/>
          <p:cNvSpPr>
            <a:spLocks noGrp="1"/>
          </p:cNvSpPr>
          <p:nvPr>
            <p:ph type="dt" sz="half" idx="2"/>
          </p:nvPr>
        </p:nvSpPr>
        <p:spPr>
          <a:xfrm>
            <a:off x="7605951" y="6023372"/>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a:p>
        </p:txBody>
      </p:sp>
      <p:sp>
        <p:nvSpPr>
          <p:cNvPr id="5" name="Footer Placeholder 4"/>
          <p:cNvSpPr>
            <a:spLocks noGrp="1"/>
          </p:cNvSpPr>
          <p:nvPr>
            <p:ph type="ftr" sz="quarter" idx="3"/>
          </p:nvPr>
        </p:nvSpPr>
        <p:spPr>
          <a:xfrm>
            <a:off x="581192" y="6019046"/>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pic>
        <p:nvPicPr>
          <p:cNvPr id="25" name="Picture 24">
            <a:extLst>
              <a:ext uri="{FF2B5EF4-FFF2-40B4-BE49-F238E27FC236}">
                <a16:creationId xmlns:a16="http://schemas.microsoft.com/office/drawing/2014/main" id="{611BD40E-B1E3-8841-94E9-6E7DE8F2A4B7}"/>
              </a:ext>
              <a:ext uri="{C183D7F6-B498-43B3-948B-1728B52AA6E4}">
                <adec:decorative xmlns:adec="http://schemas.microsoft.com/office/drawing/2017/decorative" val="1"/>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317468743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Lst>
  <p:hf hdr="0" ftr="0" dt="0"/>
  <p:txStyles>
    <p:titleStyle>
      <a:lvl1pPr algn="l" defTabSz="457200" rtl="0" eaLnBrk="1" latinLnBrk="0" hangingPunct="1">
        <a:lnSpc>
          <a:spcPct val="90000"/>
        </a:lnSpc>
        <a:spcBef>
          <a:spcPct val="0"/>
        </a:spcBef>
        <a:buNone/>
        <a:defRPr sz="3200" b="0" kern="1200" cap="none">
          <a:solidFill>
            <a:schemeClr val="tx1"/>
          </a:solidFill>
          <a:latin typeface="+mj-lt"/>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Arial"/>
        <a:buChar char="•"/>
        <a:defRPr sz="20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81192" y="1997339"/>
            <a:ext cx="11029616" cy="3522794"/>
          </a:xfrm>
          <a:prstGeom prst="rect">
            <a:avLst/>
          </a:prstGeom>
        </p:spPr>
        <p:txBody>
          <a:bodyPr vert="horz" lIns="91440" tIns="45720" rIns="91440" bIns="45720" rtlCol="0" anchor="t">
            <a:normAutofit/>
          </a:bodyPr>
          <a:lstStyle/>
          <a:p>
            <a:pPr lvl="0"/>
            <a:r>
              <a:rPr lang="en-US"/>
              <a:t>Edit text</a:t>
            </a:r>
          </a:p>
          <a:p>
            <a:pPr lvl="1"/>
            <a:r>
              <a:rPr lang="en-US"/>
              <a:t>Second level</a:t>
            </a:r>
          </a:p>
          <a:p>
            <a:pPr lvl="2"/>
            <a:endParaRPr lang="en-US"/>
          </a:p>
        </p:txBody>
      </p:sp>
      <p:sp>
        <p:nvSpPr>
          <p:cNvPr id="6" name="Slide Number Placeholder 5"/>
          <p:cNvSpPr>
            <a:spLocks noGrp="1"/>
          </p:cNvSpPr>
          <p:nvPr>
            <p:ph type="sldNum" sz="quarter" idx="4"/>
          </p:nvPr>
        </p:nvSpPr>
        <p:spPr>
          <a:xfrm>
            <a:off x="10558300" y="6023372"/>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a:p>
        </p:txBody>
      </p:sp>
      <p:sp>
        <p:nvSpPr>
          <p:cNvPr id="4" name="Date Placeholder 3"/>
          <p:cNvSpPr>
            <a:spLocks noGrp="1"/>
          </p:cNvSpPr>
          <p:nvPr>
            <p:ph type="dt" sz="half" idx="2"/>
          </p:nvPr>
        </p:nvSpPr>
        <p:spPr>
          <a:xfrm>
            <a:off x="7605951" y="6023372"/>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a:p>
        </p:txBody>
      </p:sp>
      <p:sp>
        <p:nvSpPr>
          <p:cNvPr id="5" name="Footer Placeholder 4"/>
          <p:cNvSpPr>
            <a:spLocks noGrp="1"/>
          </p:cNvSpPr>
          <p:nvPr>
            <p:ph type="ftr" sz="quarter" idx="3"/>
          </p:nvPr>
        </p:nvSpPr>
        <p:spPr>
          <a:xfrm>
            <a:off x="581192" y="6019046"/>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pic>
        <p:nvPicPr>
          <p:cNvPr id="25" name="Picture 24">
            <a:extLst>
              <a:ext uri="{FF2B5EF4-FFF2-40B4-BE49-F238E27FC236}">
                <a16:creationId xmlns:a16="http://schemas.microsoft.com/office/drawing/2014/main" id="{611BD40E-B1E3-8841-94E9-6E7DE8F2A4B7}"/>
              </a:ext>
              <a:ext uri="{C183D7F6-B498-43B3-948B-1728B52AA6E4}">
                <adec:decorative xmlns:adec="http://schemas.microsoft.com/office/drawing/2017/decorative" val="1"/>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3752672887"/>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Lst>
  <p:hf hdr="0" ftr="0" dt="0"/>
  <p:txStyles>
    <p:titleStyle>
      <a:lvl1pPr algn="l" defTabSz="457200" rtl="0" eaLnBrk="1" latinLnBrk="0" hangingPunct="1">
        <a:lnSpc>
          <a:spcPct val="90000"/>
        </a:lnSpc>
        <a:spcBef>
          <a:spcPct val="0"/>
        </a:spcBef>
        <a:buNone/>
        <a:defRPr sz="3200" b="0" kern="1200" cap="none">
          <a:solidFill>
            <a:schemeClr val="tx1"/>
          </a:solidFill>
          <a:latin typeface="+mj-lt"/>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Arial"/>
        <a:buChar char="•"/>
        <a:defRPr sz="20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hyperlink" Target="https://downloads.aap.org/AAP/PDF/AAP_Youth_Tobacco_Cessation_Considerations_for_Clinicians.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hyperlink" Target="https://e-cigarettes.surgeongeneral.gov/documents/SGR_ECig_ParentTipSheet_508.pdf"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hyperlink" Target="https://www.aap.org/en/patient-care/tobacco-control-and-prevention/youth-tobacco-cessation/behavioral-cessation-supports-for-youth/" TargetMode="External"/><Relationship Id="rId2" Type="http://schemas.openxmlformats.org/officeDocument/2006/relationships/notesSlide" Target="../notesSlides/notesSlide16.xml"/><Relationship Id="rId1" Type="http://schemas.openxmlformats.org/officeDocument/2006/relationships/slideLayout" Target="../slideLayouts/slideLayout8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67.jpg"/><Relationship Id="rId4" Type="http://schemas.openxmlformats.org/officeDocument/2006/relationships/image" Target="../media/image66.jpg"/></Relationships>
</file>

<file path=ppt/slides/_rels/slide1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s://www.cdc.gov/tobacco/basic_information/e-cigarettes/Quick-Facts-on-the-Risks-of-E-cigarettes-for-Kids-Teens-and-Young-Adults.html" TargetMode="External"/><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54.xml"/><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45.jpeg"/><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85.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0B1F0A-6D3C-488F-82E4-64DF0C06DC8E}"/>
              </a:ext>
              <a:ext uri="{C183D7F6-B498-43B3-948B-1728B52AA6E4}">
                <adec:decorative xmlns:adec="http://schemas.microsoft.com/office/drawing/2017/decorative" val="1"/>
              </a:ext>
            </a:extLst>
          </p:cNvPr>
          <p:cNvSpPr>
            <a:spLocks noGrp="1"/>
          </p:cNvSpPr>
          <p:nvPr>
            <p:ph type="ctrTitle"/>
          </p:nvPr>
        </p:nvSpPr>
        <p:spPr>
          <a:xfrm>
            <a:off x="274083" y="4049701"/>
            <a:ext cx="11593452" cy="486571"/>
          </a:xfrm>
        </p:spPr>
        <p:txBody>
          <a:bodyPr>
            <a:noAutofit/>
          </a:bodyPr>
          <a:lstStyle/>
          <a:p>
            <a:r>
              <a:rPr lang="en-US" sz="3200" dirty="0"/>
              <a:t>KNOW THE RISKS: A Parent’s Guide to E-Cigarettes and Youth</a:t>
            </a:r>
          </a:p>
        </p:txBody>
      </p:sp>
      <p:sp>
        <p:nvSpPr>
          <p:cNvPr id="15" name="Text Placeholder 14">
            <a:extLst>
              <a:ext uri="{FF2B5EF4-FFF2-40B4-BE49-F238E27FC236}">
                <a16:creationId xmlns:a16="http://schemas.microsoft.com/office/drawing/2014/main" id="{01F88B52-F666-47FD-87FD-A44E29882352}"/>
              </a:ext>
            </a:extLst>
          </p:cNvPr>
          <p:cNvSpPr>
            <a:spLocks noGrp="1"/>
          </p:cNvSpPr>
          <p:nvPr>
            <p:ph type="body" sz="quarter" idx="13"/>
          </p:nvPr>
        </p:nvSpPr>
        <p:spPr/>
        <p:txBody>
          <a:bodyPr/>
          <a:lstStyle/>
          <a:p>
            <a:r>
              <a:rPr lang="en-US" dirty="0"/>
              <a:t>Office on Smoking and Health</a:t>
            </a:r>
          </a:p>
        </p:txBody>
      </p:sp>
      <p:pic>
        <p:nvPicPr>
          <p:cNvPr id="4" name="Picture 3" descr="Student walking with teacher">
            <a:extLst>
              <a:ext uri="{FF2B5EF4-FFF2-40B4-BE49-F238E27FC236}">
                <a16:creationId xmlns:a16="http://schemas.microsoft.com/office/drawing/2014/main" id="{3E255342-1318-4AB5-8EC5-D253C05C6F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2266"/>
            <a:ext cx="3311744" cy="3830885"/>
          </a:xfrm>
          <a:prstGeom prst="rect">
            <a:avLst/>
          </a:prstGeom>
        </p:spPr>
      </p:pic>
      <p:grpSp>
        <p:nvGrpSpPr>
          <p:cNvPr id="2" name="Group 1">
            <a:extLst>
              <a:ext uri="{FF2B5EF4-FFF2-40B4-BE49-F238E27FC236}">
                <a16:creationId xmlns:a16="http://schemas.microsoft.com/office/drawing/2014/main" id="{010CEF5F-C100-4A9F-A24C-070DDB202A53}"/>
              </a:ext>
              <a:ext uri="{C183D7F6-B498-43B3-948B-1728B52AA6E4}">
                <adec:decorative xmlns:adec="http://schemas.microsoft.com/office/drawing/2017/decorative" val="1"/>
              </a:ext>
            </a:extLst>
          </p:cNvPr>
          <p:cNvGrpSpPr/>
          <p:nvPr/>
        </p:nvGrpSpPr>
        <p:grpSpPr>
          <a:xfrm>
            <a:off x="0" y="-39548"/>
            <a:ext cx="12191999" cy="3849742"/>
            <a:chOff x="0" y="-32267"/>
            <a:chExt cx="12191999" cy="3849742"/>
          </a:xfrm>
        </p:grpSpPr>
        <p:pic>
          <p:nvPicPr>
            <p:cNvPr id="11" name="Picture 10" descr="Tobacco-free sign">
              <a:extLst>
                <a:ext uri="{FF2B5EF4-FFF2-40B4-BE49-F238E27FC236}">
                  <a16:creationId xmlns:a16="http://schemas.microsoft.com/office/drawing/2014/main" id="{FC68A304-7E38-4447-BCC6-D3376F114E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85480" y="-25101"/>
              <a:ext cx="3463178" cy="3842576"/>
            </a:xfrm>
            <a:prstGeom prst="rect">
              <a:avLst/>
            </a:prstGeom>
          </p:spPr>
        </p:pic>
        <p:pic>
          <p:nvPicPr>
            <p:cNvPr id="13" name="Picture 12" descr="image of e-cigarette products">
              <a:extLst>
                <a:ext uri="{FF2B5EF4-FFF2-40B4-BE49-F238E27FC236}">
                  <a16:creationId xmlns:a16="http://schemas.microsoft.com/office/drawing/2014/main" id="{3455E35A-686B-40A2-B44D-6B6EDEC1B3C2}"/>
                </a:ext>
              </a:extLst>
            </p:cNvPr>
            <p:cNvPicPr>
              <a:picLocks noChangeAspect="1"/>
            </p:cNvPicPr>
            <p:nvPr/>
          </p:nvPicPr>
          <p:blipFill>
            <a:blip r:embed="rId5"/>
            <a:srcRect/>
            <a:stretch/>
          </p:blipFill>
          <p:spPr>
            <a:xfrm>
              <a:off x="9910796" y="-32267"/>
              <a:ext cx="2281203" cy="3849741"/>
            </a:xfrm>
            <a:prstGeom prst="rect">
              <a:avLst/>
            </a:prstGeom>
          </p:spPr>
        </p:pic>
        <p:pic>
          <p:nvPicPr>
            <p:cNvPr id="16" name="Picture 15" descr="Image of teacher walking with student down a hallway talking">
              <a:extLst>
                <a:ext uri="{FF2B5EF4-FFF2-40B4-BE49-F238E27FC236}">
                  <a16:creationId xmlns:a16="http://schemas.microsoft.com/office/drawing/2014/main" id="{4AC2F7BC-E1FE-4634-85CD-48BB3C76AE6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32267"/>
              <a:ext cx="3329440" cy="3841661"/>
            </a:xfrm>
            <a:prstGeom prst="rect">
              <a:avLst/>
            </a:prstGeom>
          </p:spPr>
        </p:pic>
        <p:pic>
          <p:nvPicPr>
            <p:cNvPr id="9" name="Picture 8" descr="A picture containing E-cigarette laying across notebook">
              <a:extLst>
                <a:ext uri="{FF2B5EF4-FFF2-40B4-BE49-F238E27FC236}">
                  <a16:creationId xmlns:a16="http://schemas.microsoft.com/office/drawing/2014/main" id="{7EBBF97D-BECE-4B1A-9DE8-9287CE4E77F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11743" y="-32267"/>
              <a:ext cx="3173737" cy="3841660"/>
            </a:xfrm>
            <a:prstGeom prst="rect">
              <a:avLst/>
            </a:prstGeom>
          </p:spPr>
        </p:pic>
      </p:grpSp>
    </p:spTree>
    <p:extLst>
      <p:ext uri="{BB962C8B-B14F-4D97-AF65-F5344CB8AC3E}">
        <p14:creationId xmlns:p14="http://schemas.microsoft.com/office/powerpoint/2010/main" val="3642461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2">
            <a:extLst>
              <a:ext uri="{FF2B5EF4-FFF2-40B4-BE49-F238E27FC236}">
                <a16:creationId xmlns:a16="http://schemas.microsoft.com/office/drawing/2014/main" id="{6499666B-4DE3-456B-A2A2-438E8AF9484A}"/>
              </a:ext>
            </a:extLst>
          </p:cNvPr>
          <p:cNvSpPr>
            <a:spLocks noGrp="1"/>
          </p:cNvSpPr>
          <p:nvPr>
            <p:ph type="title"/>
          </p:nvPr>
        </p:nvSpPr>
        <p:spPr>
          <a:xfrm>
            <a:off x="5114564" y="95772"/>
            <a:ext cx="6777037" cy="1519121"/>
          </a:xfrm>
        </p:spPr>
        <p:txBody>
          <a:bodyPr>
            <a:normAutofit/>
          </a:bodyPr>
          <a:lstStyle/>
          <a:p>
            <a:pPr algn="ctr"/>
            <a:r>
              <a:rPr lang="en-US" b="1" dirty="0">
                <a:latin typeface="Calibri" panose="020F0502020204030204" pitchFamily="34" charset="0"/>
                <a:cs typeface="Calibri" panose="020F0502020204030204" pitchFamily="34" charset="0"/>
              </a:rPr>
              <a:t>Youth Reasons for Ever </a:t>
            </a:r>
            <a:r>
              <a:rPr lang="en-US" b="1" i="1" dirty="0">
                <a:latin typeface="Calibri" panose="020F0502020204030204" pitchFamily="34" charset="0"/>
                <a:cs typeface="Calibri" panose="020F0502020204030204" pitchFamily="34" charset="0"/>
              </a:rPr>
              <a:t>Trying</a:t>
            </a:r>
            <a:r>
              <a:rPr lang="en-US" b="1" dirty="0">
                <a:latin typeface="Calibri" panose="020F0502020204030204" pitchFamily="34" charset="0"/>
                <a:cs typeface="Calibri" panose="020F0502020204030204" pitchFamily="34" charset="0"/>
              </a:rPr>
              <a:t> an E-Cigarette, NYTS, 2021</a:t>
            </a:r>
          </a:p>
        </p:txBody>
      </p:sp>
      <p:pic>
        <p:nvPicPr>
          <p:cNvPr id="18" name="Picture Placeholder 17" descr="An image of an e-cigarette.">
            <a:extLst>
              <a:ext uri="{FF2B5EF4-FFF2-40B4-BE49-F238E27FC236}">
                <a16:creationId xmlns:a16="http://schemas.microsoft.com/office/drawing/2014/main" id="{1E6CDC0C-9AC3-4A7C-824D-09241EA458A7}"/>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t="-653"/>
          <a:stretch/>
        </p:blipFill>
        <p:spPr>
          <a:xfrm>
            <a:off x="0" y="-144300"/>
            <a:ext cx="4586050" cy="7002300"/>
          </a:xfrm>
        </p:spPr>
      </p:pic>
      <p:graphicFrame>
        <p:nvGraphicFramePr>
          <p:cNvPr id="19" name="Content Placeholder 5" descr="The youth reasons for ever trying an e-cigarette chart displays:&#10;&#10;57.8% of youth indicated a friend used/uses them.&#10;47.6% of youth indicated I was/am curious, stressed, or depressed.&#10;25.1% of youth indicated I was/am feeling anxious, stressed, or depressed.&#10;23.3% youth indicated to get a high or buzz from nicotine.">
            <a:extLst>
              <a:ext uri="{FF2B5EF4-FFF2-40B4-BE49-F238E27FC236}">
                <a16:creationId xmlns:a16="http://schemas.microsoft.com/office/drawing/2014/main" id="{23F396F8-7400-4A2D-B2A4-D6648172E7EA}"/>
              </a:ext>
            </a:extLst>
          </p:cNvPr>
          <p:cNvGraphicFramePr>
            <a:graphicFrameLocks noGrp="1"/>
          </p:cNvGraphicFramePr>
          <p:nvPr>
            <p:ph type="pic" sz="quarter" idx="4294967295"/>
            <p:extLst>
              <p:ext uri="{D42A27DB-BD31-4B8C-83A1-F6EECF244321}">
                <p14:modId xmlns:p14="http://schemas.microsoft.com/office/powerpoint/2010/main" val="3876668880"/>
              </p:ext>
            </p:extLst>
          </p:nvPr>
        </p:nvGraphicFramePr>
        <p:xfrm>
          <a:off x="4814165" y="1553029"/>
          <a:ext cx="6777037" cy="443722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9C3E520E-D842-48D7-B820-BC4390B31C7F}"/>
              </a:ext>
            </a:extLst>
          </p:cNvPr>
          <p:cNvSpPr txBox="1"/>
          <p:nvPr/>
        </p:nvSpPr>
        <p:spPr>
          <a:xfrm>
            <a:off x="5904701" y="5863300"/>
            <a:ext cx="628729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22C41"/>
                </a:solidFill>
                <a:effectLst/>
                <a:uLnTx/>
                <a:uFillTx/>
                <a:latin typeface="Open Sans" panose="020B0606030504020204" pitchFamily="34" charset="0"/>
                <a:ea typeface="Open Sans" panose="020B0606030504020204" pitchFamily="34" charset="0"/>
                <a:cs typeface="Open Sans" panose="020B0606030504020204" pitchFamily="34" charset="0"/>
              </a:rPr>
              <a:t>* Restricted to the top 4 reasons listed for combined middle and high school students, NYTS 2021</a:t>
            </a:r>
          </a:p>
        </p:txBody>
      </p:sp>
      <p:sp>
        <p:nvSpPr>
          <p:cNvPr id="7" name="TextBox 6">
            <a:extLst>
              <a:ext uri="{FF2B5EF4-FFF2-40B4-BE49-F238E27FC236}">
                <a16:creationId xmlns:a16="http://schemas.microsoft.com/office/drawing/2014/main" id="{B23B8EE7-97C6-4998-84D0-4E6FCA8B6187}"/>
              </a:ext>
            </a:extLst>
          </p:cNvPr>
          <p:cNvSpPr txBox="1"/>
          <p:nvPr/>
        </p:nvSpPr>
        <p:spPr>
          <a:xfrm>
            <a:off x="4634922" y="6382688"/>
            <a:ext cx="5942060"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
            </a:r>
            <a:r>
              <a:rPr kumimoji="0" lang="en-US" sz="800" b="1" i="0" u="none" strike="noStrike" kern="1200" cap="none" spc="0" normalizeH="0" baseline="0" noProof="0" dirty="0">
                <a:ln>
                  <a:noFill/>
                </a:ln>
                <a:solidFill>
                  <a:srgbClr val="102B40"/>
                </a:solidFill>
                <a:effectLst/>
                <a:uLnTx/>
                <a:uFillTx/>
                <a:latin typeface="Calibri" panose="020F0502020204030204" pitchFamily="34" charset="0"/>
                <a:ea typeface="+mn-ea"/>
                <a:cs typeface="+mn-cs"/>
              </a:rPr>
              <a:t>Source: </a:t>
            </a:r>
            <a:r>
              <a:rPr kumimoji="0" lang="en-US" sz="800" b="0" i="0" u="none" strike="noStrike" kern="1200" cap="none" spc="0" normalizeH="0" baseline="0" noProof="0" dirty="0">
                <a:ln>
                  <a:noFill/>
                </a:ln>
                <a:solidFill>
                  <a:srgbClr val="102B40"/>
                </a:solidFill>
                <a:effectLst/>
                <a:uLnTx/>
                <a:uFillTx/>
                <a:latin typeface="Calibri" panose="020F0502020204030204" pitchFamily="34" charset="0"/>
                <a:ea typeface="+mn-ea"/>
                <a:cs typeface="+mn-cs"/>
              </a:rPr>
              <a:t>Gentzke AS, Wang TW, Cornelius M, et al. Tobacco Product Use and Associated Factors Among Middle and High School Students — National Youth Tobacco Survey</a:t>
            </a: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US" sz="800" b="0" i="0" u="none" strike="noStrike" kern="1200" cap="none" spc="0" normalizeH="0" baseline="0" noProof="0" dirty="0">
                <a:ln>
                  <a:noFill/>
                </a:ln>
                <a:solidFill>
                  <a:srgbClr val="102B40"/>
                </a:solidFill>
                <a:effectLst/>
                <a:uLnTx/>
                <a:uFillTx/>
                <a:latin typeface="Calibri" panose="020F0502020204030204" pitchFamily="34" charset="0"/>
                <a:ea typeface="+mn-ea"/>
                <a:cs typeface="+mn-cs"/>
              </a:rPr>
              <a:t>United States, 2021. MMWR Surveill Summ 2022;71(No. SS-5):1–29.​</a:t>
            </a:r>
            <a:endParaRPr kumimoji="0" lang="en-US" sz="800" b="0" i="0" u="none" strike="noStrike" kern="1200" cap="none" spc="0" normalizeH="0" baseline="0" noProof="0" dirty="0">
              <a:ln>
                <a:noFill/>
              </a:ln>
              <a:solidFill>
                <a:srgbClr val="102B4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752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724F8-69D6-448D-A840-15763CCDD2F3}"/>
              </a:ext>
            </a:extLst>
          </p:cNvPr>
          <p:cNvSpPr>
            <a:spLocks noGrp="1"/>
          </p:cNvSpPr>
          <p:nvPr>
            <p:ph type="title"/>
          </p:nvPr>
        </p:nvSpPr>
        <p:spPr>
          <a:xfrm>
            <a:off x="4890010" y="513"/>
            <a:ext cx="7092172" cy="1519121"/>
          </a:xfrm>
        </p:spPr>
        <p:txBody>
          <a:bodyPr>
            <a:normAutofit/>
          </a:bodyPr>
          <a:lstStyle/>
          <a:p>
            <a:pPr algn="ctr"/>
            <a:r>
              <a:rPr lang="en-US" b="1" dirty="0">
                <a:latin typeface="Calibri" panose="020F0502020204030204" pitchFamily="34" charset="0"/>
                <a:cs typeface="Calibri" panose="020F0502020204030204" pitchFamily="34" charset="0"/>
              </a:rPr>
              <a:t>Youth Reasons</a:t>
            </a:r>
            <a:r>
              <a:rPr lang="en-US" b="1" baseline="0" dirty="0">
                <a:latin typeface="Calibri" panose="020F0502020204030204" pitchFamily="34" charset="0"/>
                <a:cs typeface="Calibri" panose="020F0502020204030204" pitchFamily="34" charset="0"/>
              </a:rPr>
              <a:t> for </a:t>
            </a:r>
            <a:r>
              <a:rPr lang="en-US" b="1" i="1" baseline="0" dirty="0">
                <a:latin typeface="Calibri" panose="020F0502020204030204" pitchFamily="34" charset="0"/>
                <a:cs typeface="Calibri" panose="020F0502020204030204" pitchFamily="34" charset="0"/>
              </a:rPr>
              <a:t>Current</a:t>
            </a:r>
            <a:r>
              <a:rPr lang="en-US" b="1" baseline="0" dirty="0">
                <a:latin typeface="Calibri" panose="020F0502020204030204" pitchFamily="34" charset="0"/>
                <a:cs typeface="Calibri" panose="020F0502020204030204" pitchFamily="34" charset="0"/>
              </a:rPr>
              <a:t> E-Cigarette Use, NYTS, 2021</a:t>
            </a:r>
            <a:endParaRPr lang="en-US" b="1" dirty="0">
              <a:latin typeface="Calibri" panose="020F0502020204030204" pitchFamily="34" charset="0"/>
              <a:cs typeface="Calibri" panose="020F0502020204030204" pitchFamily="34" charset="0"/>
            </a:endParaRPr>
          </a:p>
        </p:txBody>
      </p:sp>
      <p:pic>
        <p:nvPicPr>
          <p:cNvPr id="6" name="Picture Placeholder 5" descr="A person covering the face with the hands&#10;&#10;">
            <a:extLst>
              <a:ext uri="{FF2B5EF4-FFF2-40B4-BE49-F238E27FC236}">
                <a16:creationId xmlns:a16="http://schemas.microsoft.com/office/drawing/2014/main" id="{167ACD77-AD2A-44E0-875C-235BC4BB088F}"/>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0" y="0"/>
            <a:ext cx="4586050" cy="6865542"/>
          </a:xfrm>
        </p:spPr>
      </p:pic>
      <p:graphicFrame>
        <p:nvGraphicFramePr>
          <p:cNvPr id="12" name="Content Placeholder 5" descr="The of youth reasons for current e-cigarette use char displays:&#10;&#10;43.4 of youth indicated feeling anxious about nicotine use.&#10;42.8 of youth indicated that they do not use nicotine to get a high or buzz.&#10;28.3 of youth indicated that they use nicotine because their friends do.&#10;20.0 of youth indicated that they use nicotine to do tricks.">
            <a:extLst>
              <a:ext uri="{FF2B5EF4-FFF2-40B4-BE49-F238E27FC236}">
                <a16:creationId xmlns:a16="http://schemas.microsoft.com/office/drawing/2014/main" id="{A4E0E55D-523A-46EE-9889-19B3CE3DAA27}"/>
              </a:ext>
            </a:extLst>
          </p:cNvPr>
          <p:cNvGraphicFramePr>
            <a:graphicFrameLocks/>
          </p:cNvGraphicFramePr>
          <p:nvPr>
            <p:extLst>
              <p:ext uri="{D42A27DB-BD31-4B8C-83A1-F6EECF244321}">
                <p14:modId xmlns:p14="http://schemas.microsoft.com/office/powerpoint/2010/main" val="1476359902"/>
              </p:ext>
            </p:extLst>
          </p:nvPr>
        </p:nvGraphicFramePr>
        <p:xfrm>
          <a:off x="4890010" y="1185974"/>
          <a:ext cx="7092172" cy="4804284"/>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A5D12659-1D6C-400A-AF24-C503F2D43B18}"/>
              </a:ext>
            </a:extLst>
          </p:cNvPr>
          <p:cNvSpPr txBox="1"/>
          <p:nvPr/>
        </p:nvSpPr>
        <p:spPr>
          <a:xfrm>
            <a:off x="5904701" y="5863300"/>
            <a:ext cx="628729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22C41"/>
                </a:solidFill>
                <a:effectLst/>
                <a:uLnTx/>
                <a:uFillTx/>
                <a:latin typeface="Open Sans" panose="020B0606030504020204" pitchFamily="34" charset="0"/>
                <a:ea typeface="Open Sans" panose="020B0606030504020204" pitchFamily="34" charset="0"/>
                <a:cs typeface="Open Sans" panose="020B0606030504020204" pitchFamily="34" charset="0"/>
              </a:rPr>
              <a:t>* Restricted to the top 4 reasons listed for combined middle and high school students, NYTS 2021</a:t>
            </a:r>
          </a:p>
        </p:txBody>
      </p:sp>
      <p:sp>
        <p:nvSpPr>
          <p:cNvPr id="35" name="TextBox 34">
            <a:extLst>
              <a:ext uri="{FF2B5EF4-FFF2-40B4-BE49-F238E27FC236}">
                <a16:creationId xmlns:a16="http://schemas.microsoft.com/office/drawing/2014/main" id="{93562AF9-F604-4597-9333-926D1F3444AB}"/>
              </a:ext>
            </a:extLst>
          </p:cNvPr>
          <p:cNvSpPr txBox="1"/>
          <p:nvPr/>
        </p:nvSpPr>
        <p:spPr>
          <a:xfrm>
            <a:off x="4834785" y="6418572"/>
            <a:ext cx="5272500"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02B40"/>
                </a:solidFill>
                <a:effectLst/>
                <a:uLnTx/>
                <a:uFillTx/>
                <a:latin typeface="Calibri" panose="020F0502020204030204" pitchFamily="34" charset="0"/>
                <a:ea typeface="+mn-ea"/>
                <a:cs typeface="+mn-cs"/>
              </a:rPr>
              <a:t>Source: </a:t>
            </a:r>
            <a:r>
              <a:rPr kumimoji="0" lang="en-US" sz="800" b="0" i="0" u="none" strike="noStrike" kern="1200" cap="none" spc="0" normalizeH="0" baseline="0" noProof="0" dirty="0">
                <a:ln>
                  <a:noFill/>
                </a:ln>
                <a:solidFill>
                  <a:srgbClr val="102B40"/>
                </a:solidFill>
                <a:effectLst/>
                <a:uLnTx/>
                <a:uFillTx/>
                <a:latin typeface="Calibri" panose="020F0502020204030204" pitchFamily="34" charset="0"/>
                <a:ea typeface="+mn-ea"/>
                <a:cs typeface="+mn-cs"/>
              </a:rPr>
              <a:t>Gentzke AS, Wang TW, Cornelius M, et al. Tobacco Product Use and Associated Factors Among Middle and High School Students — National Youth Tobacco Survey, United States, 2021. MMWR Surveill Summ 2022;71(No. SS-5):1–29.​</a:t>
            </a:r>
            <a:endParaRPr kumimoji="0" lang="en-US" sz="800" b="0" i="0" u="none" strike="noStrike" kern="1200" cap="none" spc="0" normalizeH="0" baseline="0" noProof="0" dirty="0">
              <a:ln>
                <a:noFill/>
              </a:ln>
              <a:solidFill>
                <a:srgbClr val="102B4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517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E59C01-AC12-469A-813B-15B94EE88E1C}"/>
              </a:ext>
              <a:ext uri="{C183D7F6-B498-43B3-948B-1728B52AA6E4}">
                <adec:decorative xmlns:adec="http://schemas.microsoft.com/office/drawing/2017/decorative" val="1"/>
              </a:ext>
            </a:extLst>
          </p:cNvPr>
          <p:cNvSpPr/>
          <p:nvPr/>
        </p:nvSpPr>
        <p:spPr>
          <a:xfrm>
            <a:off x="306612" y="-237729"/>
            <a:ext cx="12192000" cy="5961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Arial"/>
              <a:ea typeface="+mn-ea"/>
              <a:cs typeface="+mn-cs"/>
            </a:endParaRPr>
          </a:p>
        </p:txBody>
      </p:sp>
      <p:sp>
        <p:nvSpPr>
          <p:cNvPr id="2" name="Title 1">
            <a:extLst>
              <a:ext uri="{FF2B5EF4-FFF2-40B4-BE49-F238E27FC236}">
                <a16:creationId xmlns:a16="http://schemas.microsoft.com/office/drawing/2014/main" id="{553DF13C-F700-4703-8124-D5D8618B7FFD}"/>
              </a:ext>
            </a:extLst>
          </p:cNvPr>
          <p:cNvSpPr>
            <a:spLocks noGrp="1"/>
          </p:cNvSpPr>
          <p:nvPr>
            <p:ph type="title"/>
          </p:nvPr>
        </p:nvSpPr>
        <p:spPr>
          <a:xfrm>
            <a:off x="855772" y="-1028682"/>
            <a:ext cx="11029616" cy="1189554"/>
          </a:xfrm>
        </p:spPr>
        <p:txBody>
          <a:bodyPr>
            <a:normAutofit/>
          </a:bodyPr>
          <a:lstStyle/>
          <a:p>
            <a:pPr algn="ctr"/>
            <a:r>
              <a:rPr lang="en-US" b="1" cap="none" dirty="0">
                <a:latin typeface="Calibri" panose="020F0502020204030204" pitchFamily="34" charset="0"/>
                <a:cs typeface="Calibri" panose="020F0502020204030204" pitchFamily="34" charset="0"/>
              </a:rPr>
              <a:t>Most U.S. Youth Are Exposed to E-Cigarette </a:t>
            </a:r>
            <a:br>
              <a:rPr lang="en-US" b="1" cap="none" dirty="0">
                <a:latin typeface="Calibri" panose="020F0502020204030204" pitchFamily="34" charset="0"/>
                <a:cs typeface="Calibri" panose="020F0502020204030204" pitchFamily="34" charset="0"/>
              </a:rPr>
            </a:br>
            <a:r>
              <a:rPr lang="en-US" b="1" cap="none" dirty="0">
                <a:latin typeface="Calibri" panose="020F0502020204030204" pitchFamily="34" charset="0"/>
                <a:cs typeface="Calibri" panose="020F0502020204030204" pitchFamily="34" charset="0"/>
              </a:rPr>
              <a:t>Advertising, NYTS 2021</a:t>
            </a:r>
            <a:endParaRPr lang="en-US" b="1"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96779D63-8BC5-492A-8692-BC40C2B7EC7C}"/>
              </a:ext>
              <a:ext uri="{C183D7F6-B498-43B3-948B-1728B52AA6E4}">
                <adec:decorative xmlns:adec="http://schemas.microsoft.com/office/drawing/2017/decorative" val="1"/>
              </a:ext>
            </a:extLst>
          </p:cNvPr>
          <p:cNvGrpSpPr/>
          <p:nvPr/>
        </p:nvGrpSpPr>
        <p:grpSpPr>
          <a:xfrm>
            <a:off x="0" y="455947"/>
            <a:ext cx="11367449" cy="4114528"/>
            <a:chOff x="420598" y="2060825"/>
            <a:chExt cx="11303195" cy="3904936"/>
          </a:xfrm>
        </p:grpSpPr>
        <p:pic>
          <p:nvPicPr>
            <p:cNvPr id="5" name="Picture 4">
              <a:extLst>
                <a:ext uri="{FF2B5EF4-FFF2-40B4-BE49-F238E27FC236}">
                  <a16:creationId xmlns:a16="http://schemas.microsoft.com/office/drawing/2014/main" id="{AE91BC31-D3CB-46A8-9676-5B5B4CD72256}"/>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026"/>
            <a:stretch/>
          </p:blipFill>
          <p:spPr>
            <a:xfrm>
              <a:off x="420599" y="2060825"/>
              <a:ext cx="3893494" cy="3885444"/>
            </a:xfrm>
            <a:custGeom>
              <a:avLst/>
              <a:gdLst>
                <a:gd name="connsiteX0" fmla="*/ 0 w 3893494"/>
                <a:gd name="connsiteY0" fmla="*/ 0 h 3895313"/>
                <a:gd name="connsiteX1" fmla="*/ 3893388 w 3893494"/>
                <a:gd name="connsiteY1" fmla="*/ 0 h 3895313"/>
                <a:gd name="connsiteX2" fmla="*/ 3893494 w 3893494"/>
                <a:gd name="connsiteY2" fmla="*/ 2117 h 3895313"/>
                <a:gd name="connsiteX3" fmla="*/ 298 w 3893494"/>
                <a:gd name="connsiteY3" fmla="*/ 3895313 h 3895313"/>
                <a:gd name="connsiteX4" fmla="*/ 0 w 3893494"/>
                <a:gd name="connsiteY4" fmla="*/ 3895299 h 3895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494" h="3895313">
                  <a:moveTo>
                    <a:pt x="0" y="0"/>
                  </a:moveTo>
                  <a:lnTo>
                    <a:pt x="3893388" y="0"/>
                  </a:lnTo>
                  <a:lnTo>
                    <a:pt x="3893494" y="2117"/>
                  </a:lnTo>
                  <a:cubicBezTo>
                    <a:pt x="3893494" y="2152270"/>
                    <a:pt x="2150451" y="3895313"/>
                    <a:pt x="298" y="3895313"/>
                  </a:cubicBezTo>
                  <a:lnTo>
                    <a:pt x="0" y="3895299"/>
                  </a:lnTo>
                  <a:close/>
                </a:path>
              </a:pathLst>
            </a:custGeom>
          </p:spPr>
        </p:pic>
        <p:grpSp>
          <p:nvGrpSpPr>
            <p:cNvPr id="6" name="Group 5">
              <a:extLst>
                <a:ext uri="{FF2B5EF4-FFF2-40B4-BE49-F238E27FC236}">
                  <a16:creationId xmlns:a16="http://schemas.microsoft.com/office/drawing/2014/main" id="{8691BAC5-A566-4381-B915-DB83A805EF28}"/>
                </a:ext>
                <a:ext uri="{C183D7F6-B498-43B3-948B-1728B52AA6E4}">
                  <adec:decorative xmlns:adec="http://schemas.microsoft.com/office/drawing/2017/decorative" val="1"/>
                </a:ext>
              </a:extLst>
            </p:cNvPr>
            <p:cNvGrpSpPr/>
            <p:nvPr/>
          </p:nvGrpSpPr>
          <p:grpSpPr>
            <a:xfrm>
              <a:off x="420598" y="2070448"/>
              <a:ext cx="11303195" cy="3895313"/>
              <a:chOff x="420598" y="2070448"/>
              <a:chExt cx="11303195" cy="3895313"/>
            </a:xfrm>
          </p:grpSpPr>
          <p:sp>
            <p:nvSpPr>
              <p:cNvPr id="7" name="TextBox 6">
                <a:extLst>
                  <a:ext uri="{FF2B5EF4-FFF2-40B4-BE49-F238E27FC236}">
                    <a16:creationId xmlns:a16="http://schemas.microsoft.com/office/drawing/2014/main" id="{78A3BFE3-C245-4E3E-B829-4C709DC54C12}"/>
                  </a:ext>
                </a:extLst>
              </p:cNvPr>
              <p:cNvSpPr txBox="1"/>
              <p:nvPr/>
            </p:nvSpPr>
            <p:spPr>
              <a:xfrm>
                <a:off x="4460957" y="2329217"/>
                <a:ext cx="6707775"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E-CIGARETTE ADVERTISING: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600" b="1" i="0" u="none" strike="noStrike" kern="1200" cap="none" spc="0" normalizeH="0" baseline="0" noProof="0" dirty="0">
                    <a:ln>
                      <a:noFill/>
                    </a:ln>
                    <a:solidFill>
                      <a:srgbClr val="1A3260"/>
                    </a:solidFill>
                    <a:effectLst/>
                    <a:uLnTx/>
                    <a:uFillTx/>
                    <a:latin typeface="Calibri" panose="020F0502020204030204"/>
                    <a:ea typeface="+mn-ea"/>
                    <a:cs typeface="+mn-cs"/>
                  </a:rPr>
                  <a:t>70.3</a:t>
                </a:r>
                <a:r>
                  <a:rPr kumimoji="0" lang="en-US" sz="3200" b="1" i="0" u="none" strike="noStrike" kern="1200" cap="none" spc="0" normalizeH="0" baseline="0" noProof="0" dirty="0">
                    <a:ln>
                      <a:noFill/>
                    </a:ln>
                    <a:solidFill>
                      <a:srgbClr val="1A3260"/>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MIDDLE AND HIGH SCHOOL STUDENTS</a:t>
                </a:r>
              </a:p>
            </p:txBody>
          </p:sp>
          <p:sp>
            <p:nvSpPr>
              <p:cNvPr id="9" name="TextBox 8">
                <a:extLst>
                  <a:ext uri="{FF2B5EF4-FFF2-40B4-BE49-F238E27FC236}">
                    <a16:creationId xmlns:a16="http://schemas.microsoft.com/office/drawing/2014/main" id="{53633019-B9DC-4B4D-92C2-237450E9FE64}"/>
                  </a:ext>
                </a:extLst>
              </p:cNvPr>
              <p:cNvSpPr txBox="1"/>
              <p:nvPr/>
            </p:nvSpPr>
            <p:spPr>
              <a:xfrm>
                <a:off x="5435946" y="3558787"/>
                <a:ext cx="17406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Arial Narrow" panose="020B0604020202020204" pitchFamily="34" charset="0"/>
                  </a:rPr>
                  <a:t>RETAIL STORES</a:t>
                </a:r>
              </a:p>
            </p:txBody>
          </p:sp>
          <p:sp>
            <p:nvSpPr>
              <p:cNvPr id="10" name="TextBox 9">
                <a:extLst>
                  <a:ext uri="{FF2B5EF4-FFF2-40B4-BE49-F238E27FC236}">
                    <a16:creationId xmlns:a16="http://schemas.microsoft.com/office/drawing/2014/main" id="{1A140E36-3CFC-4190-8884-0596F0CE34E2}"/>
                  </a:ext>
                </a:extLst>
              </p:cNvPr>
              <p:cNvSpPr txBox="1"/>
              <p:nvPr/>
            </p:nvSpPr>
            <p:spPr>
              <a:xfrm>
                <a:off x="5473397" y="3825474"/>
                <a:ext cx="163315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Narrow" panose="020B0604020202020204" pitchFamily="34" charset="0"/>
                  </a:rPr>
                  <a:t>58.7%</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Narrow"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Narrow" panose="020B0604020202020204" pitchFamily="34" charset="0"/>
                  </a:rPr>
                  <a:t>14.37 MILLION</a:t>
                </a:r>
              </a:p>
            </p:txBody>
          </p:sp>
          <p:sp>
            <p:nvSpPr>
              <p:cNvPr id="11" name="TextBox 10">
                <a:extLst>
                  <a:ext uri="{FF2B5EF4-FFF2-40B4-BE49-F238E27FC236}">
                    <a16:creationId xmlns:a16="http://schemas.microsoft.com/office/drawing/2014/main" id="{CBDBD246-F5F7-44DB-907E-DB9AD25B3F04}"/>
                  </a:ext>
                </a:extLst>
              </p:cNvPr>
              <p:cNvSpPr txBox="1"/>
              <p:nvPr/>
            </p:nvSpPr>
            <p:spPr>
              <a:xfrm>
                <a:off x="8720639" y="3461801"/>
                <a:ext cx="2600910" cy="6134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Arial Narrow" panose="020B0604020202020204" pitchFamily="34" charset="0"/>
                  </a:rPr>
                  <a:t>TELEVISION, STREAMING SERVICES,  OR MOVIES </a:t>
                </a:r>
              </a:p>
            </p:txBody>
          </p:sp>
          <p:sp>
            <p:nvSpPr>
              <p:cNvPr id="12" name="TextBox 11">
                <a:extLst>
                  <a:ext uri="{FF2B5EF4-FFF2-40B4-BE49-F238E27FC236}">
                    <a16:creationId xmlns:a16="http://schemas.microsoft.com/office/drawing/2014/main" id="{01A8DD9F-46C0-4F19-A6CB-80B1F1492D69}"/>
                  </a:ext>
                </a:extLst>
              </p:cNvPr>
              <p:cNvSpPr txBox="1"/>
              <p:nvPr/>
            </p:nvSpPr>
            <p:spPr>
              <a:xfrm>
                <a:off x="8768247" y="3936805"/>
                <a:ext cx="163315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Narrow" panose="020B0604020202020204" pitchFamily="34" charset="0"/>
                  </a:rPr>
                  <a:t>21.7%</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Narrow"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Narrow" panose="020B0604020202020204" pitchFamily="34" charset="0"/>
                  </a:rPr>
                  <a:t>5.24 MILLION</a:t>
                </a:r>
              </a:p>
            </p:txBody>
          </p:sp>
          <p:sp>
            <p:nvSpPr>
              <p:cNvPr id="13" name="TextBox 12">
                <a:extLst>
                  <a:ext uri="{FF2B5EF4-FFF2-40B4-BE49-F238E27FC236}">
                    <a16:creationId xmlns:a16="http://schemas.microsoft.com/office/drawing/2014/main" id="{761A6680-DB31-4AA6-B113-A494A96C6220}"/>
                  </a:ext>
                </a:extLst>
              </p:cNvPr>
              <p:cNvSpPr txBox="1"/>
              <p:nvPr/>
            </p:nvSpPr>
            <p:spPr>
              <a:xfrm>
                <a:off x="5473398" y="4885766"/>
                <a:ext cx="15369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Arial Narrow" panose="020B0604020202020204" pitchFamily="34" charset="0"/>
                  </a:rPr>
                  <a:t>INTERNET</a:t>
                </a:r>
              </a:p>
            </p:txBody>
          </p:sp>
          <p:sp>
            <p:nvSpPr>
              <p:cNvPr id="14" name="TextBox 13">
                <a:extLst>
                  <a:ext uri="{FF2B5EF4-FFF2-40B4-BE49-F238E27FC236}">
                    <a16:creationId xmlns:a16="http://schemas.microsoft.com/office/drawing/2014/main" id="{9B8CA6EC-3869-468E-9A08-7E95ED4FB2D6}"/>
                  </a:ext>
                </a:extLst>
              </p:cNvPr>
              <p:cNvSpPr txBox="1"/>
              <p:nvPr/>
            </p:nvSpPr>
            <p:spPr>
              <a:xfrm>
                <a:off x="5473398" y="5119392"/>
                <a:ext cx="216289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Narrow" panose="020B0604020202020204" pitchFamily="34" charset="0"/>
                  </a:rPr>
                  <a:t>36.0%</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Narrow"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Narrow" panose="020B0604020202020204" pitchFamily="34" charset="0"/>
                  </a:rPr>
                  <a:t>8.97 MILLION</a:t>
                </a:r>
              </a:p>
            </p:txBody>
          </p:sp>
          <p:sp>
            <p:nvSpPr>
              <p:cNvPr id="15" name="TextBox 14">
                <a:extLst>
                  <a:ext uri="{FF2B5EF4-FFF2-40B4-BE49-F238E27FC236}">
                    <a16:creationId xmlns:a16="http://schemas.microsoft.com/office/drawing/2014/main" id="{27B4998E-9479-478E-9318-88320BC6315D}"/>
                  </a:ext>
                </a:extLst>
              </p:cNvPr>
              <p:cNvSpPr txBox="1"/>
              <p:nvPr/>
            </p:nvSpPr>
            <p:spPr>
              <a:xfrm>
                <a:off x="8720639" y="4865862"/>
                <a:ext cx="30031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F0"/>
                    </a:solidFill>
                    <a:effectLst/>
                    <a:uLnTx/>
                    <a:uFillTx/>
                    <a:latin typeface="Calibri" panose="020F0502020204030204"/>
                    <a:ea typeface="+mn-ea"/>
                    <a:cs typeface="Arial Narrow" panose="020B0604020202020204" pitchFamily="34" charset="0"/>
                  </a:rPr>
                  <a:t>NEWSPAPER OR MAGAZINES</a:t>
                </a:r>
              </a:p>
            </p:txBody>
          </p:sp>
          <p:sp>
            <p:nvSpPr>
              <p:cNvPr id="16" name="TextBox 15">
                <a:extLst>
                  <a:ext uri="{FF2B5EF4-FFF2-40B4-BE49-F238E27FC236}">
                    <a16:creationId xmlns:a16="http://schemas.microsoft.com/office/drawing/2014/main" id="{B4D58875-ABFA-478D-8FBF-8B3D1F209349}"/>
                  </a:ext>
                </a:extLst>
              </p:cNvPr>
              <p:cNvSpPr txBox="1"/>
              <p:nvPr/>
            </p:nvSpPr>
            <p:spPr>
              <a:xfrm>
                <a:off x="8754152" y="5182777"/>
                <a:ext cx="16472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Arial Narrow" panose="020B0604020202020204" pitchFamily="34" charset="0"/>
                  </a:rPr>
                  <a:t>28.7%</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Narrow"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Narrow" panose="020B0604020202020204" pitchFamily="34" charset="0"/>
                  </a:rPr>
                  <a:t>3.50 MILLION</a:t>
                </a:r>
              </a:p>
            </p:txBody>
          </p:sp>
          <p:sp>
            <p:nvSpPr>
              <p:cNvPr id="17" name="Freeform 39" descr="Image of all tobacco product advertising 3 in 4 us middle and high school students.">
                <a:extLst>
                  <a:ext uri="{FF2B5EF4-FFF2-40B4-BE49-F238E27FC236}">
                    <a16:creationId xmlns:a16="http://schemas.microsoft.com/office/drawing/2014/main" id="{3E22C52A-86EE-45A4-85BE-63A98C8C9825}"/>
                  </a:ext>
                </a:extLst>
              </p:cNvPr>
              <p:cNvSpPr/>
              <p:nvPr/>
            </p:nvSpPr>
            <p:spPr>
              <a:xfrm>
                <a:off x="420598" y="2070448"/>
                <a:ext cx="3893494" cy="3895313"/>
              </a:xfrm>
              <a:custGeom>
                <a:avLst/>
                <a:gdLst>
                  <a:gd name="connsiteX0" fmla="*/ 0 w 1972063"/>
                  <a:gd name="connsiteY0" fmla="*/ 0 h 1972984"/>
                  <a:gd name="connsiteX1" fmla="*/ 1972009 w 1972063"/>
                  <a:gd name="connsiteY1" fmla="*/ 0 h 1972984"/>
                  <a:gd name="connsiteX2" fmla="*/ 1972063 w 1972063"/>
                  <a:gd name="connsiteY2" fmla="*/ 1072 h 1972984"/>
                  <a:gd name="connsiteX3" fmla="*/ 151 w 1972063"/>
                  <a:gd name="connsiteY3" fmla="*/ 1972984 h 1972984"/>
                  <a:gd name="connsiteX4" fmla="*/ 0 w 1972063"/>
                  <a:gd name="connsiteY4" fmla="*/ 1972977 h 1972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063" h="1972984">
                    <a:moveTo>
                      <a:pt x="0" y="0"/>
                    </a:moveTo>
                    <a:lnTo>
                      <a:pt x="1972009" y="0"/>
                    </a:lnTo>
                    <a:lnTo>
                      <a:pt x="1972063" y="1072"/>
                    </a:lnTo>
                    <a:cubicBezTo>
                      <a:pt x="1972063" y="1090129"/>
                      <a:pt x="1089208" y="1972984"/>
                      <a:pt x="151" y="1972984"/>
                    </a:cubicBezTo>
                    <a:lnTo>
                      <a:pt x="0" y="1972977"/>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61C5F18-38B9-4631-8E17-9378D5456A07}"/>
                  </a:ext>
                </a:extLst>
              </p:cNvPr>
              <p:cNvSpPr txBox="1"/>
              <p:nvPr/>
            </p:nvSpPr>
            <p:spPr>
              <a:xfrm>
                <a:off x="567464" y="2353086"/>
                <a:ext cx="3318736" cy="1314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a:rPr>
                  <a:t>ALL T</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OBACCO PRODUCT ADVERTISING </a:t>
                </a:r>
              </a:p>
            </p:txBody>
          </p:sp>
          <p:sp>
            <p:nvSpPr>
              <p:cNvPr id="19" name="TextBox 18">
                <a:extLst>
                  <a:ext uri="{FF2B5EF4-FFF2-40B4-BE49-F238E27FC236}">
                    <a16:creationId xmlns:a16="http://schemas.microsoft.com/office/drawing/2014/main" id="{520A7221-EE0D-46AA-9E1D-2214E8E694C8}"/>
                  </a:ext>
                </a:extLst>
              </p:cNvPr>
              <p:cNvSpPr txBox="1"/>
              <p:nvPr/>
            </p:nvSpPr>
            <p:spPr>
              <a:xfrm>
                <a:off x="567464" y="4277347"/>
                <a:ext cx="216159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Arial Narrow" panose="020B0604020202020204" pitchFamily="34" charset="0"/>
                  </a:rPr>
                  <a:t>US MIDDLE AND HIGH SCHOOL STUDENTS (75.7%, 19.21 MILLION)</a:t>
                </a:r>
              </a:p>
            </p:txBody>
          </p:sp>
          <p:sp>
            <p:nvSpPr>
              <p:cNvPr id="20" name="TextBox 19">
                <a:extLst>
                  <a:ext uri="{FF2B5EF4-FFF2-40B4-BE49-F238E27FC236}">
                    <a16:creationId xmlns:a16="http://schemas.microsoft.com/office/drawing/2014/main" id="{1DD07EE0-2B8D-4A8E-8C2C-D1713CA7638D}"/>
                  </a:ext>
                </a:extLst>
              </p:cNvPr>
              <p:cNvSpPr txBox="1"/>
              <p:nvPr/>
            </p:nvSpPr>
            <p:spPr>
              <a:xfrm>
                <a:off x="537303" y="3475140"/>
                <a:ext cx="216492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Arial Narrow" panose="020B0604020202020204" pitchFamily="34" charset="0"/>
                  </a:rPr>
                  <a:t>3 in 4</a:t>
                </a:r>
              </a:p>
            </p:txBody>
          </p:sp>
          <p:pic>
            <p:nvPicPr>
              <p:cNvPr id="21" name="Picture 20" descr="image of retail store">
                <a:extLst>
                  <a:ext uri="{FF2B5EF4-FFF2-40B4-BE49-F238E27FC236}">
                    <a16:creationId xmlns:a16="http://schemas.microsoft.com/office/drawing/2014/main" id="{9A2D7A8B-96E8-44AC-A244-C73E2FDE91F0}"/>
                  </a:ext>
                  <a:ext uri="{C183D7F6-B498-43B3-948B-1728B52AA6E4}">
                    <adec:decorative xmlns:adec="http://schemas.microsoft.com/office/drawing/2017/decorative" val="0"/>
                  </a:ext>
                </a:extLst>
              </p:cNvPr>
              <p:cNvPicPr>
                <a:picLocks noChangeAspect="1"/>
              </p:cNvPicPr>
              <p:nvPr/>
            </p:nvPicPr>
            <p:blipFill rotWithShape="1">
              <a:blip r:embed="rId4" cstate="email">
                <a:extLst>
                  <a:ext uri="{28A0092B-C50C-407E-A947-70E740481C1C}">
                    <a14:useLocalDpi xmlns:a14="http://schemas.microsoft.com/office/drawing/2010/main"/>
                  </a:ext>
                </a:extLst>
              </a:blip>
              <a:stretch/>
            </p:blipFill>
            <p:spPr>
              <a:xfrm>
                <a:off x="4514518" y="3562898"/>
                <a:ext cx="876300" cy="1028700"/>
              </a:xfrm>
              <a:prstGeom prst="rect">
                <a:avLst/>
              </a:prstGeom>
            </p:spPr>
          </p:pic>
          <p:pic>
            <p:nvPicPr>
              <p:cNvPr id="22" name="Picture 21" descr="Cell phone">
                <a:extLst>
                  <a:ext uri="{FF2B5EF4-FFF2-40B4-BE49-F238E27FC236}">
                    <a16:creationId xmlns:a16="http://schemas.microsoft.com/office/drawing/2014/main" id="{A5048822-5697-48CF-B8F7-D352869FFA77}"/>
                  </a:ext>
                  <a:ext uri="{C183D7F6-B498-43B3-948B-1728B52AA6E4}">
                    <adec:decorative xmlns:adec="http://schemas.microsoft.com/office/drawing/2017/decorative" val="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76418" y="4842593"/>
                <a:ext cx="914400" cy="1028700"/>
              </a:xfrm>
              <a:prstGeom prst="rect">
                <a:avLst/>
              </a:prstGeom>
            </p:spPr>
          </p:pic>
          <p:pic>
            <p:nvPicPr>
              <p:cNvPr id="23" name="Picture 22" descr="Television or computer monitor ">
                <a:extLst>
                  <a:ext uri="{FF2B5EF4-FFF2-40B4-BE49-F238E27FC236}">
                    <a16:creationId xmlns:a16="http://schemas.microsoft.com/office/drawing/2014/main" id="{4D244967-EA9E-406A-BB7F-370A245D0469}"/>
                  </a:ext>
                  <a:ext uri="{C183D7F6-B498-43B3-948B-1728B52AA6E4}">
                    <adec:decorative xmlns:adec="http://schemas.microsoft.com/office/drawing/2017/decorative" val="0"/>
                  </a:ext>
                </a:extLst>
              </p:cNvPr>
              <p:cNvPicPr>
                <a:picLocks noChangeAspect="1"/>
              </p:cNvPicPr>
              <p:nvPr/>
            </p:nvPicPr>
            <p:blipFill rotWithShape="1">
              <a:blip r:embed="rId6" cstate="email">
                <a:extLst>
                  <a:ext uri="{28A0092B-C50C-407E-A947-70E740481C1C}">
                    <a14:useLocalDpi xmlns:a14="http://schemas.microsoft.com/office/drawing/2010/main"/>
                  </a:ext>
                </a:extLst>
              </a:blip>
              <a:stretch/>
            </p:blipFill>
            <p:spPr>
              <a:xfrm>
                <a:off x="7814844" y="3562431"/>
                <a:ext cx="905795" cy="1015663"/>
              </a:xfrm>
              <a:prstGeom prst="rect">
                <a:avLst/>
              </a:prstGeom>
            </p:spPr>
          </p:pic>
          <p:pic>
            <p:nvPicPr>
              <p:cNvPr id="24" name="Picture 23" descr="Print publication ">
                <a:extLst>
                  <a:ext uri="{FF2B5EF4-FFF2-40B4-BE49-F238E27FC236}">
                    <a16:creationId xmlns:a16="http://schemas.microsoft.com/office/drawing/2014/main" id="{9D2F1A6D-5ED3-436D-BFF1-8AFEF4E368AB}"/>
                  </a:ext>
                  <a:ext uri="{C183D7F6-B498-43B3-948B-1728B52AA6E4}">
                    <adec:decorative xmlns:adec="http://schemas.microsoft.com/office/drawing/2017/decorative" val="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10541" y="4842593"/>
                <a:ext cx="914400" cy="1028700"/>
              </a:xfrm>
              <a:prstGeom prst="rect">
                <a:avLst/>
              </a:prstGeom>
            </p:spPr>
          </p:pic>
        </p:grpSp>
      </p:grpSp>
      <p:sp>
        <p:nvSpPr>
          <p:cNvPr id="27" name="TextBox 26">
            <a:extLst>
              <a:ext uri="{FF2B5EF4-FFF2-40B4-BE49-F238E27FC236}">
                <a16:creationId xmlns:a16="http://schemas.microsoft.com/office/drawing/2014/main" id="{75EAE374-6D97-4F32-BF11-D906ADEC8399}"/>
              </a:ext>
            </a:extLst>
          </p:cNvPr>
          <p:cNvSpPr txBox="1"/>
          <p:nvPr/>
        </p:nvSpPr>
        <p:spPr>
          <a:xfrm>
            <a:off x="0" y="6437612"/>
            <a:ext cx="1080923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Source: </a:t>
            </a:r>
            <a:r>
              <a:rPr kumimoji="0" lang="en-US" sz="9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Gentzke AS, Wang TW, Cornelius M, et al. Tobacco Product Use and Associated Factors Among Middle and High School Students — National Youth Tobacco Survey, United States, 2021. MMWR Surveill Summ 2022;71(No. SS-5):1–29.​</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555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7031-CC02-4107-8A41-856819E23FCF}"/>
              </a:ext>
            </a:extLst>
          </p:cNvPr>
          <p:cNvSpPr>
            <a:spLocks noGrp="1"/>
          </p:cNvSpPr>
          <p:nvPr>
            <p:ph type="title"/>
          </p:nvPr>
        </p:nvSpPr>
        <p:spPr>
          <a:xfrm>
            <a:off x="581025" y="406935"/>
            <a:ext cx="11029616" cy="1189554"/>
          </a:xfrm>
        </p:spPr>
        <p:txBody>
          <a:bodyPr>
            <a:normAutofit/>
          </a:bodyPr>
          <a:lstStyle/>
          <a:p>
            <a:pPr algn="ctr"/>
            <a:r>
              <a:rPr lang="en-US" b="1" dirty="0">
                <a:latin typeface="Calibri" panose="020F0502020204030204" pitchFamily="34" charset="0"/>
                <a:cs typeface="Calibri" panose="020F0502020204030204" pitchFamily="34" charset="0"/>
              </a:rPr>
              <a:t>Tobacco Use Impacts People and Communities Differently</a:t>
            </a:r>
          </a:p>
        </p:txBody>
      </p:sp>
      <p:sp>
        <p:nvSpPr>
          <p:cNvPr id="3" name="Text Placeholder 2">
            <a:extLst>
              <a:ext uri="{FF2B5EF4-FFF2-40B4-BE49-F238E27FC236}">
                <a16:creationId xmlns:a16="http://schemas.microsoft.com/office/drawing/2014/main" id="{3FBDFFAD-6170-4401-BC09-7EBED8608C94}"/>
              </a:ext>
            </a:extLst>
          </p:cNvPr>
          <p:cNvSpPr>
            <a:spLocks noGrp="1"/>
          </p:cNvSpPr>
          <p:nvPr>
            <p:ph type="body" sz="quarter" idx="13"/>
          </p:nvPr>
        </p:nvSpPr>
        <p:spPr>
          <a:xfrm>
            <a:off x="525506" y="1828089"/>
            <a:ext cx="7109007" cy="3883025"/>
          </a:xfrm>
        </p:spPr>
        <p:txBody>
          <a:bodyPr>
            <a:normAutofit fontScale="92500" lnSpcReduction="10000"/>
          </a:bodyPr>
          <a:lstStyle/>
          <a:p>
            <a:pPr marR="0" lvl="0" algn="l" defTabSz="914400" rtl="0" eaLnBrk="1" fontAlgn="auto" latinLnBrk="0" hangingPunct="1">
              <a:lnSpc>
                <a:spcPct val="100000"/>
              </a:lnSpc>
              <a:spcBef>
                <a:spcPts val="0"/>
              </a:spcBef>
              <a:spcAft>
                <a:spcPts val="1200"/>
              </a:spcAft>
              <a:buClr>
                <a:srgbClr val="155C75"/>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pitchFamily="34" charset="0"/>
                <a:ea typeface="+mn-ea"/>
                <a:cs typeface="Calibri"/>
              </a:rPr>
              <a:t>Certain communities are targeted by tobacco industry marketing </a:t>
            </a:r>
          </a:p>
          <a:p>
            <a:pPr marR="0" lvl="0" algn="l" defTabSz="914400" rtl="0" eaLnBrk="1" fontAlgn="auto" latinLnBrk="0" hangingPunct="1">
              <a:lnSpc>
                <a:spcPct val="100000"/>
              </a:lnSpc>
              <a:spcBef>
                <a:spcPts val="0"/>
              </a:spcBef>
              <a:spcAft>
                <a:spcPts val="1200"/>
              </a:spcAft>
              <a:buClr>
                <a:srgbClr val="155C75"/>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pitchFamily="34" charset="0"/>
                <a:ea typeface="+mn-ea"/>
                <a:cs typeface="Calibri"/>
              </a:rPr>
              <a:t>This includes the geographic distribution of tobacco retail outlets and price promotions</a:t>
            </a:r>
          </a:p>
          <a:p>
            <a:pPr>
              <a:spcAft>
                <a:spcPts val="1200"/>
              </a:spcAft>
              <a:buClr>
                <a:srgbClr val="155C75"/>
              </a:buClr>
              <a:buFont typeface="Arial" panose="020B0604020202020204" pitchFamily="34" charset="0"/>
              <a:buChar char="•"/>
              <a:defRPr/>
            </a:pPr>
            <a:r>
              <a:rPr lang="en-US" sz="2400" dirty="0">
                <a:latin typeface="Calibri" panose="020F0502020204030204" pitchFamily="34" charset="0"/>
              </a:rPr>
              <a:t>The tobacco industry develops novel tobacco products that appeal to youth, including flavored tobacco products and “stealth” products</a:t>
            </a:r>
          </a:p>
          <a:p>
            <a:pPr>
              <a:spcAft>
                <a:spcPts val="1200"/>
              </a:spcAft>
              <a:buClr>
                <a:srgbClr val="155C75"/>
              </a:buClr>
              <a:buFont typeface="Arial" panose="020B0604020202020204" pitchFamily="34" charset="0"/>
              <a:buChar char="•"/>
              <a:defRPr/>
            </a:pPr>
            <a:r>
              <a:rPr lang="en-US" sz="2400" dirty="0">
                <a:latin typeface="Calibri" panose="020F0502020204030204" pitchFamily="34" charset="0"/>
              </a:rPr>
              <a:t>There is unequal implementation of policies we know work to reduce youth use: tobacco price increases, smokefree indoor air laws, and flavor restrictions</a:t>
            </a:r>
          </a:p>
        </p:txBody>
      </p:sp>
      <p:pic>
        <p:nvPicPr>
          <p:cNvPr id="6" name="Picture 5" descr="Students sitting together in front of a graphic wall looking at a cell phone.">
            <a:extLst>
              <a:ext uri="{FF2B5EF4-FFF2-40B4-BE49-F238E27FC236}">
                <a16:creationId xmlns:a16="http://schemas.microsoft.com/office/drawing/2014/main" id="{1A1C8093-5F8F-4415-B485-10A021764C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98235" y="1828089"/>
            <a:ext cx="4168258" cy="3614903"/>
          </a:xfrm>
          <a:prstGeom prst="rect">
            <a:avLst/>
          </a:prstGeom>
        </p:spPr>
      </p:pic>
      <p:sp>
        <p:nvSpPr>
          <p:cNvPr id="7" name="TextBox 6">
            <a:extLst>
              <a:ext uri="{FF2B5EF4-FFF2-40B4-BE49-F238E27FC236}">
                <a16:creationId xmlns:a16="http://schemas.microsoft.com/office/drawing/2014/main" id="{10910D25-4F63-4F53-BF8A-77A42D37DDB3}"/>
              </a:ext>
            </a:extLst>
          </p:cNvPr>
          <p:cNvSpPr txBox="1"/>
          <p:nvPr/>
        </p:nvSpPr>
        <p:spPr>
          <a:xfrm>
            <a:off x="0" y="6444131"/>
            <a:ext cx="110296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Source: </a:t>
            </a:r>
            <a:r>
              <a:rPr kumimoji="0" lang="en-US" sz="9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American Academy of Pediatrics. Youth Tobacco Cessation: Considerations for Clinicians (page 4). Accessed August 8,2021. </a:t>
            </a:r>
            <a:r>
              <a:rPr kumimoji="0" lang="en-US" sz="9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https://downloads.aap.org/AAP/PDF/AAP_Youth_Tobacco_Cessation_Considerations_for_Clinicians.pdf</a:t>
            </a:r>
            <a:endParaRPr kumimoji="0" lang="en-US" sz="9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877228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B641C2-65C3-4EAE-95B3-2E594E6CD22C}"/>
              </a:ext>
              <a:ext uri="{C183D7F6-B498-43B3-948B-1728B52AA6E4}">
                <adec:decorative xmlns:adec="http://schemas.microsoft.com/office/drawing/2017/decorative" val="1"/>
              </a:ext>
            </a:extLst>
          </p:cNvPr>
          <p:cNvSpPr/>
          <p:nvPr/>
        </p:nvSpPr>
        <p:spPr>
          <a:xfrm>
            <a:off x="5960533" y="0"/>
            <a:ext cx="6231467" cy="6858000"/>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7AFBEE14-3DC0-4271-4AE1-20B457D55409}"/>
              </a:ext>
              <a:ext uri="{C183D7F6-B498-43B3-948B-1728B52AA6E4}">
                <adec:decorative xmlns:adec="http://schemas.microsoft.com/office/drawing/2017/decorative" val="1"/>
              </a:ext>
            </a:extLst>
          </p:cNvPr>
          <p:cNvGrpSpPr/>
          <p:nvPr/>
        </p:nvGrpSpPr>
        <p:grpSpPr>
          <a:xfrm>
            <a:off x="7207896" y="241009"/>
            <a:ext cx="4748381" cy="5885079"/>
            <a:chOff x="6838026" y="251283"/>
            <a:chExt cx="4748381" cy="5885079"/>
          </a:xfrm>
        </p:grpSpPr>
        <p:grpSp>
          <p:nvGrpSpPr>
            <p:cNvPr id="2" name="Group 1">
              <a:extLst>
                <a:ext uri="{FF2B5EF4-FFF2-40B4-BE49-F238E27FC236}">
                  <a16:creationId xmlns:a16="http://schemas.microsoft.com/office/drawing/2014/main" id="{8BB179F9-3FFC-94AD-E3D1-F5460457A194}"/>
                </a:ext>
              </a:extLst>
            </p:cNvPr>
            <p:cNvGrpSpPr/>
            <p:nvPr/>
          </p:nvGrpSpPr>
          <p:grpSpPr>
            <a:xfrm>
              <a:off x="6838026" y="1797165"/>
              <a:ext cx="4688116" cy="1097280"/>
              <a:chOff x="7060818" y="3524952"/>
              <a:chExt cx="4688116" cy="1097280"/>
            </a:xfrm>
            <a:solidFill>
              <a:schemeClr val="bg1">
                <a:lumMod val="85000"/>
              </a:schemeClr>
            </a:solidFill>
          </p:grpSpPr>
          <p:sp>
            <p:nvSpPr>
              <p:cNvPr id="7" name="Content Placeholder 8">
                <a:extLst>
                  <a:ext uri="{FF2B5EF4-FFF2-40B4-BE49-F238E27FC236}">
                    <a16:creationId xmlns:a16="http://schemas.microsoft.com/office/drawing/2014/main" id="{974B5BA0-1BC4-5A88-BA91-5EE456DBF155}"/>
                  </a:ext>
                </a:extLst>
              </p:cNvPr>
              <p:cNvSpPr txBox="1">
                <a:spLocks/>
              </p:cNvSpPr>
              <p:nvPr/>
            </p:nvSpPr>
            <p:spPr>
              <a:xfrm>
                <a:off x="7060818" y="3524952"/>
                <a:ext cx="4688116" cy="1097280"/>
              </a:xfrm>
              <a:prstGeom prst="roundRect">
                <a:avLst>
                  <a:gd name="adj" fmla="val 50000"/>
                </a:avLst>
              </a:prstGeom>
              <a:solidFill>
                <a:srgbClr val="B0B0B0"/>
              </a:solidFill>
              <a:ln w="12700">
                <a:solidFill>
                  <a:schemeClr val="bg1">
                    <a:lumMod val="85000"/>
                  </a:schemeClr>
                </a:solidFill>
              </a:ln>
            </p:spPr>
            <p:txBody>
              <a:bodyPr lIns="914400" tIns="45720" rIns="45720" bIns="45720" anchor="ctr">
                <a:noAutofit/>
              </a:bodyPr>
              <a:lstStyle>
                <a:defPPr>
                  <a:defRPr lang="en-US"/>
                </a:defPPr>
                <a:lvl1pPr marR="0" lvl="0" indent="0" fontAlgn="auto">
                  <a:lnSpc>
                    <a:spcPct val="100000"/>
                  </a:lnSpc>
                  <a:spcBef>
                    <a:spcPct val="20000"/>
                  </a:spcBef>
                  <a:spcAft>
                    <a:spcPts val="600"/>
                  </a:spcAft>
                  <a:buClr>
                    <a:srgbClr val="4590B8"/>
                  </a:buClr>
                  <a:buSzPct val="92000"/>
                  <a:buFont typeface="Wingdings 2" panose="05020102010507070707" pitchFamily="18" charset="2"/>
                  <a:buNone/>
                  <a:tabLst/>
                  <a:defRPr kumimoji="0" sz="2400" b="0" i="0" u="none" strike="noStrike" cap="none" spc="0" normalizeH="0" baseline="0">
                    <a:ln>
                      <a:noFill/>
                    </a:ln>
                    <a:solidFill>
                      <a:prstClr val="white">
                        <a:lumMod val="85000"/>
                      </a:prstClr>
                    </a:solidFill>
                    <a:effectLst/>
                    <a:uLnTx/>
                    <a:uFillTx/>
                    <a:latin typeface="Calibri" panose="020F0502020204030204"/>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914400" rtl="0" eaLnBrk="1" fontAlgn="auto" latinLnBrk="0" hangingPunct="1">
                  <a:lnSpc>
                    <a:spcPct val="107000"/>
                  </a:lnSpc>
                  <a:spcBef>
                    <a:spcPts val="0"/>
                  </a:spcBef>
                  <a:spcAft>
                    <a:spcPts val="800"/>
                  </a:spcAft>
                  <a:buClr>
                    <a:srgbClr val="4590B8"/>
                  </a:buClr>
                  <a:buSzPct val="92000"/>
                  <a:buFont typeface="Wingdings 2" panose="05020102010507070707" pitchFamily="18" charset="2"/>
                  <a:buNone/>
                  <a:tabLst>
                    <a:tab pos="457200" algn="l"/>
                  </a:tabLst>
                  <a:defRPr/>
                </a:pP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What Are the Health Risks?</a:t>
                </a:r>
              </a:p>
            </p:txBody>
          </p:sp>
          <p:sp>
            <p:nvSpPr>
              <p:cNvPr id="8" name="Oval 7">
                <a:extLst>
                  <a:ext uri="{FF2B5EF4-FFF2-40B4-BE49-F238E27FC236}">
                    <a16:creationId xmlns:a16="http://schemas.microsoft.com/office/drawing/2014/main" id="{74474B9D-D9FA-691E-03CC-EAFF6442B193}"/>
                  </a:ext>
                </a:extLst>
              </p:cNvPr>
              <p:cNvSpPr/>
              <p:nvPr/>
            </p:nvSpPr>
            <p:spPr>
              <a:xfrm>
                <a:off x="7201306" y="3706249"/>
                <a:ext cx="734686" cy="73468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2</a:t>
                </a:r>
                <a:endParaRPr kumimoji="0" lang="en-IN"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3279F586-6DB6-CC97-4305-75913BC9FEAD}"/>
                </a:ext>
              </a:extLst>
            </p:cNvPr>
            <p:cNvGrpSpPr/>
            <p:nvPr/>
          </p:nvGrpSpPr>
          <p:grpSpPr>
            <a:xfrm>
              <a:off x="6838026" y="3388413"/>
              <a:ext cx="4748381" cy="1126784"/>
              <a:chOff x="6895582" y="4164840"/>
              <a:chExt cx="4688116" cy="1097280"/>
            </a:xfrm>
          </p:grpSpPr>
          <p:sp>
            <p:nvSpPr>
              <p:cNvPr id="10" name="Content Placeholder 8">
                <a:extLst>
                  <a:ext uri="{FF2B5EF4-FFF2-40B4-BE49-F238E27FC236}">
                    <a16:creationId xmlns:a16="http://schemas.microsoft.com/office/drawing/2014/main" id="{8FA0E956-0DA3-8D69-3FF7-D38C6C100F74}"/>
                  </a:ext>
                </a:extLst>
              </p:cNvPr>
              <p:cNvSpPr txBox="1">
                <a:spLocks/>
              </p:cNvSpPr>
              <p:nvPr/>
            </p:nvSpPr>
            <p:spPr>
              <a:xfrm>
                <a:off x="6895582" y="4164840"/>
                <a:ext cx="4688116" cy="1097280"/>
              </a:xfrm>
              <a:prstGeom prst="roundRect">
                <a:avLst>
                  <a:gd name="adj" fmla="val 50000"/>
                </a:avLst>
              </a:prstGeom>
              <a:solidFill>
                <a:srgbClr val="B0B0B0"/>
              </a:solidFill>
              <a:ln w="12700">
                <a:solidFill>
                  <a:schemeClr val="bg1">
                    <a:lumMod val="85000"/>
                  </a:schemeClr>
                </a:solidFill>
              </a:ln>
            </p:spPr>
            <p:txBody>
              <a:bodyPr lIns="914400" tIns="45720" rIns="45720" bIns="45720" anchor="ctr">
                <a:noAutofit/>
              </a:bodyPr>
              <a:lstStyle>
                <a:defPPr>
                  <a:defRPr lang="en-US"/>
                </a:defPPr>
                <a:lvl1pPr indent="0" defTabSz="457200">
                  <a:spcBef>
                    <a:spcPct val="20000"/>
                  </a:spcBef>
                  <a:spcAft>
                    <a:spcPts val="600"/>
                  </a:spcAft>
                  <a:buClr>
                    <a:schemeClr val="accent2"/>
                  </a:buClr>
                  <a:buSzPct val="92000"/>
                  <a:buFont typeface="Wingdings 2" panose="05020102010507070707" pitchFamily="18" charset="2"/>
                  <a:buNone/>
                  <a:defRPr sz="2400">
                    <a:solidFill>
                      <a:schemeClr val="tx1">
                        <a:lumMod val="50000"/>
                        <a:lumOff val="50000"/>
                      </a:schemeClr>
                    </a:solidFill>
                  </a:defRPr>
                </a:lvl1pPr>
                <a:lvl2pPr marL="630000" indent="-306000" defTabSz="4572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defTabSz="4572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7000"/>
                  </a:lnSpc>
                  <a:spcBef>
                    <a:spcPts val="0"/>
                  </a:spcBef>
                  <a:spcAft>
                    <a:spcPts val="800"/>
                  </a:spcAft>
                  <a:buClr>
                    <a:srgbClr val="4590B8"/>
                  </a:buClr>
                  <a:buSzPct val="92000"/>
                  <a:buFont typeface="Wingdings 2" panose="05020102010507070707" pitchFamily="18" charset="2"/>
                  <a:buNone/>
                  <a:tabLst>
                    <a:tab pos="457200" algn="l"/>
                  </a:tabLst>
                  <a:defRPr/>
                </a:pPr>
                <a:r>
                  <a:rPr lang="en-US" sz="18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What Leads to E-Cigarette Use?</a:t>
                </a: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1" name="Oval 10">
                <a:extLst>
                  <a:ext uri="{FF2B5EF4-FFF2-40B4-BE49-F238E27FC236}">
                    <a16:creationId xmlns:a16="http://schemas.microsoft.com/office/drawing/2014/main" id="{C2CAE95F-45DD-FFB0-6FE8-0F2F7CE9A54B}"/>
                  </a:ext>
                </a:extLst>
              </p:cNvPr>
              <p:cNvSpPr/>
              <p:nvPr/>
            </p:nvSpPr>
            <p:spPr>
              <a:xfrm>
                <a:off x="7096760" y="4346135"/>
                <a:ext cx="734686" cy="73468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3</a:t>
                </a:r>
                <a:endParaRPr kumimoji="0" lang="en-IN"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BB063A67-1DEC-0761-1837-9897846866D8}"/>
                </a:ext>
              </a:extLst>
            </p:cNvPr>
            <p:cNvGrpSpPr/>
            <p:nvPr/>
          </p:nvGrpSpPr>
          <p:grpSpPr>
            <a:xfrm>
              <a:off x="6838026" y="5039082"/>
              <a:ext cx="4688116" cy="1097280"/>
              <a:chOff x="7171553" y="4075624"/>
              <a:chExt cx="4688116" cy="1097280"/>
            </a:xfrm>
            <a:solidFill>
              <a:srgbClr val="1E778B"/>
            </a:solidFill>
          </p:grpSpPr>
          <p:sp>
            <p:nvSpPr>
              <p:cNvPr id="18" name="Content Placeholder 8">
                <a:extLst>
                  <a:ext uri="{FF2B5EF4-FFF2-40B4-BE49-F238E27FC236}">
                    <a16:creationId xmlns:a16="http://schemas.microsoft.com/office/drawing/2014/main" id="{792EC060-4580-1ACA-4381-CDC46AFB6034}"/>
                  </a:ext>
                </a:extLst>
              </p:cNvPr>
              <p:cNvSpPr txBox="1">
                <a:spLocks/>
              </p:cNvSpPr>
              <p:nvPr/>
            </p:nvSpPr>
            <p:spPr>
              <a:xfrm>
                <a:off x="7171553" y="4075624"/>
                <a:ext cx="4688116" cy="1097280"/>
              </a:xfrm>
              <a:prstGeom prst="roundRect">
                <a:avLst>
                  <a:gd name="adj" fmla="val 50000"/>
                </a:avLst>
              </a:prstGeom>
              <a:solidFill>
                <a:srgbClr val="1E778B"/>
              </a:solidFill>
              <a:ln w="12700">
                <a:solidFill>
                  <a:schemeClr val="bg1"/>
                </a:solidFill>
              </a:ln>
            </p:spPr>
            <p:txBody>
              <a:bodyPr lIns="914400" tIns="45720" rIns="45720" bIns="45720" anchor="ctr">
                <a:noAutofit/>
              </a:bodyPr>
              <a:lstStyle>
                <a:defPPr>
                  <a:defRPr lang="en-US"/>
                </a:defPPr>
                <a:lvl1pPr indent="0" defTabSz="457200">
                  <a:spcBef>
                    <a:spcPct val="20000"/>
                  </a:spcBef>
                  <a:spcAft>
                    <a:spcPts val="600"/>
                  </a:spcAft>
                  <a:buClr>
                    <a:schemeClr val="accent2"/>
                  </a:buClr>
                  <a:buSzPct val="92000"/>
                  <a:buFont typeface="Wingdings 2" panose="05020102010507070707" pitchFamily="18" charset="2"/>
                  <a:buNone/>
                  <a:defRPr sz="2400">
                    <a:solidFill>
                      <a:schemeClr val="tx1">
                        <a:lumMod val="50000"/>
                        <a:lumOff val="50000"/>
                      </a:schemeClr>
                    </a:solidFill>
                  </a:defRPr>
                </a:lvl1pPr>
                <a:lvl2pPr marL="630000" indent="-306000" defTabSz="4572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defTabSz="4572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7000"/>
                  </a:lnSpc>
                  <a:spcBef>
                    <a:spcPts val="0"/>
                  </a:spcBef>
                  <a:spcAft>
                    <a:spcPts val="800"/>
                  </a:spcAft>
                  <a:buClr>
                    <a:srgbClr val="4590B8"/>
                  </a:buClr>
                  <a:buSzPct val="92000"/>
                  <a:buFont typeface="Wingdings 2" panose="05020102010507070707" pitchFamily="18" charset="2"/>
                  <a:buNone/>
                  <a:tabLst>
                    <a:tab pos="457200" algn="l"/>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What Can You Do About It?</a:t>
                </a:r>
              </a:p>
            </p:txBody>
          </p:sp>
          <p:sp>
            <p:nvSpPr>
              <p:cNvPr id="19" name="Oval 18">
                <a:extLst>
                  <a:ext uri="{FF2B5EF4-FFF2-40B4-BE49-F238E27FC236}">
                    <a16:creationId xmlns:a16="http://schemas.microsoft.com/office/drawing/2014/main" id="{38337400-4F0E-7FB5-4A80-EC26C16D6CCF}"/>
                  </a:ext>
                </a:extLst>
              </p:cNvPr>
              <p:cNvSpPr/>
              <p:nvPr/>
            </p:nvSpPr>
            <p:spPr>
              <a:xfrm>
                <a:off x="7331400" y="4275087"/>
                <a:ext cx="650586" cy="698354"/>
              </a:xfrm>
              <a:prstGeom prst="ellipse">
                <a:avLst/>
              </a:prstGeom>
              <a:solidFill>
                <a:srgbClr val="155B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lang="en-IN"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5750D360-28F8-4100-BBF8-DA5D524203A1}"/>
                </a:ext>
              </a:extLst>
            </p:cNvPr>
            <p:cNvGrpSpPr/>
            <p:nvPr/>
          </p:nvGrpSpPr>
          <p:grpSpPr>
            <a:xfrm>
              <a:off x="6838026" y="251283"/>
              <a:ext cx="4688116" cy="1097280"/>
              <a:chOff x="7060818" y="3543424"/>
              <a:chExt cx="4688116" cy="1097280"/>
            </a:xfrm>
            <a:solidFill>
              <a:schemeClr val="bg1">
                <a:lumMod val="85000"/>
              </a:schemeClr>
            </a:solidFill>
          </p:grpSpPr>
          <p:sp>
            <p:nvSpPr>
              <p:cNvPr id="21" name="Content Placeholder 8">
                <a:extLst>
                  <a:ext uri="{FF2B5EF4-FFF2-40B4-BE49-F238E27FC236}">
                    <a16:creationId xmlns:a16="http://schemas.microsoft.com/office/drawing/2014/main" id="{317A8498-8838-6A8E-D0CA-5290703807F2}"/>
                  </a:ext>
                </a:extLst>
              </p:cNvPr>
              <p:cNvSpPr txBox="1">
                <a:spLocks/>
              </p:cNvSpPr>
              <p:nvPr/>
            </p:nvSpPr>
            <p:spPr>
              <a:xfrm>
                <a:off x="7060818" y="3543424"/>
                <a:ext cx="4688116" cy="1097280"/>
              </a:xfrm>
              <a:prstGeom prst="roundRect">
                <a:avLst>
                  <a:gd name="adj" fmla="val 50000"/>
                </a:avLst>
              </a:prstGeom>
              <a:solidFill>
                <a:srgbClr val="B0B0B0"/>
              </a:solidFill>
              <a:ln w="12700">
                <a:solidFill>
                  <a:schemeClr val="bg1"/>
                </a:solidFill>
              </a:ln>
            </p:spPr>
            <p:txBody>
              <a:bodyPr lIns="914400" tIns="45720" rIns="45720" bIns="45720" anchor="ctr">
                <a:noAutofit/>
              </a:bodyPr>
              <a:lstStyle>
                <a:defPPr>
                  <a:defRPr lang="en-US"/>
                </a:defPPr>
                <a:lvl1pPr marR="0" lvl="0" indent="0" fontAlgn="auto">
                  <a:lnSpc>
                    <a:spcPct val="100000"/>
                  </a:lnSpc>
                  <a:spcBef>
                    <a:spcPct val="20000"/>
                  </a:spcBef>
                  <a:spcAft>
                    <a:spcPts val="600"/>
                  </a:spcAft>
                  <a:buClr>
                    <a:srgbClr val="4590B8"/>
                  </a:buClr>
                  <a:buSzPct val="92000"/>
                  <a:buFont typeface="Wingdings 2" panose="05020102010507070707" pitchFamily="18" charset="2"/>
                  <a:buNone/>
                  <a:tabLst/>
                  <a:defRPr kumimoji="0" sz="2400" b="0" i="0" u="none" strike="noStrike" cap="none" spc="0" normalizeH="0" baseline="0">
                    <a:ln>
                      <a:noFill/>
                    </a:ln>
                    <a:solidFill>
                      <a:prstClr val="white">
                        <a:lumMod val="85000"/>
                      </a:prstClr>
                    </a:solidFill>
                    <a:effectLst/>
                    <a:uLnTx/>
                    <a:uFillTx/>
                    <a:latin typeface="Calibri" panose="020F0502020204030204"/>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914400" rtl="0" eaLnBrk="1" fontAlgn="auto" latinLnBrk="0" hangingPunct="1">
                  <a:lnSpc>
                    <a:spcPct val="107000"/>
                  </a:lnSpc>
                  <a:spcBef>
                    <a:spcPts val="0"/>
                  </a:spcBef>
                  <a:spcAft>
                    <a:spcPts val="800"/>
                  </a:spcAft>
                  <a:buClr>
                    <a:srgbClr val="4590B8"/>
                  </a:buClr>
                  <a:buSzPct val="92000"/>
                  <a:buFont typeface="Wingdings 2" panose="05020102010507070707" pitchFamily="18" charset="2"/>
                  <a:buNone/>
                  <a:tabLst>
                    <a:tab pos="457200" algn="l"/>
                  </a:tabLst>
                  <a:defRPr/>
                </a:pPr>
                <a:r>
                  <a:rPr kumimoji="0" lang="en-US" sz="1800" b="1" i="0" u="none" strike="noStrike" kern="1200" cap="none" spc="0" normalizeH="0" baseline="0" noProof="0" dirty="0">
                    <a:ln>
                      <a:noFill/>
                    </a:ln>
                    <a:solidFill>
                      <a:schemeClr val="tx1"/>
                    </a:solidFill>
                    <a:effectLst/>
                    <a:uLnTx/>
                    <a:uFillTx/>
                    <a:latin typeface="Calibri" panose="020F0502020204030204"/>
                    <a:ea typeface="Calibri" panose="020F0502020204030204" pitchFamily="34" charset="0"/>
                    <a:cs typeface="Times New Roman"/>
                  </a:rPr>
                  <a:t>What Are E-Cigarettes?</a:t>
                </a:r>
              </a:p>
            </p:txBody>
          </p:sp>
          <p:sp>
            <p:nvSpPr>
              <p:cNvPr id="28" name="Oval 27">
                <a:extLst>
                  <a:ext uri="{FF2B5EF4-FFF2-40B4-BE49-F238E27FC236}">
                    <a16:creationId xmlns:a16="http://schemas.microsoft.com/office/drawing/2014/main" id="{906D8B97-1A2E-892D-2D33-14F52D41829E}"/>
                  </a:ext>
                </a:extLst>
              </p:cNvPr>
              <p:cNvSpPr/>
              <p:nvPr/>
            </p:nvSpPr>
            <p:spPr>
              <a:xfrm>
                <a:off x="7201306" y="3706249"/>
                <a:ext cx="734686" cy="73468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en-IN"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Title 2">
            <a:extLst>
              <a:ext uri="{FF2B5EF4-FFF2-40B4-BE49-F238E27FC236}">
                <a16:creationId xmlns:a16="http://schemas.microsoft.com/office/drawing/2014/main" id="{E8D14A7E-717B-8894-010A-B13189E73346}"/>
              </a:ext>
            </a:extLst>
          </p:cNvPr>
          <p:cNvSpPr>
            <a:spLocks noGrp="1"/>
          </p:cNvSpPr>
          <p:nvPr>
            <p:ph type="title" idx="4294967295"/>
          </p:nvPr>
        </p:nvSpPr>
        <p:spPr>
          <a:xfrm>
            <a:off x="445725" y="-441204"/>
            <a:ext cx="11029616" cy="226251"/>
          </a:xfrm>
        </p:spPr>
        <p:txBody>
          <a:bodyPr/>
          <a:lstStyle/>
          <a:p>
            <a:r>
              <a:rPr lang="en-US" dirty="0"/>
              <a:t>What Can You Do About It?</a:t>
            </a:r>
          </a:p>
        </p:txBody>
      </p:sp>
    </p:spTree>
    <p:extLst>
      <p:ext uri="{BB962C8B-B14F-4D97-AF65-F5344CB8AC3E}">
        <p14:creationId xmlns:p14="http://schemas.microsoft.com/office/powerpoint/2010/main" val="297350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5AE853-616C-51C5-5FC7-F3377BB64CDA}"/>
              </a:ext>
              <a:ext uri="{C183D7F6-B498-43B3-948B-1728B52AA6E4}">
                <adec:decorative xmlns:adec="http://schemas.microsoft.com/office/drawing/2017/decorative" val="1"/>
              </a:ext>
            </a:extLst>
          </p:cNvPr>
          <p:cNvSpPr/>
          <p:nvPr/>
        </p:nvSpPr>
        <p:spPr>
          <a:xfrm>
            <a:off x="0" y="0"/>
            <a:ext cx="12192000" cy="5932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4CD903C-7F43-4005-BA3C-83A70EC406D9}"/>
              </a:ext>
            </a:extLst>
          </p:cNvPr>
          <p:cNvSpPr>
            <a:spLocks noGrp="1"/>
          </p:cNvSpPr>
          <p:nvPr>
            <p:ph type="title"/>
          </p:nvPr>
        </p:nvSpPr>
        <p:spPr>
          <a:xfrm>
            <a:off x="581192" y="0"/>
            <a:ext cx="11029616" cy="1189554"/>
          </a:xfrm>
        </p:spPr>
        <p:txBody>
          <a:bodyPr>
            <a:normAutofit/>
          </a:bodyPr>
          <a:lstStyle/>
          <a:p>
            <a:pPr algn="ctr"/>
            <a:r>
              <a:rPr lang="en-US" b="1" dirty="0">
                <a:latin typeface="Calibri" panose="020F0502020204030204" pitchFamily="34" charset="0"/>
                <a:cs typeface="Calibri" panose="020F0502020204030204" pitchFamily="34" charset="0"/>
              </a:rPr>
              <a:t>Talk with Your Teen</a:t>
            </a:r>
          </a:p>
        </p:txBody>
      </p:sp>
      <p:pic>
        <p:nvPicPr>
          <p:cNvPr id="8" name="Picture 7" descr="Talk with Your Teen E-cigarettes: A Tip Sheet for Parents">
            <a:extLst>
              <a:ext uri="{FF2B5EF4-FFF2-40B4-BE49-F238E27FC236}">
                <a16:creationId xmlns:a16="http://schemas.microsoft.com/office/drawing/2014/main" id="{C3D93F63-724A-20F8-3394-F76D81561378}"/>
              </a:ext>
            </a:extLst>
          </p:cNvPr>
          <p:cNvPicPr>
            <a:picLocks noChangeAspect="1"/>
          </p:cNvPicPr>
          <p:nvPr/>
        </p:nvPicPr>
        <p:blipFill>
          <a:blip r:embed="rId3"/>
          <a:stretch>
            <a:fillRect/>
          </a:stretch>
        </p:blipFill>
        <p:spPr>
          <a:xfrm>
            <a:off x="0" y="947853"/>
            <a:ext cx="4125951" cy="4984596"/>
          </a:xfrm>
          <a:prstGeom prst="rect">
            <a:avLst/>
          </a:prstGeom>
        </p:spPr>
      </p:pic>
      <p:pic>
        <p:nvPicPr>
          <p:cNvPr id="12" name="Picture 11" descr="Image of a tip sheet for parents  ">
            <a:extLst>
              <a:ext uri="{FF2B5EF4-FFF2-40B4-BE49-F238E27FC236}">
                <a16:creationId xmlns:a16="http://schemas.microsoft.com/office/drawing/2014/main" id="{C33E009C-8342-579D-C574-EFF5A3809FAF}"/>
              </a:ext>
            </a:extLst>
          </p:cNvPr>
          <p:cNvPicPr>
            <a:picLocks noChangeAspect="1"/>
          </p:cNvPicPr>
          <p:nvPr/>
        </p:nvPicPr>
        <p:blipFill>
          <a:blip r:embed="rId4"/>
          <a:stretch>
            <a:fillRect/>
          </a:stretch>
        </p:blipFill>
        <p:spPr>
          <a:xfrm>
            <a:off x="4233745" y="947853"/>
            <a:ext cx="3940099" cy="4984596"/>
          </a:xfrm>
          <a:prstGeom prst="rect">
            <a:avLst/>
          </a:prstGeom>
        </p:spPr>
      </p:pic>
      <p:pic>
        <p:nvPicPr>
          <p:cNvPr id="14" name="Picture 13" descr="Image of a tip Sheet for Parent">
            <a:extLst>
              <a:ext uri="{FF2B5EF4-FFF2-40B4-BE49-F238E27FC236}">
                <a16:creationId xmlns:a16="http://schemas.microsoft.com/office/drawing/2014/main" id="{BE48B598-72B6-5BCA-1291-7F4499F23BA4}"/>
              </a:ext>
            </a:extLst>
          </p:cNvPr>
          <p:cNvPicPr>
            <a:picLocks noChangeAspect="1"/>
          </p:cNvPicPr>
          <p:nvPr/>
        </p:nvPicPr>
        <p:blipFill>
          <a:blip r:embed="rId5"/>
          <a:stretch>
            <a:fillRect/>
          </a:stretch>
        </p:blipFill>
        <p:spPr>
          <a:xfrm>
            <a:off x="8251901" y="947853"/>
            <a:ext cx="3940099" cy="4984596"/>
          </a:xfrm>
          <a:prstGeom prst="rect">
            <a:avLst/>
          </a:prstGeom>
        </p:spPr>
      </p:pic>
      <p:sp>
        <p:nvSpPr>
          <p:cNvPr id="21" name="Rectangle: Rounded Corners 20">
            <a:extLst>
              <a:ext uri="{FF2B5EF4-FFF2-40B4-BE49-F238E27FC236}">
                <a16:creationId xmlns:a16="http://schemas.microsoft.com/office/drawing/2014/main" id="{8AE6BF98-484B-8C10-12B1-796B71E93F39}"/>
              </a:ext>
              <a:ext uri="{C183D7F6-B498-43B3-948B-1728B52AA6E4}">
                <adec:decorative xmlns:adec="http://schemas.microsoft.com/office/drawing/2017/decorative" val="1"/>
              </a:ext>
            </a:extLst>
          </p:cNvPr>
          <p:cNvSpPr/>
          <p:nvPr/>
        </p:nvSpPr>
        <p:spPr>
          <a:xfrm>
            <a:off x="2787805" y="6039155"/>
            <a:ext cx="5898995" cy="753037"/>
          </a:xfrm>
          <a:prstGeom prst="roundRect">
            <a:avLst/>
          </a:prstGeom>
          <a:solidFill>
            <a:srgbClr val="E9D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AEEB1F7-C423-841E-C005-74798605D13A}"/>
              </a:ext>
            </a:extLst>
          </p:cNvPr>
          <p:cNvSpPr txBox="1"/>
          <p:nvPr/>
        </p:nvSpPr>
        <p:spPr>
          <a:xfrm>
            <a:off x="2957861" y="6039155"/>
            <a:ext cx="6094140" cy="646331"/>
          </a:xfrm>
          <a:prstGeom prst="rect">
            <a:avLst/>
          </a:prstGeom>
          <a:noFill/>
        </p:spPr>
        <p:txBody>
          <a:bodyPr wrap="square">
            <a:spAutoFit/>
          </a:bodyPr>
          <a:lstStyle/>
          <a:p>
            <a:r>
              <a:rPr lang="en-US" dirty="0">
                <a:hlinkClick r:id="rId6">
                  <a:extLst>
                    <a:ext uri="{A12FA001-AC4F-418D-AE19-62706E023703}">
                      <ahyp:hlinkClr xmlns:ahyp="http://schemas.microsoft.com/office/drawing/2018/hyperlinkcolor" val="tx"/>
                    </a:ext>
                  </a:extLst>
                </a:hlinkClick>
              </a:rPr>
              <a:t>Talk with Your Teen About E-cigarettes: A Tip Sheet for Parents (surgeongeneral.gov)</a:t>
            </a:r>
            <a:endParaRPr lang="en-US" dirty="0"/>
          </a:p>
        </p:txBody>
      </p:sp>
    </p:spTree>
    <p:extLst>
      <p:ext uri="{BB962C8B-B14F-4D97-AF65-F5344CB8AC3E}">
        <p14:creationId xmlns:p14="http://schemas.microsoft.com/office/powerpoint/2010/main" val="4075106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62E2D1-4350-425A-9BEC-E8364B09A8B6}"/>
              </a:ext>
              <a:ext uri="{C183D7F6-B498-43B3-948B-1728B52AA6E4}">
                <adec:decorative xmlns:adec="http://schemas.microsoft.com/office/drawing/2017/decorative" val="1"/>
              </a:ext>
            </a:extLst>
          </p:cNvPr>
          <p:cNvSpPr/>
          <p:nvPr/>
        </p:nvSpPr>
        <p:spPr>
          <a:xfrm>
            <a:off x="0" y="0"/>
            <a:ext cx="12192000" cy="1255923"/>
          </a:xfrm>
          <a:prstGeom prst="rect">
            <a:avLst/>
          </a:prstGeom>
          <a:solidFill>
            <a:srgbClr val="155C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B1BD4BEF-5408-651F-2DE9-10C1079845E4}"/>
              </a:ext>
              <a:ext uri="{C183D7F6-B498-43B3-948B-1728B52AA6E4}">
                <adec:decorative xmlns:adec="http://schemas.microsoft.com/office/drawing/2017/decorative" val="1"/>
              </a:ext>
            </a:extLst>
          </p:cNvPr>
          <p:cNvSpPr>
            <a:spLocks noGrp="1"/>
          </p:cNvSpPr>
          <p:nvPr>
            <p:ph type="title"/>
          </p:nvPr>
        </p:nvSpPr>
        <p:spPr>
          <a:xfrm>
            <a:off x="315528" y="-1176831"/>
            <a:ext cx="11029616" cy="363345"/>
          </a:xfrm>
        </p:spPr>
        <p:txBody>
          <a:bodyPr>
            <a:normAutofit fontScale="90000"/>
          </a:bodyPr>
          <a:lstStyle/>
          <a:p>
            <a:r>
              <a:rPr lang="en-US" dirty="0">
                <a:solidFill>
                  <a:schemeClr val="bg1"/>
                </a:solidFill>
              </a:rPr>
              <a:t>Resources to Help Youth Quit</a:t>
            </a:r>
          </a:p>
          <a:p>
            <a:r>
              <a:rPr lang="en-US" sz="1600" b="1" dirty="0">
                <a:solidFill>
                  <a:prstClr val="white"/>
                </a:solidFill>
              </a:rPr>
              <a:t>Quitlines― Trained Counselors </a:t>
            </a:r>
            <a:endParaRPr lang="en-US" dirty="0"/>
          </a:p>
        </p:txBody>
      </p:sp>
      <p:grpSp>
        <p:nvGrpSpPr>
          <p:cNvPr id="22" name="Group 21">
            <a:extLst>
              <a:ext uri="{FF2B5EF4-FFF2-40B4-BE49-F238E27FC236}">
                <a16:creationId xmlns:a16="http://schemas.microsoft.com/office/drawing/2014/main" id="{8E277F1E-B275-4271-B2FA-82419DBF5D57}"/>
              </a:ext>
              <a:ext uri="{C183D7F6-B498-43B3-948B-1728B52AA6E4}">
                <adec:decorative xmlns:adec="http://schemas.microsoft.com/office/drawing/2017/decorative" val="1"/>
              </a:ext>
            </a:extLst>
          </p:cNvPr>
          <p:cNvGrpSpPr/>
          <p:nvPr/>
        </p:nvGrpSpPr>
        <p:grpSpPr>
          <a:xfrm>
            <a:off x="1751569" y="1520530"/>
            <a:ext cx="9063435" cy="1381757"/>
            <a:chOff x="1575422" y="1821878"/>
            <a:chExt cx="9063435" cy="1381757"/>
          </a:xfrm>
        </p:grpSpPr>
        <p:pic>
          <p:nvPicPr>
            <p:cNvPr id="23" name="Picture 4" descr="A person with a headset and a microphone.">
              <a:extLst>
                <a:ext uri="{FF2B5EF4-FFF2-40B4-BE49-F238E27FC236}">
                  <a16:creationId xmlns:a16="http://schemas.microsoft.com/office/drawing/2014/main" id="{4A227673-8844-483D-8E73-E9700C24819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75422" y="1835635"/>
              <a:ext cx="1368000" cy="1368000"/>
            </a:xfrm>
            <a:prstGeom prst="ellipse">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24" name="Picture 4" descr="A mobile phone icon. ">
              <a:extLst>
                <a:ext uri="{FF2B5EF4-FFF2-40B4-BE49-F238E27FC236}">
                  <a16:creationId xmlns:a16="http://schemas.microsoft.com/office/drawing/2014/main" id="{6D48DA06-0D3D-4366-AA45-A79DA04C3B5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40567" y="1835635"/>
              <a:ext cx="1368000" cy="1368000"/>
            </a:xfrm>
            <a:prstGeom prst="ellipse">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25" name="Picture 2" descr="An icon that represent online or web">
              <a:extLst>
                <a:ext uri="{FF2B5EF4-FFF2-40B4-BE49-F238E27FC236}">
                  <a16:creationId xmlns:a16="http://schemas.microsoft.com/office/drawing/2014/main" id="{F365B2E2-EF00-4CDD-A475-A279A76316D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705712" y="1835635"/>
              <a:ext cx="1368000" cy="1368000"/>
            </a:xfrm>
            <a:prstGeom prst="ellipse">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26" name="Picture 4" descr="an icon of a hand tapping on a tablet">
              <a:extLst>
                <a:ext uri="{FF2B5EF4-FFF2-40B4-BE49-F238E27FC236}">
                  <a16:creationId xmlns:a16="http://schemas.microsoft.com/office/drawing/2014/main" id="{08528D29-1A39-4599-A16F-ED1E912AF91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302"/>
            <a:stretch/>
          </p:blipFill>
          <p:spPr bwMode="auto">
            <a:xfrm>
              <a:off x="9270857" y="1821878"/>
              <a:ext cx="1368000" cy="1368000"/>
            </a:xfrm>
            <a:prstGeom prst="ellipse">
              <a:avLst/>
            </a:prstGeom>
            <a:solidFill>
              <a:schemeClr val="accent2"/>
            </a:solidFill>
            <a:ln w="53975">
              <a:solidFill>
                <a:schemeClr val="bg1"/>
              </a:solidFill>
            </a:ln>
          </p:spPr>
        </p:pic>
      </p:grpSp>
      <p:sp>
        <p:nvSpPr>
          <p:cNvPr id="13" name="Title 32">
            <a:extLst>
              <a:ext uri="{FF2B5EF4-FFF2-40B4-BE49-F238E27FC236}">
                <a16:creationId xmlns:a16="http://schemas.microsoft.com/office/drawing/2014/main" id="{B0D93127-5172-4711-B387-823AD40DFC0A}"/>
              </a:ext>
              <a:ext uri="{C183D7F6-B498-43B3-948B-1728B52AA6E4}">
                <adec:decorative xmlns:adec="http://schemas.microsoft.com/office/drawing/2017/decorative" val="0"/>
              </a:ext>
            </a:extLst>
          </p:cNvPr>
          <p:cNvSpPr txBox="1">
            <a:spLocks/>
          </p:cNvSpPr>
          <p:nvPr/>
        </p:nvSpPr>
        <p:spPr>
          <a:xfrm>
            <a:off x="677995" y="67220"/>
            <a:ext cx="11029616" cy="1013800"/>
          </a:xfrm>
          <a:prstGeom prst="rect">
            <a:avLst/>
          </a:prstGeom>
        </p:spPr>
        <p:txBody>
          <a:bodyPr vert="horz" lIns="91440" tIns="45720" rIns="91440" bIns="45720" rtlCol="0" anchor="ctr">
            <a:normAutofit/>
          </a:bodyPr>
          <a:lstStyle>
            <a:lvl1pPr algn="l" defTabSz="457200" rtl="0" eaLnBrk="1" latinLnBrk="0" hangingPunct="1">
              <a:lnSpc>
                <a:spcPct val="90000"/>
              </a:lnSpc>
              <a:spcBef>
                <a:spcPct val="0"/>
              </a:spcBef>
              <a:buNone/>
              <a:defRPr sz="3200" b="0" kern="1200" cap="none">
                <a:solidFill>
                  <a:schemeClr val="tx1"/>
                </a:solidFill>
                <a:latin typeface="+mj-lt"/>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Resources to Help Youth Quit</a:t>
            </a:r>
          </a:p>
        </p:txBody>
      </p:sp>
      <p:sp>
        <p:nvSpPr>
          <p:cNvPr id="14" name="Content Placeholder 8">
            <a:extLst>
              <a:ext uri="{FF2B5EF4-FFF2-40B4-BE49-F238E27FC236}">
                <a16:creationId xmlns:a16="http://schemas.microsoft.com/office/drawing/2014/main" id="{F4CE3043-C16A-463F-842B-0CE35057E330}"/>
              </a:ext>
              <a:ext uri="{C183D7F6-B498-43B3-948B-1728B52AA6E4}">
                <adec:decorative xmlns:adec="http://schemas.microsoft.com/office/drawing/2017/decorative" val="0"/>
              </a:ext>
            </a:extLst>
          </p:cNvPr>
          <p:cNvSpPr>
            <a:spLocks noGrp="1"/>
          </p:cNvSpPr>
          <p:nvPr>
            <p:ph idx="1"/>
          </p:nvPr>
        </p:nvSpPr>
        <p:spPr>
          <a:xfrm>
            <a:off x="1221658" y="2395522"/>
            <a:ext cx="2394974" cy="1320251"/>
          </a:xfr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72000" bIns="182880" rtlCol="0" anchor="b">
            <a:noAutofit/>
          </a:bodyPr>
          <a:lstStyle/>
          <a:p>
            <a:pPr marL="0" indent="0" algn="ctr" defTabSz="914400">
              <a:spcBef>
                <a:spcPts val="0"/>
              </a:spcBef>
              <a:spcAft>
                <a:spcPts val="0"/>
              </a:spcAft>
              <a:buClrTx/>
              <a:buSzTx/>
              <a:buNone/>
            </a:pPr>
            <a:r>
              <a:rPr lang="en-US" sz="1600" b="1" dirty="0">
                <a:solidFill>
                  <a:schemeClr val="tx1"/>
                </a:solidFill>
              </a:rPr>
              <a:t>Resources to help youth Quit: Quitline trained counselors</a:t>
            </a:r>
          </a:p>
        </p:txBody>
      </p:sp>
      <p:sp>
        <p:nvSpPr>
          <p:cNvPr id="15" name="Content Placeholder 9">
            <a:extLst>
              <a:ext uri="{FF2B5EF4-FFF2-40B4-BE49-F238E27FC236}">
                <a16:creationId xmlns:a16="http://schemas.microsoft.com/office/drawing/2014/main" id="{21EE2639-2ED6-4D8F-8DA4-A3B54AA7FAA1}"/>
              </a:ext>
              <a:ext uri="{C183D7F6-B498-43B3-948B-1728B52AA6E4}">
                <adec:decorative xmlns:adec="http://schemas.microsoft.com/office/drawing/2017/decorative" val="0"/>
              </a:ext>
            </a:extLst>
          </p:cNvPr>
          <p:cNvSpPr txBox="1">
            <a:spLocks/>
          </p:cNvSpPr>
          <p:nvPr/>
        </p:nvSpPr>
        <p:spPr>
          <a:xfrm>
            <a:off x="3797829" y="2395522"/>
            <a:ext cx="2394974" cy="1320251"/>
          </a:xfrm>
          <a:prstGeom prst="rect">
            <a:avLst/>
          </a:prstGeom>
          <a:solidFill>
            <a:schemeClr val="accent2"/>
          </a:solidFill>
          <a:ln w="22225" cap="rnd"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tIns="972000" bIns="182880" rtlCol="0" anchor="b"/>
          <a:lstStyle>
            <a:lvl1pPr marL="306000" indent="-306000" algn="l" defTabSz="457200" rtl="0" eaLnBrk="1" latinLnBrk="0" hangingPunct="1">
              <a:spcBef>
                <a:spcPct val="20000"/>
              </a:spcBef>
              <a:spcAft>
                <a:spcPts val="600"/>
              </a:spcAft>
              <a:buClr>
                <a:schemeClr val="accent2"/>
              </a:buClr>
              <a:buSzPct val="92000"/>
              <a:buFont typeface="Arial"/>
              <a:buChar char="•"/>
              <a:defRPr sz="2000" kern="1200">
                <a:solidFill>
                  <a:schemeClr val="lt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Arial"/>
              <a:buChar char="•"/>
              <a:defRPr sz="1800" kern="1200">
                <a:solidFill>
                  <a:schemeClr val="lt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Arial"/>
              <a:buChar char="•"/>
              <a:defRPr sz="1600" kern="1200">
                <a:solidFill>
                  <a:schemeClr val="lt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Arial"/>
              <a:buChar char="•"/>
              <a:defRPr sz="1400" kern="1200">
                <a:solidFill>
                  <a:schemeClr val="lt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Arial"/>
              <a:buChar char="•"/>
              <a:defRPr sz="1400" kern="1200">
                <a:solidFill>
                  <a:schemeClr val="lt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chemeClr val="tx1"/>
                </a:solidFill>
                <a:effectLst/>
                <a:uLnTx/>
                <a:uFillTx/>
                <a:latin typeface="Arial"/>
                <a:ea typeface="+mn-ea"/>
                <a:cs typeface="+mn-cs"/>
              </a:rPr>
              <a:t>Texting Programs</a:t>
            </a:r>
          </a:p>
        </p:txBody>
      </p:sp>
      <p:sp>
        <p:nvSpPr>
          <p:cNvPr id="16" name="Content Placeholder 11">
            <a:extLst>
              <a:ext uri="{FF2B5EF4-FFF2-40B4-BE49-F238E27FC236}">
                <a16:creationId xmlns:a16="http://schemas.microsoft.com/office/drawing/2014/main" id="{2638A730-3E11-450E-910C-414C96AE9198}"/>
              </a:ext>
              <a:ext uri="{C183D7F6-B498-43B3-948B-1728B52AA6E4}">
                <adec:decorative xmlns:adec="http://schemas.microsoft.com/office/drawing/2017/decorative" val="0"/>
              </a:ext>
            </a:extLst>
          </p:cNvPr>
          <p:cNvSpPr txBox="1">
            <a:spLocks/>
          </p:cNvSpPr>
          <p:nvPr/>
        </p:nvSpPr>
        <p:spPr>
          <a:xfrm>
            <a:off x="6374000" y="2395522"/>
            <a:ext cx="2394974" cy="1320251"/>
          </a:xfrm>
          <a:prstGeom prst="rect">
            <a:avLst/>
          </a:prstGeom>
          <a:solidFill>
            <a:schemeClr val="accent2"/>
          </a:solidFill>
          <a:ln w="22225" cap="rnd"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tIns="972000" bIns="182880" rtlCol="0" anchor="b"/>
          <a:lstStyle>
            <a:lvl1pPr marL="306000" indent="-306000" algn="l" defTabSz="457200" rtl="0" eaLnBrk="1" latinLnBrk="0" hangingPunct="1">
              <a:spcBef>
                <a:spcPct val="20000"/>
              </a:spcBef>
              <a:spcAft>
                <a:spcPts val="600"/>
              </a:spcAft>
              <a:buClr>
                <a:schemeClr val="accent2"/>
              </a:buClr>
              <a:buSzPct val="92000"/>
              <a:buFont typeface="Arial"/>
              <a:buChar char="•"/>
              <a:defRPr sz="2000" kern="1200">
                <a:solidFill>
                  <a:schemeClr val="lt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Arial"/>
              <a:buChar char="•"/>
              <a:defRPr sz="1800" kern="1200">
                <a:solidFill>
                  <a:schemeClr val="lt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Arial"/>
              <a:buChar char="•"/>
              <a:defRPr sz="1600" kern="1200">
                <a:solidFill>
                  <a:schemeClr val="lt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Arial"/>
              <a:buChar char="•"/>
              <a:defRPr sz="1400" kern="1200">
                <a:solidFill>
                  <a:schemeClr val="lt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Arial"/>
              <a:buChar char="•"/>
              <a:defRPr sz="1400" kern="1200">
                <a:solidFill>
                  <a:schemeClr val="lt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chemeClr val="tx1"/>
                </a:solidFill>
                <a:effectLst/>
                <a:uLnTx/>
                <a:uFillTx/>
                <a:latin typeface="Arial"/>
                <a:ea typeface="+mn-ea"/>
                <a:cs typeface="+mn-cs"/>
              </a:rPr>
              <a:t>Web-Based Resources</a:t>
            </a:r>
          </a:p>
        </p:txBody>
      </p:sp>
      <p:sp>
        <p:nvSpPr>
          <p:cNvPr id="17" name="Content Placeholder 13">
            <a:extLst>
              <a:ext uri="{FF2B5EF4-FFF2-40B4-BE49-F238E27FC236}">
                <a16:creationId xmlns:a16="http://schemas.microsoft.com/office/drawing/2014/main" id="{2BB62F72-BDCC-4310-AEBC-2A053241F1C1}"/>
              </a:ext>
              <a:ext uri="{C183D7F6-B498-43B3-948B-1728B52AA6E4}">
                <adec:decorative xmlns:adec="http://schemas.microsoft.com/office/drawing/2017/decorative" val="0"/>
              </a:ext>
            </a:extLst>
          </p:cNvPr>
          <p:cNvSpPr txBox="1">
            <a:spLocks/>
          </p:cNvSpPr>
          <p:nvPr/>
        </p:nvSpPr>
        <p:spPr>
          <a:xfrm>
            <a:off x="8950170" y="2395522"/>
            <a:ext cx="2394974" cy="1320251"/>
          </a:xfrm>
          <a:prstGeom prst="rect">
            <a:avLst/>
          </a:prstGeom>
          <a:solidFill>
            <a:schemeClr val="accent2"/>
          </a:solidFill>
          <a:ln w="22225" cap="rnd"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tIns="972000" bIns="182880" rtlCol="0" anchor="b"/>
          <a:lstStyle>
            <a:lvl1pPr marL="306000" indent="-306000" algn="l" defTabSz="457200" rtl="0" eaLnBrk="1" latinLnBrk="0" hangingPunct="1">
              <a:spcBef>
                <a:spcPct val="20000"/>
              </a:spcBef>
              <a:spcAft>
                <a:spcPts val="600"/>
              </a:spcAft>
              <a:buClr>
                <a:schemeClr val="accent2"/>
              </a:buClr>
              <a:buSzPct val="92000"/>
              <a:buFont typeface="Arial"/>
              <a:buChar char="•"/>
              <a:defRPr sz="2000" kern="1200">
                <a:solidFill>
                  <a:schemeClr val="lt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Arial"/>
              <a:buChar char="•"/>
              <a:defRPr sz="1800" kern="1200">
                <a:solidFill>
                  <a:schemeClr val="lt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Arial"/>
              <a:buChar char="•"/>
              <a:defRPr sz="1600" kern="1200">
                <a:solidFill>
                  <a:schemeClr val="lt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Arial"/>
              <a:buChar char="•"/>
              <a:defRPr sz="1400" kern="1200">
                <a:solidFill>
                  <a:schemeClr val="lt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Arial"/>
              <a:buChar char="•"/>
              <a:defRPr sz="1400" kern="1200">
                <a:solidFill>
                  <a:schemeClr val="lt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chemeClr val="tx1"/>
                </a:solidFill>
                <a:effectLst/>
                <a:uLnTx/>
                <a:uFillTx/>
                <a:latin typeface="Arial"/>
                <a:ea typeface="+mn-ea"/>
                <a:cs typeface="+mn-cs"/>
              </a:rPr>
              <a:t>Smartphone Apps</a:t>
            </a:r>
          </a:p>
        </p:txBody>
      </p:sp>
      <p:sp>
        <p:nvSpPr>
          <p:cNvPr id="18" name="Content Placeholder 17">
            <a:extLst>
              <a:ext uri="{FF2B5EF4-FFF2-40B4-BE49-F238E27FC236}">
                <a16:creationId xmlns:a16="http://schemas.microsoft.com/office/drawing/2014/main" id="{2E973C02-A007-4EA9-8BDE-00F71CF55B57}"/>
              </a:ext>
              <a:ext uri="{C183D7F6-B498-43B3-948B-1728B52AA6E4}">
                <adec:decorative xmlns:adec="http://schemas.microsoft.com/office/drawing/2017/decorative" val="0"/>
              </a:ext>
            </a:extLst>
          </p:cNvPr>
          <p:cNvSpPr txBox="1">
            <a:spLocks/>
          </p:cNvSpPr>
          <p:nvPr/>
        </p:nvSpPr>
        <p:spPr>
          <a:xfrm>
            <a:off x="1189990" y="3742830"/>
            <a:ext cx="2394974" cy="1855019"/>
          </a:xfrm>
          <a:prstGeom prst="rect">
            <a:avLst/>
          </a:prstGeom>
        </p:spPr>
        <p:txBody>
          <a:bodyPr anchor="t"/>
          <a:lstStyle>
            <a:lvl1pPr marL="306000" indent="-306000" algn="l" defTabSz="457200" rtl="0" eaLnBrk="1" latinLnBrk="0" hangingPunct="1">
              <a:spcBef>
                <a:spcPct val="20000"/>
              </a:spcBef>
              <a:spcAft>
                <a:spcPts val="600"/>
              </a:spcAft>
              <a:buClr>
                <a:schemeClr val="accent2"/>
              </a:buClr>
              <a:buSzPct val="92000"/>
              <a:buFont typeface="Arial"/>
              <a:buChar char="•"/>
              <a:defRPr sz="20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
                <a:srgbClr val="155C75"/>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1-800-QUIT-NOW</a:t>
            </a:r>
          </a:p>
          <a:p>
            <a:pPr marL="285750" marR="0" lvl="0" indent="-285750" algn="l" defTabSz="914400" rtl="0" eaLnBrk="1" fontAlgn="auto" latinLnBrk="0" hangingPunct="1">
              <a:lnSpc>
                <a:spcPct val="100000"/>
              </a:lnSpc>
              <a:spcBef>
                <a:spcPts val="0"/>
              </a:spcBef>
              <a:spcAft>
                <a:spcPts val="0"/>
              </a:spcAft>
              <a:buClr>
                <a:srgbClr val="155C75"/>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1-800 Dej</a:t>
            </a:r>
            <a:r>
              <a:rPr kumimoji="0" lang="pt-BR"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é</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lo-</a:t>
            </a:r>
            <a:r>
              <a:rPr kumimoji="0" lang="en-US" sz="16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Ya</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(Spanish) </a:t>
            </a:r>
          </a:p>
          <a:p>
            <a:pPr marL="285750" marR="0" lvl="0" indent="-285750" algn="l" defTabSz="914400" rtl="0" eaLnBrk="1" fontAlgn="auto" latinLnBrk="0" hangingPunct="1">
              <a:lnSpc>
                <a:spcPct val="100000"/>
              </a:lnSpc>
              <a:spcBef>
                <a:spcPts val="0"/>
              </a:spcBef>
              <a:spcAft>
                <a:spcPts val="0"/>
              </a:spcAft>
              <a:buClr>
                <a:srgbClr val="155C75"/>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1-800-838-8917 </a:t>
            </a:r>
            <a:b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(Mandarin + Cantonese) </a:t>
            </a:r>
          </a:p>
          <a:p>
            <a:pPr marL="285750" marR="0" lvl="0" indent="-285750" algn="l" defTabSz="914400" rtl="0" eaLnBrk="1" fontAlgn="auto" latinLnBrk="0" hangingPunct="1">
              <a:lnSpc>
                <a:spcPct val="100000"/>
              </a:lnSpc>
              <a:spcBef>
                <a:spcPts val="0"/>
              </a:spcBef>
              <a:spcAft>
                <a:spcPts val="0"/>
              </a:spcAft>
              <a:buClr>
                <a:srgbClr val="155C75"/>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1-800-566-5564 (Korean) </a:t>
            </a:r>
          </a:p>
          <a:p>
            <a:pPr marL="285750" marR="0" lvl="0" indent="-285750" algn="l" defTabSz="914400" rtl="0" eaLnBrk="1" fontAlgn="auto" latinLnBrk="0" hangingPunct="1">
              <a:lnSpc>
                <a:spcPct val="100000"/>
              </a:lnSpc>
              <a:spcBef>
                <a:spcPts val="0"/>
              </a:spcBef>
              <a:spcAft>
                <a:spcPts val="0"/>
              </a:spcAft>
              <a:buClr>
                <a:srgbClr val="155C75"/>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1-800-778-8440 (Vietnamese) </a:t>
            </a:r>
          </a:p>
          <a:p>
            <a:pPr marL="285750" marR="0" lvl="0" indent="-285750" algn="l" defTabSz="914400" rtl="0" eaLnBrk="1" fontAlgn="auto" latinLnBrk="0" hangingPunct="1">
              <a:lnSpc>
                <a:spcPct val="100000"/>
              </a:lnSpc>
              <a:spcBef>
                <a:spcPts val="0"/>
              </a:spcBef>
              <a:spcAft>
                <a:spcPts val="0"/>
              </a:spcAft>
              <a:buClr>
                <a:srgbClr val="155C75"/>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1-855-5AI-QUIT</a:t>
            </a:r>
          </a:p>
        </p:txBody>
      </p:sp>
      <p:sp>
        <p:nvSpPr>
          <p:cNvPr id="19" name="Content Placeholder 19">
            <a:extLst>
              <a:ext uri="{FF2B5EF4-FFF2-40B4-BE49-F238E27FC236}">
                <a16:creationId xmlns:a16="http://schemas.microsoft.com/office/drawing/2014/main" id="{23009972-BDDC-4902-99EA-CA36EFF982E1}"/>
              </a:ext>
              <a:ext uri="{C183D7F6-B498-43B3-948B-1728B52AA6E4}">
                <adec:decorative xmlns:adec="http://schemas.microsoft.com/office/drawing/2017/decorative" val="0"/>
              </a:ext>
            </a:extLst>
          </p:cNvPr>
          <p:cNvSpPr txBox="1">
            <a:spLocks/>
          </p:cNvSpPr>
          <p:nvPr/>
        </p:nvSpPr>
        <p:spPr>
          <a:xfrm>
            <a:off x="3797829" y="3790983"/>
            <a:ext cx="2375086" cy="1741446"/>
          </a:xfrm>
          <a:prstGeom prst="rect">
            <a:avLst/>
          </a:prstGeom>
        </p:spPr>
        <p:txBody>
          <a:bodyPr anchor="t"/>
          <a:lstStyle>
            <a:lvl1pPr marL="306000" indent="-306000" algn="l" defTabSz="457200" rtl="0" eaLnBrk="1" latinLnBrk="0" hangingPunct="1">
              <a:spcBef>
                <a:spcPct val="20000"/>
              </a:spcBef>
              <a:spcAft>
                <a:spcPts val="600"/>
              </a:spcAft>
              <a:buClr>
                <a:schemeClr val="accent2"/>
              </a:buClr>
              <a:buSzPct val="92000"/>
              <a:buFont typeface="Arial"/>
              <a:buChar char="•"/>
              <a:defRPr sz="20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
                <a:srgbClr val="155C75"/>
              </a:buClr>
              <a:buSzTx/>
              <a:buFont typeface="Arial" panose="020B0604020202020204" pitchFamily="34" charset="0"/>
              <a:buChar char="•"/>
              <a:tabLst/>
              <a:defRPr/>
            </a:pPr>
            <a:r>
              <a:rPr kumimoji="0" lang="en-US" sz="16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SmokefreeTXT</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for Teens</a:t>
            </a:r>
          </a:p>
          <a:p>
            <a:pPr marL="285750" marR="0" lvl="0" indent="-285750" algn="l" defTabSz="914400" rtl="0" eaLnBrk="1" fontAlgn="auto" latinLnBrk="0" hangingPunct="1">
              <a:lnSpc>
                <a:spcPct val="100000"/>
              </a:lnSpc>
              <a:spcBef>
                <a:spcPts val="0"/>
              </a:spcBef>
              <a:spcAft>
                <a:spcPts val="0"/>
              </a:spcAft>
              <a:buClr>
                <a:srgbClr val="155C75"/>
              </a:buClr>
              <a:buSzTx/>
              <a:buFont typeface="Arial" panose="020B0604020202020204" pitchFamily="34" charset="0"/>
              <a:buChar char="•"/>
              <a:tabLst/>
              <a:defRPr/>
            </a:pPr>
            <a:r>
              <a:rPr kumimoji="0" lang="en-US" sz="16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SmokefreeTXT</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155C75"/>
              </a:buClr>
              <a:buSzTx/>
              <a:buFont typeface="Arial" panose="020B0604020202020204" pitchFamily="34" charset="0"/>
              <a:buChar char="•"/>
              <a:tabLst/>
              <a:defRPr/>
            </a:pPr>
            <a:r>
              <a:rPr kumimoji="0" lang="en-US" sz="16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DipfreeTXT</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155C75"/>
              </a:buClr>
              <a:buSzTx/>
              <a:buFont typeface="Arial" panose="020B0604020202020204" pitchFamily="34" charset="0"/>
              <a:buChar char="•"/>
              <a:tabLst/>
              <a:defRPr/>
            </a:pPr>
            <a:r>
              <a:rPr kumimoji="0" lang="en-US" sz="16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SmokefreeTXT</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en</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Español</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155C75"/>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This is Quitting (Truth)</a:t>
            </a:r>
          </a:p>
          <a:p>
            <a:pPr marL="285750" marR="0" lvl="0" indent="-285750" algn="l" defTabSz="914400" rtl="0" eaLnBrk="1" fontAlgn="auto" latinLnBrk="0" hangingPunct="1">
              <a:lnSpc>
                <a:spcPct val="100000"/>
              </a:lnSpc>
              <a:spcBef>
                <a:spcPts val="0"/>
              </a:spcBef>
              <a:spcAft>
                <a:spcPts val="0"/>
              </a:spcAft>
              <a:buClr>
                <a:srgbClr val="155C75"/>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My Life, My Quit</a:t>
            </a:r>
          </a:p>
        </p:txBody>
      </p:sp>
      <p:sp>
        <p:nvSpPr>
          <p:cNvPr id="20" name="Content Placeholder 20">
            <a:extLst>
              <a:ext uri="{FF2B5EF4-FFF2-40B4-BE49-F238E27FC236}">
                <a16:creationId xmlns:a16="http://schemas.microsoft.com/office/drawing/2014/main" id="{A0DCDF2A-B11D-4764-A00D-289367B64C92}"/>
              </a:ext>
              <a:ext uri="{C183D7F6-B498-43B3-948B-1728B52AA6E4}">
                <adec:decorative xmlns:adec="http://schemas.microsoft.com/office/drawing/2017/decorative" val="0"/>
              </a:ext>
            </a:extLst>
          </p:cNvPr>
          <p:cNvSpPr txBox="1">
            <a:spLocks/>
          </p:cNvSpPr>
          <p:nvPr/>
        </p:nvSpPr>
        <p:spPr>
          <a:xfrm>
            <a:off x="6393660" y="3890188"/>
            <a:ext cx="2295369" cy="890380"/>
          </a:xfrm>
          <a:prstGeom prst="rect">
            <a:avLst/>
          </a:prstGeom>
        </p:spPr>
        <p:txBody>
          <a:bodyPr anchor="t"/>
          <a:lstStyle>
            <a:lvl1pPr marL="306000" indent="-306000" algn="l" defTabSz="457200" rtl="0" eaLnBrk="1" latinLnBrk="0" hangingPunct="1">
              <a:spcBef>
                <a:spcPct val="20000"/>
              </a:spcBef>
              <a:spcAft>
                <a:spcPts val="600"/>
              </a:spcAft>
              <a:buClr>
                <a:schemeClr val="accent2"/>
              </a:buClr>
              <a:buSzPct val="92000"/>
              <a:buFont typeface="Arial"/>
              <a:buChar char="•"/>
              <a:defRPr sz="20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
                <a:srgbClr val="155C75"/>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Smokefree Teen</a:t>
            </a:r>
          </a:p>
          <a:p>
            <a:pPr marL="285750" marR="0" lvl="0" indent="-285750" algn="l" defTabSz="914400" rtl="0" eaLnBrk="1" fontAlgn="auto" latinLnBrk="0" hangingPunct="1">
              <a:lnSpc>
                <a:spcPct val="100000"/>
              </a:lnSpc>
              <a:spcBef>
                <a:spcPts val="0"/>
              </a:spcBef>
              <a:spcAft>
                <a:spcPts val="0"/>
              </a:spcAft>
              <a:buClr>
                <a:srgbClr val="155C75"/>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Smokefree </a:t>
            </a:r>
            <a:r>
              <a:rPr kumimoji="0" lang="en-US" sz="16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en</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Espanol</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0"/>
              </a:spcAft>
              <a:buClr>
                <a:srgbClr val="155C75"/>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Smokefree.gov </a:t>
            </a:r>
          </a:p>
          <a:p>
            <a:pPr marL="285750" marR="0" lvl="0" indent="-285750" algn="l" defTabSz="914400" rtl="0" eaLnBrk="1" fontAlgn="auto" latinLnBrk="0" hangingPunct="1">
              <a:lnSpc>
                <a:spcPct val="100000"/>
              </a:lnSpc>
              <a:spcBef>
                <a:spcPts val="0"/>
              </a:spcBef>
              <a:spcAft>
                <a:spcPts val="0"/>
              </a:spcAft>
              <a:buClr>
                <a:srgbClr val="155C75"/>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My Life, My Quit</a:t>
            </a:r>
          </a:p>
          <a:p>
            <a:pPr marL="285750" marR="0" lvl="0" indent="-285750" algn="l" defTabSz="914400" rtl="0" eaLnBrk="1" fontAlgn="auto" latinLnBrk="0" hangingPunct="1">
              <a:lnSpc>
                <a:spcPct val="100000"/>
              </a:lnSpc>
              <a:spcBef>
                <a:spcPts val="0"/>
              </a:spcBef>
              <a:spcAft>
                <a:spcPts val="0"/>
              </a:spcAft>
              <a:buClr>
                <a:srgbClr val="155C75"/>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American Indian Commercial</a:t>
            </a:r>
            <a:b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Tobacco Program</a:t>
            </a:r>
          </a:p>
          <a:p>
            <a:pPr marL="285750" marR="0" lvl="0" indent="-285750" algn="l" defTabSz="914400" rtl="0" eaLnBrk="1" fontAlgn="auto" latinLnBrk="0" hangingPunct="1">
              <a:lnSpc>
                <a:spcPct val="100000"/>
              </a:lnSpc>
              <a:spcBef>
                <a:spcPts val="0"/>
              </a:spcBef>
              <a:spcAft>
                <a:spcPts val="0"/>
              </a:spcAft>
              <a:buClr>
                <a:srgbClr val="155C75"/>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NOT for Me</a:t>
            </a:r>
          </a:p>
        </p:txBody>
      </p:sp>
      <p:sp>
        <p:nvSpPr>
          <p:cNvPr id="21" name="Content Placeholder 21">
            <a:extLst>
              <a:ext uri="{FF2B5EF4-FFF2-40B4-BE49-F238E27FC236}">
                <a16:creationId xmlns:a16="http://schemas.microsoft.com/office/drawing/2014/main" id="{D8A02971-8E0E-4C7F-80A7-74E82EBD32FA}"/>
              </a:ext>
              <a:ext uri="{C183D7F6-B498-43B3-948B-1728B52AA6E4}">
                <adec:decorative xmlns:adec="http://schemas.microsoft.com/office/drawing/2017/decorative" val="0"/>
              </a:ext>
            </a:extLst>
          </p:cNvPr>
          <p:cNvSpPr txBox="1">
            <a:spLocks/>
          </p:cNvSpPr>
          <p:nvPr/>
        </p:nvSpPr>
        <p:spPr>
          <a:xfrm>
            <a:off x="8981612" y="3824768"/>
            <a:ext cx="2363532" cy="890380"/>
          </a:xfrm>
          <a:prstGeom prst="rect">
            <a:avLst/>
          </a:prstGeom>
        </p:spPr>
        <p:txBody>
          <a:bodyPr anchor="t"/>
          <a:lstStyle>
            <a:lvl1pPr marL="306000" indent="-306000" algn="l" defTabSz="457200" rtl="0" eaLnBrk="1" latinLnBrk="0" hangingPunct="1">
              <a:spcBef>
                <a:spcPct val="20000"/>
              </a:spcBef>
              <a:spcAft>
                <a:spcPts val="600"/>
              </a:spcAft>
              <a:buClr>
                <a:schemeClr val="accent2"/>
              </a:buClr>
              <a:buSzPct val="92000"/>
              <a:buFont typeface="Arial"/>
              <a:buChar char="•"/>
              <a:defRPr sz="20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
                <a:srgbClr val="155C75"/>
              </a:buClr>
              <a:buSzTx/>
              <a:buFont typeface="Arial" panose="020B0604020202020204" pitchFamily="34" charset="0"/>
              <a:buChar char="•"/>
              <a:tabLst/>
              <a:defRPr/>
            </a:pPr>
            <a:r>
              <a:rPr kumimoji="0" lang="en-US" sz="16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QuitSTART</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Footer Placeholder 18">
            <a:extLst>
              <a:ext uri="{FF2B5EF4-FFF2-40B4-BE49-F238E27FC236}">
                <a16:creationId xmlns:a16="http://schemas.microsoft.com/office/drawing/2014/main" id="{6D2D7556-DC9C-443F-9B24-C934FC844D0C}"/>
              </a:ext>
              <a:ext uri="{C183D7F6-B498-43B3-948B-1728B52AA6E4}">
                <adec:decorative xmlns:adec="http://schemas.microsoft.com/office/drawing/2017/decorative" val="0"/>
              </a:ext>
            </a:extLst>
          </p:cNvPr>
          <p:cNvSpPr txBox="1">
            <a:spLocks/>
          </p:cNvSpPr>
          <p:nvPr/>
        </p:nvSpPr>
        <p:spPr>
          <a:xfrm>
            <a:off x="0" y="6560129"/>
            <a:ext cx="9993313" cy="365125"/>
          </a:xfrm>
          <a:prstGeom prst="rect">
            <a:avLst/>
          </a:prstGeom>
          <a:noFill/>
        </p:spPr>
        <p:txBody>
          <a:bodyPr vert="horz" wrap="square" lIns="91440" tIns="45720" rIns="91440" bIns="45720" rtlCol="0" anchor="ctr">
            <a:spAutoFit/>
          </a:bodyP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Source: </a:t>
            </a: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hlinkClick r:id="rId7"/>
              </a:rPr>
              <a:t>Behavioral Cessation Supports for Youth and Young Adults</a:t>
            </a: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AAP. Accessed August 18, 2021. https://teen.smokefree.gov/.  </a:t>
            </a: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Source: Become A Smokefree Teen website.</a:t>
            </a: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145733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59F6F0-5A24-1FED-A004-96420D0533E1}"/>
              </a:ext>
              <a:ext uri="{C183D7F6-B498-43B3-948B-1728B52AA6E4}">
                <adec:decorative xmlns:adec="http://schemas.microsoft.com/office/drawing/2017/decorative" val="1"/>
              </a:ext>
            </a:extLst>
          </p:cNvPr>
          <p:cNvSpPr/>
          <p:nvPr/>
        </p:nvSpPr>
        <p:spPr>
          <a:xfrm>
            <a:off x="0" y="-278780"/>
            <a:ext cx="12192000" cy="597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F4CD903C-7F43-4005-BA3C-83A70EC406D9}"/>
              </a:ext>
            </a:extLst>
          </p:cNvPr>
          <p:cNvSpPr>
            <a:spLocks noGrp="1"/>
          </p:cNvSpPr>
          <p:nvPr>
            <p:ph type="title"/>
          </p:nvPr>
        </p:nvSpPr>
        <p:spPr>
          <a:xfrm>
            <a:off x="0" y="236773"/>
            <a:ext cx="12192000" cy="644173"/>
          </a:xfrm>
        </p:spPr>
        <p:txBody>
          <a:bodyPr>
            <a:normAutofit/>
          </a:bodyPr>
          <a:lstStyle/>
          <a:p>
            <a:pPr algn="ctr"/>
            <a:r>
              <a:rPr lang="en-US" b="1" dirty="0">
                <a:latin typeface="Calibri" panose="020F0502020204030204" pitchFamily="34" charset="0"/>
                <a:cs typeface="Calibri" panose="020F0502020204030204" pitchFamily="34" charset="0"/>
              </a:rPr>
              <a:t>   Be Tobacco Free!		</a:t>
            </a:r>
          </a:p>
        </p:txBody>
      </p:sp>
      <p:pic>
        <p:nvPicPr>
          <p:cNvPr id="4" name="Picture 3" descr="High school building; Image ">
            <a:extLst>
              <a:ext uri="{FF2B5EF4-FFF2-40B4-BE49-F238E27FC236}">
                <a16:creationId xmlns:a16="http://schemas.microsoft.com/office/drawing/2014/main" id="{1C73690A-2A28-FBE6-060D-E5FE26DB9A4B}"/>
              </a:ext>
            </a:extLst>
          </p:cNvPr>
          <p:cNvPicPr>
            <a:picLocks noChangeAspect="1"/>
          </p:cNvPicPr>
          <p:nvPr/>
        </p:nvPicPr>
        <p:blipFill rotWithShape="1">
          <a:blip r:embed="rId3">
            <a:extLst>
              <a:ext uri="{28A0092B-C50C-407E-A947-70E740481C1C}">
                <a14:useLocalDpi xmlns:a14="http://schemas.microsoft.com/office/drawing/2010/main" val="0"/>
              </a:ext>
            </a:extLst>
          </a:blip>
          <a:srcRect t="1" r="26460" b="1364"/>
          <a:stretch/>
        </p:blipFill>
        <p:spPr>
          <a:xfrm>
            <a:off x="197376" y="1474910"/>
            <a:ext cx="3616341" cy="3233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Mother and son hugging">
            <a:extLst>
              <a:ext uri="{FF2B5EF4-FFF2-40B4-BE49-F238E27FC236}">
                <a16:creationId xmlns:a16="http://schemas.microsoft.com/office/drawing/2014/main" id="{C6EB8EDD-04E6-4765-EC32-F362031B274E}"/>
              </a:ext>
            </a:extLst>
          </p:cNvPr>
          <p:cNvPicPr>
            <a:picLocks noChangeAspect="1"/>
          </p:cNvPicPr>
          <p:nvPr/>
        </p:nvPicPr>
        <p:blipFill rotWithShape="1">
          <a:blip r:embed="rId4">
            <a:extLst>
              <a:ext uri="{28A0092B-C50C-407E-A947-70E740481C1C}">
                <a14:useLocalDpi xmlns:a14="http://schemas.microsoft.com/office/drawing/2010/main" val="0"/>
              </a:ext>
            </a:extLst>
          </a:blip>
          <a:srcRect l="15392"/>
          <a:stretch/>
        </p:blipFill>
        <p:spPr>
          <a:xfrm>
            <a:off x="4060903" y="1487489"/>
            <a:ext cx="4070195" cy="3208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A row of houses&#10;&#10;">
            <a:extLst>
              <a:ext uri="{FF2B5EF4-FFF2-40B4-BE49-F238E27FC236}">
                <a16:creationId xmlns:a16="http://schemas.microsoft.com/office/drawing/2014/main" id="{4681B539-E6F2-3D1A-26C9-8DA86BC13F4E}"/>
              </a:ext>
            </a:extLst>
          </p:cNvPr>
          <p:cNvPicPr>
            <a:picLocks noChangeAspect="1"/>
          </p:cNvPicPr>
          <p:nvPr/>
        </p:nvPicPr>
        <p:blipFill rotWithShape="1">
          <a:blip r:embed="rId5">
            <a:extLst>
              <a:ext uri="{28A0092B-C50C-407E-A947-70E740481C1C}">
                <a14:useLocalDpi xmlns:a14="http://schemas.microsoft.com/office/drawing/2010/main" val="0"/>
              </a:ext>
            </a:extLst>
          </a:blip>
          <a:srcRect l="41202" t="3021" r="-410" b="320"/>
          <a:stretch/>
        </p:blipFill>
        <p:spPr>
          <a:xfrm>
            <a:off x="8378285" y="1474909"/>
            <a:ext cx="3649344" cy="32086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22421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BA31F8-DBF0-2E45-8F49-37A4CD29C3E1}"/>
              </a:ext>
            </a:extLst>
          </p:cNvPr>
          <p:cNvSpPr>
            <a:spLocks noGrp="1"/>
          </p:cNvSpPr>
          <p:nvPr>
            <p:ph type="title"/>
          </p:nvPr>
        </p:nvSpPr>
        <p:spPr>
          <a:xfrm>
            <a:off x="275954" y="302982"/>
            <a:ext cx="4345009" cy="1931253"/>
          </a:xfrm>
        </p:spPr>
        <p:txBody>
          <a:bodyPr>
            <a:noAutofit/>
          </a:bodyPr>
          <a:lstStyle/>
          <a:p>
            <a:pPr algn="ctr"/>
            <a:r>
              <a:rPr lang="en-US" b="1" i="0" dirty="0">
                <a:effectLst/>
                <a:latin typeface="Calibri" panose="020F0502020204030204" pitchFamily="34" charset="0"/>
                <a:cs typeface="Calibri" panose="020F0502020204030204" pitchFamily="34" charset="0"/>
              </a:rPr>
              <a:t>Know the Risks</a:t>
            </a:r>
          </a:p>
        </p:txBody>
      </p:sp>
      <p:sp>
        <p:nvSpPr>
          <p:cNvPr id="8" name="Content Placeholder 1">
            <a:extLst>
              <a:ext uri="{FF2B5EF4-FFF2-40B4-BE49-F238E27FC236}">
                <a16:creationId xmlns:a16="http://schemas.microsoft.com/office/drawing/2014/main" id="{6AE9DD64-0B18-4A70-82A0-B403EF933BC3}"/>
              </a:ext>
            </a:extLst>
          </p:cNvPr>
          <p:cNvSpPr>
            <a:spLocks noGrp="1"/>
          </p:cNvSpPr>
          <p:nvPr>
            <p:ph idx="1"/>
          </p:nvPr>
        </p:nvSpPr>
        <p:spPr>
          <a:xfrm>
            <a:off x="421147" y="2234235"/>
            <a:ext cx="4199816" cy="2122138"/>
          </a:xfrm>
        </p:spPr>
        <p:txBody>
          <a:bodyPr>
            <a:noAutofit/>
          </a:bodyPr>
          <a:lstStyle/>
          <a:p>
            <a:r>
              <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For additional information, please visit:  </a:t>
            </a:r>
            <a:r>
              <a:rPr lang="en-US" sz="2800" u="sng"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Quick Facts on the Risks of E-cigarettes for Kids, Teens, and Young Adults | CDC</a:t>
            </a:r>
            <a:endParaRPr lang="en-US" sz="2800" dirty="0">
              <a:solidFill>
                <a:schemeClr val="tx1"/>
              </a:solidFill>
              <a:latin typeface="Calibri" panose="020F0502020204030204" pitchFamily="34" charset="0"/>
              <a:cs typeface="Calibri" panose="020F0502020204030204" pitchFamily="34" charset="0"/>
            </a:endParaRPr>
          </a:p>
        </p:txBody>
      </p:sp>
      <p:pic>
        <p:nvPicPr>
          <p:cNvPr id="4" name="Picture 3" descr="Computer with CDC’s Quick Facts on the Risk of E-cigarettes for Kids, Teens, and Young Adults.">
            <a:extLst>
              <a:ext uri="{FF2B5EF4-FFF2-40B4-BE49-F238E27FC236}">
                <a16:creationId xmlns:a16="http://schemas.microsoft.com/office/drawing/2014/main" id="{F212B8AC-F64D-1B90-5BD0-C172443ACA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91713" y="1146534"/>
            <a:ext cx="6524333" cy="3358559"/>
          </a:xfrm>
          <a:prstGeom prst="rect">
            <a:avLst/>
          </a:prstGeom>
        </p:spPr>
      </p:pic>
    </p:spTree>
    <p:extLst>
      <p:ext uri="{BB962C8B-B14F-4D97-AF65-F5344CB8AC3E}">
        <p14:creationId xmlns:p14="http://schemas.microsoft.com/office/powerpoint/2010/main" val="271581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A3EB93-E3AF-4494-95AC-4D2CE67A75D4}"/>
              </a:ext>
            </a:extLst>
          </p:cNvPr>
          <p:cNvSpPr>
            <a:spLocks noGrp="1"/>
          </p:cNvSpPr>
          <p:nvPr>
            <p:ph type="title" idx="4294967295"/>
          </p:nvPr>
        </p:nvSpPr>
        <p:spPr>
          <a:xfrm>
            <a:off x="0" y="-1170811"/>
            <a:ext cx="11029616" cy="391895"/>
          </a:xfrm>
        </p:spPr>
        <p:txBody>
          <a:bodyPr/>
          <a:lstStyle/>
          <a:p>
            <a:r>
              <a:rPr lang="en-US" b="1" cap="none" dirty="0">
                <a:solidFill>
                  <a:prstClr val="white"/>
                </a:solidFill>
                <a:ea typeface="Calibri" panose="020F0502020204030204" pitchFamily="34" charset="0"/>
                <a:cs typeface="Times New Roman"/>
              </a:rPr>
              <a:t>KNOW THE RISKS: A Parent’s Guide to E-Cigarettes and Youth</a:t>
            </a:r>
          </a:p>
          <a:p>
            <a:r>
              <a:rPr lang="en-US" b="1" cap="none" dirty="0">
                <a:solidFill>
                  <a:prstClr val="white"/>
                </a:solidFill>
                <a:ea typeface="Calibri" panose="020F0502020204030204" pitchFamily="34" charset="0"/>
                <a:cs typeface="Times New Roman"/>
              </a:rPr>
              <a:t>Office on Smoking and Health</a:t>
            </a:r>
            <a:br>
              <a:rPr lang="en-US" b="1" cap="none" dirty="0">
                <a:solidFill>
                  <a:prstClr val="white"/>
                </a:solidFill>
                <a:ea typeface="Calibri" panose="020F0502020204030204" pitchFamily="34" charset="0"/>
                <a:cs typeface="Times New Roman"/>
              </a:rPr>
            </a:br>
            <a:endParaRPr lang="en-US" dirty="0"/>
          </a:p>
        </p:txBody>
      </p:sp>
      <p:sp>
        <p:nvSpPr>
          <p:cNvPr id="4" name="Rectangle 3">
            <a:extLst>
              <a:ext uri="{FF2B5EF4-FFF2-40B4-BE49-F238E27FC236}">
                <a16:creationId xmlns:a16="http://schemas.microsoft.com/office/drawing/2014/main" id="{D5B641C2-65C3-4EAE-95B3-2E594E6CD22C}"/>
              </a:ext>
              <a:ext uri="{C183D7F6-B498-43B3-948B-1728B52AA6E4}">
                <adec:decorative xmlns:adec="http://schemas.microsoft.com/office/drawing/2017/decorative" val="1"/>
              </a:ext>
            </a:extLst>
          </p:cNvPr>
          <p:cNvSpPr/>
          <p:nvPr/>
        </p:nvSpPr>
        <p:spPr>
          <a:xfrm>
            <a:off x="5960533" y="0"/>
            <a:ext cx="6231467" cy="6858000"/>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7AFBEE14-3DC0-4271-4AE1-20B457D55409}"/>
              </a:ext>
              <a:ext uri="{C183D7F6-B498-43B3-948B-1728B52AA6E4}">
                <adec:decorative xmlns:adec="http://schemas.microsoft.com/office/drawing/2017/decorative" val="1"/>
              </a:ext>
            </a:extLst>
          </p:cNvPr>
          <p:cNvGrpSpPr/>
          <p:nvPr/>
        </p:nvGrpSpPr>
        <p:grpSpPr>
          <a:xfrm>
            <a:off x="7207896" y="241009"/>
            <a:ext cx="4748381" cy="5885079"/>
            <a:chOff x="6838026" y="251283"/>
            <a:chExt cx="4748381" cy="5885079"/>
          </a:xfrm>
        </p:grpSpPr>
        <p:grpSp>
          <p:nvGrpSpPr>
            <p:cNvPr id="2" name="Group 1">
              <a:extLst>
                <a:ext uri="{FF2B5EF4-FFF2-40B4-BE49-F238E27FC236}">
                  <a16:creationId xmlns:a16="http://schemas.microsoft.com/office/drawing/2014/main" id="{8BB179F9-3FFC-94AD-E3D1-F5460457A194}"/>
                </a:ext>
              </a:extLst>
            </p:cNvPr>
            <p:cNvGrpSpPr/>
            <p:nvPr/>
          </p:nvGrpSpPr>
          <p:grpSpPr>
            <a:xfrm>
              <a:off x="6838026" y="1797165"/>
              <a:ext cx="4688116" cy="1097280"/>
              <a:chOff x="7060818" y="3524952"/>
              <a:chExt cx="4688116" cy="1097280"/>
            </a:xfrm>
            <a:solidFill>
              <a:schemeClr val="bg1">
                <a:lumMod val="85000"/>
              </a:schemeClr>
            </a:solidFill>
          </p:grpSpPr>
          <p:sp>
            <p:nvSpPr>
              <p:cNvPr id="7" name="Content Placeholder 8">
                <a:extLst>
                  <a:ext uri="{FF2B5EF4-FFF2-40B4-BE49-F238E27FC236}">
                    <a16:creationId xmlns:a16="http://schemas.microsoft.com/office/drawing/2014/main" id="{974B5BA0-1BC4-5A88-BA91-5EE456DBF155}"/>
                  </a:ext>
                  <a:ext uri="{C183D7F6-B498-43B3-948B-1728B52AA6E4}">
                    <adec:decorative xmlns:adec="http://schemas.microsoft.com/office/drawing/2017/decorative" val="1"/>
                  </a:ext>
                </a:extLst>
              </p:cNvPr>
              <p:cNvSpPr txBox="1">
                <a:spLocks/>
              </p:cNvSpPr>
              <p:nvPr/>
            </p:nvSpPr>
            <p:spPr>
              <a:xfrm>
                <a:off x="7060818" y="3524952"/>
                <a:ext cx="4688116" cy="1097280"/>
              </a:xfrm>
              <a:prstGeom prst="roundRect">
                <a:avLst>
                  <a:gd name="adj" fmla="val 50000"/>
                </a:avLst>
              </a:prstGeom>
              <a:solidFill>
                <a:schemeClr val="bg2">
                  <a:lumMod val="75000"/>
                </a:schemeClr>
              </a:solidFill>
              <a:ln w="12700">
                <a:solidFill>
                  <a:schemeClr val="bg1">
                    <a:lumMod val="85000"/>
                  </a:schemeClr>
                </a:solidFill>
              </a:ln>
            </p:spPr>
            <p:txBody>
              <a:bodyPr lIns="914400" tIns="45720" rIns="45720" bIns="45720" anchor="ctr">
                <a:noAutofit/>
              </a:bodyPr>
              <a:lstStyle>
                <a:defPPr>
                  <a:defRPr lang="en-US"/>
                </a:defPPr>
                <a:lvl1pPr marR="0" lvl="0" indent="0" fontAlgn="auto">
                  <a:lnSpc>
                    <a:spcPct val="100000"/>
                  </a:lnSpc>
                  <a:spcBef>
                    <a:spcPct val="20000"/>
                  </a:spcBef>
                  <a:spcAft>
                    <a:spcPts val="600"/>
                  </a:spcAft>
                  <a:buClr>
                    <a:srgbClr val="4590B8"/>
                  </a:buClr>
                  <a:buSzPct val="92000"/>
                  <a:buFont typeface="Wingdings 2" panose="05020102010507070707" pitchFamily="18" charset="2"/>
                  <a:buNone/>
                  <a:tabLst/>
                  <a:defRPr kumimoji="0" sz="2400" b="0" i="0" u="none" strike="noStrike" cap="none" spc="0" normalizeH="0" baseline="0">
                    <a:ln>
                      <a:noFill/>
                    </a:ln>
                    <a:solidFill>
                      <a:prstClr val="white">
                        <a:lumMod val="85000"/>
                      </a:prstClr>
                    </a:solidFill>
                    <a:effectLst/>
                    <a:uLnTx/>
                    <a:uFillTx/>
                    <a:latin typeface="Calibri" panose="020F0502020204030204"/>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914400" rtl="0" eaLnBrk="1" fontAlgn="auto" latinLnBrk="0" hangingPunct="1">
                  <a:lnSpc>
                    <a:spcPct val="107000"/>
                  </a:lnSpc>
                  <a:spcBef>
                    <a:spcPts val="0"/>
                  </a:spcBef>
                  <a:spcAft>
                    <a:spcPts val="800"/>
                  </a:spcAft>
                  <a:buClr>
                    <a:srgbClr val="4590B8"/>
                  </a:buClr>
                  <a:buSzPct val="92000"/>
                  <a:buFont typeface="Wingdings 2" panose="05020102010507070707" pitchFamily="18" charset="2"/>
                  <a:buNone/>
                  <a:tabLst>
                    <a:tab pos="457200" algn="l"/>
                  </a:tabLst>
                  <a:defRPr/>
                </a:pP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What Are the Health Risks?</a:t>
                </a:r>
              </a:p>
            </p:txBody>
          </p:sp>
          <p:sp>
            <p:nvSpPr>
              <p:cNvPr id="8" name="Oval 7">
                <a:extLst>
                  <a:ext uri="{FF2B5EF4-FFF2-40B4-BE49-F238E27FC236}">
                    <a16:creationId xmlns:a16="http://schemas.microsoft.com/office/drawing/2014/main" id="{74474B9D-D9FA-691E-03CC-EAFF6442B193}"/>
                  </a:ext>
                </a:extLst>
              </p:cNvPr>
              <p:cNvSpPr/>
              <p:nvPr/>
            </p:nvSpPr>
            <p:spPr>
              <a:xfrm>
                <a:off x="7201306" y="3706249"/>
                <a:ext cx="734686" cy="73468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en-IN"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3279F586-6DB6-CC97-4305-75913BC9FEAD}"/>
                </a:ext>
              </a:extLst>
            </p:cNvPr>
            <p:cNvGrpSpPr/>
            <p:nvPr/>
          </p:nvGrpSpPr>
          <p:grpSpPr>
            <a:xfrm>
              <a:off x="6838026" y="3388413"/>
              <a:ext cx="4748381" cy="1126784"/>
              <a:chOff x="6895582" y="4164840"/>
              <a:chExt cx="4688116" cy="1097280"/>
            </a:xfrm>
          </p:grpSpPr>
          <p:sp>
            <p:nvSpPr>
              <p:cNvPr id="10" name="Content Placeholder 8">
                <a:extLst>
                  <a:ext uri="{FF2B5EF4-FFF2-40B4-BE49-F238E27FC236}">
                    <a16:creationId xmlns:a16="http://schemas.microsoft.com/office/drawing/2014/main" id="{8FA0E956-0DA3-8D69-3FF7-D38C6C100F74}"/>
                  </a:ext>
                  <a:ext uri="{C183D7F6-B498-43B3-948B-1728B52AA6E4}">
                    <adec:decorative xmlns:adec="http://schemas.microsoft.com/office/drawing/2017/decorative" val="1"/>
                  </a:ext>
                </a:extLst>
              </p:cNvPr>
              <p:cNvSpPr txBox="1">
                <a:spLocks/>
              </p:cNvSpPr>
              <p:nvPr/>
            </p:nvSpPr>
            <p:spPr>
              <a:xfrm>
                <a:off x="6895582" y="4164840"/>
                <a:ext cx="4688116" cy="1097280"/>
              </a:xfrm>
              <a:prstGeom prst="roundRect">
                <a:avLst>
                  <a:gd name="adj" fmla="val 50000"/>
                </a:avLst>
              </a:prstGeom>
              <a:solidFill>
                <a:srgbClr val="B0B0B0"/>
              </a:solidFill>
              <a:ln w="12700">
                <a:solidFill>
                  <a:schemeClr val="bg1">
                    <a:lumMod val="85000"/>
                  </a:schemeClr>
                </a:solidFill>
              </a:ln>
            </p:spPr>
            <p:txBody>
              <a:bodyPr lIns="914400" tIns="45720" rIns="45720" bIns="45720" anchor="ctr">
                <a:noAutofit/>
              </a:bodyPr>
              <a:lstStyle>
                <a:defPPr>
                  <a:defRPr lang="en-US"/>
                </a:defPPr>
                <a:lvl1pPr indent="0" defTabSz="457200">
                  <a:spcBef>
                    <a:spcPct val="20000"/>
                  </a:spcBef>
                  <a:spcAft>
                    <a:spcPts val="600"/>
                  </a:spcAft>
                  <a:buClr>
                    <a:schemeClr val="accent2"/>
                  </a:buClr>
                  <a:buSzPct val="92000"/>
                  <a:buFont typeface="Wingdings 2" panose="05020102010507070707" pitchFamily="18" charset="2"/>
                  <a:buNone/>
                  <a:defRPr sz="2400">
                    <a:solidFill>
                      <a:schemeClr val="tx1">
                        <a:lumMod val="50000"/>
                        <a:lumOff val="50000"/>
                      </a:schemeClr>
                    </a:solidFill>
                  </a:defRPr>
                </a:lvl1pPr>
                <a:lvl2pPr marL="630000" indent="-306000" defTabSz="4572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defTabSz="4572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7000"/>
                  </a:lnSpc>
                  <a:spcBef>
                    <a:spcPts val="0"/>
                  </a:spcBef>
                  <a:spcAft>
                    <a:spcPts val="800"/>
                  </a:spcAft>
                  <a:buClr>
                    <a:srgbClr val="4590B8"/>
                  </a:buClr>
                  <a:buSzPct val="92000"/>
                  <a:buFont typeface="Wingdings 2" panose="05020102010507070707" pitchFamily="18" charset="2"/>
                  <a:buNone/>
                  <a:tabLst>
                    <a:tab pos="457200" algn="l"/>
                  </a:tabLst>
                  <a:defRPr/>
                </a:pPr>
                <a:r>
                  <a:rPr lang="en-US" sz="18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What Leads to E-Cigarette Use?</a:t>
                </a: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1" name="Oval 10">
                <a:extLst>
                  <a:ext uri="{FF2B5EF4-FFF2-40B4-BE49-F238E27FC236}">
                    <a16:creationId xmlns:a16="http://schemas.microsoft.com/office/drawing/2014/main" id="{C2CAE95F-45DD-FFB0-6FE8-0F2F7CE9A54B}"/>
                  </a:ext>
                </a:extLst>
              </p:cNvPr>
              <p:cNvSpPr/>
              <p:nvPr/>
            </p:nvSpPr>
            <p:spPr>
              <a:xfrm>
                <a:off x="7096760" y="4346135"/>
                <a:ext cx="734686" cy="73468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3</a:t>
                </a:r>
                <a:endParaRPr kumimoji="0" lang="en-IN"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BB063A67-1DEC-0761-1837-9897846866D8}"/>
                </a:ext>
              </a:extLst>
            </p:cNvPr>
            <p:cNvGrpSpPr/>
            <p:nvPr/>
          </p:nvGrpSpPr>
          <p:grpSpPr>
            <a:xfrm>
              <a:off x="6838026" y="5039082"/>
              <a:ext cx="4688116" cy="1097280"/>
              <a:chOff x="7171553" y="4075624"/>
              <a:chExt cx="4688116" cy="1097280"/>
            </a:xfrm>
            <a:solidFill>
              <a:srgbClr val="1E778B"/>
            </a:solidFill>
          </p:grpSpPr>
          <p:sp>
            <p:nvSpPr>
              <p:cNvPr id="18" name="Content Placeholder 8">
                <a:extLst>
                  <a:ext uri="{FF2B5EF4-FFF2-40B4-BE49-F238E27FC236}">
                    <a16:creationId xmlns:a16="http://schemas.microsoft.com/office/drawing/2014/main" id="{792EC060-4580-1ACA-4381-CDC46AFB6034}"/>
                  </a:ext>
                  <a:ext uri="{C183D7F6-B498-43B3-948B-1728B52AA6E4}">
                    <adec:decorative xmlns:adec="http://schemas.microsoft.com/office/drawing/2017/decorative" val="1"/>
                  </a:ext>
                </a:extLst>
              </p:cNvPr>
              <p:cNvSpPr txBox="1">
                <a:spLocks/>
              </p:cNvSpPr>
              <p:nvPr/>
            </p:nvSpPr>
            <p:spPr>
              <a:xfrm>
                <a:off x="7171553" y="4075624"/>
                <a:ext cx="4688116" cy="1097280"/>
              </a:xfrm>
              <a:prstGeom prst="roundRect">
                <a:avLst>
                  <a:gd name="adj" fmla="val 50000"/>
                </a:avLst>
              </a:prstGeom>
              <a:solidFill>
                <a:srgbClr val="B0B0B0"/>
              </a:solidFill>
              <a:ln w="12700">
                <a:solidFill>
                  <a:schemeClr val="bg1"/>
                </a:solidFill>
              </a:ln>
            </p:spPr>
            <p:txBody>
              <a:bodyPr lIns="914400" tIns="45720" rIns="45720" bIns="45720" anchor="ctr">
                <a:noAutofit/>
              </a:bodyPr>
              <a:lstStyle>
                <a:defPPr>
                  <a:defRPr lang="en-US"/>
                </a:defPPr>
                <a:lvl1pPr indent="0" defTabSz="457200">
                  <a:spcBef>
                    <a:spcPct val="20000"/>
                  </a:spcBef>
                  <a:spcAft>
                    <a:spcPts val="600"/>
                  </a:spcAft>
                  <a:buClr>
                    <a:schemeClr val="accent2"/>
                  </a:buClr>
                  <a:buSzPct val="92000"/>
                  <a:buFont typeface="Wingdings 2" panose="05020102010507070707" pitchFamily="18" charset="2"/>
                  <a:buNone/>
                  <a:defRPr sz="2400">
                    <a:solidFill>
                      <a:schemeClr val="tx1">
                        <a:lumMod val="50000"/>
                        <a:lumOff val="50000"/>
                      </a:schemeClr>
                    </a:solidFill>
                  </a:defRPr>
                </a:lvl1pPr>
                <a:lvl2pPr marL="630000" indent="-306000" defTabSz="4572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defTabSz="4572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7000"/>
                  </a:lnSpc>
                  <a:spcBef>
                    <a:spcPts val="0"/>
                  </a:spcBef>
                  <a:spcAft>
                    <a:spcPts val="800"/>
                  </a:spcAft>
                  <a:buClr>
                    <a:srgbClr val="4590B8"/>
                  </a:buClr>
                  <a:buSzPct val="92000"/>
                  <a:buFont typeface="Wingdings 2" panose="05020102010507070707" pitchFamily="18" charset="2"/>
                  <a:buNone/>
                  <a:tabLst>
                    <a:tab pos="457200" algn="l"/>
                  </a:tabLst>
                  <a:defRPr/>
                </a:pP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What Can You Do About It?</a:t>
                </a:r>
              </a:p>
            </p:txBody>
          </p:sp>
          <p:sp>
            <p:nvSpPr>
              <p:cNvPr id="19" name="Oval 18">
                <a:extLst>
                  <a:ext uri="{FF2B5EF4-FFF2-40B4-BE49-F238E27FC236}">
                    <a16:creationId xmlns:a16="http://schemas.microsoft.com/office/drawing/2014/main" id="{38337400-4F0E-7FB5-4A80-EC26C16D6CCF}"/>
                  </a:ext>
                </a:extLst>
              </p:cNvPr>
              <p:cNvSpPr/>
              <p:nvPr/>
            </p:nvSpPr>
            <p:spPr>
              <a:xfrm>
                <a:off x="7331400" y="4275087"/>
                <a:ext cx="650586" cy="698354"/>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4</a:t>
                </a:r>
                <a:endParaRPr kumimoji="0" lang="en-IN"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5750D360-28F8-4100-BBF8-DA5D524203A1}"/>
                </a:ext>
              </a:extLst>
            </p:cNvPr>
            <p:cNvGrpSpPr/>
            <p:nvPr/>
          </p:nvGrpSpPr>
          <p:grpSpPr>
            <a:xfrm>
              <a:off x="6838026" y="251283"/>
              <a:ext cx="4688116" cy="1097280"/>
              <a:chOff x="7060818" y="3543424"/>
              <a:chExt cx="4688116" cy="1097280"/>
            </a:xfrm>
            <a:solidFill>
              <a:schemeClr val="bg1">
                <a:lumMod val="85000"/>
              </a:schemeClr>
            </a:solidFill>
          </p:grpSpPr>
          <p:sp>
            <p:nvSpPr>
              <p:cNvPr id="21" name="Content Placeholder 8">
                <a:extLst>
                  <a:ext uri="{FF2B5EF4-FFF2-40B4-BE49-F238E27FC236}">
                    <a16:creationId xmlns:a16="http://schemas.microsoft.com/office/drawing/2014/main" id="{317A8498-8838-6A8E-D0CA-5290703807F2}"/>
                  </a:ext>
                </a:extLst>
              </p:cNvPr>
              <p:cNvSpPr txBox="1">
                <a:spLocks/>
              </p:cNvSpPr>
              <p:nvPr/>
            </p:nvSpPr>
            <p:spPr>
              <a:xfrm>
                <a:off x="7060818" y="3543424"/>
                <a:ext cx="4688116" cy="1097280"/>
              </a:xfrm>
              <a:prstGeom prst="roundRect">
                <a:avLst>
                  <a:gd name="adj" fmla="val 50000"/>
                </a:avLst>
              </a:prstGeom>
              <a:solidFill>
                <a:srgbClr val="1E778B"/>
              </a:solidFill>
              <a:ln w="12700">
                <a:solidFill>
                  <a:schemeClr val="bg1"/>
                </a:solidFill>
              </a:ln>
            </p:spPr>
            <p:txBody>
              <a:bodyPr lIns="914400" tIns="45720" rIns="45720" bIns="45720" anchor="ctr">
                <a:noAutofit/>
              </a:bodyPr>
              <a:lstStyle>
                <a:defPPr>
                  <a:defRPr lang="en-US"/>
                </a:defPPr>
                <a:lvl1pPr marR="0" lvl="0" indent="0" fontAlgn="auto">
                  <a:lnSpc>
                    <a:spcPct val="100000"/>
                  </a:lnSpc>
                  <a:spcBef>
                    <a:spcPct val="20000"/>
                  </a:spcBef>
                  <a:spcAft>
                    <a:spcPts val="600"/>
                  </a:spcAft>
                  <a:buClr>
                    <a:srgbClr val="4590B8"/>
                  </a:buClr>
                  <a:buSzPct val="92000"/>
                  <a:buFont typeface="Wingdings 2" panose="05020102010507070707" pitchFamily="18" charset="2"/>
                  <a:buNone/>
                  <a:tabLst/>
                  <a:defRPr kumimoji="0" sz="2400" b="0" i="0" u="none" strike="noStrike" cap="none" spc="0" normalizeH="0" baseline="0">
                    <a:ln>
                      <a:noFill/>
                    </a:ln>
                    <a:solidFill>
                      <a:prstClr val="white">
                        <a:lumMod val="85000"/>
                      </a:prstClr>
                    </a:solidFill>
                    <a:effectLst/>
                    <a:uLnTx/>
                    <a:uFillTx/>
                    <a:latin typeface="Calibri" panose="020F0502020204030204"/>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914400" rtl="0" eaLnBrk="1" fontAlgn="auto" latinLnBrk="0" hangingPunct="1">
                  <a:lnSpc>
                    <a:spcPct val="107000"/>
                  </a:lnSpc>
                  <a:spcBef>
                    <a:spcPts val="0"/>
                  </a:spcBef>
                  <a:spcAft>
                    <a:spcPts val="800"/>
                  </a:spcAft>
                  <a:buClr>
                    <a:srgbClr val="4590B8"/>
                  </a:buClr>
                  <a:buSzPct val="92000"/>
                  <a:buFont typeface="Wingdings 2" panose="05020102010507070707" pitchFamily="18" charset="2"/>
                  <a:buNone/>
                  <a:tabLst>
                    <a:tab pos="457200" algn="l"/>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a:rPr>
                  <a:t>What Are E-Cigarettes?</a:t>
                </a:r>
              </a:p>
            </p:txBody>
          </p:sp>
          <p:sp>
            <p:nvSpPr>
              <p:cNvPr id="28" name="Oval 27">
                <a:extLst>
                  <a:ext uri="{FF2B5EF4-FFF2-40B4-BE49-F238E27FC236}">
                    <a16:creationId xmlns:a16="http://schemas.microsoft.com/office/drawing/2014/main" id="{906D8B97-1A2E-892D-2D33-14F52D41829E}"/>
                  </a:ext>
                </a:extLst>
              </p:cNvPr>
              <p:cNvSpPr/>
              <p:nvPr/>
            </p:nvSpPr>
            <p:spPr>
              <a:xfrm>
                <a:off x="7201306" y="3706249"/>
                <a:ext cx="734686" cy="734686"/>
              </a:xfrm>
              <a:prstGeom prst="ellipse">
                <a:avLst/>
              </a:prstGeom>
              <a:solidFill>
                <a:srgbClr val="155B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1</a:t>
                </a:r>
                <a:endParaRPr kumimoji="0" lang="en-IN"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315876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28320"/>
            <a:ext cx="11683999" cy="1181727"/>
          </a:xfrm>
        </p:spPr>
        <p:txBody>
          <a:bodyPr>
            <a:noAutofit/>
          </a:bodyPr>
          <a:lstStyle/>
          <a:p>
            <a:pPr algn="ctr"/>
            <a:r>
              <a:rPr lang="en-US" dirty="0"/>
              <a:t>What are E-Cigarettes?</a:t>
            </a:r>
          </a:p>
        </p:txBody>
      </p:sp>
      <p:sp>
        <p:nvSpPr>
          <p:cNvPr id="5" name="Content Placeholder 4"/>
          <p:cNvSpPr>
            <a:spLocks noGrp="1"/>
          </p:cNvSpPr>
          <p:nvPr>
            <p:ph sz="half" idx="1"/>
          </p:nvPr>
        </p:nvSpPr>
        <p:spPr/>
        <p:txBody>
          <a:bodyPr anchor="ctr" anchorCtr="0">
            <a:normAutofit/>
          </a:bodyPr>
          <a:lstStyle/>
          <a:p>
            <a:pPr marL="0" indent="0">
              <a:buNone/>
            </a:pPr>
            <a:r>
              <a:rPr lang="en-US" sz="3200" b="1" dirty="0">
                <a:latin typeface="Calibri" panose="020F0502020204030204" pitchFamily="34" charset="0"/>
                <a:cs typeface="Calibri" panose="020F0502020204030204" pitchFamily="34" charset="0"/>
              </a:rPr>
              <a:t>E-cigarettes are devices that heat a liquid into an aerosol that the user inhales.</a:t>
            </a:r>
            <a:endParaRPr lang="en-US" sz="3200" dirty="0">
              <a:latin typeface="Calibri" panose="020F0502020204030204" pitchFamily="34" charset="0"/>
              <a:cs typeface="Calibri" panose="020F0502020204030204" pitchFamily="34" charset="0"/>
            </a:endParaRPr>
          </a:p>
        </p:txBody>
      </p:sp>
      <p:pic>
        <p:nvPicPr>
          <p:cNvPr id="6" name="Picture 5" descr="A colorful array of various types of e-cigarette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419" y="1813421"/>
            <a:ext cx="5233690" cy="4692154"/>
          </a:xfrm>
          <a:prstGeom prst="rect">
            <a:avLst/>
          </a:prstGeom>
        </p:spPr>
      </p:pic>
    </p:spTree>
    <p:extLst>
      <p:ext uri="{BB962C8B-B14F-4D97-AF65-F5344CB8AC3E}">
        <p14:creationId xmlns:p14="http://schemas.microsoft.com/office/powerpoint/2010/main" val="2124719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93F93C-76CC-E824-CC88-DC03F85EB8DC}"/>
              </a:ext>
            </a:extLst>
          </p:cNvPr>
          <p:cNvSpPr>
            <a:spLocks noGrp="1"/>
          </p:cNvSpPr>
          <p:nvPr>
            <p:ph type="title" idx="4294967295"/>
          </p:nvPr>
        </p:nvSpPr>
        <p:spPr>
          <a:xfrm>
            <a:off x="445725" y="-1088503"/>
            <a:ext cx="11029616" cy="522317"/>
          </a:xfrm>
        </p:spPr>
        <p:txBody>
          <a:bodyPr/>
          <a:lstStyle/>
          <a:p>
            <a:r>
              <a:rPr lang="en-US" dirty="0"/>
              <a:t>.</a:t>
            </a:r>
          </a:p>
        </p:txBody>
      </p:sp>
      <p:sp>
        <p:nvSpPr>
          <p:cNvPr id="4" name="Rectangle 3">
            <a:extLst>
              <a:ext uri="{FF2B5EF4-FFF2-40B4-BE49-F238E27FC236}">
                <a16:creationId xmlns:a16="http://schemas.microsoft.com/office/drawing/2014/main" id="{D5B641C2-65C3-4EAE-95B3-2E594E6CD22C}"/>
              </a:ext>
              <a:ext uri="{C183D7F6-B498-43B3-948B-1728B52AA6E4}">
                <adec:decorative xmlns:adec="http://schemas.microsoft.com/office/drawing/2017/decorative" val="1"/>
              </a:ext>
            </a:extLst>
          </p:cNvPr>
          <p:cNvSpPr/>
          <p:nvPr/>
        </p:nvSpPr>
        <p:spPr>
          <a:xfrm>
            <a:off x="5960533" y="0"/>
            <a:ext cx="6231467" cy="6858000"/>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7AFBEE14-3DC0-4271-4AE1-20B457D55409}"/>
              </a:ext>
              <a:ext uri="{C183D7F6-B498-43B3-948B-1728B52AA6E4}">
                <adec:decorative xmlns:adec="http://schemas.microsoft.com/office/drawing/2017/decorative" val="1"/>
              </a:ext>
            </a:extLst>
          </p:cNvPr>
          <p:cNvGrpSpPr/>
          <p:nvPr/>
        </p:nvGrpSpPr>
        <p:grpSpPr>
          <a:xfrm>
            <a:off x="7207896" y="241009"/>
            <a:ext cx="4748381" cy="5885079"/>
            <a:chOff x="6838026" y="251283"/>
            <a:chExt cx="4748381" cy="5885079"/>
          </a:xfrm>
        </p:grpSpPr>
        <p:grpSp>
          <p:nvGrpSpPr>
            <p:cNvPr id="2" name="Group 1">
              <a:extLst>
                <a:ext uri="{FF2B5EF4-FFF2-40B4-BE49-F238E27FC236}">
                  <a16:creationId xmlns:a16="http://schemas.microsoft.com/office/drawing/2014/main" id="{8BB179F9-3FFC-94AD-E3D1-F5460457A194}"/>
                </a:ext>
              </a:extLst>
            </p:cNvPr>
            <p:cNvGrpSpPr/>
            <p:nvPr/>
          </p:nvGrpSpPr>
          <p:grpSpPr>
            <a:xfrm>
              <a:off x="6838026" y="1797165"/>
              <a:ext cx="4688116" cy="1097280"/>
              <a:chOff x="7060818" y="3524952"/>
              <a:chExt cx="4688116" cy="1097280"/>
            </a:xfrm>
            <a:solidFill>
              <a:schemeClr val="bg1">
                <a:lumMod val="85000"/>
              </a:schemeClr>
            </a:solidFill>
          </p:grpSpPr>
          <p:sp>
            <p:nvSpPr>
              <p:cNvPr id="7" name="Content Placeholder 8">
                <a:extLst>
                  <a:ext uri="{FF2B5EF4-FFF2-40B4-BE49-F238E27FC236}">
                    <a16:creationId xmlns:a16="http://schemas.microsoft.com/office/drawing/2014/main" id="{974B5BA0-1BC4-5A88-BA91-5EE456DBF155}"/>
                  </a:ext>
                </a:extLst>
              </p:cNvPr>
              <p:cNvSpPr txBox="1">
                <a:spLocks/>
              </p:cNvSpPr>
              <p:nvPr/>
            </p:nvSpPr>
            <p:spPr>
              <a:xfrm>
                <a:off x="7060818" y="3524952"/>
                <a:ext cx="4688116" cy="1097280"/>
              </a:xfrm>
              <a:prstGeom prst="roundRect">
                <a:avLst>
                  <a:gd name="adj" fmla="val 50000"/>
                </a:avLst>
              </a:prstGeom>
              <a:solidFill>
                <a:srgbClr val="1E778B"/>
              </a:solidFill>
              <a:ln w="12700">
                <a:solidFill>
                  <a:schemeClr val="bg1">
                    <a:lumMod val="85000"/>
                  </a:schemeClr>
                </a:solidFill>
              </a:ln>
            </p:spPr>
            <p:txBody>
              <a:bodyPr lIns="914400" tIns="45720" rIns="45720" bIns="45720" anchor="ctr">
                <a:noAutofit/>
              </a:bodyPr>
              <a:lstStyle>
                <a:defPPr>
                  <a:defRPr lang="en-US"/>
                </a:defPPr>
                <a:lvl1pPr marR="0" lvl="0" indent="0" fontAlgn="auto">
                  <a:lnSpc>
                    <a:spcPct val="100000"/>
                  </a:lnSpc>
                  <a:spcBef>
                    <a:spcPct val="20000"/>
                  </a:spcBef>
                  <a:spcAft>
                    <a:spcPts val="600"/>
                  </a:spcAft>
                  <a:buClr>
                    <a:srgbClr val="4590B8"/>
                  </a:buClr>
                  <a:buSzPct val="92000"/>
                  <a:buFont typeface="Wingdings 2" panose="05020102010507070707" pitchFamily="18" charset="2"/>
                  <a:buNone/>
                  <a:tabLst/>
                  <a:defRPr kumimoji="0" sz="2400" b="0" i="0" u="none" strike="noStrike" cap="none" spc="0" normalizeH="0" baseline="0">
                    <a:ln>
                      <a:noFill/>
                    </a:ln>
                    <a:solidFill>
                      <a:prstClr val="white">
                        <a:lumMod val="85000"/>
                      </a:prstClr>
                    </a:solidFill>
                    <a:effectLst/>
                    <a:uLnTx/>
                    <a:uFillTx/>
                    <a:latin typeface="Calibri" panose="020F0502020204030204"/>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914400" rtl="0" eaLnBrk="1" fontAlgn="auto" latinLnBrk="0" hangingPunct="1">
                  <a:lnSpc>
                    <a:spcPct val="107000"/>
                  </a:lnSpc>
                  <a:spcBef>
                    <a:spcPts val="0"/>
                  </a:spcBef>
                  <a:spcAft>
                    <a:spcPts val="800"/>
                  </a:spcAft>
                  <a:buClr>
                    <a:srgbClr val="4590B8"/>
                  </a:buClr>
                  <a:buSzPct val="92000"/>
                  <a:buFont typeface="Wingdings 2" panose="05020102010507070707" pitchFamily="18" charset="2"/>
                  <a:buNone/>
                  <a:tabLst>
                    <a:tab pos="457200" algn="l"/>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What Are the Health Risks?</a:t>
                </a:r>
              </a:p>
            </p:txBody>
          </p:sp>
          <p:sp>
            <p:nvSpPr>
              <p:cNvPr id="8" name="Oval 7">
                <a:extLst>
                  <a:ext uri="{FF2B5EF4-FFF2-40B4-BE49-F238E27FC236}">
                    <a16:creationId xmlns:a16="http://schemas.microsoft.com/office/drawing/2014/main" id="{74474B9D-D9FA-691E-03CC-EAFF6442B193}"/>
                  </a:ext>
                </a:extLst>
              </p:cNvPr>
              <p:cNvSpPr/>
              <p:nvPr/>
            </p:nvSpPr>
            <p:spPr>
              <a:xfrm>
                <a:off x="7201306" y="3706249"/>
                <a:ext cx="734686" cy="734686"/>
              </a:xfrm>
              <a:prstGeom prst="ellipse">
                <a:avLst/>
              </a:prstGeom>
              <a:solidFill>
                <a:srgbClr val="155B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en-IN"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3279F586-6DB6-CC97-4305-75913BC9FEAD}"/>
                </a:ext>
              </a:extLst>
            </p:cNvPr>
            <p:cNvGrpSpPr/>
            <p:nvPr/>
          </p:nvGrpSpPr>
          <p:grpSpPr>
            <a:xfrm>
              <a:off x="6838026" y="3388413"/>
              <a:ext cx="4748381" cy="1126784"/>
              <a:chOff x="6895582" y="4164840"/>
              <a:chExt cx="4688116" cy="1097280"/>
            </a:xfrm>
          </p:grpSpPr>
          <p:sp>
            <p:nvSpPr>
              <p:cNvPr id="10" name="Content Placeholder 8">
                <a:extLst>
                  <a:ext uri="{FF2B5EF4-FFF2-40B4-BE49-F238E27FC236}">
                    <a16:creationId xmlns:a16="http://schemas.microsoft.com/office/drawing/2014/main" id="{8FA0E956-0DA3-8D69-3FF7-D38C6C100F74}"/>
                  </a:ext>
                  <a:ext uri="{C183D7F6-B498-43B3-948B-1728B52AA6E4}">
                    <adec:decorative xmlns:adec="http://schemas.microsoft.com/office/drawing/2017/decorative" val="1"/>
                  </a:ext>
                </a:extLst>
              </p:cNvPr>
              <p:cNvSpPr txBox="1">
                <a:spLocks/>
              </p:cNvSpPr>
              <p:nvPr/>
            </p:nvSpPr>
            <p:spPr>
              <a:xfrm>
                <a:off x="6895582" y="4164840"/>
                <a:ext cx="4688116" cy="1097280"/>
              </a:xfrm>
              <a:prstGeom prst="roundRect">
                <a:avLst>
                  <a:gd name="adj" fmla="val 50000"/>
                </a:avLst>
              </a:prstGeom>
              <a:solidFill>
                <a:srgbClr val="B0B0B0"/>
              </a:solidFill>
              <a:ln w="12700">
                <a:solidFill>
                  <a:schemeClr val="bg1">
                    <a:lumMod val="85000"/>
                  </a:schemeClr>
                </a:solidFill>
              </a:ln>
            </p:spPr>
            <p:txBody>
              <a:bodyPr lIns="914400" tIns="45720" rIns="45720" bIns="45720" anchor="ctr">
                <a:noAutofit/>
              </a:bodyPr>
              <a:lstStyle>
                <a:defPPr>
                  <a:defRPr lang="en-US"/>
                </a:defPPr>
                <a:lvl1pPr indent="0" defTabSz="457200">
                  <a:spcBef>
                    <a:spcPct val="20000"/>
                  </a:spcBef>
                  <a:spcAft>
                    <a:spcPts val="600"/>
                  </a:spcAft>
                  <a:buClr>
                    <a:schemeClr val="accent2"/>
                  </a:buClr>
                  <a:buSzPct val="92000"/>
                  <a:buFont typeface="Wingdings 2" panose="05020102010507070707" pitchFamily="18" charset="2"/>
                  <a:buNone/>
                  <a:defRPr sz="2400">
                    <a:solidFill>
                      <a:schemeClr val="tx1">
                        <a:lumMod val="50000"/>
                        <a:lumOff val="50000"/>
                      </a:schemeClr>
                    </a:solidFill>
                  </a:defRPr>
                </a:lvl1pPr>
                <a:lvl2pPr marL="630000" indent="-306000" defTabSz="4572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defTabSz="4572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7000"/>
                  </a:lnSpc>
                  <a:spcBef>
                    <a:spcPts val="0"/>
                  </a:spcBef>
                  <a:spcAft>
                    <a:spcPts val="800"/>
                  </a:spcAft>
                  <a:buClr>
                    <a:srgbClr val="4590B8"/>
                  </a:buClr>
                  <a:buSzPct val="92000"/>
                  <a:buFont typeface="Wingdings 2" panose="05020102010507070707" pitchFamily="18" charset="2"/>
                  <a:buNone/>
                  <a:tabLst>
                    <a:tab pos="457200" algn="l"/>
                  </a:tabLst>
                  <a:defRPr/>
                </a:pPr>
                <a:r>
                  <a:rPr lang="en-US" sz="18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What Leads to E-Cigarette Use?</a:t>
                </a: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1" name="Oval 10">
                <a:extLst>
                  <a:ext uri="{FF2B5EF4-FFF2-40B4-BE49-F238E27FC236}">
                    <a16:creationId xmlns:a16="http://schemas.microsoft.com/office/drawing/2014/main" id="{C2CAE95F-45DD-FFB0-6FE8-0F2F7CE9A54B}"/>
                  </a:ext>
                </a:extLst>
              </p:cNvPr>
              <p:cNvSpPr/>
              <p:nvPr/>
            </p:nvSpPr>
            <p:spPr>
              <a:xfrm>
                <a:off x="7096760" y="4346135"/>
                <a:ext cx="734686" cy="73468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3</a:t>
                </a:r>
                <a:endParaRPr kumimoji="0" lang="en-IN"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BB063A67-1DEC-0761-1837-9897846866D8}"/>
                </a:ext>
              </a:extLst>
            </p:cNvPr>
            <p:cNvGrpSpPr/>
            <p:nvPr/>
          </p:nvGrpSpPr>
          <p:grpSpPr>
            <a:xfrm>
              <a:off x="6838026" y="5039082"/>
              <a:ext cx="4688116" cy="1097280"/>
              <a:chOff x="7171553" y="4075624"/>
              <a:chExt cx="4688116" cy="1097280"/>
            </a:xfrm>
            <a:solidFill>
              <a:srgbClr val="1E778B"/>
            </a:solidFill>
          </p:grpSpPr>
          <p:sp>
            <p:nvSpPr>
              <p:cNvPr id="18" name="Content Placeholder 8">
                <a:extLst>
                  <a:ext uri="{FF2B5EF4-FFF2-40B4-BE49-F238E27FC236}">
                    <a16:creationId xmlns:a16="http://schemas.microsoft.com/office/drawing/2014/main" id="{792EC060-4580-1ACA-4381-CDC46AFB6034}"/>
                  </a:ext>
                  <a:ext uri="{C183D7F6-B498-43B3-948B-1728B52AA6E4}">
                    <adec:decorative xmlns:adec="http://schemas.microsoft.com/office/drawing/2017/decorative" val="1"/>
                  </a:ext>
                </a:extLst>
              </p:cNvPr>
              <p:cNvSpPr txBox="1">
                <a:spLocks/>
              </p:cNvSpPr>
              <p:nvPr/>
            </p:nvSpPr>
            <p:spPr>
              <a:xfrm>
                <a:off x="7171553" y="4075624"/>
                <a:ext cx="4688116" cy="1097280"/>
              </a:xfrm>
              <a:prstGeom prst="roundRect">
                <a:avLst>
                  <a:gd name="adj" fmla="val 50000"/>
                </a:avLst>
              </a:prstGeom>
              <a:solidFill>
                <a:srgbClr val="B0B0B0"/>
              </a:solidFill>
              <a:ln w="12700">
                <a:solidFill>
                  <a:schemeClr val="bg1"/>
                </a:solidFill>
              </a:ln>
            </p:spPr>
            <p:txBody>
              <a:bodyPr lIns="914400" tIns="45720" rIns="45720" bIns="45720" anchor="ctr">
                <a:noAutofit/>
              </a:bodyPr>
              <a:lstStyle>
                <a:defPPr>
                  <a:defRPr lang="en-US"/>
                </a:defPPr>
                <a:lvl1pPr indent="0" defTabSz="457200">
                  <a:spcBef>
                    <a:spcPct val="20000"/>
                  </a:spcBef>
                  <a:spcAft>
                    <a:spcPts val="600"/>
                  </a:spcAft>
                  <a:buClr>
                    <a:schemeClr val="accent2"/>
                  </a:buClr>
                  <a:buSzPct val="92000"/>
                  <a:buFont typeface="Wingdings 2" panose="05020102010507070707" pitchFamily="18" charset="2"/>
                  <a:buNone/>
                  <a:defRPr sz="2400">
                    <a:solidFill>
                      <a:schemeClr val="tx1">
                        <a:lumMod val="50000"/>
                        <a:lumOff val="50000"/>
                      </a:schemeClr>
                    </a:solidFill>
                  </a:defRPr>
                </a:lvl1pPr>
                <a:lvl2pPr marL="630000" indent="-306000" defTabSz="4572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defTabSz="4572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7000"/>
                  </a:lnSpc>
                  <a:spcBef>
                    <a:spcPts val="0"/>
                  </a:spcBef>
                  <a:spcAft>
                    <a:spcPts val="800"/>
                  </a:spcAft>
                  <a:buClr>
                    <a:srgbClr val="4590B8"/>
                  </a:buClr>
                  <a:buSzPct val="92000"/>
                  <a:buFont typeface="Wingdings 2" panose="05020102010507070707" pitchFamily="18" charset="2"/>
                  <a:buNone/>
                  <a:tabLst>
                    <a:tab pos="457200" algn="l"/>
                  </a:tabLst>
                  <a:defRPr/>
                </a:pP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What Can You Do About It?</a:t>
                </a:r>
              </a:p>
            </p:txBody>
          </p:sp>
          <p:sp>
            <p:nvSpPr>
              <p:cNvPr id="19" name="Oval 18">
                <a:extLst>
                  <a:ext uri="{FF2B5EF4-FFF2-40B4-BE49-F238E27FC236}">
                    <a16:creationId xmlns:a16="http://schemas.microsoft.com/office/drawing/2014/main" id="{38337400-4F0E-7FB5-4A80-EC26C16D6CCF}"/>
                  </a:ext>
                </a:extLst>
              </p:cNvPr>
              <p:cNvSpPr/>
              <p:nvPr/>
            </p:nvSpPr>
            <p:spPr>
              <a:xfrm>
                <a:off x="7331400" y="4275087"/>
                <a:ext cx="650586" cy="698354"/>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4</a:t>
                </a:r>
                <a:endParaRPr kumimoji="0" lang="en-IN"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5750D360-28F8-4100-BBF8-DA5D524203A1}"/>
                </a:ext>
              </a:extLst>
            </p:cNvPr>
            <p:cNvGrpSpPr/>
            <p:nvPr/>
          </p:nvGrpSpPr>
          <p:grpSpPr>
            <a:xfrm>
              <a:off x="6838026" y="251283"/>
              <a:ext cx="4688116" cy="1097280"/>
              <a:chOff x="7060818" y="3543424"/>
              <a:chExt cx="4688116" cy="1097280"/>
            </a:xfrm>
            <a:solidFill>
              <a:schemeClr val="bg1">
                <a:lumMod val="85000"/>
              </a:schemeClr>
            </a:solidFill>
          </p:grpSpPr>
          <p:sp>
            <p:nvSpPr>
              <p:cNvPr id="21" name="Content Placeholder 8">
                <a:extLst>
                  <a:ext uri="{FF2B5EF4-FFF2-40B4-BE49-F238E27FC236}">
                    <a16:creationId xmlns:a16="http://schemas.microsoft.com/office/drawing/2014/main" id="{317A8498-8838-6A8E-D0CA-5290703807F2}"/>
                  </a:ext>
                  <a:ext uri="{C183D7F6-B498-43B3-948B-1728B52AA6E4}">
                    <adec:decorative xmlns:adec="http://schemas.microsoft.com/office/drawing/2017/decorative" val="1"/>
                  </a:ext>
                </a:extLst>
              </p:cNvPr>
              <p:cNvSpPr txBox="1">
                <a:spLocks/>
              </p:cNvSpPr>
              <p:nvPr/>
            </p:nvSpPr>
            <p:spPr>
              <a:xfrm>
                <a:off x="7060818" y="3543424"/>
                <a:ext cx="4688116" cy="1097280"/>
              </a:xfrm>
              <a:prstGeom prst="roundRect">
                <a:avLst>
                  <a:gd name="adj" fmla="val 50000"/>
                </a:avLst>
              </a:prstGeom>
              <a:solidFill>
                <a:srgbClr val="B0B0B0"/>
              </a:solidFill>
              <a:ln w="12700">
                <a:noFill/>
              </a:ln>
            </p:spPr>
            <p:txBody>
              <a:bodyPr lIns="914400" tIns="45720" rIns="45720" bIns="45720" anchor="ctr">
                <a:noAutofit/>
              </a:bodyPr>
              <a:lstStyle>
                <a:defPPr>
                  <a:defRPr lang="en-US"/>
                </a:defPPr>
                <a:lvl1pPr marR="0" lvl="0" indent="0" fontAlgn="auto">
                  <a:lnSpc>
                    <a:spcPct val="100000"/>
                  </a:lnSpc>
                  <a:spcBef>
                    <a:spcPct val="20000"/>
                  </a:spcBef>
                  <a:spcAft>
                    <a:spcPts val="600"/>
                  </a:spcAft>
                  <a:buClr>
                    <a:srgbClr val="4590B8"/>
                  </a:buClr>
                  <a:buSzPct val="92000"/>
                  <a:buFont typeface="Wingdings 2" panose="05020102010507070707" pitchFamily="18" charset="2"/>
                  <a:buNone/>
                  <a:tabLst/>
                  <a:defRPr kumimoji="0" sz="2400" b="0" i="0" u="none" strike="noStrike" cap="none" spc="0" normalizeH="0" baseline="0">
                    <a:ln>
                      <a:noFill/>
                    </a:ln>
                    <a:solidFill>
                      <a:prstClr val="white">
                        <a:lumMod val="85000"/>
                      </a:prstClr>
                    </a:solidFill>
                    <a:effectLst/>
                    <a:uLnTx/>
                    <a:uFillTx/>
                    <a:latin typeface="Calibri" panose="020F0502020204030204"/>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914400" rtl="0" eaLnBrk="1" fontAlgn="auto" latinLnBrk="0" hangingPunct="1">
                  <a:lnSpc>
                    <a:spcPct val="107000"/>
                  </a:lnSpc>
                  <a:spcBef>
                    <a:spcPts val="0"/>
                  </a:spcBef>
                  <a:spcAft>
                    <a:spcPts val="800"/>
                  </a:spcAft>
                  <a:buClr>
                    <a:srgbClr val="4590B8"/>
                  </a:buClr>
                  <a:buSzPct val="92000"/>
                  <a:buFont typeface="Wingdings 2" panose="05020102010507070707" pitchFamily="18" charset="2"/>
                  <a:buNone/>
                  <a:tabLst>
                    <a:tab pos="457200" algn="l"/>
                  </a:tabLst>
                  <a:defRPr/>
                </a:pPr>
                <a:r>
                  <a:rPr kumimoji="0" lang="en-US" sz="1800" b="1" i="0" u="none" strike="noStrike" kern="1200" cap="none" spc="0" normalizeH="0" baseline="0" noProof="0" dirty="0">
                    <a:ln>
                      <a:noFill/>
                    </a:ln>
                    <a:solidFill>
                      <a:schemeClr val="tx1"/>
                    </a:solidFill>
                    <a:effectLst/>
                    <a:uLnTx/>
                    <a:uFillTx/>
                    <a:latin typeface="Calibri" panose="020F0502020204030204"/>
                    <a:ea typeface="Calibri" panose="020F0502020204030204" pitchFamily="34" charset="0"/>
                    <a:cs typeface="Times New Roman"/>
                  </a:rPr>
                  <a:t>What Are E-Cigarettes?</a:t>
                </a:r>
              </a:p>
            </p:txBody>
          </p:sp>
          <p:sp>
            <p:nvSpPr>
              <p:cNvPr id="28" name="Oval 27">
                <a:extLst>
                  <a:ext uri="{FF2B5EF4-FFF2-40B4-BE49-F238E27FC236}">
                    <a16:creationId xmlns:a16="http://schemas.microsoft.com/office/drawing/2014/main" id="{906D8B97-1A2E-892D-2D33-14F52D41829E}"/>
                  </a:ext>
                </a:extLst>
              </p:cNvPr>
              <p:cNvSpPr/>
              <p:nvPr/>
            </p:nvSpPr>
            <p:spPr>
              <a:xfrm>
                <a:off x="7201306" y="3706249"/>
                <a:ext cx="734686" cy="73468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en-IN"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834953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3A965B-B506-4B02-A040-F08A47A6179F}"/>
              </a:ext>
              <a:ext uri="{C183D7F6-B498-43B3-948B-1728B52AA6E4}">
                <adec:decorative xmlns:adec="http://schemas.microsoft.com/office/drawing/2017/decorative" val="1"/>
              </a:ext>
            </a:extLst>
          </p:cNvPr>
          <p:cNvSpPr/>
          <p:nvPr/>
        </p:nvSpPr>
        <p:spPr>
          <a:xfrm>
            <a:off x="4578272" y="-10"/>
            <a:ext cx="7604660" cy="6858000"/>
          </a:xfrm>
          <a:prstGeom prst="rect">
            <a:avLst/>
          </a:prstGeom>
          <a:solidFill>
            <a:srgbClr val="145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B7D380C-13AE-4D0D-9A4A-93DD4DFFC53C}"/>
              </a:ext>
              <a:ext uri="{C183D7F6-B498-43B3-948B-1728B52AA6E4}">
                <adec:decorative xmlns:adec="http://schemas.microsoft.com/office/drawing/2017/decorative" val="0"/>
              </a:ext>
            </a:extLst>
          </p:cNvPr>
          <p:cNvSpPr>
            <a:spLocks noGrp="1"/>
          </p:cNvSpPr>
          <p:nvPr>
            <p:ph type="title"/>
          </p:nvPr>
        </p:nvSpPr>
        <p:spPr>
          <a:xfrm>
            <a:off x="4626848" y="0"/>
            <a:ext cx="7349561" cy="1821097"/>
          </a:xfrm>
        </p:spPr>
        <p:txBody>
          <a:bodyPr vert="horz" lIns="91440" tIns="45720" rIns="91440" bIns="45720" rtlCol="0" anchor="ctr">
            <a:noAutofit/>
          </a:bodyPr>
          <a:lstStyle/>
          <a:p>
            <a:r>
              <a:rPr lang="en-US" sz="3200" b="1" dirty="0">
                <a:solidFill>
                  <a:schemeClr val="bg1"/>
                </a:solidFill>
                <a:latin typeface="Calibri" panose="020F0502020204030204" pitchFamily="34" charset="0"/>
                <a:cs typeface="Calibri" panose="020F0502020204030204" pitchFamily="34" charset="0"/>
              </a:rPr>
              <a:t>E-Cigarettes Are the Most Commonly Used Tobacco Product Among U.S. Youth</a:t>
            </a:r>
            <a:endParaRPr lang="en-US" sz="3200" b="1" cap="all" dirty="0">
              <a:solidFill>
                <a:schemeClr val="bg1"/>
              </a:solidFill>
              <a:cs typeface="+mj-cs"/>
            </a:endParaRPr>
          </a:p>
        </p:txBody>
      </p:sp>
      <p:pic>
        <p:nvPicPr>
          <p:cNvPr id="10" name="Picture 9" descr="image of Close-up of stacked books">
            <a:extLst>
              <a:ext uri="{FF2B5EF4-FFF2-40B4-BE49-F238E27FC236}">
                <a16:creationId xmlns:a16="http://schemas.microsoft.com/office/drawing/2014/main" id="{61365F2B-A9CE-4CEA-AE8C-D9AD0DDD3C55}"/>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b="-3"/>
          <a:stretch/>
        </p:blipFill>
        <p:spPr>
          <a:xfrm>
            <a:off x="-15221" y="0"/>
            <a:ext cx="4626829" cy="2608947"/>
          </a:xfrm>
          <a:prstGeom prst="rect">
            <a:avLst/>
          </a:prstGeom>
        </p:spPr>
      </p:pic>
      <p:pic>
        <p:nvPicPr>
          <p:cNvPr id="8" name="Picture Placeholder 7" descr="Classroom of students raising their hands in front of a teacher">
            <a:extLst>
              <a:ext uri="{FF2B5EF4-FFF2-40B4-BE49-F238E27FC236}">
                <a16:creationId xmlns:a16="http://schemas.microsoft.com/office/drawing/2014/main" id="{359C4A40-7C26-4205-8C18-D6BAFA6160DF}"/>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b="-3"/>
          <a:stretch/>
        </p:blipFill>
        <p:spPr>
          <a:xfrm>
            <a:off x="9068" y="2608942"/>
            <a:ext cx="4626828" cy="4249043"/>
          </a:xfrm>
          <a:prstGeom prst="rect">
            <a:avLst/>
          </a:prstGeom>
        </p:spPr>
      </p:pic>
      <p:sp>
        <p:nvSpPr>
          <p:cNvPr id="5" name="Text Placeholder 4">
            <a:extLst>
              <a:ext uri="{FF2B5EF4-FFF2-40B4-BE49-F238E27FC236}">
                <a16:creationId xmlns:a16="http://schemas.microsoft.com/office/drawing/2014/main" id="{B1F1B32A-1C1B-4D32-A357-5D2E212AEB6A}"/>
              </a:ext>
              <a:ext uri="{C183D7F6-B498-43B3-948B-1728B52AA6E4}">
                <adec:decorative xmlns:adec="http://schemas.microsoft.com/office/drawing/2017/decorative" val="0"/>
              </a:ext>
            </a:extLst>
          </p:cNvPr>
          <p:cNvSpPr>
            <a:spLocks noGrp="1"/>
          </p:cNvSpPr>
          <p:nvPr>
            <p:ph type="body" sz="quarter" idx="13"/>
          </p:nvPr>
        </p:nvSpPr>
        <p:spPr>
          <a:xfrm>
            <a:off x="5145631" y="1450341"/>
            <a:ext cx="6311995" cy="3957297"/>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02B4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indent="0" defTabSz="914400">
              <a:spcBef>
                <a:spcPts val="0"/>
              </a:spcBef>
              <a:spcAft>
                <a:spcPts val="0"/>
              </a:spcAft>
              <a:buClrTx/>
              <a:buSzTx/>
              <a:buNone/>
              <a:defRPr/>
            </a:pPr>
            <a:r>
              <a:rPr kumimoji="0" lang="en-US" sz="2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E-cigarettes are the most common tobacco product currently used (use on 1 or more days in the past 30 days) by </a:t>
            </a:r>
            <a:r>
              <a:rPr kumimoji="0" lang="en-US" sz="2600" b="1" i="0" u="none" strike="noStrike" kern="12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2.55 million </a:t>
            </a:r>
            <a:r>
              <a:rPr kumimoji="0" lang="en-US" sz="2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students, or </a:t>
            </a:r>
            <a:r>
              <a:rPr lang="en-US" sz="2600" b="1" dirty="0">
                <a:solidFill>
                  <a:srgbClr val="FFC000"/>
                </a:solidFill>
                <a:latin typeface="Calibri" panose="020F0502020204030204" pitchFamily="34" charset="0"/>
                <a:ea typeface="Calibri" panose="020F0502020204030204" pitchFamily="34" charset="0"/>
                <a:cs typeface="Calibri" panose="020F0502020204030204" pitchFamily="34" charset="0"/>
              </a:rPr>
              <a:t>almost 1 in 10</a:t>
            </a:r>
            <a:r>
              <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of America’s middle school and high school students</a:t>
            </a:r>
            <a:r>
              <a:rPr kumimoji="0" lang="en-US" sz="2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a:t>
            </a:r>
            <a:br>
              <a:rPr kumimoji="0" lang="en-US" sz="2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en-US" sz="2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a:p>
            <a:pPr>
              <a:buClr>
                <a:schemeClr val="accent3"/>
              </a:buClr>
            </a:pPr>
            <a:r>
              <a:rPr lang="en-US" sz="2400" b="1" dirty="0">
                <a:solidFill>
                  <a:srgbClr val="FFC000"/>
                </a:solidFill>
                <a:latin typeface="Calibri" panose="020F0502020204030204" pitchFamily="34" charset="0"/>
                <a:ea typeface="Calibri" panose="020F0502020204030204" pitchFamily="34" charset="0"/>
              </a:rPr>
              <a:t>Slightly more than 4 in 10 </a:t>
            </a:r>
            <a:r>
              <a:rPr lang="en-US" sz="2000" b="1" dirty="0">
                <a:solidFill>
                  <a:schemeClr val="bg1"/>
                </a:solidFill>
                <a:latin typeface="Calibri" panose="020F0502020204030204" pitchFamily="34" charset="0"/>
                <a:ea typeface="Calibri" panose="020F0502020204030204" pitchFamily="34" charset="0"/>
              </a:rPr>
              <a:t>reported frequent use (use on 20 or more days in the past 30 days) </a:t>
            </a:r>
          </a:p>
          <a:p>
            <a:pPr>
              <a:buClr>
                <a:schemeClr val="accent3"/>
              </a:buClr>
            </a:pPr>
            <a:r>
              <a:rPr lang="en-US" sz="2400" b="1" dirty="0">
                <a:solidFill>
                  <a:srgbClr val="FFC000"/>
                </a:solidFill>
                <a:latin typeface="Calibri" panose="020F0502020204030204" pitchFamily="34" charset="0"/>
                <a:ea typeface="Calibri" panose="020F0502020204030204" pitchFamily="34" charset="0"/>
              </a:rPr>
              <a:t>Slightly more than 1 in 4 </a:t>
            </a:r>
            <a:r>
              <a:rPr lang="en-US" sz="2000" b="1" dirty="0">
                <a:solidFill>
                  <a:schemeClr val="bg1"/>
                </a:solidFill>
                <a:latin typeface="Calibri" panose="020F0502020204030204" pitchFamily="34" charset="0"/>
                <a:ea typeface="Calibri" panose="020F0502020204030204" pitchFamily="34" charset="0"/>
              </a:rPr>
              <a:t>reported daily use. </a:t>
            </a:r>
            <a:endParaRPr lang="en-US" sz="2000" b="1" dirty="0">
              <a:solidFill>
                <a:schemeClr val="bg1"/>
              </a:solidFill>
              <a:cs typeface="+mn-cs"/>
            </a:endParaRPr>
          </a:p>
        </p:txBody>
      </p:sp>
      <p:sp>
        <p:nvSpPr>
          <p:cNvPr id="4" name="TextBox 3">
            <a:extLst>
              <a:ext uri="{FF2B5EF4-FFF2-40B4-BE49-F238E27FC236}">
                <a16:creationId xmlns:a16="http://schemas.microsoft.com/office/drawing/2014/main" id="{FFAC1755-4D31-4D0D-BA31-C7A1620BEB8A}"/>
              </a:ext>
              <a:ext uri="{C183D7F6-B498-43B3-948B-1728B52AA6E4}">
                <adec:decorative xmlns:adec="http://schemas.microsoft.com/office/drawing/2017/decorative" val="0"/>
              </a:ext>
            </a:extLst>
          </p:cNvPr>
          <p:cNvSpPr txBox="1"/>
          <p:nvPr/>
        </p:nvSpPr>
        <p:spPr>
          <a:xfrm>
            <a:off x="5347855" y="6336145"/>
            <a:ext cx="56506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Source:</a:t>
            </a:r>
            <a:r>
              <a:rPr kumimoji="0" lang="en-US" sz="9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Cooper M,</a:t>
            </a:r>
            <a:r>
              <a:rPr kumimoji="0" lang="en-US" sz="9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9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Park-Lee E, Ren C, et al. </a:t>
            </a:r>
            <a:r>
              <a:rPr kumimoji="0" lang="en-US" sz="900" b="0" i="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Notes from the Field:</a:t>
            </a:r>
            <a:r>
              <a:rPr kumimoji="0" lang="en-US" sz="9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E-Cigarette Use Among Middle and High School Students — National Youth Tobacco Survey, United States, 2022. MMWR </a:t>
            </a:r>
            <a:r>
              <a:rPr kumimoji="0" lang="en-US" sz="9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Morb</a:t>
            </a:r>
            <a:r>
              <a:rPr kumimoji="0" lang="en-US" sz="9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Mortal </a:t>
            </a:r>
            <a:r>
              <a:rPr kumimoji="0" lang="en-US" sz="9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Wkly</a:t>
            </a:r>
            <a:r>
              <a:rPr kumimoji="0" lang="en-US" sz="9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Rep 2022;71:1283–1285</a:t>
            </a:r>
            <a:r>
              <a:rPr kumimoji="0" lang="en-US" sz="900" b="0" i="0" u="none" strike="noStrike" kern="1200" cap="none" spc="0" normalizeH="0" baseline="0" noProof="0" dirty="0">
                <a:ln>
                  <a:noFill/>
                </a:ln>
                <a:solidFill>
                  <a:srgbClr val="102B40"/>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190912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8DDB15-826C-3EFC-A5DA-38D8349ADB37}"/>
              </a:ext>
              <a:ext uri="{C183D7F6-B498-43B3-948B-1728B52AA6E4}">
                <adec:decorative xmlns:adec="http://schemas.microsoft.com/office/drawing/2017/decorative" val="1"/>
              </a:ext>
            </a:extLst>
          </p:cNvPr>
          <p:cNvSpPr/>
          <p:nvPr/>
        </p:nvSpPr>
        <p:spPr>
          <a:xfrm>
            <a:off x="0" y="0"/>
            <a:ext cx="12192000" cy="5957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761CEC42-77FF-4864-A02E-66F43513A309}"/>
              </a:ext>
            </a:extLst>
          </p:cNvPr>
          <p:cNvSpPr>
            <a:spLocks noGrp="1"/>
          </p:cNvSpPr>
          <p:nvPr>
            <p:ph type="title"/>
          </p:nvPr>
        </p:nvSpPr>
        <p:spPr>
          <a:xfrm>
            <a:off x="581192" y="126940"/>
            <a:ext cx="11029616" cy="1189554"/>
          </a:xfrm>
        </p:spPr>
        <p:txBody>
          <a:bodyPr>
            <a:noAutofit/>
          </a:bodyPr>
          <a:lstStyle/>
          <a:p>
            <a:pPr algn="ctr"/>
            <a:r>
              <a:rPr lang="en-US" b="1" dirty="0">
                <a:latin typeface="Calibri" panose="020F0502020204030204" pitchFamily="34" charset="0"/>
                <a:cs typeface="Calibri" panose="020F0502020204030204" pitchFamily="34" charset="0"/>
              </a:rPr>
              <a:t>Nicotine Poses Unique Dangers to Young People</a:t>
            </a:r>
          </a:p>
        </p:txBody>
      </p:sp>
      <p:sp>
        <p:nvSpPr>
          <p:cNvPr id="4" name="Text Placeholder 3">
            <a:extLst>
              <a:ext uri="{FF2B5EF4-FFF2-40B4-BE49-F238E27FC236}">
                <a16:creationId xmlns:a16="http://schemas.microsoft.com/office/drawing/2014/main" id="{B53120A7-41D1-8843-801C-9ECD34267BDD}"/>
              </a:ext>
            </a:extLst>
          </p:cNvPr>
          <p:cNvSpPr>
            <a:spLocks noGrp="1"/>
          </p:cNvSpPr>
          <p:nvPr>
            <p:ph type="body" sz="quarter" idx="13"/>
          </p:nvPr>
        </p:nvSpPr>
        <p:spPr>
          <a:xfrm>
            <a:off x="581192" y="3794204"/>
            <a:ext cx="3257550" cy="2407404"/>
          </a:xfrm>
        </p:spPr>
        <p:txBody>
          <a:bodyPr anchor="t">
            <a:normAutofit/>
          </a:bodyPr>
          <a:lstStyle/>
          <a:p>
            <a:pPr marL="0" indent="0" algn="ctr">
              <a:buNone/>
            </a:pPr>
            <a:r>
              <a:rPr lang="en-US" dirty="0">
                <a:solidFill>
                  <a:schemeClr val="tx1"/>
                </a:solidFill>
                <a:latin typeface="Calibri" panose="020F0502020204030204" pitchFamily="34" charset="0"/>
                <a:cs typeface="Calibri" panose="020F0502020204030204" pitchFamily="34" charset="0"/>
              </a:rPr>
              <a:t>Nicotine is a highly addictive drug.</a:t>
            </a:r>
          </a:p>
        </p:txBody>
      </p:sp>
      <p:sp>
        <p:nvSpPr>
          <p:cNvPr id="5" name="Text Placeholder 4">
            <a:extLst>
              <a:ext uri="{FF2B5EF4-FFF2-40B4-BE49-F238E27FC236}">
                <a16:creationId xmlns:a16="http://schemas.microsoft.com/office/drawing/2014/main" id="{B1D8A668-E37A-AC47-8953-0382E747A3C4}"/>
              </a:ext>
            </a:extLst>
          </p:cNvPr>
          <p:cNvSpPr>
            <a:spLocks noGrp="1"/>
          </p:cNvSpPr>
          <p:nvPr>
            <p:ph sz="half" idx="4294967295"/>
          </p:nvPr>
        </p:nvSpPr>
        <p:spPr>
          <a:xfrm>
            <a:off x="4176712" y="3525560"/>
            <a:ext cx="3838575" cy="1830388"/>
          </a:xfrm>
        </p:spPr>
        <p:txBody>
          <a:bodyPr anchor="t">
            <a:noAutofit/>
          </a:bodyPr>
          <a:lstStyle/>
          <a:p>
            <a:pPr marL="0" indent="0" algn="ctr">
              <a:buNone/>
            </a:pPr>
            <a:r>
              <a:rPr lang="en-US" dirty="0">
                <a:solidFill>
                  <a:schemeClr val="tx1"/>
                </a:solidFill>
                <a:latin typeface="Calibri" panose="020F0502020204030204" pitchFamily="34" charset="0"/>
                <a:cs typeface="Calibri" panose="020F0502020204030204" pitchFamily="34" charset="0"/>
              </a:rPr>
              <a:t>Nicotine can harm brain development, which continues until about age 25. </a:t>
            </a:r>
          </a:p>
          <a:p>
            <a:pPr marL="0" indent="0" algn="ctr">
              <a:buNone/>
            </a:pPr>
            <a:r>
              <a:rPr lang="en-US" dirty="0">
                <a:solidFill>
                  <a:schemeClr val="tx1"/>
                </a:solidFill>
                <a:latin typeface="Calibri" panose="020F0502020204030204" pitchFamily="34" charset="0"/>
                <a:cs typeface="Calibri" panose="020F0502020204030204" pitchFamily="34" charset="0"/>
              </a:rPr>
              <a:t>Nicotine can harm the parts of the brain that control attention, learning, mood, and impulse control.</a:t>
            </a:r>
          </a:p>
        </p:txBody>
      </p:sp>
      <p:sp>
        <p:nvSpPr>
          <p:cNvPr id="6" name="Text Placeholder 5">
            <a:extLst>
              <a:ext uri="{FF2B5EF4-FFF2-40B4-BE49-F238E27FC236}">
                <a16:creationId xmlns:a16="http://schemas.microsoft.com/office/drawing/2014/main" id="{820D0C46-EBED-0547-9F14-855263FB9879}"/>
              </a:ext>
            </a:extLst>
          </p:cNvPr>
          <p:cNvSpPr>
            <a:spLocks noGrp="1"/>
          </p:cNvSpPr>
          <p:nvPr>
            <p:ph sz="half" idx="4294967295"/>
          </p:nvPr>
        </p:nvSpPr>
        <p:spPr>
          <a:xfrm>
            <a:off x="8199613" y="3794204"/>
            <a:ext cx="3451225" cy="1830388"/>
          </a:xfrm>
        </p:spPr>
        <p:txBody>
          <a:bodyPr anchor="t"/>
          <a:lstStyle/>
          <a:p>
            <a:pPr marL="0" indent="0" algn="ctr">
              <a:buNone/>
            </a:pPr>
            <a:r>
              <a:rPr lang="en-US" dirty="0">
                <a:solidFill>
                  <a:schemeClr val="tx1"/>
                </a:solidFill>
                <a:latin typeface="Calibri" panose="020F0502020204030204" pitchFamily="34" charset="0"/>
                <a:cs typeface="Calibri" panose="020F0502020204030204" pitchFamily="34" charset="0"/>
              </a:rPr>
              <a:t>Nicotine can prime the brain for addiction to other drugs. </a:t>
            </a:r>
          </a:p>
        </p:txBody>
      </p:sp>
      <p:sp>
        <p:nvSpPr>
          <p:cNvPr id="2" name="Footer Placeholder 1">
            <a:extLst>
              <a:ext uri="{FF2B5EF4-FFF2-40B4-BE49-F238E27FC236}">
                <a16:creationId xmlns:a16="http://schemas.microsoft.com/office/drawing/2014/main" id="{BDD14D4B-81E7-0D41-95D4-B30DCD0A163E}"/>
              </a:ext>
            </a:extLst>
          </p:cNvPr>
          <p:cNvSpPr>
            <a:spLocks noGrp="1"/>
          </p:cNvSpPr>
          <p:nvPr>
            <p:ph type="ftr" sz="quarter" idx="12"/>
          </p:nvPr>
        </p:nvSpPr>
        <p:spPr>
          <a:xfrm>
            <a:off x="0" y="6480895"/>
            <a:ext cx="691721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Source</a:t>
            </a:r>
            <a:r>
              <a:rPr kumimoji="0" lang="en-US" sz="9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USDHHS. E-cigarette Use Among Youth and Young Adults – A Report of the Surgeon General. 2016. </a:t>
            </a:r>
          </a:p>
        </p:txBody>
      </p:sp>
      <p:grpSp>
        <p:nvGrpSpPr>
          <p:cNvPr id="13" name="Group 12">
            <a:extLst>
              <a:ext uri="{FF2B5EF4-FFF2-40B4-BE49-F238E27FC236}">
                <a16:creationId xmlns:a16="http://schemas.microsoft.com/office/drawing/2014/main" id="{D40A28E7-4F56-44D8-82C5-D870554953C5}"/>
              </a:ext>
              <a:ext uri="{C183D7F6-B498-43B3-948B-1728B52AA6E4}">
                <adec:decorative xmlns:adec="http://schemas.microsoft.com/office/drawing/2017/decorative" val="1"/>
              </a:ext>
            </a:extLst>
          </p:cNvPr>
          <p:cNvGrpSpPr/>
          <p:nvPr/>
        </p:nvGrpSpPr>
        <p:grpSpPr>
          <a:xfrm>
            <a:off x="581277" y="1172268"/>
            <a:ext cx="10858336" cy="2160173"/>
            <a:chOff x="666832" y="2020319"/>
            <a:chExt cx="10858336" cy="2160173"/>
          </a:xfrm>
        </p:grpSpPr>
        <p:sp>
          <p:nvSpPr>
            <p:cNvPr id="14" name="Rounded Rectangle 22" descr="Diagram of the brain being affected by nicotine.">
              <a:extLst>
                <a:ext uri="{FF2B5EF4-FFF2-40B4-BE49-F238E27FC236}">
                  <a16:creationId xmlns:a16="http://schemas.microsoft.com/office/drawing/2014/main" id="{32D24AEE-8501-4C9A-8BDB-20195A5E5954}"/>
                </a:ext>
              </a:extLst>
            </p:cNvPr>
            <p:cNvSpPr>
              <a:spLocks noChangeAspect="1"/>
            </p:cNvSpPr>
            <p:nvPr/>
          </p:nvSpPr>
          <p:spPr>
            <a:xfrm>
              <a:off x="8285168" y="2020405"/>
              <a:ext cx="3240000" cy="2160000"/>
            </a:xfrm>
            <a:prstGeom prst="roundRect">
              <a:avLst>
                <a:gd name="adj" fmla="val 10000"/>
              </a:avLst>
            </a:prstGeom>
            <a:blipFill rotWithShape="0">
              <a:blip r:embed="rId3" cstate="email">
                <a:extLst>
                  <a:ext uri="{28A0092B-C50C-407E-A947-70E740481C1C}">
                    <a14:useLocalDpi xmlns:a14="http://schemas.microsoft.com/office/drawing/2010/main"/>
                  </a:ext>
                </a:extLst>
              </a:blip>
              <a:stretch>
                <a:fillRect/>
              </a:stretch>
            </a:blipFill>
            <a:ln>
              <a:solidFill>
                <a:schemeClr val="bg2"/>
              </a:solidFill>
            </a:ln>
            <a:effectLst>
              <a:outerShdw blurRad="355472" dist="50800" dir="5400000" algn="ctr" rotWithShape="0">
                <a:srgbClr val="000000">
                  <a:alpha val="43137"/>
                </a:srgbClr>
              </a:outerShdw>
            </a:effectLst>
          </p:spPr>
          <p:style>
            <a:lnRef idx="1">
              <a:schemeClr val="accent2">
                <a:hueOff val="-611709"/>
                <a:satOff val="32535"/>
                <a:lumOff val="9411"/>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16" name="Picture 15" descr="Picture of a group of teens socializing">
              <a:extLst>
                <a:ext uri="{FF2B5EF4-FFF2-40B4-BE49-F238E27FC236}">
                  <a16:creationId xmlns:a16="http://schemas.microsoft.com/office/drawing/2014/main" id="{49621787-5AB3-4531-B415-D3E4B7A0BF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6127" y="2020319"/>
              <a:ext cx="3240000" cy="2160173"/>
            </a:xfrm>
            <a:prstGeom prst="roundRect">
              <a:avLst>
                <a:gd name="adj" fmla="val 8305"/>
              </a:avLst>
            </a:prstGeom>
            <a:ln>
              <a:noFill/>
            </a:ln>
            <a:effectLst>
              <a:outerShdw blurRad="292100" dist="50800" dir="5400000" algn="ctr" rotWithShape="0">
                <a:srgbClr val="000000">
                  <a:alpha val="43137"/>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7" name="Group 16">
              <a:extLst>
                <a:ext uri="{FF2B5EF4-FFF2-40B4-BE49-F238E27FC236}">
                  <a16:creationId xmlns:a16="http://schemas.microsoft.com/office/drawing/2014/main" id="{4D9B2EA5-EA89-455C-8056-3C528A36EE90}"/>
                </a:ext>
              </a:extLst>
            </p:cNvPr>
            <p:cNvGrpSpPr/>
            <p:nvPr/>
          </p:nvGrpSpPr>
          <p:grpSpPr>
            <a:xfrm>
              <a:off x="666832" y="2020405"/>
              <a:ext cx="3240000" cy="2160000"/>
              <a:chOff x="666832" y="2005673"/>
              <a:chExt cx="3240000" cy="2160000"/>
            </a:xfrm>
          </p:grpSpPr>
          <p:sp>
            <p:nvSpPr>
              <p:cNvPr id="18" name="Rounded Rectangle 8">
                <a:extLst>
                  <a:ext uri="{FF2B5EF4-FFF2-40B4-BE49-F238E27FC236}">
                    <a16:creationId xmlns:a16="http://schemas.microsoft.com/office/drawing/2014/main" id="{660FC4B6-B80A-4BCB-8F0C-A0A099E4120E}"/>
                  </a:ext>
                </a:extLst>
              </p:cNvPr>
              <p:cNvSpPr/>
              <p:nvPr/>
            </p:nvSpPr>
            <p:spPr>
              <a:xfrm>
                <a:off x="666832" y="2005673"/>
                <a:ext cx="3240000" cy="2160000"/>
              </a:xfrm>
              <a:prstGeom prst="roundRect">
                <a:avLst>
                  <a:gd name="adj" fmla="val 7807"/>
                </a:avLst>
              </a:prstGeom>
              <a:solidFill>
                <a:schemeClr val="bg1"/>
              </a:solidFill>
              <a:ln>
                <a:noFill/>
              </a:ln>
              <a:effectLst>
                <a:outerShdw blurRad="276934"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Diagram of the chemical makeup of nicotine">
                <a:extLst>
                  <a:ext uri="{FF2B5EF4-FFF2-40B4-BE49-F238E27FC236}">
                    <a16:creationId xmlns:a16="http://schemas.microsoft.com/office/drawing/2014/main" id="{C7F3875A-F0FF-421D-B20E-82B90323823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72430" y="2111240"/>
                <a:ext cx="1828800" cy="2007447"/>
              </a:xfrm>
              <a:prstGeom prst="rect">
                <a:avLst/>
              </a:prstGeom>
            </p:spPr>
          </p:pic>
        </p:grpSp>
      </p:grpSp>
    </p:spTree>
    <p:extLst>
      <p:ext uri="{BB962C8B-B14F-4D97-AF65-F5344CB8AC3E}">
        <p14:creationId xmlns:p14="http://schemas.microsoft.com/office/powerpoint/2010/main" val="3200490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6653" y="-1058693"/>
            <a:ext cx="11430000" cy="98137"/>
          </a:xfrm>
          <a:prstGeom prst="rect">
            <a:avLst/>
          </a:prstGeom>
        </p:spPr>
      </p:pic>
      <p:sp>
        <p:nvSpPr>
          <p:cNvPr id="9" name="Title 8">
            <a:extLst>
              <a:ext uri="{FF2B5EF4-FFF2-40B4-BE49-F238E27FC236}">
                <a16:creationId xmlns:a16="http://schemas.microsoft.com/office/drawing/2014/main" id="{9733D9CE-E227-614F-2EC5-14C564303600}"/>
              </a:ext>
              <a:ext uri="{C183D7F6-B498-43B3-948B-1728B52AA6E4}">
                <adec:decorative xmlns:adec="http://schemas.microsoft.com/office/drawing/2017/decorative" val="0"/>
              </a:ext>
            </a:extLst>
          </p:cNvPr>
          <p:cNvSpPr>
            <a:spLocks noGrp="1"/>
          </p:cNvSpPr>
          <p:nvPr>
            <p:ph type="title"/>
          </p:nvPr>
        </p:nvSpPr>
        <p:spPr>
          <a:xfrm>
            <a:off x="6008395" y="390845"/>
            <a:ext cx="6191831" cy="1519121"/>
          </a:xfrm>
        </p:spPr>
        <p:txBody>
          <a:bodyPr>
            <a:normAutofit/>
          </a:bodyPr>
          <a:lstStyle/>
          <a:p>
            <a:pPr algn="ctr"/>
            <a:r>
              <a:rPr lang="en-US" b="1" dirty="0">
                <a:latin typeface="Calibri" panose="020F0502020204030204" pitchFamily="34" charset="0"/>
                <a:cs typeface="Calibri" panose="020F0502020204030204" pitchFamily="34" charset="0"/>
              </a:rPr>
              <a:t>Nicotine Addiction Is a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Source of Stress</a:t>
            </a:r>
            <a:endParaRPr lang="en-US" dirty="0"/>
          </a:p>
        </p:txBody>
      </p:sp>
      <p:pic>
        <p:nvPicPr>
          <p:cNvPr id="4" name="Picture 3" descr="Image of Brains in vending machine">
            <a:extLst>
              <a:ext uri="{FF2B5EF4-FFF2-40B4-BE49-F238E27FC236}">
                <a16:creationId xmlns:a16="http://schemas.microsoft.com/office/drawing/2014/main" id="{41E403EB-1507-5E6B-6FDC-FCEBA6C8993F}"/>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8924" y="0"/>
            <a:ext cx="5959471" cy="6858000"/>
          </a:xfrm>
          <a:prstGeom prst="rect">
            <a:avLst/>
          </a:prstGeom>
        </p:spPr>
      </p:pic>
      <p:sp>
        <p:nvSpPr>
          <p:cNvPr id="11" name="Text Placeholder 10">
            <a:extLst>
              <a:ext uri="{FF2B5EF4-FFF2-40B4-BE49-F238E27FC236}">
                <a16:creationId xmlns:a16="http://schemas.microsoft.com/office/drawing/2014/main" id="{84136B74-EC2E-C27D-0B0C-A10B0EC9372B}"/>
              </a:ext>
              <a:ext uri="{C183D7F6-B498-43B3-948B-1728B52AA6E4}">
                <adec:decorative xmlns:adec="http://schemas.microsoft.com/office/drawing/2017/decorative" val="0"/>
              </a:ext>
            </a:extLst>
          </p:cNvPr>
          <p:cNvSpPr>
            <a:spLocks noGrp="1"/>
          </p:cNvSpPr>
          <p:nvPr>
            <p:ph type="body" sz="quarter" idx="13"/>
          </p:nvPr>
        </p:nvSpPr>
        <p:spPr>
          <a:xfrm>
            <a:off x="6183607" y="1909966"/>
            <a:ext cx="5715000" cy="4230150"/>
          </a:xfrm>
        </p:spPr>
        <p:txBody>
          <a:bodyPr>
            <a:normAutofit fontScale="92500" lnSpcReduction="20000"/>
          </a:bodyPr>
          <a:lstStyle/>
          <a:p>
            <a:pPr marR="0" lvl="0" algn="l" defTabSz="914400" rtl="0" eaLnBrk="1" fontAlgn="auto" latinLnBrk="0" hangingPunct="1">
              <a:lnSpc>
                <a:spcPct val="90000"/>
              </a:lnSpc>
              <a:spcBef>
                <a:spcPct val="20000"/>
              </a:spcBef>
              <a:spcAft>
                <a:spcPts val="600"/>
              </a:spcAft>
              <a:buClr>
                <a:schemeClr val="tx1"/>
              </a:buClr>
              <a:buSzPct val="92000"/>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When a person is dependent on nicotine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stops using it, their body and brain must readjust to not having nicotine.</a:t>
            </a:r>
          </a:p>
          <a:p>
            <a:pPr marL="0" marR="0" lvl="0" indent="0" algn="l" defTabSz="914400" rtl="0" eaLnBrk="1" fontAlgn="auto" latinLnBrk="0" hangingPunct="1">
              <a:lnSpc>
                <a:spcPct val="90000"/>
              </a:lnSpc>
              <a:spcBef>
                <a:spcPct val="20000"/>
              </a:spcBef>
              <a:spcAft>
                <a:spcPts val="600"/>
              </a:spcAft>
              <a:buClr>
                <a:schemeClr val="tx1"/>
              </a:buClr>
              <a:buSzPct val="92000"/>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Youth may turn to vaping to try to deal with stress or anxiety, </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creating a cycle of nicotine dependence</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Nicotine withdrawal symptoms include </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irritability, restlessness, feeling anxious or depressed, trouble sleeping, problems concentrating, and craving nicotine.</a:t>
            </a: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People, especially youth, may </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keep using tobacco products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help relieve these symptoms.</a:t>
            </a:r>
          </a:p>
          <a:p>
            <a:endParaRPr lang="en-US" dirty="0"/>
          </a:p>
        </p:txBody>
      </p:sp>
    </p:spTree>
    <p:extLst>
      <p:ext uri="{BB962C8B-B14F-4D97-AF65-F5344CB8AC3E}">
        <p14:creationId xmlns:p14="http://schemas.microsoft.com/office/powerpoint/2010/main" val="765329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05DA0-B850-4B1A-8974-5B48190DFA66}"/>
              </a:ext>
            </a:extLst>
          </p:cNvPr>
          <p:cNvSpPr>
            <a:spLocks noGrp="1"/>
          </p:cNvSpPr>
          <p:nvPr>
            <p:ph type="title"/>
          </p:nvPr>
        </p:nvSpPr>
        <p:spPr>
          <a:xfrm>
            <a:off x="581192" y="322480"/>
            <a:ext cx="11029616" cy="1189554"/>
          </a:xfrm>
        </p:spPr>
        <p:txBody>
          <a:bodyPr>
            <a:normAutofit/>
          </a:bodyPr>
          <a:lstStyle/>
          <a:p>
            <a:r>
              <a:rPr lang="en-US" b="1" dirty="0">
                <a:latin typeface="Calibri" panose="020F0502020204030204" pitchFamily="34" charset="0"/>
                <a:cs typeface="Calibri" panose="020F0502020204030204" pitchFamily="34" charset="0"/>
              </a:rPr>
              <a:t>E-Cigarette Aerosol is Not Harmless</a:t>
            </a:r>
          </a:p>
        </p:txBody>
      </p:sp>
      <p:pic>
        <p:nvPicPr>
          <p:cNvPr id="10" name="Content Placeholder 3" descr="&#10;&#10;shows image of aerosol and contents in it">
            <a:extLst>
              <a:ext uri="{FF2B5EF4-FFF2-40B4-BE49-F238E27FC236}">
                <a16:creationId xmlns:a16="http://schemas.microsoft.com/office/drawing/2014/main" id="{93AEE82F-B20C-4837-A84D-46EB64B94B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810" y="1514942"/>
            <a:ext cx="11585278" cy="4084320"/>
          </a:xfrm>
          <a:prstGeom prst="rect">
            <a:avLst/>
          </a:prstGeom>
        </p:spPr>
      </p:pic>
      <p:pic>
        <p:nvPicPr>
          <p:cNvPr id="11" name="Picture 10" descr="a fan of 7 e-cigarettes in different colors displayed" title="e-cigarettes">
            <a:extLst>
              <a:ext uri="{FF2B5EF4-FFF2-40B4-BE49-F238E27FC236}">
                <a16:creationId xmlns:a16="http://schemas.microsoft.com/office/drawing/2014/main" id="{CC00ABF9-9EE7-4FB0-B7DF-C761B46D0F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92846" y="4702775"/>
            <a:ext cx="1815126" cy="1200555"/>
          </a:xfrm>
          <a:prstGeom prst="rect">
            <a:avLst/>
          </a:prstGeom>
        </p:spPr>
      </p:pic>
    </p:spTree>
    <p:extLst>
      <p:ext uri="{BB962C8B-B14F-4D97-AF65-F5344CB8AC3E}">
        <p14:creationId xmlns:p14="http://schemas.microsoft.com/office/powerpoint/2010/main" val="3746162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B641C2-65C3-4EAE-95B3-2E594E6CD22C}"/>
              </a:ext>
              <a:ext uri="{C183D7F6-B498-43B3-948B-1728B52AA6E4}">
                <adec:decorative xmlns:adec="http://schemas.microsoft.com/office/drawing/2017/decorative" val="1"/>
              </a:ext>
            </a:extLst>
          </p:cNvPr>
          <p:cNvSpPr/>
          <p:nvPr/>
        </p:nvSpPr>
        <p:spPr>
          <a:xfrm>
            <a:off x="5960533" y="0"/>
            <a:ext cx="6231467" cy="6858000"/>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7AFBEE14-3DC0-4271-4AE1-20B457D55409}"/>
              </a:ext>
              <a:ext uri="{C183D7F6-B498-43B3-948B-1728B52AA6E4}">
                <adec:decorative xmlns:adec="http://schemas.microsoft.com/office/drawing/2017/decorative" val="1"/>
              </a:ext>
            </a:extLst>
          </p:cNvPr>
          <p:cNvGrpSpPr/>
          <p:nvPr/>
        </p:nvGrpSpPr>
        <p:grpSpPr>
          <a:xfrm>
            <a:off x="7207896" y="241009"/>
            <a:ext cx="4748381" cy="5885079"/>
            <a:chOff x="6838026" y="251283"/>
            <a:chExt cx="4748381" cy="5885079"/>
          </a:xfrm>
        </p:grpSpPr>
        <p:grpSp>
          <p:nvGrpSpPr>
            <p:cNvPr id="2" name="Group 1">
              <a:extLst>
                <a:ext uri="{FF2B5EF4-FFF2-40B4-BE49-F238E27FC236}">
                  <a16:creationId xmlns:a16="http://schemas.microsoft.com/office/drawing/2014/main" id="{8BB179F9-3FFC-94AD-E3D1-F5460457A194}"/>
                </a:ext>
              </a:extLst>
            </p:cNvPr>
            <p:cNvGrpSpPr/>
            <p:nvPr/>
          </p:nvGrpSpPr>
          <p:grpSpPr>
            <a:xfrm>
              <a:off x="6838026" y="1797165"/>
              <a:ext cx="4688116" cy="1097280"/>
              <a:chOff x="7060818" y="3524952"/>
              <a:chExt cx="4688116" cy="1097280"/>
            </a:xfrm>
            <a:solidFill>
              <a:schemeClr val="bg1">
                <a:lumMod val="85000"/>
              </a:schemeClr>
            </a:solidFill>
          </p:grpSpPr>
          <p:sp>
            <p:nvSpPr>
              <p:cNvPr id="7" name="Content Placeholder 8">
                <a:extLst>
                  <a:ext uri="{FF2B5EF4-FFF2-40B4-BE49-F238E27FC236}">
                    <a16:creationId xmlns:a16="http://schemas.microsoft.com/office/drawing/2014/main" id="{974B5BA0-1BC4-5A88-BA91-5EE456DBF155}"/>
                  </a:ext>
                </a:extLst>
              </p:cNvPr>
              <p:cNvSpPr txBox="1">
                <a:spLocks/>
              </p:cNvSpPr>
              <p:nvPr/>
            </p:nvSpPr>
            <p:spPr>
              <a:xfrm>
                <a:off x="7060818" y="3524952"/>
                <a:ext cx="4688116" cy="1097280"/>
              </a:xfrm>
              <a:prstGeom prst="roundRect">
                <a:avLst>
                  <a:gd name="adj" fmla="val 50000"/>
                </a:avLst>
              </a:prstGeom>
              <a:solidFill>
                <a:srgbClr val="B0B0B0"/>
              </a:solidFill>
              <a:ln w="12700">
                <a:solidFill>
                  <a:schemeClr val="bg1">
                    <a:lumMod val="85000"/>
                  </a:schemeClr>
                </a:solidFill>
              </a:ln>
            </p:spPr>
            <p:txBody>
              <a:bodyPr lIns="914400" tIns="45720" rIns="45720" bIns="45720" anchor="ctr">
                <a:noAutofit/>
              </a:bodyPr>
              <a:lstStyle>
                <a:defPPr>
                  <a:defRPr lang="en-US"/>
                </a:defPPr>
                <a:lvl1pPr marR="0" lvl="0" indent="0" fontAlgn="auto">
                  <a:lnSpc>
                    <a:spcPct val="100000"/>
                  </a:lnSpc>
                  <a:spcBef>
                    <a:spcPct val="20000"/>
                  </a:spcBef>
                  <a:spcAft>
                    <a:spcPts val="600"/>
                  </a:spcAft>
                  <a:buClr>
                    <a:srgbClr val="4590B8"/>
                  </a:buClr>
                  <a:buSzPct val="92000"/>
                  <a:buFont typeface="Wingdings 2" panose="05020102010507070707" pitchFamily="18" charset="2"/>
                  <a:buNone/>
                  <a:tabLst/>
                  <a:defRPr kumimoji="0" sz="2400" b="0" i="0" u="none" strike="noStrike" cap="none" spc="0" normalizeH="0" baseline="0">
                    <a:ln>
                      <a:noFill/>
                    </a:ln>
                    <a:solidFill>
                      <a:prstClr val="white">
                        <a:lumMod val="85000"/>
                      </a:prstClr>
                    </a:solidFill>
                    <a:effectLst/>
                    <a:uLnTx/>
                    <a:uFillTx/>
                    <a:latin typeface="Calibri" panose="020F0502020204030204"/>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914400" rtl="0" eaLnBrk="1" fontAlgn="auto" latinLnBrk="0" hangingPunct="1">
                  <a:lnSpc>
                    <a:spcPct val="107000"/>
                  </a:lnSpc>
                  <a:spcBef>
                    <a:spcPts val="0"/>
                  </a:spcBef>
                  <a:spcAft>
                    <a:spcPts val="800"/>
                  </a:spcAft>
                  <a:buClr>
                    <a:srgbClr val="4590B8"/>
                  </a:buClr>
                  <a:buSzPct val="92000"/>
                  <a:buFont typeface="Wingdings 2" panose="05020102010507070707" pitchFamily="18" charset="2"/>
                  <a:buNone/>
                  <a:tabLst>
                    <a:tab pos="457200" algn="l"/>
                  </a:tabLst>
                  <a:defRPr/>
                </a:pP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What Are the Health Risks?</a:t>
                </a:r>
              </a:p>
            </p:txBody>
          </p:sp>
          <p:sp>
            <p:nvSpPr>
              <p:cNvPr id="8" name="Oval 7">
                <a:extLst>
                  <a:ext uri="{FF2B5EF4-FFF2-40B4-BE49-F238E27FC236}">
                    <a16:creationId xmlns:a16="http://schemas.microsoft.com/office/drawing/2014/main" id="{74474B9D-D9FA-691E-03CC-EAFF6442B193}"/>
                  </a:ext>
                </a:extLst>
              </p:cNvPr>
              <p:cNvSpPr/>
              <p:nvPr/>
            </p:nvSpPr>
            <p:spPr>
              <a:xfrm>
                <a:off x="7201306" y="3706249"/>
                <a:ext cx="734686" cy="73468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2</a:t>
                </a:r>
                <a:endParaRPr kumimoji="0" lang="en-IN"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3279F586-6DB6-CC97-4305-75913BC9FEAD}"/>
                </a:ext>
              </a:extLst>
            </p:cNvPr>
            <p:cNvGrpSpPr/>
            <p:nvPr/>
          </p:nvGrpSpPr>
          <p:grpSpPr>
            <a:xfrm>
              <a:off x="6838026" y="3388413"/>
              <a:ext cx="4748381" cy="1126784"/>
              <a:chOff x="6895582" y="4164840"/>
              <a:chExt cx="4688116" cy="1097280"/>
            </a:xfrm>
          </p:grpSpPr>
          <p:sp>
            <p:nvSpPr>
              <p:cNvPr id="10" name="Content Placeholder 8">
                <a:extLst>
                  <a:ext uri="{FF2B5EF4-FFF2-40B4-BE49-F238E27FC236}">
                    <a16:creationId xmlns:a16="http://schemas.microsoft.com/office/drawing/2014/main" id="{8FA0E956-0DA3-8D69-3FF7-D38C6C100F74}"/>
                  </a:ext>
                </a:extLst>
              </p:cNvPr>
              <p:cNvSpPr txBox="1">
                <a:spLocks/>
              </p:cNvSpPr>
              <p:nvPr/>
            </p:nvSpPr>
            <p:spPr>
              <a:xfrm>
                <a:off x="6895582" y="4164840"/>
                <a:ext cx="4688116" cy="1097280"/>
              </a:xfrm>
              <a:prstGeom prst="roundRect">
                <a:avLst>
                  <a:gd name="adj" fmla="val 50000"/>
                </a:avLst>
              </a:prstGeom>
              <a:solidFill>
                <a:srgbClr val="1E778B"/>
              </a:solidFill>
              <a:ln w="12700">
                <a:solidFill>
                  <a:schemeClr val="bg1">
                    <a:lumMod val="85000"/>
                  </a:schemeClr>
                </a:solidFill>
              </a:ln>
            </p:spPr>
            <p:txBody>
              <a:bodyPr lIns="914400" tIns="45720" rIns="45720" bIns="45720" anchor="ctr">
                <a:noAutofit/>
              </a:bodyPr>
              <a:lstStyle>
                <a:defPPr>
                  <a:defRPr lang="en-US"/>
                </a:defPPr>
                <a:lvl1pPr indent="0" defTabSz="457200">
                  <a:spcBef>
                    <a:spcPct val="20000"/>
                  </a:spcBef>
                  <a:spcAft>
                    <a:spcPts val="600"/>
                  </a:spcAft>
                  <a:buClr>
                    <a:schemeClr val="accent2"/>
                  </a:buClr>
                  <a:buSzPct val="92000"/>
                  <a:buFont typeface="Wingdings 2" panose="05020102010507070707" pitchFamily="18" charset="2"/>
                  <a:buNone/>
                  <a:defRPr sz="2400">
                    <a:solidFill>
                      <a:schemeClr val="tx1">
                        <a:lumMod val="50000"/>
                        <a:lumOff val="50000"/>
                      </a:schemeClr>
                    </a:solidFill>
                  </a:defRPr>
                </a:lvl1pPr>
                <a:lvl2pPr marL="630000" indent="-306000" defTabSz="4572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defTabSz="4572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7000"/>
                  </a:lnSpc>
                  <a:spcBef>
                    <a:spcPts val="0"/>
                  </a:spcBef>
                  <a:spcAft>
                    <a:spcPts val="800"/>
                  </a:spcAft>
                  <a:buClr>
                    <a:srgbClr val="4590B8"/>
                  </a:buClr>
                  <a:buSzPct val="92000"/>
                  <a:buFont typeface="Wingdings 2" panose="05020102010507070707" pitchFamily="18" charset="2"/>
                  <a:buNone/>
                  <a:tabLst>
                    <a:tab pos="457200" algn="l"/>
                  </a:tabLst>
                  <a:defRPr/>
                </a:pPr>
                <a:r>
                  <a:rPr lang="en-US" sz="18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What Leads to E-Cigarette Use?</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1" name="Oval 10">
                <a:extLst>
                  <a:ext uri="{FF2B5EF4-FFF2-40B4-BE49-F238E27FC236}">
                    <a16:creationId xmlns:a16="http://schemas.microsoft.com/office/drawing/2014/main" id="{C2CAE95F-45DD-FFB0-6FE8-0F2F7CE9A54B}"/>
                  </a:ext>
                </a:extLst>
              </p:cNvPr>
              <p:cNvSpPr/>
              <p:nvPr/>
            </p:nvSpPr>
            <p:spPr>
              <a:xfrm>
                <a:off x="7096760" y="4346135"/>
                <a:ext cx="734686" cy="734686"/>
              </a:xfrm>
              <a:prstGeom prst="ellipse">
                <a:avLst/>
              </a:prstGeom>
              <a:solidFill>
                <a:srgbClr val="155B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3</a:t>
                </a:r>
                <a:endParaRPr kumimoji="0" lang="en-IN"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BB063A67-1DEC-0761-1837-9897846866D8}"/>
                </a:ext>
              </a:extLst>
            </p:cNvPr>
            <p:cNvGrpSpPr/>
            <p:nvPr/>
          </p:nvGrpSpPr>
          <p:grpSpPr>
            <a:xfrm>
              <a:off x="6838026" y="5039082"/>
              <a:ext cx="4688116" cy="1097280"/>
              <a:chOff x="7171553" y="4075624"/>
              <a:chExt cx="4688116" cy="1097280"/>
            </a:xfrm>
            <a:solidFill>
              <a:srgbClr val="1E778B"/>
            </a:solidFill>
          </p:grpSpPr>
          <p:sp>
            <p:nvSpPr>
              <p:cNvPr id="18" name="Content Placeholder 8">
                <a:extLst>
                  <a:ext uri="{FF2B5EF4-FFF2-40B4-BE49-F238E27FC236}">
                    <a16:creationId xmlns:a16="http://schemas.microsoft.com/office/drawing/2014/main" id="{792EC060-4580-1ACA-4381-CDC46AFB6034}"/>
                  </a:ext>
                </a:extLst>
              </p:cNvPr>
              <p:cNvSpPr txBox="1">
                <a:spLocks/>
              </p:cNvSpPr>
              <p:nvPr/>
            </p:nvSpPr>
            <p:spPr>
              <a:xfrm>
                <a:off x="7171553" y="4075624"/>
                <a:ext cx="4688116" cy="1097280"/>
              </a:xfrm>
              <a:prstGeom prst="roundRect">
                <a:avLst>
                  <a:gd name="adj" fmla="val 50000"/>
                </a:avLst>
              </a:prstGeom>
              <a:solidFill>
                <a:srgbClr val="B0B0B0"/>
              </a:solidFill>
              <a:ln w="12700">
                <a:solidFill>
                  <a:schemeClr val="bg1"/>
                </a:solidFill>
              </a:ln>
            </p:spPr>
            <p:txBody>
              <a:bodyPr lIns="914400" tIns="45720" rIns="45720" bIns="45720" anchor="ctr">
                <a:noAutofit/>
              </a:bodyPr>
              <a:lstStyle>
                <a:defPPr>
                  <a:defRPr lang="en-US"/>
                </a:defPPr>
                <a:lvl1pPr indent="0" defTabSz="457200">
                  <a:spcBef>
                    <a:spcPct val="20000"/>
                  </a:spcBef>
                  <a:spcAft>
                    <a:spcPts val="600"/>
                  </a:spcAft>
                  <a:buClr>
                    <a:schemeClr val="accent2"/>
                  </a:buClr>
                  <a:buSzPct val="92000"/>
                  <a:buFont typeface="Wingdings 2" panose="05020102010507070707" pitchFamily="18" charset="2"/>
                  <a:buNone/>
                  <a:defRPr sz="2400">
                    <a:solidFill>
                      <a:schemeClr val="tx1">
                        <a:lumMod val="50000"/>
                        <a:lumOff val="50000"/>
                      </a:schemeClr>
                    </a:solidFill>
                  </a:defRPr>
                </a:lvl1pPr>
                <a:lvl2pPr marL="630000" indent="-306000" defTabSz="4572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defTabSz="4572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7000"/>
                  </a:lnSpc>
                  <a:spcBef>
                    <a:spcPts val="0"/>
                  </a:spcBef>
                  <a:spcAft>
                    <a:spcPts val="800"/>
                  </a:spcAft>
                  <a:buClr>
                    <a:srgbClr val="4590B8"/>
                  </a:buClr>
                  <a:buSzPct val="92000"/>
                  <a:buFont typeface="Wingdings 2" panose="05020102010507070707" pitchFamily="18" charset="2"/>
                  <a:buNone/>
                  <a:tabLst>
                    <a:tab pos="457200" algn="l"/>
                  </a:tabLst>
                  <a:defRPr/>
                </a:pP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What Can You Do About It?</a:t>
                </a:r>
              </a:p>
            </p:txBody>
          </p:sp>
          <p:sp>
            <p:nvSpPr>
              <p:cNvPr id="19" name="Oval 18">
                <a:extLst>
                  <a:ext uri="{FF2B5EF4-FFF2-40B4-BE49-F238E27FC236}">
                    <a16:creationId xmlns:a16="http://schemas.microsoft.com/office/drawing/2014/main" id="{38337400-4F0E-7FB5-4A80-EC26C16D6CCF}"/>
                  </a:ext>
                </a:extLst>
              </p:cNvPr>
              <p:cNvSpPr/>
              <p:nvPr/>
            </p:nvSpPr>
            <p:spPr>
              <a:xfrm>
                <a:off x="7331400" y="4275087"/>
                <a:ext cx="650586" cy="698354"/>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4</a:t>
                </a:r>
                <a:endParaRPr kumimoji="0" lang="en-IN"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5750D360-28F8-4100-BBF8-DA5D524203A1}"/>
                </a:ext>
              </a:extLst>
            </p:cNvPr>
            <p:cNvGrpSpPr/>
            <p:nvPr/>
          </p:nvGrpSpPr>
          <p:grpSpPr>
            <a:xfrm>
              <a:off x="6838026" y="251283"/>
              <a:ext cx="4688116" cy="1097280"/>
              <a:chOff x="7060818" y="3543424"/>
              <a:chExt cx="4688116" cy="1097280"/>
            </a:xfrm>
            <a:solidFill>
              <a:schemeClr val="bg1">
                <a:lumMod val="85000"/>
              </a:schemeClr>
            </a:solidFill>
          </p:grpSpPr>
          <p:sp>
            <p:nvSpPr>
              <p:cNvPr id="21" name="Content Placeholder 8">
                <a:extLst>
                  <a:ext uri="{FF2B5EF4-FFF2-40B4-BE49-F238E27FC236}">
                    <a16:creationId xmlns:a16="http://schemas.microsoft.com/office/drawing/2014/main" id="{317A8498-8838-6A8E-D0CA-5290703807F2}"/>
                  </a:ext>
                </a:extLst>
              </p:cNvPr>
              <p:cNvSpPr txBox="1">
                <a:spLocks/>
              </p:cNvSpPr>
              <p:nvPr/>
            </p:nvSpPr>
            <p:spPr>
              <a:xfrm>
                <a:off x="7060818" y="3543424"/>
                <a:ext cx="4688116" cy="1097280"/>
              </a:xfrm>
              <a:prstGeom prst="roundRect">
                <a:avLst>
                  <a:gd name="adj" fmla="val 50000"/>
                </a:avLst>
              </a:prstGeom>
              <a:solidFill>
                <a:srgbClr val="B0B0B0"/>
              </a:solidFill>
              <a:ln w="12700">
                <a:solidFill>
                  <a:schemeClr val="bg1"/>
                </a:solidFill>
              </a:ln>
            </p:spPr>
            <p:txBody>
              <a:bodyPr lIns="914400" tIns="45720" rIns="45720" bIns="45720" anchor="ctr">
                <a:noAutofit/>
              </a:bodyPr>
              <a:lstStyle>
                <a:defPPr>
                  <a:defRPr lang="en-US"/>
                </a:defPPr>
                <a:lvl1pPr marR="0" lvl="0" indent="0" fontAlgn="auto">
                  <a:lnSpc>
                    <a:spcPct val="100000"/>
                  </a:lnSpc>
                  <a:spcBef>
                    <a:spcPct val="20000"/>
                  </a:spcBef>
                  <a:spcAft>
                    <a:spcPts val="600"/>
                  </a:spcAft>
                  <a:buClr>
                    <a:srgbClr val="4590B8"/>
                  </a:buClr>
                  <a:buSzPct val="92000"/>
                  <a:buFont typeface="Wingdings 2" panose="05020102010507070707" pitchFamily="18" charset="2"/>
                  <a:buNone/>
                  <a:tabLst/>
                  <a:defRPr kumimoji="0" sz="2400" b="0" i="0" u="none" strike="noStrike" cap="none" spc="0" normalizeH="0" baseline="0">
                    <a:ln>
                      <a:noFill/>
                    </a:ln>
                    <a:solidFill>
                      <a:prstClr val="white">
                        <a:lumMod val="85000"/>
                      </a:prstClr>
                    </a:solidFill>
                    <a:effectLst/>
                    <a:uLnTx/>
                    <a:uFillTx/>
                    <a:latin typeface="Calibri" panose="020F0502020204030204"/>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914400" rtl="0" eaLnBrk="1" fontAlgn="auto" latinLnBrk="0" hangingPunct="1">
                  <a:lnSpc>
                    <a:spcPct val="107000"/>
                  </a:lnSpc>
                  <a:spcBef>
                    <a:spcPts val="0"/>
                  </a:spcBef>
                  <a:spcAft>
                    <a:spcPts val="800"/>
                  </a:spcAft>
                  <a:buClr>
                    <a:srgbClr val="4590B8"/>
                  </a:buClr>
                  <a:buSzPct val="92000"/>
                  <a:buFont typeface="Wingdings 2" panose="05020102010507070707" pitchFamily="18" charset="2"/>
                  <a:buNone/>
                  <a:tabLst>
                    <a:tab pos="457200" algn="l"/>
                  </a:tabLst>
                  <a:defRPr/>
                </a:pPr>
                <a:r>
                  <a:rPr kumimoji="0" lang="en-US" sz="1800" b="1" i="0" u="none" strike="noStrike" kern="1200" cap="none" spc="0" normalizeH="0" baseline="0" noProof="0" dirty="0">
                    <a:ln>
                      <a:noFill/>
                    </a:ln>
                    <a:solidFill>
                      <a:schemeClr val="tx1"/>
                    </a:solidFill>
                    <a:effectLst/>
                    <a:uLnTx/>
                    <a:uFillTx/>
                    <a:latin typeface="Calibri" panose="020F0502020204030204"/>
                    <a:ea typeface="Calibri" panose="020F0502020204030204" pitchFamily="34" charset="0"/>
                    <a:cs typeface="Times New Roman"/>
                  </a:rPr>
                  <a:t>What Are E-Cigarettes?</a:t>
                </a:r>
              </a:p>
            </p:txBody>
          </p:sp>
          <p:sp>
            <p:nvSpPr>
              <p:cNvPr id="28" name="Oval 27">
                <a:extLst>
                  <a:ext uri="{FF2B5EF4-FFF2-40B4-BE49-F238E27FC236}">
                    <a16:creationId xmlns:a16="http://schemas.microsoft.com/office/drawing/2014/main" id="{906D8B97-1A2E-892D-2D33-14F52D41829E}"/>
                  </a:ext>
                </a:extLst>
              </p:cNvPr>
              <p:cNvSpPr/>
              <p:nvPr/>
            </p:nvSpPr>
            <p:spPr>
              <a:xfrm>
                <a:off x="7201306" y="3706249"/>
                <a:ext cx="734686" cy="73468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en-IN"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5" name="Title 4">
            <a:extLst>
              <a:ext uri="{FF2B5EF4-FFF2-40B4-BE49-F238E27FC236}">
                <a16:creationId xmlns:a16="http://schemas.microsoft.com/office/drawing/2014/main" id="{25F343E4-8609-7E05-B810-25C45312E7FE}"/>
              </a:ext>
            </a:extLst>
          </p:cNvPr>
          <p:cNvSpPr>
            <a:spLocks noGrp="1"/>
          </p:cNvSpPr>
          <p:nvPr>
            <p:ph type="title" idx="4294967295"/>
          </p:nvPr>
        </p:nvSpPr>
        <p:spPr>
          <a:xfrm>
            <a:off x="445725" y="-360109"/>
            <a:ext cx="11029616" cy="226251"/>
          </a:xfrm>
        </p:spPr>
        <p:txBody>
          <a:bodyPr/>
          <a:lstStyle/>
          <a:p>
            <a:r>
              <a:rPr lang="en-US" dirty="0"/>
              <a:t>What Leads to E-Cigarette Use? </a:t>
            </a:r>
          </a:p>
        </p:txBody>
      </p:sp>
    </p:spTree>
    <p:extLst>
      <p:ext uri="{BB962C8B-B14F-4D97-AF65-F5344CB8AC3E}">
        <p14:creationId xmlns:p14="http://schemas.microsoft.com/office/powerpoint/2010/main" val="643401394"/>
      </p:ext>
    </p:extLst>
  </p:cSld>
  <p:clrMapOvr>
    <a:masterClrMapping/>
  </p:clrMapOvr>
</p:sld>
</file>

<file path=ppt/theme/theme1.xml><?xml version="1.0" encoding="utf-8"?>
<a:theme xmlns:a="http://schemas.openxmlformats.org/drawingml/2006/main" name="5_Dividend">
  <a:themeElements>
    <a:clrScheme name="#d3f9f3">
      <a:dk1>
        <a:srgbClr val="102B40"/>
      </a:dk1>
      <a:lt1>
        <a:srgbClr val="FFFFFF"/>
      </a:lt1>
      <a:dk2>
        <a:srgbClr val="2A5660"/>
      </a:dk2>
      <a:lt2>
        <a:srgbClr val="D2F9EB"/>
      </a:lt2>
      <a:accent1>
        <a:srgbClr val="569FD3"/>
      </a:accent1>
      <a:accent2>
        <a:srgbClr val="2F78BC"/>
      </a:accent2>
      <a:accent3>
        <a:srgbClr val="0F8577"/>
      </a:accent3>
      <a:accent4>
        <a:srgbClr val="5ACB59"/>
      </a:accent4>
      <a:accent5>
        <a:srgbClr val="F4605C"/>
      </a:accent5>
      <a:accent6>
        <a:srgbClr val="851238"/>
      </a:accent6>
      <a:hlink>
        <a:srgbClr val="569FD3"/>
      </a:hlink>
      <a:folHlink>
        <a:srgbClr val="102B40"/>
      </a:folHlink>
    </a:clrScheme>
    <a:fontScheme name="NCCDPHP template blank June2020">
      <a:majorFont>
        <a:latin typeface="Arial"/>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Default Template">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obacco Marketing Draft 3" id="{870CF434-E15F-F840-89C9-23704CA074E4}" vid="{297C9FA1-DBA7-6A40-BFB8-54DF34431C8B}"/>
    </a:ext>
  </a:extLst>
</a:theme>
</file>

<file path=ppt/theme/theme3.xml><?xml version="1.0" encoding="utf-8"?>
<a:theme xmlns:a="http://schemas.openxmlformats.org/drawingml/2006/main" name="cdc">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cdc" id="{8B109369-0151-3346-A51E-4FD610F4C301}" vid="{D2D205EF-AF6F-B742-8D4A-F5A90A683CE2}"/>
    </a:ext>
  </a:extLst>
</a:theme>
</file>

<file path=ppt/theme/theme4.xml><?xml version="1.0" encoding="utf-8"?>
<a:theme xmlns:a="http://schemas.openxmlformats.org/drawingml/2006/main" name="7_Dividend">
  <a:themeElements>
    <a:clrScheme name="CDC NCCDPHP">
      <a:dk1>
        <a:sysClr val="windowText" lastClr="000000"/>
      </a:dk1>
      <a:lt1>
        <a:sysClr val="window" lastClr="FFFFFF"/>
      </a:lt1>
      <a:dk2>
        <a:srgbClr val="44546A"/>
      </a:dk2>
      <a:lt2>
        <a:srgbClr val="E7E6E6"/>
      </a:lt2>
      <a:accent1>
        <a:srgbClr val="122C41"/>
      </a:accent1>
      <a:accent2>
        <a:srgbClr val="56A0D3"/>
      </a:accent2>
      <a:accent3>
        <a:srgbClr val="5ACC5A"/>
      </a:accent3>
      <a:accent4>
        <a:srgbClr val="FF7351"/>
      </a:accent4>
      <a:accent5>
        <a:srgbClr val="FDDC00"/>
      </a:accent5>
      <a:accent6>
        <a:srgbClr val="0A968E"/>
      </a:accent6>
      <a:hlink>
        <a:srgbClr val="0563C1"/>
      </a:hlink>
      <a:folHlink>
        <a:srgbClr val="954F72"/>
      </a:folHlink>
    </a:clrScheme>
    <a:fontScheme name="NCCDPHP template blank June2020">
      <a:majorFont>
        <a:latin typeface="Arial"/>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5.xml><?xml version="1.0" encoding="utf-8"?>
<a:theme xmlns:a="http://schemas.openxmlformats.org/drawingml/2006/main" name="8_Dividend">
  <a:themeElements>
    <a:clrScheme name="#d3f9f3">
      <a:dk1>
        <a:srgbClr val="102B40"/>
      </a:dk1>
      <a:lt1>
        <a:srgbClr val="FFFFFF"/>
      </a:lt1>
      <a:dk2>
        <a:srgbClr val="2A5660"/>
      </a:dk2>
      <a:lt2>
        <a:srgbClr val="D2F9EB"/>
      </a:lt2>
      <a:accent1>
        <a:srgbClr val="569FD3"/>
      </a:accent1>
      <a:accent2>
        <a:srgbClr val="2F78BC"/>
      </a:accent2>
      <a:accent3>
        <a:srgbClr val="0F8577"/>
      </a:accent3>
      <a:accent4>
        <a:srgbClr val="5ACB59"/>
      </a:accent4>
      <a:accent5>
        <a:srgbClr val="F4605C"/>
      </a:accent5>
      <a:accent6>
        <a:srgbClr val="851238"/>
      </a:accent6>
      <a:hlink>
        <a:srgbClr val="569FD3"/>
      </a:hlink>
      <a:folHlink>
        <a:srgbClr val="102B40"/>
      </a:folHlink>
    </a:clrScheme>
    <a:fontScheme name="NCCDPHP template blank June2020">
      <a:majorFont>
        <a:latin typeface="Arial"/>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6.xml><?xml version="1.0" encoding="utf-8"?>
<a:theme xmlns:a="http://schemas.openxmlformats.org/drawingml/2006/main" name="4_Dividend">
  <a:themeElements>
    <a:clrScheme name="#d3f9f3">
      <a:dk1>
        <a:srgbClr val="102B40"/>
      </a:dk1>
      <a:lt1>
        <a:srgbClr val="FFFFFF"/>
      </a:lt1>
      <a:dk2>
        <a:srgbClr val="2A5660"/>
      </a:dk2>
      <a:lt2>
        <a:srgbClr val="D2F9EB"/>
      </a:lt2>
      <a:accent1>
        <a:srgbClr val="569FD3"/>
      </a:accent1>
      <a:accent2>
        <a:srgbClr val="2F78BC"/>
      </a:accent2>
      <a:accent3>
        <a:srgbClr val="0F8577"/>
      </a:accent3>
      <a:accent4>
        <a:srgbClr val="5ACB59"/>
      </a:accent4>
      <a:accent5>
        <a:srgbClr val="F4605C"/>
      </a:accent5>
      <a:accent6>
        <a:srgbClr val="851238"/>
      </a:accent6>
      <a:hlink>
        <a:srgbClr val="569FD3"/>
      </a:hlink>
      <a:folHlink>
        <a:srgbClr val="102B40"/>
      </a:folHlink>
    </a:clrScheme>
    <a:fontScheme name="NCCDPHP template blank June2020">
      <a:majorFont>
        <a:latin typeface="Arial"/>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6DC075-52B0-4141-82BB-849D20926E25}">
  <ds:schemaRefs>
    <ds:schemaRef ds:uri="http://schemas.microsoft.com/sharepoint/v3/contenttype/forms"/>
  </ds:schemaRefs>
</ds:datastoreItem>
</file>

<file path=customXml/itemProps2.xml><?xml version="1.0" encoding="utf-8"?>
<ds:datastoreItem xmlns:ds="http://schemas.openxmlformats.org/officeDocument/2006/customXml" ds:itemID="{B4B36B5B-682E-43AD-B933-92F3052C1EA2}">
  <ds:schemaRefs>
    <ds:schemaRef ds:uri="http://schemas.microsoft.com/office/2006/documentManagement/types"/>
    <ds:schemaRef ds:uri="http://www.w3.org/XML/1998/namespace"/>
    <ds:schemaRef ds:uri="http://purl.org/dc/dcmitype/"/>
    <ds:schemaRef ds:uri="http://schemas.openxmlformats.org/package/2006/metadata/core-properties"/>
    <ds:schemaRef ds:uri="http://purl.org/dc/terms/"/>
    <ds:schemaRef ds:uri="http://schemas.microsoft.com/office/2006/metadata/properties"/>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257E44ED-2A1C-4213-81CE-F6F9044000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11840</TotalTime>
  <Words>2460</Words>
  <Application>Microsoft Office PowerPoint</Application>
  <PresentationFormat>Widescreen</PresentationFormat>
  <Paragraphs>225</Paragraphs>
  <Slides>18</Slides>
  <Notes>17</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18</vt:i4>
      </vt:variant>
    </vt:vector>
  </HeadingPairs>
  <TitlesOfParts>
    <vt:vector size="37" baseType="lpstr">
      <vt:lpstr>Arial</vt:lpstr>
      <vt:lpstr>Calibri</vt:lpstr>
      <vt:lpstr>Courier New</vt:lpstr>
      <vt:lpstr>Franklin Gothic Book</vt:lpstr>
      <vt:lpstr>interfaceregular</vt:lpstr>
      <vt:lpstr>Lucida Grande</vt:lpstr>
      <vt:lpstr>Open Sans</vt:lpstr>
      <vt:lpstr>Rockwell</vt:lpstr>
      <vt:lpstr>Source Serif Pro</vt:lpstr>
      <vt:lpstr>Symbol</vt:lpstr>
      <vt:lpstr>Times New Roman</vt:lpstr>
      <vt:lpstr>Wingdings</vt:lpstr>
      <vt:lpstr>Wingdings 2</vt:lpstr>
      <vt:lpstr>5_Dividend</vt:lpstr>
      <vt:lpstr>Default Template</vt:lpstr>
      <vt:lpstr>cdc</vt:lpstr>
      <vt:lpstr>7_Dividend</vt:lpstr>
      <vt:lpstr>8_Dividend</vt:lpstr>
      <vt:lpstr>4_Dividend</vt:lpstr>
      <vt:lpstr>KNOW THE RISKS: A Parent’s Guide to E-Cigarettes and Youth</vt:lpstr>
      <vt:lpstr>KNOW THE RISKS: A Parent’s Guide to E-Cigarettes and Youth Office on Smoking and Health </vt:lpstr>
      <vt:lpstr>What are E-Cigarettes?</vt:lpstr>
      <vt:lpstr>.</vt:lpstr>
      <vt:lpstr>E-Cigarettes Are the Most Commonly Used Tobacco Product Among U.S. Youth</vt:lpstr>
      <vt:lpstr>Nicotine Poses Unique Dangers to Young People</vt:lpstr>
      <vt:lpstr>Nicotine Addiction Is a  Source of Stress</vt:lpstr>
      <vt:lpstr>E-Cigarette Aerosol is Not Harmless</vt:lpstr>
      <vt:lpstr>What Leads to E-Cigarette Use? </vt:lpstr>
      <vt:lpstr>Youth Reasons for Ever Trying an E-Cigarette, NYTS, 2021</vt:lpstr>
      <vt:lpstr>Youth Reasons for Current E-Cigarette Use, NYTS, 2021</vt:lpstr>
      <vt:lpstr>Most U.S. Youth Are Exposed to E-Cigarette  Advertising, NYTS 2021</vt:lpstr>
      <vt:lpstr>Tobacco Use Impacts People and Communities Differently</vt:lpstr>
      <vt:lpstr>What Can You Do About It?</vt:lpstr>
      <vt:lpstr>Talk with Your Teen</vt:lpstr>
      <vt:lpstr>Resources to Help Youth Quit Quitlines― Trained Counselors </vt:lpstr>
      <vt:lpstr>   Be Tobacco Free!  </vt:lpstr>
      <vt:lpstr>Know the Risks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CDC</dc:creator>
  <cp:lastModifiedBy>Hoefer, Alexandra (CDC/DDNID/NCCDPHP/OSH) (CTR)</cp:lastModifiedBy>
  <cp:revision>36</cp:revision>
  <dcterms:created xsi:type="dcterms:W3CDTF">2023-02-14T16:26:30Z</dcterms:created>
  <dcterms:modified xsi:type="dcterms:W3CDTF">2023-05-25T13:22:13Z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2023-02-14T16:27:13Z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31aa8cc6-7135-406f-b876-08ffdcb5e61d</vt:lpwstr>
  </property>
  <property fmtid="{D5CDD505-2E9C-101B-9397-08002B2CF9AE}" pid="8" name="MSIP_Label_7b94a7b8-f06c-4dfe-bdcc-9b548fd58c31_ContentBits">
    <vt:lpwstr>0</vt:lpwstr>
  </property>
</Properties>
</file>