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7.xml" ContentType="application/vnd.openxmlformats-officedocument.drawingml.chart+xml"/>
  <Override PartName="/ppt/notesSlides/notesSlide29.xml" ContentType="application/vnd.openxmlformats-officedocument.presentationml.notesSl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4.xml" ContentType="application/vnd.openxmlformats-officedocument.presentationml.notesSl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6.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9.xml" ContentType="application/vnd.openxmlformats-officedocument.presentationml.notesSlide+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1.xml" ContentType="application/vnd.openxmlformats-officedocument.presentationml.notesSlide+xml"/>
  <Override PartName="/ppt/charts/chart42.xml" ContentType="application/vnd.openxmlformats-officedocument.drawingml.chart+xml"/>
  <Override PartName="/ppt/notesSlides/notesSlide42.xml" ContentType="application/vnd.openxmlformats-officedocument.presentationml.notesSlid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3.xml" ContentType="application/vnd.openxmlformats-officedocument.presentationml.notesSlid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4.xml" ContentType="application/vnd.openxmlformats-officedocument.presentationml.notesSlide+xml"/>
  <Override PartName="/ppt/charts/chart45.xml" ContentType="application/vnd.openxmlformats-officedocument.drawingml.chart+xml"/>
  <Override PartName="/ppt/drawings/drawing5.xml" ContentType="application/vnd.openxmlformats-officedocument.drawingml.chartshapes+xml"/>
  <Override PartName="/ppt/notesSlides/notesSlide45.xml" ContentType="application/vnd.openxmlformats-officedocument.presentationml.notesSlide+xml"/>
  <Override PartName="/ppt/charts/chart4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6.xml" ContentType="application/vnd.openxmlformats-officedocument.presentationml.notesSlide+xml"/>
  <Override PartName="/ppt/charts/chart4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7.xml" ContentType="application/vnd.openxmlformats-officedocument.presentationml.notesSlide+xml"/>
  <Override PartName="/ppt/charts/chart4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0.xml" ContentType="application/vnd.openxmlformats-officedocument.presentationml.notesSlid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1.xml" ContentType="application/vnd.openxmlformats-officedocument.presentationml.notesSlid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2.xml" ContentType="application/vnd.openxmlformats-officedocument.presentationml.notesSlid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3.xml" ContentType="application/vnd.openxmlformats-officedocument.presentationml.notesSl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4.xml" ContentType="application/vnd.openxmlformats-officedocument.presentationml.notesSlid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3" r:id="rId5"/>
    <p:sldMasterId id="2147483888" r:id="rId6"/>
    <p:sldMasterId id="2147483894" r:id="rId7"/>
    <p:sldMasterId id="2147483909" r:id="rId8"/>
  </p:sldMasterIdLst>
  <p:notesMasterIdLst>
    <p:notesMasterId r:id="rId64"/>
  </p:notesMasterIdLst>
  <p:handoutMasterIdLst>
    <p:handoutMasterId r:id="rId65"/>
  </p:handoutMasterIdLst>
  <p:sldIdLst>
    <p:sldId id="1403" r:id="rId9"/>
    <p:sldId id="1389" r:id="rId10"/>
    <p:sldId id="456" r:id="rId11"/>
    <p:sldId id="473" r:id="rId12"/>
    <p:sldId id="470" r:id="rId13"/>
    <p:sldId id="333" r:id="rId14"/>
    <p:sldId id="1391" r:id="rId15"/>
    <p:sldId id="1406" r:id="rId16"/>
    <p:sldId id="393" r:id="rId17"/>
    <p:sldId id="1417" r:id="rId18"/>
    <p:sldId id="1378" r:id="rId19"/>
    <p:sldId id="489" r:id="rId20"/>
    <p:sldId id="488" r:id="rId21"/>
    <p:sldId id="570" r:id="rId22"/>
    <p:sldId id="1397" r:id="rId23"/>
    <p:sldId id="1395" r:id="rId24"/>
    <p:sldId id="1405" r:id="rId25"/>
    <p:sldId id="481" r:id="rId26"/>
    <p:sldId id="1398" r:id="rId27"/>
    <p:sldId id="1392" r:id="rId28"/>
    <p:sldId id="1399" r:id="rId29"/>
    <p:sldId id="1393" r:id="rId30"/>
    <p:sldId id="1394" r:id="rId31"/>
    <p:sldId id="447" r:id="rId32"/>
    <p:sldId id="544" r:id="rId33"/>
    <p:sldId id="490" r:id="rId34"/>
    <p:sldId id="1420" r:id="rId35"/>
    <p:sldId id="1418" r:id="rId36"/>
    <p:sldId id="524" r:id="rId37"/>
    <p:sldId id="538" r:id="rId38"/>
    <p:sldId id="539" r:id="rId39"/>
    <p:sldId id="540" r:id="rId40"/>
    <p:sldId id="479" r:id="rId41"/>
    <p:sldId id="509" r:id="rId42"/>
    <p:sldId id="369" r:id="rId43"/>
    <p:sldId id="437" r:id="rId44"/>
    <p:sldId id="438" r:id="rId45"/>
    <p:sldId id="501" r:id="rId46"/>
    <p:sldId id="1419" r:id="rId47"/>
    <p:sldId id="502" r:id="rId48"/>
    <p:sldId id="485" r:id="rId49"/>
    <p:sldId id="441" r:id="rId50"/>
    <p:sldId id="442" r:id="rId51"/>
    <p:sldId id="443" r:id="rId52"/>
    <p:sldId id="458" r:id="rId53"/>
    <p:sldId id="425" r:id="rId54"/>
    <p:sldId id="561" r:id="rId55"/>
    <p:sldId id="1407" r:id="rId56"/>
    <p:sldId id="1380" r:id="rId57"/>
    <p:sldId id="462" r:id="rId58"/>
    <p:sldId id="1411" r:id="rId59"/>
    <p:sldId id="1415" r:id="rId60"/>
    <p:sldId id="1414" r:id="rId61"/>
    <p:sldId id="1416" r:id="rId62"/>
    <p:sldId id="361" r:id="rId63"/>
  </p:sldIdLst>
  <p:sldSz cx="12192000" cy="6858000"/>
  <p:notesSz cx="7315200" cy="9601200"/>
  <p:embeddedFontLst>
    <p:embeddedFont>
      <p:font typeface="Calibri" panose="020F0502020204030204" pitchFamily="34" charset="0"/>
      <p:regular r:id="rId66"/>
      <p:bold r:id="rId67"/>
      <p:italic r:id="rId68"/>
      <p:boldItalic r:id="rId69"/>
    </p:embeddedFont>
    <p:embeddedFont>
      <p:font typeface="Calibri Light" panose="020F0302020204030204" pitchFamily="34" charset="0"/>
      <p:regular r:id="rId70"/>
      <p:italic r:id="rId71"/>
    </p:embeddedFont>
    <p:embeddedFont>
      <p:font typeface="Cambria Math" panose="02040503050406030204" pitchFamily="18" charset="0"/>
      <p:regular r:id="rId72"/>
    </p:embeddedFont>
    <p:embeddedFont>
      <p:font typeface="Myriad Web Pro" panose="020B0604020202020204" charset="0"/>
      <p:regular r:id="rId73"/>
      <p:bold r:id="rId74"/>
      <p:italic r:id="rId75"/>
      <p:boldItalic r:id="rId76"/>
    </p:embeddedFont>
    <p:embeddedFont>
      <p:font typeface="Segoe UI" panose="020B0502040204020203" pitchFamily="34" charset="0"/>
      <p:regular r:id="rId77"/>
      <p:bold r:id="rId78"/>
      <p:italic r:id="rId79"/>
      <p:boldItalic r:id="rId8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091201-E67B-28AE-6175-A54E7B444AFF}" name="Feng, Pei-Jean (//NCHHSTP)-SU" initials="FPJ(S" userId="Feng, Pei-Jean (//NCHHSTP)-SU" providerId="None"/>
  <p188:author id="{E2DAD404-5152-234E-0377-99B406EB37B4}" name="Allen, Leeanna (CDC/DDID/NCHHSTP/DTE)" initials="AL(" userId="S::iei5@cdc.gov::c55763ca-55d4-48ea-8a8f-6f201dd3c749" providerId="AD"/>
  <p188:author id="{33FAF014-BD58-E438-4B49-6970068965C2}" name="Forbes, Divia (CDC/DDID/NCHHSTP/DTE)" initials="F(" userId="S::dkf1@cdc.gov::0965cef4-b50e-4e91-82c2-b8854f40823f" providerId="AD"/>
  <p188:author id="{CF78361F-F472-FF25-A840-C9C8C4A3F38D}" name="Allison Maiuri" initials="AM" userId="S::fpg3@cdc.gov::e501f85d-6eaf-4562-8784-330c8872bdce" providerId="AD"/>
  <p188:author id="{25EEDF30-E25C-FCC5-212F-AA3B882B0A86}" name="Self, Julie Lynn (CDC/DDID/NCHHSTP/DTE)" initials="SJL(" userId="S::yxj9@cdc.gov::b0c15203-d06e-4f8a-93be-4cafda4cc0aa" providerId="AD"/>
  <p188:author id="{1945D141-DDD3-EFDB-BC16-43DAC4EAE0E1}" name="Walker, William (Billy) (CDC/DDID/NCHHSTP/DTE)" initials="WLW" userId="Walker, William (Billy) (CDC/DDID/NCHHSTP/DTE)" providerId="None"/>
  <p188:author id="{41A12776-E675-4BEE-B9C5-E96793986193}" name="Feng, Pei-Jean" initials="PF" userId="Feng, Pei-Jean" providerId="None"/>
  <p188:author id="{01C28078-D7DA-2966-497E-3391E73A2670}" name="Augustine, Ryan (CDC/DDID/NCHHSTP/DTE)" initials="AR(" userId="S::mvv7@cdc.gov::450bfa04-8906-4291-b3ae-5ff68c0b3bf5" providerId="AD"/>
  <p188:author id="{9DA86497-2C5B-1C49-236C-A17A849F5E62}" name="Miller, Erin (CDC/DDID/NCHHSTP/DTE)" initials="ME(" userId="S::ssy3@cdc.gov::128df035-7289-43cf-84fc-19d2df55a584" providerId="AD"/>
  <p188:author id="{B0AFC9A9-9EF6-FB7C-C99A-D0CFF3B011C6}" name="Pei Jean Feng" initials="PJF" userId="S::ewc6@cdc.gov::239ea777-a985-43c5-9b7b-36c9bf0e18b4" providerId="AD"/>
  <p188:author id="{17C32DAA-5FC4-018E-F31D-E9B41B4A16F7}" name="Langer, Adam J. (CDC/DDID/NCHHSTP/DTE)" initials="LAJ(" userId="S::akl7@cdc.gov::fadb3565-89f1-4382-acf7-a4a11b8b5474" providerId="AD"/>
  <p188:author id="{148FACB0-4496-DE41-E2B6-19CE579BE820}" name="Kammerer, Steve (CDC/DDID/NCHHSTP/DTE)" initials="KS(" userId="S::fzk3@cdc.gov::5ff58567-e670-4ff5-89af-90b01f473128" providerId="AD"/>
  <p188:author id="{7E31D9B5-BF5E-15A9-9457-A08D292119FB}" name="Feng, Pei-Jean (//NCHHSTP)-SU" initials="F(" userId="S::ewc6-su@cdc.gov::4c7f677b-436e-41ca-9114-e27d08c8e713" providerId="AD"/>
  <p188:author id="{9C299EB8-774C-CAB1-2F3B-738378285CBC}" name="Lambert, Lauren A. (CDC/DDID/NCHHSTP/DTE)" initials="LLA(" userId="S::lal0@cdc.gov::f378f072-aff1-4dff-88f9-483deb9998ae" providerId="AD"/>
  <p188:author id="{84B5F0C7-C667-4AC7-238B-7AFD811C4E42}" name="Forbes, Divia (CDC/DDID/NCHHSTP/DTE)" initials="FD(" userId="S::Dkf1@cdc.gov::0965cef4-b50e-4e91-82c2-b8854f40823f" providerId="AD"/>
  <p188:author id="{62B041DD-AD77-E698-BFB3-17529D6D9B32}" name="Pratt, Robert (CDC/DDID/NCHHSTP/DTE)" initials="PR(" userId="S::rbp5@cdc.gov::411d62a7-afbc-448c-bd39-7ebff3f5a7cf" providerId="AD"/>
  <p188:author id="{3D5C61E6-B7A2-6682-4828-67B194B15D1E}" name="Salmon-Trejo, LaTweika (CDC/DDID/NCHHSTP/DTE)" initials="S(" userId="S::psq2@cdc.gov::91773110-83cb-4b0f-971e-f55645d588e3" providerId="AD"/>
  <p188:author id="{E1CA81E9-C8E4-8C14-1E8B-43284E9C2CB4}" name="Walker, William (Billy) (CDC/DDID/NCHHSTP/DTE)" initials="W(" userId="S::lxq4@cdc.gov::d61da025-b507-4400-90d3-de22e3dec7ad" providerId="AD"/>
  <p188:author id="{63DD1EEA-37EF-7991-8ECA-7BA24700131A}" name="Moore, Meredith (CDC/DDID/NCHHSTP/DTE)" initials="MM(" userId="S::mue1@cdc.gov::69583902-ec31-4f49-a302-f6fe8b89fd96" providerId="AD"/>
  <p188:author id="{25A01BFF-F768-3384-BBDF-48C33E4858B8}" name="DeLuca, Nick (CDC/DDID/NCHHSTP/DTE)" initials="D(" userId="S::ncd4@cdc.gov::7401b3f7-5759-406a-b65c-994e78639f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Mejia, Paola (CDC/DDID/NCHHSTP/DTE)" initials="MP(" lastIdx="20" clrIdx="28">
    <p:extLst>
      <p:ext uri="{19B8F6BF-5375-455C-9EA6-DF929625EA0E}">
        <p15:presenceInfo xmlns:p15="http://schemas.microsoft.com/office/powerpoint/2012/main" userId="S::rji9@cdc.gov::0175410a-9146-4fea-9e96-7fca4da0343d" providerId="AD"/>
      </p:ext>
    </p:extLst>
  </p:cmAuthor>
  <p:cmAuthor id="1" name="Adam J. Langer" initials="ALanger" lastIdx="28" clrIdx="0">
    <p:extLst>
      <p:ext uri="{19B8F6BF-5375-455C-9EA6-DF929625EA0E}">
        <p15:presenceInfo xmlns:p15="http://schemas.microsoft.com/office/powerpoint/2012/main" userId="Adam J. Langer" providerId="None"/>
      </p:ext>
    </p:extLst>
  </p:cmAuthor>
  <p:cmAuthor id="30" name="Talarico, Sarah (CDC/DDID/NCHHSTP/DTE)" initials="TS(" lastIdx="1" clrIdx="29">
    <p:extLst>
      <p:ext uri="{19B8F6BF-5375-455C-9EA6-DF929625EA0E}">
        <p15:presenceInfo xmlns:p15="http://schemas.microsoft.com/office/powerpoint/2012/main" userId="S::mzi4@cdc.gov::30aa378f-1241-41c8-b3c8-592a75fb7bc3" providerId="AD"/>
      </p:ext>
    </p:extLst>
  </p:cmAuthor>
  <p:cmAuthor id="2" name="Navin, Thomas R. (CDC/OID/NCHHSTP)" initials="NTR(" lastIdx="42" clrIdx="1">
    <p:extLst>
      <p:ext uri="{19B8F6BF-5375-455C-9EA6-DF929625EA0E}">
        <p15:presenceInfo xmlns:p15="http://schemas.microsoft.com/office/powerpoint/2012/main" userId="S-1-5-21-1207783550-2075000910-922709458-177098" providerId="AD"/>
      </p:ext>
    </p:extLst>
  </p:cmAuthor>
  <p:cmAuthor id="31" name="Walker, William (Billy) (CDC/DDID/NCHHSTP/DTE)" initials="W(" lastIdx="2" clrIdx="30">
    <p:extLst>
      <p:ext uri="{19B8F6BF-5375-455C-9EA6-DF929625EA0E}">
        <p15:presenceInfo xmlns:p15="http://schemas.microsoft.com/office/powerpoint/2012/main" userId="S::lxq4@cdc.gov::d61da025-b507-4400-90d3-de22e3dec7ad" providerId="AD"/>
      </p:ext>
    </p:extLst>
  </p:cmAuthor>
  <p:cmAuthor id="3" name="Katz, Dolly (CDC/OID/NCHHSTP)" initials="KD(" lastIdx="3" clrIdx="2">
    <p:extLst>
      <p:ext uri="{19B8F6BF-5375-455C-9EA6-DF929625EA0E}">
        <p15:presenceInfo xmlns:p15="http://schemas.microsoft.com/office/powerpoint/2012/main" userId="S-1-5-21-1207783550-2075000910-922709458-178618" providerId="AD"/>
      </p:ext>
    </p:extLst>
  </p:cmAuthor>
  <p:cmAuthor id="4" name="Iqbal, Shareen (CDC/OID/NCHHSTP) (CTR)" initials="IS((" lastIdx="56" clrIdx="3">
    <p:extLst>
      <p:ext uri="{19B8F6BF-5375-455C-9EA6-DF929625EA0E}">
        <p15:presenceInfo xmlns:p15="http://schemas.microsoft.com/office/powerpoint/2012/main" userId="S-1-5-21-1207783550-2075000910-922709458-517051" providerId="AD"/>
      </p:ext>
    </p:extLst>
  </p:cmAuthor>
  <p:cmAuthor id="5" name="Tsang, Clarisse (CDC/OID/NCHHSTP)" initials="mix4" lastIdx="11" clrIdx="4">
    <p:extLst>
      <p:ext uri="{19B8F6BF-5375-455C-9EA6-DF929625EA0E}">
        <p15:presenceInfo xmlns:p15="http://schemas.microsoft.com/office/powerpoint/2012/main" userId="Tsang, Clarisse (CDC/OID/NCHHSTP)" providerId="None"/>
      </p:ext>
    </p:extLst>
  </p:cmAuthor>
  <p:cmAuthor id="6" name="Pratt, Robert (CDC/OID/NCHHSTP)" initials="PR(" lastIdx="101" clrIdx="5">
    <p:extLst>
      <p:ext uri="{19B8F6BF-5375-455C-9EA6-DF929625EA0E}">
        <p15:presenceInfo xmlns:p15="http://schemas.microsoft.com/office/powerpoint/2012/main" userId="S-1-5-21-1207783550-2075000910-922709458-177281" providerId="AD"/>
      </p:ext>
    </p:extLst>
  </p:cmAuthor>
  <p:cmAuthor id="7" name="Tsang, Clarisse (CDC/OID/NCHHSTP)" initials="TC(" lastIdx="3" clrIdx="6">
    <p:extLst>
      <p:ext uri="{19B8F6BF-5375-455C-9EA6-DF929625EA0E}">
        <p15:presenceInfo xmlns:p15="http://schemas.microsoft.com/office/powerpoint/2012/main" userId="S-1-5-21-1207783550-2075000910-922709458-575230" providerId="AD"/>
      </p:ext>
    </p:extLst>
  </p:cmAuthor>
  <p:cmAuthor id="8" name="Winston, Carla (CDC/OID/NCHHSTP)" initials="WC(" lastIdx="17" clrIdx="7">
    <p:extLst>
      <p:ext uri="{19B8F6BF-5375-455C-9EA6-DF929625EA0E}">
        <p15:presenceInfo xmlns:p15="http://schemas.microsoft.com/office/powerpoint/2012/main" userId="S-1-5-21-1207783550-2075000910-922709458-178677" providerId="AD"/>
      </p:ext>
    </p:extLst>
  </p:cmAuthor>
  <p:cmAuthor id="9" name="Vonnahme, Laura A. (CDC/DDID/NCHHSTP/DTE)" initials="VLA(" lastIdx="27" clrIdx="8">
    <p:extLst>
      <p:ext uri="{19B8F6BF-5375-455C-9EA6-DF929625EA0E}">
        <p15:presenceInfo xmlns:p15="http://schemas.microsoft.com/office/powerpoint/2012/main" userId="S-1-5-21-1207783550-2075000910-922709458-307322" providerId="AD"/>
      </p:ext>
    </p:extLst>
  </p:cmAuthor>
  <p:cmAuthor id="10" name="Vonnahme, Laura A. (CDC/DDID/NCHHSTP/DTE)" initials="VLA( [2]" lastIdx="10" clrIdx="9">
    <p:extLst>
      <p:ext uri="{19B8F6BF-5375-455C-9EA6-DF929625EA0E}">
        <p15:presenceInfo xmlns:p15="http://schemas.microsoft.com/office/powerpoint/2012/main" userId="S::kdy1@cdc.gov::418574af-d465-4c61-96bd-181676756569" providerId="AD"/>
      </p:ext>
    </p:extLst>
  </p:cmAuthor>
  <p:cmAuthor id="11" name="Pratt, Robert (CDC/DDID/NCHHSTP/DTE)" initials="PR(" lastIdx="336" clrIdx="10">
    <p:extLst>
      <p:ext uri="{19B8F6BF-5375-455C-9EA6-DF929625EA0E}">
        <p15:presenceInfo xmlns:p15="http://schemas.microsoft.com/office/powerpoint/2012/main" userId="S::rbp5@cdc.gov::411d62a7-afbc-448c-bd39-7ebff3f5a7cf" providerId="AD"/>
      </p:ext>
    </p:extLst>
  </p:cmAuthor>
  <p:cmAuthor id="12" name="Langer, Adam J. (CDC/DDID/NCHHSTP/DTE)" initials="LAJ(" lastIdx="85" clrIdx="11">
    <p:extLst>
      <p:ext uri="{19B8F6BF-5375-455C-9EA6-DF929625EA0E}">
        <p15:presenceInfo xmlns:p15="http://schemas.microsoft.com/office/powerpoint/2012/main" userId="S::akl7@cdc.gov::fadb3565-89f1-4382-acf7-a4a11b8b5474" providerId="AD"/>
      </p:ext>
    </p:extLst>
  </p:cmAuthor>
  <p:cmAuthor id="13" name="Walker, William (Billy) (CDC/DDID/NCHHSTP/DTE)" initials="WW((" lastIdx="38" clrIdx="12">
    <p:extLst>
      <p:ext uri="{19B8F6BF-5375-455C-9EA6-DF929625EA0E}">
        <p15:presenceInfo xmlns:p15="http://schemas.microsoft.com/office/powerpoint/2012/main" userId="S::lxq4@cdc.gov::f2d3e3bb-2be8-42b5-b491-b5f802b1fcd2" providerId="AD"/>
      </p:ext>
    </p:extLst>
  </p:cmAuthor>
  <p:cmAuthor id="14" name="Navin, Thomas R. (CDC/DDID/NCHHSTP/DTE)" initials="NTR(" lastIdx="2" clrIdx="13">
    <p:extLst>
      <p:ext uri="{19B8F6BF-5375-455C-9EA6-DF929625EA0E}">
        <p15:presenceInfo xmlns:p15="http://schemas.microsoft.com/office/powerpoint/2012/main" userId="S::trn1@cdc.gov::af4bf394-9c4a-42c2-afdb-eb93c3a9ddec" providerId="AD"/>
      </p:ext>
    </p:extLst>
  </p:cmAuthor>
  <p:cmAuthor id="15" name="Winston, Carla (CDC/DDID/NCHHSTP/DTE)" initials="WC(" lastIdx="89" clrIdx="14">
    <p:extLst>
      <p:ext uri="{19B8F6BF-5375-455C-9EA6-DF929625EA0E}">
        <p15:presenceInfo xmlns:p15="http://schemas.microsoft.com/office/powerpoint/2012/main" userId="S::ctw3@cdc.gov::c6440c94-5101-4c7c-9703-c0dac0b75758" providerId="AD"/>
      </p:ext>
    </p:extLst>
  </p:cmAuthor>
  <p:cmAuthor id="16" name="Kammerer, Steve (CDC/DDID/NCHHSTP/DTE)" initials="KS(" lastIdx="45" clrIdx="15">
    <p:extLst>
      <p:ext uri="{19B8F6BF-5375-455C-9EA6-DF929625EA0E}">
        <p15:presenceInfo xmlns:p15="http://schemas.microsoft.com/office/powerpoint/2012/main" userId="S::fzk3@cdc.gov::5ff58567-e670-4ff5-89af-90b01f473128" providerId="AD"/>
      </p:ext>
    </p:extLst>
  </p:cmAuthor>
  <p:cmAuthor id="17" name="Resha, Karen (CDC/DDID/NCHHSTP/OD)" initials="RK(" lastIdx="10" clrIdx="16">
    <p:extLst>
      <p:ext uri="{19B8F6BF-5375-455C-9EA6-DF929625EA0E}">
        <p15:presenceInfo xmlns:p15="http://schemas.microsoft.com/office/powerpoint/2012/main" userId="S-1-5-21-1207783550-2075000910-922709458-197358" providerId="AD"/>
      </p:ext>
    </p:extLst>
  </p:cmAuthor>
  <p:cmAuthor id="18" name="Resha, Karen (CDC/DDID/NCHHSTP/OD)" initials="RK( [2]" lastIdx="20" clrIdx="17">
    <p:extLst>
      <p:ext uri="{19B8F6BF-5375-455C-9EA6-DF929625EA0E}">
        <p15:presenceInfo xmlns:p15="http://schemas.microsoft.com/office/powerpoint/2012/main" userId="S::kdr1@cdc.gov::a215fd98-229d-4e39-9252-09513bdd8eab" providerId="AD"/>
      </p:ext>
    </p:extLst>
  </p:cmAuthor>
  <p:cmAuthor id="19" name="Clarisse Tsang" initials="CT" lastIdx="311" clrIdx="18">
    <p:extLst>
      <p:ext uri="{19B8F6BF-5375-455C-9EA6-DF929625EA0E}">
        <p15:presenceInfo xmlns:p15="http://schemas.microsoft.com/office/powerpoint/2012/main" userId="S::mix4@cdc.gov::939b7fcb-b2e0-4fe0-ad29-62d9a9bce6ce" providerId="AD"/>
      </p:ext>
    </p:extLst>
  </p:cmAuthor>
  <p:cmAuthor id="20" name="Self, Julie Lynn (CDC/DDID/NCHHSTP/DTE)" initials="SJL(" lastIdx="255" clrIdx="19">
    <p:extLst>
      <p:ext uri="{19B8F6BF-5375-455C-9EA6-DF929625EA0E}">
        <p15:presenceInfo xmlns:p15="http://schemas.microsoft.com/office/powerpoint/2012/main" userId="S::yxj9@cdc.gov::b0c15203-d06e-4f8a-93be-4cafda4cc0aa" providerId="AD"/>
      </p:ext>
    </p:extLst>
  </p:cmAuthor>
  <p:cmAuthor id="21" name="Feng, Pei-Jean" initials="PF" lastIdx="10" clrIdx="20">
    <p:extLst>
      <p:ext uri="{19B8F6BF-5375-455C-9EA6-DF929625EA0E}">
        <p15:presenceInfo xmlns:p15="http://schemas.microsoft.com/office/powerpoint/2012/main" userId="Feng, Pei-Jean" providerId="None"/>
      </p:ext>
    </p:extLst>
  </p:cmAuthor>
  <p:cmAuthor id="22" name="Feng, Pei-Jean (CDC/DDID/NCHHSTP/DTE)" initials="F(" lastIdx="284" clrIdx="21">
    <p:extLst>
      <p:ext uri="{19B8F6BF-5375-455C-9EA6-DF929625EA0E}">
        <p15:presenceInfo xmlns:p15="http://schemas.microsoft.com/office/powerpoint/2012/main" userId="S::ewc6@cdc.gov::239ea777-a985-43c5-9b7b-36c9bf0e18b4" providerId="AD"/>
      </p:ext>
    </p:extLst>
  </p:cmAuthor>
  <p:cmAuthor id="23" name="Lambert, Lauren A. (CDC/DDID/NCHHSTP/DTE)" initials="LLA(" lastIdx="189" clrIdx="22">
    <p:extLst>
      <p:ext uri="{19B8F6BF-5375-455C-9EA6-DF929625EA0E}">
        <p15:presenceInfo xmlns:p15="http://schemas.microsoft.com/office/powerpoint/2012/main" userId="S::lal0@cdc.gov::f378f072-aff1-4dff-88f9-483deb9998ae" providerId="AD"/>
      </p:ext>
    </p:extLst>
  </p:cmAuthor>
  <p:cmAuthor id="24" name="Allen, Leeanna (CDC/DDID/NCHHSTP/DTE)" initials="AL(" lastIdx="9" clrIdx="23">
    <p:extLst>
      <p:ext uri="{19B8F6BF-5375-455C-9EA6-DF929625EA0E}">
        <p15:presenceInfo xmlns:p15="http://schemas.microsoft.com/office/powerpoint/2012/main" userId="S::iei5@cdc.gov::c55763ca-55d4-48ea-8a8f-6f201dd3c749" providerId="AD"/>
      </p:ext>
    </p:extLst>
  </p:cmAuthor>
  <p:cmAuthor id="25" name="DeLuca, Nick (CDC/DDID/NCHHSTP/DTE)" initials="DN(" lastIdx="25" clrIdx="24">
    <p:extLst>
      <p:ext uri="{19B8F6BF-5375-455C-9EA6-DF929625EA0E}">
        <p15:presenceInfo xmlns:p15="http://schemas.microsoft.com/office/powerpoint/2012/main" userId="S::ncd4@cdc.gov::7401b3f7-5759-406a-b65c-994e78639fa6" providerId="AD"/>
      </p:ext>
    </p:extLst>
  </p:cmAuthor>
  <p:cmAuthor id="26" name="Moore, Meredith (CDC/DDID/NCHHSTP/DTE)" initials="MM(" lastIdx="249" clrIdx="25">
    <p:extLst>
      <p:ext uri="{19B8F6BF-5375-455C-9EA6-DF929625EA0E}">
        <p15:presenceInfo xmlns:p15="http://schemas.microsoft.com/office/powerpoint/2012/main" userId="S::mue1@cdc.gov::69583902-ec31-4f49-a302-f6fe8b89fd96" providerId="AD"/>
      </p:ext>
    </p:extLst>
  </p:cmAuthor>
  <p:cmAuthor id="27" name="Augustine, Ryan (CDC/DDID/NCHHSTP/DTE)" initials="A(" lastIdx="74" clrIdx="26">
    <p:extLst>
      <p:ext uri="{19B8F6BF-5375-455C-9EA6-DF929625EA0E}">
        <p15:presenceInfo xmlns:p15="http://schemas.microsoft.com/office/powerpoint/2012/main" userId="S::mvv7@cdc.gov::450bfa04-8906-4291-b3ae-5ff68c0b3bf5" providerId="AD"/>
      </p:ext>
    </p:extLst>
  </p:cmAuthor>
  <p:cmAuthor id="28" name="Forbes, Divia (CDC/DDID/NCHHSTP/DTE)" initials="F(" lastIdx="8" clrIdx="27">
    <p:extLst>
      <p:ext uri="{19B8F6BF-5375-455C-9EA6-DF929625EA0E}">
        <p15:presenceInfo xmlns:p15="http://schemas.microsoft.com/office/powerpoint/2012/main" userId="S::dkf1@cdc.gov::0965cef4-b50e-4e91-82c2-b8854f4082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5CF"/>
    <a:srgbClr val="7C5D8F"/>
    <a:srgbClr val="7D46A6"/>
    <a:srgbClr val="803DA5"/>
    <a:srgbClr val="DAC2E8"/>
    <a:srgbClr val="B482D0"/>
    <a:srgbClr val="602E7C"/>
    <a:srgbClr val="434E87"/>
    <a:srgbClr val="BFD8EF"/>
    <a:srgbClr val="A1D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42B9E-DBCF-479A-8830-5C5461E50D64}" v="1752" dt="2023-09-08T14:48:27.018"/>
    <p1510:client id="{0D30BA4A-948F-D637-4075-57D0DEFC093F}" v="1" dt="2023-09-08T14:07:08.190"/>
    <p1510:client id="{37F4758B-4BC6-4B85-9C0A-FE42C0D04B84}" vWet="2" dt="2023-09-07T15:26:00.725"/>
    <p1510:client id="{4A1CC625-2DBD-0862-E3D4-5DC492E27519}" v="1" dt="2023-09-07T20:18:13.768"/>
    <p1510:client id="{7A5AC712-AD5D-4B3A-B449-0780DAA8FE44}" v="143" dt="2023-09-07T22:24:38.209"/>
    <p1510:client id="{A6350C76-CAD8-4B01-A108-29E4C6B7F3B3}" v="35" vWet="37" dt="2023-09-07T16:21:47.571"/>
    <p1510:client id="{AA18322D-155F-A041-8437-9549FE679B67}" v="1" dt="2023-09-08T14:33:54.991"/>
    <p1510:client id="{B6D5BCE6-6571-A4FD-885A-010954233CF0}" v="1" dt="2023-09-07T16:58:23.281"/>
    <p1510:client id="{BC5540C3-9E8C-330D-2ABE-517BFC767C2F}" v="2" dt="2023-09-07T19:52:31.660"/>
    <p1510:client id="{BDD53F50-48BE-41F2-8C62-8C921F144F8D}" v="24" dt="2023-09-08T14:32:45.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53" autoAdjust="0"/>
  </p:normalViewPr>
  <p:slideViewPr>
    <p:cSldViewPr snapToGrid="0">
      <p:cViewPr varScale="1">
        <p:scale>
          <a:sx n="90" d="100"/>
          <a:sy n="90" d="100"/>
        </p:scale>
        <p:origin x="135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font" Target="fonts/font3.fntdata"/><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1.fntdata"/><Relationship Id="rId7" Type="http://schemas.openxmlformats.org/officeDocument/2006/relationships/slideMaster" Target="slideMasters/slideMaster4.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1.fntdata"/><Relationship Id="rId87"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merer, Steve (CDC/DDID/NCHHSTP/DTE)" userId="S::fzk3@cdc.gov::5ff58567-e670-4ff5-89af-90b01f473128" providerId="AD" clId="Web-{BE57A903-AB92-96E9-0D25-C1F9D3300B9D}"/>
    <pc:docChg chg="modSld">
      <pc:chgData name="Kammerer, Steve (CDC/DDID/NCHHSTP/DTE)" userId="S::fzk3@cdc.gov::5ff58567-e670-4ff5-89af-90b01f473128" providerId="AD" clId="Web-{BE57A903-AB92-96E9-0D25-C1F9D3300B9D}" dt="2023-08-15T14:31:46.905" v="342"/>
      <pc:docMkLst>
        <pc:docMk/>
      </pc:docMkLst>
      <pc:sldChg chg="modCm modNotes">
        <pc:chgData name="Kammerer, Steve (CDC/DDID/NCHHSTP/DTE)" userId="S::fzk3@cdc.gov::5ff58567-e670-4ff5-89af-90b01f473128" providerId="AD" clId="Web-{BE57A903-AB92-96E9-0D25-C1F9D3300B9D}" dt="2023-08-15T14:31:46.905" v="342"/>
        <pc:sldMkLst>
          <pc:docMk/>
          <pc:sldMk cId="140915980" sldId="1415"/>
        </pc:sldMkLst>
      </pc:sldChg>
    </pc:docChg>
  </pc:docChgLst>
  <pc:docChgLst>
    <pc:chgData name="Kammerer, Steve (CDC/DDID/NCHHSTP/DTE)" userId="S::fzk3@cdc.gov::5ff58567-e670-4ff5-89af-90b01f473128" providerId="AD" clId="Web-{6249C971-E852-E8C5-F970-4C562BE8770B}"/>
    <pc:docChg chg="">
      <pc:chgData name="Kammerer, Steve (CDC/DDID/NCHHSTP/DTE)" userId="S::fzk3@cdc.gov::5ff58567-e670-4ff5-89af-90b01f473128" providerId="AD" clId="Web-{6249C971-E852-E8C5-F970-4C562BE8770B}" dt="2023-08-08T20:47:05.033" v="0"/>
      <pc:docMkLst>
        <pc:docMk/>
      </pc:docMkLst>
      <pc:sldChg chg="modCm">
        <pc:chgData name="Kammerer, Steve (CDC/DDID/NCHHSTP/DTE)" userId="S::fzk3@cdc.gov::5ff58567-e670-4ff5-89af-90b01f473128" providerId="AD" clId="Web-{6249C971-E852-E8C5-F970-4C562BE8770B}" dt="2023-08-08T20:47:05.033" v="0"/>
        <pc:sldMkLst>
          <pc:docMk/>
          <pc:sldMk cId="3580145002" sldId="1411"/>
        </pc:sldMkLst>
      </pc:sldChg>
    </pc:docChg>
  </pc:docChgLst>
  <pc:docChgLst>
    <pc:chgData name="Augustine, Ryan (CDC/DDID/NCHHSTP/DTE)" userId="450bfa04-8906-4291-b3ae-5ff68c0b3bf5" providerId="ADAL" clId="{D1A294B3-ABB1-4CC2-A5E9-FEDBCFBBAEA5}"/>
    <pc:docChg chg="undo custSel modSld">
      <pc:chgData name="Augustine, Ryan (CDC/DDID/NCHHSTP/DTE)" userId="450bfa04-8906-4291-b3ae-5ff68c0b3bf5" providerId="ADAL" clId="{D1A294B3-ABB1-4CC2-A5E9-FEDBCFBBAEA5}" dt="2023-09-01T15:12:49.624" v="366"/>
      <pc:docMkLst>
        <pc:docMk/>
      </pc:docMkLst>
      <pc:sldChg chg="mod modNotesTx">
        <pc:chgData name="Augustine, Ryan (CDC/DDID/NCHHSTP/DTE)" userId="450bfa04-8906-4291-b3ae-5ff68c0b3bf5" providerId="ADAL" clId="{D1A294B3-ABB1-4CC2-A5E9-FEDBCFBBAEA5}" dt="2023-08-29T15:11:20.252" v="26" actId="20577"/>
        <pc:sldMkLst>
          <pc:docMk/>
          <pc:sldMk cId="2440714641" sldId="341"/>
        </pc:sldMkLst>
      </pc:sldChg>
      <pc:sldChg chg="mod">
        <pc:chgData name="Augustine, Ryan (CDC/DDID/NCHHSTP/DTE)" userId="450bfa04-8906-4291-b3ae-5ff68c0b3bf5" providerId="ADAL" clId="{D1A294B3-ABB1-4CC2-A5E9-FEDBCFBBAEA5}" dt="2023-08-30T13:46:53.823" v="349" actId="27918"/>
        <pc:sldMkLst>
          <pc:docMk/>
          <pc:sldMk cId="1026339616" sldId="447"/>
        </pc:sldMkLst>
      </pc:sldChg>
      <pc:sldChg chg="mod">
        <pc:chgData name="Augustine, Ryan (CDC/DDID/NCHHSTP/DTE)" userId="450bfa04-8906-4291-b3ae-5ff68c0b3bf5" providerId="ADAL" clId="{D1A294B3-ABB1-4CC2-A5E9-FEDBCFBBAEA5}" dt="2023-08-30T15:27:55.665" v="359" actId="27918"/>
        <pc:sldMkLst>
          <pc:docMk/>
          <pc:sldMk cId="3968480544" sldId="524"/>
        </pc:sldMkLst>
      </pc:sldChg>
      <pc:sldChg chg="mod modNotesTx">
        <pc:chgData name="Augustine, Ryan (CDC/DDID/NCHHSTP/DTE)" userId="450bfa04-8906-4291-b3ae-5ff68c0b3bf5" providerId="ADAL" clId="{D1A294B3-ABB1-4CC2-A5E9-FEDBCFBBAEA5}" dt="2023-08-30T15:33:56.976" v="360" actId="6549"/>
        <pc:sldMkLst>
          <pc:docMk/>
          <pc:sldMk cId="800188660" sldId="538"/>
        </pc:sldMkLst>
      </pc:sldChg>
      <pc:sldChg chg="mod">
        <pc:chgData name="Augustine, Ryan (CDC/DDID/NCHHSTP/DTE)" userId="450bfa04-8906-4291-b3ae-5ff68c0b3bf5" providerId="ADAL" clId="{D1A294B3-ABB1-4CC2-A5E9-FEDBCFBBAEA5}" dt="2023-08-30T16:07:57.099" v="362" actId="27918"/>
        <pc:sldMkLst>
          <pc:docMk/>
          <pc:sldMk cId="1298103264" sldId="539"/>
        </pc:sldMkLst>
      </pc:sldChg>
      <pc:sldChg chg="mod">
        <pc:chgData name="Augustine, Ryan (CDC/DDID/NCHHSTP/DTE)" userId="450bfa04-8906-4291-b3ae-5ff68c0b3bf5" providerId="ADAL" clId="{D1A294B3-ABB1-4CC2-A5E9-FEDBCFBBAEA5}" dt="2023-08-30T14:54:07.609" v="353" actId="27918"/>
        <pc:sldMkLst>
          <pc:docMk/>
          <pc:sldMk cId="4067368065" sldId="544"/>
        </pc:sldMkLst>
      </pc:sldChg>
      <pc:sldChg chg="modSp mod addCm delCm modCm modNotesTx">
        <pc:chgData name="Augustine, Ryan (CDC/DDID/NCHHSTP/DTE)" userId="450bfa04-8906-4291-b3ae-5ff68c0b3bf5" providerId="ADAL" clId="{D1A294B3-ABB1-4CC2-A5E9-FEDBCFBBAEA5}" dt="2023-08-29T18:05:08.129" v="339"/>
        <pc:sldMkLst>
          <pc:docMk/>
          <pc:sldMk cId="883727964" sldId="1378"/>
        </pc:sldMkLst>
        <pc:spChg chg="mod">
          <ac:chgData name="Augustine, Ryan (CDC/DDID/NCHHSTP/DTE)" userId="450bfa04-8906-4291-b3ae-5ff68c0b3bf5" providerId="ADAL" clId="{D1A294B3-ABB1-4CC2-A5E9-FEDBCFBBAEA5}" dt="2023-08-29T17:28:45.437" v="165" actId="20577"/>
          <ac:spMkLst>
            <pc:docMk/>
            <pc:sldMk cId="883727964" sldId="1378"/>
            <ac:spMk id="13" creationId="{0A1C13B2-C502-4D2A-B8E1-399BBC4C35D3}"/>
          </ac:spMkLst>
        </pc:spChg>
        <pc:spChg chg="mod">
          <ac:chgData name="Augustine, Ryan (CDC/DDID/NCHHSTP/DTE)" userId="450bfa04-8906-4291-b3ae-5ff68c0b3bf5" providerId="ADAL" clId="{D1A294B3-ABB1-4CC2-A5E9-FEDBCFBBAEA5}" dt="2023-08-29T15:33:26.714" v="44" actId="20577"/>
          <ac:spMkLst>
            <pc:docMk/>
            <pc:sldMk cId="883727964" sldId="1378"/>
            <ac:spMk id="20" creationId="{7B4F80E7-6AA6-412E-BE8F-23D1B8A1130A}"/>
          </ac:spMkLst>
        </pc:spChg>
      </pc:sldChg>
      <pc:sldChg chg="mod modCm modNotesTx">
        <pc:chgData name="Augustine, Ryan (CDC/DDID/NCHHSTP/DTE)" userId="450bfa04-8906-4291-b3ae-5ff68c0b3bf5" providerId="ADAL" clId="{D1A294B3-ABB1-4CC2-A5E9-FEDBCFBBAEA5}" dt="2023-09-01T15:12:49.624" v="366"/>
        <pc:sldMkLst>
          <pc:docMk/>
          <pc:sldMk cId="1118046671" sldId="1392"/>
        </pc:sldMkLst>
      </pc:sldChg>
      <pc:sldChg chg="mod addCm modCm">
        <pc:chgData name="Augustine, Ryan (CDC/DDID/NCHHSTP/DTE)" userId="450bfa04-8906-4291-b3ae-5ff68c0b3bf5" providerId="ADAL" clId="{D1A294B3-ABB1-4CC2-A5E9-FEDBCFBBAEA5}" dt="2023-08-29T19:20:32.096" v="345"/>
        <pc:sldMkLst>
          <pc:docMk/>
          <pc:sldMk cId="2108651814" sldId="1394"/>
        </pc:sldMkLst>
      </pc:sldChg>
    </pc:docChg>
  </pc:docChgLst>
  <pc:docChgLst>
    <pc:chgData name="Allen, Leeanna (CDC/DDID/NCHHSTP/DTE)" userId="c55763ca-55d4-48ea-8a8f-6f201dd3c749" providerId="ADAL" clId="{7164593C-E4F5-40ED-A146-8FB28DCCE6DD}"/>
    <pc:docChg chg="">
      <pc:chgData name="Allen, Leeanna (CDC/DDID/NCHHSTP/DTE)" userId="c55763ca-55d4-48ea-8a8f-6f201dd3c749" providerId="ADAL" clId="{7164593C-E4F5-40ED-A146-8FB28DCCE6DD}" dt="2023-08-15T18:51:03.015" v="3"/>
      <pc:docMkLst>
        <pc:docMk/>
      </pc:docMkLst>
      <pc:sldChg chg="addCm">
        <pc:chgData name="Allen, Leeanna (CDC/DDID/NCHHSTP/DTE)" userId="c55763ca-55d4-48ea-8a8f-6f201dd3c749" providerId="ADAL" clId="{7164593C-E4F5-40ED-A146-8FB28DCCE6DD}" dt="2023-08-15T18:27:41.762" v="0"/>
        <pc:sldMkLst>
          <pc:docMk/>
          <pc:sldMk cId="4067368065" sldId="544"/>
        </pc:sldMkLst>
      </pc:sldChg>
      <pc:sldChg chg="modCm">
        <pc:chgData name="Allen, Leeanna (CDC/DDID/NCHHSTP/DTE)" userId="c55763ca-55d4-48ea-8a8f-6f201dd3c749" providerId="ADAL" clId="{7164593C-E4F5-40ED-A146-8FB28DCCE6DD}" dt="2023-08-15T18:46:54.826" v="1"/>
        <pc:sldMkLst>
          <pc:docMk/>
          <pc:sldMk cId="787505115" sldId="1407"/>
        </pc:sldMkLst>
      </pc:sldChg>
      <pc:sldChg chg="addCm">
        <pc:chgData name="Allen, Leeanna (CDC/DDID/NCHHSTP/DTE)" userId="c55763ca-55d4-48ea-8a8f-6f201dd3c749" providerId="ADAL" clId="{7164593C-E4F5-40ED-A146-8FB28DCCE6DD}" dt="2023-08-15T18:50:44.368" v="2"/>
        <pc:sldMkLst>
          <pc:docMk/>
          <pc:sldMk cId="126585551" sldId="1414"/>
        </pc:sldMkLst>
      </pc:sldChg>
      <pc:sldChg chg="addCm">
        <pc:chgData name="Allen, Leeanna (CDC/DDID/NCHHSTP/DTE)" userId="c55763ca-55d4-48ea-8a8f-6f201dd3c749" providerId="ADAL" clId="{7164593C-E4F5-40ED-A146-8FB28DCCE6DD}" dt="2023-08-15T18:51:03.015" v="3"/>
        <pc:sldMkLst>
          <pc:docMk/>
          <pc:sldMk cId="1684777368" sldId="1416"/>
        </pc:sldMkLst>
      </pc:sldChg>
    </pc:docChg>
  </pc:docChgLst>
  <pc:docChgLst>
    <pc:chgData name="Pratt, Robert (CDC/DDID/NCHHSTP/DTE)" userId="S::rbp5@cdc.gov::411d62a7-afbc-448c-bd39-7ebff3f5a7cf" providerId="AD" clId="Web-{85ED1543-8C53-D2CD-C8C2-D3A2A8FFAC3F}"/>
    <pc:docChg chg="">
      <pc:chgData name="Pratt, Robert (CDC/DDID/NCHHSTP/DTE)" userId="S::rbp5@cdc.gov::411d62a7-afbc-448c-bd39-7ebff3f5a7cf" providerId="AD" clId="Web-{85ED1543-8C53-D2CD-C8C2-D3A2A8FFAC3F}" dt="2023-08-04T16:58:09.629" v="0"/>
      <pc:docMkLst>
        <pc:docMk/>
      </pc:docMkLst>
      <pc:sldChg chg="modCm">
        <pc:chgData name="Pratt, Robert (CDC/DDID/NCHHSTP/DTE)" userId="S::rbp5@cdc.gov::411d62a7-afbc-448c-bd39-7ebff3f5a7cf" providerId="AD" clId="Web-{85ED1543-8C53-D2CD-C8C2-D3A2A8FFAC3F}" dt="2023-08-04T16:58:09.629" v="0"/>
        <pc:sldMkLst>
          <pc:docMk/>
          <pc:sldMk cId="218266613" sldId="501"/>
        </pc:sldMkLst>
      </pc:sldChg>
    </pc:docChg>
  </pc:docChgLst>
  <pc:docChgLst>
    <pc:chgData name="Kammerer, Steve (CDC/DDID/NCHHSTP/DTE)" userId="S::fzk3@cdc.gov::5ff58567-e670-4ff5-89af-90b01f473128" providerId="AD" clId="Web-{4ED8CE09-3039-C368-F985-EF8D07C39B6B}"/>
    <pc:docChg chg="">
      <pc:chgData name="Kammerer, Steve (CDC/DDID/NCHHSTP/DTE)" userId="S::fzk3@cdc.gov::5ff58567-e670-4ff5-89af-90b01f473128" providerId="AD" clId="Web-{4ED8CE09-3039-C368-F985-EF8D07C39B6B}" dt="2023-08-09T16:01:02.763" v="0"/>
      <pc:docMkLst>
        <pc:docMk/>
      </pc:docMkLst>
      <pc:sldChg chg="modCm">
        <pc:chgData name="Kammerer, Steve (CDC/DDID/NCHHSTP/DTE)" userId="S::fzk3@cdc.gov::5ff58567-e670-4ff5-89af-90b01f473128" providerId="AD" clId="Web-{4ED8CE09-3039-C368-F985-EF8D07C39B6B}" dt="2023-08-09T16:01:02.763" v="0"/>
        <pc:sldMkLst>
          <pc:docMk/>
          <pc:sldMk cId="145671299" sldId="1412"/>
        </pc:sldMkLst>
      </pc:sldChg>
    </pc:docChg>
  </pc:docChgLst>
  <pc:docChgLst>
    <pc:chgData name="Kammerer, Steve (CDC/DDID/NCHHSTP/DTE)" userId="S::fzk3@cdc.gov::5ff58567-e670-4ff5-89af-90b01f473128" providerId="AD" clId="Web-{396D8741-2595-F715-2DA1-66E4E7B30886}"/>
    <pc:docChg chg="">
      <pc:chgData name="Kammerer, Steve (CDC/DDID/NCHHSTP/DTE)" userId="S::fzk3@cdc.gov::5ff58567-e670-4ff5-89af-90b01f473128" providerId="AD" clId="Web-{396D8741-2595-F715-2DA1-66E4E7B30886}" dt="2023-08-10T00:24:22.627" v="0"/>
      <pc:docMkLst>
        <pc:docMk/>
      </pc:docMkLst>
      <pc:sldChg chg="modCm">
        <pc:chgData name="Kammerer, Steve (CDC/DDID/NCHHSTP/DTE)" userId="S::fzk3@cdc.gov::5ff58567-e670-4ff5-89af-90b01f473128" providerId="AD" clId="Web-{396D8741-2595-F715-2DA1-66E4E7B30886}" dt="2023-08-10T00:24:22.627" v="0"/>
        <pc:sldMkLst>
          <pc:docMk/>
          <pc:sldMk cId="3580145002" sldId="1411"/>
        </pc:sldMkLst>
      </pc:sldChg>
    </pc:docChg>
  </pc:docChgLst>
  <pc:docChgLst>
    <pc:chgData name="Walker, William (Billy) (CDC/DDID/NCHHSTP/DTE)" userId="S::lxq4@cdc.gov::d61da025-b507-4400-90d3-de22e3dec7ad" providerId="AD" clId="Web-{5254EF23-0954-058E-902C-886F3F578C87}"/>
    <pc:docChg chg="">
      <pc:chgData name="Walker, William (Billy) (CDC/DDID/NCHHSTP/DTE)" userId="S::lxq4@cdc.gov::d61da025-b507-4400-90d3-de22e3dec7ad" providerId="AD" clId="Web-{5254EF23-0954-058E-902C-886F3F578C87}" dt="2023-08-10T15:16:01.030" v="0"/>
      <pc:docMkLst>
        <pc:docMk/>
      </pc:docMkLst>
      <pc:sldChg chg="modCm">
        <pc:chgData name="Walker, William (Billy) (CDC/DDID/NCHHSTP/DTE)" userId="S::lxq4@cdc.gov::d61da025-b507-4400-90d3-de22e3dec7ad" providerId="AD" clId="Web-{5254EF23-0954-058E-902C-886F3F578C87}" dt="2023-08-10T15:16:01.030" v="0"/>
        <pc:sldMkLst>
          <pc:docMk/>
          <pc:sldMk cId="140915980" sldId="1415"/>
        </pc:sldMkLst>
      </pc:sldChg>
    </pc:docChg>
  </pc:docChgLst>
  <pc:docChgLst>
    <pc:chgData name="Forbes, Divia (CDC/DDID/NCHHSTP/DTE)" userId="S::dkf1@cdc.gov::0965cef4-b50e-4e91-82c2-b8854f40823f" providerId="AD" clId="Web-{A6CDD7F0-129A-3079-24FB-B7E023633D75}"/>
    <pc:docChg chg="">
      <pc:chgData name="Forbes, Divia (CDC/DDID/NCHHSTP/DTE)" userId="S::dkf1@cdc.gov::0965cef4-b50e-4e91-82c2-b8854f40823f" providerId="AD" clId="Web-{A6CDD7F0-129A-3079-24FB-B7E023633D75}" dt="2023-08-03T11:36:49.645" v="0"/>
      <pc:docMkLst>
        <pc:docMk/>
      </pc:docMkLst>
      <pc:sldChg chg="modCm">
        <pc:chgData name="Forbes, Divia (CDC/DDID/NCHHSTP/DTE)" userId="S::dkf1@cdc.gov::0965cef4-b50e-4e91-82c2-b8854f40823f" providerId="AD" clId="Web-{A6CDD7F0-129A-3079-24FB-B7E023633D75}" dt="2023-08-03T11:36:49.645" v="0"/>
        <pc:sldMkLst>
          <pc:docMk/>
          <pc:sldMk cId="2398512813" sldId="473"/>
        </pc:sldMkLst>
      </pc:sldChg>
    </pc:docChg>
  </pc:docChgLst>
  <pc:docChgLst>
    <pc:chgData name="Augustine, Ryan (CDC/DDID/NCHHSTP/DTE)" userId="S::mvv7@cdc.gov::450bfa04-8906-4291-b3ae-5ff68c0b3bf5" providerId="AD" clId="Web-{60B6186A-544A-B084-D03E-D5657F3FCB84}"/>
    <pc:docChg chg="">
      <pc:chgData name="Augustine, Ryan (CDC/DDID/NCHHSTP/DTE)" userId="S::mvv7@cdc.gov::450bfa04-8906-4291-b3ae-5ff68c0b3bf5" providerId="AD" clId="Web-{60B6186A-544A-B084-D03E-D5657F3FCB84}" dt="2023-08-03T19:01:25.611" v="0"/>
      <pc:docMkLst>
        <pc:docMk/>
      </pc:docMkLst>
      <pc:sldChg chg="modCm">
        <pc:chgData name="Augustine, Ryan (CDC/DDID/NCHHSTP/DTE)" userId="S::mvv7@cdc.gov::450bfa04-8906-4291-b3ae-5ff68c0b3bf5" providerId="AD" clId="Web-{60B6186A-544A-B084-D03E-D5657F3FCB84}" dt="2023-08-03T19:01:25.611" v="0"/>
        <pc:sldMkLst>
          <pc:docMk/>
          <pc:sldMk cId="2178460320" sldId="438"/>
        </pc:sldMkLst>
      </pc:sldChg>
    </pc:docChg>
  </pc:docChgLst>
  <pc:docChgLst>
    <pc:chgData name="Langer, Adam J. (CDC/DDID/NCHHSTP/DTE)" userId="fadb3565-89f1-4382-acf7-a4a11b8b5474" providerId="ADAL" clId="{EE494C27-0F2D-409C-9712-ADD00BDC795A}"/>
    <pc:docChg chg="modSld">
      <pc:chgData name="Langer, Adam J. (CDC/DDID/NCHHSTP/DTE)" userId="fadb3565-89f1-4382-acf7-a4a11b8b5474" providerId="ADAL" clId="{EE494C27-0F2D-409C-9712-ADD00BDC795A}" dt="2023-09-07T14:46:28.726" v="19"/>
      <pc:docMkLst>
        <pc:docMk/>
      </pc:docMkLst>
      <pc:sldChg chg="mod addCm">
        <pc:chgData name="Langer, Adam J. (CDC/DDID/NCHHSTP/DTE)" userId="fadb3565-89f1-4382-acf7-a4a11b8b5474" providerId="ADAL" clId="{EE494C27-0F2D-409C-9712-ADD00BDC795A}" dt="2023-09-06T20:54:23.771" v="16"/>
        <pc:sldMkLst>
          <pc:docMk/>
          <pc:sldMk cId="2291773781" sldId="369"/>
        </pc:sldMkLst>
      </pc:sldChg>
      <pc:sldChg chg="addCm modCm">
        <pc:chgData name="Langer, Adam J. (CDC/DDID/NCHHSTP/DTE)" userId="fadb3565-89f1-4382-acf7-a4a11b8b5474" providerId="ADAL" clId="{EE494C27-0F2D-409C-9712-ADD00BDC795A}" dt="2023-09-07T14:46:28.726" v="19"/>
        <pc:sldMkLst>
          <pc:docMk/>
          <pc:sldMk cId="1807103290" sldId="439"/>
        </pc:sldMkLst>
      </pc:sldChg>
      <pc:sldChg chg="modCm">
        <pc:chgData name="Langer, Adam J. (CDC/DDID/NCHHSTP/DTE)" userId="fadb3565-89f1-4382-acf7-a4a11b8b5474" providerId="ADAL" clId="{EE494C27-0F2D-409C-9712-ADD00BDC795A}" dt="2023-09-06T20:45:01.312" v="10"/>
        <pc:sldMkLst>
          <pc:docMk/>
          <pc:sldMk cId="1026339616" sldId="447"/>
        </pc:sldMkLst>
      </pc:sldChg>
      <pc:sldChg chg="addCm modCm">
        <pc:chgData name="Langer, Adam J. (CDC/DDID/NCHHSTP/DTE)" userId="fadb3565-89f1-4382-acf7-a4a11b8b5474" providerId="ADAL" clId="{EE494C27-0F2D-409C-9712-ADD00BDC795A}" dt="2023-09-06T20:50:19.985" v="13"/>
        <pc:sldMkLst>
          <pc:docMk/>
          <pc:sldMk cId="2067496563" sldId="477"/>
        </pc:sldMkLst>
      </pc:sldChg>
      <pc:sldChg chg="addCm">
        <pc:chgData name="Langer, Adam J. (CDC/DDID/NCHHSTP/DTE)" userId="fadb3565-89f1-4382-acf7-a4a11b8b5474" providerId="ADAL" clId="{EE494C27-0F2D-409C-9712-ADD00BDC795A}" dt="2023-09-06T20:33:23.469" v="2"/>
        <pc:sldMkLst>
          <pc:docMk/>
          <pc:sldMk cId="3720924030" sldId="481"/>
        </pc:sldMkLst>
      </pc:sldChg>
      <pc:sldChg chg="addCm">
        <pc:chgData name="Langer, Adam J. (CDC/DDID/NCHHSTP/DTE)" userId="fadb3565-89f1-4382-acf7-a4a11b8b5474" providerId="ADAL" clId="{EE494C27-0F2D-409C-9712-ADD00BDC795A}" dt="2023-09-07T03:36:06.147" v="18"/>
        <pc:sldMkLst>
          <pc:docMk/>
          <pc:sldMk cId="120651370" sldId="485"/>
        </pc:sldMkLst>
      </pc:sldChg>
      <pc:sldChg chg="modCm">
        <pc:chgData name="Langer, Adam J. (CDC/DDID/NCHHSTP/DTE)" userId="fadb3565-89f1-4382-acf7-a4a11b8b5474" providerId="ADAL" clId="{EE494C27-0F2D-409C-9712-ADD00BDC795A}" dt="2023-09-06T20:45:59.722" v="11"/>
        <pc:sldMkLst>
          <pc:docMk/>
          <pc:sldMk cId="900967972" sldId="490"/>
        </pc:sldMkLst>
      </pc:sldChg>
      <pc:sldChg chg="addCm delCm">
        <pc:chgData name="Langer, Adam J. (CDC/DDID/NCHHSTP/DTE)" userId="fadb3565-89f1-4382-acf7-a4a11b8b5474" providerId="ADAL" clId="{EE494C27-0F2D-409C-9712-ADD00BDC795A}" dt="2023-09-06T20:42:42.614" v="9"/>
        <pc:sldMkLst>
          <pc:docMk/>
          <pc:sldMk cId="1118046671" sldId="1392"/>
        </pc:sldMkLst>
      </pc:sldChg>
      <pc:sldChg chg="addCm delCm">
        <pc:chgData name="Langer, Adam J. (CDC/DDID/NCHHSTP/DTE)" userId="fadb3565-89f1-4382-acf7-a4a11b8b5474" providerId="ADAL" clId="{EE494C27-0F2D-409C-9712-ADD00BDC795A}" dt="2023-09-06T20:42:38.099" v="8"/>
        <pc:sldMkLst>
          <pc:docMk/>
          <pc:sldMk cId="290788910" sldId="1393"/>
        </pc:sldMkLst>
      </pc:sldChg>
      <pc:sldChg chg="modCm">
        <pc:chgData name="Langer, Adam J. (CDC/DDID/NCHHSTP/DTE)" userId="fadb3565-89f1-4382-acf7-a4a11b8b5474" providerId="ADAL" clId="{EE494C27-0F2D-409C-9712-ADD00BDC795A}" dt="2023-09-06T20:30:22.668" v="0"/>
        <pc:sldMkLst>
          <pc:docMk/>
          <pc:sldMk cId="3928735316" sldId="1395"/>
        </pc:sldMkLst>
      </pc:sldChg>
      <pc:sldChg chg="modCm">
        <pc:chgData name="Langer, Adam J. (CDC/DDID/NCHHSTP/DTE)" userId="fadb3565-89f1-4382-acf7-a4a11b8b5474" providerId="ADAL" clId="{EE494C27-0F2D-409C-9712-ADD00BDC795A}" dt="2023-09-06T20:31:51.924" v="1"/>
        <pc:sldMkLst>
          <pc:docMk/>
          <pc:sldMk cId="3172130435" sldId="1405"/>
        </pc:sldMkLst>
      </pc:sldChg>
    </pc:docChg>
  </pc:docChgLst>
  <pc:docChgLst>
    <pc:chgData name="Kammerer, Steve (CDC/DDID/NCHHSTP/DTE)" userId="S::fzk3@cdc.gov::5ff58567-e670-4ff5-89af-90b01f473128" providerId="AD" clId="Web-{83BBF7E4-2D3A-1B5A-FE90-8EC5EFB6F270}"/>
    <pc:docChg chg="">
      <pc:chgData name="Kammerer, Steve (CDC/DDID/NCHHSTP/DTE)" userId="S::fzk3@cdc.gov::5ff58567-e670-4ff5-89af-90b01f473128" providerId="AD" clId="Web-{83BBF7E4-2D3A-1B5A-FE90-8EC5EFB6F270}" dt="2023-08-15T13:53:36.641" v="0"/>
      <pc:docMkLst>
        <pc:docMk/>
      </pc:docMkLst>
      <pc:sldChg chg="modCm">
        <pc:chgData name="Kammerer, Steve (CDC/DDID/NCHHSTP/DTE)" userId="S::fzk3@cdc.gov::5ff58567-e670-4ff5-89af-90b01f473128" providerId="AD" clId="Web-{83BBF7E4-2D3A-1B5A-FE90-8EC5EFB6F270}" dt="2023-08-15T13:53:36.641" v="0"/>
        <pc:sldMkLst>
          <pc:docMk/>
          <pc:sldMk cId="787505115" sldId="1407"/>
        </pc:sldMkLst>
      </pc:sldChg>
    </pc:docChg>
  </pc:docChgLst>
  <pc:docChgLst>
    <pc:chgData name="Walker, William (Billy) (CDC/DDID/NCHHSTP/DTE)" userId="d61da025-b507-4400-90d3-de22e3dec7ad" providerId="ADAL" clId="{9D918F0F-E6C3-4E92-BC68-C7E89507A6D7}"/>
    <pc:docChg chg="undo redo custSel addSld delSld modSld">
      <pc:chgData name="Walker, William (Billy) (CDC/DDID/NCHHSTP/DTE)" userId="d61da025-b507-4400-90d3-de22e3dec7ad" providerId="ADAL" clId="{9D918F0F-E6C3-4E92-BC68-C7E89507A6D7}" dt="2023-08-28T18:56:40.784" v="593" actId="6549"/>
      <pc:docMkLst>
        <pc:docMk/>
      </pc:docMkLst>
      <pc:sldChg chg="modSp mod addCm modCm modNotes modNotesTx">
        <pc:chgData name="Walker, William (Billy) (CDC/DDID/NCHHSTP/DTE)" userId="d61da025-b507-4400-90d3-de22e3dec7ad" providerId="ADAL" clId="{9D918F0F-E6C3-4E92-BC68-C7E89507A6D7}" dt="2023-08-08T21:36:59.345" v="326" actId="20577"/>
        <pc:sldMkLst>
          <pc:docMk/>
          <pc:sldMk cId="1582563831" sldId="462"/>
        </pc:sldMkLst>
        <pc:spChg chg="mod">
          <ac:chgData name="Walker, William (Billy) (CDC/DDID/NCHHSTP/DTE)" userId="d61da025-b507-4400-90d3-de22e3dec7ad" providerId="ADAL" clId="{9D918F0F-E6C3-4E92-BC68-C7E89507A6D7}" dt="2023-08-08T20:16:14.822" v="69" actId="207"/>
          <ac:spMkLst>
            <pc:docMk/>
            <pc:sldMk cId="1582563831" sldId="462"/>
            <ac:spMk id="3" creationId="{00000000-0000-0000-0000-000000000000}"/>
          </ac:spMkLst>
        </pc:spChg>
      </pc:sldChg>
      <pc:sldChg chg="add del">
        <pc:chgData name="Walker, William (Billy) (CDC/DDID/NCHHSTP/DTE)" userId="d61da025-b507-4400-90d3-de22e3dec7ad" providerId="ADAL" clId="{9D918F0F-E6C3-4E92-BC68-C7E89507A6D7}" dt="2023-08-08T20:24:23.919" v="88"/>
        <pc:sldMkLst>
          <pc:docMk/>
          <pc:sldMk cId="4196240876" sldId="552"/>
        </pc:sldMkLst>
      </pc:sldChg>
      <pc:sldChg chg="modSp modNotesTx">
        <pc:chgData name="Walker, William (Billy) (CDC/DDID/NCHHSTP/DTE)" userId="d61da025-b507-4400-90d3-de22e3dec7ad" providerId="ADAL" clId="{9D918F0F-E6C3-4E92-BC68-C7E89507A6D7}" dt="2023-08-09T16:50:23.534" v="459" actId="2085"/>
        <pc:sldMkLst>
          <pc:docMk/>
          <pc:sldMk cId="209243053" sldId="1380"/>
        </pc:sldMkLst>
        <pc:spChg chg="mod">
          <ac:chgData name="Walker, William (Billy) (CDC/DDID/NCHHSTP/DTE)" userId="d61da025-b507-4400-90d3-de22e3dec7ad" providerId="ADAL" clId="{9D918F0F-E6C3-4E92-BC68-C7E89507A6D7}" dt="2023-08-08T19:51:39.012" v="7" actId="207"/>
          <ac:spMkLst>
            <pc:docMk/>
            <pc:sldMk cId="209243053" sldId="1380"/>
            <ac:spMk id="10" creationId="{00000000-0000-0000-0000-000000000000}"/>
          </ac:spMkLst>
        </pc:spChg>
        <pc:graphicFrameChg chg="mod">
          <ac:chgData name="Walker, William (Billy) (CDC/DDID/NCHHSTP/DTE)" userId="d61da025-b507-4400-90d3-de22e3dec7ad" providerId="ADAL" clId="{9D918F0F-E6C3-4E92-BC68-C7E89507A6D7}" dt="2023-08-09T16:50:23.534" v="459" actId="2085"/>
          <ac:graphicFrameMkLst>
            <pc:docMk/>
            <pc:sldMk cId="209243053" sldId="1380"/>
            <ac:graphicFrameMk id="4" creationId="{00000000-0000-0000-0000-000000000000}"/>
          </ac:graphicFrameMkLst>
        </pc:graphicFrameChg>
      </pc:sldChg>
      <pc:sldChg chg="modNotes">
        <pc:chgData name="Walker, William (Billy) (CDC/DDID/NCHHSTP/DTE)" userId="d61da025-b507-4400-90d3-de22e3dec7ad" providerId="ADAL" clId="{9D918F0F-E6C3-4E92-BC68-C7E89507A6D7}" dt="2023-08-09T16:56:24.601" v="465" actId="27636"/>
        <pc:sldMkLst>
          <pc:docMk/>
          <pc:sldMk cId="3701443209" sldId="1398"/>
        </pc:sldMkLst>
      </pc:sldChg>
      <pc:sldChg chg="modCm modNotesTx">
        <pc:chgData name="Walker, William (Billy) (CDC/DDID/NCHHSTP/DTE)" userId="d61da025-b507-4400-90d3-de22e3dec7ad" providerId="ADAL" clId="{9D918F0F-E6C3-4E92-BC68-C7E89507A6D7}" dt="2023-08-15T18:53:14.647" v="569"/>
        <pc:sldMkLst>
          <pc:docMk/>
          <pc:sldMk cId="787505115" sldId="1407"/>
        </pc:sldMkLst>
      </pc:sldChg>
      <pc:sldChg chg="modSp mod addCm modCm modNotesTx">
        <pc:chgData name="Walker, William (Billy) (CDC/DDID/NCHHSTP/DTE)" userId="d61da025-b507-4400-90d3-de22e3dec7ad" providerId="ADAL" clId="{9D918F0F-E6C3-4E92-BC68-C7E89507A6D7}" dt="2023-08-09T16:51:02.236" v="462" actId="2085"/>
        <pc:sldMkLst>
          <pc:docMk/>
          <pc:sldMk cId="1582766699" sldId="1410"/>
        </pc:sldMkLst>
        <pc:spChg chg="mod">
          <ac:chgData name="Walker, William (Billy) (CDC/DDID/NCHHSTP/DTE)" userId="d61da025-b507-4400-90d3-de22e3dec7ad" providerId="ADAL" clId="{9D918F0F-E6C3-4E92-BC68-C7E89507A6D7}" dt="2023-08-08T21:33:48.056" v="296" actId="255"/>
          <ac:spMkLst>
            <pc:docMk/>
            <pc:sldMk cId="1582766699" sldId="1410"/>
            <ac:spMk id="4" creationId="{333AA6CE-9B97-4893-B158-620513C48E87}"/>
          </ac:spMkLst>
        </pc:spChg>
        <pc:spChg chg="mod">
          <ac:chgData name="Walker, William (Billy) (CDC/DDID/NCHHSTP/DTE)" userId="d61da025-b507-4400-90d3-de22e3dec7ad" providerId="ADAL" clId="{9D918F0F-E6C3-4E92-BC68-C7E89507A6D7}" dt="2023-08-09T16:37:41.872" v="419" actId="1076"/>
          <ac:spMkLst>
            <pc:docMk/>
            <pc:sldMk cId="1582766699" sldId="1410"/>
            <ac:spMk id="5" creationId="{CCA4EA8F-A527-430C-8D37-EA5395F89B10}"/>
          </ac:spMkLst>
        </pc:spChg>
        <pc:spChg chg="mod">
          <ac:chgData name="Walker, William (Billy) (CDC/DDID/NCHHSTP/DTE)" userId="d61da025-b507-4400-90d3-de22e3dec7ad" providerId="ADAL" clId="{9D918F0F-E6C3-4E92-BC68-C7E89507A6D7}" dt="2023-08-09T16:38:00.160" v="430" actId="1076"/>
          <ac:spMkLst>
            <pc:docMk/>
            <pc:sldMk cId="1582766699" sldId="1410"/>
            <ac:spMk id="6" creationId="{5C2D328D-6688-48F8-A72C-448C537E6C19}"/>
          </ac:spMkLst>
        </pc:spChg>
        <pc:spChg chg="mod">
          <ac:chgData name="Walker, William (Billy) (CDC/DDID/NCHHSTP/DTE)" userId="d61da025-b507-4400-90d3-de22e3dec7ad" providerId="ADAL" clId="{9D918F0F-E6C3-4E92-BC68-C7E89507A6D7}" dt="2023-08-08T20:38:57.171" v="124" actId="113"/>
          <ac:spMkLst>
            <pc:docMk/>
            <pc:sldMk cId="1582766699" sldId="1410"/>
            <ac:spMk id="16" creationId="{818A964D-2526-4753-8A6A-1D101FD23D0B}"/>
          </ac:spMkLst>
        </pc:spChg>
        <pc:spChg chg="mod">
          <ac:chgData name="Walker, William (Billy) (CDC/DDID/NCHHSTP/DTE)" userId="d61da025-b507-4400-90d3-de22e3dec7ad" providerId="ADAL" clId="{9D918F0F-E6C3-4E92-BC68-C7E89507A6D7}" dt="2023-08-08T20:38:57.171" v="124" actId="113"/>
          <ac:spMkLst>
            <pc:docMk/>
            <pc:sldMk cId="1582766699" sldId="1410"/>
            <ac:spMk id="17" creationId="{C4076797-6CB9-465C-8014-5BA20FAA2DD7}"/>
          </ac:spMkLst>
        </pc:spChg>
        <pc:spChg chg="mod">
          <ac:chgData name="Walker, William (Billy) (CDC/DDID/NCHHSTP/DTE)" userId="d61da025-b507-4400-90d3-de22e3dec7ad" providerId="ADAL" clId="{9D918F0F-E6C3-4E92-BC68-C7E89507A6D7}" dt="2023-08-08T20:38:57.171" v="124" actId="113"/>
          <ac:spMkLst>
            <pc:docMk/>
            <pc:sldMk cId="1582766699" sldId="1410"/>
            <ac:spMk id="18" creationId="{B0EA5228-7E63-4319-A944-B704294E44F2}"/>
          </ac:spMkLst>
        </pc:spChg>
        <pc:spChg chg="mod">
          <ac:chgData name="Walker, William (Billy) (CDC/DDID/NCHHSTP/DTE)" userId="d61da025-b507-4400-90d3-de22e3dec7ad" providerId="ADAL" clId="{9D918F0F-E6C3-4E92-BC68-C7E89507A6D7}" dt="2023-08-08T20:38:57.171" v="124" actId="113"/>
          <ac:spMkLst>
            <pc:docMk/>
            <pc:sldMk cId="1582766699" sldId="1410"/>
            <ac:spMk id="19" creationId="{ECAEDDC5-DCD4-4E67-887D-42D13FB1D15E}"/>
          </ac:spMkLst>
        </pc:spChg>
        <pc:spChg chg="mod">
          <ac:chgData name="Walker, William (Billy) (CDC/DDID/NCHHSTP/DTE)" userId="d61da025-b507-4400-90d3-de22e3dec7ad" providerId="ADAL" clId="{9D918F0F-E6C3-4E92-BC68-C7E89507A6D7}" dt="2023-08-08T20:38:57.171" v="124" actId="113"/>
          <ac:spMkLst>
            <pc:docMk/>
            <pc:sldMk cId="1582766699" sldId="1410"/>
            <ac:spMk id="20" creationId="{10912734-FF35-4226-B2DF-CC017A41D628}"/>
          </ac:spMkLst>
        </pc:spChg>
        <pc:spChg chg="mod">
          <ac:chgData name="Walker, William (Billy) (CDC/DDID/NCHHSTP/DTE)" userId="d61da025-b507-4400-90d3-de22e3dec7ad" providerId="ADAL" clId="{9D918F0F-E6C3-4E92-BC68-C7E89507A6D7}" dt="2023-08-08T20:38:57.171" v="124" actId="113"/>
          <ac:spMkLst>
            <pc:docMk/>
            <pc:sldMk cId="1582766699" sldId="1410"/>
            <ac:spMk id="21" creationId="{3927342D-095F-4F3F-AA19-A2328D119627}"/>
          </ac:spMkLst>
        </pc:spChg>
        <pc:graphicFrameChg chg="mod">
          <ac:chgData name="Walker, William (Billy) (CDC/DDID/NCHHSTP/DTE)" userId="d61da025-b507-4400-90d3-de22e3dec7ad" providerId="ADAL" clId="{9D918F0F-E6C3-4E92-BC68-C7E89507A6D7}" dt="2023-08-09T16:50:55.357" v="461" actId="2085"/>
          <ac:graphicFrameMkLst>
            <pc:docMk/>
            <pc:sldMk cId="1582766699" sldId="1410"/>
            <ac:graphicFrameMk id="12" creationId="{45C30866-6E6D-4EE0-9B0A-DE0A0C7B7DCC}"/>
          </ac:graphicFrameMkLst>
        </pc:graphicFrameChg>
        <pc:graphicFrameChg chg="mod">
          <ac:chgData name="Walker, William (Billy) (CDC/DDID/NCHHSTP/DTE)" userId="d61da025-b507-4400-90d3-de22e3dec7ad" providerId="ADAL" clId="{9D918F0F-E6C3-4E92-BC68-C7E89507A6D7}" dt="2023-08-09T16:51:02.236" v="462" actId="2085"/>
          <ac:graphicFrameMkLst>
            <pc:docMk/>
            <pc:sldMk cId="1582766699" sldId="1410"/>
            <ac:graphicFrameMk id="14" creationId="{87E83BF0-0AB4-4E5F-9744-9AA1413E6BC8}"/>
          </ac:graphicFrameMkLst>
        </pc:graphicFrameChg>
      </pc:sldChg>
      <pc:sldChg chg="addSp delSp modSp mod addCm modCm modNotesTx">
        <pc:chgData name="Walker, William (Billy) (CDC/DDID/NCHHSTP/DTE)" userId="d61da025-b507-4400-90d3-de22e3dec7ad" providerId="ADAL" clId="{9D918F0F-E6C3-4E92-BC68-C7E89507A6D7}" dt="2023-08-28T18:56:40.784" v="593" actId="6549"/>
        <pc:sldMkLst>
          <pc:docMk/>
          <pc:sldMk cId="3580145002" sldId="1411"/>
        </pc:sldMkLst>
        <pc:spChg chg="mod">
          <ac:chgData name="Walker, William (Billy) (CDC/DDID/NCHHSTP/DTE)" userId="d61da025-b507-4400-90d3-de22e3dec7ad" providerId="ADAL" clId="{9D918F0F-E6C3-4E92-BC68-C7E89507A6D7}" dt="2023-08-08T20:27:50.462" v="100" actId="1076"/>
          <ac:spMkLst>
            <pc:docMk/>
            <pc:sldMk cId="3580145002" sldId="1411"/>
            <ac:spMk id="3" creationId="{A0DD3BFF-571B-C84C-D600-82BEE15E388E}"/>
          </ac:spMkLst>
        </pc:spChg>
        <pc:spChg chg="mod">
          <ac:chgData name="Walker, William (Billy) (CDC/DDID/NCHHSTP/DTE)" userId="d61da025-b507-4400-90d3-de22e3dec7ad" providerId="ADAL" clId="{9D918F0F-E6C3-4E92-BC68-C7E89507A6D7}" dt="2023-08-08T21:27:18.142" v="266" actId="255"/>
          <ac:spMkLst>
            <pc:docMk/>
            <pc:sldMk cId="3580145002" sldId="1411"/>
            <ac:spMk id="4" creationId="{00000000-0000-0000-0000-000000000000}"/>
          </ac:spMkLst>
        </pc:spChg>
        <pc:spChg chg="mod">
          <ac:chgData name="Walker, William (Billy) (CDC/DDID/NCHHSTP/DTE)" userId="d61da025-b507-4400-90d3-de22e3dec7ad" providerId="ADAL" clId="{9D918F0F-E6C3-4E92-BC68-C7E89507A6D7}" dt="2023-08-09T15:30:28.510" v="393" actId="1076"/>
          <ac:spMkLst>
            <pc:docMk/>
            <pc:sldMk cId="3580145002" sldId="1411"/>
            <ac:spMk id="7" creationId="{F870D1A5-AC6A-4D24-B6A6-1D739A6BF2F1}"/>
          </ac:spMkLst>
        </pc:spChg>
        <pc:spChg chg="mod">
          <ac:chgData name="Walker, William (Billy) (CDC/DDID/NCHHSTP/DTE)" userId="d61da025-b507-4400-90d3-de22e3dec7ad" providerId="ADAL" clId="{9D918F0F-E6C3-4E92-BC68-C7E89507A6D7}" dt="2023-08-09T15:30:19.770" v="392" actId="1076"/>
          <ac:spMkLst>
            <pc:docMk/>
            <pc:sldMk cId="3580145002" sldId="1411"/>
            <ac:spMk id="9" creationId="{3BA1D433-20BB-40F6-B8FD-10424335747D}"/>
          </ac:spMkLst>
        </pc:spChg>
        <pc:spChg chg="add del">
          <ac:chgData name="Walker, William (Billy) (CDC/DDID/NCHHSTP/DTE)" userId="d61da025-b507-4400-90d3-de22e3dec7ad" providerId="ADAL" clId="{9D918F0F-E6C3-4E92-BC68-C7E89507A6D7}" dt="2023-08-08T20:23:54.913" v="86" actId="22"/>
          <ac:spMkLst>
            <pc:docMk/>
            <pc:sldMk cId="3580145002" sldId="1411"/>
            <ac:spMk id="10" creationId="{B2E242BA-8474-0A8C-A6FF-653BC4AED8CB}"/>
          </ac:spMkLst>
        </pc:spChg>
        <pc:spChg chg="mod">
          <ac:chgData name="Walker, William (Billy) (CDC/DDID/NCHHSTP/DTE)" userId="d61da025-b507-4400-90d3-de22e3dec7ad" providerId="ADAL" clId="{9D918F0F-E6C3-4E92-BC68-C7E89507A6D7}" dt="2023-08-08T20:28:18.247" v="101" actId="1076"/>
          <ac:spMkLst>
            <pc:docMk/>
            <pc:sldMk cId="3580145002" sldId="1411"/>
            <ac:spMk id="14" creationId="{ECE89F7A-AAC3-6661-C658-9498E2344F1E}"/>
          </ac:spMkLst>
        </pc:spChg>
        <pc:graphicFrameChg chg="mod">
          <ac:chgData name="Walker, William (Billy) (CDC/DDID/NCHHSTP/DTE)" userId="d61da025-b507-4400-90d3-de22e3dec7ad" providerId="ADAL" clId="{9D918F0F-E6C3-4E92-BC68-C7E89507A6D7}" dt="2023-08-09T21:49:42.543" v="467" actId="2085"/>
          <ac:graphicFrameMkLst>
            <pc:docMk/>
            <pc:sldMk cId="3580145002" sldId="1411"/>
            <ac:graphicFrameMk id="6" creationId="{5EFF146E-3F24-4F0A-A594-D33D6C7228ED}"/>
          </ac:graphicFrameMkLst>
        </pc:graphicFrameChg>
        <pc:graphicFrameChg chg="mod">
          <ac:chgData name="Walker, William (Billy) (CDC/DDID/NCHHSTP/DTE)" userId="d61da025-b507-4400-90d3-de22e3dec7ad" providerId="ADAL" clId="{9D918F0F-E6C3-4E92-BC68-C7E89507A6D7}" dt="2023-08-28T18:55:16.465" v="578"/>
          <ac:graphicFrameMkLst>
            <pc:docMk/>
            <pc:sldMk cId="3580145002" sldId="1411"/>
            <ac:graphicFrameMk id="8" creationId="{00000000-0000-0000-0000-000000000000}"/>
          </ac:graphicFrameMkLst>
        </pc:graphicFrameChg>
        <pc:picChg chg="add del mod">
          <ac:chgData name="Walker, William (Billy) (CDC/DDID/NCHHSTP/DTE)" userId="d61da025-b507-4400-90d3-de22e3dec7ad" providerId="ADAL" clId="{9D918F0F-E6C3-4E92-BC68-C7E89507A6D7}" dt="2023-08-08T20:27:22.740" v="99" actId="21"/>
          <ac:picMkLst>
            <pc:docMk/>
            <pc:sldMk cId="3580145002" sldId="1411"/>
            <ac:picMk id="12" creationId="{84E1F506-544F-36C4-DCC8-8FF09586C43A}"/>
          </ac:picMkLst>
        </pc:picChg>
      </pc:sldChg>
      <pc:sldChg chg="modSp mod addCm modCm modNotesTx">
        <pc:chgData name="Walker, William (Billy) (CDC/DDID/NCHHSTP/DTE)" userId="d61da025-b507-4400-90d3-de22e3dec7ad" providerId="ADAL" clId="{9D918F0F-E6C3-4E92-BC68-C7E89507A6D7}" dt="2023-08-09T16:51:17.213" v="464" actId="2085"/>
        <pc:sldMkLst>
          <pc:docMk/>
          <pc:sldMk cId="145671299" sldId="1412"/>
        </pc:sldMkLst>
        <pc:spChg chg="mod">
          <ac:chgData name="Walker, William (Billy) (CDC/DDID/NCHHSTP/DTE)" userId="d61da025-b507-4400-90d3-de22e3dec7ad" providerId="ADAL" clId="{9D918F0F-E6C3-4E92-BC68-C7E89507A6D7}" dt="2023-08-08T21:33:59.829" v="297" actId="255"/>
          <ac:spMkLst>
            <pc:docMk/>
            <pc:sldMk cId="145671299" sldId="1412"/>
            <ac:spMk id="4" creationId="{333AA6CE-9B97-4893-B158-620513C48E87}"/>
          </ac:spMkLst>
        </pc:spChg>
        <pc:spChg chg="mod">
          <ac:chgData name="Walker, William (Billy) (CDC/DDID/NCHHSTP/DTE)" userId="d61da025-b507-4400-90d3-de22e3dec7ad" providerId="ADAL" clId="{9D918F0F-E6C3-4E92-BC68-C7E89507A6D7}" dt="2023-08-09T16:45:47.625" v="452" actId="1036"/>
          <ac:spMkLst>
            <pc:docMk/>
            <pc:sldMk cId="145671299" sldId="1412"/>
            <ac:spMk id="5" creationId="{CCA4EA8F-A527-430C-8D37-EA5395F89B10}"/>
          </ac:spMkLst>
        </pc:spChg>
        <pc:spChg chg="mod">
          <ac:chgData name="Walker, William (Billy) (CDC/DDID/NCHHSTP/DTE)" userId="d61da025-b507-4400-90d3-de22e3dec7ad" providerId="ADAL" clId="{9D918F0F-E6C3-4E92-BC68-C7E89507A6D7}" dt="2023-08-09T16:45:50.859" v="455" actId="1036"/>
          <ac:spMkLst>
            <pc:docMk/>
            <pc:sldMk cId="145671299" sldId="1412"/>
            <ac:spMk id="6" creationId="{5C2D328D-6688-48F8-A72C-448C537E6C19}"/>
          </ac:spMkLst>
        </pc:spChg>
        <pc:spChg chg="mod">
          <ac:chgData name="Walker, William (Billy) (CDC/DDID/NCHHSTP/DTE)" userId="d61da025-b507-4400-90d3-de22e3dec7ad" providerId="ADAL" clId="{9D918F0F-E6C3-4E92-BC68-C7E89507A6D7}" dt="2023-08-09T15:40:27.089" v="413" actId="20577"/>
          <ac:spMkLst>
            <pc:docMk/>
            <pc:sldMk cId="145671299" sldId="1412"/>
            <ac:spMk id="16" creationId="{818A964D-2526-4753-8A6A-1D101FD23D0B}"/>
          </ac:spMkLst>
        </pc:spChg>
        <pc:spChg chg="mod">
          <ac:chgData name="Walker, William (Billy) (CDC/DDID/NCHHSTP/DTE)" userId="d61da025-b507-4400-90d3-de22e3dec7ad" providerId="ADAL" clId="{9D918F0F-E6C3-4E92-BC68-C7E89507A6D7}" dt="2023-08-09T15:40:04.635" v="406" actId="20577"/>
          <ac:spMkLst>
            <pc:docMk/>
            <pc:sldMk cId="145671299" sldId="1412"/>
            <ac:spMk id="20" creationId="{10912734-FF35-4226-B2DF-CC017A41D628}"/>
          </ac:spMkLst>
        </pc:spChg>
        <pc:graphicFrameChg chg="mod">
          <ac:chgData name="Walker, William (Billy) (CDC/DDID/NCHHSTP/DTE)" userId="d61da025-b507-4400-90d3-de22e3dec7ad" providerId="ADAL" clId="{9D918F0F-E6C3-4E92-BC68-C7E89507A6D7}" dt="2023-08-09T16:51:10.798" v="463" actId="2085"/>
          <ac:graphicFrameMkLst>
            <pc:docMk/>
            <pc:sldMk cId="145671299" sldId="1412"/>
            <ac:graphicFrameMk id="12" creationId="{45C30866-6E6D-4EE0-9B0A-DE0A0C7B7DCC}"/>
          </ac:graphicFrameMkLst>
        </pc:graphicFrameChg>
        <pc:graphicFrameChg chg="mod">
          <ac:chgData name="Walker, William (Billy) (CDC/DDID/NCHHSTP/DTE)" userId="d61da025-b507-4400-90d3-de22e3dec7ad" providerId="ADAL" clId="{9D918F0F-E6C3-4E92-BC68-C7E89507A6D7}" dt="2023-08-09T16:51:17.213" v="464" actId="2085"/>
          <ac:graphicFrameMkLst>
            <pc:docMk/>
            <pc:sldMk cId="145671299" sldId="1412"/>
            <ac:graphicFrameMk id="14" creationId="{87E83BF0-0AB4-4E5F-9744-9AA1413E6BC8}"/>
          </ac:graphicFrameMkLst>
        </pc:graphicFrameChg>
      </pc:sldChg>
      <pc:sldChg chg="modSp mod addCm modCm modNotesTx">
        <pc:chgData name="Walker, William (Billy) (CDC/DDID/NCHHSTP/DTE)" userId="d61da025-b507-4400-90d3-de22e3dec7ad" providerId="ADAL" clId="{9D918F0F-E6C3-4E92-BC68-C7E89507A6D7}" dt="2023-08-09T16:50:42.718" v="460" actId="2085"/>
        <pc:sldMkLst>
          <pc:docMk/>
          <pc:sldMk cId="2983275356" sldId="1413"/>
        </pc:sldMkLst>
        <pc:spChg chg="mod">
          <ac:chgData name="Walker, William (Billy) (CDC/DDID/NCHHSTP/DTE)" userId="d61da025-b507-4400-90d3-de22e3dec7ad" providerId="ADAL" clId="{9D918F0F-E6C3-4E92-BC68-C7E89507A6D7}" dt="2023-08-08T21:27:40.231" v="267" actId="255"/>
          <ac:spMkLst>
            <pc:docMk/>
            <pc:sldMk cId="2983275356" sldId="1413"/>
            <ac:spMk id="2" creationId="{00000000-0000-0000-0000-000000000000}"/>
          </ac:spMkLst>
        </pc:spChg>
        <pc:spChg chg="mod">
          <ac:chgData name="Walker, William (Billy) (CDC/DDID/NCHHSTP/DTE)" userId="d61da025-b507-4400-90d3-de22e3dec7ad" providerId="ADAL" clId="{9D918F0F-E6C3-4E92-BC68-C7E89507A6D7}" dt="2023-08-09T16:46:35.240" v="457" actId="1076"/>
          <ac:spMkLst>
            <pc:docMk/>
            <pc:sldMk cId="2983275356" sldId="1413"/>
            <ac:spMk id="4" creationId="{00000000-0000-0000-0000-000000000000}"/>
          </ac:spMkLst>
        </pc:spChg>
        <pc:spChg chg="mod">
          <ac:chgData name="Walker, William (Billy) (CDC/DDID/NCHHSTP/DTE)" userId="d61da025-b507-4400-90d3-de22e3dec7ad" providerId="ADAL" clId="{9D918F0F-E6C3-4E92-BC68-C7E89507A6D7}" dt="2023-08-09T16:46:10.439" v="456" actId="1076"/>
          <ac:spMkLst>
            <pc:docMk/>
            <pc:sldMk cId="2983275356" sldId="1413"/>
            <ac:spMk id="5" creationId="{00000000-0000-0000-0000-000000000000}"/>
          </ac:spMkLst>
        </pc:spChg>
        <pc:grpChg chg="mod">
          <ac:chgData name="Walker, William (Billy) (CDC/DDID/NCHHSTP/DTE)" userId="d61da025-b507-4400-90d3-de22e3dec7ad" providerId="ADAL" clId="{9D918F0F-E6C3-4E92-BC68-C7E89507A6D7}" dt="2023-08-09T16:36:39.394" v="416" actId="14100"/>
          <ac:grpSpMkLst>
            <pc:docMk/>
            <pc:sldMk cId="2983275356" sldId="1413"/>
            <ac:grpSpMk id="3" creationId="{2A76B74B-988D-44AE-ACB4-481CC1BF9155}"/>
          </ac:grpSpMkLst>
        </pc:grpChg>
        <pc:graphicFrameChg chg="mod">
          <ac:chgData name="Walker, William (Billy) (CDC/DDID/NCHHSTP/DTE)" userId="d61da025-b507-4400-90d3-de22e3dec7ad" providerId="ADAL" clId="{9D918F0F-E6C3-4E92-BC68-C7E89507A6D7}" dt="2023-08-09T16:50:42.718" v="460" actId="2085"/>
          <ac:graphicFrameMkLst>
            <pc:docMk/>
            <pc:sldMk cId="2983275356" sldId="1413"/>
            <ac:graphicFrameMk id="16" creationId="{6AD8CEF9-EC78-497F-B6CC-DD5CF1CEA061}"/>
          </ac:graphicFrameMkLst>
        </pc:graphicFrameChg>
        <pc:graphicFrameChg chg="mod">
          <ac:chgData name="Walker, William (Billy) (CDC/DDID/NCHHSTP/DTE)" userId="d61da025-b507-4400-90d3-de22e3dec7ad" providerId="ADAL" clId="{9D918F0F-E6C3-4E92-BC68-C7E89507A6D7}" dt="2023-08-09T16:36:33.600" v="415" actId="14100"/>
          <ac:graphicFrameMkLst>
            <pc:docMk/>
            <pc:sldMk cId="2983275356" sldId="1413"/>
            <ac:graphicFrameMk id="18" creationId="{48F02D6E-46EC-4612-A144-FAF2078FFCA9}"/>
          </ac:graphicFrameMkLst>
        </pc:graphicFrameChg>
      </pc:sldChg>
      <pc:sldChg chg="modSp">
        <pc:chgData name="Walker, William (Billy) (CDC/DDID/NCHHSTP/DTE)" userId="d61da025-b507-4400-90d3-de22e3dec7ad" providerId="ADAL" clId="{9D918F0F-E6C3-4E92-BC68-C7E89507A6D7}" dt="2023-08-09T21:56:05.781" v="478" actId="2085"/>
        <pc:sldMkLst>
          <pc:docMk/>
          <pc:sldMk cId="126585551" sldId="1414"/>
        </pc:sldMkLst>
        <pc:graphicFrameChg chg="mod">
          <ac:chgData name="Walker, William (Billy) (CDC/DDID/NCHHSTP/DTE)" userId="d61da025-b507-4400-90d3-de22e3dec7ad" providerId="ADAL" clId="{9D918F0F-E6C3-4E92-BC68-C7E89507A6D7}" dt="2023-08-09T21:56:05.781" v="478" actId="2085"/>
          <ac:graphicFrameMkLst>
            <pc:docMk/>
            <pc:sldMk cId="126585551" sldId="1414"/>
            <ac:graphicFrameMk id="15" creationId="{3DA1F060-04E3-4066-9504-2D4C285B19D3}"/>
          </ac:graphicFrameMkLst>
        </pc:graphicFrameChg>
      </pc:sldChg>
      <pc:sldChg chg="modSp modCm">
        <pc:chgData name="Walker, William (Billy) (CDC/DDID/NCHHSTP/DTE)" userId="d61da025-b507-4400-90d3-de22e3dec7ad" providerId="ADAL" clId="{9D918F0F-E6C3-4E92-BC68-C7E89507A6D7}" dt="2023-08-09T21:55:50.277" v="477" actId="2085"/>
        <pc:sldMkLst>
          <pc:docMk/>
          <pc:sldMk cId="140915980" sldId="1415"/>
        </pc:sldMkLst>
        <pc:graphicFrameChg chg="mod">
          <ac:chgData name="Walker, William (Billy) (CDC/DDID/NCHHSTP/DTE)" userId="d61da025-b507-4400-90d3-de22e3dec7ad" providerId="ADAL" clId="{9D918F0F-E6C3-4E92-BC68-C7E89507A6D7}" dt="2023-08-09T21:55:50.277" v="477" actId="2085"/>
          <ac:graphicFrameMkLst>
            <pc:docMk/>
            <pc:sldMk cId="140915980" sldId="1415"/>
            <ac:graphicFrameMk id="15" creationId="{3DA1F060-04E3-4066-9504-2D4C285B19D3}"/>
          </ac:graphicFrameMkLst>
        </pc:graphicFrameChg>
      </pc:sldChg>
      <pc:sldChg chg="modSp">
        <pc:chgData name="Walker, William (Billy) (CDC/DDID/NCHHSTP/DTE)" userId="d61da025-b507-4400-90d3-de22e3dec7ad" providerId="ADAL" clId="{9D918F0F-E6C3-4E92-BC68-C7E89507A6D7}" dt="2023-08-09T21:56:21.997" v="479" actId="2085"/>
        <pc:sldMkLst>
          <pc:docMk/>
          <pc:sldMk cId="1684777368" sldId="1416"/>
        </pc:sldMkLst>
        <pc:graphicFrameChg chg="mod">
          <ac:chgData name="Walker, William (Billy) (CDC/DDID/NCHHSTP/DTE)" userId="d61da025-b507-4400-90d3-de22e3dec7ad" providerId="ADAL" clId="{9D918F0F-E6C3-4E92-BC68-C7E89507A6D7}" dt="2023-08-09T21:56:21.997" v="479" actId="2085"/>
          <ac:graphicFrameMkLst>
            <pc:docMk/>
            <pc:sldMk cId="1684777368" sldId="1416"/>
            <ac:graphicFrameMk id="15" creationId="{3DA1F060-04E3-4066-9504-2D4C285B19D3}"/>
          </ac:graphicFrameMkLst>
        </pc:graphicFrameChg>
      </pc:sldChg>
    </pc:docChg>
  </pc:docChgLst>
  <pc:docChgLst>
    <pc:chgData name="Kammerer, Steve (CDC/DDID/NCHHSTP/DTE)" userId="S::fzk3@cdc.gov::5ff58567-e670-4ff5-89af-90b01f473128" providerId="AD" clId="Web-{5E7A77C5-4BFD-3231-8F8B-C67F0668E9A8}"/>
    <pc:docChg chg="">
      <pc:chgData name="Kammerer, Steve (CDC/DDID/NCHHSTP/DTE)" userId="S::fzk3@cdc.gov::5ff58567-e670-4ff5-89af-90b01f473128" providerId="AD" clId="Web-{5E7A77C5-4BFD-3231-8F8B-C67F0668E9A8}" dt="2023-09-01T13:12:16.986" v="0"/>
      <pc:docMkLst>
        <pc:docMk/>
      </pc:docMkLst>
      <pc:sldChg chg="modCm">
        <pc:chgData name="Kammerer, Steve (CDC/DDID/NCHHSTP/DTE)" userId="S::fzk3@cdc.gov::5ff58567-e670-4ff5-89af-90b01f473128" providerId="AD" clId="Web-{5E7A77C5-4BFD-3231-8F8B-C67F0668E9A8}" dt="2023-09-01T13:12:16.986" v="0"/>
        <pc:sldMkLst>
          <pc:docMk/>
          <pc:sldMk cId="787505115" sldId="1407"/>
        </pc:sldMkLst>
      </pc:sldChg>
    </pc:docChg>
  </pc:docChgLst>
  <pc:docChgLst>
    <pc:chgData name="Walker, William (Billy) (CDC/DDID/NCHHSTP/DTE)" userId="S::lxq4@cdc.gov::d61da025-b507-4400-90d3-de22e3dec7ad" providerId="AD" clId="Web-{1B25A68C-6055-B34E-ECCA-D03E62AFED94}"/>
    <pc:docChg chg="modSld">
      <pc:chgData name="Walker, William (Billy) (CDC/DDID/NCHHSTP/DTE)" userId="S::lxq4@cdc.gov::d61da025-b507-4400-90d3-de22e3dec7ad" providerId="AD" clId="Web-{1B25A68C-6055-B34E-ECCA-D03E62AFED94}" dt="2023-08-03T21:27:33.782" v="0"/>
      <pc:docMkLst>
        <pc:docMk/>
      </pc:docMkLst>
      <pc:sldChg chg="modSp">
        <pc:chgData name="Walker, William (Billy) (CDC/DDID/NCHHSTP/DTE)" userId="S::lxq4@cdc.gov::d61da025-b507-4400-90d3-de22e3dec7ad" providerId="AD" clId="Web-{1B25A68C-6055-B34E-ECCA-D03E62AFED94}" dt="2023-08-03T21:27:33.782" v="0"/>
        <pc:sldMkLst>
          <pc:docMk/>
          <pc:sldMk cId="3580145002" sldId="1411"/>
        </pc:sldMkLst>
        <pc:spChg chg="mod">
          <ac:chgData name="Walker, William (Billy) (CDC/DDID/NCHHSTP/DTE)" userId="S::lxq4@cdc.gov::d61da025-b507-4400-90d3-de22e3dec7ad" providerId="AD" clId="Web-{1B25A68C-6055-B34E-ECCA-D03E62AFED94}" dt="2023-08-03T21:27:33.782" v="0"/>
          <ac:spMkLst>
            <pc:docMk/>
            <pc:sldMk cId="3580145002" sldId="1411"/>
            <ac:spMk id="13" creationId="{5D8E571E-0D86-AE1E-A1DE-24286821AE81}"/>
          </ac:spMkLst>
        </pc:spChg>
      </pc:sldChg>
    </pc:docChg>
  </pc:docChgLst>
  <pc:docChgLst>
    <pc:chgData name="Kammerer, Steve (CDC/DDID/NCHHSTP/DTE)" userId="S::fzk3@cdc.gov::5ff58567-e670-4ff5-89af-90b01f473128" providerId="AD" clId="Web-{18DB177A-E175-9DCE-9FD1-919BC402A131}"/>
    <pc:docChg chg="">
      <pc:chgData name="Kammerer, Steve (CDC/DDID/NCHHSTP/DTE)" userId="S::fzk3@cdc.gov::5ff58567-e670-4ff5-89af-90b01f473128" providerId="AD" clId="Web-{18DB177A-E175-9DCE-9FD1-919BC402A131}" dt="2023-08-08T20:48:33.854" v="0"/>
      <pc:docMkLst>
        <pc:docMk/>
      </pc:docMkLst>
      <pc:sldChg chg="modCm">
        <pc:chgData name="Kammerer, Steve (CDC/DDID/NCHHSTP/DTE)" userId="S::fzk3@cdc.gov::5ff58567-e670-4ff5-89af-90b01f473128" providerId="AD" clId="Web-{18DB177A-E175-9DCE-9FD1-919BC402A131}" dt="2023-08-08T20:48:33.854" v="0"/>
        <pc:sldMkLst>
          <pc:docMk/>
          <pc:sldMk cId="2983275356" sldId="1413"/>
        </pc:sldMkLst>
      </pc:sldChg>
    </pc:docChg>
  </pc:docChgLst>
  <pc:docChgLst>
    <pc:chgData name="Augustine, Ryan (CDC/DDID/NCHHSTP/DTE)" userId="S::mvv7@cdc.gov::450bfa04-8906-4291-b3ae-5ff68c0b3bf5" providerId="AD" clId="Web-{8B0C1ABB-6E6C-9DF9-FCB1-1B4349E45B4C}"/>
    <pc:docChg chg="">
      <pc:chgData name="Augustine, Ryan (CDC/DDID/NCHHSTP/DTE)" userId="S::mvv7@cdc.gov::450bfa04-8906-4291-b3ae-5ff68c0b3bf5" providerId="AD" clId="Web-{8B0C1ABB-6E6C-9DF9-FCB1-1B4349E45B4C}" dt="2023-08-31T16:59:44.662" v="0"/>
      <pc:docMkLst>
        <pc:docMk/>
      </pc:docMkLst>
      <pc:sldChg chg="modCm">
        <pc:chgData name="Augustine, Ryan (CDC/DDID/NCHHSTP/DTE)" userId="S::mvv7@cdc.gov::450bfa04-8906-4291-b3ae-5ff68c0b3bf5" providerId="AD" clId="Web-{8B0C1ABB-6E6C-9DF9-FCB1-1B4349E45B4C}" dt="2023-08-31T16:59:44.662" v="0"/>
        <pc:sldMkLst>
          <pc:docMk/>
          <pc:sldMk cId="896342909" sldId="488"/>
        </pc:sldMkLst>
      </pc:sldChg>
    </pc:docChg>
  </pc:docChgLst>
  <pc:docChgLst>
    <pc:chgData name="Salmon-Trejo, LaTweika (CDC/DDID/NCHHSTP/DTE)" userId="S::psq2@cdc.gov::91773110-83cb-4b0f-971e-f55645d588e3" providerId="AD" clId="Web-{830DBD7B-4192-F46B-0755-51FAAF222BC1}"/>
    <pc:docChg chg="">
      <pc:chgData name="Salmon-Trejo, LaTweika (CDC/DDID/NCHHSTP/DTE)" userId="S::psq2@cdc.gov::91773110-83cb-4b0f-971e-f55645d588e3" providerId="AD" clId="Web-{830DBD7B-4192-F46B-0755-51FAAF222BC1}" dt="2023-08-04T19:49:03.575" v="0"/>
      <pc:docMkLst>
        <pc:docMk/>
      </pc:docMkLst>
      <pc:sldChg chg="modCm">
        <pc:chgData name="Salmon-Trejo, LaTweika (CDC/DDID/NCHHSTP/DTE)" userId="S::psq2@cdc.gov::91773110-83cb-4b0f-971e-f55645d588e3" providerId="AD" clId="Web-{830DBD7B-4192-F46B-0755-51FAAF222BC1}" dt="2023-08-04T19:49:03.575" v="0"/>
        <pc:sldMkLst>
          <pc:docMk/>
          <pc:sldMk cId="900967972" sldId="490"/>
        </pc:sldMkLst>
      </pc:sldChg>
    </pc:docChg>
  </pc:docChgLst>
  <pc:docChgLst>
    <pc:chgData name="DeLuca, Nick (CDC/DDID/NCHHSTP/DTE)" userId="7401b3f7-5759-406a-b65c-994e78639fa6" providerId="ADAL" clId="{A6350C76-CAD8-4B01-A108-29E4C6B7F3B3}"/>
    <pc:docChg chg="">
      <pc:chgData name="DeLuca, Nick (CDC/DDID/NCHHSTP/DTE)" userId="7401b3f7-5759-406a-b65c-994e78639fa6" providerId="ADAL" clId="{A6350C76-CAD8-4B01-A108-29E4C6B7F3B3}" dt="2023-09-07T16:20:55.854" v="1" actId="2056"/>
      <pc:docMkLst>
        <pc:docMk/>
      </pc:docMkLst>
      <pc:sldChg chg="modCm">
        <pc:chgData name="DeLuca, Nick (CDC/DDID/NCHHSTP/DTE)" userId="7401b3f7-5759-406a-b65c-994e78639fa6" providerId="ADAL" clId="{A6350C76-CAD8-4B01-A108-29E4C6B7F3B3}" dt="2023-09-07T11:48:14.257" v="0"/>
        <pc:sldMkLst>
          <pc:docMk/>
          <pc:sldMk cId="2440714641" sldId="341"/>
        </pc:sldMkLst>
      </pc:sldChg>
      <pc:sldChg chg="modCm">
        <pc:chgData name="DeLuca, Nick (CDC/DDID/NCHHSTP/DTE)" userId="7401b3f7-5759-406a-b65c-994e78639fa6" providerId="ADAL" clId="{A6350C76-CAD8-4B01-A108-29E4C6B7F3B3}" dt="2023-09-07T16:20:55.854" v="1" actId="2056"/>
        <pc:sldMkLst>
          <pc:docMk/>
          <pc:sldMk cId="290788910" sldId="1393"/>
        </pc:sldMkLst>
      </pc:sldChg>
    </pc:docChg>
  </pc:docChgLst>
  <pc:docChgLst>
    <pc:chgData name="Forbes, Divia (CDC/DDID/NCHHSTP/DTE)" userId="S::dkf1@cdc.gov::0965cef4-b50e-4e91-82c2-b8854f40823f" providerId="AD" clId="Web-{6A034542-24D9-A766-7EE4-D52F49F23A48}"/>
    <pc:docChg chg="mod">
      <pc:chgData name="Forbes, Divia (CDC/DDID/NCHHSTP/DTE)" userId="S::dkf1@cdc.gov::0965cef4-b50e-4e91-82c2-b8854f40823f" providerId="AD" clId="Web-{6A034542-24D9-A766-7EE4-D52F49F23A48}" dt="2023-08-02T17:44:13.047" v="1"/>
      <pc:docMkLst>
        <pc:docMk/>
      </pc:docMkLst>
      <pc:sldChg chg="modCm">
        <pc:chgData name="Forbes, Divia (CDC/DDID/NCHHSTP/DTE)" userId="S::dkf1@cdc.gov::0965cef4-b50e-4e91-82c2-b8854f40823f" providerId="AD" clId="Web-{6A034542-24D9-A766-7EE4-D52F49F23A48}" dt="2023-08-02T17:44:13.047" v="1"/>
        <pc:sldMkLst>
          <pc:docMk/>
          <pc:sldMk cId="1497594192" sldId="456"/>
        </pc:sldMkLst>
      </pc:sldChg>
    </pc:docChg>
  </pc:docChgLst>
  <pc:docChgLst>
    <pc:chgData name="Pratt, Robert (CDC/DDID/NCHHSTP/DTE)" userId="S::rbp5@cdc.gov::411d62a7-afbc-448c-bd39-7ebff3f5a7cf" providerId="AD" clId="Web-{27EEB62F-7C3A-9A27-7073-EE3E68235B10}"/>
    <pc:docChg chg="">
      <pc:chgData name="Pratt, Robert (CDC/DDID/NCHHSTP/DTE)" userId="S::rbp5@cdc.gov::411d62a7-afbc-448c-bd39-7ebff3f5a7cf" providerId="AD" clId="Web-{27EEB62F-7C3A-9A27-7073-EE3E68235B10}" dt="2023-07-31T14:56:31.689" v="0"/>
      <pc:docMkLst>
        <pc:docMk/>
      </pc:docMkLst>
      <pc:sldChg chg="modCm">
        <pc:chgData name="Pratt, Robert (CDC/DDID/NCHHSTP/DTE)" userId="S::rbp5@cdc.gov::411d62a7-afbc-448c-bd39-7ebff3f5a7cf" providerId="AD" clId="Web-{27EEB62F-7C3A-9A27-7073-EE3E68235B10}" dt="2023-07-31T14:56:31.689" v="0"/>
        <pc:sldMkLst>
          <pc:docMk/>
          <pc:sldMk cId="3976919944" sldId="479"/>
        </pc:sldMkLst>
      </pc:sldChg>
    </pc:docChg>
  </pc:docChgLst>
  <pc:docChgLst>
    <pc:chgData name="Forbes, Divia (CDC/DDID/NCHHSTP/DTE)" userId="S::dkf1@cdc.gov::0965cef4-b50e-4e91-82c2-b8854f40823f" providerId="AD" clId="Web-{B5C211DA-1D50-9C87-80BC-83E2C25A5591}"/>
    <pc:docChg chg="">
      <pc:chgData name="Forbes, Divia (CDC/DDID/NCHHSTP/DTE)" userId="S::dkf1@cdc.gov::0965cef4-b50e-4e91-82c2-b8854f40823f" providerId="AD" clId="Web-{B5C211DA-1D50-9C87-80BC-83E2C25A5591}" dt="2023-08-04T10:54:57.672" v="0"/>
      <pc:docMkLst>
        <pc:docMk/>
      </pc:docMkLst>
      <pc:sldChg chg="modCm">
        <pc:chgData name="Forbes, Divia (CDC/DDID/NCHHSTP/DTE)" userId="S::dkf1@cdc.gov::0965cef4-b50e-4e91-82c2-b8854f40823f" providerId="AD" clId="Web-{B5C211DA-1D50-9C87-80BC-83E2C25A5591}" dt="2023-08-04T10:54:57.672" v="0"/>
        <pc:sldMkLst>
          <pc:docMk/>
          <pc:sldMk cId="1118046671" sldId="1392"/>
        </pc:sldMkLst>
      </pc:sldChg>
    </pc:docChg>
  </pc:docChgLst>
  <pc:docChgLst>
    <pc:chgData name="Walker, William (Billy) (CDC/DDID/NCHHSTP/DTE)" userId="S::lxq4@cdc.gov::d61da025-b507-4400-90d3-de22e3dec7ad" providerId="AD" clId="Web-{A5AFEE4B-B309-EE8F-3E54-FEA0623A1075}"/>
    <pc:docChg chg="modSld">
      <pc:chgData name="Walker, William (Billy) (CDC/DDID/NCHHSTP/DTE)" userId="S::lxq4@cdc.gov::d61da025-b507-4400-90d3-de22e3dec7ad" providerId="AD" clId="Web-{A5AFEE4B-B309-EE8F-3E54-FEA0623A1075}" dt="2023-08-09T12:24:23.526" v="15" actId="20577"/>
      <pc:docMkLst>
        <pc:docMk/>
      </pc:docMkLst>
      <pc:sldChg chg="modSp">
        <pc:chgData name="Walker, William (Billy) (CDC/DDID/NCHHSTP/DTE)" userId="S::lxq4@cdc.gov::d61da025-b507-4400-90d3-de22e3dec7ad" providerId="AD" clId="Web-{A5AFEE4B-B309-EE8F-3E54-FEA0623A1075}" dt="2023-08-09T12:24:23.526" v="15" actId="20577"/>
        <pc:sldMkLst>
          <pc:docMk/>
          <pc:sldMk cId="145671299" sldId="1412"/>
        </pc:sldMkLst>
        <pc:spChg chg="mod">
          <ac:chgData name="Walker, William (Billy) (CDC/DDID/NCHHSTP/DTE)" userId="S::lxq4@cdc.gov::d61da025-b507-4400-90d3-de22e3dec7ad" providerId="AD" clId="Web-{A5AFEE4B-B309-EE8F-3E54-FEA0623A1075}" dt="2023-08-09T12:24:02.042" v="12" actId="20577"/>
          <ac:spMkLst>
            <pc:docMk/>
            <pc:sldMk cId="145671299" sldId="1412"/>
            <ac:spMk id="16" creationId="{818A964D-2526-4753-8A6A-1D101FD23D0B}"/>
          </ac:spMkLst>
        </pc:spChg>
        <pc:spChg chg="mod">
          <ac:chgData name="Walker, William (Billy) (CDC/DDID/NCHHSTP/DTE)" userId="S::lxq4@cdc.gov::d61da025-b507-4400-90d3-de22e3dec7ad" providerId="AD" clId="Web-{A5AFEE4B-B309-EE8F-3E54-FEA0623A1075}" dt="2023-08-09T12:23:52.760" v="7"/>
          <ac:spMkLst>
            <pc:docMk/>
            <pc:sldMk cId="145671299" sldId="1412"/>
            <ac:spMk id="17" creationId="{C4076797-6CB9-465C-8014-5BA20FAA2DD7}"/>
          </ac:spMkLst>
        </pc:spChg>
        <pc:spChg chg="mod">
          <ac:chgData name="Walker, William (Billy) (CDC/DDID/NCHHSTP/DTE)" userId="S::lxq4@cdc.gov::d61da025-b507-4400-90d3-de22e3dec7ad" providerId="AD" clId="Web-{A5AFEE4B-B309-EE8F-3E54-FEA0623A1075}" dt="2023-08-09T12:24:17.854" v="14" actId="20577"/>
          <ac:spMkLst>
            <pc:docMk/>
            <pc:sldMk cId="145671299" sldId="1412"/>
            <ac:spMk id="18" creationId="{B0EA5228-7E63-4319-A944-B704294E44F2}"/>
          </ac:spMkLst>
        </pc:spChg>
        <pc:spChg chg="mod">
          <ac:chgData name="Walker, William (Billy) (CDC/DDID/NCHHSTP/DTE)" userId="S::lxq4@cdc.gov::d61da025-b507-4400-90d3-de22e3dec7ad" providerId="AD" clId="Web-{A5AFEE4B-B309-EE8F-3E54-FEA0623A1075}" dt="2023-08-09T12:24:23.526" v="15" actId="20577"/>
          <ac:spMkLst>
            <pc:docMk/>
            <pc:sldMk cId="145671299" sldId="1412"/>
            <ac:spMk id="19" creationId="{ECAEDDC5-DCD4-4E67-887D-42D13FB1D15E}"/>
          </ac:spMkLst>
        </pc:spChg>
        <pc:spChg chg="mod">
          <ac:chgData name="Walker, William (Billy) (CDC/DDID/NCHHSTP/DTE)" userId="S::lxq4@cdc.gov::d61da025-b507-4400-90d3-de22e3dec7ad" providerId="AD" clId="Web-{A5AFEE4B-B309-EE8F-3E54-FEA0623A1075}" dt="2023-08-09T12:24:12.433" v="13" actId="20577"/>
          <ac:spMkLst>
            <pc:docMk/>
            <pc:sldMk cId="145671299" sldId="1412"/>
            <ac:spMk id="20" creationId="{10912734-FF35-4226-B2DF-CC017A41D628}"/>
          </ac:spMkLst>
        </pc:spChg>
        <pc:spChg chg="mod">
          <ac:chgData name="Walker, William (Billy) (CDC/DDID/NCHHSTP/DTE)" userId="S::lxq4@cdc.gov::d61da025-b507-4400-90d3-de22e3dec7ad" providerId="AD" clId="Web-{A5AFEE4B-B309-EE8F-3E54-FEA0623A1075}" dt="2023-08-09T12:23:52.839" v="11"/>
          <ac:spMkLst>
            <pc:docMk/>
            <pc:sldMk cId="145671299" sldId="1412"/>
            <ac:spMk id="21" creationId="{3927342D-095F-4F3F-AA19-A2328D119627}"/>
          </ac:spMkLst>
        </pc:spChg>
      </pc:sldChg>
    </pc:docChg>
  </pc:docChgLst>
  <pc:docChgLst>
    <pc:chgData name="LaTweika Salmon-Trejo" userId="91773110-83cb-4b0f-971e-f55645d588e3" providerId="ADAL" clId="{4B499F56-B5F1-4621-88D1-7DB9552E24E4}"/>
    <pc:docChg chg="undo redo custSel modSld">
      <pc:chgData name="LaTweika Salmon-Trejo" userId="91773110-83cb-4b0f-971e-f55645d588e3" providerId="ADAL" clId="{4B499F56-B5F1-4621-88D1-7DB9552E24E4}" dt="2023-08-04T21:26:16.650" v="567" actId="20577"/>
      <pc:docMkLst>
        <pc:docMk/>
      </pc:docMkLst>
      <pc:sldChg chg="modCm modNotesTx">
        <pc:chgData name="LaTweika Salmon-Trejo" userId="91773110-83cb-4b0f-971e-f55645d588e3" providerId="ADAL" clId="{4B499F56-B5F1-4621-88D1-7DB9552E24E4}" dt="2023-08-04T19:56:01.628" v="65"/>
        <pc:sldMkLst>
          <pc:docMk/>
          <pc:sldMk cId="900967972" sldId="490"/>
        </pc:sldMkLst>
      </pc:sldChg>
      <pc:sldChg chg="mod modNotesTx">
        <pc:chgData name="LaTweika Salmon-Trejo" userId="91773110-83cb-4b0f-971e-f55645d588e3" providerId="ADAL" clId="{4B499F56-B5F1-4621-88D1-7DB9552E24E4}" dt="2023-08-04T19:54:07.067" v="54" actId="20577"/>
        <pc:sldMkLst>
          <pc:docMk/>
          <pc:sldMk cId="3968480544" sldId="524"/>
        </pc:sldMkLst>
      </pc:sldChg>
      <pc:sldChg chg="mod modNotesTx">
        <pc:chgData name="LaTweika Salmon-Trejo" userId="91773110-83cb-4b0f-971e-f55645d588e3" providerId="ADAL" clId="{4B499F56-B5F1-4621-88D1-7DB9552E24E4}" dt="2023-08-04T20:11:24.451" v="162" actId="20577"/>
        <pc:sldMkLst>
          <pc:docMk/>
          <pc:sldMk cId="800188660" sldId="538"/>
        </pc:sldMkLst>
      </pc:sldChg>
      <pc:sldChg chg="mod modNotesTx">
        <pc:chgData name="LaTweika Salmon-Trejo" userId="91773110-83cb-4b0f-971e-f55645d588e3" providerId="ADAL" clId="{4B499F56-B5F1-4621-88D1-7DB9552E24E4}" dt="2023-08-04T20:31:33.219" v="188" actId="20577"/>
        <pc:sldMkLst>
          <pc:docMk/>
          <pc:sldMk cId="1298103264" sldId="539"/>
        </pc:sldMkLst>
      </pc:sldChg>
      <pc:sldChg chg="mod modNotesTx">
        <pc:chgData name="LaTweika Salmon-Trejo" userId="91773110-83cb-4b0f-971e-f55645d588e3" providerId="ADAL" clId="{4B499F56-B5F1-4621-88D1-7DB9552E24E4}" dt="2023-08-04T21:26:16.650" v="567" actId="20577"/>
        <pc:sldMkLst>
          <pc:docMk/>
          <pc:sldMk cId="3308213338" sldId="540"/>
        </pc:sldMkLst>
      </pc:sldChg>
    </pc:docChg>
  </pc:docChgLst>
  <pc:docChgLst>
    <pc:chgData name="Walker, William (Billy) (CDC/DDID/NCHHSTP/DTE)" userId="S::lxq4@cdc.gov::d61da025-b507-4400-90d3-de22e3dec7ad" providerId="AD" clId="Web-{DFD27524-E098-6ACE-3DC9-B8D4A485C448}"/>
    <pc:docChg chg="modSld">
      <pc:chgData name="Walker, William (Billy) (CDC/DDID/NCHHSTP/DTE)" userId="S::lxq4@cdc.gov::d61da025-b507-4400-90d3-de22e3dec7ad" providerId="AD" clId="Web-{DFD27524-E098-6ACE-3DC9-B8D4A485C448}" dt="2023-08-09T16:35:23.175" v="23" actId="1076"/>
      <pc:docMkLst>
        <pc:docMk/>
      </pc:docMkLst>
      <pc:sldChg chg="modCm">
        <pc:chgData name="Walker, William (Billy) (CDC/DDID/NCHHSTP/DTE)" userId="S::lxq4@cdc.gov::d61da025-b507-4400-90d3-de22e3dec7ad" providerId="AD" clId="Web-{DFD27524-E098-6ACE-3DC9-B8D4A485C448}" dt="2023-08-09T16:23:28.258" v="1"/>
        <pc:sldMkLst>
          <pc:docMk/>
          <pc:sldMk cId="1582563831" sldId="462"/>
        </pc:sldMkLst>
      </pc:sldChg>
      <pc:sldChg chg="modCm">
        <pc:chgData name="Walker, William (Billy) (CDC/DDID/NCHHSTP/DTE)" userId="S::lxq4@cdc.gov::d61da025-b507-4400-90d3-de22e3dec7ad" providerId="AD" clId="Web-{DFD27524-E098-6ACE-3DC9-B8D4A485C448}" dt="2023-08-09T16:20:51.287" v="0"/>
        <pc:sldMkLst>
          <pc:docMk/>
          <pc:sldMk cId="209243053" sldId="1380"/>
        </pc:sldMkLst>
      </pc:sldChg>
      <pc:sldChg chg="modSp modCm">
        <pc:chgData name="Walker, William (Billy) (CDC/DDID/NCHHSTP/DTE)" userId="S::lxq4@cdc.gov::d61da025-b507-4400-90d3-de22e3dec7ad" providerId="AD" clId="Web-{DFD27524-E098-6ACE-3DC9-B8D4A485C448}" dt="2023-08-09T16:32:42.469" v="20" actId="14100"/>
        <pc:sldMkLst>
          <pc:docMk/>
          <pc:sldMk cId="1582766699" sldId="1410"/>
        </pc:sldMkLst>
        <pc:spChg chg="mod">
          <ac:chgData name="Walker, William (Billy) (CDC/DDID/NCHHSTP/DTE)" userId="S::lxq4@cdc.gov::d61da025-b507-4400-90d3-de22e3dec7ad" providerId="AD" clId="Web-{DFD27524-E098-6ACE-3DC9-B8D4A485C448}" dt="2023-08-09T16:28:50.966" v="17" actId="14100"/>
          <ac:spMkLst>
            <pc:docMk/>
            <pc:sldMk cId="1582766699" sldId="1410"/>
            <ac:spMk id="5" creationId="{CCA4EA8F-A527-430C-8D37-EA5395F89B10}"/>
          </ac:spMkLst>
        </pc:spChg>
        <pc:spChg chg="mod">
          <ac:chgData name="Walker, William (Billy) (CDC/DDID/NCHHSTP/DTE)" userId="S::lxq4@cdc.gov::d61da025-b507-4400-90d3-de22e3dec7ad" providerId="AD" clId="Web-{DFD27524-E098-6ACE-3DC9-B8D4A485C448}" dt="2023-08-09T16:28:57.841" v="19" actId="20577"/>
          <ac:spMkLst>
            <pc:docMk/>
            <pc:sldMk cId="1582766699" sldId="1410"/>
            <ac:spMk id="6" creationId="{5C2D328D-6688-48F8-A72C-448C537E6C19}"/>
          </ac:spMkLst>
        </pc:spChg>
        <pc:graphicFrameChg chg="mod">
          <ac:chgData name="Walker, William (Billy) (CDC/DDID/NCHHSTP/DTE)" userId="S::lxq4@cdc.gov::d61da025-b507-4400-90d3-de22e3dec7ad" providerId="AD" clId="Web-{DFD27524-E098-6ACE-3DC9-B8D4A485C448}" dt="2023-08-09T16:32:42.469" v="20" actId="14100"/>
          <ac:graphicFrameMkLst>
            <pc:docMk/>
            <pc:sldMk cId="1582766699" sldId="1410"/>
            <ac:graphicFrameMk id="14" creationId="{87E83BF0-0AB4-4E5F-9744-9AA1413E6BC8}"/>
          </ac:graphicFrameMkLst>
        </pc:graphicFrameChg>
      </pc:sldChg>
      <pc:sldChg chg="modSp">
        <pc:chgData name="Walker, William (Billy) (CDC/DDID/NCHHSTP/DTE)" userId="S::lxq4@cdc.gov::d61da025-b507-4400-90d3-de22e3dec7ad" providerId="AD" clId="Web-{DFD27524-E098-6ACE-3DC9-B8D4A485C448}" dt="2023-08-09T16:35:23.175" v="23" actId="1076"/>
        <pc:sldMkLst>
          <pc:docMk/>
          <pc:sldMk cId="3580145002" sldId="1411"/>
        </pc:sldMkLst>
        <pc:spChg chg="mod">
          <ac:chgData name="Walker, William (Billy) (CDC/DDID/NCHHSTP/DTE)" userId="S::lxq4@cdc.gov::d61da025-b507-4400-90d3-de22e3dec7ad" providerId="AD" clId="Web-{DFD27524-E098-6ACE-3DC9-B8D4A485C448}" dt="2023-08-09T16:35:23.175" v="23" actId="1076"/>
          <ac:spMkLst>
            <pc:docMk/>
            <pc:sldMk cId="3580145002" sldId="1411"/>
            <ac:spMk id="7" creationId="{F870D1A5-AC6A-4D24-B6A6-1D739A6BF2F1}"/>
          </ac:spMkLst>
        </pc:spChg>
        <pc:spChg chg="mod">
          <ac:chgData name="Walker, William (Billy) (CDC/DDID/NCHHSTP/DTE)" userId="S::lxq4@cdc.gov::d61da025-b507-4400-90d3-de22e3dec7ad" providerId="AD" clId="Web-{DFD27524-E098-6ACE-3DC9-B8D4A485C448}" dt="2023-08-09T16:35:15.581" v="22" actId="1076"/>
          <ac:spMkLst>
            <pc:docMk/>
            <pc:sldMk cId="3580145002" sldId="1411"/>
            <ac:spMk id="9" creationId="{3BA1D433-20BB-40F6-B8FD-10424335747D}"/>
          </ac:spMkLst>
        </pc:spChg>
        <pc:graphicFrameChg chg="mod">
          <ac:chgData name="Walker, William (Billy) (CDC/DDID/NCHHSTP/DTE)" userId="S::lxq4@cdc.gov::d61da025-b507-4400-90d3-de22e3dec7ad" providerId="AD" clId="Web-{DFD27524-E098-6ACE-3DC9-B8D4A485C448}" dt="2023-08-09T16:35:03.846" v="21" actId="1076"/>
          <ac:graphicFrameMkLst>
            <pc:docMk/>
            <pc:sldMk cId="3580145002" sldId="1411"/>
            <ac:graphicFrameMk id="8" creationId="{00000000-0000-0000-0000-000000000000}"/>
          </ac:graphicFrameMkLst>
        </pc:graphicFrameChg>
      </pc:sldChg>
    </pc:docChg>
  </pc:docChgLst>
  <pc:docChgLst>
    <pc:chgData name="Walker, William (Billy) (CDC/DDID/NCHHSTP/DTE)" userId="S::lxq4@cdc.gov::d61da025-b507-4400-90d3-de22e3dec7ad" providerId="AD" clId="Web-{E3978772-65C9-996F-217B-CC8AB617F5DF}"/>
    <pc:docChg chg="">
      <pc:chgData name="Walker, William (Billy) (CDC/DDID/NCHHSTP/DTE)" userId="S::lxq4@cdc.gov::d61da025-b507-4400-90d3-de22e3dec7ad" providerId="AD" clId="Web-{E3978772-65C9-996F-217B-CC8AB617F5DF}" dt="2023-08-15T20:23:13.556" v="0"/>
      <pc:docMkLst>
        <pc:docMk/>
      </pc:docMkLst>
      <pc:sldChg chg="modCm">
        <pc:chgData name="Walker, William (Billy) (CDC/DDID/NCHHSTP/DTE)" userId="S::lxq4@cdc.gov::d61da025-b507-4400-90d3-de22e3dec7ad" providerId="AD" clId="Web-{E3978772-65C9-996F-217B-CC8AB617F5DF}" dt="2023-08-15T20:23:13.556" v="0"/>
        <pc:sldMkLst>
          <pc:docMk/>
          <pc:sldMk cId="787505115" sldId="1407"/>
        </pc:sldMkLst>
      </pc:sldChg>
    </pc:docChg>
  </pc:docChgLst>
  <pc:docChgLst>
    <pc:chgData name="Walker, William (Billy) (CDC/DDID/NCHHSTP/DTE)" userId="S::lxq4@cdc.gov::d61da025-b507-4400-90d3-de22e3dec7ad" providerId="AD" clId="Web-{8370933E-49EA-FF9D-3D01-30A007B3C56D}"/>
    <pc:docChg chg="">
      <pc:chgData name="Walker, William (Billy) (CDC/DDID/NCHHSTP/DTE)" userId="S::lxq4@cdc.gov::d61da025-b507-4400-90d3-de22e3dec7ad" providerId="AD" clId="Web-{8370933E-49EA-FF9D-3D01-30A007B3C56D}" dt="2023-08-10T10:32:42.153" v="2"/>
      <pc:docMkLst>
        <pc:docMk/>
      </pc:docMkLst>
      <pc:sldChg chg="modCm">
        <pc:chgData name="Walker, William (Billy) (CDC/DDID/NCHHSTP/DTE)" userId="S::lxq4@cdc.gov::d61da025-b507-4400-90d3-de22e3dec7ad" providerId="AD" clId="Web-{8370933E-49EA-FF9D-3D01-30A007B3C56D}" dt="2023-08-10T10:32:42.153" v="2"/>
        <pc:sldMkLst>
          <pc:docMk/>
          <pc:sldMk cId="3580145002" sldId="1411"/>
        </pc:sldMkLst>
      </pc:sldChg>
    </pc:docChg>
  </pc:docChgLst>
  <pc:docChgLst>
    <pc:chgData name="Augustine, Ryan (CDC/DDID/NCHHSTP/DTE)" userId="S::mvv7@cdc.gov::450bfa04-8906-4291-b3ae-5ff68c0b3bf5" providerId="AD" clId="Web-{9281F341-2F4B-7306-1A7E-0952C0BC4D3A}"/>
    <pc:docChg chg="modSld">
      <pc:chgData name="Augustine, Ryan (CDC/DDID/NCHHSTP/DTE)" userId="S::mvv7@cdc.gov::450bfa04-8906-4291-b3ae-5ff68c0b3bf5" providerId="AD" clId="Web-{9281F341-2F4B-7306-1A7E-0952C0BC4D3A}" dt="2023-07-24T14:13:30.863" v="0" actId="20577"/>
      <pc:docMkLst>
        <pc:docMk/>
      </pc:docMkLst>
      <pc:sldChg chg="modSp">
        <pc:chgData name="Augustine, Ryan (CDC/DDID/NCHHSTP/DTE)" userId="S::mvv7@cdc.gov::450bfa04-8906-4291-b3ae-5ff68c0b3bf5" providerId="AD" clId="Web-{9281F341-2F4B-7306-1A7E-0952C0BC4D3A}" dt="2023-07-24T14:13:30.863" v="0" actId="20577"/>
        <pc:sldMkLst>
          <pc:docMk/>
          <pc:sldMk cId="1758864316" sldId="1403"/>
        </pc:sldMkLst>
        <pc:spChg chg="mod">
          <ac:chgData name="Augustine, Ryan (CDC/DDID/NCHHSTP/DTE)" userId="S::mvv7@cdc.gov::450bfa04-8906-4291-b3ae-5ff68c0b3bf5" providerId="AD" clId="Web-{9281F341-2F4B-7306-1A7E-0952C0BC4D3A}" dt="2023-07-24T14:13:30.863" v="0" actId="20577"/>
          <ac:spMkLst>
            <pc:docMk/>
            <pc:sldMk cId="1758864316" sldId="1403"/>
            <ac:spMk id="11" creationId="{5F3CDEC7-64E8-4341-950E-82EB79B59776}"/>
          </ac:spMkLst>
        </pc:spChg>
      </pc:sldChg>
    </pc:docChg>
  </pc:docChgLst>
  <pc:docChgLst>
    <pc:chgData name="Kammerer, Steve (CDC/DDID/NCHHSTP/DTE)" userId="S::fzk3@cdc.gov::5ff58567-e670-4ff5-89af-90b01f473128" providerId="AD" clId="Web-{2206264B-CB05-E946-B7B4-8B1702F5FB9A}"/>
    <pc:docChg chg="">
      <pc:chgData name="Kammerer, Steve (CDC/DDID/NCHHSTP/DTE)" userId="S::fzk3@cdc.gov::5ff58567-e670-4ff5-89af-90b01f473128" providerId="AD" clId="Web-{2206264B-CB05-E946-B7B4-8B1702F5FB9A}" dt="2023-08-09T16:59:12.701" v="0"/>
      <pc:docMkLst>
        <pc:docMk/>
      </pc:docMkLst>
      <pc:sldChg chg="modCm">
        <pc:chgData name="Kammerer, Steve (CDC/DDID/NCHHSTP/DTE)" userId="S::fzk3@cdc.gov::5ff58567-e670-4ff5-89af-90b01f473128" providerId="AD" clId="Web-{2206264B-CB05-E946-B7B4-8B1702F5FB9A}" dt="2023-08-09T16:59:12.701" v="0"/>
        <pc:sldMkLst>
          <pc:docMk/>
          <pc:sldMk cId="1582563831" sldId="462"/>
        </pc:sldMkLst>
      </pc:sldChg>
    </pc:docChg>
  </pc:docChgLst>
  <pc:docChgLst>
    <pc:chgData name="Walker, William (Billy) (CDC/DDID/NCHHSTP/DTE)" userId="S::lxq4@cdc.gov::d61da025-b507-4400-90d3-de22e3dec7ad" providerId="AD" clId="Web-{23C82EF7-E0B8-2C2F-2170-48AE1794FC62}"/>
    <pc:docChg chg="modSld">
      <pc:chgData name="Walker, William (Billy) (CDC/DDID/NCHHSTP/DTE)" userId="S::lxq4@cdc.gov::d61da025-b507-4400-90d3-de22e3dec7ad" providerId="AD" clId="Web-{23C82EF7-E0B8-2C2F-2170-48AE1794FC62}" dt="2023-08-10T15:47:20.756" v="4"/>
      <pc:docMkLst>
        <pc:docMk/>
      </pc:docMkLst>
      <pc:sldChg chg="modCm modNotes">
        <pc:chgData name="Walker, William (Billy) (CDC/DDID/NCHHSTP/DTE)" userId="S::lxq4@cdc.gov::d61da025-b507-4400-90d3-de22e3dec7ad" providerId="AD" clId="Web-{23C82EF7-E0B8-2C2F-2170-48AE1794FC62}" dt="2023-08-10T15:47:20.756" v="4"/>
        <pc:sldMkLst>
          <pc:docMk/>
          <pc:sldMk cId="3580145002" sldId="1411"/>
        </pc:sldMkLst>
      </pc:sldChg>
    </pc:docChg>
  </pc:docChgLst>
  <pc:docChgLst>
    <pc:chgData name="Self, Julie Lynn (CDC/DDID/NCHHSTP/DTE)" userId="S::yxj9@cdc.gov::b0c15203-d06e-4f8a-93be-4cafda4cc0aa" providerId="AD" clId="Web-{AA18322D-155F-A041-8437-9549FE679B67}"/>
    <pc:docChg chg="">
      <pc:chgData name="Self, Julie Lynn (CDC/DDID/NCHHSTP/DTE)" userId="S::yxj9@cdc.gov::b0c15203-d06e-4f8a-93be-4cafda4cc0aa" providerId="AD" clId="Web-{AA18322D-155F-A041-8437-9549FE679B67}" dt="2023-09-08T14:33:54.991" v="0"/>
      <pc:docMkLst>
        <pc:docMk/>
      </pc:docMkLst>
      <pc:sldChg chg="modCm">
        <pc:chgData name="Self, Julie Lynn (CDC/DDID/NCHHSTP/DTE)" userId="S::yxj9@cdc.gov::b0c15203-d06e-4f8a-93be-4cafda4cc0aa" providerId="AD" clId="Web-{AA18322D-155F-A041-8437-9549FE679B67}" dt="2023-09-08T14:33:54.991" v="0"/>
        <pc:sldMkLst>
          <pc:docMk/>
          <pc:sldMk cId="2462333608" sldId="1420"/>
        </pc:sldMkLst>
        <pc:extLst>
          <p:ext xmlns:p="http://schemas.openxmlformats.org/presentationml/2006/main" uri="{D6D511B9-2390-475A-947B-AFAB55BFBCF1}">
            <pc226:cmChg xmlns="" xmlns:pc226="http://schemas.microsoft.com/office/powerpoint/2022/06/main/command" chg="">
              <pc226:chgData name="Self, Julie Lynn (CDC/DDID/NCHHSTP/DTE)" userId="S::yxj9@cdc.gov::b0c15203-d06e-4f8a-93be-4cafda4cc0aa" providerId="AD" clId="Web-{AA18322D-155F-A041-8437-9549FE679B67}" dt="2023-09-08T14:33:54.991" v="0"/>
              <pc2:cmMkLst xmlns:pc2="http://schemas.microsoft.com/office/powerpoint/2019/9/main/command">
                <pc:docMk/>
                <pc:sldMk cId="2462333608" sldId="1420"/>
                <pc2:cmMk id="{ECAB46F1-68EE-4C74-820A-FCF6F21A5A0E}"/>
              </pc2:cmMkLst>
              <pc226:cmRplyChg chg="add">
                <pc226:chgData name="Self, Julie Lynn (CDC/DDID/NCHHSTP/DTE)" userId="S::yxj9@cdc.gov::b0c15203-d06e-4f8a-93be-4cafda4cc0aa" providerId="AD" clId="Web-{AA18322D-155F-A041-8437-9549FE679B67}" dt="2023-09-08T14:33:54.991" v="0"/>
                <pc2:cmRplyMkLst xmlns:pc2="http://schemas.microsoft.com/office/powerpoint/2019/9/main/command">
                  <pc:docMk/>
                  <pc:sldMk cId="2462333608" sldId="1420"/>
                  <pc2:cmMk id="{ECAB46F1-68EE-4C74-820A-FCF6F21A5A0E}"/>
                  <pc2:cmRplyMk id="{D68EA06D-646E-4DDA-92E0-2851D49B1804}"/>
                </pc2:cmRplyMkLst>
              </pc226:cmRplyChg>
            </pc226:cmChg>
          </p:ext>
        </pc:extLst>
      </pc:sldChg>
    </pc:docChg>
  </pc:docChgLst>
  <pc:docChgLst>
    <pc:chgData name="Pratt, Robert (CDC/DDID/NCHHSTP/DTE)" userId="S::rbp5@cdc.gov::411d62a7-afbc-448c-bd39-7ebff3f5a7cf" providerId="AD" clId="Web-{E77807A0-A87D-1F65-936F-DA600FBC72E8}"/>
    <pc:docChg chg="modSld">
      <pc:chgData name="Pratt, Robert (CDC/DDID/NCHHSTP/DTE)" userId="S::rbp5@cdc.gov::411d62a7-afbc-448c-bd39-7ebff3f5a7cf" providerId="AD" clId="Web-{E77807A0-A87D-1F65-936F-DA600FBC72E8}" dt="2023-08-03T19:39:11.775" v="0" actId="1076"/>
      <pc:docMkLst>
        <pc:docMk/>
      </pc:docMkLst>
      <pc:sldChg chg="modSp">
        <pc:chgData name="Pratt, Robert (CDC/DDID/NCHHSTP/DTE)" userId="S::rbp5@cdc.gov::411d62a7-afbc-448c-bd39-7ebff3f5a7cf" providerId="AD" clId="Web-{E77807A0-A87D-1F65-936F-DA600FBC72E8}" dt="2023-08-03T19:39:11.775" v="0" actId="1076"/>
        <pc:sldMkLst>
          <pc:docMk/>
          <pc:sldMk cId="2178460320" sldId="438"/>
        </pc:sldMkLst>
        <pc:graphicFrameChg chg="mod">
          <ac:chgData name="Pratt, Robert (CDC/DDID/NCHHSTP/DTE)" userId="S::rbp5@cdc.gov::411d62a7-afbc-448c-bd39-7ebff3f5a7cf" providerId="AD" clId="Web-{E77807A0-A87D-1F65-936F-DA600FBC72E8}" dt="2023-08-03T19:39:11.775" v="0" actId="1076"/>
          <ac:graphicFrameMkLst>
            <pc:docMk/>
            <pc:sldMk cId="2178460320" sldId="438"/>
            <ac:graphicFrameMk id="6" creationId="{662722CB-EFF7-4B98-95A8-7093CC3E96F8}"/>
          </ac:graphicFrameMkLst>
        </pc:graphicFrameChg>
      </pc:sldChg>
    </pc:docChg>
  </pc:docChgLst>
  <pc:docChgLst>
    <pc:chgData name="Nick Deluca" userId="7401b3f7-5759-406a-b65c-994e78639fa6" providerId="ADAL" clId="{A6350C76-CAD8-4B01-A108-29E4C6B7F3B3}"/>
    <pc:docChg chg="">
      <pc:chgData name="Nick Deluca" userId="7401b3f7-5759-406a-b65c-994e78639fa6" providerId="ADAL" clId="{A6350C76-CAD8-4B01-A108-29E4C6B7F3B3}" dt="2023-09-06T21:02:25.553" v="18"/>
      <pc:docMkLst>
        <pc:docMk/>
      </pc:docMkLst>
      <pc:sldChg chg="addCm delCm">
        <pc:chgData name="Nick Deluca" userId="7401b3f7-5759-406a-b65c-994e78639fa6" providerId="ADAL" clId="{A6350C76-CAD8-4B01-A108-29E4C6B7F3B3}" dt="2023-09-05T18:44:18.632" v="8"/>
        <pc:sldMkLst>
          <pc:docMk/>
          <pc:sldMk cId="2440714641" sldId="341"/>
        </pc:sldMkLst>
      </pc:sldChg>
      <pc:sldChg chg="addCm modCm">
        <pc:chgData name="Nick Deluca" userId="7401b3f7-5759-406a-b65c-994e78639fa6" providerId="ADAL" clId="{A6350C76-CAD8-4B01-A108-29E4C6B7F3B3}" dt="2023-09-06T18:42:17.987" v="15"/>
        <pc:sldMkLst>
          <pc:docMk/>
          <pc:sldMk cId="1086074925" sldId="393"/>
        </pc:sldMkLst>
      </pc:sldChg>
      <pc:sldChg chg="addCm">
        <pc:chgData name="Nick Deluca" userId="7401b3f7-5759-406a-b65c-994e78639fa6" providerId="ADAL" clId="{A6350C76-CAD8-4B01-A108-29E4C6B7F3B3}" dt="2023-09-05T18:28:00.433" v="1"/>
        <pc:sldMkLst>
          <pc:docMk/>
          <pc:sldMk cId="1026339616" sldId="447"/>
        </pc:sldMkLst>
      </pc:sldChg>
      <pc:sldChg chg="addCm modCm">
        <pc:chgData name="Nick Deluca" userId="7401b3f7-5759-406a-b65c-994e78639fa6" providerId="ADAL" clId="{A6350C76-CAD8-4B01-A108-29E4C6B7F3B3}" dt="2023-09-06T18:40:41.857" v="12"/>
        <pc:sldMkLst>
          <pc:docMk/>
          <pc:sldMk cId="1497594192" sldId="456"/>
        </pc:sldMkLst>
      </pc:sldChg>
      <pc:sldChg chg="addCm modCm">
        <pc:chgData name="Nick Deluca" userId="7401b3f7-5759-406a-b65c-994e78639fa6" providerId="ADAL" clId="{A6350C76-CAD8-4B01-A108-29E4C6B7F3B3}" dt="2023-09-06T18:40:57.797" v="13"/>
        <pc:sldMkLst>
          <pc:docMk/>
          <pc:sldMk cId="2548102165" sldId="470"/>
        </pc:sldMkLst>
      </pc:sldChg>
      <pc:sldChg chg="addCm">
        <pc:chgData name="Nick Deluca" userId="7401b3f7-5759-406a-b65c-994e78639fa6" providerId="ADAL" clId="{A6350C76-CAD8-4B01-A108-29E4C6B7F3B3}" dt="2023-09-05T18:45:14.065" v="9"/>
        <pc:sldMkLst>
          <pc:docMk/>
          <pc:sldMk cId="4221608872" sldId="489"/>
        </pc:sldMkLst>
      </pc:sldChg>
      <pc:sldChg chg="addCm modCm">
        <pc:chgData name="Nick Deluca" userId="7401b3f7-5759-406a-b65c-994e78639fa6" providerId="ADAL" clId="{A6350C76-CAD8-4B01-A108-29E4C6B7F3B3}" dt="2023-09-06T21:02:25.553" v="18"/>
        <pc:sldMkLst>
          <pc:docMk/>
          <pc:sldMk cId="900967972" sldId="490"/>
        </pc:sldMkLst>
      </pc:sldChg>
      <pc:sldChg chg="delCm modCm">
        <pc:chgData name="Nick Deluca" userId="7401b3f7-5759-406a-b65c-994e78639fa6" providerId="ADAL" clId="{A6350C76-CAD8-4B01-A108-29E4C6B7F3B3}" dt="2023-09-06T20:58:33.850" v="17"/>
        <pc:sldMkLst>
          <pc:docMk/>
          <pc:sldMk cId="3928735316" sldId="1395"/>
        </pc:sldMkLst>
      </pc:sldChg>
      <pc:sldChg chg="addCm">
        <pc:chgData name="Nick Deluca" userId="7401b3f7-5759-406a-b65c-994e78639fa6" providerId="ADAL" clId="{A6350C76-CAD8-4B01-A108-29E4C6B7F3B3}" dt="2023-09-05T18:47:46.949" v="10"/>
        <pc:sldMkLst>
          <pc:docMk/>
          <pc:sldMk cId="3172130435" sldId="1405"/>
        </pc:sldMkLst>
      </pc:sldChg>
      <pc:sldChg chg="addCm modCm">
        <pc:chgData name="Nick Deluca" userId="7401b3f7-5759-406a-b65c-994e78639fa6" providerId="ADAL" clId="{A6350C76-CAD8-4B01-A108-29E4C6B7F3B3}" dt="2023-09-06T18:41:28.736" v="14"/>
        <pc:sldMkLst>
          <pc:docMk/>
          <pc:sldMk cId="3191428048" sldId="1406"/>
        </pc:sldMkLst>
      </pc:sldChg>
    </pc:docChg>
  </pc:docChgLst>
  <pc:docChgLst>
    <pc:chgData name="Kammerer, Steve (CDC/DDID/NCHHSTP/DTE)" userId="S::fzk3@cdc.gov::5ff58567-e670-4ff5-89af-90b01f473128" providerId="AD" clId="Web-{3BF8E86F-C95B-9795-40DE-118E8DC87EE2}"/>
    <pc:docChg chg="modSld">
      <pc:chgData name="Kammerer, Steve (CDC/DDID/NCHHSTP/DTE)" userId="S::fzk3@cdc.gov::5ff58567-e670-4ff5-89af-90b01f473128" providerId="AD" clId="Web-{3BF8E86F-C95B-9795-40DE-118E8DC87EE2}" dt="2023-08-10T15:57:32.347" v="3" actId="1076"/>
      <pc:docMkLst>
        <pc:docMk/>
      </pc:docMkLst>
      <pc:sldChg chg="modSp">
        <pc:chgData name="Kammerer, Steve (CDC/DDID/NCHHSTP/DTE)" userId="S::fzk3@cdc.gov::5ff58567-e670-4ff5-89af-90b01f473128" providerId="AD" clId="Web-{3BF8E86F-C95B-9795-40DE-118E8DC87EE2}" dt="2023-08-10T15:57:32.347" v="3" actId="1076"/>
        <pc:sldMkLst>
          <pc:docMk/>
          <pc:sldMk cId="1684777368" sldId="1416"/>
        </pc:sldMkLst>
        <pc:graphicFrameChg chg="mod">
          <ac:chgData name="Kammerer, Steve (CDC/DDID/NCHHSTP/DTE)" userId="S::fzk3@cdc.gov::5ff58567-e670-4ff5-89af-90b01f473128" providerId="AD" clId="Web-{3BF8E86F-C95B-9795-40DE-118E8DC87EE2}" dt="2023-08-10T15:57:32.347" v="3" actId="1076"/>
          <ac:graphicFrameMkLst>
            <pc:docMk/>
            <pc:sldMk cId="1684777368" sldId="1416"/>
            <ac:graphicFrameMk id="15" creationId="{3DA1F060-04E3-4066-9504-2D4C285B19D3}"/>
          </ac:graphicFrameMkLst>
        </pc:graphicFrameChg>
      </pc:sldChg>
    </pc:docChg>
  </pc:docChgLst>
  <pc:docChgLst>
    <pc:chgData name="Kammerer, Steve (CDC/DDID/NCHHSTP/DTE)" userId="S::fzk3@cdc.gov::5ff58567-e670-4ff5-89af-90b01f473128" providerId="AD" clId="Web-{79BE7F85-C4B4-D254-A6E6-BDEC76E54D96}"/>
    <pc:docChg chg="modSld">
      <pc:chgData name="Kammerer, Steve (CDC/DDID/NCHHSTP/DTE)" userId="S::fzk3@cdc.gov::5ff58567-e670-4ff5-89af-90b01f473128" providerId="AD" clId="Web-{79BE7F85-C4B4-D254-A6E6-BDEC76E54D96}" dt="2023-08-15T19:36:57.705" v="9"/>
      <pc:docMkLst>
        <pc:docMk/>
      </pc:docMkLst>
      <pc:sldChg chg="addSp modSp modCm">
        <pc:chgData name="Kammerer, Steve (CDC/DDID/NCHHSTP/DTE)" userId="S::fzk3@cdc.gov::5ff58567-e670-4ff5-89af-90b01f473128" providerId="AD" clId="Web-{79BE7F85-C4B4-D254-A6E6-BDEC76E54D96}" dt="2023-08-15T19:36:57.705" v="9"/>
        <pc:sldMkLst>
          <pc:docMk/>
          <pc:sldMk cId="787505115" sldId="1407"/>
        </pc:sldMkLst>
        <pc:spChg chg="add mod">
          <ac:chgData name="Kammerer, Steve (CDC/DDID/NCHHSTP/DTE)" userId="S::fzk3@cdc.gov::5ff58567-e670-4ff5-89af-90b01f473128" providerId="AD" clId="Web-{79BE7F85-C4B4-D254-A6E6-BDEC76E54D96}" dt="2023-08-15T19:35:41.015" v="8" actId="1076"/>
          <ac:spMkLst>
            <pc:docMk/>
            <pc:sldMk cId="787505115" sldId="1407"/>
            <ac:spMk id="4" creationId="{940BD5C2-FA36-EB99-DF20-AA1F180C34EE}"/>
          </ac:spMkLst>
        </pc:spChg>
      </pc:sldChg>
    </pc:docChg>
  </pc:docChgLst>
  <pc:docChgLst>
    <pc:chgData name="Kammerer, Steve (CDC/DDID/NCHHSTP/DTE)" userId="S::fzk3@cdc.gov::5ff58567-e670-4ff5-89af-90b01f473128" providerId="AD" clId="Web-{F1E19A02-874B-F524-6B5B-A395BDA1C646}"/>
    <pc:docChg chg="">
      <pc:chgData name="Kammerer, Steve (CDC/DDID/NCHHSTP/DTE)" userId="S::fzk3@cdc.gov::5ff58567-e670-4ff5-89af-90b01f473128" providerId="AD" clId="Web-{F1E19A02-874B-F524-6B5B-A395BDA1C646}" dt="2023-08-10T13:46:15.975" v="0"/>
      <pc:docMkLst>
        <pc:docMk/>
      </pc:docMkLst>
      <pc:sldChg chg="modCm">
        <pc:chgData name="Kammerer, Steve (CDC/DDID/NCHHSTP/DTE)" userId="S::fzk3@cdc.gov::5ff58567-e670-4ff5-89af-90b01f473128" providerId="AD" clId="Web-{F1E19A02-874B-F524-6B5B-A395BDA1C646}" dt="2023-08-10T13:46:15.975" v="0"/>
        <pc:sldMkLst>
          <pc:docMk/>
          <pc:sldMk cId="140915980" sldId="1415"/>
        </pc:sldMkLst>
      </pc:sldChg>
    </pc:docChg>
  </pc:docChgLst>
  <pc:docChgLst>
    <pc:chgData name="Feng, Pei-Jean (CDC/DDID/NCHHSTP/DTE)" userId="S::ewc6@cdc.gov::239ea777-a985-43c5-9b7b-36c9bf0e18b4" providerId="AD" clId="Web-{A9D5110D-23DF-D7AA-C453-A8AE627774CB}"/>
    <pc:docChg chg="">
      <pc:chgData name="Feng, Pei-Jean (CDC/DDID/NCHHSTP/DTE)" userId="S::ewc6@cdc.gov::239ea777-a985-43c5-9b7b-36c9bf0e18b4" providerId="AD" clId="Web-{A9D5110D-23DF-D7AA-C453-A8AE627774CB}" dt="2023-06-30T13:54:22.919" v="0"/>
      <pc:docMkLst>
        <pc:docMk/>
      </pc:docMkLst>
      <pc:sldChg chg="modCm">
        <pc:chgData name="Feng, Pei-Jean (CDC/DDID/NCHHSTP/DTE)" userId="S::ewc6@cdc.gov::239ea777-a985-43c5-9b7b-36c9bf0e18b4" providerId="AD" clId="Web-{A9D5110D-23DF-D7AA-C453-A8AE627774CB}" dt="2023-06-30T13:54:22.919" v="0"/>
        <pc:sldMkLst>
          <pc:docMk/>
          <pc:sldMk cId="3237942608" sldId="472"/>
        </pc:sldMkLst>
      </pc:sldChg>
    </pc:docChg>
  </pc:docChgLst>
  <pc:docChgLst>
    <pc:chgData name="Self, Julie Lynn (CDC/DDID/NCHHSTP/DTE)" userId="S::yxj9@cdc.gov::b0c15203-d06e-4f8a-93be-4cafda4cc0aa" providerId="AD" clId="Web-{E6DCF27D-E047-759A-4D17-6B9EEFE7EFF1}"/>
    <pc:docChg chg="">
      <pc:chgData name="Self, Julie Lynn (CDC/DDID/NCHHSTP/DTE)" userId="S::yxj9@cdc.gov::b0c15203-d06e-4f8a-93be-4cafda4cc0aa" providerId="AD" clId="Web-{E6DCF27D-E047-759A-4D17-6B9EEFE7EFF1}" dt="2023-09-01T14:12:59.468" v="1"/>
      <pc:docMkLst>
        <pc:docMk/>
      </pc:docMkLst>
      <pc:sldChg chg="modCm">
        <pc:chgData name="Self, Julie Lynn (CDC/DDID/NCHHSTP/DTE)" userId="S::yxj9@cdc.gov::b0c15203-d06e-4f8a-93be-4cafda4cc0aa" providerId="AD" clId="Web-{E6DCF27D-E047-759A-4D17-6B9EEFE7EFF1}" dt="2023-09-01T14:12:59.468" v="1"/>
        <pc:sldMkLst>
          <pc:docMk/>
          <pc:sldMk cId="209243053" sldId="1380"/>
        </pc:sldMkLst>
      </pc:sldChg>
      <pc:sldChg chg="modCm">
        <pc:chgData name="Self, Julie Lynn (CDC/DDID/NCHHSTP/DTE)" userId="S::yxj9@cdc.gov::b0c15203-d06e-4f8a-93be-4cafda4cc0aa" providerId="AD" clId="Web-{E6DCF27D-E047-759A-4D17-6B9EEFE7EFF1}" dt="2023-09-01T14:12:47.764" v="0"/>
        <pc:sldMkLst>
          <pc:docMk/>
          <pc:sldMk cId="787505115" sldId="1407"/>
        </pc:sldMkLst>
      </pc:sldChg>
    </pc:docChg>
  </pc:docChgLst>
  <pc:docChgLst>
    <pc:chgData name="Kammerer, Steve (CDC/DDID/NCHHSTP/DTE)" userId="S::fzk3@cdc.gov::5ff58567-e670-4ff5-89af-90b01f473128" providerId="AD" clId="Web-{096525B0-6248-3928-65D4-0B3D2874BB7C}"/>
    <pc:docChg chg="modSld">
      <pc:chgData name="Kammerer, Steve (CDC/DDID/NCHHSTP/DTE)" userId="S::fzk3@cdc.gov::5ff58567-e670-4ff5-89af-90b01f473128" providerId="AD" clId="Web-{096525B0-6248-3928-65D4-0B3D2874BB7C}" dt="2023-08-10T15:56:16.710" v="0" actId="1076"/>
      <pc:docMkLst>
        <pc:docMk/>
      </pc:docMkLst>
      <pc:sldChg chg="modSp">
        <pc:chgData name="Kammerer, Steve (CDC/DDID/NCHHSTP/DTE)" userId="S::fzk3@cdc.gov::5ff58567-e670-4ff5-89af-90b01f473128" providerId="AD" clId="Web-{096525B0-6248-3928-65D4-0B3D2874BB7C}" dt="2023-08-10T15:56:16.710" v="0" actId="1076"/>
        <pc:sldMkLst>
          <pc:docMk/>
          <pc:sldMk cId="1684777368" sldId="1416"/>
        </pc:sldMkLst>
        <pc:graphicFrameChg chg="mod">
          <ac:chgData name="Kammerer, Steve (CDC/DDID/NCHHSTP/DTE)" userId="S::fzk3@cdc.gov::5ff58567-e670-4ff5-89af-90b01f473128" providerId="AD" clId="Web-{096525B0-6248-3928-65D4-0B3D2874BB7C}" dt="2023-08-10T15:56:16.710" v="0" actId="1076"/>
          <ac:graphicFrameMkLst>
            <pc:docMk/>
            <pc:sldMk cId="1684777368" sldId="1416"/>
            <ac:graphicFrameMk id="15" creationId="{3DA1F060-04E3-4066-9504-2D4C285B19D3}"/>
          </ac:graphicFrameMkLst>
        </pc:graphicFrameChg>
      </pc:sldChg>
    </pc:docChg>
  </pc:docChgLst>
  <pc:docChgLst>
    <pc:chgData name="Miller, Erin (CDC/DDID/NCHHSTP/DTE)" userId="S::ssy3@cdc.gov::128df035-7289-43cf-84fc-19d2df55a584" providerId="AD" clId="Web-{0ADF367A-35BA-EA50-1FC1-73253F234334}"/>
    <pc:docChg chg="">
      <pc:chgData name="Miller, Erin (CDC/DDID/NCHHSTP/DTE)" userId="S::ssy3@cdc.gov::128df035-7289-43cf-84fc-19d2df55a584" providerId="AD" clId="Web-{0ADF367A-35BA-EA50-1FC1-73253F234334}" dt="2023-08-03T20:10:49.548" v="0"/>
      <pc:docMkLst>
        <pc:docMk/>
      </pc:docMkLst>
      <pc:sldChg chg="modCm">
        <pc:chgData name="Miller, Erin (CDC/DDID/NCHHSTP/DTE)" userId="S::ssy3@cdc.gov::128df035-7289-43cf-84fc-19d2df55a584" providerId="AD" clId="Web-{0ADF367A-35BA-EA50-1FC1-73253F234334}" dt="2023-08-03T20:10:49.548" v="0"/>
        <pc:sldMkLst>
          <pc:docMk/>
          <pc:sldMk cId="1118046671" sldId="1392"/>
        </pc:sldMkLst>
      </pc:sldChg>
    </pc:docChg>
  </pc:docChgLst>
  <pc:docChgLst>
    <pc:chgData name="Kammerer, Steve (CDC/DDID/NCHHSTP/DTE)" userId="S::fzk3@cdc.gov::5ff58567-e670-4ff5-89af-90b01f473128" providerId="AD" clId="Web-{F455D19D-1977-16E8-A2C3-C740F31C9CCE}"/>
    <pc:docChg chg="">
      <pc:chgData name="Kammerer, Steve (CDC/DDID/NCHHSTP/DTE)" userId="S::fzk3@cdc.gov::5ff58567-e670-4ff5-89af-90b01f473128" providerId="AD" clId="Web-{F455D19D-1977-16E8-A2C3-C740F31C9CCE}" dt="2023-08-15T20:23:55.935" v="0"/>
      <pc:docMkLst>
        <pc:docMk/>
      </pc:docMkLst>
      <pc:sldChg chg="modCm">
        <pc:chgData name="Kammerer, Steve (CDC/DDID/NCHHSTP/DTE)" userId="S::fzk3@cdc.gov::5ff58567-e670-4ff5-89af-90b01f473128" providerId="AD" clId="Web-{F455D19D-1977-16E8-A2C3-C740F31C9CCE}" dt="2023-08-15T20:23:55.935" v="0"/>
        <pc:sldMkLst>
          <pc:docMk/>
          <pc:sldMk cId="787505115" sldId="1407"/>
        </pc:sldMkLst>
      </pc:sldChg>
    </pc:docChg>
  </pc:docChgLst>
  <pc:docChgLst>
    <pc:chgData name="Kammerer, Steve (CDC/DDID/NCHHSTP/DTE)" userId="S::fzk3@cdc.gov::5ff58567-e670-4ff5-89af-90b01f473128" providerId="AD" clId="Web-{7C78D068-65A1-FFD1-44FC-44C26B3D857A}"/>
    <pc:docChg chg="">
      <pc:chgData name="Kammerer, Steve (CDC/DDID/NCHHSTP/DTE)" userId="S::fzk3@cdc.gov::5ff58567-e670-4ff5-89af-90b01f473128" providerId="AD" clId="Web-{7C78D068-65A1-FFD1-44FC-44C26B3D857A}" dt="2023-09-01T14:04:20.234" v="0"/>
      <pc:docMkLst>
        <pc:docMk/>
      </pc:docMkLst>
      <pc:sldChg chg="modCm">
        <pc:chgData name="Kammerer, Steve (CDC/DDID/NCHHSTP/DTE)" userId="S::fzk3@cdc.gov::5ff58567-e670-4ff5-89af-90b01f473128" providerId="AD" clId="Web-{7C78D068-65A1-FFD1-44FC-44C26B3D857A}" dt="2023-09-01T14:04:20.234" v="0"/>
        <pc:sldMkLst>
          <pc:docMk/>
          <pc:sldMk cId="787505115" sldId="1407"/>
        </pc:sldMkLst>
      </pc:sldChg>
    </pc:docChg>
  </pc:docChgLst>
  <pc:docChgLst>
    <pc:chgData name="Pei Jean Feng" userId="239ea777-a985-43c5-9b7b-36c9bf0e18b4" providerId="ADAL" clId="{336032B0-9110-488A-B2E2-774C539E7AF5}"/>
    <pc:docChg chg="undo custSel modSld">
      <pc:chgData name="Pei Jean Feng" userId="239ea777-a985-43c5-9b7b-36c9bf0e18b4" providerId="ADAL" clId="{336032B0-9110-488A-B2E2-774C539E7AF5}" dt="2023-08-30T12:56:20.040" v="854"/>
      <pc:docMkLst>
        <pc:docMk/>
      </pc:docMkLst>
      <pc:sldChg chg="addSp delSp modSp mod">
        <pc:chgData name="Pei Jean Feng" userId="239ea777-a985-43c5-9b7b-36c9bf0e18b4" providerId="ADAL" clId="{336032B0-9110-488A-B2E2-774C539E7AF5}" dt="2023-07-12T15:04:05.794" v="1" actId="478"/>
        <pc:sldMkLst>
          <pc:docMk/>
          <pc:sldMk cId="3841975872" sldId="333"/>
        </pc:sldMkLst>
        <pc:picChg chg="add del mod">
          <ac:chgData name="Pei Jean Feng" userId="239ea777-a985-43c5-9b7b-36c9bf0e18b4" providerId="ADAL" clId="{336032B0-9110-488A-B2E2-774C539E7AF5}" dt="2023-07-12T15:04:05.794" v="1" actId="478"/>
          <ac:picMkLst>
            <pc:docMk/>
            <pc:sldMk cId="3841975872" sldId="333"/>
            <ac:picMk id="3" creationId="{49D43C67-9F8A-69EF-65D8-DDB14B703E72}"/>
          </ac:picMkLst>
        </pc:picChg>
      </pc:sldChg>
      <pc:sldChg chg="modSp mod delCm">
        <pc:chgData name="Pei Jean Feng" userId="239ea777-a985-43c5-9b7b-36c9bf0e18b4" providerId="ADAL" clId="{336032B0-9110-488A-B2E2-774C539E7AF5}" dt="2023-08-08T13:44:39.326" v="514" actId="1036"/>
        <pc:sldMkLst>
          <pc:docMk/>
          <pc:sldMk cId="2291773781" sldId="369"/>
        </pc:sldMkLst>
        <pc:spChg chg="mod">
          <ac:chgData name="Pei Jean Feng" userId="239ea777-a985-43c5-9b7b-36c9bf0e18b4" providerId="ADAL" clId="{336032B0-9110-488A-B2E2-774C539E7AF5}" dt="2023-08-08T13:44:39.326" v="514" actId="1036"/>
          <ac:spMkLst>
            <pc:docMk/>
            <pc:sldMk cId="2291773781" sldId="369"/>
            <ac:spMk id="7" creationId="{743488CD-2685-45F2-B563-5111B1BB642C}"/>
          </ac:spMkLst>
        </pc:spChg>
      </pc:sldChg>
      <pc:sldChg chg="addSp modSp mod delCm">
        <pc:chgData name="Pei Jean Feng" userId="239ea777-a985-43c5-9b7b-36c9bf0e18b4" providerId="ADAL" clId="{336032B0-9110-488A-B2E2-774C539E7AF5}" dt="2023-08-08T13:11:36.428" v="93" actId="14100"/>
        <pc:sldMkLst>
          <pc:docMk/>
          <pc:sldMk cId="88034540" sldId="425"/>
        </pc:sldMkLst>
        <pc:spChg chg="add mod">
          <ac:chgData name="Pei Jean Feng" userId="239ea777-a985-43c5-9b7b-36c9bf0e18b4" providerId="ADAL" clId="{336032B0-9110-488A-B2E2-774C539E7AF5}" dt="2023-08-08T13:08:10.771" v="48" actId="14100"/>
          <ac:spMkLst>
            <pc:docMk/>
            <pc:sldMk cId="88034540" sldId="425"/>
            <ac:spMk id="4" creationId="{83B92974-20E3-9EE0-9321-61B2FF13DF1F}"/>
          </ac:spMkLst>
        </pc:spChg>
        <pc:spChg chg="add mod">
          <ac:chgData name="Pei Jean Feng" userId="239ea777-a985-43c5-9b7b-36c9bf0e18b4" providerId="ADAL" clId="{336032B0-9110-488A-B2E2-774C539E7AF5}" dt="2023-08-08T13:11:36.428" v="93" actId="14100"/>
          <ac:spMkLst>
            <pc:docMk/>
            <pc:sldMk cId="88034540" sldId="425"/>
            <ac:spMk id="5" creationId="{13A50ECE-524B-855B-33D5-3A6068805AD9}"/>
          </ac:spMkLst>
        </pc:spChg>
      </pc:sldChg>
      <pc:sldChg chg="delCm modNotesTx">
        <pc:chgData name="Pei Jean Feng" userId="239ea777-a985-43c5-9b7b-36c9bf0e18b4" providerId="ADAL" clId="{336032B0-9110-488A-B2E2-774C539E7AF5}" dt="2023-08-08T13:33:52.684" v="506" actId="20577"/>
        <pc:sldMkLst>
          <pc:docMk/>
          <pc:sldMk cId="569664371" sldId="437"/>
        </pc:sldMkLst>
      </pc:sldChg>
      <pc:sldChg chg="modSp mod delCm">
        <pc:chgData name="Pei Jean Feng" userId="239ea777-a985-43c5-9b7b-36c9bf0e18b4" providerId="ADAL" clId="{336032B0-9110-488A-B2E2-774C539E7AF5}" dt="2023-08-08T13:26:00.928" v="243" actId="1035"/>
        <pc:sldMkLst>
          <pc:docMk/>
          <pc:sldMk cId="2178460320" sldId="438"/>
        </pc:sldMkLst>
        <pc:spChg chg="mod">
          <ac:chgData name="Pei Jean Feng" userId="239ea777-a985-43c5-9b7b-36c9bf0e18b4" providerId="ADAL" clId="{336032B0-9110-488A-B2E2-774C539E7AF5}" dt="2023-08-08T13:26:00.928" v="243" actId="1035"/>
          <ac:spMkLst>
            <pc:docMk/>
            <pc:sldMk cId="2178460320" sldId="438"/>
            <ac:spMk id="7" creationId="{FEC11A40-CAA7-4E22-80A5-CF082D25B70B}"/>
          </ac:spMkLst>
        </pc:spChg>
      </pc:sldChg>
      <pc:sldChg chg="mod">
        <pc:chgData name="Pei Jean Feng" userId="239ea777-a985-43c5-9b7b-36c9bf0e18b4" providerId="ADAL" clId="{336032B0-9110-488A-B2E2-774C539E7AF5}" dt="2023-08-08T13:22:10.361" v="123" actId="27918"/>
        <pc:sldMkLst>
          <pc:docMk/>
          <pc:sldMk cId="1807103290" sldId="439"/>
        </pc:sldMkLst>
      </pc:sldChg>
      <pc:sldChg chg="delCm modNotesTx">
        <pc:chgData name="Pei Jean Feng" userId="239ea777-a985-43c5-9b7b-36c9bf0e18b4" providerId="ADAL" clId="{336032B0-9110-488A-B2E2-774C539E7AF5}" dt="2023-08-29T14:05:21.595" v="737"/>
        <pc:sldMkLst>
          <pc:docMk/>
          <pc:sldMk cId="4125942587" sldId="441"/>
        </pc:sldMkLst>
      </pc:sldChg>
      <pc:sldChg chg="delCm">
        <pc:chgData name="Pei Jean Feng" userId="239ea777-a985-43c5-9b7b-36c9bf0e18b4" providerId="ADAL" clId="{336032B0-9110-488A-B2E2-774C539E7AF5}" dt="2023-08-08T13:05:33.215" v="30"/>
        <pc:sldMkLst>
          <pc:docMk/>
          <pc:sldMk cId="496033285" sldId="442"/>
        </pc:sldMkLst>
      </pc:sldChg>
      <pc:sldChg chg="delCm">
        <pc:chgData name="Pei Jean Feng" userId="239ea777-a985-43c5-9b7b-36c9bf0e18b4" providerId="ADAL" clId="{336032B0-9110-488A-B2E2-774C539E7AF5}" dt="2023-08-08T13:05:38.573" v="32"/>
        <pc:sldMkLst>
          <pc:docMk/>
          <pc:sldMk cId="2425972652" sldId="443"/>
        </pc:sldMkLst>
      </pc:sldChg>
      <pc:sldChg chg="delCm">
        <pc:chgData name="Pei Jean Feng" userId="239ea777-a985-43c5-9b7b-36c9bf0e18b4" providerId="ADAL" clId="{336032B0-9110-488A-B2E2-774C539E7AF5}" dt="2023-08-08T13:04:17.425" v="3"/>
        <pc:sldMkLst>
          <pc:docMk/>
          <pc:sldMk cId="1497594192" sldId="456"/>
        </pc:sldMkLst>
      </pc:sldChg>
      <pc:sldChg chg="mod delCm">
        <pc:chgData name="Pei Jean Feng" userId="239ea777-a985-43c5-9b7b-36c9bf0e18b4" providerId="ADAL" clId="{336032B0-9110-488A-B2E2-774C539E7AF5}" dt="2023-08-08T13:14:43.814" v="113" actId="27918"/>
        <pc:sldMkLst>
          <pc:docMk/>
          <pc:sldMk cId="2889078544" sldId="458"/>
        </pc:sldMkLst>
      </pc:sldChg>
      <pc:sldChg chg="delCm">
        <pc:chgData name="Pei Jean Feng" userId="239ea777-a985-43c5-9b7b-36c9bf0e18b4" providerId="ADAL" clId="{336032B0-9110-488A-B2E2-774C539E7AF5}" dt="2023-08-08T13:04:22.095" v="5"/>
        <pc:sldMkLst>
          <pc:docMk/>
          <pc:sldMk cId="2398512813" sldId="473"/>
        </pc:sldMkLst>
      </pc:sldChg>
      <pc:sldChg chg="modNotesTx">
        <pc:chgData name="Pei Jean Feng" userId="239ea777-a985-43c5-9b7b-36c9bf0e18b4" providerId="ADAL" clId="{336032B0-9110-488A-B2E2-774C539E7AF5}" dt="2023-08-08T13:55:27.755" v="727" actId="20577"/>
        <pc:sldMkLst>
          <pc:docMk/>
          <pc:sldMk cId="2067496563" sldId="477"/>
        </pc:sldMkLst>
      </pc:sldChg>
      <pc:sldChg chg="modSp delCm modNotesTx">
        <pc:chgData name="Pei Jean Feng" userId="239ea777-a985-43c5-9b7b-36c9bf0e18b4" providerId="ADAL" clId="{336032B0-9110-488A-B2E2-774C539E7AF5}" dt="2023-08-08T13:51:05.469" v="636" actId="20577"/>
        <pc:sldMkLst>
          <pc:docMk/>
          <pc:sldMk cId="3976919944" sldId="479"/>
        </pc:sldMkLst>
        <pc:graphicFrameChg chg="mod">
          <ac:chgData name="Pei Jean Feng" userId="239ea777-a985-43c5-9b7b-36c9bf0e18b4" providerId="ADAL" clId="{336032B0-9110-488A-B2E2-774C539E7AF5}" dt="2023-08-08T13:50:01.353" v="632" actId="2085"/>
          <ac:graphicFrameMkLst>
            <pc:docMk/>
            <pc:sldMk cId="3976919944" sldId="479"/>
            <ac:graphicFrameMk id="18" creationId="{48F02D6E-46EC-4612-A144-FAF2078FFCA9}"/>
          </ac:graphicFrameMkLst>
        </pc:graphicFrameChg>
      </pc:sldChg>
      <pc:sldChg chg="delCm">
        <pc:chgData name="Pei Jean Feng" userId="239ea777-a985-43c5-9b7b-36c9bf0e18b4" providerId="ADAL" clId="{336032B0-9110-488A-B2E2-774C539E7AF5}" dt="2023-08-08T13:04:33.968" v="8"/>
        <pc:sldMkLst>
          <pc:docMk/>
          <pc:sldMk cId="3720924030" sldId="481"/>
        </pc:sldMkLst>
      </pc:sldChg>
      <pc:sldChg chg="modSp mod delCm modNotesTx">
        <pc:chgData name="Pei Jean Feng" userId="239ea777-a985-43c5-9b7b-36c9bf0e18b4" providerId="ADAL" clId="{336032B0-9110-488A-B2E2-774C539E7AF5}" dt="2023-08-08T13:19:37.697" v="121" actId="20577"/>
        <pc:sldMkLst>
          <pc:docMk/>
          <pc:sldMk cId="120651370" sldId="485"/>
        </pc:sldMkLst>
        <pc:spChg chg="mod">
          <ac:chgData name="Pei Jean Feng" userId="239ea777-a985-43c5-9b7b-36c9bf0e18b4" providerId="ADAL" clId="{336032B0-9110-488A-B2E2-774C539E7AF5}" dt="2023-08-08T13:19:21.738" v="117" actId="20577"/>
          <ac:spMkLst>
            <pc:docMk/>
            <pc:sldMk cId="120651370" sldId="485"/>
            <ac:spMk id="8" creationId="{3C4EFDC2-159B-4201-B5D4-2A29CE4DFE32}"/>
          </ac:spMkLst>
        </pc:spChg>
      </pc:sldChg>
      <pc:sldChg chg="addSp delSp modSp mod addCm delCm">
        <pc:chgData name="Pei Jean Feng" userId="239ea777-a985-43c5-9b7b-36c9bf0e18b4" providerId="ADAL" clId="{336032B0-9110-488A-B2E2-774C539E7AF5}" dt="2023-08-29T14:15:03.745" v="755"/>
        <pc:sldMkLst>
          <pc:docMk/>
          <pc:sldMk cId="896342909" sldId="488"/>
        </pc:sldMkLst>
        <pc:picChg chg="add mod ord modCrop">
          <ac:chgData name="Pei Jean Feng" userId="239ea777-a985-43c5-9b7b-36c9bf0e18b4" providerId="ADAL" clId="{336032B0-9110-488A-B2E2-774C539E7AF5}" dt="2023-08-29T14:14:43.120" v="753" actId="12788"/>
          <ac:picMkLst>
            <pc:docMk/>
            <pc:sldMk cId="896342909" sldId="488"/>
            <ac:picMk id="5" creationId="{47525981-BD04-DC15-94F7-96A84DCD8F8B}"/>
          </ac:picMkLst>
        </pc:picChg>
        <pc:picChg chg="del">
          <ac:chgData name="Pei Jean Feng" userId="239ea777-a985-43c5-9b7b-36c9bf0e18b4" providerId="ADAL" clId="{336032B0-9110-488A-B2E2-774C539E7AF5}" dt="2023-08-29T14:14:04.485" v="738" actId="478"/>
          <ac:picMkLst>
            <pc:docMk/>
            <pc:sldMk cId="896342909" sldId="488"/>
            <ac:picMk id="10" creationId="{FB72C48C-F76E-4223-7BCD-35E6982A5AF5}"/>
          </ac:picMkLst>
        </pc:picChg>
        <pc:cxnChg chg="mod">
          <ac:chgData name="Pei Jean Feng" userId="239ea777-a985-43c5-9b7b-36c9bf0e18b4" providerId="ADAL" clId="{336032B0-9110-488A-B2E2-774C539E7AF5}" dt="2023-08-29T14:14:51.150" v="754" actId="14100"/>
          <ac:cxnSpMkLst>
            <pc:docMk/>
            <pc:sldMk cId="896342909" sldId="488"/>
            <ac:cxnSpMk id="17" creationId="{A08436AC-9760-1323-B197-DBD833EB11FF}"/>
          </ac:cxnSpMkLst>
        </pc:cxnChg>
      </pc:sldChg>
      <pc:sldChg chg="addCm delCm modNotesTx">
        <pc:chgData name="Pei Jean Feng" userId="239ea777-a985-43c5-9b7b-36c9bf0e18b4" providerId="ADAL" clId="{336032B0-9110-488A-B2E2-774C539E7AF5}" dt="2023-08-29T14:05:03.539" v="734"/>
        <pc:sldMkLst>
          <pc:docMk/>
          <pc:sldMk cId="4221608872" sldId="489"/>
        </pc:sldMkLst>
      </pc:sldChg>
      <pc:sldChg chg="delCm">
        <pc:chgData name="Pei Jean Feng" userId="239ea777-a985-43c5-9b7b-36c9bf0e18b4" providerId="ADAL" clId="{336032B0-9110-488A-B2E2-774C539E7AF5}" dt="2023-08-08T13:04:50.818" v="13"/>
        <pc:sldMkLst>
          <pc:docMk/>
          <pc:sldMk cId="900967972" sldId="490"/>
        </pc:sldMkLst>
      </pc:sldChg>
      <pc:sldChg chg="modSp mod delCm modNotesTx">
        <pc:chgData name="Pei Jean Feng" userId="239ea777-a985-43c5-9b7b-36c9bf0e18b4" providerId="ADAL" clId="{336032B0-9110-488A-B2E2-774C539E7AF5}" dt="2023-08-08T13:25:32.005" v="235" actId="20577"/>
        <pc:sldMkLst>
          <pc:docMk/>
          <pc:sldMk cId="218266613" sldId="501"/>
        </pc:sldMkLst>
        <pc:spChg chg="mod">
          <ac:chgData name="Pei Jean Feng" userId="239ea777-a985-43c5-9b7b-36c9bf0e18b4" providerId="ADAL" clId="{336032B0-9110-488A-B2E2-774C539E7AF5}" dt="2023-08-08T13:23:20.832" v="126" actId="1076"/>
          <ac:spMkLst>
            <pc:docMk/>
            <pc:sldMk cId="218266613" sldId="501"/>
            <ac:spMk id="5" creationId="{C63E3F97-55B5-4DF9-8D4B-ED576A90A280}"/>
          </ac:spMkLst>
        </pc:spChg>
        <pc:graphicFrameChg chg="mod">
          <ac:chgData name="Pei Jean Feng" userId="239ea777-a985-43c5-9b7b-36c9bf0e18b4" providerId="ADAL" clId="{336032B0-9110-488A-B2E2-774C539E7AF5}" dt="2023-08-08T13:23:16.102" v="125" actId="1076"/>
          <ac:graphicFrameMkLst>
            <pc:docMk/>
            <pc:sldMk cId="218266613" sldId="501"/>
            <ac:graphicFrameMk id="6" creationId="{B6CB7F88-2071-496B-B19E-66A428020CA1}"/>
          </ac:graphicFrameMkLst>
        </pc:graphicFrameChg>
      </pc:sldChg>
      <pc:sldChg chg="modSp mod delCm">
        <pc:chgData name="Pei Jean Feng" userId="239ea777-a985-43c5-9b7b-36c9bf0e18b4" providerId="ADAL" clId="{336032B0-9110-488A-B2E2-774C539E7AF5}" dt="2023-08-29T14:05:15.966" v="736"/>
        <pc:sldMkLst>
          <pc:docMk/>
          <pc:sldMk cId="2229456382" sldId="509"/>
        </pc:sldMkLst>
        <pc:spChg chg="mod">
          <ac:chgData name="Pei Jean Feng" userId="239ea777-a985-43c5-9b7b-36c9bf0e18b4" providerId="ADAL" clId="{336032B0-9110-488A-B2E2-774C539E7AF5}" dt="2023-08-08T13:47:30.392" v="516" actId="947"/>
          <ac:spMkLst>
            <pc:docMk/>
            <pc:sldMk cId="2229456382" sldId="509"/>
            <ac:spMk id="2" creationId="{00000000-0000-0000-0000-000000000000}"/>
          </ac:spMkLst>
        </pc:spChg>
        <pc:spChg chg="mod">
          <ac:chgData name="Pei Jean Feng" userId="239ea777-a985-43c5-9b7b-36c9bf0e18b4" providerId="ADAL" clId="{336032B0-9110-488A-B2E2-774C539E7AF5}" dt="2023-08-08T13:48:31.193" v="631" actId="14100"/>
          <ac:spMkLst>
            <pc:docMk/>
            <pc:sldMk cId="2229456382" sldId="509"/>
            <ac:spMk id="5" creationId="{641D8AC4-B875-4C61-BDFC-0FF021426BC0}"/>
          </ac:spMkLst>
        </pc:spChg>
      </pc:sldChg>
      <pc:sldChg chg="delCm">
        <pc:chgData name="Pei Jean Feng" userId="239ea777-a985-43c5-9b7b-36c9bf0e18b4" providerId="ADAL" clId="{336032B0-9110-488A-B2E2-774C539E7AF5}" dt="2023-08-08T13:04:53.374" v="14"/>
        <pc:sldMkLst>
          <pc:docMk/>
          <pc:sldMk cId="800188660" sldId="538"/>
        </pc:sldMkLst>
      </pc:sldChg>
      <pc:sldChg chg="delCm">
        <pc:chgData name="Pei Jean Feng" userId="239ea777-a985-43c5-9b7b-36c9bf0e18b4" providerId="ADAL" clId="{336032B0-9110-488A-B2E2-774C539E7AF5}" dt="2023-08-08T13:04:55.753" v="15"/>
        <pc:sldMkLst>
          <pc:docMk/>
          <pc:sldMk cId="1298103264" sldId="539"/>
        </pc:sldMkLst>
      </pc:sldChg>
      <pc:sldChg chg="delCm">
        <pc:chgData name="Pei Jean Feng" userId="239ea777-a985-43c5-9b7b-36c9bf0e18b4" providerId="ADAL" clId="{336032B0-9110-488A-B2E2-774C539E7AF5}" dt="2023-08-29T14:05:10.507" v="735"/>
        <pc:sldMkLst>
          <pc:docMk/>
          <pc:sldMk cId="3308213338" sldId="540"/>
        </pc:sldMkLst>
      </pc:sldChg>
      <pc:sldChg chg="delCm modCm modNotesTx">
        <pc:chgData name="Pei Jean Feng" userId="239ea777-a985-43c5-9b7b-36c9bf0e18b4" providerId="ADAL" clId="{336032B0-9110-488A-B2E2-774C539E7AF5}" dt="2023-08-30T12:56:06.032" v="853"/>
        <pc:sldMkLst>
          <pc:docMk/>
          <pc:sldMk cId="1713141015" sldId="570"/>
        </pc:sldMkLst>
      </pc:sldChg>
      <pc:sldChg chg="delCm">
        <pc:chgData name="Pei Jean Feng" userId="239ea777-a985-43c5-9b7b-36c9bf0e18b4" providerId="ADAL" clId="{336032B0-9110-488A-B2E2-774C539E7AF5}" dt="2023-08-08T13:04:25.495" v="6"/>
        <pc:sldMkLst>
          <pc:docMk/>
          <pc:sldMk cId="883727964" sldId="1378"/>
        </pc:sldMkLst>
      </pc:sldChg>
      <pc:sldChg chg="delCm">
        <pc:chgData name="Pei Jean Feng" userId="239ea777-a985-43c5-9b7b-36c9bf0e18b4" providerId="ADAL" clId="{336032B0-9110-488A-B2E2-774C539E7AF5}" dt="2023-08-08T13:04:14.081" v="2"/>
        <pc:sldMkLst>
          <pc:docMk/>
          <pc:sldMk cId="517797089" sldId="1389"/>
        </pc:sldMkLst>
      </pc:sldChg>
      <pc:sldChg chg="delCm">
        <pc:chgData name="Pei Jean Feng" userId="239ea777-a985-43c5-9b7b-36c9bf0e18b4" providerId="ADAL" clId="{336032B0-9110-488A-B2E2-774C539E7AF5}" dt="2023-08-08T13:04:44.185" v="11"/>
        <pc:sldMkLst>
          <pc:docMk/>
          <pc:sldMk cId="1118046671" sldId="1392"/>
        </pc:sldMkLst>
      </pc:sldChg>
      <pc:sldChg chg="mod delCm modCm modNotesTx">
        <pc:chgData name="Pei Jean Feng" userId="239ea777-a985-43c5-9b7b-36c9bf0e18b4" providerId="ADAL" clId="{336032B0-9110-488A-B2E2-774C539E7AF5}" dt="2023-08-30T12:56:20.040" v="854"/>
        <pc:sldMkLst>
          <pc:docMk/>
          <pc:sldMk cId="2108651814" sldId="1394"/>
        </pc:sldMkLst>
      </pc:sldChg>
      <pc:sldChg chg="delCm modNotes">
        <pc:chgData name="Pei Jean Feng" userId="239ea777-a985-43c5-9b7b-36c9bf0e18b4" providerId="ADAL" clId="{336032B0-9110-488A-B2E2-774C539E7AF5}" dt="2023-08-30T12:37:32.406" v="756" actId="27636"/>
        <pc:sldMkLst>
          <pc:docMk/>
          <pc:sldMk cId="3701443209" sldId="1398"/>
        </pc:sldMkLst>
      </pc:sldChg>
      <pc:sldChg chg="modNotesTx">
        <pc:chgData name="Pei Jean Feng" userId="239ea777-a985-43c5-9b7b-36c9bf0e18b4" providerId="ADAL" clId="{336032B0-9110-488A-B2E2-774C539E7AF5}" dt="2023-08-08T13:13:39.274" v="111" actId="20577"/>
        <pc:sldMkLst>
          <pc:docMk/>
          <pc:sldMk cId="1758864316" sldId="1403"/>
        </pc:sldMkLst>
      </pc:sldChg>
      <pc:sldChg chg="delCm">
        <pc:chgData name="Pei Jean Feng" userId="239ea777-a985-43c5-9b7b-36c9bf0e18b4" providerId="ADAL" clId="{336032B0-9110-488A-B2E2-774C539E7AF5}" dt="2023-08-08T13:05:48.329" v="36"/>
        <pc:sldMkLst>
          <pc:docMk/>
          <pc:sldMk cId="145671299" sldId="1412"/>
        </pc:sldMkLst>
      </pc:sldChg>
    </pc:docChg>
  </pc:docChgLst>
  <pc:docChgLst>
    <pc:chgData name="DeLuca, Nick (CDC/DDID/NCHHSTP/DTE)" userId="S::ncd4@cdc.gov::7401b3f7-5759-406a-b65c-994e78639fa6" providerId="AD" clId="Web-{59072AE2-5A91-54B9-0E2D-74E27F54066F}"/>
    <pc:docChg chg="mod delSld">
      <pc:chgData name="DeLuca, Nick (CDC/DDID/NCHHSTP/DTE)" userId="S::ncd4@cdc.gov::7401b3f7-5759-406a-b65c-994e78639fa6" providerId="AD" clId="Web-{59072AE2-5A91-54B9-0E2D-74E27F54066F}" dt="2023-09-05T17:54:18.639" v="5"/>
      <pc:docMkLst>
        <pc:docMk/>
      </pc:docMkLst>
      <pc:sldChg chg="addCm">
        <pc:chgData name="DeLuca, Nick (CDC/DDID/NCHHSTP/DTE)" userId="S::ncd4@cdc.gov::7401b3f7-5759-406a-b65c-994e78639fa6" providerId="AD" clId="Web-{59072AE2-5A91-54B9-0E2D-74E27F54066F}" dt="2023-09-05T17:54:18.639" v="5"/>
        <pc:sldMkLst>
          <pc:docMk/>
          <pc:sldMk cId="2440714641" sldId="341"/>
        </pc:sldMkLst>
      </pc:sldChg>
      <pc:sldChg chg="addCm">
        <pc:chgData name="DeLuca, Nick (CDC/DDID/NCHHSTP/DTE)" userId="S::ncd4@cdc.gov::7401b3f7-5759-406a-b65c-994e78639fa6" providerId="AD" clId="Web-{59072AE2-5A91-54B9-0E2D-74E27F54066F}" dt="2023-09-05T17:52:38.107" v="4"/>
        <pc:sldMkLst>
          <pc:docMk/>
          <pc:sldMk cId="3928735316" sldId="1395"/>
        </pc:sldMkLst>
      </pc:sldChg>
      <pc:sldChg chg="del">
        <pc:chgData name="DeLuca, Nick (CDC/DDID/NCHHSTP/DTE)" userId="S::ncd4@cdc.gov::7401b3f7-5759-406a-b65c-994e78639fa6" providerId="AD" clId="Web-{59072AE2-5A91-54B9-0E2D-74E27F54066F}" dt="2023-09-05T17:49:52.496" v="2"/>
        <pc:sldMkLst>
          <pc:docMk/>
          <pc:sldMk cId="342107900" sldId="1397"/>
        </pc:sldMkLst>
      </pc:sldChg>
    </pc:docChg>
  </pc:docChgLst>
  <pc:docChgLst>
    <pc:chgData name="Walker, William (Billy) (CDC/DDID/NCHHSTP/DTE)" userId="S::lxq4@cdc.gov::d61da025-b507-4400-90d3-de22e3dec7ad" providerId="AD" clId="Web-{94C59119-027A-B879-8BC4-BA10E13AF7D8}"/>
    <pc:docChg chg="">
      <pc:chgData name="Walker, William (Billy) (CDC/DDID/NCHHSTP/DTE)" userId="S::lxq4@cdc.gov::d61da025-b507-4400-90d3-de22e3dec7ad" providerId="AD" clId="Web-{94C59119-027A-B879-8BC4-BA10E13AF7D8}" dt="2023-08-10T16:09:18.971" v="0"/>
      <pc:docMkLst>
        <pc:docMk/>
      </pc:docMkLst>
      <pc:sldChg chg="modCm">
        <pc:chgData name="Walker, William (Billy) (CDC/DDID/NCHHSTP/DTE)" userId="S::lxq4@cdc.gov::d61da025-b507-4400-90d3-de22e3dec7ad" providerId="AD" clId="Web-{94C59119-027A-B879-8BC4-BA10E13AF7D8}" dt="2023-08-10T16:09:18.971" v="0"/>
        <pc:sldMkLst>
          <pc:docMk/>
          <pc:sldMk cId="3580145002" sldId="1411"/>
        </pc:sldMkLst>
      </pc:sldChg>
    </pc:docChg>
  </pc:docChgLst>
  <pc:docChgLst>
    <pc:chgData name="Feng, Pei-Jean (CDC/DDID/NCHHSTP/DTE)" userId="239ea777-a985-43c5-9b7b-36c9bf0e18b4" providerId="ADAL" clId="{336032B0-9110-488A-B2E2-774C539E7AF5}"/>
    <pc:docChg chg="undo redo custSel addSld delSld modSld sldOrd">
      <pc:chgData name="Feng, Pei-Jean (CDC/DDID/NCHHSTP/DTE)" userId="239ea777-a985-43c5-9b7b-36c9bf0e18b4" providerId="ADAL" clId="{336032B0-9110-488A-B2E2-774C539E7AF5}" dt="2023-09-01T15:17:23.364" v="6392"/>
      <pc:docMkLst>
        <pc:docMk/>
      </pc:docMkLst>
      <pc:sldChg chg="addSp delSp modSp mod modCm modNotesTx">
        <pc:chgData name="Feng, Pei-Jean (CDC/DDID/NCHHSTP/DTE)" userId="239ea777-a985-43c5-9b7b-36c9bf0e18b4" providerId="ADAL" clId="{336032B0-9110-488A-B2E2-774C539E7AF5}" dt="2023-08-31T16:50:10.608" v="6367"/>
        <pc:sldMkLst>
          <pc:docMk/>
          <pc:sldMk cId="3841975872" sldId="333"/>
        </pc:sldMkLst>
        <pc:spChg chg="mod topLvl">
          <ac:chgData name="Feng, Pei-Jean (CDC/DDID/NCHHSTP/DTE)" userId="239ea777-a985-43c5-9b7b-36c9bf0e18b4" providerId="ADAL" clId="{336032B0-9110-488A-B2E2-774C539E7AF5}" dt="2023-07-31T18:10:10.182" v="453" actId="338"/>
          <ac:spMkLst>
            <pc:docMk/>
            <pc:sldMk cId="3841975872" sldId="333"/>
            <ac:spMk id="4" creationId="{FF3521C5-0D80-F9FA-72A2-2A308BE85158}"/>
          </ac:spMkLst>
        </pc:spChg>
        <pc:spChg chg="mod topLvl">
          <ac:chgData name="Feng, Pei-Jean (CDC/DDID/NCHHSTP/DTE)" userId="239ea777-a985-43c5-9b7b-36c9bf0e18b4" providerId="ADAL" clId="{336032B0-9110-488A-B2E2-774C539E7AF5}" dt="2023-07-31T18:10:10.182" v="453" actId="338"/>
          <ac:spMkLst>
            <pc:docMk/>
            <pc:sldMk cId="3841975872" sldId="333"/>
            <ac:spMk id="6" creationId="{4A42C3D7-11CF-5667-DA3D-9DA63A25A426}"/>
          </ac:spMkLst>
        </pc:spChg>
        <pc:spChg chg="mod">
          <ac:chgData name="Feng, Pei-Jean (CDC/DDID/NCHHSTP/DTE)" userId="239ea777-a985-43c5-9b7b-36c9bf0e18b4" providerId="ADAL" clId="{336032B0-9110-488A-B2E2-774C539E7AF5}" dt="2023-08-01T18:19:51.194" v="1221" actId="1076"/>
          <ac:spMkLst>
            <pc:docMk/>
            <pc:sldMk cId="3841975872" sldId="333"/>
            <ac:spMk id="7" creationId="{0D364878-4E26-F57A-6040-7B1B1174817E}"/>
          </ac:spMkLst>
        </pc:spChg>
        <pc:spChg chg="mod topLvl">
          <ac:chgData name="Feng, Pei-Jean (CDC/DDID/NCHHSTP/DTE)" userId="239ea777-a985-43c5-9b7b-36c9bf0e18b4" providerId="ADAL" clId="{336032B0-9110-488A-B2E2-774C539E7AF5}" dt="2023-07-31T18:10:10.182" v="453" actId="338"/>
          <ac:spMkLst>
            <pc:docMk/>
            <pc:sldMk cId="3841975872" sldId="333"/>
            <ac:spMk id="8" creationId="{0D1E3E80-AA5B-6A68-148A-1733394F4F60}"/>
          </ac:spMkLst>
        </pc:spChg>
        <pc:spChg chg="mod">
          <ac:chgData name="Feng, Pei-Jean (CDC/DDID/NCHHSTP/DTE)" userId="239ea777-a985-43c5-9b7b-36c9bf0e18b4" providerId="ADAL" clId="{336032B0-9110-488A-B2E2-774C539E7AF5}" dt="2023-07-31T18:36:05.089" v="862" actId="1076"/>
          <ac:spMkLst>
            <pc:docMk/>
            <pc:sldMk cId="3841975872" sldId="333"/>
            <ac:spMk id="9" creationId="{0BEBDC2E-10FE-6C63-9D97-D920914A9FC1}"/>
          </ac:spMkLst>
        </pc:spChg>
        <pc:spChg chg="mod topLvl">
          <ac:chgData name="Feng, Pei-Jean (CDC/DDID/NCHHSTP/DTE)" userId="239ea777-a985-43c5-9b7b-36c9bf0e18b4" providerId="ADAL" clId="{336032B0-9110-488A-B2E2-774C539E7AF5}" dt="2023-07-31T18:10:10.182" v="453" actId="338"/>
          <ac:spMkLst>
            <pc:docMk/>
            <pc:sldMk cId="3841975872" sldId="333"/>
            <ac:spMk id="10" creationId="{CAC0E026-2466-7862-7460-018DBAE32751}"/>
          </ac:spMkLst>
        </pc:spChg>
        <pc:spChg chg="mod topLvl">
          <ac:chgData name="Feng, Pei-Jean (CDC/DDID/NCHHSTP/DTE)" userId="239ea777-a985-43c5-9b7b-36c9bf0e18b4" providerId="ADAL" clId="{336032B0-9110-488A-B2E2-774C539E7AF5}" dt="2023-07-31T18:10:10.182" v="453" actId="338"/>
          <ac:spMkLst>
            <pc:docMk/>
            <pc:sldMk cId="3841975872" sldId="333"/>
            <ac:spMk id="11" creationId="{1CB23CAE-043C-7D67-CBCD-9ACADED0702B}"/>
          </ac:spMkLst>
        </pc:spChg>
        <pc:spChg chg="mod">
          <ac:chgData name="Feng, Pei-Jean (CDC/DDID/NCHHSTP/DTE)" userId="239ea777-a985-43c5-9b7b-36c9bf0e18b4" providerId="ADAL" clId="{336032B0-9110-488A-B2E2-774C539E7AF5}" dt="2023-07-31T18:16:02.346" v="503" actId="164"/>
          <ac:spMkLst>
            <pc:docMk/>
            <pc:sldMk cId="3841975872" sldId="333"/>
            <ac:spMk id="12" creationId="{BA75ADAB-5DEE-85E1-D539-021C1951D230}"/>
          </ac:spMkLst>
        </pc:spChg>
        <pc:spChg chg="mod">
          <ac:chgData name="Feng, Pei-Jean (CDC/DDID/NCHHSTP/DTE)" userId="239ea777-a985-43c5-9b7b-36c9bf0e18b4" providerId="ADAL" clId="{336032B0-9110-488A-B2E2-774C539E7AF5}" dt="2023-08-09T13:30:48.356" v="3664" actId="20577"/>
          <ac:spMkLst>
            <pc:docMk/>
            <pc:sldMk cId="3841975872" sldId="333"/>
            <ac:spMk id="15" creationId="{95F2188C-AA02-1A21-93A2-5FE71E42F5BA}"/>
          </ac:spMkLst>
        </pc:spChg>
        <pc:spChg chg="mod">
          <ac:chgData name="Feng, Pei-Jean (CDC/DDID/NCHHSTP/DTE)" userId="239ea777-a985-43c5-9b7b-36c9bf0e18b4" providerId="ADAL" clId="{336032B0-9110-488A-B2E2-774C539E7AF5}" dt="2023-07-31T18:35:05.330" v="845" actId="1038"/>
          <ac:spMkLst>
            <pc:docMk/>
            <pc:sldMk cId="3841975872" sldId="333"/>
            <ac:spMk id="22" creationId="{E3BB5C87-14D2-4E66-B96F-79B9B3D13B6C}"/>
          </ac:spMkLst>
        </pc:spChg>
        <pc:spChg chg="add mod">
          <ac:chgData name="Feng, Pei-Jean (CDC/DDID/NCHHSTP/DTE)" userId="239ea777-a985-43c5-9b7b-36c9bf0e18b4" providerId="ADAL" clId="{336032B0-9110-488A-B2E2-774C539E7AF5}" dt="2023-07-31T18:09:58.826" v="451" actId="164"/>
          <ac:spMkLst>
            <pc:docMk/>
            <pc:sldMk cId="3841975872" sldId="333"/>
            <ac:spMk id="26" creationId="{3E564DE2-24C7-B7CF-F048-15ADA66F83ED}"/>
          </ac:spMkLst>
        </pc:spChg>
        <pc:spChg chg="add mod">
          <ac:chgData name="Feng, Pei-Jean (CDC/DDID/NCHHSTP/DTE)" userId="239ea777-a985-43c5-9b7b-36c9bf0e18b4" providerId="ADAL" clId="{336032B0-9110-488A-B2E2-774C539E7AF5}" dt="2023-07-31T18:09:58.826" v="451" actId="164"/>
          <ac:spMkLst>
            <pc:docMk/>
            <pc:sldMk cId="3841975872" sldId="333"/>
            <ac:spMk id="27" creationId="{11B8A4E9-7E79-179C-CB0C-D0D4724EF2D5}"/>
          </ac:spMkLst>
        </pc:spChg>
        <pc:spChg chg="add mod">
          <ac:chgData name="Feng, Pei-Jean (CDC/DDID/NCHHSTP/DTE)" userId="239ea777-a985-43c5-9b7b-36c9bf0e18b4" providerId="ADAL" clId="{336032B0-9110-488A-B2E2-774C539E7AF5}" dt="2023-07-31T18:09:58.826" v="451" actId="164"/>
          <ac:spMkLst>
            <pc:docMk/>
            <pc:sldMk cId="3841975872" sldId="333"/>
            <ac:spMk id="28" creationId="{BB882838-B7D9-2667-979F-0D81415A8879}"/>
          </ac:spMkLst>
        </pc:spChg>
        <pc:spChg chg="add del mod">
          <ac:chgData name="Feng, Pei-Jean (CDC/DDID/NCHHSTP/DTE)" userId="239ea777-a985-43c5-9b7b-36c9bf0e18b4" providerId="ADAL" clId="{336032B0-9110-488A-B2E2-774C539E7AF5}" dt="2023-07-31T18:09:58.826" v="451" actId="164"/>
          <ac:spMkLst>
            <pc:docMk/>
            <pc:sldMk cId="3841975872" sldId="333"/>
            <ac:spMk id="29" creationId="{27C4AF23-664A-DAF8-AFB2-B696F0C7CE95}"/>
          </ac:spMkLst>
        </pc:spChg>
        <pc:grpChg chg="del">
          <ac:chgData name="Feng, Pei-Jean (CDC/DDID/NCHHSTP/DTE)" userId="239ea777-a985-43c5-9b7b-36c9bf0e18b4" providerId="ADAL" clId="{336032B0-9110-488A-B2E2-774C539E7AF5}" dt="2023-07-31T18:10:05.238" v="452" actId="165"/>
          <ac:grpSpMkLst>
            <pc:docMk/>
            <pc:sldMk cId="3841975872" sldId="333"/>
            <ac:grpSpMk id="13" creationId="{461368AE-9C54-D5DD-5BB4-3D5730F7CA51}"/>
          </ac:grpSpMkLst>
        </pc:grpChg>
        <pc:grpChg chg="add mod">
          <ac:chgData name="Feng, Pei-Jean (CDC/DDID/NCHHSTP/DTE)" userId="239ea777-a985-43c5-9b7b-36c9bf0e18b4" providerId="ADAL" clId="{336032B0-9110-488A-B2E2-774C539E7AF5}" dt="2023-07-31T18:09:58.826" v="451" actId="164"/>
          <ac:grpSpMkLst>
            <pc:docMk/>
            <pc:sldMk cId="3841975872" sldId="333"/>
            <ac:grpSpMk id="31" creationId="{6D33B5C2-A394-9647-E20C-1C9FAD2DBDFA}"/>
          </ac:grpSpMkLst>
        </pc:grpChg>
        <pc:grpChg chg="add mod">
          <ac:chgData name="Feng, Pei-Jean (CDC/DDID/NCHHSTP/DTE)" userId="239ea777-a985-43c5-9b7b-36c9bf0e18b4" providerId="ADAL" clId="{336032B0-9110-488A-B2E2-774C539E7AF5}" dt="2023-07-31T18:10:10.182" v="453" actId="338"/>
          <ac:grpSpMkLst>
            <pc:docMk/>
            <pc:sldMk cId="3841975872" sldId="333"/>
            <ac:grpSpMk id="32" creationId="{50063A24-D4BA-2CAC-9ADD-4F174E0A8B48}"/>
          </ac:grpSpMkLst>
        </pc:grpChg>
        <pc:grpChg chg="add mod">
          <ac:chgData name="Feng, Pei-Jean (CDC/DDID/NCHHSTP/DTE)" userId="239ea777-a985-43c5-9b7b-36c9bf0e18b4" providerId="ADAL" clId="{336032B0-9110-488A-B2E2-774C539E7AF5}" dt="2023-07-31T18:16:08.559" v="504" actId="1076"/>
          <ac:grpSpMkLst>
            <pc:docMk/>
            <pc:sldMk cId="3841975872" sldId="333"/>
            <ac:grpSpMk id="33" creationId="{F63067E6-7AB4-91D7-6E91-6C54FE484685}"/>
          </ac:grpSpMkLst>
        </pc:grpChg>
        <pc:picChg chg="del">
          <ac:chgData name="Feng, Pei-Jean (CDC/DDID/NCHHSTP/DTE)" userId="239ea777-a985-43c5-9b7b-36c9bf0e18b4" providerId="ADAL" clId="{336032B0-9110-488A-B2E2-774C539E7AF5}" dt="2023-07-31T18:03:17.617" v="377" actId="478"/>
          <ac:picMkLst>
            <pc:docMk/>
            <pc:sldMk cId="3841975872" sldId="333"/>
            <ac:picMk id="5" creationId="{1AD5C544-BB87-6446-8FAE-53EEB8BABD22}"/>
          </ac:picMkLst>
        </pc:picChg>
        <pc:picChg chg="add mod ord modCrop">
          <ac:chgData name="Feng, Pei-Jean (CDC/DDID/NCHHSTP/DTE)" userId="239ea777-a985-43c5-9b7b-36c9bf0e18b4" providerId="ADAL" clId="{336032B0-9110-488A-B2E2-774C539E7AF5}" dt="2023-07-31T18:34:41.294" v="837" actId="1076"/>
          <ac:picMkLst>
            <pc:docMk/>
            <pc:sldMk cId="3841975872" sldId="333"/>
            <ac:picMk id="14" creationId="{5E8C0386-15AE-D598-0EA3-306EF1A2F910}"/>
          </ac:picMkLst>
        </pc:picChg>
        <pc:picChg chg="del">
          <ac:chgData name="Feng, Pei-Jean (CDC/DDID/NCHHSTP/DTE)" userId="239ea777-a985-43c5-9b7b-36c9bf0e18b4" providerId="ADAL" clId="{336032B0-9110-488A-B2E2-774C539E7AF5}" dt="2023-07-31T18:04:15.212" v="392" actId="478"/>
          <ac:picMkLst>
            <pc:docMk/>
            <pc:sldMk cId="3841975872" sldId="333"/>
            <ac:picMk id="16" creationId="{1CC6CEAC-6534-4C66-8162-B02AEF92A04B}"/>
          </ac:picMkLst>
        </pc:picChg>
        <pc:picChg chg="del">
          <ac:chgData name="Feng, Pei-Jean (CDC/DDID/NCHHSTP/DTE)" userId="239ea777-a985-43c5-9b7b-36c9bf0e18b4" providerId="ADAL" clId="{336032B0-9110-488A-B2E2-774C539E7AF5}" dt="2023-07-31T18:04:13.239" v="391" actId="478"/>
          <ac:picMkLst>
            <pc:docMk/>
            <pc:sldMk cId="3841975872" sldId="333"/>
            <ac:picMk id="17" creationId="{4475D0D2-64C5-4BC8-B8A6-7F3909E4DEC4}"/>
          </ac:picMkLst>
        </pc:picChg>
        <pc:picChg chg="del">
          <ac:chgData name="Feng, Pei-Jean (CDC/DDID/NCHHSTP/DTE)" userId="239ea777-a985-43c5-9b7b-36c9bf0e18b4" providerId="ADAL" clId="{336032B0-9110-488A-B2E2-774C539E7AF5}" dt="2023-07-31T18:06:41.512" v="419" actId="478"/>
          <ac:picMkLst>
            <pc:docMk/>
            <pc:sldMk cId="3841975872" sldId="333"/>
            <ac:picMk id="30" creationId="{CF66209C-C123-0441-B1A2-115CA43C0132}"/>
          </ac:picMkLst>
        </pc:picChg>
        <pc:cxnChg chg="mod">
          <ac:chgData name="Feng, Pei-Jean (CDC/DDID/NCHHSTP/DTE)" userId="239ea777-a985-43c5-9b7b-36c9bf0e18b4" providerId="ADAL" clId="{336032B0-9110-488A-B2E2-774C539E7AF5}" dt="2023-08-01T18:24:29.640" v="1430" actId="1035"/>
          <ac:cxnSpMkLst>
            <pc:docMk/>
            <pc:sldMk cId="3841975872" sldId="333"/>
            <ac:cxnSpMk id="19" creationId="{5A97B211-E6B7-AC1F-99D8-C382C6514B08}"/>
          </ac:cxnSpMkLst>
        </pc:cxnChg>
        <pc:cxnChg chg="mod">
          <ac:chgData name="Feng, Pei-Jean (CDC/DDID/NCHHSTP/DTE)" userId="239ea777-a985-43c5-9b7b-36c9bf0e18b4" providerId="ADAL" clId="{336032B0-9110-488A-B2E2-774C539E7AF5}" dt="2023-07-31T18:04:56.721" v="398" actId="14100"/>
          <ac:cxnSpMkLst>
            <pc:docMk/>
            <pc:sldMk cId="3841975872" sldId="333"/>
            <ac:cxnSpMk id="20" creationId="{C20F74FF-97A7-C78C-2B22-8528EECE3808}"/>
          </ac:cxnSpMkLst>
        </pc:cxnChg>
        <pc:cxnChg chg="mod">
          <ac:chgData name="Feng, Pei-Jean (CDC/DDID/NCHHSTP/DTE)" userId="239ea777-a985-43c5-9b7b-36c9bf0e18b4" providerId="ADAL" clId="{336032B0-9110-488A-B2E2-774C539E7AF5}" dt="2023-07-31T18:36:08.786" v="863" actId="14100"/>
          <ac:cxnSpMkLst>
            <pc:docMk/>
            <pc:sldMk cId="3841975872" sldId="333"/>
            <ac:cxnSpMk id="21" creationId="{6539BDE8-3189-9931-ADC9-7C36A2F10BC2}"/>
          </ac:cxnSpMkLst>
        </pc:cxnChg>
        <pc:cxnChg chg="mod">
          <ac:chgData name="Feng, Pei-Jean (CDC/DDID/NCHHSTP/DTE)" userId="239ea777-a985-43c5-9b7b-36c9bf0e18b4" providerId="ADAL" clId="{336032B0-9110-488A-B2E2-774C539E7AF5}" dt="2023-07-31T18:35:26.181" v="849" actId="14100"/>
          <ac:cxnSpMkLst>
            <pc:docMk/>
            <pc:sldMk cId="3841975872" sldId="333"/>
            <ac:cxnSpMk id="23" creationId="{A956605C-4C07-454B-6D6B-EA7532277883}"/>
          </ac:cxnSpMkLst>
        </pc:cxnChg>
      </pc:sldChg>
      <pc:sldChg chg="mod modNotesTx">
        <pc:chgData name="Feng, Pei-Jean (CDC/DDID/NCHHSTP/DTE)" userId="239ea777-a985-43c5-9b7b-36c9bf0e18b4" providerId="ADAL" clId="{336032B0-9110-488A-B2E2-774C539E7AF5}" dt="2023-08-29T18:00:02.979" v="6356" actId="27918"/>
        <pc:sldMkLst>
          <pc:docMk/>
          <pc:sldMk cId="2440714641" sldId="341"/>
        </pc:sldMkLst>
      </pc:sldChg>
      <pc:sldChg chg="mod modCm">
        <pc:chgData name="Feng, Pei-Jean (CDC/DDID/NCHHSTP/DTE)" userId="239ea777-a985-43c5-9b7b-36c9bf0e18b4" providerId="ADAL" clId="{336032B0-9110-488A-B2E2-774C539E7AF5}" dt="2023-08-28T16:53:16.241" v="6049" actId="27918"/>
        <pc:sldMkLst>
          <pc:docMk/>
          <pc:sldMk cId="2291773781" sldId="369"/>
        </pc:sldMkLst>
      </pc:sldChg>
      <pc:sldChg chg="addSp delSp modSp mod delCm modCm modNotesTx">
        <pc:chgData name="Feng, Pei-Jean (CDC/DDID/NCHHSTP/DTE)" userId="239ea777-a985-43c5-9b7b-36c9bf0e18b4" providerId="ADAL" clId="{336032B0-9110-488A-B2E2-774C539E7AF5}" dt="2023-08-28T16:37:14.964" v="5991"/>
        <pc:sldMkLst>
          <pc:docMk/>
          <pc:sldMk cId="1086074925" sldId="393"/>
        </pc:sldMkLst>
        <pc:spChg chg="mod">
          <ac:chgData name="Feng, Pei-Jean (CDC/DDID/NCHHSTP/DTE)" userId="239ea777-a985-43c5-9b7b-36c9bf0e18b4" providerId="ADAL" clId="{336032B0-9110-488A-B2E2-774C539E7AF5}" dt="2023-08-15T12:42:19.979" v="5592" actId="947"/>
          <ac:spMkLst>
            <pc:docMk/>
            <pc:sldMk cId="1086074925" sldId="393"/>
            <ac:spMk id="2" creationId="{00000000-0000-0000-0000-000000000000}"/>
          </ac:spMkLst>
        </pc:spChg>
        <pc:spChg chg="add mod ord">
          <ac:chgData name="Feng, Pei-Jean (CDC/DDID/NCHHSTP/DTE)" userId="239ea777-a985-43c5-9b7b-36c9bf0e18b4" providerId="ADAL" clId="{336032B0-9110-488A-B2E2-774C539E7AF5}" dt="2023-08-01T18:28:08.721" v="1674" actId="1038"/>
          <ac:spMkLst>
            <pc:docMk/>
            <pc:sldMk cId="1086074925" sldId="393"/>
            <ac:spMk id="4" creationId="{EE39AEFB-A516-717B-F65D-384E25579C26}"/>
          </ac:spMkLst>
        </pc:spChg>
        <pc:spChg chg="add del mod">
          <ac:chgData name="Feng, Pei-Jean (CDC/DDID/NCHHSTP/DTE)" userId="239ea777-a985-43c5-9b7b-36c9bf0e18b4" providerId="ADAL" clId="{336032B0-9110-488A-B2E2-774C539E7AF5}" dt="2023-08-01T16:05:31.399" v="1219" actId="478"/>
          <ac:spMkLst>
            <pc:docMk/>
            <pc:sldMk cId="1086074925" sldId="393"/>
            <ac:spMk id="5" creationId="{7DCFEC8D-A964-4D14-1CAC-1FF5DEBC8212}"/>
          </ac:spMkLst>
        </pc:spChg>
        <pc:spChg chg="mod">
          <ac:chgData name="Feng, Pei-Jean (CDC/DDID/NCHHSTP/DTE)" userId="239ea777-a985-43c5-9b7b-36c9bf0e18b4" providerId="ADAL" clId="{336032B0-9110-488A-B2E2-774C539E7AF5}" dt="2023-08-15T12:43:02.237" v="5653" actId="1037"/>
          <ac:spMkLst>
            <pc:docMk/>
            <pc:sldMk cId="1086074925" sldId="393"/>
            <ac:spMk id="6" creationId="{56121662-26B4-4663-B638-A48CC10E229B}"/>
          </ac:spMkLst>
        </pc:spChg>
        <pc:spChg chg="add del mod">
          <ac:chgData name="Feng, Pei-Jean (CDC/DDID/NCHHSTP/DTE)" userId="239ea777-a985-43c5-9b7b-36c9bf0e18b4" providerId="ADAL" clId="{336032B0-9110-488A-B2E2-774C539E7AF5}" dt="2023-08-01T16:05:22.265" v="1217" actId="478"/>
          <ac:spMkLst>
            <pc:docMk/>
            <pc:sldMk cId="1086074925" sldId="393"/>
            <ac:spMk id="7" creationId="{7FBE6086-F5E3-4309-97AC-34A2CB000B8E}"/>
          </ac:spMkLst>
        </pc:spChg>
        <pc:spChg chg="add mod">
          <ac:chgData name="Feng, Pei-Jean (CDC/DDID/NCHHSTP/DTE)" userId="239ea777-a985-43c5-9b7b-36c9bf0e18b4" providerId="ADAL" clId="{336032B0-9110-488A-B2E2-774C539E7AF5}" dt="2023-08-01T18:25:57.822" v="1498" actId="1036"/>
          <ac:spMkLst>
            <pc:docMk/>
            <pc:sldMk cId="1086074925" sldId="393"/>
            <ac:spMk id="8" creationId="{150EE50F-9008-6B2B-6675-1656171ACD47}"/>
          </ac:spMkLst>
        </pc:spChg>
        <pc:spChg chg="add mod">
          <ac:chgData name="Feng, Pei-Jean (CDC/DDID/NCHHSTP/DTE)" userId="239ea777-a985-43c5-9b7b-36c9bf0e18b4" providerId="ADAL" clId="{336032B0-9110-488A-B2E2-774C539E7AF5}" dt="2023-08-01T18:27:15.575" v="1570" actId="1036"/>
          <ac:spMkLst>
            <pc:docMk/>
            <pc:sldMk cId="1086074925" sldId="393"/>
            <ac:spMk id="9" creationId="{A4BD6B25-18A0-3195-3BE4-5237E90A2278}"/>
          </ac:spMkLst>
        </pc:spChg>
        <pc:spChg chg="add mod ord">
          <ac:chgData name="Feng, Pei-Jean (CDC/DDID/NCHHSTP/DTE)" userId="239ea777-a985-43c5-9b7b-36c9bf0e18b4" providerId="ADAL" clId="{336032B0-9110-488A-B2E2-774C539E7AF5}" dt="2023-08-01T18:27:56.530" v="1643" actId="166"/>
          <ac:spMkLst>
            <pc:docMk/>
            <pc:sldMk cId="1086074925" sldId="393"/>
            <ac:spMk id="10" creationId="{A7B41CB6-2D47-ADC8-8018-A60A5BE9C1F7}"/>
          </ac:spMkLst>
        </pc:spChg>
        <pc:spChg chg="add mod ord">
          <ac:chgData name="Feng, Pei-Jean (CDC/DDID/NCHHSTP/DTE)" userId="239ea777-a985-43c5-9b7b-36c9bf0e18b4" providerId="ADAL" clId="{336032B0-9110-488A-B2E2-774C539E7AF5}" dt="2023-08-01T18:25:23.319" v="1488" actId="166"/>
          <ac:spMkLst>
            <pc:docMk/>
            <pc:sldMk cId="1086074925" sldId="393"/>
            <ac:spMk id="11" creationId="{4E29CAD1-30C4-5F5A-153D-C71BBDFF5AE2}"/>
          </ac:spMkLst>
        </pc:spChg>
        <pc:grpChg chg="del">
          <ac:chgData name="Feng, Pei-Jean (CDC/DDID/NCHHSTP/DTE)" userId="239ea777-a985-43c5-9b7b-36c9bf0e18b4" providerId="ADAL" clId="{336032B0-9110-488A-B2E2-774C539E7AF5}" dt="2023-08-01T12:26:33.050" v="1022" actId="478"/>
          <ac:grpSpMkLst>
            <pc:docMk/>
            <pc:sldMk cId="1086074925" sldId="393"/>
            <ac:grpSpMk id="4" creationId="{1D94F65A-33E7-7C67-1CC4-A2B56DC23E4C}"/>
          </ac:grpSpMkLst>
        </pc:grpChg>
        <pc:picChg chg="del topLvl">
          <ac:chgData name="Feng, Pei-Jean (CDC/DDID/NCHHSTP/DTE)" userId="239ea777-a985-43c5-9b7b-36c9bf0e18b4" providerId="ADAL" clId="{336032B0-9110-488A-B2E2-774C539E7AF5}" dt="2023-08-01T12:26:33.050" v="1022" actId="478"/>
          <ac:picMkLst>
            <pc:docMk/>
            <pc:sldMk cId="1086074925" sldId="393"/>
            <ac:picMk id="3" creationId="{33E530D3-622D-6CF0-2B3E-A0EF1D0C9360}"/>
          </ac:picMkLst>
        </pc:picChg>
        <pc:picChg chg="add mod ord modCrop">
          <ac:chgData name="Feng, Pei-Jean (CDC/DDID/NCHHSTP/DTE)" userId="239ea777-a985-43c5-9b7b-36c9bf0e18b4" providerId="ADAL" clId="{336032B0-9110-488A-B2E2-774C539E7AF5}" dt="2023-08-09T17:24:18.633" v="4544" actId="732"/>
          <ac:picMkLst>
            <pc:docMk/>
            <pc:sldMk cId="1086074925" sldId="393"/>
            <ac:picMk id="3" creationId="{AC036DF1-00BF-C671-1244-0F0A00875635}"/>
          </ac:picMkLst>
        </pc:picChg>
        <pc:picChg chg="del topLvl">
          <ac:chgData name="Feng, Pei-Jean (CDC/DDID/NCHHSTP/DTE)" userId="239ea777-a985-43c5-9b7b-36c9bf0e18b4" providerId="ADAL" clId="{336032B0-9110-488A-B2E2-774C539E7AF5}" dt="2023-08-01T12:46:40.710" v="1070" actId="478"/>
          <ac:picMkLst>
            <pc:docMk/>
            <pc:sldMk cId="1086074925" sldId="393"/>
            <ac:picMk id="9" creationId="{F673FABD-0E5D-DCC3-2A53-6659AFB9B366}"/>
          </ac:picMkLst>
        </pc:picChg>
        <pc:picChg chg="add del mod modCrop">
          <ac:chgData name="Feng, Pei-Jean (CDC/DDID/NCHHSTP/DTE)" userId="239ea777-a985-43c5-9b7b-36c9bf0e18b4" providerId="ADAL" clId="{336032B0-9110-488A-B2E2-774C539E7AF5}" dt="2023-08-01T12:52:01.474" v="1081" actId="478"/>
          <ac:picMkLst>
            <pc:docMk/>
            <pc:sldMk cId="1086074925" sldId="393"/>
            <ac:picMk id="10" creationId="{8E8EAE94-A784-5795-40B7-EBD7C0BC0B1C}"/>
          </ac:picMkLst>
        </pc:picChg>
        <pc:picChg chg="add del mod ord">
          <ac:chgData name="Feng, Pei-Jean (CDC/DDID/NCHHSTP/DTE)" userId="239ea777-a985-43c5-9b7b-36c9bf0e18b4" providerId="ADAL" clId="{336032B0-9110-488A-B2E2-774C539E7AF5}" dt="2023-08-01T12:53:19.697" v="1091" actId="478"/>
          <ac:picMkLst>
            <pc:docMk/>
            <pc:sldMk cId="1086074925" sldId="393"/>
            <ac:picMk id="12" creationId="{A8D8F434-1CCE-2DD4-7DC7-38610E2CDA02}"/>
          </ac:picMkLst>
        </pc:picChg>
        <pc:picChg chg="add del mod modCrop">
          <ac:chgData name="Feng, Pei-Jean (CDC/DDID/NCHHSTP/DTE)" userId="239ea777-a985-43c5-9b7b-36c9bf0e18b4" providerId="ADAL" clId="{336032B0-9110-488A-B2E2-774C539E7AF5}" dt="2023-08-01T13:06:00.673" v="1100" actId="478"/>
          <ac:picMkLst>
            <pc:docMk/>
            <pc:sldMk cId="1086074925" sldId="393"/>
            <ac:picMk id="14" creationId="{3F8C839D-0531-6D2A-A793-6D3184A96605}"/>
          </ac:picMkLst>
        </pc:picChg>
        <pc:picChg chg="add del mod">
          <ac:chgData name="Feng, Pei-Jean (CDC/DDID/NCHHSTP/DTE)" userId="239ea777-a985-43c5-9b7b-36c9bf0e18b4" providerId="ADAL" clId="{336032B0-9110-488A-B2E2-774C539E7AF5}" dt="2023-08-01T13:06:09.026" v="1104" actId="478"/>
          <ac:picMkLst>
            <pc:docMk/>
            <pc:sldMk cId="1086074925" sldId="393"/>
            <ac:picMk id="16" creationId="{D5A75BDA-320D-A55C-82C7-5668AFFCCC37}"/>
          </ac:picMkLst>
        </pc:picChg>
        <pc:picChg chg="add del mod modCrop">
          <ac:chgData name="Feng, Pei-Jean (CDC/DDID/NCHHSTP/DTE)" userId="239ea777-a985-43c5-9b7b-36c9bf0e18b4" providerId="ADAL" clId="{336032B0-9110-488A-B2E2-774C539E7AF5}" dt="2023-08-01T13:07:16.554" v="1119" actId="478"/>
          <ac:picMkLst>
            <pc:docMk/>
            <pc:sldMk cId="1086074925" sldId="393"/>
            <ac:picMk id="18" creationId="{B57FD04D-B650-FABA-0C9A-7E8FE1422BDB}"/>
          </ac:picMkLst>
        </pc:picChg>
        <pc:picChg chg="add del mod">
          <ac:chgData name="Feng, Pei-Jean (CDC/DDID/NCHHSTP/DTE)" userId="239ea777-a985-43c5-9b7b-36c9bf0e18b4" providerId="ADAL" clId="{336032B0-9110-488A-B2E2-774C539E7AF5}" dt="2023-08-01T13:17:33.105" v="1124" actId="478"/>
          <ac:picMkLst>
            <pc:docMk/>
            <pc:sldMk cId="1086074925" sldId="393"/>
            <ac:picMk id="20" creationId="{9E1B6C8C-A2D7-DC14-B9AF-49D2307EE6BE}"/>
          </ac:picMkLst>
        </pc:picChg>
        <pc:picChg chg="add del mod">
          <ac:chgData name="Feng, Pei-Jean (CDC/DDID/NCHHSTP/DTE)" userId="239ea777-a985-43c5-9b7b-36c9bf0e18b4" providerId="ADAL" clId="{336032B0-9110-488A-B2E2-774C539E7AF5}" dt="2023-08-01T13:07:21.976" v="1123" actId="478"/>
          <ac:picMkLst>
            <pc:docMk/>
            <pc:sldMk cId="1086074925" sldId="393"/>
            <ac:picMk id="22" creationId="{017FC60E-9994-CB83-FE70-FDB69EFD539A}"/>
          </ac:picMkLst>
        </pc:picChg>
        <pc:picChg chg="add del mod modCrop">
          <ac:chgData name="Feng, Pei-Jean (CDC/DDID/NCHHSTP/DTE)" userId="239ea777-a985-43c5-9b7b-36c9bf0e18b4" providerId="ADAL" clId="{336032B0-9110-488A-B2E2-774C539E7AF5}" dt="2023-08-01T13:29:28.578" v="1152" actId="478"/>
          <ac:picMkLst>
            <pc:docMk/>
            <pc:sldMk cId="1086074925" sldId="393"/>
            <ac:picMk id="24" creationId="{1D7C1F54-B5E3-2929-B673-40D64C8F4D7E}"/>
          </ac:picMkLst>
        </pc:picChg>
        <pc:cxnChg chg="add mod">
          <ac:chgData name="Feng, Pei-Jean (CDC/DDID/NCHHSTP/DTE)" userId="239ea777-a985-43c5-9b7b-36c9bf0e18b4" providerId="ADAL" clId="{336032B0-9110-488A-B2E2-774C539E7AF5}" dt="2023-08-01T18:25:16.526" v="1487" actId="1037"/>
          <ac:cxnSpMkLst>
            <pc:docMk/>
            <pc:sldMk cId="1086074925" sldId="393"/>
            <ac:cxnSpMk id="12" creationId="{E3D24E5A-7BDE-BEC0-1DBE-163FCBE9F737}"/>
          </ac:cxnSpMkLst>
        </pc:cxnChg>
        <pc:cxnChg chg="add mod">
          <ac:chgData name="Feng, Pei-Jean (CDC/DDID/NCHHSTP/DTE)" userId="239ea777-a985-43c5-9b7b-36c9bf0e18b4" providerId="ADAL" clId="{336032B0-9110-488A-B2E2-774C539E7AF5}" dt="2023-08-01T18:25:57.822" v="1498" actId="1036"/>
          <ac:cxnSpMkLst>
            <pc:docMk/>
            <pc:sldMk cId="1086074925" sldId="393"/>
            <ac:cxnSpMk id="14" creationId="{A3756B6B-FCB6-0A39-D339-7802BA789279}"/>
          </ac:cxnSpMkLst>
        </pc:cxnChg>
        <pc:cxnChg chg="add mod">
          <ac:chgData name="Feng, Pei-Jean (CDC/DDID/NCHHSTP/DTE)" userId="239ea777-a985-43c5-9b7b-36c9bf0e18b4" providerId="ADAL" clId="{336032B0-9110-488A-B2E2-774C539E7AF5}" dt="2023-08-01T18:28:12.430" v="1678" actId="1037"/>
          <ac:cxnSpMkLst>
            <pc:docMk/>
            <pc:sldMk cId="1086074925" sldId="393"/>
            <ac:cxnSpMk id="16" creationId="{26EC8325-5EB3-784A-96CE-BB8C358DCDD4}"/>
          </ac:cxnSpMkLst>
        </pc:cxnChg>
        <pc:cxnChg chg="add mod">
          <ac:chgData name="Feng, Pei-Jean (CDC/DDID/NCHHSTP/DTE)" userId="239ea777-a985-43c5-9b7b-36c9bf0e18b4" providerId="ADAL" clId="{336032B0-9110-488A-B2E2-774C539E7AF5}" dt="2023-08-01T18:27:15.575" v="1570" actId="1036"/>
          <ac:cxnSpMkLst>
            <pc:docMk/>
            <pc:sldMk cId="1086074925" sldId="393"/>
            <ac:cxnSpMk id="17" creationId="{740CB45B-1D3E-DE7F-8561-0CF99E91B005}"/>
          </ac:cxnSpMkLst>
        </pc:cxnChg>
        <pc:cxnChg chg="add mod">
          <ac:chgData name="Feng, Pei-Jean (CDC/DDID/NCHHSTP/DTE)" userId="239ea777-a985-43c5-9b7b-36c9bf0e18b4" providerId="ADAL" clId="{336032B0-9110-488A-B2E2-774C539E7AF5}" dt="2023-08-01T18:27:46.746" v="1642" actId="1037"/>
          <ac:cxnSpMkLst>
            <pc:docMk/>
            <pc:sldMk cId="1086074925" sldId="393"/>
            <ac:cxnSpMk id="20" creationId="{2739E487-D68E-A13C-F963-963B376F0496}"/>
          </ac:cxnSpMkLst>
        </pc:cxnChg>
      </pc:sldChg>
      <pc:sldChg chg="addSp modSp add del mod delCm modCm">
        <pc:chgData name="Feng, Pei-Jean (CDC/DDID/NCHHSTP/DTE)" userId="239ea777-a985-43c5-9b7b-36c9bf0e18b4" providerId="ADAL" clId="{336032B0-9110-488A-B2E2-774C539E7AF5}" dt="2023-08-28T16:37:43.166" v="6000"/>
        <pc:sldMkLst>
          <pc:docMk/>
          <pc:sldMk cId="88034540" sldId="425"/>
        </pc:sldMkLst>
        <pc:spChg chg="mod">
          <ac:chgData name="Feng, Pei-Jean (CDC/DDID/NCHHSTP/DTE)" userId="239ea777-a985-43c5-9b7b-36c9bf0e18b4" providerId="ADAL" clId="{336032B0-9110-488A-B2E2-774C539E7AF5}" dt="2023-08-15T13:40:24.565" v="5727" actId="207"/>
          <ac:spMkLst>
            <pc:docMk/>
            <pc:sldMk cId="88034540" sldId="425"/>
            <ac:spMk id="3" creationId="{4AF8A3C8-6F7B-4D69-9D20-766F9A27CC15}"/>
          </ac:spMkLst>
        </pc:spChg>
        <pc:spChg chg="mod">
          <ac:chgData name="Feng, Pei-Jean (CDC/DDID/NCHHSTP/DTE)" userId="239ea777-a985-43c5-9b7b-36c9bf0e18b4" providerId="ADAL" clId="{336032B0-9110-488A-B2E2-774C539E7AF5}" dt="2023-08-15T13:43:52.072" v="5772" actId="207"/>
          <ac:spMkLst>
            <pc:docMk/>
            <pc:sldMk cId="88034540" sldId="425"/>
            <ac:spMk id="4" creationId="{83B92974-20E3-9EE0-9321-61B2FF13DF1F}"/>
          </ac:spMkLst>
        </pc:spChg>
        <pc:spChg chg="mod">
          <ac:chgData name="Feng, Pei-Jean (CDC/DDID/NCHHSTP/DTE)" userId="239ea777-a985-43c5-9b7b-36c9bf0e18b4" providerId="ADAL" clId="{336032B0-9110-488A-B2E2-774C539E7AF5}" dt="2023-08-15T13:43:56.819" v="5773" actId="207"/>
          <ac:spMkLst>
            <pc:docMk/>
            <pc:sldMk cId="88034540" sldId="425"/>
            <ac:spMk id="5" creationId="{13A50ECE-524B-855B-33D5-3A6068805AD9}"/>
          </ac:spMkLst>
        </pc:spChg>
        <pc:spChg chg="mod">
          <ac:chgData name="Feng, Pei-Jean (CDC/DDID/NCHHSTP/DTE)" userId="239ea777-a985-43c5-9b7b-36c9bf0e18b4" providerId="ADAL" clId="{336032B0-9110-488A-B2E2-774C539E7AF5}" dt="2023-08-15T13:44:53.227" v="5820" actId="207"/>
          <ac:spMkLst>
            <pc:docMk/>
            <pc:sldMk cId="88034540" sldId="425"/>
            <ac:spMk id="7" creationId="{97C2B549-85FA-4495-BFE2-4EBCC999F55B}"/>
          </ac:spMkLst>
        </pc:spChg>
        <pc:spChg chg="add mod">
          <ac:chgData name="Feng, Pei-Jean (CDC/DDID/NCHHSTP/DTE)" userId="239ea777-a985-43c5-9b7b-36c9bf0e18b4" providerId="ADAL" clId="{336032B0-9110-488A-B2E2-774C539E7AF5}" dt="2023-08-15T13:44:38.876" v="5818" actId="1036"/>
          <ac:spMkLst>
            <pc:docMk/>
            <pc:sldMk cId="88034540" sldId="425"/>
            <ac:spMk id="8" creationId="{D8E93789-61A6-0462-12B4-E51B3C40FE7A}"/>
          </ac:spMkLst>
        </pc:spChg>
        <pc:spChg chg="mod">
          <ac:chgData name="Feng, Pei-Jean (CDC/DDID/NCHHSTP/DTE)" userId="239ea777-a985-43c5-9b7b-36c9bf0e18b4" providerId="ADAL" clId="{336032B0-9110-488A-B2E2-774C539E7AF5}" dt="2023-08-15T13:44:02.636" v="5774" actId="207"/>
          <ac:spMkLst>
            <pc:docMk/>
            <pc:sldMk cId="88034540" sldId="425"/>
            <ac:spMk id="12" creationId="{93E55F0B-FC09-4FCD-A8A1-7290BE703DFC}"/>
          </ac:spMkLst>
        </pc:spChg>
        <pc:graphicFrameChg chg="mod">
          <ac:chgData name="Feng, Pei-Jean (CDC/DDID/NCHHSTP/DTE)" userId="239ea777-a985-43c5-9b7b-36c9bf0e18b4" providerId="ADAL" clId="{336032B0-9110-488A-B2E2-774C539E7AF5}" dt="2023-08-04T17:59:37.986" v="2589" actId="255"/>
          <ac:graphicFrameMkLst>
            <pc:docMk/>
            <pc:sldMk cId="88034540" sldId="425"/>
            <ac:graphicFrameMk id="6" creationId="{FBD9CEB5-FA14-49A5-B870-2E6BACFC9A38}"/>
          </ac:graphicFrameMkLst>
        </pc:graphicFrameChg>
      </pc:sldChg>
      <pc:sldChg chg="modNotes">
        <pc:chgData name="Feng, Pei-Jean (CDC/DDID/NCHHSTP/DTE)" userId="239ea777-a985-43c5-9b7b-36c9bf0e18b4" providerId="ADAL" clId="{336032B0-9110-488A-B2E2-774C539E7AF5}" dt="2023-06-29T17:49:59.031" v="13" actId="27636"/>
        <pc:sldMkLst>
          <pc:docMk/>
          <pc:sldMk cId="3381244870" sldId="436"/>
        </pc:sldMkLst>
      </pc:sldChg>
      <pc:sldChg chg="addSp delSp modSp mod delCm modCm modNotesTx">
        <pc:chgData name="Feng, Pei-Jean (CDC/DDID/NCHHSTP/DTE)" userId="239ea777-a985-43c5-9b7b-36c9bf0e18b4" providerId="ADAL" clId="{336032B0-9110-488A-B2E2-774C539E7AF5}" dt="2023-08-28T16:37:30.779" v="5996"/>
        <pc:sldMkLst>
          <pc:docMk/>
          <pc:sldMk cId="569664371" sldId="437"/>
        </pc:sldMkLst>
        <pc:spChg chg="mod">
          <ac:chgData name="Feng, Pei-Jean (CDC/DDID/NCHHSTP/DTE)" userId="239ea777-a985-43c5-9b7b-36c9bf0e18b4" providerId="ADAL" clId="{336032B0-9110-488A-B2E2-774C539E7AF5}" dt="2023-08-09T12:51:37.669" v="3173" actId="6549"/>
          <ac:spMkLst>
            <pc:docMk/>
            <pc:sldMk cId="569664371" sldId="437"/>
            <ac:spMk id="2" creationId="{00000000-0000-0000-0000-000000000000}"/>
          </ac:spMkLst>
        </pc:spChg>
        <pc:spChg chg="del mod">
          <ac:chgData name="Feng, Pei-Jean (CDC/DDID/NCHHSTP/DTE)" userId="239ea777-a985-43c5-9b7b-36c9bf0e18b4" providerId="ADAL" clId="{336032B0-9110-488A-B2E2-774C539E7AF5}" dt="2023-08-09T12:40:14.777" v="3070" actId="478"/>
          <ac:spMkLst>
            <pc:docMk/>
            <pc:sldMk cId="569664371" sldId="437"/>
            <ac:spMk id="8" creationId="{00000000-0000-0000-0000-000000000000}"/>
          </ac:spMkLst>
        </pc:spChg>
        <pc:spChg chg="add mod">
          <ac:chgData name="Feng, Pei-Jean (CDC/DDID/NCHHSTP/DTE)" userId="239ea777-a985-43c5-9b7b-36c9bf0e18b4" providerId="ADAL" clId="{336032B0-9110-488A-B2E2-774C539E7AF5}" dt="2023-08-09T12:52:35.559" v="3182" actId="1076"/>
          <ac:spMkLst>
            <pc:docMk/>
            <pc:sldMk cId="569664371" sldId="437"/>
            <ac:spMk id="14" creationId="{004C177F-6C8C-7FE2-E659-EF67B10E6DC4}"/>
          </ac:spMkLst>
        </pc:spChg>
        <pc:graphicFrameChg chg="mod">
          <ac:chgData name="Feng, Pei-Jean (CDC/DDID/NCHHSTP/DTE)" userId="239ea777-a985-43c5-9b7b-36c9bf0e18b4" providerId="ADAL" clId="{336032B0-9110-488A-B2E2-774C539E7AF5}" dt="2023-08-14T19:46:46.926" v="5394" actId="207"/>
          <ac:graphicFrameMkLst>
            <pc:docMk/>
            <pc:sldMk cId="569664371" sldId="437"/>
            <ac:graphicFrameMk id="5" creationId="{E1A7F198-20C1-4939-A5EB-172AEB8C6396}"/>
          </ac:graphicFrameMkLst>
        </pc:graphicFrameChg>
        <pc:graphicFrameChg chg="mod">
          <ac:chgData name="Feng, Pei-Jean (CDC/DDID/NCHHSTP/DTE)" userId="239ea777-a985-43c5-9b7b-36c9bf0e18b4" providerId="ADAL" clId="{336032B0-9110-488A-B2E2-774C539E7AF5}" dt="2023-08-09T12:56:54.235" v="3215" actId="6549"/>
          <ac:graphicFrameMkLst>
            <pc:docMk/>
            <pc:sldMk cId="569664371" sldId="437"/>
            <ac:graphicFrameMk id="9" creationId="{00000000-0000-0000-0000-000000000000}"/>
          </ac:graphicFrameMkLst>
        </pc:graphicFrameChg>
        <pc:cxnChg chg="mod">
          <ac:chgData name="Feng, Pei-Jean (CDC/DDID/NCHHSTP/DTE)" userId="239ea777-a985-43c5-9b7b-36c9bf0e18b4" providerId="ADAL" clId="{336032B0-9110-488A-B2E2-774C539E7AF5}" dt="2023-08-09T12:49:18.997" v="3170" actId="14100"/>
          <ac:cxnSpMkLst>
            <pc:docMk/>
            <pc:sldMk cId="569664371" sldId="437"/>
            <ac:cxnSpMk id="12" creationId="{23B3BC13-9B87-4B3A-AA06-D465BF7B1721}"/>
          </ac:cxnSpMkLst>
        </pc:cxnChg>
        <pc:cxnChg chg="mod">
          <ac:chgData name="Feng, Pei-Jean (CDC/DDID/NCHHSTP/DTE)" userId="239ea777-a985-43c5-9b7b-36c9bf0e18b4" providerId="ADAL" clId="{336032B0-9110-488A-B2E2-774C539E7AF5}" dt="2023-08-09T12:49:25.884" v="3171" actId="14100"/>
          <ac:cxnSpMkLst>
            <pc:docMk/>
            <pc:sldMk cId="569664371" sldId="437"/>
            <ac:cxnSpMk id="22" creationId="{EE304CE8-4CF9-4C58-B6FE-F54F18A9CAE8}"/>
          </ac:cxnSpMkLst>
        </pc:cxnChg>
      </pc:sldChg>
      <pc:sldChg chg="modSp mod delCm modCm">
        <pc:chgData name="Feng, Pei-Jean (CDC/DDID/NCHHSTP/DTE)" userId="239ea777-a985-43c5-9b7b-36c9bf0e18b4" providerId="ADAL" clId="{336032B0-9110-488A-B2E2-774C539E7AF5}" dt="2023-08-28T16:37:33.792" v="5997"/>
        <pc:sldMkLst>
          <pc:docMk/>
          <pc:sldMk cId="2178460320" sldId="438"/>
        </pc:sldMkLst>
        <pc:graphicFrameChg chg="mod">
          <ac:chgData name="Feng, Pei-Jean (CDC/DDID/NCHHSTP/DTE)" userId="239ea777-a985-43c5-9b7b-36c9bf0e18b4" providerId="ADAL" clId="{336032B0-9110-488A-B2E2-774C539E7AF5}" dt="2023-08-14T19:49:01.053" v="5398" actId="207"/>
          <ac:graphicFrameMkLst>
            <pc:docMk/>
            <pc:sldMk cId="2178460320" sldId="438"/>
            <ac:graphicFrameMk id="6" creationId="{662722CB-EFF7-4B98-95A8-7093CC3E96F8}"/>
          </ac:graphicFrameMkLst>
        </pc:graphicFrameChg>
      </pc:sldChg>
      <pc:sldChg chg="mod">
        <pc:chgData name="Feng, Pei-Jean (CDC/DDID/NCHHSTP/DTE)" userId="239ea777-a985-43c5-9b7b-36c9bf0e18b4" providerId="ADAL" clId="{336032B0-9110-488A-B2E2-774C539E7AF5}" dt="2023-08-03T14:54:42.582" v="2414" actId="27918"/>
        <pc:sldMkLst>
          <pc:docMk/>
          <pc:sldMk cId="1807103290" sldId="439"/>
        </pc:sldMkLst>
      </pc:sldChg>
      <pc:sldChg chg="mod addCm modCm modNotesTx">
        <pc:chgData name="Feng, Pei-Jean (CDC/DDID/NCHHSTP/DTE)" userId="239ea777-a985-43c5-9b7b-36c9bf0e18b4" providerId="ADAL" clId="{336032B0-9110-488A-B2E2-774C539E7AF5}" dt="2023-08-28T17:04:59.678" v="6332"/>
        <pc:sldMkLst>
          <pc:docMk/>
          <pc:sldMk cId="4125942587" sldId="441"/>
        </pc:sldMkLst>
      </pc:sldChg>
      <pc:sldChg chg="modSp mod addCm delCm modCm">
        <pc:chgData name="Feng, Pei-Jean (CDC/DDID/NCHHSTP/DTE)" userId="239ea777-a985-43c5-9b7b-36c9bf0e18b4" providerId="ADAL" clId="{336032B0-9110-488A-B2E2-774C539E7AF5}" dt="2023-08-28T17:12:30.534" v="6344" actId="27918"/>
        <pc:sldMkLst>
          <pc:docMk/>
          <pc:sldMk cId="496033285" sldId="442"/>
        </pc:sldMkLst>
        <pc:spChg chg="mod">
          <ac:chgData name="Feng, Pei-Jean (CDC/DDID/NCHHSTP/DTE)" userId="239ea777-a985-43c5-9b7b-36c9bf0e18b4" providerId="ADAL" clId="{336032B0-9110-488A-B2E2-774C539E7AF5}" dt="2023-08-08T18:58:32.977" v="2959" actId="947"/>
          <ac:spMkLst>
            <pc:docMk/>
            <pc:sldMk cId="496033285" sldId="442"/>
            <ac:spMk id="8" creationId="{00000000-0000-0000-0000-000000000000}"/>
          </ac:spMkLst>
        </pc:spChg>
        <pc:spChg chg="mod">
          <ac:chgData name="Feng, Pei-Jean (CDC/DDID/NCHHSTP/DTE)" userId="239ea777-a985-43c5-9b7b-36c9bf0e18b4" providerId="ADAL" clId="{336032B0-9110-488A-B2E2-774C539E7AF5}" dt="2023-08-08T18:58:20.772" v="2958" actId="947"/>
          <ac:spMkLst>
            <pc:docMk/>
            <pc:sldMk cId="496033285" sldId="442"/>
            <ac:spMk id="16" creationId="{00000000-0000-0000-0000-000000000000}"/>
          </ac:spMkLst>
        </pc:spChg>
        <pc:graphicFrameChg chg="mod">
          <ac:chgData name="Feng, Pei-Jean (CDC/DDID/NCHHSTP/DTE)" userId="239ea777-a985-43c5-9b7b-36c9bf0e18b4" providerId="ADAL" clId="{336032B0-9110-488A-B2E2-774C539E7AF5}" dt="2023-08-08T17:49:09.200" v="2951"/>
          <ac:graphicFrameMkLst>
            <pc:docMk/>
            <pc:sldMk cId="496033285" sldId="442"/>
            <ac:graphicFrameMk id="6" creationId="{00000000-0000-0000-0000-000000000000}"/>
          </ac:graphicFrameMkLst>
        </pc:graphicFrameChg>
      </pc:sldChg>
      <pc:sldChg chg="modSp mod addCm modCm modNotesTx">
        <pc:chgData name="Feng, Pei-Jean (CDC/DDID/NCHHSTP/DTE)" userId="239ea777-a985-43c5-9b7b-36c9bf0e18b4" providerId="ADAL" clId="{336032B0-9110-488A-B2E2-774C539E7AF5}" dt="2023-08-08T16:42:23.862" v="2920" actId="20577"/>
        <pc:sldMkLst>
          <pc:docMk/>
          <pc:sldMk cId="2425972652" sldId="443"/>
        </pc:sldMkLst>
        <pc:spChg chg="mod">
          <ac:chgData name="Feng, Pei-Jean (CDC/DDID/NCHHSTP/DTE)" userId="239ea777-a985-43c5-9b7b-36c9bf0e18b4" providerId="ADAL" clId="{336032B0-9110-488A-B2E2-774C539E7AF5}" dt="2023-08-03T17:59:24.222" v="2477" actId="34136"/>
          <ac:spMkLst>
            <pc:docMk/>
            <pc:sldMk cId="2425972652" sldId="443"/>
            <ac:spMk id="2" creationId="{00000000-0000-0000-0000-000000000000}"/>
          </ac:spMkLst>
        </pc:spChg>
        <pc:spChg chg="mod">
          <ac:chgData name="Feng, Pei-Jean (CDC/DDID/NCHHSTP/DTE)" userId="239ea777-a985-43c5-9b7b-36c9bf0e18b4" providerId="ADAL" clId="{336032B0-9110-488A-B2E2-774C539E7AF5}" dt="2023-08-03T17:58:30.602" v="2469" actId="34135"/>
          <ac:spMkLst>
            <pc:docMk/>
            <pc:sldMk cId="2425972652" sldId="443"/>
            <ac:spMk id="4" creationId="{91FFA7EE-63E6-4AEB-B2C2-7FBD53ECA01D}"/>
          </ac:spMkLst>
        </pc:spChg>
        <pc:graphicFrameChg chg="mod">
          <ac:chgData name="Feng, Pei-Jean (CDC/DDID/NCHHSTP/DTE)" userId="239ea777-a985-43c5-9b7b-36c9bf0e18b4" providerId="ADAL" clId="{336032B0-9110-488A-B2E2-774C539E7AF5}" dt="2023-08-03T17:58:30.602" v="2469" actId="34135"/>
          <ac:graphicFrameMkLst>
            <pc:docMk/>
            <pc:sldMk cId="2425972652" sldId="443"/>
            <ac:graphicFrameMk id="5" creationId="{00000000-0000-0000-0000-000000000000}"/>
          </ac:graphicFrameMkLst>
        </pc:graphicFrameChg>
      </pc:sldChg>
      <pc:sldChg chg="modSp mod">
        <pc:chgData name="Feng, Pei-Jean (CDC/DDID/NCHHSTP/DTE)" userId="239ea777-a985-43c5-9b7b-36c9bf0e18b4" providerId="ADAL" clId="{336032B0-9110-488A-B2E2-774C539E7AF5}" dt="2023-08-08T19:05:14.917" v="3039" actId="20577"/>
        <pc:sldMkLst>
          <pc:docMk/>
          <pc:sldMk cId="1026339616" sldId="447"/>
        </pc:sldMkLst>
        <pc:spChg chg="mod">
          <ac:chgData name="Feng, Pei-Jean (CDC/DDID/NCHHSTP/DTE)" userId="239ea777-a985-43c5-9b7b-36c9bf0e18b4" providerId="ADAL" clId="{336032B0-9110-488A-B2E2-774C539E7AF5}" dt="2023-08-04T17:56:19.956" v="2567" actId="255"/>
          <ac:spMkLst>
            <pc:docMk/>
            <pc:sldMk cId="1026339616" sldId="447"/>
            <ac:spMk id="3" creationId="{00000000-0000-0000-0000-000000000000}"/>
          </ac:spMkLst>
        </pc:spChg>
        <pc:spChg chg="mod">
          <ac:chgData name="Feng, Pei-Jean (CDC/DDID/NCHHSTP/DTE)" userId="239ea777-a985-43c5-9b7b-36c9bf0e18b4" providerId="ADAL" clId="{336032B0-9110-488A-B2E2-774C539E7AF5}" dt="2023-08-08T19:05:14.917" v="3039" actId="20577"/>
          <ac:spMkLst>
            <pc:docMk/>
            <pc:sldMk cId="1026339616" sldId="447"/>
            <ac:spMk id="8"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0"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1"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2"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3"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4" creationId="{00000000-0000-0000-0000-000000000000}"/>
          </ac:spMkLst>
        </pc:spChg>
        <pc:spChg chg="mod">
          <ac:chgData name="Feng, Pei-Jean (CDC/DDID/NCHHSTP/DTE)" userId="239ea777-a985-43c5-9b7b-36c9bf0e18b4" providerId="ADAL" clId="{336032B0-9110-488A-B2E2-774C539E7AF5}" dt="2023-08-04T17:56:19.956" v="2567" actId="255"/>
          <ac:spMkLst>
            <pc:docMk/>
            <pc:sldMk cId="1026339616" sldId="447"/>
            <ac:spMk id="15" creationId="{00000000-0000-0000-0000-000000000000}"/>
          </ac:spMkLst>
        </pc:spChg>
        <pc:graphicFrameChg chg="mod">
          <ac:chgData name="Feng, Pei-Jean (CDC/DDID/NCHHSTP/DTE)" userId="239ea777-a985-43c5-9b7b-36c9bf0e18b4" providerId="ADAL" clId="{336032B0-9110-488A-B2E2-774C539E7AF5}" dt="2023-08-04T17:58:09.387" v="2580"/>
          <ac:graphicFrameMkLst>
            <pc:docMk/>
            <pc:sldMk cId="1026339616" sldId="447"/>
            <ac:graphicFrameMk id="7" creationId="{00000000-0000-0000-0000-000000000000}"/>
          </ac:graphicFrameMkLst>
        </pc:graphicFrameChg>
        <pc:graphicFrameChg chg="mod">
          <ac:chgData name="Feng, Pei-Jean (CDC/DDID/NCHHSTP/DTE)" userId="239ea777-a985-43c5-9b7b-36c9bf0e18b4" providerId="ADAL" clId="{336032B0-9110-488A-B2E2-774C539E7AF5}" dt="2023-08-04T17:58:20.555" v="2581"/>
          <ac:graphicFrameMkLst>
            <pc:docMk/>
            <pc:sldMk cId="1026339616" sldId="447"/>
            <ac:graphicFrameMk id="16" creationId="{00000000-0000-0000-0000-000000000000}"/>
          </ac:graphicFrameMkLst>
        </pc:graphicFrameChg>
      </pc:sldChg>
      <pc:sldChg chg="modSp mod modCm modNotes modNotesTx">
        <pc:chgData name="Feng, Pei-Jean (CDC/DDID/NCHHSTP/DTE)" userId="239ea777-a985-43c5-9b7b-36c9bf0e18b4" providerId="ADAL" clId="{336032B0-9110-488A-B2E2-774C539E7AF5}" dt="2023-08-28T16:36:55.277" v="5985"/>
        <pc:sldMkLst>
          <pc:docMk/>
          <pc:sldMk cId="1497594192" sldId="456"/>
        </pc:sldMkLst>
        <pc:graphicFrameChg chg="mod">
          <ac:chgData name="Feng, Pei-Jean (CDC/DDID/NCHHSTP/DTE)" userId="239ea777-a985-43c5-9b7b-36c9bf0e18b4" providerId="ADAL" clId="{336032B0-9110-488A-B2E2-774C539E7AF5}" dt="2023-07-27T17:52:31.609" v="39" actId="1076"/>
          <ac:graphicFrameMkLst>
            <pc:docMk/>
            <pc:sldMk cId="1497594192" sldId="456"/>
            <ac:graphicFrameMk id="7" creationId="{00000000-0000-0000-0000-000000000000}"/>
          </ac:graphicFrameMkLst>
        </pc:graphicFrameChg>
      </pc:sldChg>
      <pc:sldChg chg="modSp mod addCm modCm modNotesTx">
        <pc:chgData name="Feng, Pei-Jean (CDC/DDID/NCHHSTP/DTE)" userId="239ea777-a985-43c5-9b7b-36c9bf0e18b4" providerId="ADAL" clId="{336032B0-9110-488A-B2E2-774C539E7AF5}" dt="2023-08-28T17:16:42.840" v="6353" actId="20577"/>
        <pc:sldMkLst>
          <pc:docMk/>
          <pc:sldMk cId="2889078544" sldId="458"/>
        </pc:sldMkLst>
        <pc:graphicFrameChg chg="mod">
          <ac:chgData name="Feng, Pei-Jean (CDC/DDID/NCHHSTP/DTE)" userId="239ea777-a985-43c5-9b7b-36c9bf0e18b4" providerId="ADAL" clId="{336032B0-9110-488A-B2E2-774C539E7AF5}" dt="2023-08-04T17:59:26.706" v="2587" actId="255"/>
          <ac:graphicFrameMkLst>
            <pc:docMk/>
            <pc:sldMk cId="2889078544" sldId="458"/>
            <ac:graphicFrameMk id="18" creationId="{4094D0C5-06AD-4589-A343-A3CD615C059A}"/>
          </ac:graphicFrameMkLst>
        </pc:graphicFrameChg>
      </pc:sldChg>
      <pc:sldChg chg="del addCm modCm">
        <pc:chgData name="Feng, Pei-Jean (CDC/DDID/NCHHSTP/DTE)" userId="239ea777-a985-43c5-9b7b-36c9bf0e18b4" providerId="ADAL" clId="{336032B0-9110-488A-B2E2-774C539E7AF5}" dt="2023-07-07T18:52:15.900" v="20" actId="47"/>
        <pc:sldMkLst>
          <pc:docMk/>
          <pc:sldMk cId="552072027" sldId="460"/>
        </pc:sldMkLst>
      </pc:sldChg>
      <pc:sldChg chg="modSp mod addCm delCm modCm">
        <pc:chgData name="Feng, Pei-Jean (CDC/DDID/NCHHSTP/DTE)" userId="239ea777-a985-43c5-9b7b-36c9bf0e18b4" providerId="ADAL" clId="{336032B0-9110-488A-B2E2-774C539E7AF5}" dt="2023-08-11T19:31:08.374" v="5334"/>
        <pc:sldMkLst>
          <pc:docMk/>
          <pc:sldMk cId="1582563831" sldId="462"/>
        </pc:sldMkLst>
        <pc:spChg chg="mod">
          <ac:chgData name="Feng, Pei-Jean (CDC/DDID/NCHHSTP/DTE)" userId="239ea777-a985-43c5-9b7b-36c9bf0e18b4" providerId="ADAL" clId="{336032B0-9110-488A-B2E2-774C539E7AF5}" dt="2023-07-07T18:52:58.822" v="22"/>
          <ac:spMkLst>
            <pc:docMk/>
            <pc:sldMk cId="1582563831" sldId="462"/>
            <ac:spMk id="3" creationId="{00000000-0000-0000-0000-000000000000}"/>
          </ac:spMkLst>
        </pc:spChg>
        <pc:graphicFrameChg chg="mod">
          <ac:chgData name="Feng, Pei-Jean (CDC/DDID/NCHHSTP/DTE)" userId="239ea777-a985-43c5-9b7b-36c9bf0e18b4" providerId="ADAL" clId="{336032B0-9110-488A-B2E2-774C539E7AF5}" dt="2023-08-09T14:36:21.605" v="4400" actId="255"/>
          <ac:graphicFrameMkLst>
            <pc:docMk/>
            <pc:sldMk cId="1582563831" sldId="462"/>
            <ac:graphicFrameMk id="5" creationId="{00000000-0000-0000-0000-000000000000}"/>
          </ac:graphicFrameMkLst>
        </pc:graphicFrameChg>
      </pc:sldChg>
      <pc:sldChg chg="modSp mod addCm delCm modNotes modNotesTx">
        <pc:chgData name="Feng, Pei-Jean (CDC/DDID/NCHHSTP/DTE)" userId="239ea777-a985-43c5-9b7b-36c9bf0e18b4" providerId="ADAL" clId="{336032B0-9110-488A-B2E2-774C539E7AF5}" dt="2023-08-01T18:51:51.999" v="1856" actId="20577"/>
        <pc:sldMkLst>
          <pc:docMk/>
          <pc:sldMk cId="2548102165" sldId="470"/>
        </pc:sldMkLst>
        <pc:spChg chg="mod">
          <ac:chgData name="Feng, Pei-Jean (CDC/DDID/NCHHSTP/DTE)" userId="239ea777-a985-43c5-9b7b-36c9bf0e18b4" providerId="ADAL" clId="{336032B0-9110-488A-B2E2-774C539E7AF5}" dt="2023-08-01T18:51:40.064" v="1852" actId="20577"/>
          <ac:spMkLst>
            <pc:docMk/>
            <pc:sldMk cId="2548102165" sldId="470"/>
            <ac:spMk id="2" creationId="{7280711A-AE27-4CE7-8027-B00D786C3F56}"/>
          </ac:spMkLst>
        </pc:spChg>
        <pc:graphicFrameChg chg="mod">
          <ac:chgData name="Feng, Pei-Jean (CDC/DDID/NCHHSTP/DTE)" userId="239ea777-a985-43c5-9b7b-36c9bf0e18b4" providerId="ADAL" clId="{336032B0-9110-488A-B2E2-774C539E7AF5}" dt="2023-07-27T17:57:15.122" v="53"/>
          <ac:graphicFrameMkLst>
            <pc:docMk/>
            <pc:sldMk cId="2548102165" sldId="470"/>
            <ac:graphicFrameMk id="7" creationId="{00000000-0000-0000-0000-000000000000}"/>
          </ac:graphicFrameMkLst>
        </pc:graphicFrameChg>
      </pc:sldChg>
      <pc:sldChg chg="modNotes">
        <pc:chgData name="Feng, Pei-Jean (CDC/DDID/NCHHSTP/DTE)" userId="239ea777-a985-43c5-9b7b-36c9bf0e18b4" providerId="ADAL" clId="{336032B0-9110-488A-B2E2-774C539E7AF5}" dt="2023-06-29T17:49:58.942" v="8" actId="27636"/>
        <pc:sldMkLst>
          <pc:docMk/>
          <pc:sldMk cId="3237942608" sldId="472"/>
        </pc:sldMkLst>
      </pc:sldChg>
      <pc:sldChg chg="modSp mod delCm modCm modNotes modNotesTx">
        <pc:chgData name="Feng, Pei-Jean (CDC/DDID/NCHHSTP/DTE)" userId="239ea777-a985-43c5-9b7b-36c9bf0e18b4" providerId="ADAL" clId="{336032B0-9110-488A-B2E2-774C539E7AF5}" dt="2023-08-28T16:37:03.928" v="5986"/>
        <pc:sldMkLst>
          <pc:docMk/>
          <pc:sldMk cId="2398512813" sldId="473"/>
        </pc:sldMkLst>
        <pc:graphicFrameChg chg="mod">
          <ac:chgData name="Feng, Pei-Jean (CDC/DDID/NCHHSTP/DTE)" userId="239ea777-a985-43c5-9b7b-36c9bf0e18b4" providerId="ADAL" clId="{336032B0-9110-488A-B2E2-774C539E7AF5}" dt="2023-08-14T18:39:52.515" v="5365"/>
          <ac:graphicFrameMkLst>
            <pc:docMk/>
            <pc:sldMk cId="2398512813" sldId="473"/>
            <ac:graphicFrameMk id="7" creationId="{00000000-0000-0000-0000-000000000000}"/>
          </ac:graphicFrameMkLst>
        </pc:graphicFrameChg>
      </pc:sldChg>
      <pc:sldChg chg="mod">
        <pc:chgData name="Feng, Pei-Jean (CDC/DDID/NCHHSTP/DTE)" userId="239ea777-a985-43c5-9b7b-36c9bf0e18b4" providerId="ADAL" clId="{336032B0-9110-488A-B2E2-774C539E7AF5}" dt="2023-08-02T13:48:52.608" v="2104" actId="27918"/>
        <pc:sldMkLst>
          <pc:docMk/>
          <pc:sldMk cId="2067496563" sldId="477"/>
        </pc:sldMkLst>
      </pc:sldChg>
      <pc:sldChg chg="modSp add del mod modCm">
        <pc:chgData name="Feng, Pei-Jean (CDC/DDID/NCHHSTP/DTE)" userId="239ea777-a985-43c5-9b7b-36c9bf0e18b4" providerId="ADAL" clId="{336032B0-9110-488A-B2E2-774C539E7AF5}" dt="2023-08-28T16:47:35.990" v="6036" actId="27918"/>
        <pc:sldMkLst>
          <pc:docMk/>
          <pc:sldMk cId="3976919944" sldId="479"/>
        </pc:sldMkLst>
        <pc:graphicFrameChg chg="mod">
          <ac:chgData name="Feng, Pei-Jean (CDC/DDID/NCHHSTP/DTE)" userId="239ea777-a985-43c5-9b7b-36c9bf0e18b4" providerId="ADAL" clId="{336032B0-9110-488A-B2E2-774C539E7AF5}" dt="2023-08-04T17:58:50.621" v="2582" actId="255"/>
          <ac:graphicFrameMkLst>
            <pc:docMk/>
            <pc:sldMk cId="3976919944" sldId="479"/>
            <ac:graphicFrameMk id="16" creationId="{6AD8CEF9-EC78-497F-B6CC-DD5CF1CEA061}"/>
          </ac:graphicFrameMkLst>
        </pc:graphicFrameChg>
        <pc:graphicFrameChg chg="mod">
          <ac:chgData name="Feng, Pei-Jean (CDC/DDID/NCHHSTP/DTE)" userId="239ea777-a985-43c5-9b7b-36c9bf0e18b4" providerId="ADAL" clId="{336032B0-9110-488A-B2E2-774C539E7AF5}" dt="2023-08-04T19:55:39.527" v="2756" actId="207"/>
          <ac:graphicFrameMkLst>
            <pc:docMk/>
            <pc:sldMk cId="3976919944" sldId="479"/>
            <ac:graphicFrameMk id="18" creationId="{48F02D6E-46EC-4612-A144-FAF2078FFCA9}"/>
          </ac:graphicFrameMkLst>
        </pc:graphicFrameChg>
      </pc:sldChg>
      <pc:sldChg chg="modSp mod delCm modCm modNotesTx">
        <pc:chgData name="Feng, Pei-Jean (CDC/DDID/NCHHSTP/DTE)" userId="239ea777-a985-43c5-9b7b-36c9bf0e18b4" providerId="ADAL" clId="{336032B0-9110-488A-B2E2-774C539E7AF5}" dt="2023-08-11T19:30:54.163" v="5328"/>
        <pc:sldMkLst>
          <pc:docMk/>
          <pc:sldMk cId="3720924030" sldId="481"/>
        </pc:sldMkLst>
        <pc:spChg chg="mod">
          <ac:chgData name="Feng, Pei-Jean (CDC/DDID/NCHHSTP/DTE)" userId="239ea777-a985-43c5-9b7b-36c9bf0e18b4" providerId="ADAL" clId="{336032B0-9110-488A-B2E2-774C539E7AF5}" dt="2023-08-08T16:48:08.183" v="2928" actId="1076"/>
          <ac:spMkLst>
            <pc:docMk/>
            <pc:sldMk cId="3720924030" sldId="481"/>
            <ac:spMk id="3" creationId="{3AC71B55-BCE6-443B-8AC7-CEEA4C515BBD}"/>
          </ac:spMkLst>
        </pc:spChg>
        <pc:spChg chg="mod">
          <ac:chgData name="Feng, Pei-Jean (CDC/DDID/NCHHSTP/DTE)" userId="239ea777-a985-43c5-9b7b-36c9bf0e18b4" providerId="ADAL" clId="{336032B0-9110-488A-B2E2-774C539E7AF5}" dt="2023-08-08T16:48:51.236" v="2939" actId="1076"/>
          <ac:spMkLst>
            <pc:docMk/>
            <pc:sldMk cId="3720924030" sldId="481"/>
            <ac:spMk id="10" creationId="{53B576EC-A612-4923-9047-BEC68BF9C909}"/>
          </ac:spMkLst>
        </pc:spChg>
        <pc:spChg chg="mod">
          <ac:chgData name="Feng, Pei-Jean (CDC/DDID/NCHHSTP/DTE)" userId="239ea777-a985-43c5-9b7b-36c9bf0e18b4" providerId="ADAL" clId="{336032B0-9110-488A-B2E2-774C539E7AF5}" dt="2023-08-08T16:48:57.531" v="2940" actId="1076"/>
          <ac:spMkLst>
            <pc:docMk/>
            <pc:sldMk cId="3720924030" sldId="481"/>
            <ac:spMk id="14" creationId="{1C4B606C-83BC-4404-A89B-43527C0FC041}"/>
          </ac:spMkLst>
        </pc:spChg>
        <pc:spChg chg="mod">
          <ac:chgData name="Feng, Pei-Jean (CDC/DDID/NCHHSTP/DTE)" userId="239ea777-a985-43c5-9b7b-36c9bf0e18b4" providerId="ADAL" clId="{336032B0-9110-488A-B2E2-774C539E7AF5}" dt="2023-08-08T16:48:45.260" v="2938" actId="1076"/>
          <ac:spMkLst>
            <pc:docMk/>
            <pc:sldMk cId="3720924030" sldId="481"/>
            <ac:spMk id="15" creationId="{04D07E36-BBE7-479E-ACDB-1CE8493CC47A}"/>
          </ac:spMkLst>
        </pc:spChg>
        <pc:spChg chg="mod">
          <ac:chgData name="Feng, Pei-Jean (CDC/DDID/NCHHSTP/DTE)" userId="239ea777-a985-43c5-9b7b-36c9bf0e18b4" providerId="ADAL" clId="{336032B0-9110-488A-B2E2-774C539E7AF5}" dt="2023-08-08T19:04:06.263" v="2985" actId="20577"/>
          <ac:spMkLst>
            <pc:docMk/>
            <pc:sldMk cId="3720924030" sldId="481"/>
            <ac:spMk id="18" creationId="{4E7EE7FA-3332-4055-A7F9-D6EFA01AD945}"/>
          </ac:spMkLst>
        </pc:spChg>
        <pc:graphicFrameChg chg="mod">
          <ac:chgData name="Feng, Pei-Jean (CDC/DDID/NCHHSTP/DTE)" userId="239ea777-a985-43c5-9b7b-36c9bf0e18b4" providerId="ADAL" clId="{336032B0-9110-488A-B2E2-774C539E7AF5}" dt="2023-08-08T16:48:42.405" v="2936" actId="1076"/>
          <ac:graphicFrameMkLst>
            <pc:docMk/>
            <pc:sldMk cId="3720924030" sldId="481"/>
            <ac:graphicFrameMk id="8" creationId="{00000000-0000-0000-0000-000000000000}"/>
          </ac:graphicFrameMkLst>
        </pc:graphicFrameChg>
      </pc:sldChg>
      <pc:sldChg chg="mod modCm">
        <pc:chgData name="Feng, Pei-Jean (CDC/DDID/NCHHSTP/DTE)" userId="239ea777-a985-43c5-9b7b-36c9bf0e18b4" providerId="ADAL" clId="{336032B0-9110-488A-B2E2-774C539E7AF5}" dt="2023-08-03T18:08:13.445" v="2485"/>
        <pc:sldMkLst>
          <pc:docMk/>
          <pc:sldMk cId="120651370" sldId="485"/>
        </pc:sldMkLst>
      </pc:sldChg>
      <pc:sldChg chg="addSp delSp modSp mod delCm modCm modNotesTx">
        <pc:chgData name="Feng, Pei-Jean (CDC/DDID/NCHHSTP/DTE)" userId="239ea777-a985-43c5-9b7b-36c9bf0e18b4" providerId="ADAL" clId="{336032B0-9110-488A-B2E2-774C539E7AF5}" dt="2023-08-31T16:52:26.473" v="6369"/>
        <pc:sldMkLst>
          <pc:docMk/>
          <pc:sldMk cId="896342909" sldId="488"/>
        </pc:sldMkLst>
        <pc:spChg chg="mod">
          <ac:chgData name="Feng, Pei-Jean (CDC/DDID/NCHHSTP/DTE)" userId="239ea777-a985-43c5-9b7b-36c9bf0e18b4" providerId="ADAL" clId="{336032B0-9110-488A-B2E2-774C539E7AF5}" dt="2023-07-31T18:03:01.970" v="376" actId="20577"/>
          <ac:spMkLst>
            <pc:docMk/>
            <pc:sldMk cId="896342909" sldId="488"/>
            <ac:spMk id="2" creationId="{00000000-0000-0000-0000-000000000000}"/>
          </ac:spMkLst>
        </pc:spChg>
        <pc:spChg chg="mod topLvl">
          <ac:chgData name="Feng, Pei-Jean (CDC/DDID/NCHHSTP/DTE)" userId="239ea777-a985-43c5-9b7b-36c9bf0e18b4" providerId="ADAL" clId="{336032B0-9110-488A-B2E2-774C539E7AF5}" dt="2023-08-01T19:53:57.308" v="2050" actId="1038"/>
          <ac:spMkLst>
            <pc:docMk/>
            <pc:sldMk cId="896342909" sldId="488"/>
            <ac:spMk id="9" creationId="{7A79A53C-1875-419A-32CE-2BAED5BFDD12}"/>
          </ac:spMkLst>
        </pc:spChg>
        <pc:spChg chg="mod topLvl">
          <ac:chgData name="Feng, Pei-Jean (CDC/DDID/NCHHSTP/DTE)" userId="239ea777-a985-43c5-9b7b-36c9bf0e18b4" providerId="ADAL" clId="{336032B0-9110-488A-B2E2-774C539E7AF5}" dt="2023-08-01T19:53:49.293" v="2041" actId="14100"/>
          <ac:spMkLst>
            <pc:docMk/>
            <pc:sldMk cId="896342909" sldId="488"/>
            <ac:spMk id="11" creationId="{AD1144FC-D66D-E3C4-4894-58BCDB1704AC}"/>
          </ac:spMkLst>
        </pc:spChg>
        <pc:spChg chg="mod topLvl">
          <ac:chgData name="Feng, Pei-Jean (CDC/DDID/NCHHSTP/DTE)" userId="239ea777-a985-43c5-9b7b-36c9bf0e18b4" providerId="ADAL" clId="{336032B0-9110-488A-B2E2-774C539E7AF5}" dt="2023-08-01T19:54:04.067" v="2051" actId="1076"/>
          <ac:spMkLst>
            <pc:docMk/>
            <pc:sldMk cId="896342909" sldId="488"/>
            <ac:spMk id="13" creationId="{A27BECAC-4640-0B2A-487D-5E4F8BFBD40A}"/>
          </ac:spMkLst>
        </pc:spChg>
        <pc:spChg chg="mod topLvl">
          <ac:chgData name="Feng, Pei-Jean (CDC/DDID/NCHHSTP/DTE)" userId="239ea777-a985-43c5-9b7b-36c9bf0e18b4" providerId="ADAL" clId="{336032B0-9110-488A-B2E2-774C539E7AF5}" dt="2023-08-01T19:55:48.404" v="2073" actId="1036"/>
          <ac:spMkLst>
            <pc:docMk/>
            <pc:sldMk cId="896342909" sldId="488"/>
            <ac:spMk id="14" creationId="{DD8CEF80-8DCF-FBF5-2EF1-50B33B7CD113}"/>
          </ac:spMkLst>
        </pc:spChg>
        <pc:spChg chg="mod topLvl">
          <ac:chgData name="Feng, Pei-Jean (CDC/DDID/NCHHSTP/DTE)" userId="239ea777-a985-43c5-9b7b-36c9bf0e18b4" providerId="ADAL" clId="{336032B0-9110-488A-B2E2-774C539E7AF5}" dt="2023-08-01T19:55:41.242" v="2070" actId="14100"/>
          <ac:spMkLst>
            <pc:docMk/>
            <pc:sldMk cId="896342909" sldId="488"/>
            <ac:spMk id="15" creationId="{FBB2BF6D-6E34-C3C9-3DC0-FDF9104BFB72}"/>
          </ac:spMkLst>
        </pc:spChg>
        <pc:grpChg chg="add del mod">
          <ac:chgData name="Feng, Pei-Jean (CDC/DDID/NCHHSTP/DTE)" userId="239ea777-a985-43c5-9b7b-36c9bf0e18b4" providerId="ADAL" clId="{336032B0-9110-488A-B2E2-774C539E7AF5}" dt="2023-08-01T19:52:50.006" v="2017" actId="165"/>
          <ac:grpSpMkLst>
            <pc:docMk/>
            <pc:sldMk cId="896342909" sldId="488"/>
            <ac:grpSpMk id="23" creationId="{D3A134B0-01D8-CC70-C77A-3DC48C87F124}"/>
          </ac:grpSpMkLst>
        </pc:grpChg>
        <pc:grpChg chg="mod">
          <ac:chgData name="Feng, Pei-Jean (CDC/DDID/NCHHSTP/DTE)" userId="239ea777-a985-43c5-9b7b-36c9bf0e18b4" providerId="ADAL" clId="{336032B0-9110-488A-B2E2-774C539E7AF5}" dt="2023-07-31T18:02:49.716" v="367" actId="1076"/>
          <ac:grpSpMkLst>
            <pc:docMk/>
            <pc:sldMk cId="896342909" sldId="488"/>
            <ac:grpSpMk id="25" creationId="{4503F2AE-01ED-4628-BA27-E06F8921BFD2}"/>
          </ac:grpSpMkLst>
        </pc:grpChg>
        <pc:grpChg chg="add del mod">
          <ac:chgData name="Feng, Pei-Jean (CDC/DDID/NCHHSTP/DTE)" userId="239ea777-a985-43c5-9b7b-36c9bf0e18b4" providerId="ADAL" clId="{336032B0-9110-488A-B2E2-774C539E7AF5}" dt="2023-08-01T19:54:20.032" v="2054" actId="165"/>
          <ac:grpSpMkLst>
            <pc:docMk/>
            <pc:sldMk cId="896342909" sldId="488"/>
            <ac:grpSpMk id="26" creationId="{2F5E92F8-9F87-BE0E-BD23-E0933C60FC2C}"/>
          </ac:grpSpMkLst>
        </pc:grpChg>
        <pc:grpChg chg="add del mod">
          <ac:chgData name="Feng, Pei-Jean (CDC/DDID/NCHHSTP/DTE)" userId="239ea777-a985-43c5-9b7b-36c9bf0e18b4" providerId="ADAL" clId="{336032B0-9110-488A-B2E2-774C539E7AF5}" dt="2023-08-01T19:53:29.755" v="2038" actId="165"/>
          <ac:grpSpMkLst>
            <pc:docMk/>
            <pc:sldMk cId="896342909" sldId="488"/>
            <ac:grpSpMk id="27" creationId="{44A64998-0231-EB69-B9EE-709A57341ACE}"/>
          </ac:grpSpMkLst>
        </pc:grpChg>
        <pc:grpChg chg="add mod">
          <ac:chgData name="Feng, Pei-Jean (CDC/DDID/NCHHSTP/DTE)" userId="239ea777-a985-43c5-9b7b-36c9bf0e18b4" providerId="ADAL" clId="{336032B0-9110-488A-B2E2-774C539E7AF5}" dt="2023-08-01T19:55:58.989" v="2078" actId="1037"/>
          <ac:grpSpMkLst>
            <pc:docMk/>
            <pc:sldMk cId="896342909" sldId="488"/>
            <ac:grpSpMk id="28" creationId="{AAD96CFA-78D9-2469-647D-C5EFA60E7388}"/>
          </ac:grpSpMkLst>
        </pc:grpChg>
        <pc:grpChg chg="del mod topLvl">
          <ac:chgData name="Feng, Pei-Jean (CDC/DDID/NCHHSTP/DTE)" userId="239ea777-a985-43c5-9b7b-36c9bf0e18b4" providerId="ADAL" clId="{336032B0-9110-488A-B2E2-774C539E7AF5}" dt="2023-07-31T17:58:40.549" v="316" actId="165"/>
          <ac:grpSpMkLst>
            <pc:docMk/>
            <pc:sldMk cId="896342909" sldId="488"/>
            <ac:grpSpMk id="29" creationId="{A331464B-2B49-4F7F-A3A1-A99407F35B23}"/>
          </ac:grpSpMkLst>
        </pc:grpChg>
        <pc:grpChg chg="add del mod">
          <ac:chgData name="Feng, Pei-Jean (CDC/DDID/NCHHSTP/DTE)" userId="239ea777-a985-43c5-9b7b-36c9bf0e18b4" providerId="ADAL" clId="{336032B0-9110-488A-B2E2-774C539E7AF5}" dt="2023-08-01T19:51:29.813" v="1943" actId="165"/>
          <ac:grpSpMkLst>
            <pc:docMk/>
            <pc:sldMk cId="896342909" sldId="488"/>
            <ac:grpSpMk id="30" creationId="{6C2E2941-DF83-3F13-DF7F-D6EE43B26D81}"/>
          </ac:grpSpMkLst>
        </pc:grpChg>
        <pc:grpChg chg="add del">
          <ac:chgData name="Feng, Pei-Jean (CDC/DDID/NCHHSTP/DTE)" userId="239ea777-a985-43c5-9b7b-36c9bf0e18b4" providerId="ADAL" clId="{336032B0-9110-488A-B2E2-774C539E7AF5}" dt="2023-07-31T17:58:32.424" v="315" actId="165"/>
          <ac:grpSpMkLst>
            <pc:docMk/>
            <pc:sldMk cId="896342909" sldId="488"/>
            <ac:grpSpMk id="31" creationId="{990A58EC-73BB-438B-A8EA-08EE1FC47D29}"/>
          </ac:grpSpMkLst>
        </pc:grpChg>
        <pc:picChg chg="del mod topLvl">
          <ac:chgData name="Feng, Pei-Jean (CDC/DDID/NCHHSTP/DTE)" userId="239ea777-a985-43c5-9b7b-36c9bf0e18b4" providerId="ADAL" clId="{336032B0-9110-488A-B2E2-774C539E7AF5}" dt="2023-07-31T17:58:45.767" v="317" actId="478"/>
          <ac:picMkLst>
            <pc:docMk/>
            <pc:sldMk cId="896342909" sldId="488"/>
            <ac:picMk id="4" creationId="{A91ACB1B-B023-D53B-850C-E9C00E70FE81}"/>
          </ac:picMkLst>
        </pc:picChg>
        <pc:picChg chg="add mod ord modCrop">
          <ac:chgData name="Feng, Pei-Jean (CDC/DDID/NCHHSTP/DTE)" userId="239ea777-a985-43c5-9b7b-36c9bf0e18b4" providerId="ADAL" clId="{336032B0-9110-488A-B2E2-774C539E7AF5}" dt="2023-08-01T19:51:47.667" v="1949" actId="1076"/>
          <ac:picMkLst>
            <pc:docMk/>
            <pc:sldMk cId="896342909" sldId="488"/>
            <ac:picMk id="10" creationId="{FB72C48C-F76E-4223-7BCD-35E6982A5AF5}"/>
          </ac:picMkLst>
        </pc:picChg>
        <pc:cxnChg chg="mod topLvl">
          <ac:chgData name="Feng, Pei-Jean (CDC/DDID/NCHHSTP/DTE)" userId="239ea777-a985-43c5-9b7b-36c9bf0e18b4" providerId="ADAL" clId="{336032B0-9110-488A-B2E2-774C539E7AF5}" dt="2023-08-01T19:52:59.389" v="2034" actId="1037"/>
          <ac:cxnSpMkLst>
            <pc:docMk/>
            <pc:sldMk cId="896342909" sldId="488"/>
            <ac:cxnSpMk id="7" creationId="{AC71F1BE-0C41-33F7-334E-2E2296B4B5C5}"/>
          </ac:cxnSpMkLst>
        </pc:cxnChg>
        <pc:cxnChg chg="mod topLvl">
          <ac:chgData name="Feng, Pei-Jean (CDC/DDID/NCHHSTP/DTE)" userId="239ea777-a985-43c5-9b7b-36c9bf0e18b4" providerId="ADAL" clId="{336032B0-9110-488A-B2E2-774C539E7AF5}" dt="2023-08-01T19:53:22.413" v="2037" actId="14100"/>
          <ac:cxnSpMkLst>
            <pc:docMk/>
            <pc:sldMk cId="896342909" sldId="488"/>
            <ac:cxnSpMk id="16" creationId="{95275926-F1E5-95A6-EE52-D47A6E9AA232}"/>
          </ac:cxnSpMkLst>
        </pc:cxnChg>
        <pc:cxnChg chg="mod topLvl">
          <ac:chgData name="Feng, Pei-Jean (CDC/DDID/NCHHSTP/DTE)" userId="239ea777-a985-43c5-9b7b-36c9bf0e18b4" providerId="ADAL" clId="{336032B0-9110-488A-B2E2-774C539E7AF5}" dt="2023-08-01T19:55:52.377" v="2074" actId="14100"/>
          <ac:cxnSpMkLst>
            <pc:docMk/>
            <pc:sldMk cId="896342909" sldId="488"/>
            <ac:cxnSpMk id="17" creationId="{A08436AC-9760-1323-B197-DBD833EB11FF}"/>
          </ac:cxnSpMkLst>
        </pc:cxnChg>
        <pc:cxnChg chg="mod topLvl">
          <ac:chgData name="Feng, Pei-Jean (CDC/DDID/NCHHSTP/DTE)" userId="239ea777-a985-43c5-9b7b-36c9bf0e18b4" providerId="ADAL" clId="{336032B0-9110-488A-B2E2-774C539E7AF5}" dt="2023-08-01T19:55:41.242" v="2070" actId="14100"/>
          <ac:cxnSpMkLst>
            <pc:docMk/>
            <pc:sldMk cId="896342909" sldId="488"/>
            <ac:cxnSpMk id="19" creationId="{42783A54-5714-6811-80AC-F0EB830805A3}"/>
          </ac:cxnSpMkLst>
        </pc:cxnChg>
        <pc:cxnChg chg="mod topLvl">
          <ac:chgData name="Feng, Pei-Jean (CDC/DDID/NCHHSTP/DTE)" userId="239ea777-a985-43c5-9b7b-36c9bf0e18b4" providerId="ADAL" clId="{336032B0-9110-488A-B2E2-774C539E7AF5}" dt="2023-08-01T19:54:11.087" v="2053" actId="14100"/>
          <ac:cxnSpMkLst>
            <pc:docMk/>
            <pc:sldMk cId="896342909" sldId="488"/>
            <ac:cxnSpMk id="21" creationId="{542BA8EF-F7BF-1B5E-DC8B-7BAC8253F380}"/>
          </ac:cxnSpMkLst>
        </pc:cxnChg>
      </pc:sldChg>
      <pc:sldChg chg="modSp mod modNotesTx">
        <pc:chgData name="Feng, Pei-Jean (CDC/DDID/NCHHSTP/DTE)" userId="239ea777-a985-43c5-9b7b-36c9bf0e18b4" providerId="ADAL" clId="{336032B0-9110-488A-B2E2-774C539E7AF5}" dt="2023-08-01T19:50:21.002" v="1942" actId="20577"/>
        <pc:sldMkLst>
          <pc:docMk/>
          <pc:sldMk cId="4221608872" sldId="489"/>
        </pc:sldMkLst>
        <pc:spChg chg="mod">
          <ac:chgData name="Feng, Pei-Jean (CDC/DDID/NCHHSTP/DTE)" userId="239ea777-a985-43c5-9b7b-36c9bf0e18b4" providerId="ADAL" clId="{336032B0-9110-488A-B2E2-774C539E7AF5}" dt="2023-08-01T19:50:21.002" v="1942" actId="20577"/>
          <ac:spMkLst>
            <pc:docMk/>
            <pc:sldMk cId="4221608872" sldId="489"/>
            <ac:spMk id="2" creationId="{00000000-0000-0000-0000-000000000000}"/>
          </ac:spMkLst>
        </pc:spChg>
        <pc:spChg chg="mod">
          <ac:chgData name="Feng, Pei-Jean (CDC/DDID/NCHHSTP/DTE)" userId="239ea777-a985-43c5-9b7b-36c9bf0e18b4" providerId="ADAL" clId="{336032B0-9110-488A-B2E2-774C539E7AF5}" dt="2023-08-01T19:48:35.905" v="1905" actId="20577"/>
          <ac:spMkLst>
            <pc:docMk/>
            <pc:sldMk cId="4221608872" sldId="489"/>
            <ac:spMk id="6" creationId="{0F4E57C1-CED4-41A7-B46C-792A3F8BF2D5}"/>
          </ac:spMkLst>
        </pc:spChg>
      </pc:sldChg>
      <pc:sldChg chg="mod modCm">
        <pc:chgData name="Feng, Pei-Jean (CDC/DDID/NCHHSTP/DTE)" userId="239ea777-a985-43c5-9b7b-36c9bf0e18b4" providerId="ADAL" clId="{336032B0-9110-488A-B2E2-774C539E7AF5}" dt="2023-08-07T16:09:58.322" v="2895"/>
        <pc:sldMkLst>
          <pc:docMk/>
          <pc:sldMk cId="900967972" sldId="490"/>
        </pc:sldMkLst>
      </pc:sldChg>
      <pc:sldChg chg="modSp mod delCm modCm modNotesTx">
        <pc:chgData name="Feng, Pei-Jean (CDC/DDID/NCHHSTP/DTE)" userId="239ea777-a985-43c5-9b7b-36c9bf0e18b4" providerId="ADAL" clId="{336032B0-9110-488A-B2E2-774C539E7AF5}" dt="2023-08-28T16:37:37.019" v="5998"/>
        <pc:sldMkLst>
          <pc:docMk/>
          <pc:sldMk cId="218266613" sldId="501"/>
        </pc:sldMkLst>
        <pc:spChg chg="mod">
          <ac:chgData name="Feng, Pei-Jean (CDC/DDID/NCHHSTP/DTE)" userId="239ea777-a985-43c5-9b7b-36c9bf0e18b4" providerId="ADAL" clId="{336032B0-9110-488A-B2E2-774C539E7AF5}" dt="2023-08-04T18:19:41.410" v="2731" actId="20577"/>
          <ac:spMkLst>
            <pc:docMk/>
            <pc:sldMk cId="218266613" sldId="501"/>
            <ac:spMk id="2" creationId="{D20D43D1-CDDB-43E1-960A-564B48AFA8B5}"/>
          </ac:spMkLst>
        </pc:spChg>
        <pc:spChg chg="mod">
          <ac:chgData name="Feng, Pei-Jean (CDC/DDID/NCHHSTP/DTE)" userId="239ea777-a985-43c5-9b7b-36c9bf0e18b4" providerId="ADAL" clId="{336032B0-9110-488A-B2E2-774C539E7AF5}" dt="2023-08-04T12:34:53.665" v="2535" actId="6549"/>
          <ac:spMkLst>
            <pc:docMk/>
            <pc:sldMk cId="218266613" sldId="501"/>
            <ac:spMk id="7" creationId="{D5F98DAA-A54F-4065-979D-6AF44E09DB41}"/>
          </ac:spMkLst>
        </pc:spChg>
      </pc:sldChg>
      <pc:sldChg chg="modSp mod delCm modCm">
        <pc:chgData name="Feng, Pei-Jean (CDC/DDID/NCHHSTP/DTE)" userId="239ea777-a985-43c5-9b7b-36c9bf0e18b4" providerId="ADAL" clId="{336032B0-9110-488A-B2E2-774C539E7AF5}" dt="2023-08-28T16:37:40.200" v="5999"/>
        <pc:sldMkLst>
          <pc:docMk/>
          <pc:sldMk cId="2039411202" sldId="502"/>
        </pc:sldMkLst>
        <pc:graphicFrameChg chg="mod">
          <ac:chgData name="Feng, Pei-Jean (CDC/DDID/NCHHSTP/DTE)" userId="239ea777-a985-43c5-9b7b-36c9bf0e18b4" providerId="ADAL" clId="{336032B0-9110-488A-B2E2-774C539E7AF5}" dt="2023-08-14T19:50:13.924" v="5403" actId="207"/>
          <ac:graphicFrameMkLst>
            <pc:docMk/>
            <pc:sldMk cId="2039411202" sldId="502"/>
            <ac:graphicFrameMk id="6" creationId="{B6CB7F88-2071-496B-B19E-66A428020CA1}"/>
          </ac:graphicFrameMkLst>
        </pc:graphicFrameChg>
      </pc:sldChg>
      <pc:sldChg chg="mod addCm delCm modNotesTx">
        <pc:chgData name="Feng, Pei-Jean (CDC/DDID/NCHHSTP/DTE)" userId="239ea777-a985-43c5-9b7b-36c9bf0e18b4" providerId="ADAL" clId="{336032B0-9110-488A-B2E2-774C539E7AF5}" dt="2023-08-28T17:05:19.800" v="6334"/>
        <pc:sldMkLst>
          <pc:docMk/>
          <pc:sldMk cId="2229456382" sldId="509"/>
        </pc:sldMkLst>
      </pc:sldChg>
      <pc:sldChg chg="modNotes">
        <pc:chgData name="Feng, Pei-Jean (CDC/DDID/NCHHSTP/DTE)" userId="239ea777-a985-43c5-9b7b-36c9bf0e18b4" providerId="ADAL" clId="{336032B0-9110-488A-B2E2-774C539E7AF5}" dt="2023-06-29T17:49:59.080" v="14" actId="27636"/>
        <pc:sldMkLst>
          <pc:docMk/>
          <pc:sldMk cId="3045653776" sldId="511"/>
        </pc:sldMkLst>
      </pc:sldChg>
      <pc:sldChg chg="mod">
        <pc:chgData name="Feng, Pei-Jean (CDC/DDID/NCHHSTP/DTE)" userId="239ea777-a985-43c5-9b7b-36c9bf0e18b4" providerId="ADAL" clId="{336032B0-9110-488A-B2E2-774C539E7AF5}" dt="2023-07-27T18:03:37.910" v="107" actId="27918"/>
        <pc:sldMkLst>
          <pc:docMk/>
          <pc:sldMk cId="3968480544" sldId="524"/>
        </pc:sldMkLst>
      </pc:sldChg>
      <pc:sldChg chg="mod modNotesTx">
        <pc:chgData name="Feng, Pei-Jean (CDC/DDID/NCHHSTP/DTE)" userId="239ea777-a985-43c5-9b7b-36c9bf0e18b4" providerId="ADAL" clId="{336032B0-9110-488A-B2E2-774C539E7AF5}" dt="2023-08-08T16:37:47.745" v="2900" actId="20577"/>
        <pc:sldMkLst>
          <pc:docMk/>
          <pc:sldMk cId="800188660" sldId="538"/>
        </pc:sldMkLst>
      </pc:sldChg>
      <pc:sldChg chg="mod modNotesTx">
        <pc:chgData name="Feng, Pei-Jean (CDC/DDID/NCHHSTP/DTE)" userId="239ea777-a985-43c5-9b7b-36c9bf0e18b4" providerId="ADAL" clId="{336032B0-9110-488A-B2E2-774C539E7AF5}" dt="2023-08-08T16:38:54.562" v="2912" actId="20577"/>
        <pc:sldMkLst>
          <pc:docMk/>
          <pc:sldMk cId="1298103264" sldId="539"/>
        </pc:sldMkLst>
      </pc:sldChg>
      <pc:sldChg chg="modSp mod addCm modCm modNotesTx">
        <pc:chgData name="Feng, Pei-Jean (CDC/DDID/NCHHSTP/DTE)" userId="239ea777-a985-43c5-9b7b-36c9bf0e18b4" providerId="ADAL" clId="{336032B0-9110-488A-B2E2-774C539E7AF5}" dt="2023-09-01T14:23:52.041" v="6391"/>
        <pc:sldMkLst>
          <pc:docMk/>
          <pc:sldMk cId="3308213338" sldId="540"/>
        </pc:sldMkLst>
        <pc:graphicFrameChg chg="mod">
          <ac:chgData name="Feng, Pei-Jean (CDC/DDID/NCHHSTP/DTE)" userId="239ea777-a985-43c5-9b7b-36c9bf0e18b4" providerId="ADAL" clId="{336032B0-9110-488A-B2E2-774C539E7AF5}" dt="2023-09-01T14:20:06.792" v="6390"/>
          <ac:graphicFrameMkLst>
            <pc:docMk/>
            <pc:sldMk cId="3308213338" sldId="540"/>
            <ac:graphicFrameMk id="6" creationId="{DB5AF82F-C730-49B7-AD2D-83324B216544}"/>
          </ac:graphicFrameMkLst>
        </pc:graphicFrameChg>
      </pc:sldChg>
      <pc:sldChg chg="modSp mod delCm modCm modNotes">
        <pc:chgData name="Feng, Pei-Jean (CDC/DDID/NCHHSTP/DTE)" userId="239ea777-a985-43c5-9b7b-36c9bf0e18b4" providerId="ADAL" clId="{336032B0-9110-488A-B2E2-774C539E7AF5}" dt="2023-08-28T16:37:27.583" v="5995"/>
        <pc:sldMkLst>
          <pc:docMk/>
          <pc:sldMk cId="4067368065" sldId="544"/>
        </pc:sldMkLst>
        <pc:spChg chg="mod">
          <ac:chgData name="Feng, Pei-Jean (CDC/DDID/NCHHSTP/DTE)" userId="239ea777-a985-43c5-9b7b-36c9bf0e18b4" providerId="ADAL" clId="{336032B0-9110-488A-B2E2-774C539E7AF5}" dt="2023-08-08T19:05:20.843" v="3041" actId="20577"/>
          <ac:spMkLst>
            <pc:docMk/>
            <pc:sldMk cId="4067368065" sldId="544"/>
            <ac:spMk id="8" creationId="{00000000-0000-0000-0000-000000000000}"/>
          </ac:spMkLst>
        </pc:spChg>
        <pc:spChg chg="mod">
          <ac:chgData name="Feng, Pei-Jean (CDC/DDID/NCHHSTP/DTE)" userId="239ea777-a985-43c5-9b7b-36c9bf0e18b4" providerId="ADAL" clId="{336032B0-9110-488A-B2E2-774C539E7AF5}" dt="2023-08-15T19:19:06.516" v="5920" actId="20577"/>
          <ac:spMkLst>
            <pc:docMk/>
            <pc:sldMk cId="4067368065" sldId="544"/>
            <ac:spMk id="19" creationId="{228BC9EA-25B1-4F1A-AE24-4C1BBD223A64}"/>
          </ac:spMkLst>
        </pc:spChg>
        <pc:graphicFrameChg chg="mod">
          <ac:chgData name="Feng, Pei-Jean (CDC/DDID/NCHHSTP/DTE)" userId="239ea777-a985-43c5-9b7b-36c9bf0e18b4" providerId="ADAL" clId="{336032B0-9110-488A-B2E2-774C539E7AF5}" dt="2023-08-03T14:52:43.788" v="2412"/>
          <ac:graphicFrameMkLst>
            <pc:docMk/>
            <pc:sldMk cId="4067368065" sldId="544"/>
            <ac:graphicFrameMk id="16" creationId="{00000000-0000-0000-0000-000000000000}"/>
          </ac:graphicFrameMkLst>
        </pc:graphicFrameChg>
      </pc:sldChg>
      <pc:sldChg chg="modSp mod delCm modCm modNotesTx">
        <pc:chgData name="Feng, Pei-Jean (CDC/DDID/NCHHSTP/DTE)" userId="239ea777-a985-43c5-9b7b-36c9bf0e18b4" providerId="ADAL" clId="{336032B0-9110-488A-B2E2-774C539E7AF5}" dt="2023-08-11T19:31:00.713" v="5330"/>
        <pc:sldMkLst>
          <pc:docMk/>
          <pc:sldMk cId="2052743825" sldId="561"/>
        </pc:sldMkLst>
        <pc:spChg chg="mod">
          <ac:chgData name="Feng, Pei-Jean (CDC/DDID/NCHHSTP/DTE)" userId="239ea777-a985-43c5-9b7b-36c9bf0e18b4" providerId="ADAL" clId="{336032B0-9110-488A-B2E2-774C539E7AF5}" dt="2023-08-09T18:58:30.572" v="4579" actId="6549"/>
          <ac:spMkLst>
            <pc:docMk/>
            <pc:sldMk cId="2052743825" sldId="561"/>
            <ac:spMk id="2" creationId="{00000000-0000-0000-0000-000000000000}"/>
          </ac:spMkLst>
        </pc:spChg>
        <pc:spChg chg="mod">
          <ac:chgData name="Feng, Pei-Jean (CDC/DDID/NCHHSTP/DTE)" userId="239ea777-a985-43c5-9b7b-36c9bf0e18b4" providerId="ADAL" clId="{336032B0-9110-488A-B2E2-774C539E7AF5}" dt="2023-08-10T17:35:34.407" v="5190" actId="1076"/>
          <ac:spMkLst>
            <pc:docMk/>
            <pc:sldMk cId="2052743825" sldId="561"/>
            <ac:spMk id="10" creationId="{1502331E-ECDA-419A-BD33-668FFB38860F}"/>
          </ac:spMkLst>
        </pc:spChg>
        <pc:spChg chg="mod">
          <ac:chgData name="Feng, Pei-Jean (CDC/DDID/NCHHSTP/DTE)" userId="239ea777-a985-43c5-9b7b-36c9bf0e18b4" providerId="ADAL" clId="{336032B0-9110-488A-B2E2-774C539E7AF5}" dt="2023-08-07T13:31:02.343" v="2764" actId="20577"/>
          <ac:spMkLst>
            <pc:docMk/>
            <pc:sldMk cId="2052743825" sldId="561"/>
            <ac:spMk id="13" creationId="{0E26E049-D6F4-4449-B443-CAEB08944F10}"/>
          </ac:spMkLst>
        </pc:spChg>
        <pc:spChg chg="mod">
          <ac:chgData name="Feng, Pei-Jean (CDC/DDID/NCHHSTP/DTE)" userId="239ea777-a985-43c5-9b7b-36c9bf0e18b4" providerId="ADAL" clId="{336032B0-9110-488A-B2E2-774C539E7AF5}" dt="2023-08-10T17:35:03.014" v="5149" actId="947"/>
          <ac:spMkLst>
            <pc:docMk/>
            <pc:sldMk cId="2052743825" sldId="561"/>
            <ac:spMk id="14" creationId="{3CE8B2F9-2746-4586-AE96-799F395F36FF}"/>
          </ac:spMkLst>
        </pc:spChg>
        <pc:spChg chg="mod">
          <ac:chgData name="Feng, Pei-Jean (CDC/DDID/NCHHSTP/DTE)" userId="239ea777-a985-43c5-9b7b-36c9bf0e18b4" providerId="ADAL" clId="{336032B0-9110-488A-B2E2-774C539E7AF5}" dt="2023-08-04T17:53:10.128" v="2559" actId="255"/>
          <ac:spMkLst>
            <pc:docMk/>
            <pc:sldMk cId="2052743825" sldId="561"/>
            <ac:spMk id="15" creationId="{1E564CA6-215F-4FC2-9A3C-08D042A0815C}"/>
          </ac:spMkLst>
        </pc:spChg>
        <pc:spChg chg="mod">
          <ac:chgData name="Feng, Pei-Jean (CDC/DDID/NCHHSTP/DTE)" userId="239ea777-a985-43c5-9b7b-36c9bf0e18b4" providerId="ADAL" clId="{336032B0-9110-488A-B2E2-774C539E7AF5}" dt="2023-08-04T17:53:10.128" v="2559" actId="255"/>
          <ac:spMkLst>
            <pc:docMk/>
            <pc:sldMk cId="2052743825" sldId="561"/>
            <ac:spMk id="18" creationId="{2B9F215B-27DF-4C3B-9AC0-658A36F2C6F5}"/>
          </ac:spMkLst>
        </pc:spChg>
        <pc:spChg chg="mod">
          <ac:chgData name="Feng, Pei-Jean (CDC/DDID/NCHHSTP/DTE)" userId="239ea777-a985-43c5-9b7b-36c9bf0e18b4" providerId="ADAL" clId="{336032B0-9110-488A-B2E2-774C539E7AF5}" dt="2023-08-04T17:53:10.128" v="2559" actId="255"/>
          <ac:spMkLst>
            <pc:docMk/>
            <pc:sldMk cId="2052743825" sldId="561"/>
            <ac:spMk id="19" creationId="{EC681433-98B9-4BFE-BB03-6312E685B550}"/>
          </ac:spMkLst>
        </pc:spChg>
        <pc:graphicFrameChg chg="mod">
          <ac:chgData name="Feng, Pei-Jean (CDC/DDID/NCHHSTP/DTE)" userId="239ea777-a985-43c5-9b7b-36c9bf0e18b4" providerId="ADAL" clId="{336032B0-9110-488A-B2E2-774C539E7AF5}" dt="2023-08-09T19:00:55.773" v="4614" actId="20577"/>
          <ac:graphicFrameMkLst>
            <pc:docMk/>
            <pc:sldMk cId="2052743825" sldId="561"/>
            <ac:graphicFrameMk id="9" creationId="{00000000-0000-0000-0000-000000000000}"/>
          </ac:graphicFrameMkLst>
        </pc:graphicFrameChg>
        <pc:graphicFrameChg chg="mod">
          <ac:chgData name="Feng, Pei-Jean (CDC/DDID/NCHHSTP/DTE)" userId="239ea777-a985-43c5-9b7b-36c9bf0e18b4" providerId="ADAL" clId="{336032B0-9110-488A-B2E2-774C539E7AF5}" dt="2023-08-04T17:59:48.691" v="2591" actId="255"/>
          <ac:graphicFrameMkLst>
            <pc:docMk/>
            <pc:sldMk cId="2052743825" sldId="561"/>
            <ac:graphicFrameMk id="12" creationId="{F336322E-B720-44AF-A282-E648DBDF6E5E}"/>
          </ac:graphicFrameMkLst>
        </pc:graphicFrameChg>
        <pc:graphicFrameChg chg="mod">
          <ac:chgData name="Feng, Pei-Jean (CDC/DDID/NCHHSTP/DTE)" userId="239ea777-a985-43c5-9b7b-36c9bf0e18b4" providerId="ADAL" clId="{336032B0-9110-488A-B2E2-774C539E7AF5}" dt="2023-08-04T17:59:44.284" v="2590" actId="255"/>
          <ac:graphicFrameMkLst>
            <pc:docMk/>
            <pc:sldMk cId="2052743825" sldId="561"/>
            <ac:graphicFrameMk id="16" creationId="{8A8FD5A0-CDE9-4A3B-81FC-F421D3A8AB21}"/>
          </ac:graphicFrameMkLst>
        </pc:graphicFrameChg>
        <pc:cxnChg chg="mod">
          <ac:chgData name="Feng, Pei-Jean (CDC/DDID/NCHHSTP/DTE)" userId="239ea777-a985-43c5-9b7b-36c9bf0e18b4" providerId="ADAL" clId="{336032B0-9110-488A-B2E2-774C539E7AF5}" dt="2023-08-10T13:32:05.850" v="4982" actId="14100"/>
          <ac:cxnSpMkLst>
            <pc:docMk/>
            <pc:sldMk cId="2052743825" sldId="561"/>
            <ac:cxnSpMk id="20" creationId="{9D2CD9E5-0F86-45B8-B286-5AE8F4303AFA}"/>
          </ac:cxnSpMkLst>
        </pc:cxnChg>
      </pc:sldChg>
      <pc:sldChg chg="modSp mod addCm modCm modNotesTx">
        <pc:chgData name="Feng, Pei-Jean (CDC/DDID/NCHHSTP/DTE)" userId="239ea777-a985-43c5-9b7b-36c9bf0e18b4" providerId="ADAL" clId="{336032B0-9110-488A-B2E2-774C539E7AF5}" dt="2023-08-29T19:51:21.735" v="6361"/>
        <pc:sldMkLst>
          <pc:docMk/>
          <pc:sldMk cId="1713141015" sldId="570"/>
        </pc:sldMkLst>
        <pc:spChg chg="mod">
          <ac:chgData name="Feng, Pei-Jean (CDC/DDID/NCHHSTP/DTE)" userId="239ea777-a985-43c5-9b7b-36c9bf0e18b4" providerId="ADAL" clId="{336032B0-9110-488A-B2E2-774C539E7AF5}" dt="2023-08-03T14:27:07.841" v="2394" actId="20577"/>
          <ac:spMkLst>
            <pc:docMk/>
            <pc:sldMk cId="1713141015" sldId="570"/>
            <ac:spMk id="6" creationId="{75CA8BDB-23DB-4391-A3BF-15061AFFA65F}"/>
          </ac:spMkLst>
        </pc:spChg>
        <pc:graphicFrameChg chg="mod">
          <ac:chgData name="Feng, Pei-Jean (CDC/DDID/NCHHSTP/DTE)" userId="239ea777-a985-43c5-9b7b-36c9bf0e18b4" providerId="ADAL" clId="{336032B0-9110-488A-B2E2-774C539E7AF5}" dt="2023-08-04T17:56:08.667" v="2565" actId="255"/>
          <ac:graphicFrameMkLst>
            <pc:docMk/>
            <pc:sldMk cId="1713141015" sldId="570"/>
            <ac:graphicFrameMk id="5" creationId="{00000000-0000-0000-0000-000000000000}"/>
          </ac:graphicFrameMkLst>
        </pc:graphicFrameChg>
      </pc:sldChg>
      <pc:sldChg chg="modNotes">
        <pc:chgData name="Feng, Pei-Jean (CDC/DDID/NCHHSTP/DTE)" userId="239ea777-a985-43c5-9b7b-36c9bf0e18b4" providerId="ADAL" clId="{336032B0-9110-488A-B2E2-774C539E7AF5}" dt="2023-06-29T17:49:58.926" v="7" actId="27636"/>
        <pc:sldMkLst>
          <pc:docMk/>
          <pc:sldMk cId="1943537181" sldId="571"/>
        </pc:sldMkLst>
      </pc:sldChg>
      <pc:sldChg chg="modSp mod addCm modCm modNotesTx">
        <pc:chgData name="Feng, Pei-Jean (CDC/DDID/NCHHSTP/DTE)" userId="239ea777-a985-43c5-9b7b-36c9bf0e18b4" providerId="ADAL" clId="{336032B0-9110-488A-B2E2-774C539E7AF5}" dt="2023-09-01T15:17:23.364" v="6392"/>
        <pc:sldMkLst>
          <pc:docMk/>
          <pc:sldMk cId="883727964" sldId="1378"/>
        </pc:sldMkLst>
        <pc:spChg chg="mod">
          <ac:chgData name="Feng, Pei-Jean (CDC/DDID/NCHHSTP/DTE)" userId="239ea777-a985-43c5-9b7b-36c9bf0e18b4" providerId="ADAL" clId="{336032B0-9110-488A-B2E2-774C539E7AF5}" dt="2023-08-01T19:44:21.578" v="1890" actId="20577"/>
          <ac:spMkLst>
            <pc:docMk/>
            <pc:sldMk cId="883727964" sldId="1378"/>
            <ac:spMk id="13" creationId="{0A1C13B2-C502-4D2A-B8E1-399BBC4C35D3}"/>
          </ac:spMkLst>
        </pc:spChg>
        <pc:spChg chg="mod">
          <ac:chgData name="Feng, Pei-Jean (CDC/DDID/NCHHSTP/DTE)" userId="239ea777-a985-43c5-9b7b-36c9bf0e18b4" providerId="ADAL" clId="{336032B0-9110-488A-B2E2-774C539E7AF5}" dt="2023-08-01T19:41:15.233" v="1873" actId="20577"/>
          <ac:spMkLst>
            <pc:docMk/>
            <pc:sldMk cId="883727964" sldId="1378"/>
            <ac:spMk id="20" creationId="{7B4F80E7-6AA6-412E-BE8F-23D1B8A1130A}"/>
          </ac:spMkLst>
        </pc:spChg>
        <pc:graphicFrameChg chg="mod">
          <ac:chgData name="Feng, Pei-Jean (CDC/DDID/NCHHSTP/DTE)" userId="239ea777-a985-43c5-9b7b-36c9bf0e18b4" providerId="ADAL" clId="{336032B0-9110-488A-B2E2-774C539E7AF5}" dt="2023-08-01T19:41:41.436" v="1878"/>
          <ac:graphicFrameMkLst>
            <pc:docMk/>
            <pc:sldMk cId="883727964" sldId="1378"/>
            <ac:graphicFrameMk id="8" creationId="{4FFC13FD-42AF-4C12-AA7F-A7180E7BEC37}"/>
          </ac:graphicFrameMkLst>
        </pc:graphicFrameChg>
        <pc:graphicFrameChg chg="mod">
          <ac:chgData name="Feng, Pei-Jean (CDC/DDID/NCHHSTP/DTE)" userId="239ea777-a985-43c5-9b7b-36c9bf0e18b4" providerId="ADAL" clId="{336032B0-9110-488A-B2E2-774C539E7AF5}" dt="2023-08-01T19:41:23.948" v="1875"/>
          <ac:graphicFrameMkLst>
            <pc:docMk/>
            <pc:sldMk cId="883727964" sldId="1378"/>
            <ac:graphicFrameMk id="9" creationId="{6A93FABC-C369-408B-B9FB-C11B422E8243}"/>
          </ac:graphicFrameMkLst>
        </pc:graphicFrameChg>
      </pc:sldChg>
      <pc:sldChg chg="modSp mod addCm delCm modCm">
        <pc:chgData name="Feng, Pei-Jean (CDC/DDID/NCHHSTP/DTE)" userId="239ea777-a985-43c5-9b7b-36c9bf0e18b4" providerId="ADAL" clId="{336032B0-9110-488A-B2E2-774C539E7AF5}" dt="2023-08-11T19:31:03.636" v="5331"/>
        <pc:sldMkLst>
          <pc:docMk/>
          <pc:sldMk cId="209243053" sldId="1380"/>
        </pc:sldMkLst>
        <pc:spChg chg="mod">
          <ac:chgData name="Feng, Pei-Jean (CDC/DDID/NCHHSTP/DTE)" userId="239ea777-a985-43c5-9b7b-36c9bf0e18b4" providerId="ADAL" clId="{336032B0-9110-488A-B2E2-774C539E7AF5}" dt="2023-07-07T18:52:38.136" v="21"/>
          <ac:spMkLst>
            <pc:docMk/>
            <pc:sldMk cId="209243053" sldId="1380"/>
            <ac:spMk id="10" creationId="{00000000-0000-0000-0000-000000000000}"/>
          </ac:spMkLst>
        </pc:spChg>
        <pc:graphicFrameChg chg="mod">
          <ac:chgData name="Feng, Pei-Jean (CDC/DDID/NCHHSTP/DTE)" userId="239ea777-a985-43c5-9b7b-36c9bf0e18b4" providerId="ADAL" clId="{336032B0-9110-488A-B2E2-774C539E7AF5}" dt="2023-08-04T17:59:55.099" v="2592" actId="255"/>
          <ac:graphicFrameMkLst>
            <pc:docMk/>
            <pc:sldMk cId="209243053" sldId="1380"/>
            <ac:graphicFrameMk id="4" creationId="{00000000-0000-0000-0000-000000000000}"/>
          </ac:graphicFrameMkLst>
        </pc:graphicFrameChg>
      </pc:sldChg>
      <pc:sldChg chg="modSp mod addCm delCm modCm modNotes modNotesTx">
        <pc:chgData name="Feng, Pei-Jean (CDC/DDID/NCHHSTP/DTE)" userId="239ea777-a985-43c5-9b7b-36c9bf0e18b4" providerId="ADAL" clId="{336032B0-9110-488A-B2E2-774C539E7AF5}" dt="2023-08-03T14:51:17.348" v="2403"/>
        <pc:sldMkLst>
          <pc:docMk/>
          <pc:sldMk cId="517797089" sldId="1389"/>
        </pc:sldMkLst>
        <pc:graphicFrameChg chg="mod">
          <ac:chgData name="Feng, Pei-Jean (CDC/DDID/NCHHSTP/DTE)" userId="239ea777-a985-43c5-9b7b-36c9bf0e18b4" providerId="ADAL" clId="{336032B0-9110-488A-B2E2-774C539E7AF5}" dt="2023-07-27T18:26:43.005" v="291" actId="1076"/>
          <ac:graphicFrameMkLst>
            <pc:docMk/>
            <pc:sldMk cId="517797089" sldId="1389"/>
            <ac:graphicFrameMk id="6" creationId="{22CCCF8D-4A63-44C3-B075-3F1DEECCA248}"/>
          </ac:graphicFrameMkLst>
        </pc:graphicFrameChg>
        <pc:cxnChg chg="mod">
          <ac:chgData name="Feng, Pei-Jean (CDC/DDID/NCHHSTP/DTE)" userId="239ea777-a985-43c5-9b7b-36c9bf0e18b4" providerId="ADAL" clId="{336032B0-9110-488A-B2E2-774C539E7AF5}" dt="2023-08-01T18:50:01.674" v="1846" actId="14100"/>
          <ac:cxnSpMkLst>
            <pc:docMk/>
            <pc:sldMk cId="517797089" sldId="1389"/>
            <ac:cxnSpMk id="21" creationId="{72029449-6C50-4314-A71F-0349B5236E7E}"/>
          </ac:cxnSpMkLst>
        </pc:cxnChg>
      </pc:sldChg>
      <pc:sldChg chg="addSp delSp modSp mod delCm modCm modNotes modNotesTx">
        <pc:chgData name="Feng, Pei-Jean (CDC/DDID/NCHHSTP/DTE)" userId="239ea777-a985-43c5-9b7b-36c9bf0e18b4" providerId="ADAL" clId="{336032B0-9110-488A-B2E2-774C539E7AF5}" dt="2023-08-28T16:37:07.223" v="5987"/>
        <pc:sldMkLst>
          <pc:docMk/>
          <pc:sldMk cId="1232733704" sldId="1391"/>
        </pc:sldMkLst>
        <pc:spChg chg="mod topLvl">
          <ac:chgData name="Feng, Pei-Jean (CDC/DDID/NCHHSTP/DTE)" userId="239ea777-a985-43c5-9b7b-36c9bf0e18b4" providerId="ADAL" clId="{336032B0-9110-488A-B2E2-774C539E7AF5}" dt="2023-08-15T12:33:44.523" v="5552" actId="1037"/>
          <ac:spMkLst>
            <pc:docMk/>
            <pc:sldMk cId="1232733704" sldId="1391"/>
            <ac:spMk id="2" creationId="{7D6583DC-33F7-7341-535F-39018B8938C6}"/>
          </ac:spMkLst>
        </pc:spChg>
        <pc:spChg chg="mod">
          <ac:chgData name="Feng, Pei-Jean (CDC/DDID/NCHHSTP/DTE)" userId="239ea777-a985-43c5-9b7b-36c9bf0e18b4" providerId="ADAL" clId="{336032B0-9110-488A-B2E2-774C539E7AF5}" dt="2023-08-15T12:32:51.828" v="5516" actId="1076"/>
          <ac:spMkLst>
            <pc:docMk/>
            <pc:sldMk cId="1232733704" sldId="1391"/>
            <ac:spMk id="4" creationId="{432110FE-2558-49CF-81E2-2DD52C830C73}"/>
          </ac:spMkLst>
        </pc:spChg>
        <pc:spChg chg="add mod">
          <ac:chgData name="Feng, Pei-Jean (CDC/DDID/NCHHSTP/DTE)" userId="239ea777-a985-43c5-9b7b-36c9bf0e18b4" providerId="ADAL" clId="{336032B0-9110-488A-B2E2-774C539E7AF5}" dt="2023-08-15T12:33:44.523" v="5552" actId="1037"/>
          <ac:spMkLst>
            <pc:docMk/>
            <pc:sldMk cId="1232733704" sldId="1391"/>
            <ac:spMk id="10" creationId="{CA1FEBA7-2CE6-9439-810C-0FAC080433EE}"/>
          </ac:spMkLst>
        </pc:spChg>
        <pc:spChg chg="mod">
          <ac:chgData name="Feng, Pei-Jean (CDC/DDID/NCHHSTP/DTE)" userId="239ea777-a985-43c5-9b7b-36c9bf0e18b4" providerId="ADAL" clId="{336032B0-9110-488A-B2E2-774C539E7AF5}" dt="2023-07-31T18:22:14.868" v="608" actId="20577"/>
          <ac:spMkLst>
            <pc:docMk/>
            <pc:sldMk cId="1232733704" sldId="1391"/>
            <ac:spMk id="11" creationId="{A6BB69F6-92EB-26FF-E0D4-4A7473DE4AE5}"/>
          </ac:spMkLst>
        </pc:spChg>
        <pc:spChg chg="mod">
          <ac:chgData name="Feng, Pei-Jean (CDC/DDID/NCHHSTP/DTE)" userId="239ea777-a985-43c5-9b7b-36c9bf0e18b4" providerId="ADAL" clId="{336032B0-9110-488A-B2E2-774C539E7AF5}" dt="2023-08-15T12:29:45.777" v="5456" actId="20577"/>
          <ac:spMkLst>
            <pc:docMk/>
            <pc:sldMk cId="1232733704" sldId="1391"/>
            <ac:spMk id="14" creationId="{7A2ACF63-91B7-AAFB-DFA6-9B8E2F579205}"/>
          </ac:spMkLst>
        </pc:spChg>
        <pc:spChg chg="mod topLvl">
          <ac:chgData name="Feng, Pei-Jean (CDC/DDID/NCHHSTP/DTE)" userId="239ea777-a985-43c5-9b7b-36c9bf0e18b4" providerId="ADAL" clId="{336032B0-9110-488A-B2E2-774C539E7AF5}" dt="2023-07-31T18:27:07.969" v="668" actId="14100"/>
          <ac:spMkLst>
            <pc:docMk/>
            <pc:sldMk cId="1232733704" sldId="1391"/>
            <ac:spMk id="15" creationId="{38236CF9-832B-1F2B-3A82-50E829738599}"/>
          </ac:spMkLst>
        </pc:spChg>
        <pc:spChg chg="mod">
          <ac:chgData name="Feng, Pei-Jean (CDC/DDID/NCHHSTP/DTE)" userId="239ea777-a985-43c5-9b7b-36c9bf0e18b4" providerId="ADAL" clId="{336032B0-9110-488A-B2E2-774C539E7AF5}" dt="2023-08-15T12:29:50.649" v="5462" actId="20577"/>
          <ac:spMkLst>
            <pc:docMk/>
            <pc:sldMk cId="1232733704" sldId="1391"/>
            <ac:spMk id="16" creationId="{6044AF99-844D-D7C5-1803-4AA1AFA30D20}"/>
          </ac:spMkLst>
        </pc:spChg>
        <pc:spChg chg="mod">
          <ac:chgData name="Feng, Pei-Jean (CDC/DDID/NCHHSTP/DTE)" userId="239ea777-a985-43c5-9b7b-36c9bf0e18b4" providerId="ADAL" clId="{336032B0-9110-488A-B2E2-774C539E7AF5}" dt="2023-07-31T18:25:32.998" v="648" actId="164"/>
          <ac:spMkLst>
            <pc:docMk/>
            <pc:sldMk cId="1232733704" sldId="1391"/>
            <ac:spMk id="19" creationId="{83687C13-52A4-C162-6577-DBFD3CC7E3CF}"/>
          </ac:spMkLst>
        </pc:spChg>
        <pc:spChg chg="mod">
          <ac:chgData name="Feng, Pei-Jean (CDC/DDID/NCHHSTP/DTE)" userId="239ea777-a985-43c5-9b7b-36c9bf0e18b4" providerId="ADAL" clId="{336032B0-9110-488A-B2E2-774C539E7AF5}" dt="2023-07-31T18:28:00.634" v="678" actId="1076"/>
          <ac:spMkLst>
            <pc:docMk/>
            <pc:sldMk cId="1232733704" sldId="1391"/>
            <ac:spMk id="23" creationId="{AB72AA66-C744-5E6A-E40D-21278FF021B5}"/>
          </ac:spMkLst>
        </pc:spChg>
        <pc:spChg chg="del">
          <ac:chgData name="Feng, Pei-Jean (CDC/DDID/NCHHSTP/DTE)" userId="239ea777-a985-43c5-9b7b-36c9bf0e18b4" providerId="ADAL" clId="{336032B0-9110-488A-B2E2-774C539E7AF5}" dt="2023-07-31T18:22:55.067" v="621" actId="478"/>
          <ac:spMkLst>
            <pc:docMk/>
            <pc:sldMk cId="1232733704" sldId="1391"/>
            <ac:spMk id="27" creationId="{0FB32B06-6C6A-36CF-62D1-EB9866C81E4D}"/>
          </ac:spMkLst>
        </pc:spChg>
        <pc:spChg chg="del">
          <ac:chgData name="Feng, Pei-Jean (CDC/DDID/NCHHSTP/DTE)" userId="239ea777-a985-43c5-9b7b-36c9bf0e18b4" providerId="ADAL" clId="{336032B0-9110-488A-B2E2-774C539E7AF5}" dt="2023-07-31T18:22:49.680" v="620" actId="478"/>
          <ac:spMkLst>
            <pc:docMk/>
            <pc:sldMk cId="1232733704" sldId="1391"/>
            <ac:spMk id="30" creationId="{B6B9B431-AC15-0CA8-3A65-BDEFAF6E6332}"/>
          </ac:spMkLst>
        </pc:spChg>
        <pc:spChg chg="mod topLvl">
          <ac:chgData name="Feng, Pei-Jean (CDC/DDID/NCHHSTP/DTE)" userId="239ea777-a985-43c5-9b7b-36c9bf0e18b4" providerId="ADAL" clId="{336032B0-9110-488A-B2E2-774C539E7AF5}" dt="2023-08-15T12:33:44.523" v="5552" actId="1037"/>
          <ac:spMkLst>
            <pc:docMk/>
            <pc:sldMk cId="1232733704" sldId="1391"/>
            <ac:spMk id="31" creationId="{2E9A9AE7-DC07-DDBD-9202-2AF1CB4C0271}"/>
          </ac:spMkLst>
        </pc:spChg>
        <pc:spChg chg="del">
          <ac:chgData name="Feng, Pei-Jean (CDC/DDID/NCHHSTP/DTE)" userId="239ea777-a985-43c5-9b7b-36c9bf0e18b4" providerId="ADAL" clId="{336032B0-9110-488A-B2E2-774C539E7AF5}" dt="2023-07-31T18:22:43.823" v="619" actId="478"/>
          <ac:spMkLst>
            <pc:docMk/>
            <pc:sldMk cId="1232733704" sldId="1391"/>
            <ac:spMk id="35" creationId="{68F6E822-9155-D9EB-437D-FE1178D2C7A6}"/>
          </ac:spMkLst>
        </pc:spChg>
        <pc:spChg chg="mod">
          <ac:chgData name="Feng, Pei-Jean (CDC/DDID/NCHHSTP/DTE)" userId="239ea777-a985-43c5-9b7b-36c9bf0e18b4" providerId="ADAL" clId="{336032B0-9110-488A-B2E2-774C539E7AF5}" dt="2023-07-31T18:28:10.903" v="679" actId="1076"/>
          <ac:spMkLst>
            <pc:docMk/>
            <pc:sldMk cId="1232733704" sldId="1391"/>
            <ac:spMk id="36" creationId="{A90F6C8D-9A50-4824-A007-E692807D73F6}"/>
          </ac:spMkLst>
        </pc:spChg>
        <pc:spChg chg="mod">
          <ac:chgData name="Feng, Pei-Jean (CDC/DDID/NCHHSTP/DTE)" userId="239ea777-a985-43c5-9b7b-36c9bf0e18b4" providerId="ADAL" clId="{336032B0-9110-488A-B2E2-774C539E7AF5}" dt="2023-08-15T12:40:55.924" v="5584" actId="1037"/>
          <ac:spMkLst>
            <pc:docMk/>
            <pc:sldMk cId="1232733704" sldId="1391"/>
            <ac:spMk id="53" creationId="{08C9D971-3C69-4E8C-B259-ECC4447159FC}"/>
          </ac:spMkLst>
        </pc:spChg>
        <pc:spChg chg="mod">
          <ac:chgData name="Feng, Pei-Jean (CDC/DDID/NCHHSTP/DTE)" userId="239ea777-a985-43c5-9b7b-36c9bf0e18b4" providerId="ADAL" clId="{336032B0-9110-488A-B2E2-774C539E7AF5}" dt="2023-07-31T18:30:07.181" v="714" actId="207"/>
          <ac:spMkLst>
            <pc:docMk/>
            <pc:sldMk cId="1232733704" sldId="1391"/>
            <ac:spMk id="63" creationId="{CA70D24A-F58D-3510-9EA4-C964D478A1A3}"/>
          </ac:spMkLst>
        </pc:spChg>
        <pc:spChg chg="mod">
          <ac:chgData name="Feng, Pei-Jean (CDC/DDID/NCHHSTP/DTE)" userId="239ea777-a985-43c5-9b7b-36c9bf0e18b4" providerId="ADAL" clId="{336032B0-9110-488A-B2E2-774C539E7AF5}" dt="2023-07-31T18:30:16.422" v="715" actId="207"/>
          <ac:spMkLst>
            <pc:docMk/>
            <pc:sldMk cId="1232733704" sldId="1391"/>
            <ac:spMk id="64" creationId="{E99D008B-A2E3-F187-92FF-7A3DD6690C9E}"/>
          </ac:spMkLst>
        </pc:spChg>
        <pc:spChg chg="mod">
          <ac:chgData name="Feng, Pei-Jean (CDC/DDID/NCHHSTP/DTE)" userId="239ea777-a985-43c5-9b7b-36c9bf0e18b4" providerId="ADAL" clId="{336032B0-9110-488A-B2E2-774C539E7AF5}" dt="2023-07-31T18:30:23.778" v="716" actId="207"/>
          <ac:spMkLst>
            <pc:docMk/>
            <pc:sldMk cId="1232733704" sldId="1391"/>
            <ac:spMk id="65" creationId="{7BD88424-88C3-36F4-6BCD-BF8669E0821E}"/>
          </ac:spMkLst>
        </pc:spChg>
        <pc:spChg chg="mod">
          <ac:chgData name="Feng, Pei-Jean (CDC/DDID/NCHHSTP/DTE)" userId="239ea777-a985-43c5-9b7b-36c9bf0e18b4" providerId="ADAL" clId="{336032B0-9110-488A-B2E2-774C539E7AF5}" dt="2023-07-31T18:30:30.915" v="717" actId="207"/>
          <ac:spMkLst>
            <pc:docMk/>
            <pc:sldMk cId="1232733704" sldId="1391"/>
            <ac:spMk id="66" creationId="{05A5468E-723A-8366-DBEF-E9941B399791}"/>
          </ac:spMkLst>
        </pc:spChg>
        <pc:grpChg chg="add del mod">
          <ac:chgData name="Feng, Pei-Jean (CDC/DDID/NCHHSTP/DTE)" userId="239ea777-a985-43c5-9b7b-36c9bf0e18b4" providerId="ADAL" clId="{336032B0-9110-488A-B2E2-774C539E7AF5}" dt="2023-07-31T18:23:50.299" v="630" actId="165"/>
          <ac:grpSpMkLst>
            <pc:docMk/>
            <pc:sldMk cId="1232733704" sldId="1391"/>
            <ac:grpSpMk id="22" creationId="{BC056D2B-5113-2828-D133-054597E4290C}"/>
          </ac:grpSpMkLst>
        </pc:grpChg>
        <pc:grpChg chg="add del mod">
          <ac:chgData name="Feng, Pei-Jean (CDC/DDID/NCHHSTP/DTE)" userId="239ea777-a985-43c5-9b7b-36c9bf0e18b4" providerId="ADAL" clId="{336032B0-9110-488A-B2E2-774C539E7AF5}" dt="2023-07-31T18:23:47.354" v="629" actId="165"/>
          <ac:grpSpMkLst>
            <pc:docMk/>
            <pc:sldMk cId="1232733704" sldId="1391"/>
            <ac:grpSpMk id="24" creationId="{83ADE979-F66D-2CDD-D2C1-4B2E05F22833}"/>
          </ac:grpSpMkLst>
        </pc:grpChg>
        <pc:grpChg chg="add mod">
          <ac:chgData name="Feng, Pei-Jean (CDC/DDID/NCHHSTP/DTE)" userId="239ea777-a985-43c5-9b7b-36c9bf0e18b4" providerId="ADAL" clId="{336032B0-9110-488A-B2E2-774C539E7AF5}" dt="2023-08-15T12:33:21.922" v="5543" actId="1038"/>
          <ac:grpSpMkLst>
            <pc:docMk/>
            <pc:sldMk cId="1232733704" sldId="1391"/>
            <ac:grpSpMk id="47" creationId="{A1B1B889-F7CC-97A4-D00A-392B2938CA55}"/>
          </ac:grpSpMkLst>
        </pc:grpChg>
        <pc:grpChg chg="add del mod">
          <ac:chgData name="Feng, Pei-Jean (CDC/DDID/NCHHSTP/DTE)" userId="239ea777-a985-43c5-9b7b-36c9bf0e18b4" providerId="ADAL" clId="{336032B0-9110-488A-B2E2-774C539E7AF5}" dt="2023-07-31T18:25:59.075" v="657" actId="165"/>
          <ac:grpSpMkLst>
            <pc:docMk/>
            <pc:sldMk cId="1232733704" sldId="1391"/>
            <ac:grpSpMk id="49" creationId="{6F5DBF1C-A03A-1B71-0858-DE1A3152A938}"/>
          </ac:grpSpMkLst>
        </pc:grpChg>
        <pc:grpChg chg="add mod">
          <ac:chgData name="Feng, Pei-Jean (CDC/DDID/NCHHSTP/DTE)" userId="239ea777-a985-43c5-9b7b-36c9bf0e18b4" providerId="ADAL" clId="{336032B0-9110-488A-B2E2-774C539E7AF5}" dt="2023-07-31T18:29:39.536" v="713" actId="1037"/>
          <ac:grpSpMkLst>
            <pc:docMk/>
            <pc:sldMk cId="1232733704" sldId="1391"/>
            <ac:grpSpMk id="62" creationId="{2988CDE4-4472-CF77-D50E-8EDC5D10CA34}"/>
          </ac:grpSpMkLst>
        </pc:grpChg>
        <pc:picChg chg="add del mod ord modCrop">
          <ac:chgData name="Feng, Pei-Jean (CDC/DDID/NCHHSTP/DTE)" userId="239ea777-a985-43c5-9b7b-36c9bf0e18b4" providerId="ADAL" clId="{336032B0-9110-488A-B2E2-774C539E7AF5}" dt="2023-08-15T12:30:31.549" v="5463" actId="478"/>
          <ac:picMkLst>
            <pc:docMk/>
            <pc:sldMk cId="1232733704" sldId="1391"/>
            <ac:picMk id="7" creationId="{0D0F57E1-3E4D-A2D2-B968-1070C0DC3AC0}"/>
          </ac:picMkLst>
        </pc:picChg>
        <pc:picChg chg="add mod ord modCrop">
          <ac:chgData name="Feng, Pei-Jean (CDC/DDID/NCHHSTP/DTE)" userId="239ea777-a985-43c5-9b7b-36c9bf0e18b4" providerId="ADAL" clId="{336032B0-9110-488A-B2E2-774C539E7AF5}" dt="2023-08-15T12:32:24.297" v="5513" actId="1036"/>
          <ac:picMkLst>
            <pc:docMk/>
            <pc:sldMk cId="1232733704" sldId="1391"/>
            <ac:picMk id="25" creationId="{29F52F24-8BC0-522E-5DDA-4AAC6779C04F}"/>
          </ac:picMkLst>
        </pc:picChg>
        <pc:picChg chg="del">
          <ac:chgData name="Feng, Pei-Jean (CDC/DDID/NCHHSTP/DTE)" userId="239ea777-a985-43c5-9b7b-36c9bf0e18b4" providerId="ADAL" clId="{336032B0-9110-488A-B2E2-774C539E7AF5}" dt="2023-07-31T18:19:09.345" v="567" actId="478"/>
          <ac:picMkLst>
            <pc:docMk/>
            <pc:sldMk cId="1232733704" sldId="1391"/>
            <ac:picMk id="43" creationId="{BC2646EB-750D-4CEA-881A-4C0576E035FC}"/>
          </ac:picMkLst>
        </pc:picChg>
        <pc:picChg chg="del">
          <ac:chgData name="Feng, Pei-Jean (CDC/DDID/NCHHSTP/DTE)" userId="239ea777-a985-43c5-9b7b-36c9bf0e18b4" providerId="ADAL" clId="{336032B0-9110-488A-B2E2-774C539E7AF5}" dt="2023-07-31T18:29:34.192" v="696" actId="478"/>
          <ac:picMkLst>
            <pc:docMk/>
            <pc:sldMk cId="1232733704" sldId="1391"/>
            <ac:picMk id="45" creationId="{0797152D-324F-4BA9-89AC-AC2B8FB15107}"/>
          </ac:picMkLst>
        </pc:picChg>
        <pc:picChg chg="del">
          <ac:chgData name="Feng, Pei-Jean (CDC/DDID/NCHHSTP/DTE)" userId="239ea777-a985-43c5-9b7b-36c9bf0e18b4" providerId="ADAL" clId="{336032B0-9110-488A-B2E2-774C539E7AF5}" dt="2023-07-31T18:19:11.614" v="568" actId="478"/>
          <ac:picMkLst>
            <pc:docMk/>
            <pc:sldMk cId="1232733704" sldId="1391"/>
            <ac:picMk id="48" creationId="{5FF44112-B9AF-4F01-93B4-E591EAACF1DE}"/>
          </ac:picMkLst>
        </pc:picChg>
        <pc:picChg chg="del">
          <ac:chgData name="Feng, Pei-Jean (CDC/DDID/NCHHSTP/DTE)" userId="239ea777-a985-43c5-9b7b-36c9bf0e18b4" providerId="ADAL" clId="{336032B0-9110-488A-B2E2-774C539E7AF5}" dt="2023-07-31T18:19:12.646" v="569" actId="478"/>
          <ac:picMkLst>
            <pc:docMk/>
            <pc:sldMk cId="1232733704" sldId="1391"/>
            <ac:picMk id="50" creationId="{BC36AE69-065F-4592-BF59-28802695E74C}"/>
          </ac:picMkLst>
        </pc:picChg>
        <pc:cxnChg chg="add mod">
          <ac:chgData name="Feng, Pei-Jean (CDC/DDID/NCHHSTP/DTE)" userId="239ea777-a985-43c5-9b7b-36c9bf0e18b4" providerId="ADAL" clId="{336032B0-9110-488A-B2E2-774C539E7AF5}" dt="2023-08-15T12:33:44.523" v="5552" actId="1037"/>
          <ac:cxnSpMkLst>
            <pc:docMk/>
            <pc:sldMk cId="1232733704" sldId="1391"/>
            <ac:cxnSpMk id="6" creationId="{E82C3922-1932-F79B-752A-87E9B8E6BEF7}"/>
          </ac:cxnSpMkLst>
        </pc:cxnChg>
        <pc:cxnChg chg="mod topLvl">
          <ac:chgData name="Feng, Pei-Jean (CDC/DDID/NCHHSTP/DTE)" userId="239ea777-a985-43c5-9b7b-36c9bf0e18b4" providerId="ADAL" clId="{336032B0-9110-488A-B2E2-774C539E7AF5}" dt="2023-08-15T12:33:44.523" v="5552" actId="1037"/>
          <ac:cxnSpMkLst>
            <pc:docMk/>
            <pc:sldMk cId="1232733704" sldId="1391"/>
            <ac:cxnSpMk id="8" creationId="{CADEE90B-2175-CBA4-EB67-23C28BABEE60}"/>
          </ac:cxnSpMkLst>
        </pc:cxnChg>
        <pc:cxnChg chg="mod">
          <ac:chgData name="Feng, Pei-Jean (CDC/DDID/NCHHSTP/DTE)" userId="239ea777-a985-43c5-9b7b-36c9bf0e18b4" providerId="ADAL" clId="{336032B0-9110-488A-B2E2-774C539E7AF5}" dt="2023-07-31T18:24:52.222" v="642" actId="14100"/>
          <ac:cxnSpMkLst>
            <pc:docMk/>
            <pc:sldMk cId="1232733704" sldId="1391"/>
            <ac:cxnSpMk id="9" creationId="{D869E18D-1C44-B03B-94BE-8E2DC7F47F37}"/>
          </ac:cxnSpMkLst>
        </pc:cxnChg>
        <pc:cxnChg chg="del mod">
          <ac:chgData name="Feng, Pei-Jean (CDC/DDID/NCHHSTP/DTE)" userId="239ea777-a985-43c5-9b7b-36c9bf0e18b4" providerId="ADAL" clId="{336032B0-9110-488A-B2E2-774C539E7AF5}" dt="2023-07-31T18:22:55.067" v="621" actId="478"/>
          <ac:cxnSpMkLst>
            <pc:docMk/>
            <pc:sldMk cId="1232733704" sldId="1391"/>
            <ac:cxnSpMk id="10" creationId="{9FAA3E46-8639-0FE4-316A-D49A99F8BBA7}"/>
          </ac:cxnSpMkLst>
        </pc:cxnChg>
        <pc:cxnChg chg="mod topLvl">
          <ac:chgData name="Feng, Pei-Jean (CDC/DDID/NCHHSTP/DTE)" userId="239ea777-a985-43c5-9b7b-36c9bf0e18b4" providerId="ADAL" clId="{336032B0-9110-488A-B2E2-774C539E7AF5}" dt="2023-08-15T12:32:58.521" v="5519" actId="14100"/>
          <ac:cxnSpMkLst>
            <pc:docMk/>
            <pc:sldMk cId="1232733704" sldId="1391"/>
            <ac:cxnSpMk id="13" creationId="{850C71D3-153A-E05D-73EC-441BC3E6437C}"/>
          </ac:cxnSpMkLst>
        </pc:cxnChg>
        <pc:cxnChg chg="mod">
          <ac:chgData name="Feng, Pei-Jean (CDC/DDID/NCHHSTP/DTE)" userId="239ea777-a985-43c5-9b7b-36c9bf0e18b4" providerId="ADAL" clId="{336032B0-9110-488A-B2E2-774C539E7AF5}" dt="2023-08-15T12:33:16.794" v="5528" actId="1037"/>
          <ac:cxnSpMkLst>
            <pc:docMk/>
            <pc:sldMk cId="1232733704" sldId="1391"/>
            <ac:cxnSpMk id="17" creationId="{E56583AD-C2D9-C158-218F-5E281920BC20}"/>
          </ac:cxnSpMkLst>
        </pc:cxnChg>
        <pc:cxnChg chg="mod">
          <ac:chgData name="Feng, Pei-Jean (CDC/DDID/NCHHSTP/DTE)" userId="239ea777-a985-43c5-9b7b-36c9bf0e18b4" providerId="ADAL" clId="{336032B0-9110-488A-B2E2-774C539E7AF5}" dt="2023-08-15T12:33:06.183" v="5521" actId="14100"/>
          <ac:cxnSpMkLst>
            <pc:docMk/>
            <pc:sldMk cId="1232733704" sldId="1391"/>
            <ac:cxnSpMk id="21" creationId="{6C8C1558-5C40-4FB7-AD25-DD484C7DD93B}"/>
          </ac:cxnSpMkLst>
        </pc:cxnChg>
        <pc:cxnChg chg="mod topLvl">
          <ac:chgData name="Feng, Pei-Jean (CDC/DDID/NCHHSTP/DTE)" userId="239ea777-a985-43c5-9b7b-36c9bf0e18b4" providerId="ADAL" clId="{336032B0-9110-488A-B2E2-774C539E7AF5}" dt="2023-08-15T12:34:06.571" v="5563" actId="1038"/>
          <ac:cxnSpMkLst>
            <pc:docMk/>
            <pc:sldMk cId="1232733704" sldId="1391"/>
            <ac:cxnSpMk id="32" creationId="{C37668D8-52D1-F1FF-574C-C1D962131573}"/>
          </ac:cxnSpMkLst>
        </pc:cxnChg>
        <pc:cxnChg chg="del mod">
          <ac:chgData name="Feng, Pei-Jean (CDC/DDID/NCHHSTP/DTE)" userId="239ea777-a985-43c5-9b7b-36c9bf0e18b4" providerId="ADAL" clId="{336032B0-9110-488A-B2E2-774C539E7AF5}" dt="2023-07-31T18:22:49.680" v="620" actId="478"/>
          <ac:cxnSpMkLst>
            <pc:docMk/>
            <pc:sldMk cId="1232733704" sldId="1391"/>
            <ac:cxnSpMk id="33" creationId="{3DE2B527-C8F5-F762-495C-574B51EF1AD5}"/>
          </ac:cxnSpMkLst>
        </pc:cxnChg>
        <pc:cxnChg chg="del mod">
          <ac:chgData name="Feng, Pei-Jean (CDC/DDID/NCHHSTP/DTE)" userId="239ea777-a985-43c5-9b7b-36c9bf0e18b4" providerId="ADAL" clId="{336032B0-9110-488A-B2E2-774C539E7AF5}" dt="2023-07-31T18:22:43.823" v="619" actId="478"/>
          <ac:cxnSpMkLst>
            <pc:docMk/>
            <pc:sldMk cId="1232733704" sldId="1391"/>
            <ac:cxnSpMk id="34" creationId="{919308E9-0E06-2741-E562-EE9C116D8D73}"/>
          </ac:cxnSpMkLst>
        </pc:cxnChg>
        <pc:cxnChg chg="mod">
          <ac:chgData name="Feng, Pei-Jean (CDC/DDID/NCHHSTP/DTE)" userId="239ea777-a985-43c5-9b7b-36c9bf0e18b4" providerId="ADAL" clId="{336032B0-9110-488A-B2E2-774C539E7AF5}" dt="2023-08-15T12:33:10.632" v="5525" actId="14100"/>
          <ac:cxnSpMkLst>
            <pc:docMk/>
            <pc:sldMk cId="1232733704" sldId="1391"/>
            <ac:cxnSpMk id="37" creationId="{A0A8A4A5-5DF6-49FE-8227-E50BCFE764B8}"/>
          </ac:cxnSpMkLst>
        </pc:cxnChg>
      </pc:sldChg>
      <pc:sldChg chg="modSp mod delCm modCm modNotes modNotesTx">
        <pc:chgData name="Feng, Pei-Jean (CDC/DDID/NCHHSTP/DTE)" userId="239ea777-a985-43c5-9b7b-36c9bf0e18b4" providerId="ADAL" clId="{336032B0-9110-488A-B2E2-774C539E7AF5}" dt="2023-09-01T14:08:25.173" v="6373"/>
        <pc:sldMkLst>
          <pc:docMk/>
          <pc:sldMk cId="1118046671" sldId="1392"/>
        </pc:sldMkLst>
        <pc:spChg chg="mod">
          <ac:chgData name="Feng, Pei-Jean (CDC/DDID/NCHHSTP/DTE)" userId="239ea777-a985-43c5-9b7b-36c9bf0e18b4" providerId="ADAL" clId="{336032B0-9110-488A-B2E2-774C539E7AF5}" dt="2023-08-08T19:04:23.660" v="3005" actId="6549"/>
          <ac:spMkLst>
            <pc:docMk/>
            <pc:sldMk cId="1118046671" sldId="1392"/>
            <ac:spMk id="16" creationId="{3A557D98-65D6-45CD-B2DC-BBBF81C17AF6}"/>
          </ac:spMkLst>
        </pc:spChg>
        <pc:spChg chg="mod">
          <ac:chgData name="Feng, Pei-Jean (CDC/DDID/NCHHSTP/DTE)" userId="239ea777-a985-43c5-9b7b-36c9bf0e18b4" providerId="ADAL" clId="{336032B0-9110-488A-B2E2-774C539E7AF5}" dt="2023-08-15T13:33:21.202" v="5662" actId="1035"/>
          <ac:spMkLst>
            <pc:docMk/>
            <pc:sldMk cId="1118046671" sldId="1392"/>
            <ac:spMk id="17" creationId="{718E8815-BB94-4CA6-BF80-FFBD9AD18A51}"/>
          </ac:spMkLst>
        </pc:spChg>
        <pc:spChg chg="mod">
          <ac:chgData name="Feng, Pei-Jean (CDC/DDID/NCHHSTP/DTE)" userId="239ea777-a985-43c5-9b7b-36c9bf0e18b4" providerId="ADAL" clId="{336032B0-9110-488A-B2E2-774C539E7AF5}" dt="2023-08-15T13:33:17.450" v="5658" actId="1035"/>
          <ac:spMkLst>
            <pc:docMk/>
            <pc:sldMk cId="1118046671" sldId="1392"/>
            <ac:spMk id="19" creationId="{985E1659-74EC-47DA-B323-4E23918E6911}"/>
          </ac:spMkLst>
        </pc:spChg>
        <pc:graphicFrameChg chg="mod">
          <ac:chgData name="Feng, Pei-Jean (CDC/DDID/NCHHSTP/DTE)" userId="239ea777-a985-43c5-9b7b-36c9bf0e18b4" providerId="ADAL" clId="{336032B0-9110-488A-B2E2-774C539E7AF5}" dt="2023-07-27T18:17:14.401" v="226"/>
          <ac:graphicFrameMkLst>
            <pc:docMk/>
            <pc:sldMk cId="1118046671" sldId="1392"/>
            <ac:graphicFrameMk id="10" creationId="{4E4C0A35-686D-40B6-A44A-1A270A4823B2}"/>
          </ac:graphicFrameMkLst>
        </pc:graphicFrameChg>
      </pc:sldChg>
      <pc:sldChg chg="modSp mod modNotesTx">
        <pc:chgData name="Feng, Pei-Jean (CDC/DDID/NCHHSTP/DTE)" userId="239ea777-a985-43c5-9b7b-36c9bf0e18b4" providerId="ADAL" clId="{336032B0-9110-488A-B2E2-774C539E7AF5}" dt="2023-08-08T19:04:37.549" v="3025" actId="6549"/>
        <pc:sldMkLst>
          <pc:docMk/>
          <pc:sldMk cId="290788910" sldId="1393"/>
        </pc:sldMkLst>
        <pc:spChg chg="mod">
          <ac:chgData name="Feng, Pei-Jean (CDC/DDID/NCHHSTP/DTE)" userId="239ea777-a985-43c5-9b7b-36c9bf0e18b4" providerId="ADAL" clId="{336032B0-9110-488A-B2E2-774C539E7AF5}" dt="2023-08-08T19:04:37.549" v="3025" actId="6549"/>
          <ac:spMkLst>
            <pc:docMk/>
            <pc:sldMk cId="290788910" sldId="1393"/>
            <ac:spMk id="16" creationId="{D8E33BB7-9952-45FC-868B-B8F9D3E2A4E7}"/>
          </ac:spMkLst>
        </pc:spChg>
        <pc:spChg chg="mod">
          <ac:chgData name="Feng, Pei-Jean (CDC/DDID/NCHHSTP/DTE)" userId="239ea777-a985-43c5-9b7b-36c9bf0e18b4" providerId="ADAL" clId="{336032B0-9110-488A-B2E2-774C539E7AF5}" dt="2023-08-04T19:53:15.983" v="2755" actId="1076"/>
          <ac:spMkLst>
            <pc:docMk/>
            <pc:sldMk cId="290788910" sldId="1393"/>
            <ac:spMk id="22" creationId="{D26BD487-F1CF-4CF4-B1B3-306700FFD479}"/>
          </ac:spMkLst>
        </pc:spChg>
      </pc:sldChg>
      <pc:sldChg chg="modSp mod modCm modNotes">
        <pc:chgData name="Feng, Pei-Jean (CDC/DDID/NCHHSTP/DTE)" userId="239ea777-a985-43c5-9b7b-36c9bf0e18b4" providerId="ADAL" clId="{336032B0-9110-488A-B2E2-774C539E7AF5}" dt="2023-08-08T19:05:02.553" v="3037" actId="20577"/>
        <pc:sldMkLst>
          <pc:docMk/>
          <pc:sldMk cId="2108651814" sldId="1394"/>
        </pc:sldMkLst>
        <pc:spChg chg="mod">
          <ac:chgData name="Feng, Pei-Jean (CDC/DDID/NCHHSTP/DTE)" userId="239ea777-a985-43c5-9b7b-36c9bf0e18b4" providerId="ADAL" clId="{336032B0-9110-488A-B2E2-774C539E7AF5}" dt="2023-08-08T19:05:02.553" v="3037" actId="20577"/>
          <ac:spMkLst>
            <pc:docMk/>
            <pc:sldMk cId="2108651814" sldId="1394"/>
            <ac:spMk id="29" creationId="{741DA914-AA5D-4770-A9ED-E2B3405054F8}"/>
          </ac:spMkLst>
        </pc:spChg>
      </pc:sldChg>
      <pc:sldChg chg="mod delCm modCm">
        <pc:chgData name="Feng, Pei-Jean (CDC/DDID/NCHHSTP/DTE)" userId="239ea777-a985-43c5-9b7b-36c9bf0e18b4" providerId="ADAL" clId="{336032B0-9110-488A-B2E2-774C539E7AF5}" dt="2023-08-11T19:30:51.850" v="5327"/>
        <pc:sldMkLst>
          <pc:docMk/>
          <pc:sldMk cId="3928735316" sldId="1395"/>
        </pc:sldMkLst>
      </pc:sldChg>
      <pc:sldChg chg="modSp mod delCm modCm modNotesTx">
        <pc:chgData name="Feng, Pei-Jean (CDC/DDID/NCHHSTP/DTE)" userId="239ea777-a985-43c5-9b7b-36c9bf0e18b4" providerId="ADAL" clId="{336032B0-9110-488A-B2E2-774C539E7AF5}" dt="2023-08-11T19:30:48.858" v="5326"/>
        <pc:sldMkLst>
          <pc:docMk/>
          <pc:sldMk cId="342107900" sldId="1397"/>
        </pc:sldMkLst>
        <pc:spChg chg="mod">
          <ac:chgData name="Feng, Pei-Jean (CDC/DDID/NCHHSTP/DTE)" userId="239ea777-a985-43c5-9b7b-36c9bf0e18b4" providerId="ADAL" clId="{336032B0-9110-488A-B2E2-774C539E7AF5}" dt="2023-08-10T13:55:33.050" v="5003" actId="1076"/>
          <ac:spMkLst>
            <pc:docMk/>
            <pc:sldMk cId="342107900" sldId="1397"/>
            <ac:spMk id="7" creationId="{46E4BD3D-C788-44AB-B98D-61EA48E14C4C}"/>
          </ac:spMkLst>
        </pc:spChg>
        <pc:spChg chg="mod">
          <ac:chgData name="Feng, Pei-Jean (CDC/DDID/NCHHSTP/DTE)" userId="239ea777-a985-43c5-9b7b-36c9bf0e18b4" providerId="ADAL" clId="{336032B0-9110-488A-B2E2-774C539E7AF5}" dt="2023-08-10T13:55:48.785" v="5006" actId="1076"/>
          <ac:spMkLst>
            <pc:docMk/>
            <pc:sldMk cId="342107900" sldId="1397"/>
            <ac:spMk id="9" creationId="{5ACE69C6-31DB-4FCC-84DA-071BD7F8D6AD}"/>
          </ac:spMkLst>
        </pc:spChg>
        <pc:spChg chg="mod">
          <ac:chgData name="Feng, Pei-Jean (CDC/DDID/NCHHSTP/DTE)" userId="239ea777-a985-43c5-9b7b-36c9bf0e18b4" providerId="ADAL" clId="{336032B0-9110-488A-B2E2-774C539E7AF5}" dt="2023-08-10T13:55:44.082" v="5005" actId="1076"/>
          <ac:spMkLst>
            <pc:docMk/>
            <pc:sldMk cId="342107900" sldId="1397"/>
            <ac:spMk id="10" creationId="{7C9F6AB1-741D-4E36-A359-4063C87D1887}"/>
          </ac:spMkLst>
        </pc:spChg>
        <pc:spChg chg="mod">
          <ac:chgData name="Feng, Pei-Jean (CDC/DDID/NCHHSTP/DTE)" userId="239ea777-a985-43c5-9b7b-36c9bf0e18b4" providerId="ADAL" clId="{336032B0-9110-488A-B2E2-774C539E7AF5}" dt="2023-08-10T13:55:27.793" v="5002" actId="1076"/>
          <ac:spMkLst>
            <pc:docMk/>
            <pc:sldMk cId="342107900" sldId="1397"/>
            <ac:spMk id="11" creationId="{1A904B78-D4DC-435E-B1C2-82B297A86670}"/>
          </ac:spMkLst>
        </pc:spChg>
        <pc:spChg chg="mod">
          <ac:chgData name="Feng, Pei-Jean (CDC/DDID/NCHHSTP/DTE)" userId="239ea777-a985-43c5-9b7b-36c9bf0e18b4" providerId="ADAL" clId="{336032B0-9110-488A-B2E2-774C539E7AF5}" dt="2023-08-10T13:55:53.690" v="5007" actId="1076"/>
          <ac:spMkLst>
            <pc:docMk/>
            <pc:sldMk cId="342107900" sldId="1397"/>
            <ac:spMk id="12" creationId="{447E73E3-34C1-4F52-98BF-20D9651A4C8F}"/>
          </ac:spMkLst>
        </pc:spChg>
        <pc:spChg chg="mod">
          <ac:chgData name="Feng, Pei-Jean (CDC/DDID/NCHHSTP/DTE)" userId="239ea777-a985-43c5-9b7b-36c9bf0e18b4" providerId="ADAL" clId="{336032B0-9110-488A-B2E2-774C539E7AF5}" dt="2023-08-10T13:55:39.803" v="5004" actId="1076"/>
          <ac:spMkLst>
            <pc:docMk/>
            <pc:sldMk cId="342107900" sldId="1397"/>
            <ac:spMk id="13" creationId="{FED1662F-4C4D-4308-B1DB-7CB47F9190E9}"/>
          </ac:spMkLst>
        </pc:spChg>
        <pc:spChg chg="mod">
          <ac:chgData name="Feng, Pei-Jean (CDC/DDID/NCHHSTP/DTE)" userId="239ea777-a985-43c5-9b7b-36c9bf0e18b4" providerId="ADAL" clId="{336032B0-9110-488A-B2E2-774C539E7AF5}" dt="2023-08-10T13:55:22.161" v="5001" actId="1076"/>
          <ac:spMkLst>
            <pc:docMk/>
            <pc:sldMk cId="342107900" sldId="1397"/>
            <ac:spMk id="14" creationId="{2F0546C0-114A-4B7D-B705-1E02337CBAF6}"/>
          </ac:spMkLst>
        </pc:spChg>
        <pc:graphicFrameChg chg="mod">
          <ac:chgData name="Feng, Pei-Jean (CDC/DDID/NCHHSTP/DTE)" userId="239ea777-a985-43c5-9b7b-36c9bf0e18b4" providerId="ADAL" clId="{336032B0-9110-488A-B2E2-774C539E7AF5}" dt="2023-07-27T18:19:26.995" v="241"/>
          <ac:graphicFrameMkLst>
            <pc:docMk/>
            <pc:sldMk cId="342107900" sldId="1397"/>
            <ac:graphicFrameMk id="8" creationId="{00000000-0000-0000-0000-000000000000}"/>
          </ac:graphicFrameMkLst>
        </pc:graphicFrameChg>
      </pc:sldChg>
      <pc:sldChg chg="modSp mod addCm delCm modCm modNotesTx">
        <pc:chgData name="Feng, Pei-Jean (CDC/DDID/NCHHSTP/DTE)" userId="239ea777-a985-43c5-9b7b-36c9bf0e18b4" providerId="ADAL" clId="{336032B0-9110-488A-B2E2-774C539E7AF5}" dt="2023-08-31T20:04:05.258" v="6371"/>
        <pc:sldMkLst>
          <pc:docMk/>
          <pc:sldMk cId="3701443209" sldId="1398"/>
        </pc:sldMkLst>
        <pc:spChg chg="mod">
          <ac:chgData name="Feng, Pei-Jean (CDC/DDID/NCHHSTP/DTE)" userId="239ea777-a985-43c5-9b7b-36c9bf0e18b4" providerId="ADAL" clId="{336032B0-9110-488A-B2E2-774C539E7AF5}" dt="2023-08-04T19:33:43.031" v="2734" actId="1076"/>
          <ac:spMkLst>
            <pc:docMk/>
            <pc:sldMk cId="3701443209" sldId="1398"/>
            <ac:spMk id="7" creationId="{5C8FF092-5DBA-471D-BBF0-1AFD872FC057}"/>
          </ac:spMkLst>
        </pc:spChg>
        <pc:spChg chg="mod">
          <ac:chgData name="Feng, Pei-Jean (CDC/DDID/NCHHSTP/DTE)" userId="239ea777-a985-43c5-9b7b-36c9bf0e18b4" providerId="ADAL" clId="{336032B0-9110-488A-B2E2-774C539E7AF5}" dt="2023-08-04T19:35:17.279" v="2737" actId="1076"/>
          <ac:spMkLst>
            <pc:docMk/>
            <pc:sldMk cId="3701443209" sldId="1398"/>
            <ac:spMk id="10" creationId="{37095BF9-8B43-471A-B347-66F7829F237A}"/>
          </ac:spMkLst>
        </pc:spChg>
        <pc:spChg chg="mod">
          <ac:chgData name="Feng, Pei-Jean (CDC/DDID/NCHHSTP/DTE)" userId="239ea777-a985-43c5-9b7b-36c9bf0e18b4" providerId="ADAL" clId="{336032B0-9110-488A-B2E2-774C539E7AF5}" dt="2023-08-09T14:35:09.352" v="4399" actId="1076"/>
          <ac:spMkLst>
            <pc:docMk/>
            <pc:sldMk cId="3701443209" sldId="1398"/>
            <ac:spMk id="11" creationId="{EB9A6644-1615-4E15-B2C1-48461B058E0E}"/>
          </ac:spMkLst>
        </pc:spChg>
        <pc:spChg chg="mod">
          <ac:chgData name="Feng, Pei-Jean (CDC/DDID/NCHHSTP/DTE)" userId="239ea777-a985-43c5-9b7b-36c9bf0e18b4" providerId="ADAL" clId="{336032B0-9110-488A-B2E2-774C539E7AF5}" dt="2023-08-03T14:50:08.227" v="2400" actId="1076"/>
          <ac:spMkLst>
            <pc:docMk/>
            <pc:sldMk cId="3701443209" sldId="1398"/>
            <ac:spMk id="13" creationId="{E87D4CE4-D8AD-4532-8E98-B8EA84E5A2AD}"/>
          </ac:spMkLst>
        </pc:spChg>
        <pc:spChg chg="mod">
          <ac:chgData name="Feng, Pei-Jean (CDC/DDID/NCHHSTP/DTE)" userId="239ea777-a985-43c5-9b7b-36c9bf0e18b4" providerId="ADAL" clId="{336032B0-9110-488A-B2E2-774C539E7AF5}" dt="2023-08-04T19:33:48.084" v="2735" actId="1076"/>
          <ac:spMkLst>
            <pc:docMk/>
            <pc:sldMk cId="3701443209" sldId="1398"/>
            <ac:spMk id="14" creationId="{54557F83-70B1-456F-AA60-3047704C6016}"/>
          </ac:spMkLst>
        </pc:spChg>
        <pc:spChg chg="mod">
          <ac:chgData name="Feng, Pei-Jean (CDC/DDID/NCHHSTP/DTE)" userId="239ea777-a985-43c5-9b7b-36c9bf0e18b4" providerId="ADAL" clId="{336032B0-9110-488A-B2E2-774C539E7AF5}" dt="2023-08-08T19:04:15.677" v="2995" actId="20577"/>
          <ac:spMkLst>
            <pc:docMk/>
            <pc:sldMk cId="3701443209" sldId="1398"/>
            <ac:spMk id="15" creationId="{B11C0911-72E4-4605-8A9F-27A340BB5DDE}"/>
          </ac:spMkLst>
        </pc:spChg>
        <pc:graphicFrameChg chg="mod">
          <ac:chgData name="Feng, Pei-Jean (CDC/DDID/NCHHSTP/DTE)" userId="239ea777-a985-43c5-9b7b-36c9bf0e18b4" providerId="ADAL" clId="{336032B0-9110-488A-B2E2-774C539E7AF5}" dt="2023-08-09T14:34:54.559" v="4398"/>
          <ac:graphicFrameMkLst>
            <pc:docMk/>
            <pc:sldMk cId="3701443209" sldId="1398"/>
            <ac:graphicFrameMk id="8" creationId="{00000000-0000-0000-0000-000000000000}"/>
          </ac:graphicFrameMkLst>
        </pc:graphicFrameChg>
      </pc:sldChg>
      <pc:sldChg chg="modSp mod">
        <pc:chgData name="Feng, Pei-Jean (CDC/DDID/NCHHSTP/DTE)" userId="239ea777-a985-43c5-9b7b-36c9bf0e18b4" providerId="ADAL" clId="{336032B0-9110-488A-B2E2-774C539E7AF5}" dt="2023-08-08T19:04:30.676" v="3015" actId="20577"/>
        <pc:sldMkLst>
          <pc:docMk/>
          <pc:sldMk cId="971997904" sldId="1399"/>
        </pc:sldMkLst>
        <pc:spChg chg="mod">
          <ac:chgData name="Feng, Pei-Jean (CDC/DDID/NCHHSTP/DTE)" userId="239ea777-a985-43c5-9b7b-36c9bf0e18b4" providerId="ADAL" clId="{336032B0-9110-488A-B2E2-774C539E7AF5}" dt="2023-08-08T16:49:55.764" v="2947" actId="1076"/>
          <ac:spMkLst>
            <pc:docMk/>
            <pc:sldMk cId="971997904" sldId="1399"/>
            <ac:spMk id="7" creationId="{8748943C-3AB8-42E6-B388-D688C5513489}"/>
          </ac:spMkLst>
        </pc:spChg>
        <pc:spChg chg="mod">
          <ac:chgData name="Feng, Pei-Jean (CDC/DDID/NCHHSTP/DTE)" userId="239ea777-a985-43c5-9b7b-36c9bf0e18b4" providerId="ADAL" clId="{336032B0-9110-488A-B2E2-774C539E7AF5}" dt="2023-08-08T16:49:35.602" v="2944" actId="1076"/>
          <ac:spMkLst>
            <pc:docMk/>
            <pc:sldMk cId="971997904" sldId="1399"/>
            <ac:spMk id="9" creationId="{E79BAAF4-6C16-4C4F-8C78-ED0B8A1A53AD}"/>
          </ac:spMkLst>
        </pc:spChg>
        <pc:spChg chg="mod">
          <ac:chgData name="Feng, Pei-Jean (CDC/DDID/NCHHSTP/DTE)" userId="239ea777-a985-43c5-9b7b-36c9bf0e18b4" providerId="ADAL" clId="{336032B0-9110-488A-B2E2-774C539E7AF5}" dt="2023-08-08T16:49:42.523" v="2945" actId="1076"/>
          <ac:spMkLst>
            <pc:docMk/>
            <pc:sldMk cId="971997904" sldId="1399"/>
            <ac:spMk id="10" creationId="{535C15C5-63B0-47F5-B632-5C2672CA82BC}"/>
          </ac:spMkLst>
        </pc:spChg>
        <pc:spChg chg="mod">
          <ac:chgData name="Feng, Pei-Jean (CDC/DDID/NCHHSTP/DTE)" userId="239ea777-a985-43c5-9b7b-36c9bf0e18b4" providerId="ADAL" clId="{336032B0-9110-488A-B2E2-774C539E7AF5}" dt="2023-08-08T16:49:18.691" v="2941" actId="1076"/>
          <ac:spMkLst>
            <pc:docMk/>
            <pc:sldMk cId="971997904" sldId="1399"/>
            <ac:spMk id="12" creationId="{08C587E2-71B7-4E41-ACD4-ECD013AC98C4}"/>
          </ac:spMkLst>
        </pc:spChg>
        <pc:spChg chg="mod">
          <ac:chgData name="Feng, Pei-Jean (CDC/DDID/NCHHSTP/DTE)" userId="239ea777-a985-43c5-9b7b-36c9bf0e18b4" providerId="ADAL" clId="{336032B0-9110-488A-B2E2-774C539E7AF5}" dt="2023-08-08T16:49:50.271" v="2946" actId="1076"/>
          <ac:spMkLst>
            <pc:docMk/>
            <pc:sldMk cId="971997904" sldId="1399"/>
            <ac:spMk id="13" creationId="{C35B3DA6-07C2-4EB5-A9E8-9DDC7B0801E0}"/>
          </ac:spMkLst>
        </pc:spChg>
        <pc:spChg chg="mod">
          <ac:chgData name="Feng, Pei-Jean (CDC/DDID/NCHHSTP/DTE)" userId="239ea777-a985-43c5-9b7b-36c9bf0e18b4" providerId="ADAL" clId="{336032B0-9110-488A-B2E2-774C539E7AF5}" dt="2023-08-04T19:49:44.559" v="2753" actId="1076"/>
          <ac:spMkLst>
            <pc:docMk/>
            <pc:sldMk cId="971997904" sldId="1399"/>
            <ac:spMk id="14" creationId="{87A3B4B3-801E-40BA-8E16-C74136D88000}"/>
          </ac:spMkLst>
        </pc:spChg>
        <pc:spChg chg="mod">
          <ac:chgData name="Feng, Pei-Jean (CDC/DDID/NCHHSTP/DTE)" userId="239ea777-a985-43c5-9b7b-36c9bf0e18b4" providerId="ADAL" clId="{336032B0-9110-488A-B2E2-774C539E7AF5}" dt="2023-08-08T19:04:30.676" v="3015" actId="20577"/>
          <ac:spMkLst>
            <pc:docMk/>
            <pc:sldMk cId="971997904" sldId="1399"/>
            <ac:spMk id="15" creationId="{8BEBC10D-F2DF-4934-963B-2D4914C4D173}"/>
          </ac:spMkLst>
        </pc:spChg>
        <pc:grpChg chg="mod">
          <ac:chgData name="Feng, Pei-Jean (CDC/DDID/NCHHSTP/DTE)" userId="239ea777-a985-43c5-9b7b-36c9bf0e18b4" providerId="ADAL" clId="{336032B0-9110-488A-B2E2-774C539E7AF5}" dt="2023-08-04T19:48:28.313" v="2742" actId="14100"/>
          <ac:grpSpMkLst>
            <pc:docMk/>
            <pc:sldMk cId="971997904" sldId="1399"/>
            <ac:grpSpMk id="6" creationId="{FBBD36C7-7114-42D6-ADE6-1D98C54E01E1}"/>
          </ac:grpSpMkLst>
        </pc:grpChg>
        <pc:graphicFrameChg chg="mod">
          <ac:chgData name="Feng, Pei-Jean (CDC/DDID/NCHHSTP/DTE)" userId="239ea777-a985-43c5-9b7b-36c9bf0e18b4" providerId="ADAL" clId="{336032B0-9110-488A-B2E2-774C539E7AF5}" dt="2023-08-04T19:51:05.092" v="2754"/>
          <ac:graphicFrameMkLst>
            <pc:docMk/>
            <pc:sldMk cId="971997904" sldId="1399"/>
            <ac:graphicFrameMk id="8" creationId="{00000000-0000-0000-0000-000000000000}"/>
          </ac:graphicFrameMkLst>
        </pc:graphicFrameChg>
      </pc:sldChg>
      <pc:sldChg chg="modSp mod delCm modNotes">
        <pc:chgData name="Feng, Pei-Jean (CDC/DDID/NCHHSTP/DTE)" userId="239ea777-a985-43c5-9b7b-36c9bf0e18b4" providerId="ADAL" clId="{336032B0-9110-488A-B2E2-774C539E7AF5}" dt="2023-08-28T16:36:26.583" v="5984"/>
        <pc:sldMkLst>
          <pc:docMk/>
          <pc:sldMk cId="1758864316" sldId="1403"/>
        </pc:sldMkLst>
        <pc:spChg chg="mod">
          <ac:chgData name="Feng, Pei-Jean (CDC/DDID/NCHHSTP/DTE)" userId="239ea777-a985-43c5-9b7b-36c9bf0e18b4" providerId="ADAL" clId="{336032B0-9110-488A-B2E2-774C539E7AF5}" dt="2023-08-08T16:33:33.538" v="2899" actId="20577"/>
          <ac:spMkLst>
            <pc:docMk/>
            <pc:sldMk cId="1758864316" sldId="1403"/>
            <ac:spMk id="14" creationId="{8F960016-0E98-4720-9C5A-CD8CF69512F8}"/>
          </ac:spMkLst>
        </pc:spChg>
      </pc:sldChg>
      <pc:sldChg chg="modNotes">
        <pc:chgData name="Feng, Pei-Jean (CDC/DDID/NCHHSTP/DTE)" userId="239ea777-a985-43c5-9b7b-36c9bf0e18b4" providerId="ADAL" clId="{336032B0-9110-488A-B2E2-774C539E7AF5}" dt="2023-06-29T17:49:59.015" v="12" actId="27636"/>
        <pc:sldMkLst>
          <pc:docMk/>
          <pc:sldMk cId="3172269685" sldId="1404"/>
        </pc:sldMkLst>
      </pc:sldChg>
      <pc:sldChg chg="modSp mod delCm modCm modNotesTx">
        <pc:chgData name="Feng, Pei-Jean (CDC/DDID/NCHHSTP/DTE)" userId="239ea777-a985-43c5-9b7b-36c9bf0e18b4" providerId="ADAL" clId="{336032B0-9110-488A-B2E2-774C539E7AF5}" dt="2023-08-28T16:37:20.860" v="5993"/>
        <pc:sldMkLst>
          <pc:docMk/>
          <pc:sldMk cId="3172130435" sldId="1405"/>
        </pc:sldMkLst>
        <pc:spChg chg="mod">
          <ac:chgData name="Feng, Pei-Jean (CDC/DDID/NCHHSTP/DTE)" userId="239ea777-a985-43c5-9b7b-36c9bf0e18b4" providerId="ADAL" clId="{336032B0-9110-488A-B2E2-774C539E7AF5}" dt="2023-08-08T19:03:32.596" v="2975" actId="6549"/>
          <ac:spMkLst>
            <pc:docMk/>
            <pc:sldMk cId="3172130435" sldId="1405"/>
            <ac:spMk id="6" creationId="{F6FAC834-6F4D-4D52-B9C6-559532DFCCAE}"/>
          </ac:spMkLst>
        </pc:spChg>
        <pc:spChg chg="mod">
          <ac:chgData name="Feng, Pei-Jean (CDC/DDID/NCHHSTP/DTE)" userId="239ea777-a985-43c5-9b7b-36c9bf0e18b4" providerId="ADAL" clId="{336032B0-9110-488A-B2E2-774C539E7AF5}" dt="2023-08-09T19:20:45.224" v="4680" actId="6549"/>
          <ac:spMkLst>
            <pc:docMk/>
            <pc:sldMk cId="3172130435" sldId="1405"/>
            <ac:spMk id="16" creationId="{00000000-0000-0000-0000-000000000000}"/>
          </ac:spMkLst>
        </pc:spChg>
        <pc:graphicFrameChg chg="mod">
          <ac:chgData name="Feng, Pei-Jean (CDC/DDID/NCHHSTP/DTE)" userId="239ea777-a985-43c5-9b7b-36c9bf0e18b4" providerId="ADAL" clId="{336032B0-9110-488A-B2E2-774C539E7AF5}" dt="2023-08-14T19:45:47.495" v="5389" actId="207"/>
          <ac:graphicFrameMkLst>
            <pc:docMk/>
            <pc:sldMk cId="3172130435" sldId="1405"/>
            <ac:graphicFrameMk id="15" creationId="{3DA1F060-04E3-4066-9504-2D4C285B19D3}"/>
          </ac:graphicFrameMkLst>
        </pc:graphicFrameChg>
      </pc:sldChg>
      <pc:sldChg chg="addSp delSp modSp mod delCm modCm modNotes modNotesTx">
        <pc:chgData name="Feng, Pei-Jean (CDC/DDID/NCHHSTP/DTE)" userId="239ea777-a985-43c5-9b7b-36c9bf0e18b4" providerId="ADAL" clId="{336032B0-9110-488A-B2E2-774C539E7AF5}" dt="2023-08-28T16:37:12.154" v="5990"/>
        <pc:sldMkLst>
          <pc:docMk/>
          <pc:sldMk cId="3191428048" sldId="1406"/>
        </pc:sldMkLst>
        <pc:spChg chg="add mod topLvl">
          <ac:chgData name="Feng, Pei-Jean (CDC/DDID/NCHHSTP/DTE)" userId="239ea777-a985-43c5-9b7b-36c9bf0e18b4" providerId="ADAL" clId="{336032B0-9110-488A-B2E2-774C539E7AF5}" dt="2023-08-16T12:25:02.463" v="5978" actId="164"/>
          <ac:spMkLst>
            <pc:docMk/>
            <pc:sldMk cId="3191428048" sldId="1406"/>
            <ac:spMk id="8" creationId="{50C60AE2-8C76-03F5-D4B1-C65A7DD37C50}"/>
          </ac:spMkLst>
        </pc:spChg>
        <pc:spChg chg="add mod topLvl">
          <ac:chgData name="Feng, Pei-Jean (CDC/DDID/NCHHSTP/DTE)" userId="239ea777-a985-43c5-9b7b-36c9bf0e18b4" providerId="ADAL" clId="{336032B0-9110-488A-B2E2-774C539E7AF5}" dt="2023-08-16T12:25:02.463" v="5978" actId="164"/>
          <ac:spMkLst>
            <pc:docMk/>
            <pc:sldMk cId="3191428048" sldId="1406"/>
            <ac:spMk id="9" creationId="{100F72E9-0F6D-40B1-0C83-569FEC6E8CDB}"/>
          </ac:spMkLst>
        </pc:spChg>
        <pc:spChg chg="add del mod topLvl">
          <ac:chgData name="Feng, Pei-Jean (CDC/DDID/NCHHSTP/DTE)" userId="239ea777-a985-43c5-9b7b-36c9bf0e18b4" providerId="ADAL" clId="{336032B0-9110-488A-B2E2-774C539E7AF5}" dt="2023-08-16T12:25:02.463" v="5978" actId="164"/>
          <ac:spMkLst>
            <pc:docMk/>
            <pc:sldMk cId="3191428048" sldId="1406"/>
            <ac:spMk id="10" creationId="{E6319DB4-F45D-BFF1-413F-483F375EACB9}"/>
          </ac:spMkLst>
        </pc:spChg>
        <pc:spChg chg="add mod topLvl">
          <ac:chgData name="Feng, Pei-Jean (CDC/DDID/NCHHSTP/DTE)" userId="239ea777-a985-43c5-9b7b-36c9bf0e18b4" providerId="ADAL" clId="{336032B0-9110-488A-B2E2-774C539E7AF5}" dt="2023-08-16T12:25:02.463" v="5978" actId="164"/>
          <ac:spMkLst>
            <pc:docMk/>
            <pc:sldMk cId="3191428048" sldId="1406"/>
            <ac:spMk id="11" creationId="{F5A14AF7-CAB3-E282-783C-31F30E14F9DE}"/>
          </ac:spMkLst>
        </pc:spChg>
        <pc:spChg chg="add mod topLvl">
          <ac:chgData name="Feng, Pei-Jean (CDC/DDID/NCHHSTP/DTE)" userId="239ea777-a985-43c5-9b7b-36c9bf0e18b4" providerId="ADAL" clId="{336032B0-9110-488A-B2E2-774C539E7AF5}" dt="2023-08-16T12:25:02.463" v="5978" actId="164"/>
          <ac:spMkLst>
            <pc:docMk/>
            <pc:sldMk cId="3191428048" sldId="1406"/>
            <ac:spMk id="12" creationId="{D7640660-4955-0B40-34DB-6B12DC96C40B}"/>
          </ac:spMkLst>
        </pc:spChg>
        <pc:spChg chg="add mod topLvl">
          <ac:chgData name="Feng, Pei-Jean (CDC/DDID/NCHHSTP/DTE)" userId="239ea777-a985-43c5-9b7b-36c9bf0e18b4" providerId="ADAL" clId="{336032B0-9110-488A-B2E2-774C539E7AF5}" dt="2023-08-16T12:25:02.463" v="5978" actId="164"/>
          <ac:spMkLst>
            <pc:docMk/>
            <pc:sldMk cId="3191428048" sldId="1406"/>
            <ac:spMk id="13" creationId="{C4442A04-440C-CB48-D952-DF874DA70150}"/>
          </ac:spMkLst>
        </pc:spChg>
        <pc:spChg chg="add mod topLvl">
          <ac:chgData name="Feng, Pei-Jean (CDC/DDID/NCHHSTP/DTE)" userId="239ea777-a985-43c5-9b7b-36c9bf0e18b4" providerId="ADAL" clId="{336032B0-9110-488A-B2E2-774C539E7AF5}" dt="2023-08-16T12:25:02.463" v="5978" actId="164"/>
          <ac:spMkLst>
            <pc:docMk/>
            <pc:sldMk cId="3191428048" sldId="1406"/>
            <ac:spMk id="14" creationId="{1863BB68-2592-AAE9-C8AA-B0F094941B49}"/>
          </ac:spMkLst>
        </pc:spChg>
        <pc:spChg chg="add mod topLvl">
          <ac:chgData name="Feng, Pei-Jean (CDC/DDID/NCHHSTP/DTE)" userId="239ea777-a985-43c5-9b7b-36c9bf0e18b4" providerId="ADAL" clId="{336032B0-9110-488A-B2E2-774C539E7AF5}" dt="2023-08-16T12:25:02.463" v="5978" actId="164"/>
          <ac:spMkLst>
            <pc:docMk/>
            <pc:sldMk cId="3191428048" sldId="1406"/>
            <ac:spMk id="16" creationId="{DE7D9EEB-49AF-C917-FD02-BDF10AFC4826}"/>
          </ac:spMkLst>
        </pc:spChg>
        <pc:spChg chg="mod topLvl">
          <ac:chgData name="Feng, Pei-Jean (CDC/DDID/NCHHSTP/DTE)" userId="239ea777-a985-43c5-9b7b-36c9bf0e18b4" providerId="ADAL" clId="{336032B0-9110-488A-B2E2-774C539E7AF5}" dt="2023-08-16T12:24:13.453" v="5963" actId="165"/>
          <ac:spMkLst>
            <pc:docMk/>
            <pc:sldMk cId="3191428048" sldId="1406"/>
            <ac:spMk id="18" creationId="{1D97E0DC-2458-4176-AFC7-75542C3B1DF1}"/>
          </ac:spMkLst>
        </pc:spChg>
        <pc:spChg chg="mod topLvl">
          <ac:chgData name="Feng, Pei-Jean (CDC/DDID/NCHHSTP/DTE)" userId="239ea777-a985-43c5-9b7b-36c9bf0e18b4" providerId="ADAL" clId="{336032B0-9110-488A-B2E2-774C539E7AF5}" dt="2023-08-16T12:25:22.530" v="5980" actId="164"/>
          <ac:spMkLst>
            <pc:docMk/>
            <pc:sldMk cId="3191428048" sldId="1406"/>
            <ac:spMk id="19" creationId="{C6621DD1-649A-4A88-A612-FEE7C83C69F4}"/>
          </ac:spMkLst>
        </pc:spChg>
        <pc:spChg chg="mod">
          <ac:chgData name="Feng, Pei-Jean (CDC/DDID/NCHHSTP/DTE)" userId="239ea777-a985-43c5-9b7b-36c9bf0e18b4" providerId="ADAL" clId="{336032B0-9110-488A-B2E2-774C539E7AF5}" dt="2023-08-15T12:40:22.868" v="5566" actId="1076"/>
          <ac:spMkLst>
            <pc:docMk/>
            <pc:sldMk cId="3191428048" sldId="1406"/>
            <ac:spMk id="20" creationId="{79FA0933-0A21-4482-9A07-5092FA74DA44}"/>
          </ac:spMkLst>
        </pc:spChg>
        <pc:spChg chg="mod topLvl">
          <ac:chgData name="Feng, Pei-Jean (CDC/DDID/NCHHSTP/DTE)" userId="239ea777-a985-43c5-9b7b-36c9bf0e18b4" providerId="ADAL" clId="{336032B0-9110-488A-B2E2-774C539E7AF5}" dt="2023-08-16T12:25:02.463" v="5978" actId="164"/>
          <ac:spMkLst>
            <pc:docMk/>
            <pc:sldMk cId="3191428048" sldId="1406"/>
            <ac:spMk id="21" creationId="{02C2941A-7057-4C3E-B2D7-4F2CC60863F6}"/>
          </ac:spMkLst>
        </pc:spChg>
        <pc:spChg chg="mod topLvl">
          <ac:chgData name="Feng, Pei-Jean (CDC/DDID/NCHHSTP/DTE)" userId="239ea777-a985-43c5-9b7b-36c9bf0e18b4" providerId="ADAL" clId="{336032B0-9110-488A-B2E2-774C539E7AF5}" dt="2023-08-16T12:25:02.463" v="5978" actId="164"/>
          <ac:spMkLst>
            <pc:docMk/>
            <pc:sldMk cId="3191428048" sldId="1406"/>
            <ac:spMk id="22" creationId="{7D9DF263-316C-4D46-8C53-D4A6CAB99D36}"/>
          </ac:spMkLst>
        </pc:spChg>
        <pc:spChg chg="add mod topLvl">
          <ac:chgData name="Feng, Pei-Jean (CDC/DDID/NCHHSTP/DTE)" userId="239ea777-a985-43c5-9b7b-36c9bf0e18b4" providerId="ADAL" clId="{336032B0-9110-488A-B2E2-774C539E7AF5}" dt="2023-08-16T12:25:02.463" v="5978" actId="164"/>
          <ac:spMkLst>
            <pc:docMk/>
            <pc:sldMk cId="3191428048" sldId="1406"/>
            <ac:spMk id="23" creationId="{468D6F75-07AB-4ED8-9693-F7973D315614}"/>
          </ac:spMkLst>
        </pc:spChg>
        <pc:spChg chg="mod topLvl">
          <ac:chgData name="Feng, Pei-Jean (CDC/DDID/NCHHSTP/DTE)" userId="239ea777-a985-43c5-9b7b-36c9bf0e18b4" providerId="ADAL" clId="{336032B0-9110-488A-B2E2-774C539E7AF5}" dt="2023-08-16T12:25:02.463" v="5978" actId="164"/>
          <ac:spMkLst>
            <pc:docMk/>
            <pc:sldMk cId="3191428048" sldId="1406"/>
            <ac:spMk id="24" creationId="{7BEE1196-3280-4BD2-BEA1-D67BF1CB396C}"/>
          </ac:spMkLst>
        </pc:spChg>
        <pc:spChg chg="mod topLvl">
          <ac:chgData name="Feng, Pei-Jean (CDC/DDID/NCHHSTP/DTE)" userId="239ea777-a985-43c5-9b7b-36c9bf0e18b4" providerId="ADAL" clId="{336032B0-9110-488A-B2E2-774C539E7AF5}" dt="2023-08-16T12:25:02.463" v="5978" actId="164"/>
          <ac:spMkLst>
            <pc:docMk/>
            <pc:sldMk cId="3191428048" sldId="1406"/>
            <ac:spMk id="25" creationId="{FFD053CA-A584-49F2-979B-81EDE7BE8632}"/>
          </ac:spMkLst>
        </pc:spChg>
        <pc:spChg chg="mod">
          <ac:chgData name="Feng, Pei-Jean (CDC/DDID/NCHHSTP/DTE)" userId="239ea777-a985-43c5-9b7b-36c9bf0e18b4" providerId="ADAL" clId="{336032B0-9110-488A-B2E2-774C539E7AF5}" dt="2023-08-01T13:49:38.586" v="1168" actId="1076"/>
          <ac:spMkLst>
            <pc:docMk/>
            <pc:sldMk cId="3191428048" sldId="1406"/>
            <ac:spMk id="27" creationId="{D100EBDE-43C5-4E84-BB2A-E988D09070CA}"/>
          </ac:spMkLst>
        </pc:spChg>
        <pc:grpChg chg="add del mod topLvl">
          <ac:chgData name="Feng, Pei-Jean (CDC/DDID/NCHHSTP/DTE)" userId="239ea777-a985-43c5-9b7b-36c9bf0e18b4" providerId="ADAL" clId="{336032B0-9110-488A-B2E2-774C539E7AF5}" dt="2023-08-16T12:24:13.453" v="5963" actId="165"/>
          <ac:grpSpMkLst>
            <pc:docMk/>
            <pc:sldMk cId="3191428048" sldId="1406"/>
            <ac:grpSpMk id="2" creationId="{CC01F07E-FF7E-4E54-AF7A-C4D54EA90EF8}"/>
          </ac:grpSpMkLst>
        </pc:grpChg>
        <pc:grpChg chg="add del mod topLvl">
          <ac:chgData name="Feng, Pei-Jean (CDC/DDID/NCHHSTP/DTE)" userId="239ea777-a985-43c5-9b7b-36c9bf0e18b4" providerId="ADAL" clId="{336032B0-9110-488A-B2E2-774C539E7AF5}" dt="2023-08-16T12:23:02.051" v="5943" actId="165"/>
          <ac:grpSpMkLst>
            <pc:docMk/>
            <pc:sldMk cId="3191428048" sldId="1406"/>
            <ac:grpSpMk id="3" creationId="{A94C57E0-016F-8AB3-DFB3-0EFA92E350EB}"/>
          </ac:grpSpMkLst>
        </pc:grpChg>
        <pc:grpChg chg="add mod">
          <ac:chgData name="Feng, Pei-Jean (CDC/DDID/NCHHSTP/DTE)" userId="239ea777-a985-43c5-9b7b-36c9bf0e18b4" providerId="ADAL" clId="{336032B0-9110-488A-B2E2-774C539E7AF5}" dt="2023-08-16T12:25:22.530" v="5980" actId="164"/>
          <ac:grpSpMkLst>
            <pc:docMk/>
            <pc:sldMk cId="3191428048" sldId="1406"/>
            <ac:grpSpMk id="5" creationId="{20090C4A-3541-9363-4448-30E09EA77685}"/>
          </ac:grpSpMkLst>
        </pc:grpChg>
        <pc:grpChg chg="add del mod">
          <ac:chgData name="Feng, Pei-Jean (CDC/DDID/NCHHSTP/DTE)" userId="239ea777-a985-43c5-9b7b-36c9bf0e18b4" providerId="ADAL" clId="{336032B0-9110-488A-B2E2-774C539E7AF5}" dt="2023-08-16T12:22:51.468" v="5940" actId="165"/>
          <ac:grpSpMkLst>
            <pc:docMk/>
            <pc:sldMk cId="3191428048" sldId="1406"/>
            <ac:grpSpMk id="7" creationId="{973BE37F-13EB-E4A4-D4AB-9259CF85BE18}"/>
          </ac:grpSpMkLst>
        </pc:grpChg>
        <pc:grpChg chg="add mod">
          <ac:chgData name="Feng, Pei-Jean (CDC/DDID/NCHHSTP/DTE)" userId="239ea777-a985-43c5-9b7b-36c9bf0e18b4" providerId="ADAL" clId="{336032B0-9110-488A-B2E2-774C539E7AF5}" dt="2023-08-16T12:25:22.530" v="5980" actId="164"/>
          <ac:grpSpMkLst>
            <pc:docMk/>
            <pc:sldMk cId="3191428048" sldId="1406"/>
            <ac:grpSpMk id="15" creationId="{BE4781F3-F2F3-CE21-F0CE-F1F15C9F080A}"/>
          </ac:grpSpMkLst>
        </pc:grpChg>
        <pc:picChg chg="add del mod ord modCrop">
          <ac:chgData name="Feng, Pei-Jean (CDC/DDID/NCHHSTP/DTE)" userId="239ea777-a985-43c5-9b7b-36c9bf0e18b4" providerId="ADAL" clId="{336032B0-9110-488A-B2E2-774C539E7AF5}" dt="2023-08-01T13:48:55.479" v="1153" actId="478"/>
          <ac:picMkLst>
            <pc:docMk/>
            <pc:sldMk cId="3191428048" sldId="1406"/>
            <ac:picMk id="5" creationId="{C768B3CC-532D-E5FE-AAD5-E284F59E8F64}"/>
          </ac:picMkLst>
        </pc:picChg>
        <pc:picChg chg="del mod topLvl">
          <ac:chgData name="Feng, Pei-Jean (CDC/DDID/NCHHSTP/DTE)" userId="239ea777-a985-43c5-9b7b-36c9bf0e18b4" providerId="ADAL" clId="{336032B0-9110-488A-B2E2-774C539E7AF5}" dt="2023-07-31T18:48:30.453" v="990" actId="478"/>
          <ac:picMkLst>
            <pc:docMk/>
            <pc:sldMk cId="3191428048" sldId="1406"/>
            <ac:picMk id="7" creationId="{43FEE8DF-2F6B-408B-A518-A717185DB1F6}"/>
          </ac:picMkLst>
        </pc:picChg>
        <pc:picChg chg="del">
          <ac:chgData name="Feng, Pei-Jean (CDC/DDID/NCHHSTP/DTE)" userId="239ea777-a985-43c5-9b7b-36c9bf0e18b4" providerId="ADAL" clId="{336032B0-9110-488A-B2E2-774C539E7AF5}" dt="2023-07-31T18:37:05.386" v="864" actId="478"/>
          <ac:picMkLst>
            <pc:docMk/>
            <pc:sldMk cId="3191428048" sldId="1406"/>
            <ac:picMk id="15" creationId="{E678FA60-1E35-408D-B8DA-4D96EF4E130B}"/>
          </ac:picMkLst>
        </pc:picChg>
        <pc:picChg chg="add mod ord modCrop">
          <ac:chgData name="Feng, Pei-Jean (CDC/DDID/NCHHSTP/DTE)" userId="239ea777-a985-43c5-9b7b-36c9bf0e18b4" providerId="ADAL" clId="{336032B0-9110-488A-B2E2-774C539E7AF5}" dt="2023-08-16T12:23:55.233" v="5962" actId="1076"/>
          <ac:picMkLst>
            <pc:docMk/>
            <pc:sldMk cId="3191428048" sldId="1406"/>
            <ac:picMk id="26" creationId="{74874ADE-FE28-FEF6-B1FD-417946572E3E}"/>
          </ac:picMkLst>
        </pc:picChg>
        <pc:picChg chg="del">
          <ac:chgData name="Feng, Pei-Jean (CDC/DDID/NCHHSTP/DTE)" userId="239ea777-a985-43c5-9b7b-36c9bf0e18b4" providerId="ADAL" clId="{336032B0-9110-488A-B2E2-774C539E7AF5}" dt="2023-07-31T18:37:07.337" v="865" actId="478"/>
          <ac:picMkLst>
            <pc:docMk/>
            <pc:sldMk cId="3191428048" sldId="1406"/>
            <ac:picMk id="32" creationId="{EFA1703A-9520-43A9-931F-26BBD9DC06FB}"/>
          </ac:picMkLst>
        </pc:picChg>
        <pc:picChg chg="del">
          <ac:chgData name="Feng, Pei-Jean (CDC/DDID/NCHHSTP/DTE)" userId="239ea777-a985-43c5-9b7b-36c9bf0e18b4" providerId="ADAL" clId="{336032B0-9110-488A-B2E2-774C539E7AF5}" dt="2023-07-31T18:37:09.286" v="866" actId="478"/>
          <ac:picMkLst>
            <pc:docMk/>
            <pc:sldMk cId="3191428048" sldId="1406"/>
            <ac:picMk id="34" creationId="{7562F20B-157A-4BBE-B139-C055D1742924}"/>
          </ac:picMkLst>
        </pc:picChg>
        <pc:cxnChg chg="mod topLvl">
          <ac:chgData name="Feng, Pei-Jean (CDC/DDID/NCHHSTP/DTE)" userId="239ea777-a985-43c5-9b7b-36c9bf0e18b4" providerId="ADAL" clId="{336032B0-9110-488A-B2E2-774C539E7AF5}" dt="2023-08-16T12:25:02.463" v="5978" actId="164"/>
          <ac:cxnSpMkLst>
            <pc:docMk/>
            <pc:sldMk cId="3191428048" sldId="1406"/>
            <ac:cxnSpMk id="4" creationId="{89F135F0-DDCC-459F-9249-1C7F5951ACE0}"/>
          </ac:cxnSpMkLst>
        </pc:cxnChg>
        <pc:cxnChg chg="mod topLvl">
          <ac:chgData name="Feng, Pei-Jean (CDC/DDID/NCHHSTP/DTE)" userId="239ea777-a985-43c5-9b7b-36c9bf0e18b4" providerId="ADAL" clId="{336032B0-9110-488A-B2E2-774C539E7AF5}" dt="2023-08-16T12:25:02.463" v="5978" actId="164"/>
          <ac:cxnSpMkLst>
            <pc:docMk/>
            <pc:sldMk cId="3191428048" sldId="1406"/>
            <ac:cxnSpMk id="17" creationId="{520BFC3F-3659-41FF-8177-945D008B4ED6}"/>
          </ac:cxnSpMkLst>
        </pc:cxnChg>
      </pc:sldChg>
      <pc:sldChg chg="modSp add mod delCm modCm modNotesTx">
        <pc:chgData name="Feng, Pei-Jean (CDC/DDID/NCHHSTP/DTE)" userId="239ea777-a985-43c5-9b7b-36c9bf0e18b4" providerId="ADAL" clId="{336032B0-9110-488A-B2E2-774C539E7AF5}" dt="2023-08-28T16:37:46.497" v="6001"/>
        <pc:sldMkLst>
          <pc:docMk/>
          <pc:sldMk cId="787505115" sldId="1407"/>
        </pc:sldMkLst>
        <pc:spChg chg="mod">
          <ac:chgData name="Feng, Pei-Jean (CDC/DDID/NCHHSTP/DTE)" userId="239ea777-a985-43c5-9b7b-36c9bf0e18b4" providerId="ADAL" clId="{336032B0-9110-488A-B2E2-774C539E7AF5}" dt="2023-08-15T19:51:34.466" v="5935" actId="14100"/>
          <ac:spMkLst>
            <pc:docMk/>
            <pc:sldMk cId="787505115" sldId="1407"/>
            <ac:spMk id="4" creationId="{940BD5C2-FA36-EB99-DF20-AA1F180C34EE}"/>
          </ac:spMkLst>
        </pc:spChg>
      </pc:sldChg>
      <pc:sldChg chg="modSp add del mod addCm modCm">
        <pc:chgData name="Feng, Pei-Jean (CDC/DDID/NCHHSTP/DTE)" userId="239ea777-a985-43c5-9b7b-36c9bf0e18b4" providerId="ADAL" clId="{336032B0-9110-488A-B2E2-774C539E7AF5}" dt="2023-08-09T19:54:48.789" v="4875" actId="2696"/>
        <pc:sldMkLst>
          <pc:docMk/>
          <pc:sldMk cId="1582766699" sldId="1410"/>
        </pc:sldMkLst>
        <pc:spChg chg="mod">
          <ac:chgData name="Feng, Pei-Jean (CDC/DDID/NCHHSTP/DTE)" userId="239ea777-a985-43c5-9b7b-36c9bf0e18b4" providerId="ADAL" clId="{336032B0-9110-488A-B2E2-774C539E7AF5}" dt="2023-08-09T15:04:31.746" v="4523" actId="20577"/>
          <ac:spMkLst>
            <pc:docMk/>
            <pc:sldMk cId="1582766699" sldId="1410"/>
            <ac:spMk id="15" creationId="{D1CEC6BA-5A79-452D-B373-6D74DB297BBE}"/>
          </ac:spMkLst>
        </pc:spChg>
        <pc:graphicFrameChg chg="mod">
          <ac:chgData name="Feng, Pei-Jean (CDC/DDID/NCHHSTP/DTE)" userId="239ea777-a985-43c5-9b7b-36c9bf0e18b4" providerId="ADAL" clId="{336032B0-9110-488A-B2E2-774C539E7AF5}" dt="2023-08-04T18:00:22.547" v="2593" actId="255"/>
          <ac:graphicFrameMkLst>
            <pc:docMk/>
            <pc:sldMk cId="1582766699" sldId="1410"/>
            <ac:graphicFrameMk id="12" creationId="{45C30866-6E6D-4EE0-9B0A-DE0A0C7B7DCC}"/>
          </ac:graphicFrameMkLst>
        </pc:graphicFrameChg>
        <pc:graphicFrameChg chg="mod">
          <ac:chgData name="Feng, Pei-Jean (CDC/DDID/NCHHSTP/DTE)" userId="239ea777-a985-43c5-9b7b-36c9bf0e18b4" providerId="ADAL" clId="{336032B0-9110-488A-B2E2-774C539E7AF5}" dt="2023-08-04T18:00:32.893" v="2594" actId="255"/>
          <ac:graphicFrameMkLst>
            <pc:docMk/>
            <pc:sldMk cId="1582766699" sldId="1410"/>
            <ac:graphicFrameMk id="14" creationId="{87E83BF0-0AB4-4E5F-9744-9AA1413E6BC8}"/>
          </ac:graphicFrameMkLst>
        </pc:graphicFrameChg>
      </pc:sldChg>
      <pc:sldChg chg="add del">
        <pc:chgData name="Feng, Pei-Jean (CDC/DDID/NCHHSTP/DTE)" userId="239ea777-a985-43c5-9b7b-36c9bf0e18b4" providerId="ADAL" clId="{336032B0-9110-488A-B2E2-774C539E7AF5}" dt="2023-08-11T19:31:27.268" v="5341" actId="47"/>
        <pc:sldMkLst>
          <pc:docMk/>
          <pc:sldMk cId="2220722519" sldId="1410"/>
        </pc:sldMkLst>
      </pc:sldChg>
      <pc:sldChg chg="delSp modSp add mod addCm delCm modCm">
        <pc:chgData name="Feng, Pei-Jean (CDC/DDID/NCHHSTP/DTE)" userId="239ea777-a985-43c5-9b7b-36c9bf0e18b4" providerId="ADAL" clId="{336032B0-9110-488A-B2E2-774C539E7AF5}" dt="2023-08-11T19:31:13.910" v="5337"/>
        <pc:sldMkLst>
          <pc:docMk/>
          <pc:sldMk cId="3580145002" sldId="1411"/>
        </pc:sldMkLst>
        <pc:spChg chg="del mod">
          <ac:chgData name="Feng, Pei-Jean (CDC/DDID/NCHHSTP/DTE)" userId="239ea777-a985-43c5-9b7b-36c9bf0e18b4" providerId="ADAL" clId="{336032B0-9110-488A-B2E2-774C539E7AF5}" dt="2023-08-09T14:55:19.099" v="4458" actId="478"/>
          <ac:spMkLst>
            <pc:docMk/>
            <pc:sldMk cId="3580145002" sldId="1411"/>
            <ac:spMk id="3" creationId="{A0DD3BFF-571B-C84C-D600-82BEE15E388E}"/>
          </ac:spMkLst>
        </pc:spChg>
        <pc:spChg chg="mod">
          <ac:chgData name="Feng, Pei-Jean (CDC/DDID/NCHHSTP/DTE)" userId="239ea777-a985-43c5-9b7b-36c9bf0e18b4" providerId="ADAL" clId="{336032B0-9110-488A-B2E2-774C539E7AF5}" dt="2023-08-09T15:44:01.908" v="4526" actId="113"/>
          <ac:spMkLst>
            <pc:docMk/>
            <pc:sldMk cId="3580145002" sldId="1411"/>
            <ac:spMk id="7" creationId="{F870D1A5-AC6A-4D24-B6A6-1D739A6BF2F1}"/>
          </ac:spMkLst>
        </pc:spChg>
        <pc:spChg chg="mod">
          <ac:chgData name="Feng, Pei-Jean (CDC/DDID/NCHHSTP/DTE)" userId="239ea777-a985-43c5-9b7b-36c9bf0e18b4" providerId="ADAL" clId="{336032B0-9110-488A-B2E2-774C539E7AF5}" dt="2023-08-09T15:44:08.930" v="4527" actId="113"/>
          <ac:spMkLst>
            <pc:docMk/>
            <pc:sldMk cId="3580145002" sldId="1411"/>
            <ac:spMk id="9" creationId="{3BA1D433-20BB-40F6-B8FD-10424335747D}"/>
          </ac:spMkLst>
        </pc:spChg>
        <pc:spChg chg="del">
          <ac:chgData name="Feng, Pei-Jean (CDC/DDID/NCHHSTP/DTE)" userId="239ea777-a985-43c5-9b7b-36c9bf0e18b4" providerId="ADAL" clId="{336032B0-9110-488A-B2E2-774C539E7AF5}" dt="2023-08-09T14:55:08.187" v="4454" actId="478"/>
          <ac:spMkLst>
            <pc:docMk/>
            <pc:sldMk cId="3580145002" sldId="1411"/>
            <ac:spMk id="13" creationId="{5D8E571E-0D86-AE1E-A1DE-24286821AE81}"/>
          </ac:spMkLst>
        </pc:spChg>
        <pc:spChg chg="del">
          <ac:chgData name="Feng, Pei-Jean (CDC/DDID/NCHHSTP/DTE)" userId="239ea777-a985-43c5-9b7b-36c9bf0e18b4" providerId="ADAL" clId="{336032B0-9110-488A-B2E2-774C539E7AF5}" dt="2023-08-09T14:49:12.464" v="4404" actId="478"/>
          <ac:spMkLst>
            <pc:docMk/>
            <pc:sldMk cId="3580145002" sldId="1411"/>
            <ac:spMk id="14" creationId="{ECE89F7A-AAC3-6661-C658-9498E2344F1E}"/>
          </ac:spMkLst>
        </pc:spChg>
        <pc:graphicFrameChg chg="mod">
          <ac:chgData name="Feng, Pei-Jean (CDC/DDID/NCHHSTP/DTE)" userId="239ea777-a985-43c5-9b7b-36c9bf0e18b4" providerId="ADAL" clId="{336032B0-9110-488A-B2E2-774C539E7AF5}" dt="2023-08-09T14:59:40.468" v="4506" actId="1035"/>
          <ac:graphicFrameMkLst>
            <pc:docMk/>
            <pc:sldMk cId="3580145002" sldId="1411"/>
            <ac:graphicFrameMk id="6" creationId="{5EFF146E-3F24-4F0A-A594-D33D6C7228ED}"/>
          </ac:graphicFrameMkLst>
        </pc:graphicFrameChg>
        <pc:graphicFrameChg chg="mod">
          <ac:chgData name="Feng, Pei-Jean (CDC/DDID/NCHHSTP/DTE)" userId="239ea777-a985-43c5-9b7b-36c9bf0e18b4" providerId="ADAL" clId="{336032B0-9110-488A-B2E2-774C539E7AF5}" dt="2023-08-09T15:01:38.881" v="4512"/>
          <ac:graphicFrameMkLst>
            <pc:docMk/>
            <pc:sldMk cId="3580145002" sldId="1411"/>
            <ac:graphicFrameMk id="8" creationId="{00000000-0000-0000-0000-000000000000}"/>
          </ac:graphicFrameMkLst>
        </pc:graphicFrameChg>
      </pc:sldChg>
      <pc:sldChg chg="modSp add del ord addCm modCm">
        <pc:chgData name="Feng, Pei-Jean (CDC/DDID/NCHHSTP/DTE)" userId="239ea777-a985-43c5-9b7b-36c9bf0e18b4" providerId="ADAL" clId="{336032B0-9110-488A-B2E2-774C539E7AF5}" dt="2023-08-11T19:31:27.268" v="5341" actId="47"/>
        <pc:sldMkLst>
          <pc:docMk/>
          <pc:sldMk cId="145671299" sldId="1412"/>
        </pc:sldMkLst>
        <pc:graphicFrameChg chg="mod">
          <ac:chgData name="Feng, Pei-Jean (CDC/DDID/NCHHSTP/DTE)" userId="239ea777-a985-43c5-9b7b-36c9bf0e18b4" providerId="ADAL" clId="{336032B0-9110-488A-B2E2-774C539E7AF5}" dt="2023-08-04T17:54:33.990" v="2564" actId="207"/>
          <ac:graphicFrameMkLst>
            <pc:docMk/>
            <pc:sldMk cId="145671299" sldId="1412"/>
            <ac:graphicFrameMk id="12" creationId="{45C30866-6E6D-4EE0-9B0A-DE0A0C7B7DCC}"/>
          </ac:graphicFrameMkLst>
        </pc:graphicFrameChg>
        <pc:graphicFrameChg chg="mod">
          <ac:chgData name="Feng, Pei-Jean (CDC/DDID/NCHHSTP/DTE)" userId="239ea777-a985-43c5-9b7b-36c9bf0e18b4" providerId="ADAL" clId="{336032B0-9110-488A-B2E2-774C539E7AF5}" dt="2023-08-04T17:54:26.580" v="2563" actId="207"/>
          <ac:graphicFrameMkLst>
            <pc:docMk/>
            <pc:sldMk cId="145671299" sldId="1412"/>
            <ac:graphicFrameMk id="14" creationId="{87E83BF0-0AB4-4E5F-9744-9AA1413E6BC8}"/>
          </ac:graphicFrameMkLst>
        </pc:graphicFrameChg>
      </pc:sldChg>
      <pc:sldChg chg="add del mod">
        <pc:chgData name="Feng, Pei-Jean (CDC/DDID/NCHHSTP/DTE)" userId="239ea777-a985-43c5-9b7b-36c9bf0e18b4" providerId="ADAL" clId="{336032B0-9110-488A-B2E2-774C539E7AF5}" dt="2023-08-09T19:54:48.789" v="4875" actId="2696"/>
        <pc:sldMkLst>
          <pc:docMk/>
          <pc:sldMk cId="2983275356" sldId="1413"/>
        </pc:sldMkLst>
      </pc:sldChg>
      <pc:sldChg chg="add del delCm">
        <pc:chgData name="Feng, Pei-Jean (CDC/DDID/NCHHSTP/DTE)" userId="239ea777-a985-43c5-9b7b-36c9bf0e18b4" providerId="ADAL" clId="{336032B0-9110-488A-B2E2-774C539E7AF5}" dt="2023-08-11T19:31:27.268" v="5341" actId="47"/>
        <pc:sldMkLst>
          <pc:docMk/>
          <pc:sldMk cId="4265810364" sldId="1413"/>
        </pc:sldMkLst>
      </pc:sldChg>
      <pc:sldChg chg="modSp add mod ord delCm modCm modNotesTx">
        <pc:chgData name="Feng, Pei-Jean (CDC/DDID/NCHHSTP/DTE)" userId="239ea777-a985-43c5-9b7b-36c9bf0e18b4" providerId="ADAL" clId="{336032B0-9110-488A-B2E2-774C539E7AF5}" dt="2023-08-28T16:37:54.064" v="6004"/>
        <pc:sldMkLst>
          <pc:docMk/>
          <pc:sldMk cId="126585551" sldId="1414"/>
        </pc:sldMkLst>
        <pc:spChg chg="mod">
          <ac:chgData name="Feng, Pei-Jean (CDC/DDID/NCHHSTP/DTE)" userId="239ea777-a985-43c5-9b7b-36c9bf0e18b4" providerId="ADAL" clId="{336032B0-9110-488A-B2E2-774C539E7AF5}" dt="2023-08-09T19:30:43.112" v="4752" actId="6549"/>
          <ac:spMkLst>
            <pc:docMk/>
            <pc:sldMk cId="126585551" sldId="1414"/>
            <ac:spMk id="16" creationId="{00000000-0000-0000-0000-000000000000}"/>
          </ac:spMkLst>
        </pc:spChg>
        <pc:graphicFrameChg chg="mod">
          <ac:chgData name="Feng, Pei-Jean (CDC/DDID/NCHHSTP/DTE)" userId="239ea777-a985-43c5-9b7b-36c9bf0e18b4" providerId="ADAL" clId="{336032B0-9110-488A-B2E2-774C539E7AF5}" dt="2023-08-14T19:46:16.945" v="5391" actId="207"/>
          <ac:graphicFrameMkLst>
            <pc:docMk/>
            <pc:sldMk cId="126585551" sldId="1414"/>
            <ac:graphicFrameMk id="15" creationId="{3DA1F060-04E3-4066-9504-2D4C285B19D3}"/>
          </ac:graphicFrameMkLst>
        </pc:graphicFrameChg>
      </pc:sldChg>
      <pc:sldChg chg="delSp modSp add mod addCm delCm modCm modNotesTx">
        <pc:chgData name="Feng, Pei-Jean (CDC/DDID/NCHHSTP/DTE)" userId="239ea777-a985-43c5-9b7b-36c9bf0e18b4" providerId="ADAL" clId="{336032B0-9110-488A-B2E2-774C539E7AF5}" dt="2023-08-28T16:37:50.985" v="6003"/>
        <pc:sldMkLst>
          <pc:docMk/>
          <pc:sldMk cId="140915980" sldId="1415"/>
        </pc:sldMkLst>
        <pc:spChg chg="del">
          <ac:chgData name="Feng, Pei-Jean (CDC/DDID/NCHHSTP/DTE)" userId="239ea777-a985-43c5-9b7b-36c9bf0e18b4" providerId="ADAL" clId="{336032B0-9110-488A-B2E2-774C539E7AF5}" dt="2023-08-09T19:54:33.325" v="4873" actId="478"/>
          <ac:spMkLst>
            <pc:docMk/>
            <pc:sldMk cId="140915980" sldId="1415"/>
            <ac:spMk id="6" creationId="{F6FAC834-6F4D-4D52-B9C6-559532DFCCAE}"/>
          </ac:spMkLst>
        </pc:spChg>
        <pc:spChg chg="mod">
          <ac:chgData name="Feng, Pei-Jean (CDC/DDID/NCHHSTP/DTE)" userId="239ea777-a985-43c5-9b7b-36c9bf0e18b4" providerId="ADAL" clId="{336032B0-9110-488A-B2E2-774C539E7AF5}" dt="2023-08-09T19:54:29.240" v="4872" actId="20577"/>
          <ac:spMkLst>
            <pc:docMk/>
            <pc:sldMk cId="140915980" sldId="1415"/>
            <ac:spMk id="16" creationId="{00000000-0000-0000-0000-000000000000}"/>
          </ac:spMkLst>
        </pc:spChg>
        <pc:graphicFrameChg chg="mod">
          <ac:chgData name="Feng, Pei-Jean (CDC/DDID/NCHHSTP/DTE)" userId="239ea777-a985-43c5-9b7b-36c9bf0e18b4" providerId="ADAL" clId="{336032B0-9110-488A-B2E2-774C539E7AF5}" dt="2023-08-14T19:51:23.907" v="5405"/>
          <ac:graphicFrameMkLst>
            <pc:docMk/>
            <pc:sldMk cId="140915980" sldId="1415"/>
            <ac:graphicFrameMk id="15" creationId="{3DA1F060-04E3-4066-9504-2D4C285B19D3}"/>
          </ac:graphicFrameMkLst>
        </pc:graphicFrameChg>
      </pc:sldChg>
      <pc:sldChg chg="delSp modSp add mod delCm modCm modNotesTx">
        <pc:chgData name="Feng, Pei-Jean (CDC/DDID/NCHHSTP/DTE)" userId="239ea777-a985-43c5-9b7b-36c9bf0e18b4" providerId="ADAL" clId="{336032B0-9110-488A-B2E2-774C539E7AF5}" dt="2023-08-28T16:37:59.558" v="6007"/>
        <pc:sldMkLst>
          <pc:docMk/>
          <pc:sldMk cId="1684777368" sldId="1416"/>
        </pc:sldMkLst>
        <pc:spChg chg="del">
          <ac:chgData name="Feng, Pei-Jean (CDC/DDID/NCHHSTP/DTE)" userId="239ea777-a985-43c5-9b7b-36c9bf0e18b4" providerId="ADAL" clId="{336032B0-9110-488A-B2E2-774C539E7AF5}" dt="2023-08-09T20:05:17.612" v="4940" actId="478"/>
          <ac:spMkLst>
            <pc:docMk/>
            <pc:sldMk cId="1684777368" sldId="1416"/>
            <ac:spMk id="6" creationId="{F6FAC834-6F4D-4D52-B9C6-559532DFCCAE}"/>
          </ac:spMkLst>
        </pc:spChg>
        <pc:spChg chg="mod">
          <ac:chgData name="Feng, Pei-Jean (CDC/DDID/NCHHSTP/DTE)" userId="239ea777-a985-43c5-9b7b-36c9bf0e18b4" providerId="ADAL" clId="{336032B0-9110-488A-B2E2-774C539E7AF5}" dt="2023-08-09T20:12:03.429" v="4963" actId="20577"/>
          <ac:spMkLst>
            <pc:docMk/>
            <pc:sldMk cId="1684777368" sldId="1416"/>
            <ac:spMk id="16" creationId="{00000000-0000-0000-0000-000000000000}"/>
          </ac:spMkLst>
        </pc:spChg>
        <pc:graphicFrameChg chg="mod">
          <ac:chgData name="Feng, Pei-Jean (CDC/DDID/NCHHSTP/DTE)" userId="239ea777-a985-43c5-9b7b-36c9bf0e18b4" providerId="ADAL" clId="{336032B0-9110-488A-B2E2-774C539E7AF5}" dt="2023-08-14T19:53:08.585" v="5410" actId="207"/>
          <ac:graphicFrameMkLst>
            <pc:docMk/>
            <pc:sldMk cId="1684777368" sldId="1416"/>
            <ac:graphicFrameMk id="15" creationId="{3DA1F060-04E3-4066-9504-2D4C285B19D3}"/>
          </ac:graphicFrameMkLst>
        </pc:graphicFrameChg>
      </pc:sldChg>
      <pc:sldChg chg="addSp delSp modSp new del mod">
        <pc:chgData name="Feng, Pei-Jean (CDC/DDID/NCHHSTP/DTE)" userId="239ea777-a985-43c5-9b7b-36c9bf0e18b4" providerId="ADAL" clId="{336032B0-9110-488A-B2E2-774C539E7AF5}" dt="2023-08-15T13:43:44.785" v="5771" actId="47"/>
        <pc:sldMkLst>
          <pc:docMk/>
          <pc:sldMk cId="1046745016" sldId="1417"/>
        </pc:sldMkLst>
        <pc:spChg chg="del">
          <ac:chgData name="Feng, Pei-Jean (CDC/DDID/NCHHSTP/DTE)" userId="239ea777-a985-43c5-9b7b-36c9bf0e18b4" providerId="ADAL" clId="{336032B0-9110-488A-B2E2-774C539E7AF5}" dt="2023-08-15T13:38:29.324" v="5666" actId="478"/>
          <ac:spMkLst>
            <pc:docMk/>
            <pc:sldMk cId="1046745016" sldId="1417"/>
            <ac:spMk id="2" creationId="{480FD962-E868-775A-B1B5-BE84115D1355}"/>
          </ac:spMkLst>
        </pc:spChg>
        <pc:spChg chg="del">
          <ac:chgData name="Feng, Pei-Jean (CDC/DDID/NCHHSTP/DTE)" userId="239ea777-a985-43c5-9b7b-36c9bf0e18b4" providerId="ADAL" clId="{336032B0-9110-488A-B2E2-774C539E7AF5}" dt="2023-08-15T13:38:27.836" v="5665" actId="478"/>
          <ac:spMkLst>
            <pc:docMk/>
            <pc:sldMk cId="1046745016" sldId="1417"/>
            <ac:spMk id="3" creationId="{866560DB-07AA-EE4C-E91D-0615ECCAD629}"/>
          </ac:spMkLst>
        </pc:spChg>
        <pc:spChg chg="add mod">
          <ac:chgData name="Feng, Pei-Jean (CDC/DDID/NCHHSTP/DTE)" userId="239ea777-a985-43c5-9b7b-36c9bf0e18b4" providerId="ADAL" clId="{336032B0-9110-488A-B2E2-774C539E7AF5}" dt="2023-08-15T13:38:35.584" v="5667"/>
          <ac:spMkLst>
            <pc:docMk/>
            <pc:sldMk cId="1046745016" sldId="1417"/>
            <ac:spMk id="4" creationId="{F7DC0BA2-4B87-2F1E-5C9F-5AD1A2C6A9D6}"/>
          </ac:spMkLst>
        </pc:spChg>
        <pc:spChg chg="add mod">
          <ac:chgData name="Feng, Pei-Jean (CDC/DDID/NCHHSTP/DTE)" userId="239ea777-a985-43c5-9b7b-36c9bf0e18b4" providerId="ADAL" clId="{336032B0-9110-488A-B2E2-774C539E7AF5}" dt="2023-08-15T13:38:35.584" v="5667"/>
          <ac:spMkLst>
            <pc:docMk/>
            <pc:sldMk cId="1046745016" sldId="1417"/>
            <ac:spMk id="6" creationId="{89494149-A82A-BCD8-7B5C-4D831FD2CBD2}"/>
          </ac:spMkLst>
        </pc:spChg>
        <pc:spChg chg="add mod">
          <ac:chgData name="Feng, Pei-Jean (CDC/DDID/NCHHSTP/DTE)" userId="239ea777-a985-43c5-9b7b-36c9bf0e18b4" providerId="ADAL" clId="{336032B0-9110-488A-B2E2-774C539E7AF5}" dt="2023-08-15T13:38:47.950" v="5668" actId="207"/>
          <ac:spMkLst>
            <pc:docMk/>
            <pc:sldMk cId="1046745016" sldId="1417"/>
            <ac:spMk id="7" creationId="{3C0866FD-4CB3-9E14-053A-49907C7CE641}"/>
          </ac:spMkLst>
        </pc:spChg>
        <pc:spChg chg="add mod">
          <ac:chgData name="Feng, Pei-Jean (CDC/DDID/NCHHSTP/DTE)" userId="239ea777-a985-43c5-9b7b-36c9bf0e18b4" providerId="ADAL" clId="{336032B0-9110-488A-B2E2-774C539E7AF5}" dt="2023-08-15T13:42:46.499" v="5730" actId="207"/>
          <ac:spMkLst>
            <pc:docMk/>
            <pc:sldMk cId="1046745016" sldId="1417"/>
            <ac:spMk id="8" creationId="{6C5601BD-22D6-D308-8151-0140D88D7EC2}"/>
          </ac:spMkLst>
        </pc:spChg>
        <pc:spChg chg="add mod">
          <ac:chgData name="Feng, Pei-Jean (CDC/DDID/NCHHSTP/DTE)" userId="239ea777-a985-43c5-9b7b-36c9bf0e18b4" providerId="ADAL" clId="{336032B0-9110-488A-B2E2-774C539E7AF5}" dt="2023-08-15T13:42:31.058" v="5728" actId="207"/>
          <ac:spMkLst>
            <pc:docMk/>
            <pc:sldMk cId="1046745016" sldId="1417"/>
            <ac:spMk id="9" creationId="{C754DEBE-8757-DC4E-2113-E0649DB26966}"/>
          </ac:spMkLst>
        </pc:spChg>
        <pc:spChg chg="add mod">
          <ac:chgData name="Feng, Pei-Jean (CDC/DDID/NCHHSTP/DTE)" userId="239ea777-a985-43c5-9b7b-36c9bf0e18b4" providerId="ADAL" clId="{336032B0-9110-488A-B2E2-774C539E7AF5}" dt="2023-08-15T13:42:39.970" v="5729" actId="207"/>
          <ac:spMkLst>
            <pc:docMk/>
            <pc:sldMk cId="1046745016" sldId="1417"/>
            <ac:spMk id="10" creationId="{FE97F203-A4AD-9C07-FCE8-FE6C6E476EA5}"/>
          </ac:spMkLst>
        </pc:spChg>
        <pc:spChg chg="add del mod">
          <ac:chgData name="Feng, Pei-Jean (CDC/DDID/NCHHSTP/DTE)" userId="239ea777-a985-43c5-9b7b-36c9bf0e18b4" providerId="ADAL" clId="{336032B0-9110-488A-B2E2-774C539E7AF5}" dt="2023-08-15T13:39:59.751" v="5721"/>
          <ac:spMkLst>
            <pc:docMk/>
            <pc:sldMk cId="1046745016" sldId="1417"/>
            <ac:spMk id="11" creationId="{758ADE18-2F00-755B-7EEC-0A39A372B012}"/>
          </ac:spMkLst>
        </pc:spChg>
        <pc:spChg chg="add mod">
          <ac:chgData name="Feng, Pei-Jean (CDC/DDID/NCHHSTP/DTE)" userId="239ea777-a985-43c5-9b7b-36c9bf0e18b4" providerId="ADAL" clId="{336032B0-9110-488A-B2E2-774C539E7AF5}" dt="2023-08-15T13:43:23.960" v="5770" actId="1076"/>
          <ac:spMkLst>
            <pc:docMk/>
            <pc:sldMk cId="1046745016" sldId="1417"/>
            <ac:spMk id="12" creationId="{A184B6F5-F905-B471-0DC1-A865F12FA944}"/>
          </ac:spMkLst>
        </pc:spChg>
        <pc:graphicFrameChg chg="add mod">
          <ac:chgData name="Feng, Pei-Jean (CDC/DDID/NCHHSTP/DTE)" userId="239ea777-a985-43c5-9b7b-36c9bf0e18b4" providerId="ADAL" clId="{336032B0-9110-488A-B2E2-774C539E7AF5}" dt="2023-08-15T13:39:15.363" v="5673" actId="167"/>
          <ac:graphicFrameMkLst>
            <pc:docMk/>
            <pc:sldMk cId="1046745016" sldId="1417"/>
            <ac:graphicFrameMk id="5" creationId="{BAB72E78-3E12-618D-7928-8F61B2E5B524}"/>
          </ac:graphicFrameMkLst>
        </pc:graphicFrameChg>
      </pc:sldChg>
    </pc:docChg>
  </pc:docChgLst>
  <pc:docChgLst>
    <pc:chgData name="Walker, William (Billy) (CDC/DDID/NCHHSTP/DTE)" userId="S::lxq4@cdc.gov::d61da025-b507-4400-90d3-de22e3dec7ad" providerId="AD" clId="Web-{2CCD5EE1-517E-50FF-D598-ECD9A0F573E9}"/>
    <pc:docChg chg="modSld">
      <pc:chgData name="Walker, William (Billy) (CDC/DDID/NCHHSTP/DTE)" userId="S::lxq4@cdc.gov::d61da025-b507-4400-90d3-de22e3dec7ad" providerId="AD" clId="Web-{2CCD5EE1-517E-50FF-D598-ECD9A0F573E9}" dt="2023-08-08T20:52:59.064" v="2" actId="20577"/>
      <pc:docMkLst>
        <pc:docMk/>
      </pc:docMkLst>
      <pc:sldChg chg="modSp modCm">
        <pc:chgData name="Walker, William (Billy) (CDC/DDID/NCHHSTP/DTE)" userId="S::lxq4@cdc.gov::d61da025-b507-4400-90d3-de22e3dec7ad" providerId="AD" clId="Web-{2CCD5EE1-517E-50FF-D598-ECD9A0F573E9}" dt="2023-08-08T20:52:59.064" v="2" actId="20577"/>
        <pc:sldMkLst>
          <pc:docMk/>
          <pc:sldMk cId="1582563831" sldId="462"/>
        </pc:sldMkLst>
        <pc:spChg chg="mod">
          <ac:chgData name="Walker, William (Billy) (CDC/DDID/NCHHSTP/DTE)" userId="S::lxq4@cdc.gov::d61da025-b507-4400-90d3-de22e3dec7ad" providerId="AD" clId="Web-{2CCD5EE1-517E-50FF-D598-ECD9A0F573E9}" dt="2023-08-08T20:52:59.064" v="2" actId="20577"/>
          <ac:spMkLst>
            <pc:docMk/>
            <pc:sldMk cId="1582563831" sldId="462"/>
            <ac:spMk id="3" creationId="{00000000-0000-0000-0000-000000000000}"/>
          </ac:spMkLst>
        </pc:spChg>
      </pc:sldChg>
    </pc:docChg>
  </pc:docChgLst>
  <pc:docChgLst>
    <pc:chgData name="Kammerer, Steve (CDC/DDID/NCHHSTP/DTE)" userId="S::fzk3@cdc.gov::5ff58567-e670-4ff5-89af-90b01f473128" providerId="AD" clId="Web-{3A1F4155-17B7-7E31-1CE9-E23914BCB14F}"/>
    <pc:docChg chg="modSld">
      <pc:chgData name="Kammerer, Steve (CDC/DDID/NCHHSTP/DTE)" userId="S::fzk3@cdc.gov::5ff58567-e670-4ff5-89af-90b01f473128" providerId="AD" clId="Web-{3A1F4155-17B7-7E31-1CE9-E23914BCB14F}" dt="2023-08-09T20:44:33.444" v="18"/>
      <pc:docMkLst>
        <pc:docMk/>
      </pc:docMkLst>
      <pc:sldChg chg="modSp">
        <pc:chgData name="Kammerer, Steve (CDC/DDID/NCHHSTP/DTE)" userId="S::fzk3@cdc.gov::5ff58567-e670-4ff5-89af-90b01f473128" providerId="AD" clId="Web-{3A1F4155-17B7-7E31-1CE9-E23914BCB14F}" dt="2023-08-09T20:40:55.985" v="11" actId="20577"/>
        <pc:sldMkLst>
          <pc:docMk/>
          <pc:sldMk cId="126585551" sldId="1414"/>
        </pc:sldMkLst>
        <pc:spChg chg="mod">
          <ac:chgData name="Kammerer, Steve (CDC/DDID/NCHHSTP/DTE)" userId="S::fzk3@cdc.gov::5ff58567-e670-4ff5-89af-90b01f473128" providerId="AD" clId="Web-{3A1F4155-17B7-7E31-1CE9-E23914BCB14F}" dt="2023-08-09T20:40:55.985" v="11" actId="20577"/>
          <ac:spMkLst>
            <pc:docMk/>
            <pc:sldMk cId="126585551" sldId="1414"/>
            <ac:spMk id="16" creationId="{00000000-0000-0000-0000-000000000000}"/>
          </ac:spMkLst>
        </pc:spChg>
      </pc:sldChg>
      <pc:sldChg chg="modSp modCm">
        <pc:chgData name="Kammerer, Steve (CDC/DDID/NCHHSTP/DTE)" userId="S::fzk3@cdc.gov::5ff58567-e670-4ff5-89af-90b01f473128" providerId="AD" clId="Web-{3A1F4155-17B7-7E31-1CE9-E23914BCB14F}" dt="2023-08-09T20:40:44.188" v="5"/>
        <pc:sldMkLst>
          <pc:docMk/>
          <pc:sldMk cId="140915980" sldId="1415"/>
        </pc:sldMkLst>
        <pc:spChg chg="mod">
          <ac:chgData name="Kammerer, Steve (CDC/DDID/NCHHSTP/DTE)" userId="S::fzk3@cdc.gov::5ff58567-e670-4ff5-89af-90b01f473128" providerId="AD" clId="Web-{3A1F4155-17B7-7E31-1CE9-E23914BCB14F}" dt="2023-08-09T20:38:40.747" v="4" actId="20577"/>
          <ac:spMkLst>
            <pc:docMk/>
            <pc:sldMk cId="140915980" sldId="1415"/>
            <ac:spMk id="16" creationId="{00000000-0000-0000-0000-000000000000}"/>
          </ac:spMkLst>
        </pc:spChg>
      </pc:sldChg>
      <pc:sldChg chg="modSp addCm">
        <pc:chgData name="Kammerer, Steve (CDC/DDID/NCHHSTP/DTE)" userId="S::fzk3@cdc.gov::5ff58567-e670-4ff5-89af-90b01f473128" providerId="AD" clId="Web-{3A1F4155-17B7-7E31-1CE9-E23914BCB14F}" dt="2023-08-09T20:44:33.444" v="18"/>
        <pc:sldMkLst>
          <pc:docMk/>
          <pc:sldMk cId="1684777368" sldId="1416"/>
        </pc:sldMkLst>
        <pc:spChg chg="mod">
          <ac:chgData name="Kammerer, Steve (CDC/DDID/NCHHSTP/DTE)" userId="S::fzk3@cdc.gov::5ff58567-e670-4ff5-89af-90b01f473128" providerId="AD" clId="Web-{3A1F4155-17B7-7E31-1CE9-E23914BCB14F}" dt="2023-08-09T20:41:06.501" v="17" actId="20577"/>
          <ac:spMkLst>
            <pc:docMk/>
            <pc:sldMk cId="1684777368" sldId="1416"/>
            <ac:spMk id="16" creationId="{00000000-0000-0000-0000-000000000000}"/>
          </ac:spMkLst>
        </pc:spChg>
      </pc:sldChg>
    </pc:docChg>
  </pc:docChgLst>
  <pc:docChgLst>
    <pc:chgData name="Forbes, Divia (CDC/DDID/NCHHSTP/DTE)" userId="0965cef4-b50e-4e91-82c2-b8854f40823f" providerId="ADAL" clId="{24B09C53-CB86-4C22-ADF6-0D229B17BDB1}"/>
    <pc:docChg chg="undo custSel modSld">
      <pc:chgData name="Forbes, Divia (CDC/DDID/NCHHSTP/DTE)" userId="0965cef4-b50e-4e91-82c2-b8854f40823f" providerId="ADAL" clId="{24B09C53-CB86-4C22-ADF6-0D229B17BDB1}" dt="2023-08-04T16:04:15.939" v="250"/>
      <pc:docMkLst>
        <pc:docMk/>
      </pc:docMkLst>
      <pc:sldChg chg="delSp modSp mod modNotesTx">
        <pc:chgData name="Forbes, Divia (CDC/DDID/NCHHSTP/DTE)" userId="0965cef4-b50e-4e91-82c2-b8854f40823f" providerId="ADAL" clId="{24B09C53-CB86-4C22-ADF6-0D229B17BDB1}" dt="2023-08-03T14:16:46.603" v="221" actId="20577"/>
        <pc:sldMkLst>
          <pc:docMk/>
          <pc:sldMk cId="88034540" sldId="425"/>
        </pc:sldMkLst>
        <pc:spChg chg="del mod">
          <ac:chgData name="Forbes, Divia (CDC/DDID/NCHHSTP/DTE)" userId="0965cef4-b50e-4e91-82c2-b8854f40823f" providerId="ADAL" clId="{24B09C53-CB86-4C22-ADF6-0D229B17BDB1}" dt="2023-08-01T19:45:50.845" v="152" actId="478"/>
          <ac:spMkLst>
            <pc:docMk/>
            <pc:sldMk cId="88034540" sldId="425"/>
            <ac:spMk id="8" creationId="{EDBFF6AD-262F-44F3-A31E-27D85D41E5DA}"/>
          </ac:spMkLst>
        </pc:spChg>
        <pc:spChg chg="del">
          <ac:chgData name="Forbes, Divia (CDC/DDID/NCHHSTP/DTE)" userId="0965cef4-b50e-4e91-82c2-b8854f40823f" providerId="ADAL" clId="{24B09C53-CB86-4C22-ADF6-0D229B17BDB1}" dt="2023-08-01T19:45:56.197" v="153" actId="478"/>
          <ac:spMkLst>
            <pc:docMk/>
            <pc:sldMk cId="88034540" sldId="425"/>
            <ac:spMk id="9" creationId="{6707F87E-BCB2-4478-8FEB-3F5FFD665F99}"/>
          </ac:spMkLst>
        </pc:spChg>
        <pc:spChg chg="del">
          <ac:chgData name="Forbes, Divia (CDC/DDID/NCHHSTP/DTE)" userId="0965cef4-b50e-4e91-82c2-b8854f40823f" providerId="ADAL" clId="{24B09C53-CB86-4C22-ADF6-0D229B17BDB1}" dt="2023-08-01T19:46:20.067" v="155" actId="478"/>
          <ac:spMkLst>
            <pc:docMk/>
            <pc:sldMk cId="88034540" sldId="425"/>
            <ac:spMk id="10" creationId="{4FDE6582-1194-4F46-9C2A-267E27268B2E}"/>
          </ac:spMkLst>
        </pc:spChg>
        <pc:spChg chg="del">
          <ac:chgData name="Forbes, Divia (CDC/DDID/NCHHSTP/DTE)" userId="0965cef4-b50e-4e91-82c2-b8854f40823f" providerId="ADAL" clId="{24B09C53-CB86-4C22-ADF6-0D229B17BDB1}" dt="2023-08-01T19:46:05.240" v="154" actId="478"/>
          <ac:spMkLst>
            <pc:docMk/>
            <pc:sldMk cId="88034540" sldId="425"/>
            <ac:spMk id="11" creationId="{59E12827-6CE3-4183-8F81-86C545BFC6B2}"/>
          </ac:spMkLst>
        </pc:spChg>
      </pc:sldChg>
      <pc:sldChg chg="mod">
        <pc:chgData name="Forbes, Divia (CDC/DDID/NCHHSTP/DTE)" userId="0965cef4-b50e-4e91-82c2-b8854f40823f" providerId="ADAL" clId="{24B09C53-CB86-4C22-ADF6-0D229B17BDB1}" dt="2023-08-02T16:33:51.429" v="169" actId="27918"/>
        <pc:sldMkLst>
          <pc:docMk/>
          <pc:sldMk cId="1026339616" sldId="447"/>
        </pc:sldMkLst>
      </pc:sldChg>
      <pc:sldChg chg="mod modCm modNotes modNotesTx">
        <pc:chgData name="Forbes, Divia (CDC/DDID/NCHHSTP/DTE)" userId="0965cef4-b50e-4e91-82c2-b8854f40823f" providerId="ADAL" clId="{24B09C53-CB86-4C22-ADF6-0D229B17BDB1}" dt="2023-08-03T13:48:12.579" v="217" actId="20577"/>
        <pc:sldMkLst>
          <pc:docMk/>
          <pc:sldMk cId="1497594192" sldId="456"/>
        </pc:sldMkLst>
      </pc:sldChg>
      <pc:sldChg chg="modSp mod modNotesTx">
        <pc:chgData name="Forbes, Divia (CDC/DDID/NCHHSTP/DTE)" userId="0965cef4-b50e-4e91-82c2-b8854f40823f" providerId="ADAL" clId="{24B09C53-CB86-4C22-ADF6-0D229B17BDB1}" dt="2023-08-01T19:25:26.235" v="120" actId="20577"/>
        <pc:sldMkLst>
          <pc:docMk/>
          <pc:sldMk cId="2889078544" sldId="458"/>
        </pc:sldMkLst>
        <pc:graphicFrameChg chg="mod">
          <ac:chgData name="Forbes, Divia (CDC/DDID/NCHHSTP/DTE)" userId="0965cef4-b50e-4e91-82c2-b8854f40823f" providerId="ADAL" clId="{24B09C53-CB86-4C22-ADF6-0D229B17BDB1}" dt="2023-08-01T19:22:25.024" v="114" actId="1076"/>
          <ac:graphicFrameMkLst>
            <pc:docMk/>
            <pc:sldMk cId="2889078544" sldId="458"/>
            <ac:graphicFrameMk id="18" creationId="{4094D0C5-06AD-4589-A343-A3CD615C059A}"/>
          </ac:graphicFrameMkLst>
        </pc:graphicFrameChg>
      </pc:sldChg>
      <pc:sldChg chg="modSp mod modNotesTx">
        <pc:chgData name="Forbes, Divia (CDC/DDID/NCHHSTP/DTE)" userId="0965cef4-b50e-4e91-82c2-b8854f40823f" providerId="ADAL" clId="{24B09C53-CB86-4C22-ADF6-0D229B17BDB1}" dt="2023-08-01T17:37:50.816" v="67"/>
        <pc:sldMkLst>
          <pc:docMk/>
          <pc:sldMk cId="2548102165" sldId="470"/>
        </pc:sldMkLst>
        <pc:spChg chg="mod">
          <ac:chgData name="Forbes, Divia (CDC/DDID/NCHHSTP/DTE)" userId="0965cef4-b50e-4e91-82c2-b8854f40823f" providerId="ADAL" clId="{24B09C53-CB86-4C22-ADF6-0D229B17BDB1}" dt="2023-08-01T17:35:42.137" v="66" actId="20577"/>
          <ac:spMkLst>
            <pc:docMk/>
            <pc:sldMk cId="2548102165" sldId="470"/>
            <ac:spMk id="8" creationId="{FC543B37-8BE2-4A45-AD08-53D5C4C63C7C}"/>
          </ac:spMkLst>
        </pc:spChg>
        <pc:graphicFrameChg chg="mod">
          <ac:chgData name="Forbes, Divia (CDC/DDID/NCHHSTP/DTE)" userId="0965cef4-b50e-4e91-82c2-b8854f40823f" providerId="ADAL" clId="{24B09C53-CB86-4C22-ADF6-0D229B17BDB1}" dt="2023-08-01T16:44:41.177" v="55" actId="1076"/>
          <ac:graphicFrameMkLst>
            <pc:docMk/>
            <pc:sldMk cId="2548102165" sldId="470"/>
            <ac:graphicFrameMk id="7" creationId="{00000000-0000-0000-0000-000000000000}"/>
          </ac:graphicFrameMkLst>
        </pc:graphicFrameChg>
      </pc:sldChg>
      <pc:sldChg chg="addSp delSp modSp mod modNotesTx">
        <pc:chgData name="Forbes, Divia (CDC/DDID/NCHHSTP/DTE)" userId="0965cef4-b50e-4e91-82c2-b8854f40823f" providerId="ADAL" clId="{24B09C53-CB86-4C22-ADF6-0D229B17BDB1}" dt="2023-08-03T13:32:32.681" v="216" actId="20577"/>
        <pc:sldMkLst>
          <pc:docMk/>
          <pc:sldMk cId="2398512813" sldId="473"/>
        </pc:sldMkLst>
        <pc:graphicFrameChg chg="add del mod">
          <ac:chgData name="Forbes, Divia (CDC/DDID/NCHHSTP/DTE)" userId="0965cef4-b50e-4e91-82c2-b8854f40823f" providerId="ADAL" clId="{24B09C53-CB86-4C22-ADF6-0D229B17BDB1}" dt="2023-08-03T13:23:57.840" v="193"/>
          <ac:graphicFrameMkLst>
            <pc:docMk/>
            <pc:sldMk cId="2398512813" sldId="473"/>
            <ac:graphicFrameMk id="2" creationId="{A5C5FBF2-E810-5E73-386D-762DB8AD1B54}"/>
          </ac:graphicFrameMkLst>
        </pc:graphicFrameChg>
        <pc:graphicFrameChg chg="mod">
          <ac:chgData name="Forbes, Divia (CDC/DDID/NCHHSTP/DTE)" userId="0965cef4-b50e-4e91-82c2-b8854f40823f" providerId="ADAL" clId="{24B09C53-CB86-4C22-ADF6-0D229B17BDB1}" dt="2023-08-03T13:27:36.681" v="208"/>
          <ac:graphicFrameMkLst>
            <pc:docMk/>
            <pc:sldMk cId="2398512813" sldId="473"/>
            <ac:graphicFrameMk id="7" creationId="{00000000-0000-0000-0000-000000000000}"/>
          </ac:graphicFrameMkLst>
        </pc:graphicFrameChg>
      </pc:sldChg>
      <pc:sldChg chg="modSp mod">
        <pc:chgData name="Forbes, Divia (CDC/DDID/NCHHSTP/DTE)" userId="0965cef4-b50e-4e91-82c2-b8854f40823f" providerId="ADAL" clId="{24B09C53-CB86-4C22-ADF6-0D229B17BDB1}" dt="2023-08-02T17:03:57.410" v="176"/>
        <pc:sldMkLst>
          <pc:docMk/>
          <pc:sldMk cId="4067368065" sldId="544"/>
        </pc:sldMkLst>
        <pc:graphicFrameChg chg="mod">
          <ac:chgData name="Forbes, Divia (CDC/DDID/NCHHSTP/DTE)" userId="0965cef4-b50e-4e91-82c2-b8854f40823f" providerId="ADAL" clId="{24B09C53-CB86-4C22-ADF6-0D229B17BDB1}" dt="2023-08-02T17:03:57.410" v="176"/>
          <ac:graphicFrameMkLst>
            <pc:docMk/>
            <pc:sldMk cId="4067368065" sldId="544"/>
            <ac:graphicFrameMk id="16" creationId="{00000000-0000-0000-0000-000000000000}"/>
          </ac:graphicFrameMkLst>
        </pc:graphicFrameChg>
      </pc:sldChg>
      <pc:sldChg chg="modSp mod modNotesTx">
        <pc:chgData name="Forbes, Divia (CDC/DDID/NCHHSTP/DTE)" userId="0965cef4-b50e-4e91-82c2-b8854f40823f" providerId="ADAL" clId="{24B09C53-CB86-4C22-ADF6-0D229B17BDB1}" dt="2023-08-01T15:17:29.553" v="28" actId="20577"/>
        <pc:sldMkLst>
          <pc:docMk/>
          <pc:sldMk cId="517797089" sldId="1389"/>
        </pc:sldMkLst>
        <pc:spChg chg="mod">
          <ac:chgData name="Forbes, Divia (CDC/DDID/NCHHSTP/DTE)" userId="0965cef4-b50e-4e91-82c2-b8854f40823f" providerId="ADAL" clId="{24B09C53-CB86-4C22-ADF6-0D229B17BDB1}" dt="2023-08-01T15:15:10.414" v="12" actId="20577"/>
          <ac:spMkLst>
            <pc:docMk/>
            <pc:sldMk cId="517797089" sldId="1389"/>
            <ac:spMk id="18" creationId="{1FD46D1A-6DA1-4791-8E58-826C14A87E7E}"/>
          </ac:spMkLst>
        </pc:spChg>
      </pc:sldChg>
      <pc:sldChg chg="mod addCm modNotes">
        <pc:chgData name="Forbes, Divia (CDC/DDID/NCHHSTP/DTE)" userId="0965cef4-b50e-4e91-82c2-b8854f40823f" providerId="ADAL" clId="{24B09C53-CB86-4C22-ADF6-0D229B17BDB1}" dt="2023-08-03T19:25:01.395" v="233"/>
        <pc:sldMkLst>
          <pc:docMk/>
          <pc:sldMk cId="1118046671" sldId="1392"/>
        </pc:sldMkLst>
      </pc:sldChg>
      <pc:sldChg chg="mod">
        <pc:chgData name="Forbes, Divia (CDC/DDID/NCHHSTP/DTE)" userId="0965cef4-b50e-4e91-82c2-b8854f40823f" providerId="ADAL" clId="{24B09C53-CB86-4C22-ADF6-0D229B17BDB1}" dt="2023-08-04T14:08:17.148" v="244" actId="27918"/>
        <pc:sldMkLst>
          <pc:docMk/>
          <pc:sldMk cId="290788910" sldId="1393"/>
        </pc:sldMkLst>
      </pc:sldChg>
      <pc:sldChg chg="mod addCm modCm modNotesTx">
        <pc:chgData name="Forbes, Divia (CDC/DDID/NCHHSTP/DTE)" userId="0965cef4-b50e-4e91-82c2-b8854f40823f" providerId="ADAL" clId="{24B09C53-CB86-4C22-ADF6-0D229B17BDB1}" dt="2023-08-04T16:04:15.939" v="250"/>
        <pc:sldMkLst>
          <pc:docMk/>
          <pc:sldMk cId="2108651814" sldId="1394"/>
        </pc:sldMkLst>
      </pc:sldChg>
      <pc:sldChg chg="mod">
        <pc:chgData name="Forbes, Divia (CDC/DDID/NCHHSTP/DTE)" userId="0965cef4-b50e-4e91-82c2-b8854f40823f" providerId="ADAL" clId="{24B09C53-CB86-4C22-ADF6-0D229B17BDB1}" dt="2023-08-03T17:24:32.923" v="230" actId="27918"/>
        <pc:sldMkLst>
          <pc:docMk/>
          <pc:sldMk cId="3701443209" sldId="1398"/>
        </pc:sldMkLst>
      </pc:sldChg>
      <pc:sldChg chg="mod">
        <pc:chgData name="Forbes, Divia (CDC/DDID/NCHHSTP/DTE)" userId="0965cef4-b50e-4e91-82c2-b8854f40823f" providerId="ADAL" clId="{24B09C53-CB86-4C22-ADF6-0D229B17BDB1}" dt="2023-08-04T13:50:29.406" v="242" actId="27918"/>
        <pc:sldMkLst>
          <pc:docMk/>
          <pc:sldMk cId="971997904" sldId="1399"/>
        </pc:sldMkLst>
      </pc:sldChg>
    </pc:docChg>
  </pc:docChgLst>
  <pc:docChgLst>
    <pc:chgData name="DeLuca, Nick (CDC/DDID/NCHHSTP/DTE)" userId="S::ncd4@cdc.gov::7401b3f7-5759-406a-b65c-994e78639fa6" providerId="AD" clId="Web-{BC5540C3-9E8C-330D-2ABE-517BFC767C2F}"/>
    <pc:docChg chg="">
      <pc:chgData name="DeLuca, Nick (CDC/DDID/NCHHSTP/DTE)" userId="S::ncd4@cdc.gov::7401b3f7-5759-406a-b65c-994e78639fa6" providerId="AD" clId="Web-{BC5540C3-9E8C-330D-2ABE-517BFC767C2F}" dt="2023-09-07T19:52:31.660" v="1"/>
      <pc:docMkLst>
        <pc:docMk/>
      </pc:docMkLst>
      <pc:sldChg chg="modCm">
        <pc:chgData name="DeLuca, Nick (CDC/DDID/NCHHSTP/DTE)" userId="S::ncd4@cdc.gov::7401b3f7-5759-406a-b65c-994e78639fa6" providerId="AD" clId="Web-{BC5540C3-9E8C-330D-2ABE-517BFC767C2F}" dt="2023-09-07T19:52:31.660" v="1"/>
        <pc:sldMkLst>
          <pc:docMk/>
          <pc:sldMk cId="900967972" sldId="490"/>
        </pc:sldMkLst>
      </pc:sldChg>
    </pc:docChg>
  </pc:docChgLst>
  <pc:docChgLst>
    <pc:chgData name="Kammerer, Steve (CDC/DDID/NCHHSTP/DTE)" userId="S::fzk3@cdc.gov::5ff58567-e670-4ff5-89af-90b01f473128" providerId="AD" clId="Web-{6958DF4B-69D9-9A22-E843-5819E300456A}"/>
    <pc:docChg chg="modSld">
      <pc:chgData name="Kammerer, Steve (CDC/DDID/NCHHSTP/DTE)" userId="S::fzk3@cdc.gov::5ff58567-e670-4ff5-89af-90b01f473128" providerId="AD" clId="Web-{6958DF4B-69D9-9A22-E843-5819E300456A}" dt="2023-08-07T19:57:29.279" v="0"/>
      <pc:docMkLst>
        <pc:docMk/>
      </pc:docMkLst>
      <pc:sldChg chg="modNotes">
        <pc:chgData name="Kammerer, Steve (CDC/DDID/NCHHSTP/DTE)" userId="S::fzk3@cdc.gov::5ff58567-e670-4ff5-89af-90b01f473128" providerId="AD" clId="Web-{6958DF4B-69D9-9A22-E843-5819E300456A}" dt="2023-08-07T19:57:29.279" v="0"/>
        <pc:sldMkLst>
          <pc:docMk/>
          <pc:sldMk cId="3580145002" sldId="1411"/>
        </pc:sldMkLst>
      </pc:sldChg>
    </pc:docChg>
  </pc:docChgLst>
  <pc:docChgLst>
    <pc:chgData name="Kammerer, Steve (CDC/DDID/NCHHSTP/DTE)" userId="S::fzk3@cdc.gov::5ff58567-e670-4ff5-89af-90b01f473128" providerId="AD" clId="Web-{F2195219-DA6D-1740-B3BA-BBF9D6C86A3F}"/>
    <pc:docChg chg="">
      <pc:chgData name="Kammerer, Steve (CDC/DDID/NCHHSTP/DTE)" userId="S::fzk3@cdc.gov::5ff58567-e670-4ff5-89af-90b01f473128" providerId="AD" clId="Web-{F2195219-DA6D-1740-B3BA-BBF9D6C86A3F}" dt="2023-08-09T17:02:19.914" v="0"/>
      <pc:docMkLst>
        <pc:docMk/>
      </pc:docMkLst>
      <pc:sldChg chg="modCm">
        <pc:chgData name="Kammerer, Steve (CDC/DDID/NCHHSTP/DTE)" userId="S::fzk3@cdc.gov::5ff58567-e670-4ff5-89af-90b01f473128" providerId="AD" clId="Web-{F2195219-DA6D-1740-B3BA-BBF9D6C86A3F}" dt="2023-08-09T17:02:19.914" v="0"/>
        <pc:sldMkLst>
          <pc:docMk/>
          <pc:sldMk cId="1582563831" sldId="462"/>
        </pc:sldMkLst>
      </pc:sldChg>
    </pc:docChg>
  </pc:docChgLst>
  <pc:docChgLst>
    <pc:chgData name="Walker, William (Billy) (CDC/DDID/NCHHSTP/DTE)" userId="S::lxq4@cdc.gov::d61da025-b507-4400-90d3-de22e3dec7ad" providerId="AD" clId="Web-{6D1198BA-6DA6-9641-31F7-1EEF5DA3AA9A}"/>
    <pc:docChg chg="">
      <pc:chgData name="Walker, William (Billy) (CDC/DDID/NCHHSTP/DTE)" userId="S::lxq4@cdc.gov::d61da025-b507-4400-90d3-de22e3dec7ad" providerId="AD" clId="Web-{6D1198BA-6DA6-9641-31F7-1EEF5DA3AA9A}" dt="2023-09-01T13:23:29.751" v="1"/>
      <pc:docMkLst>
        <pc:docMk/>
      </pc:docMkLst>
      <pc:sldChg chg="modCm">
        <pc:chgData name="Walker, William (Billy) (CDC/DDID/NCHHSTP/DTE)" userId="S::lxq4@cdc.gov::d61da025-b507-4400-90d3-de22e3dec7ad" providerId="AD" clId="Web-{6D1198BA-6DA6-9641-31F7-1EEF5DA3AA9A}" dt="2023-09-01T13:23:29.751" v="1"/>
        <pc:sldMkLst>
          <pc:docMk/>
          <pc:sldMk cId="787505115" sldId="1407"/>
        </pc:sldMkLst>
      </pc:sldChg>
    </pc:docChg>
  </pc:docChgLst>
  <pc:docChgLst>
    <pc:chgData name="Self, Julie Lynn (CDC/DDID/NCHHSTP/DTE)" userId="S::yxj9@cdc.gov::b0c15203-d06e-4f8a-93be-4cafda4cc0aa" providerId="AD" clId="Web-{0C31C81F-9D8A-6029-F31F-F71253394515}"/>
    <pc:docChg chg="modSld">
      <pc:chgData name="Self, Julie Lynn (CDC/DDID/NCHHSTP/DTE)" userId="S::yxj9@cdc.gov::b0c15203-d06e-4f8a-93be-4cafda4cc0aa" providerId="AD" clId="Web-{0C31C81F-9D8A-6029-F31F-F71253394515}" dt="2023-09-01T14:46:46.937" v="20"/>
      <pc:docMkLst>
        <pc:docMk/>
      </pc:docMkLst>
      <pc:sldChg chg="modCm">
        <pc:chgData name="Self, Julie Lynn (CDC/DDID/NCHHSTP/DTE)" userId="S::yxj9@cdc.gov::b0c15203-d06e-4f8a-93be-4cafda4cc0aa" providerId="AD" clId="Web-{0C31C81F-9D8A-6029-F31F-F71253394515}" dt="2023-09-01T14:46:46.937" v="20"/>
        <pc:sldMkLst>
          <pc:docMk/>
          <pc:sldMk cId="3308213338" sldId="540"/>
        </pc:sldMkLst>
      </pc:sldChg>
      <pc:sldChg chg="modCm modNotes">
        <pc:chgData name="Self, Julie Lynn (CDC/DDID/NCHHSTP/DTE)" userId="S::yxj9@cdc.gov::b0c15203-d06e-4f8a-93be-4cafda4cc0aa" providerId="AD" clId="Web-{0C31C81F-9D8A-6029-F31F-F71253394515}" dt="2023-09-01T14:41:22.618" v="19"/>
        <pc:sldMkLst>
          <pc:docMk/>
          <pc:sldMk cId="1118046671" sldId="1392"/>
        </pc:sldMkLst>
      </pc:sldChg>
    </pc:docChg>
  </pc:docChgLst>
  <pc:docChgLst>
    <pc:chgData name="Kammerer, Steve (CDC/DDID/NCHHSTP/DTE)" userId="S::fzk3@cdc.gov::5ff58567-e670-4ff5-89af-90b01f473128" providerId="AD" clId="Web-{A9D79AFD-6823-AB65-FB76-D05048070AF1}"/>
    <pc:docChg chg="">
      <pc:chgData name="Kammerer, Steve (CDC/DDID/NCHHSTP/DTE)" userId="S::fzk3@cdc.gov::5ff58567-e670-4ff5-89af-90b01f473128" providerId="AD" clId="Web-{A9D79AFD-6823-AB65-FB76-D05048070AF1}" dt="2023-08-08T20:35:20.058" v="0"/>
      <pc:docMkLst>
        <pc:docMk/>
      </pc:docMkLst>
      <pc:sldChg chg="modCm">
        <pc:chgData name="Kammerer, Steve (CDC/DDID/NCHHSTP/DTE)" userId="S::fzk3@cdc.gov::5ff58567-e670-4ff5-89af-90b01f473128" providerId="AD" clId="Web-{A9D79AFD-6823-AB65-FB76-D05048070AF1}" dt="2023-08-08T20:35:20.058" v="0"/>
        <pc:sldMkLst>
          <pc:docMk/>
          <pc:sldMk cId="1582563831" sldId="462"/>
        </pc:sldMkLst>
      </pc:sldChg>
    </pc:docChg>
  </pc:docChgLst>
  <pc:docChgLst>
    <pc:chgData name="Pratt, Robert (CDC/DDID/NCHHSTP/DTE)" userId="411d62a7-afbc-448c-bd39-7ebff3f5a7cf" providerId="ADAL" clId="{AFF2D3D2-993D-45FF-B8FC-9E3723484043}"/>
    <pc:docChg chg="undo redo custSel modSld">
      <pc:chgData name="Pratt, Robert (CDC/DDID/NCHHSTP/DTE)" userId="411d62a7-afbc-448c-bd39-7ebff3f5a7cf" providerId="ADAL" clId="{AFF2D3D2-993D-45FF-B8FC-9E3723484043}" dt="2023-08-30T15:35:11.113" v="1508" actId="27918"/>
      <pc:docMkLst>
        <pc:docMk/>
      </pc:docMkLst>
      <pc:sldChg chg="mod addCm modNotesTx">
        <pc:chgData name="Pratt, Robert (CDC/DDID/NCHHSTP/DTE)" userId="411d62a7-afbc-448c-bd39-7ebff3f5a7cf" providerId="ADAL" clId="{AFF2D3D2-993D-45FF-B8FC-9E3723484043}" dt="2023-07-31T17:14:20.501" v="654" actId="27918"/>
        <pc:sldMkLst>
          <pc:docMk/>
          <pc:sldMk cId="2291773781" sldId="369"/>
        </pc:sldMkLst>
      </pc:sldChg>
      <pc:sldChg chg="modSp mod addCm modCm modNotesTx">
        <pc:chgData name="Pratt, Robert (CDC/DDID/NCHHSTP/DTE)" userId="411d62a7-afbc-448c-bd39-7ebff3f5a7cf" providerId="ADAL" clId="{AFF2D3D2-993D-45FF-B8FC-9E3723484043}" dt="2023-08-04T18:13:58.561" v="781"/>
        <pc:sldMkLst>
          <pc:docMk/>
          <pc:sldMk cId="569664371" sldId="437"/>
        </pc:sldMkLst>
        <pc:spChg chg="mod">
          <ac:chgData name="Pratt, Robert (CDC/DDID/NCHHSTP/DTE)" userId="411d62a7-afbc-448c-bd39-7ebff3f5a7cf" providerId="ADAL" clId="{AFF2D3D2-993D-45FF-B8FC-9E3723484043}" dt="2023-08-04T18:11:16.985" v="779" actId="20577"/>
          <ac:spMkLst>
            <pc:docMk/>
            <pc:sldMk cId="569664371" sldId="437"/>
            <ac:spMk id="8" creationId="{00000000-0000-0000-0000-000000000000}"/>
          </ac:spMkLst>
        </pc:spChg>
        <pc:graphicFrameChg chg="mod">
          <ac:chgData name="Pratt, Robert (CDC/DDID/NCHHSTP/DTE)" userId="411d62a7-afbc-448c-bd39-7ebff3f5a7cf" providerId="ADAL" clId="{AFF2D3D2-993D-45FF-B8FC-9E3723484043}" dt="2023-07-26T11:42:02.878" v="218" actId="20577"/>
          <ac:graphicFrameMkLst>
            <pc:docMk/>
            <pc:sldMk cId="569664371" sldId="437"/>
            <ac:graphicFrameMk id="9" creationId="{00000000-0000-0000-0000-000000000000}"/>
          </ac:graphicFrameMkLst>
        </pc:graphicFrameChg>
        <pc:cxnChg chg="mod">
          <ac:chgData name="Pratt, Robert (CDC/DDID/NCHHSTP/DTE)" userId="411d62a7-afbc-448c-bd39-7ebff3f5a7cf" providerId="ADAL" clId="{AFF2D3D2-993D-45FF-B8FC-9E3723484043}" dt="2023-07-26T11:43:46.099" v="221" actId="14100"/>
          <ac:cxnSpMkLst>
            <pc:docMk/>
            <pc:sldMk cId="569664371" sldId="437"/>
            <ac:cxnSpMk id="12" creationId="{23B3BC13-9B87-4B3A-AA06-D465BF7B1721}"/>
          </ac:cxnSpMkLst>
        </pc:cxnChg>
        <pc:cxnChg chg="mod">
          <ac:chgData name="Pratt, Robert (CDC/DDID/NCHHSTP/DTE)" userId="411d62a7-afbc-448c-bd39-7ebff3f5a7cf" providerId="ADAL" clId="{AFF2D3D2-993D-45FF-B8FC-9E3723484043}" dt="2023-07-26T11:43:35.919" v="220" actId="14100"/>
          <ac:cxnSpMkLst>
            <pc:docMk/>
            <pc:sldMk cId="569664371" sldId="437"/>
            <ac:cxnSpMk id="22" creationId="{EE304CE8-4CF9-4C58-B6FE-F54F18A9CAE8}"/>
          </ac:cxnSpMkLst>
        </pc:cxnChg>
      </pc:sldChg>
      <pc:sldChg chg="mod addCm modCm modNotesTx">
        <pc:chgData name="Pratt, Robert (CDC/DDID/NCHHSTP/DTE)" userId="411d62a7-afbc-448c-bd39-7ebff3f5a7cf" providerId="ADAL" clId="{AFF2D3D2-993D-45FF-B8FC-9E3723484043}" dt="2023-08-03T18:58:07.862" v="694"/>
        <pc:sldMkLst>
          <pc:docMk/>
          <pc:sldMk cId="2178460320" sldId="438"/>
        </pc:sldMkLst>
      </pc:sldChg>
      <pc:sldChg chg="modSp mod modNotesTx">
        <pc:chgData name="Pratt, Robert (CDC/DDID/NCHHSTP/DTE)" userId="411d62a7-afbc-448c-bd39-7ebff3f5a7cf" providerId="ADAL" clId="{AFF2D3D2-993D-45FF-B8FC-9E3723484043}" dt="2023-08-30T14:14:30.964" v="1504" actId="6549"/>
        <pc:sldMkLst>
          <pc:docMk/>
          <pc:sldMk cId="1026339616" sldId="447"/>
        </pc:sldMkLst>
        <pc:spChg chg="mod">
          <ac:chgData name="Pratt, Robert (CDC/DDID/NCHHSTP/DTE)" userId="411d62a7-afbc-448c-bd39-7ebff3f5a7cf" providerId="ADAL" clId="{AFF2D3D2-993D-45FF-B8FC-9E3723484043}" dt="2023-08-30T13:46:57.613" v="1484" actId="6549"/>
          <ac:spMkLst>
            <pc:docMk/>
            <pc:sldMk cId="1026339616" sldId="447"/>
            <ac:spMk id="4" creationId="{00000000-0000-0000-0000-000000000000}"/>
          </ac:spMkLst>
        </pc:spChg>
        <pc:spChg chg="mod">
          <ac:chgData name="Pratt, Robert (CDC/DDID/NCHHSTP/DTE)" userId="411d62a7-afbc-448c-bd39-7ebff3f5a7cf" providerId="ADAL" clId="{AFF2D3D2-993D-45FF-B8FC-9E3723484043}" dt="2023-08-30T13:46:49.213" v="1476" actId="6549"/>
          <ac:spMkLst>
            <pc:docMk/>
            <pc:sldMk cId="1026339616" sldId="447"/>
            <ac:spMk id="5" creationId="{00000000-0000-0000-0000-000000000000}"/>
          </ac:spMkLst>
        </pc:spChg>
      </pc:sldChg>
      <pc:sldChg chg="mod">
        <pc:chgData name="Pratt, Robert (CDC/DDID/NCHHSTP/DTE)" userId="411d62a7-afbc-448c-bd39-7ebff3f5a7cf" providerId="ADAL" clId="{AFF2D3D2-993D-45FF-B8FC-9E3723484043}" dt="2023-08-04T13:42:26.371" v="765" actId="27918"/>
        <pc:sldMkLst>
          <pc:docMk/>
          <pc:sldMk cId="2067496563" sldId="477"/>
        </pc:sldMkLst>
      </pc:sldChg>
      <pc:sldChg chg="modSp mod addCm modCm modNotesTx">
        <pc:chgData name="Pratt, Robert (CDC/DDID/NCHHSTP/DTE)" userId="411d62a7-afbc-448c-bd39-7ebff3f5a7cf" providerId="ADAL" clId="{AFF2D3D2-993D-45FF-B8FC-9E3723484043}" dt="2023-07-31T17:44:18.193" v="667"/>
        <pc:sldMkLst>
          <pc:docMk/>
          <pc:sldMk cId="3976919944" sldId="479"/>
        </pc:sldMkLst>
        <pc:spChg chg="mod">
          <ac:chgData name="Pratt, Robert (CDC/DDID/NCHHSTP/DTE)" userId="411d62a7-afbc-448c-bd39-7ebff3f5a7cf" providerId="ADAL" clId="{AFF2D3D2-993D-45FF-B8FC-9E3723484043}" dt="2023-07-31T17:42:54.939" v="666" actId="207"/>
          <ac:spMkLst>
            <pc:docMk/>
            <pc:sldMk cId="3976919944" sldId="479"/>
            <ac:spMk id="4" creationId="{00000000-0000-0000-0000-000000000000}"/>
          </ac:spMkLst>
        </pc:spChg>
        <pc:spChg chg="mod">
          <ac:chgData name="Pratt, Robert (CDC/DDID/NCHHSTP/DTE)" userId="411d62a7-afbc-448c-bd39-7ebff3f5a7cf" providerId="ADAL" clId="{AFF2D3D2-993D-45FF-B8FC-9E3723484043}" dt="2023-07-31T17:42:54.939" v="666" actId="207"/>
          <ac:spMkLst>
            <pc:docMk/>
            <pc:sldMk cId="3976919944" sldId="479"/>
            <ac:spMk id="5" creationId="{00000000-0000-0000-0000-000000000000}"/>
          </ac:spMkLst>
        </pc:spChg>
        <pc:spChg chg="mod">
          <ac:chgData name="Pratt, Robert (CDC/DDID/NCHHSTP/DTE)" userId="411d62a7-afbc-448c-bd39-7ebff3f5a7cf" providerId="ADAL" clId="{AFF2D3D2-993D-45FF-B8FC-9E3723484043}" dt="2023-07-31T17:42:54.939" v="666" actId="207"/>
          <ac:spMkLst>
            <pc:docMk/>
            <pc:sldMk cId="3976919944" sldId="479"/>
            <ac:spMk id="6" creationId="{0EEAD836-6B57-4C6E-91B6-75B42A34DE62}"/>
          </ac:spMkLst>
        </pc:spChg>
        <pc:spChg chg="mod">
          <ac:chgData name="Pratt, Robert (CDC/DDID/NCHHSTP/DTE)" userId="411d62a7-afbc-448c-bd39-7ebff3f5a7cf" providerId="ADAL" clId="{AFF2D3D2-993D-45FF-B8FC-9E3723484043}" dt="2023-07-31T17:42:54.939" v="666" actId="207"/>
          <ac:spMkLst>
            <pc:docMk/>
            <pc:sldMk cId="3976919944" sldId="479"/>
            <ac:spMk id="9" creationId="{E1E68436-1C8E-43E0-BC0B-CDCBAC193D66}"/>
          </ac:spMkLst>
        </pc:spChg>
        <pc:spChg chg="mod">
          <ac:chgData name="Pratt, Robert (CDC/DDID/NCHHSTP/DTE)" userId="411d62a7-afbc-448c-bd39-7ebff3f5a7cf" providerId="ADAL" clId="{AFF2D3D2-993D-45FF-B8FC-9E3723484043}" dt="2023-07-31T17:42:54.939" v="666" actId="207"/>
          <ac:spMkLst>
            <pc:docMk/>
            <pc:sldMk cId="3976919944" sldId="479"/>
            <ac:spMk id="17" creationId="{04151272-BA37-4D69-A3D0-B710506FFE1A}"/>
          </ac:spMkLst>
        </pc:spChg>
        <pc:spChg chg="mod">
          <ac:chgData name="Pratt, Robert (CDC/DDID/NCHHSTP/DTE)" userId="411d62a7-afbc-448c-bd39-7ebff3f5a7cf" providerId="ADAL" clId="{AFF2D3D2-993D-45FF-B8FC-9E3723484043}" dt="2023-07-31T17:42:54.939" v="666" actId="207"/>
          <ac:spMkLst>
            <pc:docMk/>
            <pc:sldMk cId="3976919944" sldId="479"/>
            <ac:spMk id="19" creationId="{0CDD9387-866E-4F8F-A36E-748276D00EC7}"/>
          </ac:spMkLst>
        </pc:spChg>
        <pc:spChg chg="mod">
          <ac:chgData name="Pratt, Robert (CDC/DDID/NCHHSTP/DTE)" userId="411d62a7-afbc-448c-bd39-7ebff3f5a7cf" providerId="ADAL" clId="{AFF2D3D2-993D-45FF-B8FC-9E3723484043}" dt="2023-07-31T17:42:54.939" v="666" actId="207"/>
          <ac:spMkLst>
            <pc:docMk/>
            <pc:sldMk cId="3976919944" sldId="479"/>
            <ac:spMk id="20" creationId="{AD94B671-D779-4E9A-B97E-32DA3EBAB257}"/>
          </ac:spMkLst>
        </pc:spChg>
        <pc:spChg chg="mod">
          <ac:chgData name="Pratt, Robert (CDC/DDID/NCHHSTP/DTE)" userId="411d62a7-afbc-448c-bd39-7ebff3f5a7cf" providerId="ADAL" clId="{AFF2D3D2-993D-45FF-B8FC-9E3723484043}" dt="2023-07-31T17:42:54.939" v="666" actId="207"/>
          <ac:spMkLst>
            <pc:docMk/>
            <pc:sldMk cId="3976919944" sldId="479"/>
            <ac:spMk id="21" creationId="{02333FAC-183E-4057-BFDB-7F3E7B4D36D8}"/>
          </ac:spMkLst>
        </pc:spChg>
        <pc:spChg chg="mod">
          <ac:chgData name="Pratt, Robert (CDC/DDID/NCHHSTP/DTE)" userId="411d62a7-afbc-448c-bd39-7ebff3f5a7cf" providerId="ADAL" clId="{AFF2D3D2-993D-45FF-B8FC-9E3723484043}" dt="2023-07-31T17:42:54.939" v="666" actId="207"/>
          <ac:spMkLst>
            <pc:docMk/>
            <pc:sldMk cId="3976919944" sldId="479"/>
            <ac:spMk id="22" creationId="{B0FA9992-DAB2-4FB5-9FB0-9548C0F4C7EA}"/>
          </ac:spMkLst>
        </pc:spChg>
        <pc:graphicFrameChg chg="mod">
          <ac:chgData name="Pratt, Robert (CDC/DDID/NCHHSTP/DTE)" userId="411d62a7-afbc-448c-bd39-7ebff3f5a7cf" providerId="ADAL" clId="{AFF2D3D2-993D-45FF-B8FC-9E3723484043}" dt="2023-07-31T17:41:45.739" v="665" actId="207"/>
          <ac:graphicFrameMkLst>
            <pc:docMk/>
            <pc:sldMk cId="3976919944" sldId="479"/>
            <ac:graphicFrameMk id="16" creationId="{6AD8CEF9-EC78-497F-B6CC-DD5CF1CEA061}"/>
          </ac:graphicFrameMkLst>
        </pc:graphicFrameChg>
        <pc:graphicFrameChg chg="mod">
          <ac:chgData name="Pratt, Robert (CDC/DDID/NCHHSTP/DTE)" userId="411d62a7-afbc-448c-bd39-7ebff3f5a7cf" providerId="ADAL" clId="{AFF2D3D2-993D-45FF-B8FC-9E3723484043}" dt="2023-07-31T17:41:21.417" v="662" actId="207"/>
          <ac:graphicFrameMkLst>
            <pc:docMk/>
            <pc:sldMk cId="3976919944" sldId="479"/>
            <ac:graphicFrameMk id="18" creationId="{48F02D6E-46EC-4612-A144-FAF2078FFCA9}"/>
          </ac:graphicFrameMkLst>
        </pc:graphicFrameChg>
      </pc:sldChg>
      <pc:sldChg chg="mod addCm delCm modCm modNotesTx">
        <pc:chgData name="Pratt, Robert (CDC/DDID/NCHHSTP/DTE)" userId="411d62a7-afbc-448c-bd39-7ebff3f5a7cf" providerId="ADAL" clId="{AFF2D3D2-993D-45FF-B8FC-9E3723484043}" dt="2023-08-04T16:21:17.297" v="778"/>
        <pc:sldMkLst>
          <pc:docMk/>
          <pc:sldMk cId="900967972" sldId="490"/>
        </pc:sldMkLst>
      </pc:sldChg>
      <pc:sldChg chg="modSp mod addCm modCm modNotesTx">
        <pc:chgData name="Pratt, Robert (CDC/DDID/NCHHSTP/DTE)" userId="411d62a7-afbc-448c-bd39-7ebff3f5a7cf" providerId="ADAL" clId="{AFF2D3D2-993D-45FF-B8FC-9E3723484043}" dt="2023-08-03T19:01:55.922" v="708"/>
        <pc:sldMkLst>
          <pc:docMk/>
          <pc:sldMk cId="218266613" sldId="501"/>
        </pc:sldMkLst>
        <pc:spChg chg="mod">
          <ac:chgData name="Pratt, Robert (CDC/DDID/NCHHSTP/DTE)" userId="411d62a7-afbc-448c-bd39-7ebff3f5a7cf" providerId="ADAL" clId="{AFF2D3D2-993D-45FF-B8FC-9E3723484043}" dt="2023-08-03T19:00:48.604" v="703" actId="6549"/>
          <ac:spMkLst>
            <pc:docMk/>
            <pc:sldMk cId="218266613" sldId="501"/>
            <ac:spMk id="2" creationId="{D20D43D1-CDDB-43E1-960A-564B48AFA8B5}"/>
          </ac:spMkLst>
        </pc:spChg>
        <pc:spChg chg="mod">
          <ac:chgData name="Pratt, Robert (CDC/DDID/NCHHSTP/DTE)" userId="411d62a7-afbc-448c-bd39-7ebff3f5a7cf" providerId="ADAL" clId="{AFF2D3D2-993D-45FF-B8FC-9E3723484043}" dt="2023-08-03T19:01:33.908" v="707" actId="20577"/>
          <ac:spMkLst>
            <pc:docMk/>
            <pc:sldMk cId="218266613" sldId="501"/>
            <ac:spMk id="5" creationId="{C63E3F97-55B5-4DF9-8D4B-ED576A90A280}"/>
          </ac:spMkLst>
        </pc:spChg>
        <pc:spChg chg="mod">
          <ac:chgData name="Pratt, Robert (CDC/DDID/NCHHSTP/DTE)" userId="411d62a7-afbc-448c-bd39-7ebff3f5a7cf" providerId="ADAL" clId="{AFF2D3D2-993D-45FF-B8FC-9E3723484043}" dt="2023-08-03T19:00:32.162" v="701" actId="14100"/>
          <ac:spMkLst>
            <pc:docMk/>
            <pc:sldMk cId="218266613" sldId="501"/>
            <ac:spMk id="7" creationId="{D5F98DAA-A54F-4065-979D-6AF44E09DB41}"/>
          </ac:spMkLst>
        </pc:spChg>
        <pc:graphicFrameChg chg="mod">
          <ac:chgData name="Pratt, Robert (CDC/DDID/NCHHSTP/DTE)" userId="411d62a7-afbc-448c-bd39-7ebff3f5a7cf" providerId="ADAL" clId="{AFF2D3D2-993D-45FF-B8FC-9E3723484043}" dt="2023-08-03T19:00:09.146" v="699" actId="207"/>
          <ac:graphicFrameMkLst>
            <pc:docMk/>
            <pc:sldMk cId="218266613" sldId="501"/>
            <ac:graphicFrameMk id="6" creationId="{B6CB7F88-2071-496B-B19E-66A428020CA1}"/>
          </ac:graphicFrameMkLst>
        </pc:graphicFrameChg>
      </pc:sldChg>
      <pc:sldChg chg="mod addCm modNotesTx">
        <pc:chgData name="Pratt, Robert (CDC/DDID/NCHHSTP/DTE)" userId="411d62a7-afbc-448c-bd39-7ebff3f5a7cf" providerId="ADAL" clId="{AFF2D3D2-993D-45FF-B8FC-9E3723484043}" dt="2023-07-27T12:36:12.599" v="622" actId="27918"/>
        <pc:sldMkLst>
          <pc:docMk/>
          <pc:sldMk cId="2229456382" sldId="509"/>
        </pc:sldMkLst>
      </pc:sldChg>
      <pc:sldChg chg="modSp mod modNotesTx">
        <pc:chgData name="Pratt, Robert (CDC/DDID/NCHHSTP/DTE)" userId="411d62a7-afbc-448c-bd39-7ebff3f5a7cf" providerId="ADAL" clId="{AFF2D3D2-993D-45FF-B8FC-9E3723484043}" dt="2023-08-28T19:16:30.947" v="1236" actId="20577"/>
        <pc:sldMkLst>
          <pc:docMk/>
          <pc:sldMk cId="3968480544" sldId="524"/>
        </pc:sldMkLst>
        <pc:graphicFrameChg chg="mod">
          <ac:chgData name="Pratt, Robert (CDC/DDID/NCHHSTP/DTE)" userId="411d62a7-afbc-448c-bd39-7ebff3f5a7cf" providerId="ADAL" clId="{AFF2D3D2-993D-45FF-B8FC-9E3723484043}" dt="2023-08-07T17:08:29.398" v="782"/>
          <ac:graphicFrameMkLst>
            <pc:docMk/>
            <pc:sldMk cId="3968480544" sldId="524"/>
            <ac:graphicFrameMk id="6" creationId="{DB5AF82F-C730-49B7-AD2D-83324B216544}"/>
          </ac:graphicFrameMkLst>
        </pc:graphicFrameChg>
      </pc:sldChg>
      <pc:sldChg chg="mod addCm modNotesTx">
        <pc:chgData name="Pratt, Robert (CDC/DDID/NCHHSTP/DTE)" userId="411d62a7-afbc-448c-bd39-7ebff3f5a7cf" providerId="ADAL" clId="{AFF2D3D2-993D-45FF-B8FC-9E3723484043}" dt="2023-08-30T15:35:11.113" v="1508" actId="27918"/>
        <pc:sldMkLst>
          <pc:docMk/>
          <pc:sldMk cId="800188660" sldId="538"/>
        </pc:sldMkLst>
      </pc:sldChg>
      <pc:sldChg chg="mod addCm modNotesTx">
        <pc:chgData name="Pratt, Robert (CDC/DDID/NCHHSTP/DTE)" userId="411d62a7-afbc-448c-bd39-7ebff3f5a7cf" providerId="ADAL" clId="{AFF2D3D2-993D-45FF-B8FC-9E3723484043}" dt="2023-08-28T19:16:48.879" v="1324" actId="6549"/>
        <pc:sldMkLst>
          <pc:docMk/>
          <pc:sldMk cId="1298103264" sldId="539"/>
        </pc:sldMkLst>
      </pc:sldChg>
      <pc:sldChg chg="mod addCm">
        <pc:chgData name="Pratt, Robert (CDC/DDID/NCHHSTP/DTE)" userId="411d62a7-afbc-448c-bd39-7ebff3f5a7cf" providerId="ADAL" clId="{AFF2D3D2-993D-45FF-B8FC-9E3723484043}" dt="2023-08-07T18:40:50.124" v="801"/>
        <pc:sldMkLst>
          <pc:docMk/>
          <pc:sldMk cId="3308213338" sldId="540"/>
        </pc:sldMkLst>
      </pc:sldChg>
      <pc:sldChg chg="modSp mod modNotesTx">
        <pc:chgData name="Pratt, Robert (CDC/DDID/NCHHSTP/DTE)" userId="411d62a7-afbc-448c-bd39-7ebff3f5a7cf" providerId="ADAL" clId="{AFF2D3D2-993D-45FF-B8FC-9E3723484043}" dt="2023-08-30T13:47:15.305" v="1498" actId="6549"/>
        <pc:sldMkLst>
          <pc:docMk/>
          <pc:sldMk cId="4067368065" sldId="544"/>
        </pc:sldMkLst>
        <pc:spChg chg="mod">
          <ac:chgData name="Pratt, Robert (CDC/DDID/NCHHSTP/DTE)" userId="411d62a7-afbc-448c-bd39-7ebff3f5a7cf" providerId="ADAL" clId="{AFF2D3D2-993D-45FF-B8FC-9E3723484043}" dt="2023-08-30T13:47:08.786" v="1492" actId="6549"/>
          <ac:spMkLst>
            <pc:docMk/>
            <pc:sldMk cId="4067368065" sldId="544"/>
            <ac:spMk id="4" creationId="{00000000-0000-0000-0000-000000000000}"/>
          </ac:spMkLst>
        </pc:spChg>
        <pc:spChg chg="mod">
          <ac:chgData name="Pratt, Robert (CDC/DDID/NCHHSTP/DTE)" userId="411d62a7-afbc-448c-bd39-7ebff3f5a7cf" providerId="ADAL" clId="{AFF2D3D2-993D-45FF-B8FC-9E3723484043}" dt="2023-08-30T13:47:15.305" v="1498" actId="6549"/>
          <ac:spMkLst>
            <pc:docMk/>
            <pc:sldMk cId="4067368065" sldId="544"/>
            <ac:spMk id="5" creationId="{00000000-0000-0000-0000-000000000000}"/>
          </ac:spMkLst>
        </pc:spChg>
      </pc:sldChg>
      <pc:sldChg chg="mod">
        <pc:chgData name="Pratt, Robert (CDC/DDID/NCHHSTP/DTE)" userId="411d62a7-afbc-448c-bd39-7ebff3f5a7cf" providerId="ADAL" clId="{AFF2D3D2-993D-45FF-B8FC-9E3723484043}" dt="2023-08-30T13:00:23.241" v="1454" actId="27918"/>
        <pc:sldMkLst>
          <pc:docMk/>
          <pc:sldMk cId="1118046671" sldId="1392"/>
        </pc:sldMkLst>
      </pc:sldChg>
      <pc:sldChg chg="mod">
        <pc:chgData name="Pratt, Robert (CDC/DDID/NCHHSTP/DTE)" userId="411d62a7-afbc-448c-bd39-7ebff3f5a7cf" providerId="ADAL" clId="{AFF2D3D2-993D-45FF-B8FC-9E3723484043}" dt="2023-08-30T13:20:12.221" v="1470" actId="27918"/>
        <pc:sldMkLst>
          <pc:docMk/>
          <pc:sldMk cId="290788910" sldId="1393"/>
        </pc:sldMkLst>
      </pc:sldChg>
      <pc:sldChg chg="mod modNotesTx">
        <pc:chgData name="Pratt, Robert (CDC/DDID/NCHHSTP/DTE)" userId="411d62a7-afbc-448c-bd39-7ebff3f5a7cf" providerId="ADAL" clId="{AFF2D3D2-993D-45FF-B8FC-9E3723484043}" dt="2023-08-28T22:11:42.822" v="1358" actId="6549"/>
        <pc:sldMkLst>
          <pc:docMk/>
          <pc:sldMk cId="2108651814" sldId="1394"/>
        </pc:sldMkLst>
      </pc:sldChg>
      <pc:sldChg chg="mod">
        <pc:chgData name="Pratt, Robert (CDC/DDID/NCHHSTP/DTE)" userId="411d62a7-afbc-448c-bd39-7ebff3f5a7cf" providerId="ADAL" clId="{AFF2D3D2-993D-45FF-B8FC-9E3723484043}" dt="2023-08-30T12:37:37.683" v="1449" actId="27918"/>
        <pc:sldMkLst>
          <pc:docMk/>
          <pc:sldMk cId="3701443209" sldId="1398"/>
        </pc:sldMkLst>
      </pc:sldChg>
      <pc:sldChg chg="mod">
        <pc:chgData name="Pratt, Robert (CDC/DDID/NCHHSTP/DTE)" userId="411d62a7-afbc-448c-bd39-7ebff3f5a7cf" providerId="ADAL" clId="{AFF2D3D2-993D-45FF-B8FC-9E3723484043}" dt="2023-08-30T13:09:11.378" v="1458" actId="27918"/>
        <pc:sldMkLst>
          <pc:docMk/>
          <pc:sldMk cId="971997904" sldId="1399"/>
        </pc:sldMkLst>
      </pc:sldChg>
      <pc:sldChg chg="modNotes">
        <pc:chgData name="Pratt, Robert (CDC/DDID/NCHHSTP/DTE)" userId="411d62a7-afbc-448c-bd39-7ebff3f5a7cf" providerId="ADAL" clId="{AFF2D3D2-993D-45FF-B8FC-9E3723484043}" dt="2023-08-03T18:59:20.376" v="697" actId="27636"/>
        <pc:sldMkLst>
          <pc:docMk/>
          <pc:sldMk cId="3172130435" sldId="1405"/>
        </pc:sldMkLst>
      </pc:sldChg>
    </pc:docChg>
  </pc:docChgLst>
  <pc:docChgLst>
    <pc:chgData name="Miller, Erin (CDC/DDID/NCHHSTP/DTE)" userId="128df035-7289-43cf-84fc-19d2df55a584" providerId="ADAL" clId="{87E81ADD-DC66-49C5-96AE-1843895D635B}"/>
    <pc:docChg chg="undo redo custSel modSld">
      <pc:chgData name="Miller, Erin (CDC/DDID/NCHHSTP/DTE)" userId="128df035-7289-43cf-84fc-19d2df55a584" providerId="ADAL" clId="{87E81ADD-DC66-49C5-96AE-1843895D635B}" dt="2023-08-04T16:17:45.133" v="947"/>
      <pc:docMkLst>
        <pc:docMk/>
      </pc:docMkLst>
      <pc:sldChg chg="modSp mod addCm">
        <pc:chgData name="Miller, Erin (CDC/DDID/NCHHSTP/DTE)" userId="128df035-7289-43cf-84fc-19d2df55a584" providerId="ADAL" clId="{87E81ADD-DC66-49C5-96AE-1843895D635B}" dt="2023-08-02T21:02:35.807" v="928"/>
        <pc:sldMkLst>
          <pc:docMk/>
          <pc:sldMk cId="88034540" sldId="425"/>
        </pc:sldMkLst>
        <pc:graphicFrameChg chg="mod">
          <ac:chgData name="Miller, Erin (CDC/DDID/NCHHSTP/DTE)" userId="128df035-7289-43cf-84fc-19d2df55a584" providerId="ADAL" clId="{87E81ADD-DC66-49C5-96AE-1843895D635B}" dt="2023-08-02T20:58:47.864" v="926"/>
          <ac:graphicFrameMkLst>
            <pc:docMk/>
            <pc:sldMk cId="88034540" sldId="425"/>
            <ac:graphicFrameMk id="6" creationId="{FBD9CEB5-FA14-49A5-B870-2E6BACFC9A38}"/>
          </ac:graphicFrameMkLst>
        </pc:graphicFrameChg>
      </pc:sldChg>
      <pc:sldChg chg="modSp mod modNotesTx">
        <pc:chgData name="Miller, Erin (CDC/DDID/NCHHSTP/DTE)" userId="128df035-7289-43cf-84fc-19d2df55a584" providerId="ADAL" clId="{87E81ADD-DC66-49C5-96AE-1843895D635B}" dt="2023-08-01T20:35:07.796" v="787" actId="20577"/>
        <pc:sldMkLst>
          <pc:docMk/>
          <pc:sldMk cId="1026339616" sldId="447"/>
        </pc:sldMkLst>
        <pc:spChg chg="mod">
          <ac:chgData name="Miller, Erin (CDC/DDID/NCHHSTP/DTE)" userId="128df035-7289-43cf-84fc-19d2df55a584" providerId="ADAL" clId="{87E81ADD-DC66-49C5-96AE-1843895D635B}" dt="2023-08-01T20:34:56.666" v="784" actId="20577"/>
          <ac:spMkLst>
            <pc:docMk/>
            <pc:sldMk cId="1026339616" sldId="447"/>
            <ac:spMk id="4" creationId="{00000000-0000-0000-0000-000000000000}"/>
          </ac:spMkLst>
        </pc:spChg>
        <pc:spChg chg="mod">
          <ac:chgData name="Miller, Erin (CDC/DDID/NCHHSTP/DTE)" userId="128df035-7289-43cf-84fc-19d2df55a584" providerId="ADAL" clId="{87E81ADD-DC66-49C5-96AE-1843895D635B}" dt="2023-08-01T20:35:07.796" v="787" actId="20577"/>
          <ac:spMkLst>
            <pc:docMk/>
            <pc:sldMk cId="1026339616" sldId="447"/>
            <ac:spMk id="5" creationId="{00000000-0000-0000-0000-000000000000}"/>
          </ac:spMkLst>
        </pc:spChg>
        <pc:spChg chg="mod">
          <ac:chgData name="Miller, Erin (CDC/DDID/NCHHSTP/DTE)" userId="128df035-7289-43cf-84fc-19d2df55a584" providerId="ADAL" clId="{87E81ADD-DC66-49C5-96AE-1843895D635B}" dt="2023-08-01T20:34:32.015" v="781" actId="108"/>
          <ac:spMkLst>
            <pc:docMk/>
            <pc:sldMk cId="1026339616" sldId="447"/>
            <ac:spMk id="8" creationId="{00000000-0000-0000-0000-000000000000}"/>
          </ac:spMkLst>
        </pc:spChg>
        <pc:grpChg chg="mod">
          <ac:chgData name="Miller, Erin (CDC/DDID/NCHHSTP/DTE)" userId="128df035-7289-43cf-84fc-19d2df55a584" providerId="ADAL" clId="{87E81ADD-DC66-49C5-96AE-1843895D635B}" dt="2023-08-01T20:15:34.259" v="720" actId="1076"/>
          <ac:grpSpMkLst>
            <pc:docMk/>
            <pc:sldMk cId="1026339616" sldId="447"/>
            <ac:grpSpMk id="9" creationId="{00000000-0000-0000-0000-000000000000}"/>
          </ac:grpSpMkLst>
        </pc:grpChg>
      </pc:sldChg>
      <pc:sldChg chg="addCm modCm">
        <pc:chgData name="Miller, Erin (CDC/DDID/NCHHSTP/DTE)" userId="128df035-7289-43cf-84fc-19d2df55a584" providerId="ADAL" clId="{87E81ADD-DC66-49C5-96AE-1843895D635B}" dt="2023-08-02T20:14:03.875" v="903"/>
        <pc:sldMkLst>
          <pc:docMk/>
          <pc:sldMk cId="1497594192" sldId="456"/>
        </pc:sldMkLst>
      </pc:sldChg>
      <pc:sldChg chg="mod addCm delCm modNotesTx">
        <pc:chgData name="Miller, Erin (CDC/DDID/NCHHSTP/DTE)" userId="128df035-7289-43cf-84fc-19d2df55a584" providerId="ADAL" clId="{87E81ADD-DC66-49C5-96AE-1843895D635B}" dt="2023-08-03T13:56:32.916" v="936" actId="20577"/>
        <pc:sldMkLst>
          <pc:docMk/>
          <pc:sldMk cId="2889078544" sldId="458"/>
        </pc:sldMkLst>
      </pc:sldChg>
      <pc:sldChg chg="mod">
        <pc:chgData name="Miller, Erin (CDC/DDID/NCHHSTP/DTE)" userId="128df035-7289-43cf-84fc-19d2df55a584" providerId="ADAL" clId="{87E81ADD-DC66-49C5-96AE-1843895D635B}" dt="2023-08-02T20:41:49.177" v="912" actId="27918"/>
        <pc:sldMkLst>
          <pc:docMk/>
          <pc:sldMk cId="2548102165" sldId="470"/>
        </pc:sldMkLst>
      </pc:sldChg>
      <pc:sldChg chg="modSp mod addCm modCm modNotesTx">
        <pc:chgData name="Miller, Erin (CDC/DDID/NCHHSTP/DTE)" userId="128df035-7289-43cf-84fc-19d2df55a584" providerId="ADAL" clId="{87E81ADD-DC66-49C5-96AE-1843895D635B}" dt="2023-08-03T18:17:10.824" v="943" actId="20577"/>
        <pc:sldMkLst>
          <pc:docMk/>
          <pc:sldMk cId="2398512813" sldId="473"/>
        </pc:sldMkLst>
        <pc:graphicFrameChg chg="mod">
          <ac:chgData name="Miller, Erin (CDC/DDID/NCHHSTP/DTE)" userId="128df035-7289-43cf-84fc-19d2df55a584" providerId="ADAL" clId="{87E81ADD-DC66-49C5-96AE-1843895D635B}" dt="2023-08-03T18:15:27.362" v="937"/>
          <ac:graphicFrameMkLst>
            <pc:docMk/>
            <pc:sldMk cId="2398512813" sldId="473"/>
            <ac:graphicFrameMk id="13" creationId="{09186158-17CE-429F-9495-60619BBFF29B}"/>
          </ac:graphicFrameMkLst>
        </pc:graphicFrameChg>
      </pc:sldChg>
      <pc:sldChg chg="modSp mod modNotes modNotesTx">
        <pc:chgData name="Miller, Erin (CDC/DDID/NCHHSTP/DTE)" userId="128df035-7289-43cf-84fc-19d2df55a584" providerId="ADAL" clId="{87E81ADD-DC66-49C5-96AE-1843895D635B}" dt="2023-08-01T20:47:32.647" v="895" actId="27636"/>
        <pc:sldMkLst>
          <pc:docMk/>
          <pc:sldMk cId="4067368065" sldId="544"/>
        </pc:sldMkLst>
        <pc:spChg chg="mod">
          <ac:chgData name="Miller, Erin (CDC/DDID/NCHHSTP/DTE)" userId="128df035-7289-43cf-84fc-19d2df55a584" providerId="ADAL" clId="{87E81ADD-DC66-49C5-96AE-1843895D635B}" dt="2023-08-01T20:36:18.554" v="792" actId="20577"/>
          <ac:spMkLst>
            <pc:docMk/>
            <pc:sldMk cId="4067368065" sldId="544"/>
            <ac:spMk id="4" creationId="{00000000-0000-0000-0000-000000000000}"/>
          </ac:spMkLst>
        </pc:spChg>
        <pc:spChg chg="mod">
          <ac:chgData name="Miller, Erin (CDC/DDID/NCHHSTP/DTE)" userId="128df035-7289-43cf-84fc-19d2df55a584" providerId="ADAL" clId="{87E81ADD-DC66-49C5-96AE-1843895D635B}" dt="2023-08-01T20:36:10.124" v="789" actId="20577"/>
          <ac:spMkLst>
            <pc:docMk/>
            <pc:sldMk cId="4067368065" sldId="544"/>
            <ac:spMk id="5" creationId="{00000000-0000-0000-0000-000000000000}"/>
          </ac:spMkLst>
        </pc:spChg>
        <pc:graphicFrameChg chg="mod">
          <ac:chgData name="Miller, Erin (CDC/DDID/NCHHSTP/DTE)" userId="128df035-7289-43cf-84fc-19d2df55a584" providerId="ADAL" clId="{87E81ADD-DC66-49C5-96AE-1843895D635B}" dt="2023-08-01T20:38:47.997" v="808"/>
          <ac:graphicFrameMkLst>
            <pc:docMk/>
            <pc:sldMk cId="4067368065" sldId="544"/>
            <ac:graphicFrameMk id="16" creationId="{00000000-0000-0000-0000-000000000000}"/>
          </ac:graphicFrameMkLst>
        </pc:graphicFrameChg>
      </pc:sldChg>
      <pc:sldChg chg="modNotes">
        <pc:chgData name="Miller, Erin (CDC/DDID/NCHHSTP/DTE)" userId="128df035-7289-43cf-84fc-19d2df55a584" providerId="ADAL" clId="{87E81ADD-DC66-49C5-96AE-1843895D635B}" dt="2023-08-01T19:17:29.028" v="206" actId="27636"/>
        <pc:sldMkLst>
          <pc:docMk/>
          <pc:sldMk cId="517797089" sldId="1389"/>
        </pc:sldMkLst>
      </pc:sldChg>
      <pc:sldChg chg="modSp mod addCm modCm modNotesTx">
        <pc:chgData name="Miller, Erin (CDC/DDID/NCHHSTP/DTE)" userId="128df035-7289-43cf-84fc-19d2df55a584" providerId="ADAL" clId="{87E81ADD-DC66-49C5-96AE-1843895D635B}" dt="2023-08-02T17:25:12.056" v="901"/>
        <pc:sldMkLst>
          <pc:docMk/>
          <pc:sldMk cId="1118046671" sldId="1392"/>
        </pc:sldMkLst>
        <pc:spChg chg="mod">
          <ac:chgData name="Miller, Erin (CDC/DDID/NCHHSTP/DTE)" userId="128df035-7289-43cf-84fc-19d2df55a584" providerId="ADAL" clId="{87E81ADD-DC66-49C5-96AE-1843895D635B}" dt="2023-08-01T20:19:35.487" v="767" actId="1076"/>
          <ac:spMkLst>
            <pc:docMk/>
            <pc:sldMk cId="1118046671" sldId="1392"/>
            <ac:spMk id="13" creationId="{0DD12B14-69DB-4B0A-ABB3-8C6400A42740}"/>
          </ac:spMkLst>
        </pc:spChg>
        <pc:spChg chg="mod">
          <ac:chgData name="Miller, Erin (CDC/DDID/NCHHSTP/DTE)" userId="128df035-7289-43cf-84fc-19d2df55a584" providerId="ADAL" clId="{87E81ADD-DC66-49C5-96AE-1843895D635B}" dt="2023-08-01T20:19:38.117" v="768" actId="1076"/>
          <ac:spMkLst>
            <pc:docMk/>
            <pc:sldMk cId="1118046671" sldId="1392"/>
            <ac:spMk id="14" creationId="{DDF8BB65-A763-4B3D-A63E-7420A118E472}"/>
          </ac:spMkLst>
        </pc:spChg>
        <pc:spChg chg="mod">
          <ac:chgData name="Miller, Erin (CDC/DDID/NCHHSTP/DTE)" userId="128df035-7289-43cf-84fc-19d2df55a584" providerId="ADAL" clId="{87E81ADD-DC66-49C5-96AE-1843895D635B}" dt="2023-08-01T20:19:42.651" v="769" actId="1076"/>
          <ac:spMkLst>
            <pc:docMk/>
            <pc:sldMk cId="1118046671" sldId="1392"/>
            <ac:spMk id="15" creationId="{B68F5D25-30F0-442D-81C3-EB2EE8373765}"/>
          </ac:spMkLst>
        </pc:spChg>
        <pc:spChg chg="mod">
          <ac:chgData name="Miller, Erin (CDC/DDID/NCHHSTP/DTE)" userId="128df035-7289-43cf-84fc-19d2df55a584" providerId="ADAL" clId="{87E81ADD-DC66-49C5-96AE-1843895D635B}" dt="2023-08-01T20:19:53.017" v="771" actId="1076"/>
          <ac:spMkLst>
            <pc:docMk/>
            <pc:sldMk cId="1118046671" sldId="1392"/>
            <ac:spMk id="20" creationId="{A07BC3FA-420B-44C1-8DB8-D7A919FD2AD0}"/>
          </ac:spMkLst>
        </pc:spChg>
        <pc:spChg chg="mod">
          <ac:chgData name="Miller, Erin (CDC/DDID/NCHHSTP/DTE)" userId="128df035-7289-43cf-84fc-19d2df55a584" providerId="ADAL" clId="{87E81ADD-DC66-49C5-96AE-1843895D635B}" dt="2023-08-01T20:19:49.541" v="770" actId="1076"/>
          <ac:spMkLst>
            <pc:docMk/>
            <pc:sldMk cId="1118046671" sldId="1392"/>
            <ac:spMk id="21" creationId="{C2C0AB3D-7089-47C1-8D12-05164A4F2BDE}"/>
          </ac:spMkLst>
        </pc:spChg>
      </pc:sldChg>
      <pc:sldChg chg="modSp mod modNotesTx">
        <pc:chgData name="Miller, Erin (CDC/DDID/NCHHSTP/DTE)" userId="128df035-7289-43cf-84fc-19d2df55a584" providerId="ADAL" clId="{87E81ADD-DC66-49C5-96AE-1843895D635B}" dt="2023-08-01T20:19:16.463" v="766" actId="1076"/>
        <pc:sldMkLst>
          <pc:docMk/>
          <pc:sldMk cId="290788910" sldId="1393"/>
        </pc:sldMkLst>
        <pc:spChg chg="mod">
          <ac:chgData name="Miller, Erin (CDC/DDID/NCHHSTP/DTE)" userId="128df035-7289-43cf-84fc-19d2df55a584" providerId="ADAL" clId="{87E81ADD-DC66-49C5-96AE-1843895D635B}" dt="2023-08-01T20:19:06.589" v="764" actId="1076"/>
          <ac:spMkLst>
            <pc:docMk/>
            <pc:sldMk cId="290788910" sldId="1393"/>
            <ac:spMk id="17" creationId="{223FB5E7-AC05-40CA-AEBD-CED5A465C8BD}"/>
          </ac:spMkLst>
        </pc:spChg>
        <pc:spChg chg="mod">
          <ac:chgData name="Miller, Erin (CDC/DDID/NCHHSTP/DTE)" userId="128df035-7289-43cf-84fc-19d2df55a584" providerId="ADAL" clId="{87E81ADD-DC66-49C5-96AE-1843895D635B}" dt="2023-08-01T20:19:12.770" v="765" actId="1076"/>
          <ac:spMkLst>
            <pc:docMk/>
            <pc:sldMk cId="290788910" sldId="1393"/>
            <ac:spMk id="20" creationId="{3B697827-9828-4357-82D5-34210A348363}"/>
          </ac:spMkLst>
        </pc:spChg>
        <pc:spChg chg="mod">
          <ac:chgData name="Miller, Erin (CDC/DDID/NCHHSTP/DTE)" userId="128df035-7289-43cf-84fc-19d2df55a584" providerId="ADAL" clId="{87E81ADD-DC66-49C5-96AE-1843895D635B}" dt="2023-08-01T20:18:38.139" v="756" actId="1076"/>
          <ac:spMkLst>
            <pc:docMk/>
            <pc:sldMk cId="290788910" sldId="1393"/>
            <ac:spMk id="21" creationId="{925387D0-7FA2-4CCE-9DAB-098405DED529}"/>
          </ac:spMkLst>
        </pc:spChg>
        <pc:spChg chg="mod">
          <ac:chgData name="Miller, Erin (CDC/DDID/NCHHSTP/DTE)" userId="128df035-7289-43cf-84fc-19d2df55a584" providerId="ADAL" clId="{87E81ADD-DC66-49C5-96AE-1843895D635B}" dt="2023-08-01T20:18:47.119" v="758" actId="1076"/>
          <ac:spMkLst>
            <pc:docMk/>
            <pc:sldMk cId="290788910" sldId="1393"/>
            <ac:spMk id="23" creationId="{9E7B33CA-5713-41DE-A005-6E3F526C0882}"/>
          </ac:spMkLst>
        </pc:spChg>
        <pc:spChg chg="mod">
          <ac:chgData name="Miller, Erin (CDC/DDID/NCHHSTP/DTE)" userId="128df035-7289-43cf-84fc-19d2df55a584" providerId="ADAL" clId="{87E81ADD-DC66-49C5-96AE-1843895D635B}" dt="2023-08-01T20:19:16.463" v="766" actId="1076"/>
          <ac:spMkLst>
            <pc:docMk/>
            <pc:sldMk cId="290788910" sldId="1393"/>
            <ac:spMk id="24" creationId="{7135EC44-6732-4F32-817F-D519F80828AE}"/>
          </ac:spMkLst>
        </pc:spChg>
        <pc:grpChg chg="mod">
          <ac:chgData name="Miller, Erin (CDC/DDID/NCHHSTP/DTE)" userId="128df035-7289-43cf-84fc-19d2df55a584" providerId="ADAL" clId="{87E81ADD-DC66-49C5-96AE-1843895D635B}" dt="2023-08-01T20:18:42.775" v="757" actId="1076"/>
          <ac:grpSpMkLst>
            <pc:docMk/>
            <pc:sldMk cId="290788910" sldId="1393"/>
            <ac:grpSpMk id="15" creationId="{36AF09AD-2609-4B41-BED7-03818D099625}"/>
          </ac:grpSpMkLst>
        </pc:grpChg>
        <pc:graphicFrameChg chg="mod">
          <ac:chgData name="Miller, Erin (CDC/DDID/NCHHSTP/DTE)" userId="128df035-7289-43cf-84fc-19d2df55a584" providerId="ADAL" clId="{87E81ADD-DC66-49C5-96AE-1843895D635B}" dt="2023-08-01T20:18:56.170" v="762" actId="27636"/>
          <ac:graphicFrameMkLst>
            <pc:docMk/>
            <pc:sldMk cId="290788910" sldId="1393"/>
            <ac:graphicFrameMk id="14" creationId="{748F5271-D243-4CC3-843B-457F08D5F036}"/>
          </ac:graphicFrameMkLst>
        </pc:graphicFrameChg>
      </pc:sldChg>
      <pc:sldChg chg="mod modCm modNotesTx">
        <pc:chgData name="Miller, Erin (CDC/DDID/NCHHSTP/DTE)" userId="128df035-7289-43cf-84fc-19d2df55a584" providerId="ADAL" clId="{87E81ADD-DC66-49C5-96AE-1843895D635B}" dt="2023-08-04T16:17:45.133" v="947"/>
        <pc:sldMkLst>
          <pc:docMk/>
          <pc:sldMk cId="2108651814" sldId="1394"/>
        </pc:sldMkLst>
      </pc:sldChg>
      <pc:sldChg chg="mod addCm modCm modNotesTx">
        <pc:chgData name="Miller, Erin (CDC/DDID/NCHHSTP/DTE)" userId="128df035-7289-43cf-84fc-19d2df55a584" providerId="ADAL" clId="{87E81ADD-DC66-49C5-96AE-1843895D635B}" dt="2023-08-02T17:22:55.202" v="896"/>
        <pc:sldMkLst>
          <pc:docMk/>
          <pc:sldMk cId="3701443209" sldId="1398"/>
        </pc:sldMkLst>
      </pc:sldChg>
      <pc:sldChg chg="mod modNotesTx">
        <pc:chgData name="Miller, Erin (CDC/DDID/NCHHSTP/DTE)" userId="128df035-7289-43cf-84fc-19d2df55a584" providerId="ADAL" clId="{87E81ADD-DC66-49C5-96AE-1843895D635B}" dt="2023-08-01T19:23:10.933" v="209" actId="27918"/>
        <pc:sldMkLst>
          <pc:docMk/>
          <pc:sldMk cId="971997904" sldId="1399"/>
        </pc:sldMkLst>
      </pc:sldChg>
    </pc:docChg>
  </pc:docChgLst>
  <pc:docChgLst>
    <pc:chgData name="Self, Julie Lynn (CDC/DDID/NCHHSTP/DTE)" userId="b0c15203-d06e-4f8a-93be-4cafda4cc0aa" providerId="ADAL" clId="{7A5AC712-AD5D-4B3A-B449-0780DAA8FE44}"/>
    <pc:docChg chg="custSel addSld modSld">
      <pc:chgData name="Self, Julie Lynn (CDC/DDID/NCHHSTP/DTE)" userId="b0c15203-d06e-4f8a-93be-4cafda4cc0aa" providerId="ADAL" clId="{7A5AC712-AD5D-4B3A-B449-0780DAA8FE44}" dt="2023-09-07T23:03:22.893" v="109" actId="27918"/>
      <pc:docMkLst>
        <pc:docMk/>
      </pc:docMkLst>
      <pc:sldChg chg="addSp delSp modSp mod modCm">
        <pc:chgData name="Self, Julie Lynn (CDC/DDID/NCHHSTP/DTE)" userId="b0c15203-d06e-4f8a-93be-4cafda4cc0aa" providerId="ADAL" clId="{7A5AC712-AD5D-4B3A-B449-0780DAA8FE44}" dt="2023-09-07T03:53:17.615" v="68"/>
        <pc:sldMkLst>
          <pc:docMk/>
          <pc:sldMk cId="2440714641" sldId="341"/>
        </pc:sldMkLst>
        <pc:spChg chg="add mod">
          <ac:chgData name="Self, Julie Lynn (CDC/DDID/NCHHSTP/DTE)" userId="b0c15203-d06e-4f8a-93be-4cafda4cc0aa" providerId="ADAL" clId="{7A5AC712-AD5D-4B3A-B449-0780DAA8FE44}" dt="2023-09-06T18:57:50.621" v="38" actId="20577"/>
          <ac:spMkLst>
            <pc:docMk/>
            <pc:sldMk cId="2440714641" sldId="341"/>
            <ac:spMk id="3" creationId="{EB01B5D9-00E3-DCDD-C60A-6F37305BC59A}"/>
          </ac:spMkLst>
        </pc:spChg>
        <pc:graphicFrameChg chg="mod">
          <ac:chgData name="Self, Julie Lynn (CDC/DDID/NCHHSTP/DTE)" userId="b0c15203-d06e-4f8a-93be-4cafda4cc0aa" providerId="ADAL" clId="{7A5AC712-AD5D-4B3A-B449-0780DAA8FE44}" dt="2023-09-06T18:57:17.854" v="35"/>
          <ac:graphicFrameMkLst>
            <pc:docMk/>
            <pc:sldMk cId="2440714641" sldId="341"/>
            <ac:graphicFrameMk id="5" creationId="{00000000-0000-0000-0000-000000000000}"/>
          </ac:graphicFrameMkLst>
        </pc:graphicFrameChg>
        <pc:graphicFrameChg chg="add del mod">
          <ac:chgData name="Self, Julie Lynn (CDC/DDID/NCHHSTP/DTE)" userId="b0c15203-d06e-4f8a-93be-4cafda4cc0aa" providerId="ADAL" clId="{7A5AC712-AD5D-4B3A-B449-0780DAA8FE44}" dt="2023-09-06T19:01:11.571" v="40"/>
          <ac:graphicFrameMkLst>
            <pc:docMk/>
            <pc:sldMk cId="2440714641" sldId="341"/>
            <ac:graphicFrameMk id="9" creationId="{AD5F7129-C101-8D52-2ABD-AA0BDB6211BF}"/>
          </ac:graphicFrameMkLst>
        </pc:graphicFrameChg>
        <pc:cxnChg chg="add mod">
          <ac:chgData name="Self, Julie Lynn (CDC/DDID/NCHHSTP/DTE)" userId="b0c15203-d06e-4f8a-93be-4cafda4cc0aa" providerId="ADAL" clId="{7A5AC712-AD5D-4B3A-B449-0780DAA8FE44}" dt="2023-09-06T18:57:50.455" v="37" actId="20577"/>
          <ac:cxnSpMkLst>
            <pc:docMk/>
            <pc:sldMk cId="2440714641" sldId="341"/>
            <ac:cxnSpMk id="6" creationId="{1388E614-4FBC-1128-3102-0BA4A68B37B9}"/>
          </ac:cxnSpMkLst>
        </pc:cxnChg>
      </pc:sldChg>
      <pc:sldChg chg="modSp mod addCm modCm">
        <pc:chgData name="Self, Julie Lynn (CDC/DDID/NCHHSTP/DTE)" userId="b0c15203-d06e-4f8a-93be-4cafda4cc0aa" providerId="ADAL" clId="{7A5AC712-AD5D-4B3A-B449-0780DAA8FE44}" dt="2023-09-06T19:05:58.721" v="67"/>
        <pc:sldMkLst>
          <pc:docMk/>
          <pc:sldMk cId="1086074925" sldId="393"/>
        </pc:sldMkLst>
        <pc:spChg chg="mod">
          <ac:chgData name="Self, Julie Lynn (CDC/DDID/NCHHSTP/DTE)" userId="b0c15203-d06e-4f8a-93be-4cafda4cc0aa" providerId="ADAL" clId="{7A5AC712-AD5D-4B3A-B449-0780DAA8FE44}" dt="2023-09-06T18:54:08.716" v="21" actId="20577"/>
          <ac:spMkLst>
            <pc:docMk/>
            <pc:sldMk cId="1086074925" sldId="393"/>
            <ac:spMk id="6" creationId="{56121662-26B4-4663-B638-A48CC10E229B}"/>
          </ac:spMkLst>
        </pc:spChg>
        <pc:spChg chg="mod">
          <ac:chgData name="Self, Julie Lynn (CDC/DDID/NCHHSTP/DTE)" userId="b0c15203-d06e-4f8a-93be-4cafda4cc0aa" providerId="ADAL" clId="{7A5AC712-AD5D-4B3A-B449-0780DAA8FE44}" dt="2023-09-06T16:54:48.038" v="3" actId="114"/>
          <ac:spMkLst>
            <pc:docMk/>
            <pc:sldMk cId="1086074925" sldId="393"/>
            <ac:spMk id="7" creationId="{E09B97F8-879E-7547-B887-31DD1E73089A}"/>
          </ac:spMkLst>
        </pc:spChg>
      </pc:sldChg>
      <pc:sldChg chg="modCm">
        <pc:chgData name="Self, Julie Lynn (CDC/DDID/NCHHSTP/DTE)" userId="b0c15203-d06e-4f8a-93be-4cafda4cc0aa" providerId="ADAL" clId="{7A5AC712-AD5D-4B3A-B449-0780DAA8FE44}" dt="2023-09-07T17:35:29.067" v="93"/>
        <pc:sldMkLst>
          <pc:docMk/>
          <pc:sldMk cId="1807103290" sldId="439"/>
        </pc:sldMkLst>
      </pc:sldChg>
      <pc:sldChg chg="modCm">
        <pc:chgData name="Self, Julie Lynn (CDC/DDID/NCHHSTP/DTE)" userId="b0c15203-d06e-4f8a-93be-4cafda4cc0aa" providerId="ADAL" clId="{7A5AC712-AD5D-4B3A-B449-0780DAA8FE44}" dt="2023-09-06T16:16:57.535" v="1"/>
        <pc:sldMkLst>
          <pc:docMk/>
          <pc:sldMk cId="1497594192" sldId="456"/>
        </pc:sldMkLst>
      </pc:sldChg>
      <pc:sldChg chg="modCm">
        <pc:chgData name="Self, Julie Lynn (CDC/DDID/NCHHSTP/DTE)" userId="b0c15203-d06e-4f8a-93be-4cafda4cc0aa" providerId="ADAL" clId="{7A5AC712-AD5D-4B3A-B449-0780DAA8FE44}" dt="2023-09-06T16:15:42.754" v="0"/>
        <pc:sldMkLst>
          <pc:docMk/>
          <pc:sldMk cId="2548102165" sldId="470"/>
        </pc:sldMkLst>
      </pc:sldChg>
      <pc:sldChg chg="modCm">
        <pc:chgData name="Self, Julie Lynn (CDC/DDID/NCHHSTP/DTE)" userId="b0c15203-d06e-4f8a-93be-4cafda4cc0aa" providerId="ADAL" clId="{7A5AC712-AD5D-4B3A-B449-0780DAA8FE44}" dt="2023-09-07T15:51:36.324" v="84"/>
        <pc:sldMkLst>
          <pc:docMk/>
          <pc:sldMk cId="3720924030" sldId="481"/>
        </pc:sldMkLst>
      </pc:sldChg>
      <pc:sldChg chg="modCm">
        <pc:chgData name="Self, Julie Lynn (CDC/DDID/NCHHSTP/DTE)" userId="b0c15203-d06e-4f8a-93be-4cafda4cc0aa" providerId="ADAL" clId="{7A5AC712-AD5D-4B3A-B449-0780DAA8FE44}" dt="2023-09-07T15:50:03.786" v="82"/>
        <pc:sldMkLst>
          <pc:docMk/>
          <pc:sldMk cId="120651370" sldId="485"/>
        </pc:sldMkLst>
      </pc:sldChg>
      <pc:sldChg chg="mod modCm">
        <pc:chgData name="Self, Julie Lynn (CDC/DDID/NCHHSTP/DTE)" userId="b0c15203-d06e-4f8a-93be-4cafda4cc0aa" providerId="ADAL" clId="{7A5AC712-AD5D-4B3A-B449-0780DAA8FE44}" dt="2023-09-07T23:03:22.893" v="109" actId="27918"/>
        <pc:sldMkLst>
          <pc:docMk/>
          <pc:sldMk cId="900967972" sldId="490"/>
        </pc:sldMkLst>
      </pc:sldChg>
      <pc:sldChg chg="mod">
        <pc:chgData name="Self, Julie Lynn (CDC/DDID/NCHHSTP/DTE)" userId="b0c15203-d06e-4f8a-93be-4cafda4cc0aa" providerId="ADAL" clId="{7A5AC712-AD5D-4B3A-B449-0780DAA8FE44}" dt="2023-09-07T19:08:27.568" v="95" actId="27918"/>
        <pc:sldMkLst>
          <pc:docMk/>
          <pc:sldMk cId="2039411202" sldId="502"/>
        </pc:sldMkLst>
      </pc:sldChg>
      <pc:sldChg chg="modSp modNotesTx">
        <pc:chgData name="Self, Julie Lynn (CDC/DDID/NCHHSTP/DTE)" userId="b0c15203-d06e-4f8a-93be-4cafda4cc0aa" providerId="ADAL" clId="{7A5AC712-AD5D-4B3A-B449-0780DAA8FE44}" dt="2023-09-07T20:14:38.815" v="103" actId="20577"/>
        <pc:sldMkLst>
          <pc:docMk/>
          <pc:sldMk cId="800188660" sldId="538"/>
        </pc:sldMkLst>
        <pc:graphicFrameChg chg="mod">
          <ac:chgData name="Self, Julie Lynn (CDC/DDID/NCHHSTP/DTE)" userId="b0c15203-d06e-4f8a-93be-4cafda4cc0aa" providerId="ADAL" clId="{7A5AC712-AD5D-4B3A-B449-0780DAA8FE44}" dt="2023-09-07T17:30:13.884" v="92"/>
          <ac:graphicFrameMkLst>
            <pc:docMk/>
            <pc:sldMk cId="800188660" sldId="538"/>
            <ac:graphicFrameMk id="6" creationId="{DB5AF82F-C730-49B7-AD2D-83324B216544}"/>
          </ac:graphicFrameMkLst>
        </pc:graphicFrameChg>
      </pc:sldChg>
      <pc:sldChg chg="modCm modNotes modNotesTx">
        <pc:chgData name="Self, Julie Lynn (CDC/DDID/NCHHSTP/DTE)" userId="b0c15203-d06e-4f8a-93be-4cafda4cc0aa" providerId="ADAL" clId="{7A5AC712-AD5D-4B3A-B449-0780DAA8FE44}" dt="2023-09-07T20:18:16.518" v="107" actId="27636"/>
        <pc:sldMkLst>
          <pc:docMk/>
          <pc:sldMk cId="3308213338" sldId="540"/>
        </pc:sldMkLst>
      </pc:sldChg>
      <pc:sldChg chg="modCm">
        <pc:chgData name="Self, Julie Lynn (CDC/DDID/NCHHSTP/DTE)" userId="b0c15203-d06e-4f8a-93be-4cafda4cc0aa" providerId="ADAL" clId="{7A5AC712-AD5D-4B3A-B449-0780DAA8FE44}" dt="2023-09-07T15:08:16.830" v="77"/>
        <pc:sldMkLst>
          <pc:docMk/>
          <pc:sldMk cId="1118046671" sldId="1392"/>
        </pc:sldMkLst>
      </pc:sldChg>
      <pc:sldChg chg="modCm">
        <pc:chgData name="Self, Julie Lynn (CDC/DDID/NCHHSTP/DTE)" userId="b0c15203-d06e-4f8a-93be-4cafda4cc0aa" providerId="ADAL" clId="{7A5AC712-AD5D-4B3A-B449-0780DAA8FE44}" dt="2023-09-07T19:16:34.761" v="96"/>
        <pc:sldMkLst>
          <pc:docMk/>
          <pc:sldMk cId="290788910" sldId="1393"/>
        </pc:sldMkLst>
      </pc:sldChg>
      <pc:sldChg chg="modCm">
        <pc:chgData name="Self, Julie Lynn (CDC/DDID/NCHHSTP/DTE)" userId="b0c15203-d06e-4f8a-93be-4cafda4cc0aa" providerId="ADAL" clId="{7A5AC712-AD5D-4B3A-B449-0780DAA8FE44}" dt="2023-09-06T16:18:01.024" v="2"/>
        <pc:sldMkLst>
          <pc:docMk/>
          <pc:sldMk cId="3191428048" sldId="1406"/>
        </pc:sldMkLst>
      </pc:sldChg>
      <pc:sldChg chg="delSp modSp add mod modCm">
        <pc:chgData name="Self, Julie Lynn (CDC/DDID/NCHHSTP/DTE)" userId="b0c15203-d06e-4f8a-93be-4cafda4cc0aa" providerId="ADAL" clId="{7A5AC712-AD5D-4B3A-B449-0780DAA8FE44}" dt="2023-09-07T12:38:09.178" v="75" actId="27918"/>
        <pc:sldMkLst>
          <pc:docMk/>
          <pc:sldMk cId="4129548766" sldId="1417"/>
        </pc:sldMkLst>
        <pc:spChg chg="del mod">
          <ac:chgData name="Self, Julie Lynn (CDC/DDID/NCHHSTP/DTE)" userId="b0c15203-d06e-4f8a-93be-4cafda4cc0aa" providerId="ADAL" clId="{7A5AC712-AD5D-4B3A-B449-0780DAA8FE44}" dt="2023-09-06T19:01:23.552" v="43" actId="478"/>
          <ac:spMkLst>
            <pc:docMk/>
            <pc:sldMk cId="4129548766" sldId="1417"/>
            <ac:spMk id="3" creationId="{EB01B5D9-00E3-DCDD-C60A-6F37305BC59A}"/>
          </ac:spMkLst>
        </pc:spChg>
        <pc:graphicFrameChg chg="mod">
          <ac:chgData name="Self, Julie Lynn (CDC/DDID/NCHHSTP/DTE)" userId="b0c15203-d06e-4f8a-93be-4cafda4cc0aa" providerId="ADAL" clId="{7A5AC712-AD5D-4B3A-B449-0780DAA8FE44}" dt="2023-09-06T19:05:32.125" v="66"/>
          <ac:graphicFrameMkLst>
            <pc:docMk/>
            <pc:sldMk cId="4129548766" sldId="1417"/>
            <ac:graphicFrameMk id="5" creationId="{00000000-0000-0000-0000-000000000000}"/>
          </ac:graphicFrameMkLst>
        </pc:graphicFrameChg>
        <pc:cxnChg chg="del mod">
          <ac:chgData name="Self, Julie Lynn (CDC/DDID/NCHHSTP/DTE)" userId="b0c15203-d06e-4f8a-93be-4cafda4cc0aa" providerId="ADAL" clId="{7A5AC712-AD5D-4B3A-B449-0780DAA8FE44}" dt="2023-09-06T19:01:24.821" v="44" actId="478"/>
          <ac:cxnSpMkLst>
            <pc:docMk/>
            <pc:sldMk cId="4129548766" sldId="1417"/>
            <ac:cxnSpMk id="6" creationId="{1388E614-4FBC-1128-3102-0BA4A68B37B9}"/>
          </ac:cxnSpMkLst>
        </pc:cxnChg>
      </pc:sldChg>
      <pc:sldChg chg="modSp mod modCm modNotesTx">
        <pc:chgData name="Self, Julie Lynn (CDC/DDID/NCHHSTP/DTE)" userId="b0c15203-d06e-4f8a-93be-4cafda4cc0aa" providerId="ADAL" clId="{7A5AC712-AD5D-4B3A-B449-0780DAA8FE44}" dt="2023-09-07T20:08:54.199" v="99" actId="6549"/>
        <pc:sldMkLst>
          <pc:docMk/>
          <pc:sldMk cId="3053796035" sldId="1418"/>
        </pc:sldMkLst>
        <pc:graphicFrameChg chg="mod">
          <ac:chgData name="Self, Julie Lynn (CDC/DDID/NCHHSTP/DTE)" userId="b0c15203-d06e-4f8a-93be-4cafda4cc0aa" providerId="ADAL" clId="{7A5AC712-AD5D-4B3A-B449-0780DAA8FE44}" dt="2023-09-07T17:24:18.156" v="90"/>
          <ac:graphicFrameMkLst>
            <pc:docMk/>
            <pc:sldMk cId="3053796035" sldId="1418"/>
            <ac:graphicFrameMk id="5" creationId="{00000000-0000-0000-0000-000000000000}"/>
          </ac:graphicFrameMkLst>
        </pc:graphicFrameChg>
      </pc:sldChg>
    </pc:docChg>
  </pc:docChgLst>
  <pc:docChgLst>
    <pc:chgData name="Self, Julie Lynn (CDC/DDID/NCHHSTP/DTE)" userId="S::yxj9@cdc.gov::b0c15203-d06e-4f8a-93be-4cafda4cc0aa" providerId="AD" clId="Web-{47E82520-0CD9-4A84-3916-4E1C3E2E48E1}"/>
    <pc:docChg chg="">
      <pc:chgData name="Self, Julie Lynn (CDC/DDID/NCHHSTP/DTE)" userId="S::yxj9@cdc.gov::b0c15203-d06e-4f8a-93be-4cafda4cc0aa" providerId="AD" clId="Web-{47E82520-0CD9-4A84-3916-4E1C3E2E48E1}" dt="2023-09-01T13:58:45.524" v="1"/>
      <pc:docMkLst>
        <pc:docMk/>
      </pc:docMkLst>
      <pc:sldChg chg="modCm">
        <pc:chgData name="Self, Julie Lynn (CDC/DDID/NCHHSTP/DTE)" userId="S::yxj9@cdc.gov::b0c15203-d06e-4f8a-93be-4cafda4cc0aa" providerId="AD" clId="Web-{47E82520-0CD9-4A84-3916-4E1C3E2E48E1}" dt="2023-09-01T13:57:53.898" v="0"/>
        <pc:sldMkLst>
          <pc:docMk/>
          <pc:sldMk cId="209243053" sldId="1380"/>
        </pc:sldMkLst>
      </pc:sldChg>
      <pc:sldChg chg="modCm">
        <pc:chgData name="Self, Julie Lynn (CDC/DDID/NCHHSTP/DTE)" userId="S::yxj9@cdc.gov::b0c15203-d06e-4f8a-93be-4cafda4cc0aa" providerId="AD" clId="Web-{47E82520-0CD9-4A84-3916-4E1C3E2E48E1}" dt="2023-09-01T13:58:45.524" v="1"/>
        <pc:sldMkLst>
          <pc:docMk/>
          <pc:sldMk cId="787505115" sldId="1407"/>
        </pc:sldMkLst>
      </pc:sldChg>
    </pc:docChg>
  </pc:docChgLst>
  <pc:docChgLst>
    <pc:chgData name="Walker, William (Billy) (CDC/DDID/NCHHSTP/DTE)" userId="S::lxq4@cdc.gov::d61da025-b507-4400-90d3-de22e3dec7ad" providerId="AD" clId="Web-{796FDB7C-38A1-D838-4A15-49AFD156434B}"/>
    <pc:docChg chg="modSld">
      <pc:chgData name="Walker, William (Billy) (CDC/DDID/NCHHSTP/DTE)" userId="S::lxq4@cdc.gov::d61da025-b507-4400-90d3-de22e3dec7ad" providerId="AD" clId="Web-{796FDB7C-38A1-D838-4A15-49AFD156434B}" dt="2023-08-15T18:54:18.344" v="1"/>
      <pc:docMkLst>
        <pc:docMk/>
      </pc:docMkLst>
      <pc:sldChg chg="modCm modNotes">
        <pc:chgData name="Walker, William (Billy) (CDC/DDID/NCHHSTP/DTE)" userId="S::lxq4@cdc.gov::d61da025-b507-4400-90d3-de22e3dec7ad" providerId="AD" clId="Web-{796FDB7C-38A1-D838-4A15-49AFD156434B}" dt="2023-08-15T18:54:18.344" v="1"/>
        <pc:sldMkLst>
          <pc:docMk/>
          <pc:sldMk cId="1684777368" sldId="1416"/>
        </pc:sldMkLst>
      </pc:sldChg>
    </pc:docChg>
  </pc:docChgLst>
  <pc:docChgLst>
    <pc:chgData name="Augustine, Ryan (CDC/DDID/NCHHSTP/DTE)" userId="450bfa04-8906-4291-b3ae-5ff68c0b3bf5" providerId="ADAL" clId="{C91913B3-EE27-47AA-8401-9CF174C3F78C}"/>
    <pc:docChg chg="undo custSel modSld">
      <pc:chgData name="Augustine, Ryan (CDC/DDID/NCHHSTP/DTE)" userId="450bfa04-8906-4291-b3ae-5ff68c0b3bf5" providerId="ADAL" clId="{C91913B3-EE27-47AA-8401-9CF174C3F78C}" dt="2023-08-01T18:42:03.088" v="300" actId="6549"/>
      <pc:docMkLst>
        <pc:docMk/>
      </pc:docMkLst>
      <pc:sldChg chg="mod modNotesTx">
        <pc:chgData name="Augustine, Ryan (CDC/DDID/NCHHSTP/DTE)" userId="450bfa04-8906-4291-b3ae-5ff68c0b3bf5" providerId="ADAL" clId="{C91913B3-EE27-47AA-8401-9CF174C3F78C}" dt="2023-07-31T15:55:07.060" v="35" actId="20577"/>
        <pc:sldMkLst>
          <pc:docMk/>
          <pc:sldMk cId="1807103290" sldId="439"/>
        </pc:sldMkLst>
      </pc:sldChg>
      <pc:sldChg chg="mod addCm modNotesTx">
        <pc:chgData name="Augustine, Ryan (CDC/DDID/NCHHSTP/DTE)" userId="450bfa04-8906-4291-b3ae-5ff68c0b3bf5" providerId="ADAL" clId="{C91913B3-EE27-47AA-8401-9CF174C3F78C}" dt="2023-08-01T17:45:43.485" v="247" actId="27918"/>
        <pc:sldMkLst>
          <pc:docMk/>
          <pc:sldMk cId="4125942587" sldId="441"/>
        </pc:sldMkLst>
      </pc:sldChg>
      <pc:sldChg chg="modSp mod addCm modCm modNotesTx">
        <pc:chgData name="Augustine, Ryan (CDC/DDID/NCHHSTP/DTE)" userId="450bfa04-8906-4291-b3ae-5ff68c0b3bf5" providerId="ADAL" clId="{C91913B3-EE27-47AA-8401-9CF174C3F78C}" dt="2023-08-01T18:42:03.088" v="300" actId="6549"/>
        <pc:sldMkLst>
          <pc:docMk/>
          <pc:sldMk cId="496033285" sldId="442"/>
        </pc:sldMkLst>
        <pc:spChg chg="mod">
          <ac:chgData name="Augustine, Ryan (CDC/DDID/NCHHSTP/DTE)" userId="450bfa04-8906-4291-b3ae-5ff68c0b3bf5" providerId="ADAL" clId="{C91913B3-EE27-47AA-8401-9CF174C3F78C}" dt="2023-08-01T18:42:03.088" v="300" actId="6549"/>
          <ac:spMkLst>
            <pc:docMk/>
            <pc:sldMk cId="496033285" sldId="442"/>
            <ac:spMk id="8" creationId="{00000000-0000-0000-0000-000000000000}"/>
          </ac:spMkLst>
        </pc:spChg>
      </pc:sldChg>
      <pc:sldChg chg="mod modCm modNotes">
        <pc:chgData name="Augustine, Ryan (CDC/DDID/NCHHSTP/DTE)" userId="450bfa04-8906-4291-b3ae-5ff68c0b3bf5" providerId="ADAL" clId="{C91913B3-EE27-47AA-8401-9CF174C3F78C}" dt="2023-08-01T17:38:01.131" v="242" actId="27636"/>
        <pc:sldMkLst>
          <pc:docMk/>
          <pc:sldMk cId="2548102165" sldId="470"/>
        </pc:sldMkLst>
      </pc:sldChg>
      <pc:sldChg chg="modCm">
        <pc:chgData name="Augustine, Ryan (CDC/DDID/NCHHSTP/DTE)" userId="450bfa04-8906-4291-b3ae-5ff68c0b3bf5" providerId="ADAL" clId="{C91913B3-EE27-47AA-8401-9CF174C3F78C}" dt="2023-07-31T17:01:24.714" v="36"/>
        <pc:sldMkLst>
          <pc:docMk/>
          <pc:sldMk cId="3976919944" sldId="479"/>
        </pc:sldMkLst>
      </pc:sldChg>
      <pc:sldChg chg="modSp mod addCm modCm modNotesTx">
        <pc:chgData name="Augustine, Ryan (CDC/DDID/NCHHSTP/DTE)" userId="450bfa04-8906-4291-b3ae-5ff68c0b3bf5" providerId="ADAL" clId="{C91913B3-EE27-47AA-8401-9CF174C3F78C}" dt="2023-08-01T15:30:09.949" v="105"/>
        <pc:sldMkLst>
          <pc:docMk/>
          <pc:sldMk cId="120651370" sldId="485"/>
        </pc:sldMkLst>
        <pc:spChg chg="mod">
          <ac:chgData name="Augustine, Ryan (CDC/DDID/NCHHSTP/DTE)" userId="450bfa04-8906-4291-b3ae-5ff68c0b3bf5" providerId="ADAL" clId="{C91913B3-EE27-47AA-8401-9CF174C3F78C}" dt="2023-08-01T15:27:48.459" v="102"/>
          <ac:spMkLst>
            <pc:docMk/>
            <pc:sldMk cId="120651370" sldId="485"/>
            <ac:spMk id="10" creationId="{24937ECF-A2A6-4627-A4F6-C0874EADB43E}"/>
          </ac:spMkLst>
        </pc:spChg>
      </pc:sldChg>
      <pc:sldChg chg="modSp mod modNotesTx">
        <pc:chgData name="Augustine, Ryan (CDC/DDID/NCHHSTP/DTE)" userId="450bfa04-8906-4291-b3ae-5ff68c0b3bf5" providerId="ADAL" clId="{C91913B3-EE27-47AA-8401-9CF174C3F78C}" dt="2023-07-31T18:54:43.244" v="54" actId="20577"/>
        <pc:sldMkLst>
          <pc:docMk/>
          <pc:sldMk cId="2039411202" sldId="502"/>
        </pc:sldMkLst>
        <pc:spChg chg="mod">
          <ac:chgData name="Augustine, Ryan (CDC/DDID/NCHHSTP/DTE)" userId="450bfa04-8906-4291-b3ae-5ff68c0b3bf5" providerId="ADAL" clId="{C91913B3-EE27-47AA-8401-9CF174C3F78C}" dt="2023-07-31T18:47:44.880" v="40" actId="20577"/>
          <ac:spMkLst>
            <pc:docMk/>
            <pc:sldMk cId="2039411202" sldId="502"/>
            <ac:spMk id="2" creationId="{D20D43D1-CDDB-43E1-960A-564B48AFA8B5}"/>
          </ac:spMkLst>
        </pc:spChg>
        <pc:spChg chg="mod">
          <ac:chgData name="Augustine, Ryan (CDC/DDID/NCHHSTP/DTE)" userId="450bfa04-8906-4291-b3ae-5ff68c0b3bf5" providerId="ADAL" clId="{C91913B3-EE27-47AA-8401-9CF174C3F78C}" dt="2023-07-31T18:53:58.683" v="46"/>
          <ac:spMkLst>
            <pc:docMk/>
            <pc:sldMk cId="2039411202" sldId="502"/>
            <ac:spMk id="5" creationId="{10E1AF2B-2109-4B72-870F-49867B0FBE2E}"/>
          </ac:spMkLst>
        </pc:spChg>
      </pc:sldChg>
      <pc:sldChg chg="mod modCm">
        <pc:chgData name="Augustine, Ryan (CDC/DDID/NCHHSTP/DTE)" userId="450bfa04-8906-4291-b3ae-5ff68c0b3bf5" providerId="ADAL" clId="{C91913B3-EE27-47AA-8401-9CF174C3F78C}" dt="2023-07-27T18:55:05.813" v="14"/>
        <pc:sldMkLst>
          <pc:docMk/>
          <pc:sldMk cId="517797089" sldId="1389"/>
        </pc:sldMkLst>
      </pc:sldChg>
    </pc:docChg>
  </pc:docChgLst>
  <pc:docChgLst>
    <pc:chgData name="Salmon-Trejo, LaTweika (CDC/DDID/NCHHSTP/DTE)" userId="S::psq2@cdc.gov::91773110-83cb-4b0f-971e-f55645d588e3" providerId="AD" clId="Web-{4E33D952-EEA8-3D3C-7E68-90E3C92D65F0}"/>
    <pc:docChg chg="modSld">
      <pc:chgData name="Salmon-Trejo, LaTweika (CDC/DDID/NCHHSTP/DTE)" userId="S::psq2@cdc.gov::91773110-83cb-4b0f-971e-f55645d588e3" providerId="AD" clId="Web-{4E33D952-EEA8-3D3C-7E68-90E3C92D65F0}" dt="2023-08-09T00:04:16.673" v="6" actId="20577"/>
      <pc:docMkLst>
        <pc:docMk/>
      </pc:docMkLst>
      <pc:sldChg chg="modSp">
        <pc:chgData name="Salmon-Trejo, LaTweika (CDC/DDID/NCHHSTP/DTE)" userId="S::psq2@cdc.gov::91773110-83cb-4b0f-971e-f55645d588e3" providerId="AD" clId="Web-{4E33D952-EEA8-3D3C-7E68-90E3C92D65F0}" dt="2023-08-09T00:04:16.673" v="6" actId="20577"/>
        <pc:sldMkLst>
          <pc:docMk/>
          <pc:sldMk cId="883727964" sldId="1378"/>
        </pc:sldMkLst>
        <pc:spChg chg="mod">
          <ac:chgData name="Salmon-Trejo, LaTweika (CDC/DDID/NCHHSTP/DTE)" userId="S::psq2@cdc.gov::91773110-83cb-4b0f-971e-f55645d588e3" providerId="AD" clId="Web-{4E33D952-EEA8-3D3C-7E68-90E3C92D65F0}" dt="2023-08-09T00:04:16.673" v="6" actId="20577"/>
          <ac:spMkLst>
            <pc:docMk/>
            <pc:sldMk cId="883727964" sldId="1378"/>
            <ac:spMk id="13" creationId="{0A1C13B2-C502-4D2A-B8E1-399BBC4C35D3}"/>
          </ac:spMkLst>
        </pc:spChg>
      </pc:sldChg>
    </pc:docChg>
  </pc:docChgLst>
  <pc:docChgLst>
    <pc:chgData name="Kammerer, Steve (CDC/DDID/NCHHSTP/DTE)" userId="S::fzk3@cdc.gov::5ff58567-e670-4ff5-89af-90b01f473128" providerId="AD" clId="Web-{0A69F26C-9319-70EA-5B84-9D774938D066}"/>
    <pc:docChg chg="modSld">
      <pc:chgData name="Kammerer, Steve (CDC/DDID/NCHHSTP/DTE)" userId="S::fzk3@cdc.gov::5ff58567-e670-4ff5-89af-90b01f473128" providerId="AD" clId="Web-{0A69F26C-9319-70EA-5B84-9D774938D066}" dt="2023-08-09T13:46:38.937" v="10"/>
      <pc:docMkLst>
        <pc:docMk/>
      </pc:docMkLst>
      <pc:sldChg chg="modCm">
        <pc:chgData name="Kammerer, Steve (CDC/DDID/NCHHSTP/DTE)" userId="S::fzk3@cdc.gov::5ff58567-e670-4ff5-89af-90b01f473128" providerId="AD" clId="Web-{0A69F26C-9319-70EA-5B84-9D774938D066}" dt="2023-08-09T13:38:54.912" v="0"/>
        <pc:sldMkLst>
          <pc:docMk/>
          <pc:sldMk cId="3580145002" sldId="1411"/>
        </pc:sldMkLst>
      </pc:sldChg>
      <pc:sldChg chg="modSp modCm">
        <pc:chgData name="Kammerer, Steve (CDC/DDID/NCHHSTP/DTE)" userId="S::fzk3@cdc.gov::5ff58567-e670-4ff5-89af-90b01f473128" providerId="AD" clId="Web-{0A69F26C-9319-70EA-5B84-9D774938D066}" dt="2023-08-09T13:46:38.937" v="10"/>
        <pc:sldMkLst>
          <pc:docMk/>
          <pc:sldMk cId="145671299" sldId="1412"/>
        </pc:sldMkLst>
        <pc:spChg chg="mod">
          <ac:chgData name="Kammerer, Steve (CDC/DDID/NCHHSTP/DTE)" userId="S::fzk3@cdc.gov::5ff58567-e670-4ff5-89af-90b01f473128" providerId="AD" clId="Web-{0A69F26C-9319-70EA-5B84-9D774938D066}" dt="2023-08-09T13:45:49.999" v="9"/>
          <ac:spMkLst>
            <pc:docMk/>
            <pc:sldMk cId="145671299" sldId="1412"/>
            <ac:spMk id="15" creationId="{D1CEC6BA-5A79-452D-B373-6D74DB297BBE}"/>
          </ac:spMkLst>
        </pc:spChg>
      </pc:sldChg>
    </pc:docChg>
  </pc:docChgLst>
  <pc:docChgLst>
    <pc:chgData name="Walker, William (Billy) (CDC/DDID/NCHHSTP/DTE)" userId="S::lxq4@cdc.gov::d61da025-b507-4400-90d3-de22e3dec7ad" providerId="AD" clId="Web-{8E071229-1C56-613A-91FD-EB1D4DB4360B}"/>
    <pc:docChg chg="">
      <pc:chgData name="Walker, William (Billy) (CDC/DDID/NCHHSTP/DTE)" userId="S::lxq4@cdc.gov::d61da025-b507-4400-90d3-de22e3dec7ad" providerId="AD" clId="Web-{8E071229-1C56-613A-91FD-EB1D4DB4360B}" dt="2023-07-14T14:29:52.836" v="0"/>
      <pc:docMkLst>
        <pc:docMk/>
      </pc:docMkLst>
      <pc:sldChg chg="modCm">
        <pc:chgData name="Walker, William (Billy) (CDC/DDID/NCHHSTP/DTE)" userId="S::lxq4@cdc.gov::d61da025-b507-4400-90d3-de22e3dec7ad" providerId="AD" clId="Web-{8E071229-1C56-613A-91FD-EB1D4DB4360B}" dt="2023-07-14T14:29:52.836" v="0"/>
        <pc:sldMkLst>
          <pc:docMk/>
          <pc:sldMk cId="145671299" sldId="1412"/>
        </pc:sldMkLst>
      </pc:sldChg>
    </pc:docChg>
  </pc:docChgLst>
  <pc:docChgLst>
    <pc:chgData name="Augustine, Ryan (CDC/DDID/NCHHSTP/DTE)" userId="S::mvv7@cdc.gov::450bfa04-8906-4291-b3ae-5ff68c0b3bf5" providerId="AD" clId="Web-{EA6BC5C2-D2E6-80FB-9D21-359034E6BEC5}"/>
    <pc:docChg chg="">
      <pc:chgData name="Augustine, Ryan (CDC/DDID/NCHHSTP/DTE)" userId="S::mvv7@cdc.gov::450bfa04-8906-4291-b3ae-5ff68c0b3bf5" providerId="AD" clId="Web-{EA6BC5C2-D2E6-80FB-9D21-359034E6BEC5}" dt="2023-07-31T17:14:07.960" v="0"/>
      <pc:docMkLst>
        <pc:docMk/>
      </pc:docMkLst>
      <pc:sldChg chg="modCm">
        <pc:chgData name="Augustine, Ryan (CDC/DDID/NCHHSTP/DTE)" userId="S::mvv7@cdc.gov::450bfa04-8906-4291-b3ae-5ff68c0b3bf5" providerId="AD" clId="Web-{EA6BC5C2-D2E6-80FB-9D21-359034E6BEC5}" dt="2023-07-31T17:14:07.960" v="0"/>
        <pc:sldMkLst>
          <pc:docMk/>
          <pc:sldMk cId="3976919944" sldId="479"/>
        </pc:sldMkLst>
      </pc:sldChg>
    </pc:docChg>
  </pc:docChgLst>
  <pc:docChgLst>
    <pc:chgData name="DeLuca, Nick (CDC/DDID/NCHHSTP/DTE)" userId="S::ncd4@cdc.gov::7401b3f7-5759-406a-b65c-994e78639fa6" providerId="AD" clId="Web-{4A1CC625-2DBD-0862-E3D4-5DC492E27519}"/>
    <pc:docChg chg="">
      <pc:chgData name="DeLuca, Nick (CDC/DDID/NCHHSTP/DTE)" userId="S::ncd4@cdc.gov::7401b3f7-5759-406a-b65c-994e78639fa6" providerId="AD" clId="Web-{4A1CC625-2DBD-0862-E3D4-5DC492E27519}" dt="2023-09-07T20:18:13.768" v="0"/>
      <pc:docMkLst>
        <pc:docMk/>
      </pc:docMkLst>
      <pc:sldChg chg="modCm">
        <pc:chgData name="DeLuca, Nick (CDC/DDID/NCHHSTP/DTE)" userId="S::ncd4@cdc.gov::7401b3f7-5759-406a-b65c-994e78639fa6" providerId="AD" clId="Web-{4A1CC625-2DBD-0862-E3D4-5DC492E27519}" dt="2023-09-07T20:18:13.768" v="0"/>
        <pc:sldMkLst>
          <pc:docMk/>
          <pc:sldMk cId="900967972" sldId="490"/>
        </pc:sldMkLst>
      </pc:sldChg>
    </pc:docChg>
  </pc:docChgLst>
  <pc:docChgLst>
    <pc:chgData name="Walker, William (Billy) (CDC/DDID/NCHHSTP/DTE)" userId="S::lxq4@cdc.gov::d61da025-b507-4400-90d3-de22e3dec7ad" providerId="AD" clId="Web-{53C8020A-DE35-5FBB-9534-0E894A9B77E5}"/>
    <pc:docChg chg="">
      <pc:chgData name="Walker, William (Billy) (CDC/DDID/NCHHSTP/DTE)" userId="S::lxq4@cdc.gov::d61da025-b507-4400-90d3-de22e3dec7ad" providerId="AD" clId="Web-{53C8020A-DE35-5FBB-9534-0E894A9B77E5}" dt="2023-08-01T19:39:21.040" v="0"/>
      <pc:docMkLst>
        <pc:docMk/>
      </pc:docMkLst>
      <pc:sldChg chg="modCm">
        <pc:chgData name="Walker, William (Billy) (CDC/DDID/NCHHSTP/DTE)" userId="S::lxq4@cdc.gov::d61da025-b507-4400-90d3-de22e3dec7ad" providerId="AD" clId="Web-{53C8020A-DE35-5FBB-9534-0E894A9B77E5}" dt="2023-08-01T19:39:21.040" v="0"/>
        <pc:sldMkLst>
          <pc:docMk/>
          <pc:sldMk cId="145671299" sldId="1412"/>
        </pc:sldMkLst>
      </pc:sldChg>
    </pc:docChg>
  </pc:docChgLst>
  <pc:docChgLst>
    <pc:chgData name="Moore, Meredith (CDC/DDID/NCHHSTP/DTE)" userId="69583902-ec31-4f49-a302-f6fe8b89fd96" providerId="ADAL" clId="{B99DCAC7-580A-4D8F-9CA5-0968CC9725D8}"/>
    <pc:docChg chg="modSld">
      <pc:chgData name="Moore, Meredith (CDC/DDID/NCHHSTP/DTE)" userId="69583902-ec31-4f49-a302-f6fe8b89fd96" providerId="ADAL" clId="{B99DCAC7-580A-4D8F-9CA5-0968CC9725D8}" dt="2023-08-14T18:45:34.882" v="29"/>
      <pc:docMkLst>
        <pc:docMk/>
      </pc:docMkLst>
      <pc:sldChg chg="addCm modCm">
        <pc:chgData name="Moore, Meredith (CDC/DDID/NCHHSTP/DTE)" userId="69583902-ec31-4f49-a302-f6fe8b89fd96" providerId="ADAL" clId="{B99DCAC7-580A-4D8F-9CA5-0968CC9725D8}" dt="2023-08-14T18:44:37.845" v="24"/>
        <pc:sldMkLst>
          <pc:docMk/>
          <pc:sldMk cId="569664371" sldId="437"/>
        </pc:sldMkLst>
      </pc:sldChg>
      <pc:sldChg chg="addCm modCm">
        <pc:chgData name="Moore, Meredith (CDC/DDID/NCHHSTP/DTE)" userId="69583902-ec31-4f49-a302-f6fe8b89fd96" providerId="ADAL" clId="{B99DCAC7-580A-4D8F-9CA5-0968CC9725D8}" dt="2023-08-14T18:44:49.702" v="25"/>
        <pc:sldMkLst>
          <pc:docMk/>
          <pc:sldMk cId="2178460320" sldId="438"/>
        </pc:sldMkLst>
      </pc:sldChg>
      <pc:sldChg chg="mod addCm modCm">
        <pc:chgData name="Moore, Meredith (CDC/DDID/NCHHSTP/DTE)" userId="69583902-ec31-4f49-a302-f6fe8b89fd96" providerId="ADAL" clId="{B99DCAC7-580A-4D8F-9CA5-0968CC9725D8}" dt="2023-08-14T17:19:02.539" v="6"/>
        <pc:sldMkLst>
          <pc:docMk/>
          <pc:sldMk cId="2398512813" sldId="473"/>
        </pc:sldMkLst>
      </pc:sldChg>
      <pc:sldChg chg="addCm modCm">
        <pc:chgData name="Moore, Meredith (CDC/DDID/NCHHSTP/DTE)" userId="69583902-ec31-4f49-a302-f6fe8b89fd96" providerId="ADAL" clId="{B99DCAC7-580A-4D8F-9CA5-0968CC9725D8}" dt="2023-08-14T18:45:00.306" v="26"/>
        <pc:sldMkLst>
          <pc:docMk/>
          <pc:sldMk cId="218266613" sldId="501"/>
        </pc:sldMkLst>
      </pc:sldChg>
      <pc:sldChg chg="addCm modCm">
        <pc:chgData name="Moore, Meredith (CDC/DDID/NCHHSTP/DTE)" userId="69583902-ec31-4f49-a302-f6fe8b89fd96" providerId="ADAL" clId="{B99DCAC7-580A-4D8F-9CA5-0968CC9725D8}" dt="2023-08-14T18:45:11.986" v="27"/>
        <pc:sldMkLst>
          <pc:docMk/>
          <pc:sldMk cId="2039411202" sldId="502"/>
        </pc:sldMkLst>
      </pc:sldChg>
      <pc:sldChg chg="addCm modCm">
        <pc:chgData name="Moore, Meredith (CDC/DDID/NCHHSTP/DTE)" userId="69583902-ec31-4f49-a302-f6fe8b89fd96" providerId="ADAL" clId="{B99DCAC7-580A-4D8F-9CA5-0968CC9725D8}" dt="2023-08-14T18:44:23.018" v="23"/>
        <pc:sldMkLst>
          <pc:docMk/>
          <pc:sldMk cId="3172130435" sldId="1405"/>
        </pc:sldMkLst>
      </pc:sldChg>
      <pc:sldChg chg="addCm modCm">
        <pc:chgData name="Moore, Meredith (CDC/DDID/NCHHSTP/DTE)" userId="69583902-ec31-4f49-a302-f6fe8b89fd96" providerId="ADAL" clId="{B99DCAC7-580A-4D8F-9CA5-0968CC9725D8}" dt="2023-08-14T18:44:03.436" v="22"/>
        <pc:sldMkLst>
          <pc:docMk/>
          <pc:sldMk cId="3191428048" sldId="1406"/>
        </pc:sldMkLst>
      </pc:sldChg>
      <pc:sldChg chg="addCm modCm">
        <pc:chgData name="Moore, Meredith (CDC/DDID/NCHHSTP/DTE)" userId="69583902-ec31-4f49-a302-f6fe8b89fd96" providerId="ADAL" clId="{B99DCAC7-580A-4D8F-9CA5-0968CC9725D8}" dt="2023-08-14T18:45:25.889" v="28"/>
        <pc:sldMkLst>
          <pc:docMk/>
          <pc:sldMk cId="140915980" sldId="1415"/>
        </pc:sldMkLst>
      </pc:sldChg>
      <pc:sldChg chg="addCm modCm">
        <pc:chgData name="Moore, Meredith (CDC/DDID/NCHHSTP/DTE)" userId="69583902-ec31-4f49-a302-f6fe8b89fd96" providerId="ADAL" clId="{B99DCAC7-580A-4D8F-9CA5-0968CC9725D8}" dt="2023-08-14T18:45:34.882" v="29"/>
        <pc:sldMkLst>
          <pc:docMk/>
          <pc:sldMk cId="1684777368" sldId="1416"/>
        </pc:sldMkLst>
      </pc:sldChg>
    </pc:docChg>
  </pc:docChgLst>
  <pc:docChgLst>
    <pc:chgData name="Self, Julie Lynn (CDC/DDID/NCHHSTP/DTE)" userId="S::yxj9@cdc.gov::b0c15203-d06e-4f8a-93be-4cafda4cc0aa" providerId="AD" clId="Web-{0D30BA4A-948F-D637-4075-57D0DEFC093F}"/>
    <pc:docChg chg="">
      <pc:chgData name="Self, Julie Lynn (CDC/DDID/NCHHSTP/DTE)" userId="S::yxj9@cdc.gov::b0c15203-d06e-4f8a-93be-4cafda4cc0aa" providerId="AD" clId="Web-{0D30BA4A-948F-D637-4075-57D0DEFC093F}" dt="2023-09-08T14:07:08.190" v="0"/>
      <pc:docMkLst>
        <pc:docMk/>
      </pc:docMkLst>
      <pc:sldChg chg="modCm">
        <pc:chgData name="Self, Julie Lynn (CDC/DDID/NCHHSTP/DTE)" userId="S::yxj9@cdc.gov::b0c15203-d06e-4f8a-93be-4cafda4cc0aa" providerId="AD" clId="Web-{0D30BA4A-948F-D637-4075-57D0DEFC093F}" dt="2023-09-08T14:07:08.190" v="0"/>
        <pc:sldMkLst>
          <pc:docMk/>
          <pc:sldMk cId="2462333608" sldId="1420"/>
        </pc:sldMkLst>
        <pc:extLst>
          <p:ext xmlns:p="http://schemas.openxmlformats.org/presentationml/2006/main" uri="{D6D511B9-2390-475A-947B-AFAB55BFBCF1}">
            <pc226:cmChg xmlns="" xmlns:pc226="http://schemas.microsoft.com/office/powerpoint/2022/06/main/command" chg="">
              <pc226:chgData name="Self, Julie Lynn (CDC/DDID/NCHHSTP/DTE)" userId="S::yxj9@cdc.gov::b0c15203-d06e-4f8a-93be-4cafda4cc0aa" providerId="AD" clId="Web-{0D30BA4A-948F-D637-4075-57D0DEFC093F}" dt="2023-09-08T14:07:08.190" v="0"/>
              <pc2:cmMkLst xmlns:pc2="http://schemas.microsoft.com/office/powerpoint/2019/9/main/command">
                <pc:docMk/>
                <pc:sldMk cId="2462333608" sldId="1420"/>
                <pc2:cmMk id="{2D782A08-0865-4C68-A311-802423982016}"/>
              </pc2:cmMkLst>
              <pc226:cmRplyChg chg="add">
                <pc226:chgData name="Self, Julie Lynn (CDC/DDID/NCHHSTP/DTE)" userId="S::yxj9@cdc.gov::b0c15203-d06e-4f8a-93be-4cafda4cc0aa" providerId="AD" clId="Web-{0D30BA4A-948F-D637-4075-57D0DEFC093F}" dt="2023-09-08T14:07:08.190" v="0"/>
                <pc2:cmRplyMkLst xmlns:pc2="http://schemas.microsoft.com/office/powerpoint/2019/9/main/command">
                  <pc:docMk/>
                  <pc:sldMk cId="2462333608" sldId="1420"/>
                  <pc2:cmMk id="{2D782A08-0865-4C68-A311-802423982016}"/>
                  <pc2:cmRplyMk id="{952CB083-CE90-4FA6-9726-275CC557ED09}"/>
                </pc2:cmRplyMkLst>
              </pc226:cmRplyChg>
            </pc226:cmChg>
          </p:ext>
        </pc:extLst>
      </pc:sldChg>
    </pc:docChg>
  </pc:docChgLst>
  <pc:docChgLst>
    <pc:chgData name="Pratt, Robert (CDC/DDID/NCHHSTP/DTE)" userId="S::rbp5@cdc.gov::411d62a7-afbc-448c-bd39-7ebff3f5a7cf" providerId="AD" clId="Web-{0CEEC74F-3CB1-C7D0-0CDC-686CDCEC1FC4}"/>
    <pc:docChg chg="">
      <pc:chgData name="Pratt, Robert (CDC/DDID/NCHHSTP/DTE)" userId="S::rbp5@cdc.gov::411d62a7-afbc-448c-bd39-7ebff3f5a7cf" providerId="AD" clId="Web-{0CEEC74F-3CB1-C7D0-0CDC-686CDCEC1FC4}" dt="2023-07-31T17:09:18.413" v="0"/>
      <pc:docMkLst>
        <pc:docMk/>
      </pc:docMkLst>
      <pc:sldChg chg="modCm">
        <pc:chgData name="Pratt, Robert (CDC/DDID/NCHHSTP/DTE)" userId="S::rbp5@cdc.gov::411d62a7-afbc-448c-bd39-7ebff3f5a7cf" providerId="AD" clId="Web-{0CEEC74F-3CB1-C7D0-0CDC-686CDCEC1FC4}" dt="2023-07-31T17:09:18.413" v="0"/>
        <pc:sldMkLst>
          <pc:docMk/>
          <pc:sldMk cId="3976919944" sldId="479"/>
        </pc:sldMkLst>
      </pc:sldChg>
    </pc:docChg>
  </pc:docChgLst>
  <pc:docChgLst>
    <pc:chgData name="Augustine, Ryan (CDC/DDID/NCHHSTP/DTE)" userId="S::mvv7@cdc.gov::450bfa04-8906-4291-b3ae-5ff68c0b3bf5" providerId="AD" clId="Web-{D065F80C-90AB-8853-E824-D52D09A736C2}"/>
    <pc:docChg chg="">
      <pc:chgData name="Augustine, Ryan (CDC/DDID/NCHHSTP/DTE)" userId="S::mvv7@cdc.gov::450bfa04-8906-4291-b3ae-5ff68c0b3bf5" providerId="AD" clId="Web-{D065F80C-90AB-8853-E824-D52D09A736C2}" dt="2023-07-31T17:55:39.997" v="0"/>
      <pc:docMkLst>
        <pc:docMk/>
      </pc:docMkLst>
      <pc:sldChg chg="modCm">
        <pc:chgData name="Augustine, Ryan (CDC/DDID/NCHHSTP/DTE)" userId="S::mvv7@cdc.gov::450bfa04-8906-4291-b3ae-5ff68c0b3bf5" providerId="AD" clId="Web-{D065F80C-90AB-8853-E824-D52D09A736C2}" dt="2023-07-31T17:55:39.997" v="0"/>
        <pc:sldMkLst>
          <pc:docMk/>
          <pc:sldMk cId="3976919944" sldId="479"/>
        </pc:sldMkLst>
      </pc:sldChg>
    </pc:docChg>
  </pc:docChgLst>
  <pc:docChgLst>
    <pc:chgData name="Miller, Erin (CDC/DDID/NCHHSTP/DTE)" userId="S::ssy3@cdc.gov::128df035-7289-43cf-84fc-19d2df55a584" providerId="AD" clId="Web-{C5BC47C9-2344-6CBA-DDD4-A9940A2FC042}"/>
    <pc:docChg chg="modSld">
      <pc:chgData name="Miller, Erin (CDC/DDID/NCHHSTP/DTE)" userId="S::ssy3@cdc.gov::128df035-7289-43cf-84fc-19d2df55a584" providerId="AD" clId="Web-{C5BC47C9-2344-6CBA-DDD4-A9940A2FC042}" dt="2023-08-04T16:11:09.558" v="1" actId="1076"/>
      <pc:docMkLst>
        <pc:docMk/>
      </pc:docMkLst>
      <pc:sldChg chg="modSp">
        <pc:chgData name="Miller, Erin (CDC/DDID/NCHHSTP/DTE)" userId="S::ssy3@cdc.gov::128df035-7289-43cf-84fc-19d2df55a584" providerId="AD" clId="Web-{C5BC47C9-2344-6CBA-DDD4-A9940A2FC042}" dt="2023-08-04T16:11:09.558" v="1" actId="1076"/>
        <pc:sldMkLst>
          <pc:docMk/>
          <pc:sldMk cId="2108651814" sldId="1394"/>
        </pc:sldMkLst>
        <pc:graphicFrameChg chg="mod">
          <ac:chgData name="Miller, Erin (CDC/DDID/NCHHSTP/DTE)" userId="S::ssy3@cdc.gov::128df035-7289-43cf-84fc-19d2df55a584" providerId="AD" clId="Web-{C5BC47C9-2344-6CBA-DDD4-A9940A2FC042}" dt="2023-08-04T16:11:09.558" v="1" actId="1076"/>
          <ac:graphicFrameMkLst>
            <pc:docMk/>
            <pc:sldMk cId="2108651814" sldId="1394"/>
            <ac:graphicFrameMk id="10" creationId="{4E2F52CC-945B-46C5-885E-BFA1B464261C}"/>
          </ac:graphicFrameMkLst>
        </pc:graphicFrameChg>
      </pc:sldChg>
    </pc:docChg>
  </pc:docChgLst>
  <pc:docChgLst>
    <pc:chgData name="Augustine, Ryan (CDC/DDID/NCHHSTP/DTE)" userId="450bfa04-8906-4291-b3ae-5ff68c0b3bf5" providerId="ADAL" clId="{1923F247-6131-4930-9E62-70E518DB25C8}"/>
    <pc:docChg chg="undo custSel modSld">
      <pc:chgData name="Augustine, Ryan (CDC/DDID/NCHHSTP/DTE)" userId="450bfa04-8906-4291-b3ae-5ff68c0b3bf5" providerId="ADAL" clId="{1923F247-6131-4930-9E62-70E518DB25C8}" dt="2023-08-11T15:47:59.534" v="137" actId="27918"/>
      <pc:docMkLst>
        <pc:docMk/>
      </pc:docMkLst>
      <pc:sldChg chg="modSp mod">
        <pc:chgData name="Augustine, Ryan (CDC/DDID/NCHHSTP/DTE)" userId="450bfa04-8906-4291-b3ae-5ff68c0b3bf5" providerId="ADAL" clId="{1923F247-6131-4930-9E62-70E518DB25C8}" dt="2023-08-08T17:48:20.362" v="13"/>
        <pc:sldMkLst>
          <pc:docMk/>
          <pc:sldMk cId="496033285" sldId="442"/>
        </pc:sldMkLst>
        <pc:spChg chg="mod">
          <ac:chgData name="Augustine, Ryan (CDC/DDID/NCHHSTP/DTE)" userId="450bfa04-8906-4291-b3ae-5ff68c0b3bf5" providerId="ADAL" clId="{1923F247-6131-4930-9E62-70E518DB25C8}" dt="2023-08-08T17:47:40.483" v="12" actId="20577"/>
          <ac:spMkLst>
            <pc:docMk/>
            <pc:sldMk cId="496033285" sldId="442"/>
            <ac:spMk id="8" creationId="{00000000-0000-0000-0000-000000000000}"/>
          </ac:spMkLst>
        </pc:spChg>
        <pc:spChg chg="mod">
          <ac:chgData name="Augustine, Ryan (CDC/DDID/NCHHSTP/DTE)" userId="450bfa04-8906-4291-b3ae-5ff68c0b3bf5" providerId="ADAL" clId="{1923F247-6131-4930-9E62-70E518DB25C8}" dt="2023-08-08T17:46:45.432" v="5"/>
          <ac:spMkLst>
            <pc:docMk/>
            <pc:sldMk cId="496033285" sldId="442"/>
            <ac:spMk id="16" creationId="{00000000-0000-0000-0000-000000000000}"/>
          </ac:spMkLst>
        </pc:spChg>
        <pc:graphicFrameChg chg="mod">
          <ac:chgData name="Augustine, Ryan (CDC/DDID/NCHHSTP/DTE)" userId="450bfa04-8906-4291-b3ae-5ff68c0b3bf5" providerId="ADAL" clId="{1923F247-6131-4930-9E62-70E518DB25C8}" dt="2023-08-08T17:48:20.362" v="13"/>
          <ac:graphicFrameMkLst>
            <pc:docMk/>
            <pc:sldMk cId="496033285" sldId="442"/>
            <ac:graphicFrameMk id="6" creationId="{00000000-0000-0000-0000-000000000000}"/>
          </ac:graphicFrameMkLst>
        </pc:graphicFrameChg>
      </pc:sldChg>
      <pc:sldChg chg="mod modCm modNotesTx">
        <pc:chgData name="Augustine, Ryan (CDC/DDID/NCHHSTP/DTE)" userId="450bfa04-8906-4291-b3ae-5ff68c0b3bf5" providerId="ADAL" clId="{1923F247-6131-4930-9E62-70E518DB25C8}" dt="2023-08-09T18:33:39.941" v="117"/>
        <pc:sldMkLst>
          <pc:docMk/>
          <pc:sldMk cId="3720924030" sldId="481"/>
        </pc:sldMkLst>
      </pc:sldChg>
      <pc:sldChg chg="mod addCm modCm">
        <pc:chgData name="Augustine, Ryan (CDC/DDID/NCHHSTP/DTE)" userId="450bfa04-8906-4291-b3ae-5ff68c0b3bf5" providerId="ADAL" clId="{1923F247-6131-4930-9E62-70E518DB25C8}" dt="2023-08-11T15:47:59.534" v="137" actId="27918"/>
        <pc:sldMkLst>
          <pc:docMk/>
          <pc:sldMk cId="2052743825" sldId="561"/>
        </pc:sldMkLst>
      </pc:sldChg>
      <pc:sldChg chg="modSp mod">
        <pc:chgData name="Augustine, Ryan (CDC/DDID/NCHHSTP/DTE)" userId="450bfa04-8906-4291-b3ae-5ff68c0b3bf5" providerId="ADAL" clId="{1923F247-6131-4930-9E62-70E518DB25C8}" dt="2023-08-08T17:36:03.372" v="4" actId="27918"/>
        <pc:sldMkLst>
          <pc:docMk/>
          <pc:sldMk cId="1713141015" sldId="570"/>
        </pc:sldMkLst>
        <pc:graphicFrameChg chg="mod">
          <ac:chgData name="Augustine, Ryan (CDC/DDID/NCHHSTP/DTE)" userId="450bfa04-8906-4291-b3ae-5ff68c0b3bf5" providerId="ADAL" clId="{1923F247-6131-4930-9E62-70E518DB25C8}" dt="2023-08-08T17:31:15.795" v="2" actId="27636"/>
          <ac:graphicFrameMkLst>
            <pc:docMk/>
            <pc:sldMk cId="1713141015" sldId="570"/>
            <ac:graphicFrameMk id="5" creationId="{00000000-0000-0000-0000-000000000000}"/>
          </ac:graphicFrameMkLst>
        </pc:graphicFrameChg>
      </pc:sldChg>
      <pc:sldChg chg="modSp mod addCm modCm">
        <pc:chgData name="Augustine, Ryan (CDC/DDID/NCHHSTP/DTE)" userId="450bfa04-8906-4291-b3ae-5ff68c0b3bf5" providerId="ADAL" clId="{1923F247-6131-4930-9E62-70E518DB25C8}" dt="2023-08-08T21:03:23.324" v="96"/>
        <pc:sldMkLst>
          <pc:docMk/>
          <pc:sldMk cId="3928735316" sldId="1395"/>
        </pc:sldMkLst>
        <pc:spChg chg="mod">
          <ac:chgData name="Augustine, Ryan (CDC/DDID/NCHHSTP/DTE)" userId="450bfa04-8906-4291-b3ae-5ff68c0b3bf5" providerId="ADAL" clId="{1923F247-6131-4930-9E62-70E518DB25C8}" dt="2023-08-08T21:00:26.315" v="93"/>
          <ac:spMkLst>
            <pc:docMk/>
            <pc:sldMk cId="3928735316" sldId="1395"/>
            <ac:spMk id="14" creationId="{ACD09C5B-05A4-4975-A333-37131ABFE657}"/>
          </ac:spMkLst>
        </pc:spChg>
      </pc:sldChg>
      <pc:sldChg chg="modSp mod addCm modCm modNotesTx">
        <pc:chgData name="Augustine, Ryan (CDC/DDID/NCHHSTP/DTE)" userId="450bfa04-8906-4291-b3ae-5ff68c0b3bf5" providerId="ADAL" clId="{1923F247-6131-4930-9E62-70E518DB25C8}" dt="2023-08-09T16:56:20.268" v="98" actId="27918"/>
        <pc:sldMkLst>
          <pc:docMk/>
          <pc:sldMk cId="342107900" sldId="1397"/>
        </pc:sldMkLst>
        <pc:spChg chg="mod">
          <ac:chgData name="Augustine, Ryan (CDC/DDID/NCHHSTP/DTE)" userId="450bfa04-8906-4291-b3ae-5ff68c0b3bf5" providerId="ADAL" clId="{1923F247-6131-4930-9E62-70E518DB25C8}" dt="2023-08-08T20:55:49.116" v="24"/>
          <ac:spMkLst>
            <pc:docMk/>
            <pc:sldMk cId="342107900" sldId="1397"/>
            <ac:spMk id="18" creationId="{00000000-0000-0000-0000-000000000000}"/>
          </ac:spMkLst>
        </pc:spChg>
      </pc:sldChg>
      <pc:sldChg chg="mod">
        <pc:chgData name="Augustine, Ryan (CDC/DDID/NCHHSTP/DTE)" userId="450bfa04-8906-4291-b3ae-5ff68c0b3bf5" providerId="ADAL" clId="{1923F247-6131-4930-9E62-70E518DB25C8}" dt="2023-08-09T17:53:02.967" v="104" actId="27918"/>
        <pc:sldMkLst>
          <pc:docMk/>
          <pc:sldMk cId="3172130435" sldId="1405"/>
        </pc:sldMkLst>
      </pc:sldChg>
    </pc:docChg>
  </pc:docChgLst>
  <pc:docChgLst>
    <pc:chgData name="Walker, William (Billy) (CDC/DDID/NCHHSTP/DTE)" userId="S::lxq4@cdc.gov::d61da025-b507-4400-90d3-de22e3dec7ad" providerId="AD" clId="Web-{47DF3A20-48BE-AB14-330D-742F146A2D78}"/>
    <pc:docChg chg="">
      <pc:chgData name="Walker, William (Billy) (CDC/DDID/NCHHSTP/DTE)" userId="S::lxq4@cdc.gov::d61da025-b507-4400-90d3-de22e3dec7ad" providerId="AD" clId="Web-{47DF3A20-48BE-AB14-330D-742F146A2D78}" dt="2023-08-10T17:30:48.854" v="0"/>
      <pc:docMkLst>
        <pc:docMk/>
      </pc:docMkLst>
      <pc:sldChg chg="modCm">
        <pc:chgData name="Walker, William (Billy) (CDC/DDID/NCHHSTP/DTE)" userId="S::lxq4@cdc.gov::d61da025-b507-4400-90d3-de22e3dec7ad" providerId="AD" clId="Web-{47DF3A20-48BE-AB14-330D-742F146A2D78}" dt="2023-08-10T17:30:48.854" v="0"/>
        <pc:sldMkLst>
          <pc:docMk/>
          <pc:sldMk cId="140915980" sldId="1415"/>
        </pc:sldMkLst>
      </pc:sldChg>
    </pc:docChg>
  </pc:docChgLst>
  <pc:docChgLst>
    <pc:chgData name="Walker, William (Billy) (CDC/DDID/NCHHSTP/DTE)" userId="S::lxq4@cdc.gov::d61da025-b507-4400-90d3-de22e3dec7ad" providerId="AD" clId="Web-{95263999-FA4E-45A2-C236-91F5B7E75088}"/>
    <pc:docChg chg="">
      <pc:chgData name="Walker, William (Billy) (CDC/DDID/NCHHSTP/DTE)" userId="S::lxq4@cdc.gov::d61da025-b507-4400-90d3-de22e3dec7ad" providerId="AD" clId="Web-{95263999-FA4E-45A2-C236-91F5B7E75088}" dt="2023-08-15T13:32:29.727" v="0"/>
      <pc:docMkLst>
        <pc:docMk/>
      </pc:docMkLst>
      <pc:sldChg chg="modCm">
        <pc:chgData name="Walker, William (Billy) (CDC/DDID/NCHHSTP/DTE)" userId="S::lxq4@cdc.gov::d61da025-b507-4400-90d3-de22e3dec7ad" providerId="AD" clId="Web-{95263999-FA4E-45A2-C236-91F5B7E75088}" dt="2023-08-15T13:32:29.727" v="0"/>
        <pc:sldMkLst>
          <pc:docMk/>
          <pc:sldMk cId="787505115" sldId="1407"/>
        </pc:sldMkLst>
      </pc:sldChg>
    </pc:docChg>
  </pc:docChgLst>
  <pc:docChgLst>
    <pc:chgData name="Kammerer, Steve (CDC/DDID/NCHHSTP/DTE)" userId="S::fzk3@cdc.gov::5ff58567-e670-4ff5-89af-90b01f473128" providerId="AD" clId="Web-{4AED520A-F61A-6E3D-3C12-4C0BEF8DAF70}"/>
    <pc:docChg chg="">
      <pc:chgData name="Kammerer, Steve (CDC/DDID/NCHHSTP/DTE)" userId="S::fzk3@cdc.gov::5ff58567-e670-4ff5-89af-90b01f473128" providerId="AD" clId="Web-{4AED520A-F61A-6E3D-3C12-4C0BEF8DAF70}" dt="2023-08-09T16:39:29.052" v="2"/>
      <pc:docMkLst>
        <pc:docMk/>
      </pc:docMkLst>
      <pc:sldChg chg="modCm">
        <pc:chgData name="Kammerer, Steve (CDC/DDID/NCHHSTP/DTE)" userId="S::fzk3@cdc.gov::5ff58567-e670-4ff5-89af-90b01f473128" providerId="AD" clId="Web-{4AED520A-F61A-6E3D-3C12-4C0BEF8DAF70}" dt="2023-08-09T15:57:31.248" v="0"/>
        <pc:sldMkLst>
          <pc:docMk/>
          <pc:sldMk cId="1582563831" sldId="462"/>
        </pc:sldMkLst>
      </pc:sldChg>
      <pc:sldChg chg="modCm">
        <pc:chgData name="Kammerer, Steve (CDC/DDID/NCHHSTP/DTE)" userId="S::fzk3@cdc.gov::5ff58567-e670-4ff5-89af-90b01f473128" providerId="AD" clId="Web-{4AED520A-F61A-6E3D-3C12-4C0BEF8DAF70}" dt="2023-08-09T16:33:05.765" v="1"/>
        <pc:sldMkLst>
          <pc:docMk/>
          <pc:sldMk cId="209243053" sldId="1380"/>
        </pc:sldMkLst>
      </pc:sldChg>
      <pc:sldChg chg="modCm">
        <pc:chgData name="Kammerer, Steve (CDC/DDID/NCHHSTP/DTE)" userId="S::fzk3@cdc.gov::5ff58567-e670-4ff5-89af-90b01f473128" providerId="AD" clId="Web-{4AED520A-F61A-6E3D-3C12-4C0BEF8DAF70}" dt="2023-08-09T16:39:29.052" v="2"/>
        <pc:sldMkLst>
          <pc:docMk/>
          <pc:sldMk cId="1582766699" sldId="1410"/>
        </pc:sldMkLst>
      </pc:sldChg>
    </pc:docChg>
  </pc:docChgLst>
  <pc:docChgLst>
    <pc:chgData name="Augustine, Ryan (CDC/DDID/NCHHSTP/DTE)" userId="S::mvv7@cdc.gov::450bfa04-8906-4291-b3ae-5ff68c0b3bf5" providerId="AD" clId="Web-{D8382B3C-0AC7-A5AD-539E-642A246DAD4F}"/>
    <pc:docChg chg="">
      <pc:chgData name="Augustine, Ryan (CDC/DDID/NCHHSTP/DTE)" userId="S::mvv7@cdc.gov::450bfa04-8906-4291-b3ae-5ff68c0b3bf5" providerId="AD" clId="Web-{D8382B3C-0AC7-A5AD-539E-642A246DAD4F}" dt="2023-08-18T16:39:10.714" v="0"/>
      <pc:docMkLst>
        <pc:docMk/>
      </pc:docMkLst>
      <pc:sldChg chg="modCm">
        <pc:chgData name="Augustine, Ryan (CDC/DDID/NCHHSTP/DTE)" userId="S::mvv7@cdc.gov::450bfa04-8906-4291-b3ae-5ff68c0b3bf5" providerId="AD" clId="Web-{D8382B3C-0AC7-A5AD-539E-642A246DAD4F}" dt="2023-08-18T16:39:10.714" v="0"/>
        <pc:sldMkLst>
          <pc:docMk/>
          <pc:sldMk cId="1758864316" sldId="1403"/>
        </pc:sldMkLst>
      </pc:sldChg>
    </pc:docChg>
  </pc:docChgLst>
  <pc:docChgLst>
    <pc:chgData name="Walker, William (Billy) (CDC/DDID/NCHHSTP/DTE)" userId="S::lxq4@cdc.gov::d61da025-b507-4400-90d3-de22e3dec7ad" providerId="AD" clId="Web-{91CBB9D5-6FBF-4ED8-BD58-8F395CBA588B}"/>
    <pc:docChg chg="modSld">
      <pc:chgData name="Walker, William (Billy) (CDC/DDID/NCHHSTP/DTE)" userId="S::lxq4@cdc.gov::d61da025-b507-4400-90d3-de22e3dec7ad" providerId="AD" clId="Web-{91CBB9D5-6FBF-4ED8-BD58-8F395CBA588B}" dt="2023-08-10T15:31:03.225" v="375"/>
      <pc:docMkLst>
        <pc:docMk/>
      </pc:docMkLst>
      <pc:sldChg chg="modCm modNotes">
        <pc:chgData name="Walker, William (Billy) (CDC/DDID/NCHHSTP/DTE)" userId="S::lxq4@cdc.gov::d61da025-b507-4400-90d3-de22e3dec7ad" providerId="AD" clId="Web-{91CBB9D5-6FBF-4ED8-BD58-8F395CBA588B}" dt="2023-08-10T15:31:03.225" v="375"/>
        <pc:sldMkLst>
          <pc:docMk/>
          <pc:sldMk cId="3580145002" sldId="1411"/>
        </pc:sldMkLst>
      </pc:sldChg>
    </pc:docChg>
  </pc:docChgLst>
  <pc:docChgLst>
    <pc:chgData name="Self, Julie Lynn (CDC/DDID/NCHHSTP/DTE)" userId="S::yxj9@cdc.gov::b0c15203-d06e-4f8a-93be-4cafda4cc0aa" providerId="AD" clId="Web-{FFAE4111-95E4-4171-760B-922320E02AB9}"/>
    <pc:docChg chg="">
      <pc:chgData name="Self, Julie Lynn (CDC/DDID/NCHHSTP/DTE)" userId="S::yxj9@cdc.gov::b0c15203-d06e-4f8a-93be-4cafda4cc0aa" providerId="AD" clId="Web-{FFAE4111-95E4-4171-760B-922320E02AB9}" dt="2023-08-23T14:01:55.211" v="0"/>
      <pc:docMkLst>
        <pc:docMk/>
      </pc:docMkLst>
      <pc:sldChg chg="modCm">
        <pc:chgData name="Self, Julie Lynn (CDC/DDID/NCHHSTP/DTE)" userId="S::yxj9@cdc.gov::b0c15203-d06e-4f8a-93be-4cafda4cc0aa" providerId="AD" clId="Web-{FFAE4111-95E4-4171-760B-922320E02AB9}" dt="2023-08-23T14:01:55.211" v="0"/>
        <pc:sldMkLst>
          <pc:docMk/>
          <pc:sldMk cId="1758864316" sldId="1403"/>
        </pc:sldMkLst>
      </pc:sldChg>
    </pc:docChg>
  </pc:docChgLst>
  <pc:docChgLst>
    <pc:chgData name="Kammerer, Steve (CDC/DDID/NCHHSTP/DTE)" userId="S::fzk3@cdc.gov::5ff58567-e670-4ff5-89af-90b01f473128" providerId="AD" clId="Web-{FDED7065-44BA-22EC-0FB0-2CC187B8B2E0}"/>
    <pc:docChg chg="">
      <pc:chgData name="Kammerer, Steve (CDC/DDID/NCHHSTP/DTE)" userId="S::fzk3@cdc.gov::5ff58567-e670-4ff5-89af-90b01f473128" providerId="AD" clId="Web-{FDED7065-44BA-22EC-0FB0-2CC187B8B2E0}" dt="2023-08-10T00:28:22.053" v="0"/>
      <pc:docMkLst>
        <pc:docMk/>
      </pc:docMkLst>
      <pc:sldChg chg="modCm">
        <pc:chgData name="Kammerer, Steve (CDC/DDID/NCHHSTP/DTE)" userId="S::fzk3@cdc.gov::5ff58567-e670-4ff5-89af-90b01f473128" providerId="AD" clId="Web-{FDED7065-44BA-22EC-0FB0-2CC187B8B2E0}" dt="2023-08-10T00:28:22.053" v="0"/>
        <pc:sldMkLst>
          <pc:docMk/>
          <pc:sldMk cId="1684777368" sldId="1416"/>
        </pc:sldMkLst>
      </pc:sldChg>
    </pc:docChg>
  </pc:docChgLst>
  <pc:docChgLst>
    <pc:chgData name="Kammerer, Steve (CDC/DDID/NCHHSTP/DTE)" userId="S::fzk3@cdc.gov::5ff58567-e670-4ff5-89af-90b01f473128" providerId="AD" clId="Web-{CEA747C1-8E7E-57FC-2CC6-CE36AEF7AE4D}"/>
    <pc:docChg chg="">
      <pc:chgData name="Kammerer, Steve (CDC/DDID/NCHHSTP/DTE)" userId="S::fzk3@cdc.gov::5ff58567-e670-4ff5-89af-90b01f473128" providerId="AD" clId="Web-{CEA747C1-8E7E-57FC-2CC6-CE36AEF7AE4D}" dt="2023-08-09T16:05:38.667" v="1"/>
      <pc:docMkLst>
        <pc:docMk/>
      </pc:docMkLst>
      <pc:sldChg chg="modCm">
        <pc:chgData name="Kammerer, Steve (CDC/DDID/NCHHSTP/DTE)" userId="S::fzk3@cdc.gov::5ff58567-e670-4ff5-89af-90b01f473128" providerId="AD" clId="Web-{CEA747C1-8E7E-57FC-2CC6-CE36AEF7AE4D}" dt="2023-08-09T16:03:44.180" v="0"/>
        <pc:sldMkLst>
          <pc:docMk/>
          <pc:sldMk cId="3580145002" sldId="1411"/>
        </pc:sldMkLst>
      </pc:sldChg>
      <pc:sldChg chg="modCm">
        <pc:chgData name="Kammerer, Steve (CDC/DDID/NCHHSTP/DTE)" userId="S::fzk3@cdc.gov::5ff58567-e670-4ff5-89af-90b01f473128" providerId="AD" clId="Web-{CEA747C1-8E7E-57FC-2CC6-CE36AEF7AE4D}" dt="2023-08-09T16:05:38.667" v="1"/>
        <pc:sldMkLst>
          <pc:docMk/>
          <pc:sldMk cId="145671299" sldId="1412"/>
        </pc:sldMkLst>
      </pc:sldChg>
    </pc:docChg>
  </pc:docChgLst>
  <pc:docChgLst>
    <pc:chgData name="Augustine, Ryan (CDC/DDID/NCHHSTP/DTE)" userId="450bfa04-8906-4291-b3ae-5ff68c0b3bf5" providerId="ADAL" clId="{5D7F7FA7-B52E-485F-89A1-630B0AD0467A}"/>
    <pc:docChg chg="custSel modSld">
      <pc:chgData name="Augustine, Ryan (CDC/DDID/NCHHSTP/DTE)" userId="450bfa04-8906-4291-b3ae-5ff68c0b3bf5" providerId="ADAL" clId="{5D7F7FA7-B52E-485F-89A1-630B0AD0467A}" dt="2023-08-07T18:45:03.547" v="200"/>
      <pc:docMkLst>
        <pc:docMk/>
      </pc:docMkLst>
      <pc:sldChg chg="mod modCm">
        <pc:chgData name="Augustine, Ryan (CDC/DDID/NCHHSTP/DTE)" userId="450bfa04-8906-4291-b3ae-5ff68c0b3bf5" providerId="ADAL" clId="{5D7F7FA7-B52E-485F-89A1-630B0AD0467A}" dt="2023-08-07T18:45:03.547" v="200"/>
        <pc:sldMkLst>
          <pc:docMk/>
          <pc:sldMk cId="496033285" sldId="442"/>
        </pc:sldMkLst>
      </pc:sldChg>
      <pc:sldChg chg="modSp mod addCm modCm modNotesTx">
        <pc:chgData name="Augustine, Ryan (CDC/DDID/NCHHSTP/DTE)" userId="450bfa04-8906-4291-b3ae-5ff68c0b3bf5" providerId="ADAL" clId="{5D7F7FA7-B52E-485F-89A1-630B0AD0467A}" dt="2023-08-07T18:16:08.729" v="195"/>
        <pc:sldMkLst>
          <pc:docMk/>
          <pc:sldMk cId="2425972652" sldId="443"/>
        </pc:sldMkLst>
        <pc:spChg chg="mod">
          <ac:chgData name="Augustine, Ryan (CDC/DDID/NCHHSTP/DTE)" userId="450bfa04-8906-4291-b3ae-5ff68c0b3bf5" providerId="ADAL" clId="{5D7F7FA7-B52E-485F-89A1-630B0AD0467A}" dt="2023-08-03T17:59:10.129" v="55" actId="20577"/>
          <ac:spMkLst>
            <pc:docMk/>
            <pc:sldMk cId="2425972652" sldId="443"/>
            <ac:spMk id="2" creationId="{00000000-0000-0000-0000-000000000000}"/>
          </ac:spMkLst>
        </pc:spChg>
      </pc:sldChg>
      <pc:sldChg chg="mod modNotes">
        <pc:chgData name="Augustine, Ryan (CDC/DDID/NCHHSTP/DTE)" userId="450bfa04-8906-4291-b3ae-5ff68c0b3bf5" providerId="ADAL" clId="{5D7F7FA7-B52E-485F-89A1-630B0AD0467A}" dt="2023-08-03T18:10:55.906" v="56" actId="27636"/>
        <pc:sldMkLst>
          <pc:docMk/>
          <pc:sldMk cId="2398512813" sldId="473"/>
        </pc:sldMkLst>
      </pc:sldChg>
      <pc:sldChg chg="mod modCm">
        <pc:chgData name="Augustine, Ryan (CDC/DDID/NCHHSTP/DTE)" userId="450bfa04-8906-4291-b3ae-5ff68c0b3bf5" providerId="ADAL" clId="{5D7F7FA7-B52E-485F-89A1-630B0AD0467A}" dt="2023-08-03T16:56:36.062" v="48"/>
        <pc:sldMkLst>
          <pc:docMk/>
          <pc:sldMk cId="120651370" sldId="485"/>
        </pc:sldMkLst>
      </pc:sldChg>
      <pc:sldChg chg="modNotes">
        <pc:chgData name="Augustine, Ryan (CDC/DDID/NCHHSTP/DTE)" userId="450bfa04-8906-4291-b3ae-5ff68c0b3bf5" providerId="ADAL" clId="{5D7F7FA7-B52E-485F-89A1-630B0AD0467A}" dt="2023-08-03T18:24:51.355" v="57" actId="27636"/>
        <pc:sldMkLst>
          <pc:docMk/>
          <pc:sldMk cId="342107900" sldId="1397"/>
        </pc:sldMkLst>
      </pc:sldChg>
    </pc:docChg>
  </pc:docChgLst>
  <pc:docChgLst>
    <pc:chgData name="Walker, William (Billy) (CDC/DDID/NCHHSTP/DTE)" userId="S::lxq4@cdc.gov::d61da025-b507-4400-90d3-de22e3dec7ad" providerId="AD" clId="Web-{56937CB5-BDFA-7A88-FAF2-AEF2D7D4B32B}"/>
    <pc:docChg chg="">
      <pc:chgData name="Walker, William (Billy) (CDC/DDID/NCHHSTP/DTE)" userId="S::lxq4@cdc.gov::d61da025-b507-4400-90d3-de22e3dec7ad" providerId="AD" clId="Web-{56937CB5-BDFA-7A88-FAF2-AEF2D7D4B32B}" dt="2023-08-09T13:07:46.716" v="0"/>
      <pc:docMkLst>
        <pc:docMk/>
      </pc:docMkLst>
      <pc:sldChg chg="modCm">
        <pc:chgData name="Walker, William (Billy) (CDC/DDID/NCHHSTP/DTE)" userId="S::lxq4@cdc.gov::d61da025-b507-4400-90d3-de22e3dec7ad" providerId="AD" clId="Web-{56937CB5-BDFA-7A88-FAF2-AEF2D7D4B32B}" dt="2023-08-09T13:07:46.716" v="0"/>
        <pc:sldMkLst>
          <pc:docMk/>
          <pc:sldMk cId="1582563831" sldId="462"/>
        </pc:sldMkLst>
      </pc:sldChg>
    </pc:docChg>
  </pc:docChgLst>
  <pc:docChgLst>
    <pc:chgData name="Miller, Erin (CDC/DDID/NCHHSTP/DTE)" userId="128df035-7289-43cf-84fc-19d2df55a584" providerId="ADAL" clId="{3A421854-8E5A-4A53-B490-397E615693CE}"/>
    <pc:docChg chg="undo redo custSel modSld">
      <pc:chgData name="Miller, Erin (CDC/DDID/NCHHSTP/DTE)" userId="128df035-7289-43cf-84fc-19d2df55a584" providerId="ADAL" clId="{3A421854-8E5A-4A53-B490-397E615693CE}" dt="2023-08-30T12:52:20.946" v="559"/>
      <pc:docMkLst>
        <pc:docMk/>
      </pc:docMkLst>
      <pc:sldChg chg="mod">
        <pc:chgData name="Miller, Erin (CDC/DDID/NCHHSTP/DTE)" userId="128df035-7289-43cf-84fc-19d2df55a584" providerId="ADAL" clId="{3A421854-8E5A-4A53-B490-397E615693CE}" dt="2023-08-29T13:58:55.855" v="104" actId="27918"/>
        <pc:sldMkLst>
          <pc:docMk/>
          <pc:sldMk cId="496033285" sldId="442"/>
        </pc:sldMkLst>
      </pc:sldChg>
      <pc:sldChg chg="modSp mod modCm modNotesTx">
        <pc:chgData name="Miller, Erin (CDC/DDID/NCHHSTP/DTE)" userId="128df035-7289-43cf-84fc-19d2df55a584" providerId="ADAL" clId="{3A421854-8E5A-4A53-B490-397E615693CE}" dt="2023-08-29T14:09:20.633" v="107"/>
        <pc:sldMkLst>
          <pc:docMk/>
          <pc:sldMk cId="896342909" sldId="488"/>
        </pc:sldMkLst>
        <pc:spChg chg="mod">
          <ac:chgData name="Miller, Erin (CDC/DDID/NCHHSTP/DTE)" userId="128df035-7289-43cf-84fc-19d2df55a584" providerId="ADAL" clId="{3A421854-8E5A-4A53-B490-397E615693CE}" dt="2023-08-28T20:51:25.556" v="96" actId="20577"/>
          <ac:spMkLst>
            <pc:docMk/>
            <pc:sldMk cId="896342909" sldId="488"/>
            <ac:spMk id="2" creationId="{00000000-0000-0000-0000-000000000000}"/>
          </ac:spMkLst>
        </pc:spChg>
        <pc:spChg chg="mod">
          <ac:chgData name="Miller, Erin (CDC/DDID/NCHHSTP/DTE)" userId="128df035-7289-43cf-84fc-19d2df55a584" providerId="ADAL" clId="{3A421854-8E5A-4A53-B490-397E615693CE}" dt="2023-08-28T20:40:33.143" v="47" actId="20577"/>
          <ac:spMkLst>
            <pc:docMk/>
            <pc:sldMk cId="896342909" sldId="488"/>
            <ac:spMk id="9" creationId="{7A79A53C-1875-419A-32CE-2BAED5BFDD12}"/>
          </ac:spMkLst>
        </pc:spChg>
        <pc:picChg chg="mod">
          <ac:chgData name="Miller, Erin (CDC/DDID/NCHHSTP/DTE)" userId="128df035-7289-43cf-84fc-19d2df55a584" providerId="ADAL" clId="{3A421854-8E5A-4A53-B490-397E615693CE}" dt="2023-08-29T14:07:03.091" v="106" actId="1076"/>
          <ac:picMkLst>
            <pc:docMk/>
            <pc:sldMk cId="896342909" sldId="488"/>
            <ac:picMk id="10" creationId="{FB72C48C-F76E-4223-7BCD-35E6982A5AF5}"/>
          </ac:picMkLst>
        </pc:picChg>
      </pc:sldChg>
      <pc:sldChg chg="modSp mod modNotesTx">
        <pc:chgData name="Miller, Erin (CDC/DDID/NCHHSTP/DTE)" userId="128df035-7289-43cf-84fc-19d2df55a584" providerId="ADAL" clId="{3A421854-8E5A-4A53-B490-397E615693CE}" dt="2023-08-28T18:31:49.020" v="45" actId="20577"/>
        <pc:sldMkLst>
          <pc:docMk/>
          <pc:sldMk cId="4221608872" sldId="489"/>
        </pc:sldMkLst>
        <pc:spChg chg="mod">
          <ac:chgData name="Miller, Erin (CDC/DDID/NCHHSTP/DTE)" userId="128df035-7289-43cf-84fc-19d2df55a584" providerId="ADAL" clId="{3A421854-8E5A-4A53-B490-397E615693CE}" dt="2023-08-28T18:28:57.918" v="13" actId="20577"/>
          <ac:spMkLst>
            <pc:docMk/>
            <pc:sldMk cId="4221608872" sldId="489"/>
            <ac:spMk id="3" creationId="{B52B250B-B1D8-4AC0-A5F1-589329B7D64F}"/>
          </ac:spMkLst>
        </pc:spChg>
        <pc:spChg chg="mod">
          <ac:chgData name="Miller, Erin (CDC/DDID/NCHHSTP/DTE)" userId="128df035-7289-43cf-84fc-19d2df55a584" providerId="ADAL" clId="{3A421854-8E5A-4A53-B490-397E615693CE}" dt="2023-08-28T18:29:11.161" v="19" actId="20577"/>
          <ac:spMkLst>
            <pc:docMk/>
            <pc:sldMk cId="4221608872" sldId="489"/>
            <ac:spMk id="6" creationId="{0F4E57C1-CED4-41A7-B46C-792A3F8BF2D5}"/>
          </ac:spMkLst>
        </pc:spChg>
      </pc:sldChg>
      <pc:sldChg chg="mod">
        <pc:chgData name="Miller, Erin (CDC/DDID/NCHHSTP/DTE)" userId="128df035-7289-43cf-84fc-19d2df55a584" providerId="ADAL" clId="{3A421854-8E5A-4A53-B490-397E615693CE}" dt="2023-08-29T13:23:00.196" v="100" actId="27918"/>
        <pc:sldMkLst>
          <pc:docMk/>
          <pc:sldMk cId="2229456382" sldId="509"/>
        </pc:sldMkLst>
      </pc:sldChg>
      <pc:sldChg chg="mod">
        <pc:chgData name="Miller, Erin (CDC/DDID/NCHHSTP/DTE)" userId="128df035-7289-43cf-84fc-19d2df55a584" providerId="ADAL" clId="{3A421854-8E5A-4A53-B490-397E615693CE}" dt="2023-08-29T14:12:32.035" v="109" actId="27918"/>
        <pc:sldMkLst>
          <pc:docMk/>
          <pc:sldMk cId="3308213338" sldId="540"/>
        </pc:sldMkLst>
      </pc:sldChg>
      <pc:sldChg chg="modSp mod modCm modNotesTx">
        <pc:chgData name="Miller, Erin (CDC/DDID/NCHHSTP/DTE)" userId="128df035-7289-43cf-84fc-19d2df55a584" providerId="ADAL" clId="{3A421854-8E5A-4A53-B490-397E615693CE}" dt="2023-08-30T12:52:20.946" v="559"/>
        <pc:sldMkLst>
          <pc:docMk/>
          <pc:sldMk cId="1713141015" sldId="570"/>
        </pc:sldMkLst>
        <pc:spChg chg="mod">
          <ac:chgData name="Miller, Erin (CDC/DDID/NCHHSTP/DTE)" userId="128df035-7289-43cf-84fc-19d2df55a584" providerId="ADAL" clId="{3A421854-8E5A-4A53-B490-397E615693CE}" dt="2023-08-28T20:50:39.885" v="91" actId="20577"/>
          <ac:spMkLst>
            <pc:docMk/>
            <pc:sldMk cId="1713141015" sldId="570"/>
            <ac:spMk id="2" creationId="{00000000-0000-0000-0000-000000000000}"/>
          </ac:spMkLst>
        </pc:spChg>
        <pc:spChg chg="mod">
          <ac:chgData name="Miller, Erin (CDC/DDID/NCHHSTP/DTE)" userId="128df035-7289-43cf-84fc-19d2df55a584" providerId="ADAL" clId="{3A421854-8E5A-4A53-B490-397E615693CE}" dt="2023-08-29T18:03:06.390" v="123" actId="20577"/>
          <ac:spMkLst>
            <pc:docMk/>
            <pc:sldMk cId="1713141015" sldId="570"/>
            <ac:spMk id="6" creationId="{75CA8BDB-23DB-4391-A3BF-15061AFFA65F}"/>
          </ac:spMkLst>
        </pc:spChg>
      </pc:sldChg>
      <pc:sldChg chg="modSp mod modNotesTx">
        <pc:chgData name="Miller, Erin (CDC/DDID/NCHHSTP/DTE)" userId="128df035-7289-43cf-84fc-19d2df55a584" providerId="ADAL" clId="{3A421854-8E5A-4A53-B490-397E615693CE}" dt="2023-08-29T20:36:12.009" v="532" actId="20577"/>
        <pc:sldMkLst>
          <pc:docMk/>
          <pc:sldMk cId="1118046671" sldId="1392"/>
        </pc:sldMkLst>
        <pc:spChg chg="mod">
          <ac:chgData name="Miller, Erin (CDC/DDID/NCHHSTP/DTE)" userId="128df035-7289-43cf-84fc-19d2df55a584" providerId="ADAL" clId="{3A421854-8E5A-4A53-B490-397E615693CE}" dt="2023-08-29T20:29:29.071" v="511" actId="1036"/>
          <ac:spMkLst>
            <pc:docMk/>
            <pc:sldMk cId="1118046671" sldId="1392"/>
            <ac:spMk id="15" creationId="{B68F5D25-30F0-442D-81C3-EB2EE8373765}"/>
          </ac:spMkLst>
        </pc:spChg>
        <pc:spChg chg="mod">
          <ac:chgData name="Miller, Erin (CDC/DDID/NCHHSTP/DTE)" userId="128df035-7289-43cf-84fc-19d2df55a584" providerId="ADAL" clId="{3A421854-8E5A-4A53-B490-397E615693CE}" dt="2023-08-29T20:29:20.104" v="483" actId="1035"/>
          <ac:spMkLst>
            <pc:docMk/>
            <pc:sldMk cId="1118046671" sldId="1392"/>
            <ac:spMk id="20" creationId="{A07BC3FA-420B-44C1-8DB8-D7A919FD2AD0}"/>
          </ac:spMkLst>
        </pc:spChg>
      </pc:sldChg>
      <pc:sldChg chg="modNotesTx">
        <pc:chgData name="Miller, Erin (CDC/DDID/NCHHSTP/DTE)" userId="128df035-7289-43cf-84fc-19d2df55a584" providerId="ADAL" clId="{3A421854-8E5A-4A53-B490-397E615693CE}" dt="2023-08-29T21:27:27.728" v="554" actId="20577"/>
        <pc:sldMkLst>
          <pc:docMk/>
          <pc:sldMk cId="290788910" sldId="1393"/>
        </pc:sldMkLst>
      </pc:sldChg>
      <pc:sldChg chg="modSp mod modNotesTx">
        <pc:chgData name="Miller, Erin (CDC/DDID/NCHHSTP/DTE)" userId="128df035-7289-43cf-84fc-19d2df55a584" providerId="ADAL" clId="{3A421854-8E5A-4A53-B490-397E615693CE}" dt="2023-08-29T20:07:46.676" v="450" actId="20577"/>
        <pc:sldMkLst>
          <pc:docMk/>
          <pc:sldMk cId="3701443209" sldId="1398"/>
        </pc:sldMkLst>
        <pc:spChg chg="mod">
          <ac:chgData name="Miller, Erin (CDC/DDID/NCHHSTP/DTE)" userId="128df035-7289-43cf-84fc-19d2df55a584" providerId="ADAL" clId="{3A421854-8E5A-4A53-B490-397E615693CE}" dt="2023-08-29T18:20:21.009" v="150" actId="1036"/>
          <ac:spMkLst>
            <pc:docMk/>
            <pc:sldMk cId="3701443209" sldId="1398"/>
            <ac:spMk id="7" creationId="{5C8FF092-5DBA-471D-BBF0-1AFD872FC057}"/>
          </ac:spMkLst>
        </pc:spChg>
        <pc:spChg chg="mod">
          <ac:chgData name="Miller, Erin (CDC/DDID/NCHHSTP/DTE)" userId="128df035-7289-43cf-84fc-19d2df55a584" providerId="ADAL" clId="{3A421854-8E5A-4A53-B490-397E615693CE}" dt="2023-08-29T18:21:17.548" v="193" actId="1035"/>
          <ac:spMkLst>
            <pc:docMk/>
            <pc:sldMk cId="3701443209" sldId="1398"/>
            <ac:spMk id="9" creationId="{2F66E7DA-D50E-4F80-9918-A55A53F68834}"/>
          </ac:spMkLst>
        </pc:spChg>
        <pc:spChg chg="mod">
          <ac:chgData name="Miller, Erin (CDC/DDID/NCHHSTP/DTE)" userId="128df035-7289-43cf-84fc-19d2df55a584" providerId="ADAL" clId="{3A421854-8E5A-4A53-B490-397E615693CE}" dt="2023-08-29T18:21:06.102" v="190" actId="1035"/>
          <ac:spMkLst>
            <pc:docMk/>
            <pc:sldMk cId="3701443209" sldId="1398"/>
            <ac:spMk id="10" creationId="{37095BF9-8B43-471A-B347-66F7829F237A}"/>
          </ac:spMkLst>
        </pc:spChg>
        <pc:spChg chg="mod">
          <ac:chgData name="Miller, Erin (CDC/DDID/NCHHSTP/DTE)" userId="128df035-7289-43cf-84fc-19d2df55a584" providerId="ADAL" clId="{3A421854-8E5A-4A53-B490-397E615693CE}" dt="2023-08-29T18:21:13.670" v="192" actId="1035"/>
          <ac:spMkLst>
            <pc:docMk/>
            <pc:sldMk cId="3701443209" sldId="1398"/>
            <ac:spMk id="12" creationId="{B6E620F4-6588-42C3-865E-546F4A4137A7}"/>
          </ac:spMkLst>
        </pc:spChg>
        <pc:spChg chg="mod">
          <ac:chgData name="Miller, Erin (CDC/DDID/NCHHSTP/DTE)" userId="128df035-7289-43cf-84fc-19d2df55a584" providerId="ADAL" clId="{3A421854-8E5A-4A53-B490-397E615693CE}" dt="2023-08-29T18:20:15.142" v="141" actId="1036"/>
          <ac:spMkLst>
            <pc:docMk/>
            <pc:sldMk cId="3701443209" sldId="1398"/>
            <ac:spMk id="13" creationId="{E87D4CE4-D8AD-4532-8E98-B8EA84E5A2AD}"/>
          </ac:spMkLst>
        </pc:spChg>
        <pc:spChg chg="mod">
          <ac:chgData name="Miller, Erin (CDC/DDID/NCHHSTP/DTE)" userId="128df035-7289-43cf-84fc-19d2df55a584" providerId="ADAL" clId="{3A421854-8E5A-4A53-B490-397E615693CE}" dt="2023-08-29T18:20:25.592" v="152" actId="1036"/>
          <ac:spMkLst>
            <pc:docMk/>
            <pc:sldMk cId="3701443209" sldId="1398"/>
            <ac:spMk id="14" creationId="{54557F83-70B1-456F-AA60-3047704C6016}"/>
          </ac:spMkLst>
        </pc:spChg>
      </pc:sldChg>
      <pc:sldChg chg="mod modNotesTx">
        <pc:chgData name="Miller, Erin (CDC/DDID/NCHHSTP/DTE)" userId="128df035-7289-43cf-84fc-19d2df55a584" providerId="ADAL" clId="{3A421854-8E5A-4A53-B490-397E615693CE}" dt="2023-08-29T21:15:37.558" v="553" actId="20577"/>
        <pc:sldMkLst>
          <pc:docMk/>
          <pc:sldMk cId="971997904" sldId="1399"/>
        </pc:sldMkLst>
      </pc:sldChg>
    </pc:docChg>
  </pc:docChgLst>
  <pc:docChgLst>
    <pc:chgData name="Kammerer, Steve (CDC/DDID/NCHHSTP/DTE)" userId="S::fzk3@cdc.gov::5ff58567-e670-4ff5-89af-90b01f473128" providerId="AD" clId="Web-{28F8F101-6C39-5DAE-F84D-76B77472B295}"/>
    <pc:docChg chg="">
      <pc:chgData name="Kammerer, Steve (CDC/DDID/NCHHSTP/DTE)" userId="S::fzk3@cdc.gov::5ff58567-e670-4ff5-89af-90b01f473128" providerId="AD" clId="Web-{28F8F101-6C39-5DAE-F84D-76B77472B295}" dt="2023-08-15T14:11:43.015" v="0"/>
      <pc:docMkLst>
        <pc:docMk/>
      </pc:docMkLst>
      <pc:sldChg chg="modCm">
        <pc:chgData name="Kammerer, Steve (CDC/DDID/NCHHSTP/DTE)" userId="S::fzk3@cdc.gov::5ff58567-e670-4ff5-89af-90b01f473128" providerId="AD" clId="Web-{28F8F101-6C39-5DAE-F84D-76B77472B295}" dt="2023-08-15T14:11:43.015" v="0"/>
        <pc:sldMkLst>
          <pc:docMk/>
          <pc:sldMk cId="1684777368" sldId="1416"/>
        </pc:sldMkLst>
      </pc:sldChg>
    </pc:docChg>
  </pc:docChgLst>
  <pc:docChgLst>
    <pc:chgData name="Feng, Pei-Jean (CDC/DDID/NCHHSTP/DTE)" userId="239ea777-a985-43c5-9b7b-36c9bf0e18b4" providerId="ADAL" clId="{0C742B9E-DBCF-479A-8830-5C5461E50D64}"/>
    <pc:docChg chg="undo redo custSel addSld delSld modSld">
      <pc:chgData name="Feng, Pei-Jean (CDC/DDID/NCHHSTP/DTE)" userId="239ea777-a985-43c5-9b7b-36c9bf0e18b4" providerId="ADAL" clId="{0C742B9E-DBCF-479A-8830-5C5461E50D64}" dt="2023-09-08T14:48:27.018" v="1672"/>
      <pc:docMkLst>
        <pc:docMk/>
      </pc:docMkLst>
      <pc:sldChg chg="modSp mod delCm">
        <pc:chgData name="Feng, Pei-Jean (CDC/DDID/NCHHSTP/DTE)" userId="239ea777-a985-43c5-9b7b-36c9bf0e18b4" providerId="ADAL" clId="{0C742B9E-DBCF-479A-8830-5C5461E50D64}" dt="2023-09-06T14:38:20.204" v="8" actId="14100"/>
        <pc:sldMkLst>
          <pc:docMk/>
          <pc:sldMk cId="3841975872" sldId="333"/>
        </pc:sldMkLst>
        <pc:picChg chg="mod">
          <ac:chgData name="Feng, Pei-Jean (CDC/DDID/NCHHSTP/DTE)" userId="239ea777-a985-43c5-9b7b-36c9bf0e18b4" providerId="ADAL" clId="{0C742B9E-DBCF-479A-8830-5C5461E50D64}" dt="2023-09-06T14:38:20.204" v="8" actId="14100"/>
          <ac:picMkLst>
            <pc:docMk/>
            <pc:sldMk cId="3841975872" sldId="333"/>
            <ac:picMk id="14" creationId="{5E8C0386-15AE-D598-0EA3-306EF1A2F910}"/>
          </ac:picMkLst>
        </pc:picChg>
      </pc:sldChg>
      <pc:sldChg chg="addSp delSp modSp del mod addCm modCm">
        <pc:chgData name="Feng, Pei-Jean (CDC/DDID/NCHHSTP/DTE)" userId="239ea777-a985-43c5-9b7b-36c9bf0e18b4" providerId="ADAL" clId="{0C742B9E-DBCF-479A-8830-5C5461E50D64}" dt="2023-09-07T12:16:45.608" v="413" actId="47"/>
        <pc:sldMkLst>
          <pc:docMk/>
          <pc:sldMk cId="2440714641" sldId="341"/>
        </pc:sldMkLst>
        <pc:spChg chg="del">
          <ac:chgData name="Feng, Pei-Jean (CDC/DDID/NCHHSTP/DTE)" userId="239ea777-a985-43c5-9b7b-36c9bf0e18b4" providerId="ADAL" clId="{0C742B9E-DBCF-479A-8830-5C5461E50D64}" dt="2023-09-06T19:17:20.842" v="335" actId="478"/>
          <ac:spMkLst>
            <pc:docMk/>
            <pc:sldMk cId="2440714641" sldId="341"/>
            <ac:spMk id="3" creationId="{EB01B5D9-00E3-DCDD-C60A-6F37305BC59A}"/>
          </ac:spMkLst>
        </pc:spChg>
        <pc:graphicFrameChg chg="mod">
          <ac:chgData name="Feng, Pei-Jean (CDC/DDID/NCHHSTP/DTE)" userId="239ea777-a985-43c5-9b7b-36c9bf0e18b4" providerId="ADAL" clId="{0C742B9E-DBCF-479A-8830-5C5461E50D64}" dt="2023-09-06T19:10:43.979" v="192"/>
          <ac:graphicFrameMkLst>
            <pc:docMk/>
            <pc:sldMk cId="2440714641" sldId="341"/>
            <ac:graphicFrameMk id="5" creationId="{00000000-0000-0000-0000-000000000000}"/>
          </ac:graphicFrameMkLst>
        </pc:graphicFrameChg>
        <pc:graphicFrameChg chg="add mod modGraphic">
          <ac:chgData name="Feng, Pei-Jean (CDC/DDID/NCHHSTP/DTE)" userId="239ea777-a985-43c5-9b7b-36c9bf0e18b4" providerId="ADAL" clId="{0C742B9E-DBCF-479A-8830-5C5461E50D64}" dt="2023-09-06T19:22:56.501" v="408" actId="572"/>
          <ac:graphicFrameMkLst>
            <pc:docMk/>
            <pc:sldMk cId="2440714641" sldId="341"/>
            <ac:graphicFrameMk id="7" creationId="{A87A38A0-E6C5-7B77-93EF-ED0A1EFD9CAD}"/>
          </ac:graphicFrameMkLst>
        </pc:graphicFrameChg>
        <pc:cxnChg chg="mod">
          <ac:chgData name="Feng, Pei-Jean (CDC/DDID/NCHHSTP/DTE)" userId="239ea777-a985-43c5-9b7b-36c9bf0e18b4" providerId="ADAL" clId="{0C742B9E-DBCF-479A-8830-5C5461E50D64}" dt="2023-09-06T19:23:08.102" v="410" actId="14100"/>
          <ac:cxnSpMkLst>
            <pc:docMk/>
            <pc:sldMk cId="2440714641" sldId="341"/>
            <ac:cxnSpMk id="6" creationId="{1388E614-4FBC-1128-3102-0BA4A68B37B9}"/>
          </ac:cxnSpMkLst>
        </pc:cxnChg>
      </pc:sldChg>
      <pc:sldChg chg="modCm">
        <pc:chgData name="Feng, Pei-Jean (CDC/DDID/NCHHSTP/DTE)" userId="239ea777-a985-43c5-9b7b-36c9bf0e18b4" providerId="ADAL" clId="{0C742B9E-DBCF-479A-8830-5C5461E50D64}" dt="2023-09-07T13:46:45.505" v="436"/>
        <pc:sldMkLst>
          <pc:docMk/>
          <pc:sldMk cId="2291773781" sldId="369"/>
        </pc:sldMkLst>
      </pc:sldChg>
      <pc:sldChg chg="addSp modSp mod modCm">
        <pc:chgData name="Feng, Pei-Jean (CDC/DDID/NCHHSTP/DTE)" userId="239ea777-a985-43c5-9b7b-36c9bf0e18b4" providerId="ADAL" clId="{0C742B9E-DBCF-479A-8830-5C5461E50D64}" dt="2023-09-06T19:08:02.400" v="190"/>
        <pc:sldMkLst>
          <pc:docMk/>
          <pc:sldMk cId="1086074925" sldId="393"/>
        </pc:sldMkLst>
        <pc:spChg chg="mod">
          <ac:chgData name="Feng, Pei-Jean (CDC/DDID/NCHHSTP/DTE)" userId="239ea777-a985-43c5-9b7b-36c9bf0e18b4" providerId="ADAL" clId="{0C742B9E-DBCF-479A-8830-5C5461E50D64}" dt="2023-09-06T18:56:52.595" v="157" actId="21"/>
          <ac:spMkLst>
            <pc:docMk/>
            <pc:sldMk cId="1086074925" sldId="393"/>
            <ac:spMk id="2" creationId="{00000000-0000-0000-0000-000000000000}"/>
          </ac:spMkLst>
        </pc:spChg>
        <pc:spChg chg="add mod">
          <ac:chgData name="Feng, Pei-Jean (CDC/DDID/NCHHSTP/DTE)" userId="239ea777-a985-43c5-9b7b-36c9bf0e18b4" providerId="ADAL" clId="{0C742B9E-DBCF-479A-8830-5C5461E50D64}" dt="2023-09-06T18:57:37.640" v="180" actId="1038"/>
          <ac:spMkLst>
            <pc:docMk/>
            <pc:sldMk cId="1086074925" sldId="393"/>
            <ac:spMk id="7" creationId="{E09B97F8-879E-7547-B887-31DD1E73089A}"/>
          </ac:spMkLst>
        </pc:spChg>
        <pc:cxnChg chg="add mod">
          <ac:chgData name="Feng, Pei-Jean (CDC/DDID/NCHHSTP/DTE)" userId="239ea777-a985-43c5-9b7b-36c9bf0e18b4" providerId="ADAL" clId="{0C742B9E-DBCF-479A-8830-5C5461E50D64}" dt="2023-09-06T18:57:52.290" v="188" actId="1038"/>
          <ac:cxnSpMkLst>
            <pc:docMk/>
            <pc:sldMk cId="1086074925" sldId="393"/>
            <ac:cxnSpMk id="5" creationId="{DD17B23F-A035-EE71-5A67-792F6E0666BC}"/>
          </ac:cxnSpMkLst>
        </pc:cxnChg>
      </pc:sldChg>
      <pc:sldChg chg="del modCm">
        <pc:chgData name="Feng, Pei-Jean (CDC/DDID/NCHHSTP/DTE)" userId="239ea777-a985-43c5-9b7b-36c9bf0e18b4" providerId="ADAL" clId="{0C742B9E-DBCF-479A-8830-5C5461E50D64}" dt="2023-09-07T17:51:23.269" v="517" actId="47"/>
        <pc:sldMkLst>
          <pc:docMk/>
          <pc:sldMk cId="1807103290" sldId="439"/>
        </pc:sldMkLst>
      </pc:sldChg>
      <pc:sldChg chg="modCm">
        <pc:chgData name="Feng, Pei-Jean (CDC/DDID/NCHHSTP/DTE)" userId="239ea777-a985-43c5-9b7b-36c9bf0e18b4" providerId="ADAL" clId="{0C742B9E-DBCF-479A-8830-5C5461E50D64}" dt="2023-09-07T19:31:34.922" v="608"/>
        <pc:sldMkLst>
          <pc:docMk/>
          <pc:sldMk cId="1026339616" sldId="447"/>
        </pc:sldMkLst>
      </pc:sldChg>
      <pc:sldChg chg="addSp modSp mod modCm">
        <pc:chgData name="Feng, Pei-Jean (CDC/DDID/NCHHSTP/DTE)" userId="239ea777-a985-43c5-9b7b-36c9bf0e18b4" providerId="ADAL" clId="{0C742B9E-DBCF-479A-8830-5C5461E50D64}" dt="2023-09-06T18:42:00.086" v="153"/>
        <pc:sldMkLst>
          <pc:docMk/>
          <pc:sldMk cId="1497594192" sldId="456"/>
        </pc:sldMkLst>
        <pc:spChg chg="add mod">
          <ac:chgData name="Feng, Pei-Jean (CDC/DDID/NCHHSTP/DTE)" userId="239ea777-a985-43c5-9b7b-36c9bf0e18b4" providerId="ADAL" clId="{0C742B9E-DBCF-479A-8830-5C5461E50D64}" dt="2023-09-06T16:31:54.617" v="92" actId="1076"/>
          <ac:spMkLst>
            <pc:docMk/>
            <pc:sldMk cId="1497594192" sldId="456"/>
            <ac:spMk id="2" creationId="{B1D6E1BB-F7C8-2031-0578-D253DCC24140}"/>
          </ac:spMkLst>
        </pc:spChg>
        <pc:cxnChg chg="add mod">
          <ac:chgData name="Feng, Pei-Jean (CDC/DDID/NCHHSTP/DTE)" userId="239ea777-a985-43c5-9b7b-36c9bf0e18b4" providerId="ADAL" clId="{0C742B9E-DBCF-479A-8830-5C5461E50D64}" dt="2023-09-06T16:31:58.296" v="93" actId="14100"/>
          <ac:cxnSpMkLst>
            <pc:docMk/>
            <pc:sldMk cId="1497594192" sldId="456"/>
            <ac:cxnSpMk id="3" creationId="{B20650D0-6307-A889-D47E-48363807C64F}"/>
          </ac:cxnSpMkLst>
        </pc:cxnChg>
      </pc:sldChg>
      <pc:sldChg chg="modSp mod modCm">
        <pc:chgData name="Feng, Pei-Jean (CDC/DDID/NCHHSTP/DTE)" userId="239ea777-a985-43c5-9b7b-36c9bf0e18b4" providerId="ADAL" clId="{0C742B9E-DBCF-479A-8830-5C5461E50D64}" dt="2023-09-06T18:42:04.515" v="154"/>
        <pc:sldMkLst>
          <pc:docMk/>
          <pc:sldMk cId="2548102165" sldId="470"/>
        </pc:sldMkLst>
        <pc:spChg chg="mod">
          <ac:chgData name="Feng, Pei-Jean (CDC/DDID/NCHHSTP/DTE)" userId="239ea777-a985-43c5-9b7b-36c9bf0e18b4" providerId="ADAL" clId="{0C742B9E-DBCF-479A-8830-5C5461E50D64}" dt="2023-09-06T16:31:05.734" v="71" actId="1076"/>
          <ac:spMkLst>
            <pc:docMk/>
            <pc:sldMk cId="2548102165" sldId="470"/>
            <ac:spMk id="8" creationId="{FC543B37-8BE2-4A45-AD08-53D5C4C63C7C}"/>
          </ac:spMkLst>
        </pc:spChg>
        <pc:cxnChg chg="mod">
          <ac:chgData name="Feng, Pei-Jean (CDC/DDID/NCHHSTP/DTE)" userId="239ea777-a985-43c5-9b7b-36c9bf0e18b4" providerId="ADAL" clId="{0C742B9E-DBCF-479A-8830-5C5461E50D64}" dt="2023-09-06T16:31:10.834" v="72" actId="14100"/>
          <ac:cxnSpMkLst>
            <pc:docMk/>
            <pc:sldMk cId="2548102165" sldId="470"/>
            <ac:cxnSpMk id="9" creationId="{14DDCB7E-C4DE-4034-9005-1451E84A2273}"/>
          </ac:cxnSpMkLst>
        </pc:cxnChg>
      </pc:sldChg>
      <pc:sldChg chg="modSp add del mod">
        <pc:chgData name="Feng, Pei-Jean (CDC/DDID/NCHHSTP/DTE)" userId="239ea777-a985-43c5-9b7b-36c9bf0e18b4" providerId="ADAL" clId="{0C742B9E-DBCF-479A-8830-5C5461E50D64}" dt="2023-09-07T16:22:59.143" v="478" actId="47"/>
        <pc:sldMkLst>
          <pc:docMk/>
          <pc:sldMk cId="2067496563" sldId="477"/>
        </pc:sldMkLst>
        <pc:graphicFrameChg chg="mod">
          <ac:chgData name="Feng, Pei-Jean (CDC/DDID/NCHHSTP/DTE)" userId="239ea777-a985-43c5-9b7b-36c9bf0e18b4" providerId="ADAL" clId="{0C742B9E-DBCF-479A-8830-5C5461E50D64}" dt="2023-09-07T12:36:26.061" v="429"/>
          <ac:graphicFrameMkLst>
            <pc:docMk/>
            <pc:sldMk cId="2067496563" sldId="477"/>
            <ac:graphicFrameMk id="5" creationId="{00000000-0000-0000-0000-000000000000}"/>
          </ac:graphicFrameMkLst>
        </pc:graphicFrameChg>
      </pc:sldChg>
      <pc:sldChg chg="modCm">
        <pc:chgData name="Feng, Pei-Jean (CDC/DDID/NCHHSTP/DTE)" userId="239ea777-a985-43c5-9b7b-36c9bf0e18b4" providerId="ADAL" clId="{0C742B9E-DBCF-479A-8830-5C5461E50D64}" dt="2023-09-07T16:18:18.318" v="453"/>
        <pc:sldMkLst>
          <pc:docMk/>
          <pc:sldMk cId="3720924030" sldId="481"/>
        </pc:sldMkLst>
      </pc:sldChg>
      <pc:sldChg chg="modCm">
        <pc:chgData name="Feng, Pei-Jean (CDC/DDID/NCHHSTP/DTE)" userId="239ea777-a985-43c5-9b7b-36c9bf0e18b4" providerId="ADAL" clId="{0C742B9E-DBCF-479A-8830-5C5461E50D64}" dt="2023-09-07T16:17:46.035" v="452"/>
        <pc:sldMkLst>
          <pc:docMk/>
          <pc:sldMk cId="120651370" sldId="485"/>
        </pc:sldMkLst>
      </pc:sldChg>
      <pc:sldChg chg="delCm">
        <pc:chgData name="Feng, Pei-Jean (CDC/DDID/NCHHSTP/DTE)" userId="239ea777-a985-43c5-9b7b-36c9bf0e18b4" providerId="ADAL" clId="{0C742B9E-DBCF-479A-8830-5C5461E50D64}" dt="2023-09-06T14:50:13.701" v="16"/>
        <pc:sldMkLst>
          <pc:docMk/>
          <pc:sldMk cId="896342909" sldId="488"/>
        </pc:sldMkLst>
      </pc:sldChg>
      <pc:sldChg chg="modCm">
        <pc:chgData name="Feng, Pei-Jean (CDC/DDID/NCHHSTP/DTE)" userId="239ea777-a985-43c5-9b7b-36c9bf0e18b4" providerId="ADAL" clId="{0C742B9E-DBCF-479A-8830-5C5461E50D64}" dt="2023-09-07T19:30:19.973" v="594"/>
        <pc:sldMkLst>
          <pc:docMk/>
          <pc:sldMk cId="4221608872" sldId="489"/>
        </pc:sldMkLst>
      </pc:sldChg>
      <pc:sldChg chg="mod modCm">
        <pc:chgData name="Feng, Pei-Jean (CDC/DDID/NCHHSTP/DTE)" userId="239ea777-a985-43c5-9b7b-36c9bf0e18b4" providerId="ADAL" clId="{0C742B9E-DBCF-479A-8830-5C5461E50D64}" dt="2023-09-08T13:49:41.092" v="901" actId="27918"/>
        <pc:sldMkLst>
          <pc:docMk/>
          <pc:sldMk cId="900967972" sldId="490"/>
        </pc:sldMkLst>
      </pc:sldChg>
      <pc:sldChg chg="modSp mod">
        <pc:chgData name="Feng, Pei-Jean (CDC/DDID/NCHHSTP/DTE)" userId="239ea777-a985-43c5-9b7b-36c9bf0e18b4" providerId="ADAL" clId="{0C742B9E-DBCF-479A-8830-5C5461E50D64}" dt="2023-09-07T19:29:38.183" v="593" actId="2085"/>
        <pc:sldMkLst>
          <pc:docMk/>
          <pc:sldMk cId="2039411202" sldId="502"/>
        </pc:sldMkLst>
        <pc:graphicFrameChg chg="mod">
          <ac:chgData name="Feng, Pei-Jean (CDC/DDID/NCHHSTP/DTE)" userId="239ea777-a985-43c5-9b7b-36c9bf0e18b4" providerId="ADAL" clId="{0C742B9E-DBCF-479A-8830-5C5461E50D64}" dt="2023-09-07T19:29:38.183" v="593" actId="2085"/>
          <ac:graphicFrameMkLst>
            <pc:docMk/>
            <pc:sldMk cId="2039411202" sldId="502"/>
            <ac:graphicFrameMk id="6" creationId="{B6CB7F88-2071-496B-B19E-66A428020CA1}"/>
          </ac:graphicFrameMkLst>
        </pc:graphicFrameChg>
      </pc:sldChg>
      <pc:sldChg chg="modSp mod addCm modCm modNotesTx">
        <pc:chgData name="Feng, Pei-Jean (CDC/DDID/NCHHSTP/DTE)" userId="239ea777-a985-43c5-9b7b-36c9bf0e18b4" providerId="ADAL" clId="{0C742B9E-DBCF-479A-8830-5C5461E50D64}" dt="2023-09-07T19:39:11.533" v="876" actId="20577"/>
        <pc:sldMkLst>
          <pc:docMk/>
          <pc:sldMk cId="800188660" sldId="538"/>
        </pc:sldMkLst>
        <pc:graphicFrameChg chg="mod">
          <ac:chgData name="Feng, Pei-Jean (CDC/DDID/NCHHSTP/DTE)" userId="239ea777-a985-43c5-9b7b-36c9bf0e18b4" providerId="ADAL" clId="{0C742B9E-DBCF-479A-8830-5C5461E50D64}" dt="2023-09-07T16:26:14.004" v="486"/>
          <ac:graphicFrameMkLst>
            <pc:docMk/>
            <pc:sldMk cId="800188660" sldId="538"/>
            <ac:graphicFrameMk id="6" creationId="{DB5AF82F-C730-49B7-AD2D-83324B216544}"/>
          </ac:graphicFrameMkLst>
        </pc:graphicFrameChg>
      </pc:sldChg>
      <pc:sldChg chg="mod">
        <pc:chgData name="Feng, Pei-Jean (CDC/DDID/NCHHSTP/DTE)" userId="239ea777-a985-43c5-9b7b-36c9bf0e18b4" providerId="ADAL" clId="{0C742B9E-DBCF-479A-8830-5C5461E50D64}" dt="2023-09-07T17:47:33.760" v="513" actId="27918"/>
        <pc:sldMkLst>
          <pc:docMk/>
          <pc:sldMk cId="1298103264" sldId="539"/>
        </pc:sldMkLst>
      </pc:sldChg>
      <pc:sldChg chg="modSp mod addCm delCm modCm modNotes modNotesTx">
        <pc:chgData name="Feng, Pei-Jean (CDC/DDID/NCHHSTP/DTE)" userId="239ea777-a985-43c5-9b7b-36c9bf0e18b4" providerId="ADAL" clId="{0C742B9E-DBCF-479A-8830-5C5461E50D64}" dt="2023-09-07T19:39:06.123" v="875" actId="27636"/>
        <pc:sldMkLst>
          <pc:docMk/>
          <pc:sldMk cId="3308213338" sldId="540"/>
        </pc:sldMkLst>
        <pc:graphicFrameChg chg="mod">
          <ac:chgData name="Feng, Pei-Jean (CDC/DDID/NCHHSTP/DTE)" userId="239ea777-a985-43c5-9b7b-36c9bf0e18b4" providerId="ADAL" clId="{0C742B9E-DBCF-479A-8830-5C5461E50D64}" dt="2023-09-07T16:36:05.533" v="497"/>
          <ac:graphicFrameMkLst>
            <pc:docMk/>
            <pc:sldMk cId="3308213338" sldId="540"/>
            <ac:graphicFrameMk id="6" creationId="{DB5AF82F-C730-49B7-AD2D-83324B216544}"/>
          </ac:graphicFrameMkLst>
        </pc:graphicFrameChg>
      </pc:sldChg>
      <pc:sldChg chg="delCm">
        <pc:chgData name="Feng, Pei-Jean (CDC/DDID/NCHHSTP/DTE)" userId="239ea777-a985-43c5-9b7b-36c9bf0e18b4" providerId="ADAL" clId="{0C742B9E-DBCF-479A-8830-5C5461E50D64}" dt="2023-09-06T14:46:45.691" v="14"/>
        <pc:sldMkLst>
          <pc:docMk/>
          <pc:sldMk cId="883727964" sldId="1378"/>
        </pc:sldMkLst>
      </pc:sldChg>
      <pc:sldChg chg="delCm">
        <pc:chgData name="Feng, Pei-Jean (CDC/DDID/NCHHSTP/DTE)" userId="239ea777-a985-43c5-9b7b-36c9bf0e18b4" providerId="ADAL" clId="{0C742B9E-DBCF-479A-8830-5C5461E50D64}" dt="2023-09-06T14:58:28.397" v="21"/>
        <pc:sldMkLst>
          <pc:docMk/>
          <pc:sldMk cId="209243053" sldId="1380"/>
        </pc:sldMkLst>
      </pc:sldChg>
      <pc:sldChg chg="modSp mod">
        <pc:chgData name="Feng, Pei-Jean (CDC/DDID/NCHHSTP/DTE)" userId="239ea777-a985-43c5-9b7b-36c9bf0e18b4" providerId="ADAL" clId="{0C742B9E-DBCF-479A-8830-5C5461E50D64}" dt="2023-09-06T14:38:50.163" v="10" actId="14100"/>
        <pc:sldMkLst>
          <pc:docMk/>
          <pc:sldMk cId="1232733704" sldId="1391"/>
        </pc:sldMkLst>
        <pc:picChg chg="mod">
          <ac:chgData name="Feng, Pei-Jean (CDC/DDID/NCHHSTP/DTE)" userId="239ea777-a985-43c5-9b7b-36c9bf0e18b4" providerId="ADAL" clId="{0C742B9E-DBCF-479A-8830-5C5461E50D64}" dt="2023-09-06T14:38:29.873" v="9" actId="14100"/>
          <ac:picMkLst>
            <pc:docMk/>
            <pc:sldMk cId="1232733704" sldId="1391"/>
            <ac:picMk id="25" creationId="{29F52F24-8BC0-522E-5DDA-4AAC6779C04F}"/>
          </ac:picMkLst>
        </pc:picChg>
        <pc:cxnChg chg="mod">
          <ac:chgData name="Feng, Pei-Jean (CDC/DDID/NCHHSTP/DTE)" userId="239ea777-a985-43c5-9b7b-36c9bf0e18b4" providerId="ADAL" clId="{0C742B9E-DBCF-479A-8830-5C5461E50D64}" dt="2023-09-06T14:38:50.163" v="10" actId="14100"/>
          <ac:cxnSpMkLst>
            <pc:docMk/>
            <pc:sldMk cId="1232733704" sldId="1391"/>
            <ac:cxnSpMk id="8" creationId="{CADEE90B-2175-CBA4-EB67-23C28BABEE60}"/>
          </ac:cxnSpMkLst>
        </pc:cxnChg>
      </pc:sldChg>
      <pc:sldChg chg="delCm modCm">
        <pc:chgData name="Feng, Pei-Jean (CDC/DDID/NCHHSTP/DTE)" userId="239ea777-a985-43c5-9b7b-36c9bf0e18b4" providerId="ADAL" clId="{0C742B9E-DBCF-479A-8830-5C5461E50D64}" dt="2023-09-07T16:18:26.031" v="454"/>
        <pc:sldMkLst>
          <pc:docMk/>
          <pc:sldMk cId="1118046671" sldId="1392"/>
        </pc:sldMkLst>
      </pc:sldChg>
      <pc:sldChg chg="delSp modSp mod modCm modNotesTx">
        <pc:chgData name="Feng, Pei-Jean (CDC/DDID/NCHHSTP/DTE)" userId="239ea777-a985-43c5-9b7b-36c9bf0e18b4" providerId="ADAL" clId="{0C742B9E-DBCF-479A-8830-5C5461E50D64}" dt="2023-09-07T19:33:14.986" v="613" actId="6549"/>
        <pc:sldMkLst>
          <pc:docMk/>
          <pc:sldMk cId="290788910" sldId="1393"/>
        </pc:sldMkLst>
        <pc:spChg chg="del">
          <ac:chgData name="Feng, Pei-Jean (CDC/DDID/NCHHSTP/DTE)" userId="239ea777-a985-43c5-9b7b-36c9bf0e18b4" providerId="ADAL" clId="{0C742B9E-DBCF-479A-8830-5C5461E50D64}" dt="2023-09-07T16:19:58.569" v="459" actId="478"/>
          <ac:spMkLst>
            <pc:docMk/>
            <pc:sldMk cId="290788910" sldId="1393"/>
            <ac:spMk id="19" creationId="{EE4836DF-2607-44C4-AEEA-35A2D82CB803}"/>
          </ac:spMkLst>
        </pc:spChg>
        <pc:grpChg chg="mod">
          <ac:chgData name="Feng, Pei-Jean (CDC/DDID/NCHHSTP/DTE)" userId="239ea777-a985-43c5-9b7b-36c9bf0e18b4" providerId="ADAL" clId="{0C742B9E-DBCF-479A-8830-5C5461E50D64}" dt="2023-09-07T19:31:08.855" v="606" actId="1037"/>
          <ac:grpSpMkLst>
            <pc:docMk/>
            <pc:sldMk cId="290788910" sldId="1393"/>
            <ac:grpSpMk id="15" creationId="{36AF09AD-2609-4B41-BED7-03818D099625}"/>
          </ac:grpSpMkLst>
        </pc:grpChg>
        <pc:graphicFrameChg chg="mod">
          <ac:chgData name="Feng, Pei-Jean (CDC/DDID/NCHHSTP/DTE)" userId="239ea777-a985-43c5-9b7b-36c9bf0e18b4" providerId="ADAL" clId="{0C742B9E-DBCF-479A-8830-5C5461E50D64}" dt="2023-09-07T19:30:55.473" v="597" actId="14100"/>
          <ac:graphicFrameMkLst>
            <pc:docMk/>
            <pc:sldMk cId="290788910" sldId="1393"/>
            <ac:graphicFrameMk id="14" creationId="{748F5271-D243-4CC3-843B-457F08D5F036}"/>
          </ac:graphicFrameMkLst>
        </pc:graphicFrameChg>
      </pc:sldChg>
      <pc:sldChg chg="modCm">
        <pc:chgData name="Feng, Pei-Jean (CDC/DDID/NCHHSTP/DTE)" userId="239ea777-a985-43c5-9b7b-36c9bf0e18b4" providerId="ADAL" clId="{0C742B9E-DBCF-479A-8830-5C5461E50D64}" dt="2023-09-07T19:30:28.976" v="595"/>
        <pc:sldMkLst>
          <pc:docMk/>
          <pc:sldMk cId="3928735316" sldId="1395"/>
        </pc:sldMkLst>
      </pc:sldChg>
      <pc:sldChg chg="add">
        <pc:chgData name="Feng, Pei-Jean (CDC/DDID/NCHHSTP/DTE)" userId="239ea777-a985-43c5-9b7b-36c9bf0e18b4" providerId="ADAL" clId="{0C742B9E-DBCF-479A-8830-5C5461E50D64}" dt="2023-09-07T16:33:33.440" v="487"/>
        <pc:sldMkLst>
          <pc:docMk/>
          <pc:sldMk cId="342107900" sldId="1397"/>
        </pc:sldMkLst>
      </pc:sldChg>
      <pc:sldChg chg="delCm">
        <pc:chgData name="Feng, Pei-Jean (CDC/DDID/NCHHSTP/DTE)" userId="239ea777-a985-43c5-9b7b-36c9bf0e18b4" providerId="ADAL" clId="{0C742B9E-DBCF-479A-8830-5C5461E50D64}" dt="2023-09-06T14:57:15.617" v="17"/>
        <pc:sldMkLst>
          <pc:docMk/>
          <pc:sldMk cId="3701443209" sldId="1398"/>
        </pc:sldMkLst>
      </pc:sldChg>
      <pc:sldChg chg="modCm">
        <pc:chgData name="Feng, Pei-Jean (CDC/DDID/NCHHSTP/DTE)" userId="239ea777-a985-43c5-9b7b-36c9bf0e18b4" providerId="ADAL" clId="{0C742B9E-DBCF-479A-8830-5C5461E50D64}" dt="2023-09-07T19:30:38.735" v="596"/>
        <pc:sldMkLst>
          <pc:docMk/>
          <pc:sldMk cId="3172130435" sldId="1405"/>
        </pc:sldMkLst>
      </pc:sldChg>
      <pc:sldChg chg="modSp mod modCm">
        <pc:chgData name="Feng, Pei-Jean (CDC/DDID/NCHHSTP/DTE)" userId="239ea777-a985-43c5-9b7b-36c9bf0e18b4" providerId="ADAL" clId="{0C742B9E-DBCF-479A-8830-5C5461E50D64}" dt="2023-09-06T18:42:15.704" v="155"/>
        <pc:sldMkLst>
          <pc:docMk/>
          <pc:sldMk cId="3191428048" sldId="1406"/>
        </pc:sldMkLst>
        <pc:picChg chg="mod ord">
          <ac:chgData name="Feng, Pei-Jean (CDC/DDID/NCHHSTP/DTE)" userId="239ea777-a985-43c5-9b7b-36c9bf0e18b4" providerId="ADAL" clId="{0C742B9E-DBCF-479A-8830-5C5461E50D64}" dt="2023-09-06T14:38:11.905" v="7" actId="1035"/>
          <ac:picMkLst>
            <pc:docMk/>
            <pc:sldMk cId="3191428048" sldId="1406"/>
            <ac:picMk id="26" creationId="{74874ADE-FE28-FEF6-B1FD-417946572E3E}"/>
          </ac:picMkLst>
        </pc:picChg>
      </pc:sldChg>
      <pc:sldChg chg="delCm">
        <pc:chgData name="Feng, Pei-Jean (CDC/DDID/NCHHSTP/DTE)" userId="239ea777-a985-43c5-9b7b-36c9bf0e18b4" providerId="ADAL" clId="{0C742B9E-DBCF-479A-8830-5C5461E50D64}" dt="2023-09-06T14:58:24.604" v="20"/>
        <pc:sldMkLst>
          <pc:docMk/>
          <pc:sldMk cId="787505115" sldId="1407"/>
        </pc:sldMkLst>
      </pc:sldChg>
      <pc:sldChg chg="modSp addCm modCm">
        <pc:chgData name="Feng, Pei-Jean (CDC/DDID/NCHHSTP/DTE)" userId="239ea777-a985-43c5-9b7b-36c9bf0e18b4" providerId="ADAL" clId="{0C742B9E-DBCF-479A-8830-5C5461E50D64}" dt="2023-09-07T13:53:39.449" v="450"/>
        <pc:sldMkLst>
          <pc:docMk/>
          <pc:sldMk cId="4129548766" sldId="1417"/>
        </pc:sldMkLst>
        <pc:graphicFrameChg chg="mod">
          <ac:chgData name="Feng, Pei-Jean (CDC/DDID/NCHHSTP/DTE)" userId="239ea777-a985-43c5-9b7b-36c9bf0e18b4" providerId="ADAL" clId="{0C742B9E-DBCF-479A-8830-5C5461E50D64}" dt="2023-09-07T13:52:21.025" v="445"/>
          <ac:graphicFrameMkLst>
            <pc:docMk/>
            <pc:sldMk cId="4129548766" sldId="1417"/>
            <ac:graphicFrameMk id="5" creationId="{00000000-0000-0000-0000-000000000000}"/>
          </ac:graphicFrameMkLst>
        </pc:graphicFrameChg>
      </pc:sldChg>
      <pc:sldChg chg="modSp add mod modCm modNotesTx">
        <pc:chgData name="Feng, Pei-Jean (CDC/DDID/NCHHSTP/DTE)" userId="239ea777-a985-43c5-9b7b-36c9bf0e18b4" providerId="ADAL" clId="{0C742B9E-DBCF-479A-8830-5C5461E50D64}" dt="2023-09-07T19:39:14.916" v="877" actId="20577"/>
        <pc:sldMkLst>
          <pc:docMk/>
          <pc:sldMk cId="3053796035" sldId="1418"/>
        </pc:sldMkLst>
        <pc:graphicFrameChg chg="mod">
          <ac:chgData name="Feng, Pei-Jean (CDC/DDID/NCHHSTP/DTE)" userId="239ea777-a985-43c5-9b7b-36c9bf0e18b4" providerId="ADAL" clId="{0C742B9E-DBCF-479A-8830-5C5461E50D64}" dt="2023-09-07T16:22:51.761" v="476"/>
          <ac:graphicFrameMkLst>
            <pc:docMk/>
            <pc:sldMk cId="3053796035" sldId="1418"/>
            <ac:graphicFrameMk id="5" creationId="{00000000-0000-0000-0000-000000000000}"/>
          </ac:graphicFrameMkLst>
        </pc:graphicFrameChg>
      </pc:sldChg>
      <pc:sldChg chg="modSp add mod modCm">
        <pc:chgData name="Feng, Pei-Jean (CDC/DDID/NCHHSTP/DTE)" userId="239ea777-a985-43c5-9b7b-36c9bf0e18b4" providerId="ADAL" clId="{0C742B9E-DBCF-479A-8830-5C5461E50D64}" dt="2023-09-07T19:19:44.424" v="527"/>
        <pc:sldMkLst>
          <pc:docMk/>
          <pc:sldMk cId="672552945" sldId="1419"/>
        </pc:sldMkLst>
        <pc:graphicFrameChg chg="mod">
          <ac:chgData name="Feng, Pei-Jean (CDC/DDID/NCHHSTP/DTE)" userId="239ea777-a985-43c5-9b7b-36c9bf0e18b4" providerId="ADAL" clId="{0C742B9E-DBCF-479A-8830-5C5461E50D64}" dt="2023-09-07T17:58:59.758" v="522" actId="207"/>
          <ac:graphicFrameMkLst>
            <pc:docMk/>
            <pc:sldMk cId="672552945" sldId="1419"/>
            <ac:graphicFrameMk id="5" creationId="{00000000-0000-0000-0000-000000000000}"/>
          </ac:graphicFrameMkLst>
        </pc:graphicFrameChg>
      </pc:sldChg>
      <pc:sldChg chg="add del">
        <pc:chgData name="Feng, Pei-Jean (CDC/DDID/NCHHSTP/DTE)" userId="239ea777-a985-43c5-9b7b-36c9bf0e18b4" providerId="ADAL" clId="{0C742B9E-DBCF-479A-8830-5C5461E50D64}" dt="2023-09-07T17:51:10.363" v="515"/>
        <pc:sldMkLst>
          <pc:docMk/>
          <pc:sldMk cId="912972758" sldId="1419"/>
        </pc:sldMkLst>
      </pc:sldChg>
      <pc:sldChg chg="modSp add mod addCm modCm modNotesTx">
        <pc:chgData name="Feng, Pei-Jean (CDC/DDID/NCHHSTP/DTE)" userId="239ea777-a985-43c5-9b7b-36c9bf0e18b4" providerId="ADAL" clId="{0C742B9E-DBCF-479A-8830-5C5461E50D64}" dt="2023-09-08T14:48:27.018" v="1672"/>
        <pc:sldMkLst>
          <pc:docMk/>
          <pc:sldMk cId="2462333608" sldId="1420"/>
        </pc:sldMkLst>
        <pc:spChg chg="mod">
          <ac:chgData name="Feng, Pei-Jean (CDC/DDID/NCHHSTP/DTE)" userId="239ea777-a985-43c5-9b7b-36c9bf0e18b4" providerId="ADAL" clId="{0C742B9E-DBCF-479A-8830-5C5461E50D64}" dt="2023-09-08T13:49:17.565" v="899" actId="1035"/>
          <ac:spMkLst>
            <pc:docMk/>
            <pc:sldMk cId="2462333608" sldId="1420"/>
            <ac:spMk id="16" creationId="{00000000-0000-0000-0000-000000000000}"/>
          </ac:spMkLst>
        </pc:spChg>
        <pc:graphicFrameChg chg="mod">
          <ac:chgData name="Feng, Pei-Jean (CDC/DDID/NCHHSTP/DTE)" userId="239ea777-a985-43c5-9b7b-36c9bf0e18b4" providerId="ADAL" clId="{0C742B9E-DBCF-479A-8830-5C5461E50D64}" dt="2023-09-08T13:52:51.014" v="905" actId="207"/>
          <ac:graphicFrameMkLst>
            <pc:docMk/>
            <pc:sldMk cId="2462333608" sldId="1420"/>
            <ac:graphicFrameMk id="15" creationId="{3DA1F060-04E3-4066-9504-2D4C285B19D3}"/>
          </ac:graphicFrameMkLst>
        </pc:graphicFrameChg>
      </pc:sldChg>
    </pc:docChg>
  </pc:docChgLst>
  <pc:docChgLst>
    <pc:chgData name="Walker, William (Billy) (CDC/DDID/NCHHSTP/DTE)" userId="S::lxq4@cdc.gov::d61da025-b507-4400-90d3-de22e3dec7ad" providerId="AD" clId="Web-{666BF465-C7B2-8B8E-E57D-63C9EF4CB2B4}"/>
    <pc:docChg chg="">
      <pc:chgData name="Walker, William (Billy) (CDC/DDID/NCHHSTP/DTE)" userId="S::lxq4@cdc.gov::d61da025-b507-4400-90d3-de22e3dec7ad" providerId="AD" clId="Web-{666BF465-C7B2-8B8E-E57D-63C9EF4CB2B4}" dt="2023-08-01T12:52:25.977" v="0"/>
      <pc:docMkLst>
        <pc:docMk/>
      </pc:docMkLst>
      <pc:sldChg chg="modCm">
        <pc:chgData name="Walker, William (Billy) (CDC/DDID/NCHHSTP/DTE)" userId="S::lxq4@cdc.gov::d61da025-b507-4400-90d3-de22e3dec7ad" providerId="AD" clId="Web-{666BF465-C7B2-8B8E-E57D-63C9EF4CB2B4}" dt="2023-08-01T12:52:25.977" v="0"/>
        <pc:sldMkLst>
          <pc:docMk/>
          <pc:sldMk cId="145671299" sldId="1412"/>
        </pc:sldMkLst>
      </pc:sldChg>
    </pc:docChg>
  </pc:docChgLst>
  <pc:docChgLst>
    <pc:chgData name="DeLuca, Nick (CDC/DDID/NCHHSTP/DTE)" userId="S::ncd4@cdc.gov::7401b3f7-5759-406a-b65c-994e78639fa6" providerId="AD" clId="Web-{B6D5BCE6-6571-A4FD-885A-010954233CF0}"/>
    <pc:docChg chg="">
      <pc:chgData name="DeLuca, Nick (CDC/DDID/NCHHSTP/DTE)" userId="S::ncd4@cdc.gov::7401b3f7-5759-406a-b65c-994e78639fa6" providerId="AD" clId="Web-{B6D5BCE6-6571-A4FD-885A-010954233CF0}" dt="2023-09-07T16:58:23.281" v="0"/>
      <pc:docMkLst>
        <pc:docMk/>
      </pc:docMkLst>
      <pc:sldChg chg="modCm">
        <pc:chgData name="DeLuca, Nick (CDC/DDID/NCHHSTP/DTE)" userId="S::ncd4@cdc.gov::7401b3f7-5759-406a-b65c-994e78639fa6" providerId="AD" clId="Web-{B6D5BCE6-6571-A4FD-885A-010954233CF0}" dt="2023-09-07T16:58:23.281" v="0"/>
        <pc:sldMkLst>
          <pc:docMk/>
          <pc:sldMk cId="4221608872" sldId="489"/>
        </pc:sldMkLst>
      </pc:sldChg>
    </pc:docChg>
  </pc:docChgLst>
  <pc:docChgLst>
    <pc:chgData name="Salmon-Trejo, LaTweika (CDC/DDID/NCHHSTP/DTE)" userId="91773110-83cb-4b0f-971e-f55645d588e3" providerId="ADAL" clId="{4B499F56-B5F1-4621-88D1-7DB9552E24E4}"/>
    <pc:docChg chg="modSld">
      <pc:chgData name="Salmon-Trejo, LaTweika (CDC/DDID/NCHHSTP/DTE)" userId="91773110-83cb-4b0f-971e-f55645d588e3" providerId="ADAL" clId="{4B499F56-B5F1-4621-88D1-7DB9552E24E4}" dt="2023-08-04T01:49:36.410" v="166" actId="20577"/>
      <pc:docMkLst>
        <pc:docMk/>
      </pc:docMkLst>
      <pc:sldChg chg="mod modNotesTx">
        <pc:chgData name="Salmon-Trejo, LaTweika (CDC/DDID/NCHHSTP/DTE)" userId="91773110-83cb-4b0f-971e-f55645d588e3" providerId="ADAL" clId="{4B499F56-B5F1-4621-88D1-7DB9552E24E4}" dt="2023-08-04T01:49:36.410" v="166" actId="20577"/>
        <pc:sldMkLst>
          <pc:docMk/>
          <pc:sldMk cId="2067496563" sldId="477"/>
        </pc:sldMkLst>
      </pc:sldChg>
      <pc:sldChg chg="mod modNotesTx">
        <pc:chgData name="Salmon-Trejo, LaTweika (CDC/DDID/NCHHSTP/DTE)" userId="91773110-83cb-4b0f-971e-f55645d588e3" providerId="ADAL" clId="{4B499F56-B5F1-4621-88D1-7DB9552E24E4}" dt="2023-08-04T01:03:05.414" v="55" actId="20577"/>
        <pc:sldMkLst>
          <pc:docMk/>
          <pc:sldMk cId="900967972" sldId="490"/>
        </pc:sldMkLst>
      </pc:sldChg>
    </pc:docChg>
  </pc:docChgLst>
  <pc:docChgLst>
    <pc:chgData name="Self, Julie Lynn (CDC/DDID/NCHHSTP/DTE)" userId="b0c15203-d06e-4f8a-93be-4cafda4cc0aa" providerId="ADAL" clId="{F153B3BE-D579-4940-B6B4-976A876CE6DB}"/>
    <pc:docChg chg="undo custSel addSld delSld modSld">
      <pc:chgData name="Self, Julie Lynn (CDC/DDID/NCHHSTP/DTE)" userId="b0c15203-d06e-4f8a-93be-4cafda4cc0aa" providerId="ADAL" clId="{F153B3BE-D579-4940-B6B4-976A876CE6DB}" dt="2023-09-01T15:18:51.502" v="2407"/>
      <pc:docMkLst>
        <pc:docMk/>
      </pc:docMkLst>
      <pc:sldChg chg="addCm modCm modNotesTx">
        <pc:chgData name="Self, Julie Lynn (CDC/DDID/NCHHSTP/DTE)" userId="b0c15203-d06e-4f8a-93be-4cafda4cc0aa" providerId="ADAL" clId="{F153B3BE-D579-4940-B6B4-976A876CE6DB}" dt="2023-08-31T17:01:03.633" v="896"/>
        <pc:sldMkLst>
          <pc:docMk/>
          <pc:sldMk cId="3841975872" sldId="333"/>
        </pc:sldMkLst>
      </pc:sldChg>
      <pc:sldChg chg="modNotesTx">
        <pc:chgData name="Self, Julie Lynn (CDC/DDID/NCHHSTP/DTE)" userId="b0c15203-d06e-4f8a-93be-4cafda4cc0aa" providerId="ADAL" clId="{F153B3BE-D579-4940-B6B4-976A876CE6DB}" dt="2023-08-31T16:15:09.085" v="418" actId="20577"/>
        <pc:sldMkLst>
          <pc:docMk/>
          <pc:sldMk cId="2440714641" sldId="341"/>
        </pc:sldMkLst>
      </pc:sldChg>
      <pc:sldChg chg="addCm modCm">
        <pc:chgData name="Self, Julie Lynn (CDC/DDID/NCHHSTP/DTE)" userId="b0c15203-d06e-4f8a-93be-4cafda4cc0aa" providerId="ADAL" clId="{F153B3BE-D579-4940-B6B4-976A876CE6DB}" dt="2023-08-14T20:16:47.939" v="6"/>
        <pc:sldMkLst>
          <pc:docMk/>
          <pc:sldMk cId="1086074925" sldId="393"/>
        </pc:sldMkLst>
      </pc:sldChg>
      <pc:sldChg chg="addCm">
        <pc:chgData name="Self, Julie Lynn (CDC/DDID/NCHHSTP/DTE)" userId="b0c15203-d06e-4f8a-93be-4cafda4cc0aa" providerId="ADAL" clId="{F153B3BE-D579-4940-B6B4-976A876CE6DB}" dt="2023-08-15T13:25:48.617" v="13"/>
        <pc:sldMkLst>
          <pc:docMk/>
          <pc:sldMk cId="88034540" sldId="425"/>
        </pc:sldMkLst>
      </pc:sldChg>
      <pc:sldChg chg="modNotesTx">
        <pc:chgData name="Self, Julie Lynn (CDC/DDID/NCHHSTP/DTE)" userId="b0c15203-d06e-4f8a-93be-4cafda4cc0aa" providerId="ADAL" clId="{F153B3BE-D579-4940-B6B4-976A876CE6DB}" dt="2023-08-31T21:19:52.186" v="2046" actId="20577"/>
        <pc:sldMkLst>
          <pc:docMk/>
          <pc:sldMk cId="2178460320" sldId="438"/>
        </pc:sldMkLst>
      </pc:sldChg>
      <pc:sldChg chg="modNotesTx">
        <pc:chgData name="Self, Julie Lynn (CDC/DDID/NCHHSTP/DTE)" userId="b0c15203-d06e-4f8a-93be-4cafda4cc0aa" providerId="ADAL" clId="{F153B3BE-D579-4940-B6B4-976A876CE6DB}" dt="2023-08-31T21:42:39.761" v="2101" actId="20577"/>
        <pc:sldMkLst>
          <pc:docMk/>
          <pc:sldMk cId="1807103290" sldId="439"/>
        </pc:sldMkLst>
      </pc:sldChg>
      <pc:sldChg chg="modNotesTx">
        <pc:chgData name="Self, Julie Lynn (CDC/DDID/NCHHSTP/DTE)" userId="b0c15203-d06e-4f8a-93be-4cafda4cc0aa" providerId="ADAL" clId="{F153B3BE-D579-4940-B6B4-976A876CE6DB}" dt="2023-08-31T21:54:00.522" v="2314" actId="20577"/>
        <pc:sldMkLst>
          <pc:docMk/>
          <pc:sldMk cId="4125942587" sldId="441"/>
        </pc:sldMkLst>
      </pc:sldChg>
      <pc:sldChg chg="modNotesTx">
        <pc:chgData name="Self, Julie Lynn (CDC/DDID/NCHHSTP/DTE)" userId="b0c15203-d06e-4f8a-93be-4cafda4cc0aa" providerId="ADAL" clId="{F153B3BE-D579-4940-B6B4-976A876CE6DB}" dt="2023-08-31T21:57:07.902" v="2367" actId="20577"/>
        <pc:sldMkLst>
          <pc:docMk/>
          <pc:sldMk cId="2425972652" sldId="443"/>
        </pc:sldMkLst>
      </pc:sldChg>
      <pc:sldChg chg="addCm modCm modNotesTx">
        <pc:chgData name="Self, Julie Lynn (CDC/DDID/NCHHSTP/DTE)" userId="b0c15203-d06e-4f8a-93be-4cafda4cc0aa" providerId="ADAL" clId="{F153B3BE-D579-4940-B6B4-976A876CE6DB}" dt="2023-08-28T19:28:16.995" v="250"/>
        <pc:sldMkLst>
          <pc:docMk/>
          <pc:sldMk cId="1497594192" sldId="456"/>
        </pc:sldMkLst>
      </pc:sldChg>
      <pc:sldChg chg="modNotesTx">
        <pc:chgData name="Self, Julie Lynn (CDC/DDID/NCHHSTP/DTE)" userId="b0c15203-d06e-4f8a-93be-4cafda4cc0aa" providerId="ADAL" clId="{F153B3BE-D579-4940-B6B4-976A876CE6DB}" dt="2023-08-31T15:44:31.038" v="311" actId="20577"/>
        <pc:sldMkLst>
          <pc:docMk/>
          <pc:sldMk cId="2398512813" sldId="473"/>
        </pc:sldMkLst>
      </pc:sldChg>
      <pc:sldChg chg="modNotesTx">
        <pc:chgData name="Self, Julie Lynn (CDC/DDID/NCHHSTP/DTE)" userId="b0c15203-d06e-4f8a-93be-4cafda4cc0aa" providerId="ADAL" clId="{F153B3BE-D579-4940-B6B4-976A876CE6DB}" dt="2023-08-31T20:46:08.626" v="2038" actId="20577"/>
        <pc:sldMkLst>
          <pc:docMk/>
          <pc:sldMk cId="3976919944" sldId="479"/>
        </pc:sldMkLst>
      </pc:sldChg>
      <pc:sldChg chg="mod modNotesTx">
        <pc:chgData name="Self, Julie Lynn (CDC/DDID/NCHHSTP/DTE)" userId="b0c15203-d06e-4f8a-93be-4cafda4cc0aa" providerId="ADAL" clId="{F153B3BE-D579-4940-B6B4-976A876CE6DB}" dt="2023-08-31T17:48:05.490" v="906" actId="6549"/>
        <pc:sldMkLst>
          <pc:docMk/>
          <pc:sldMk cId="3720924030" sldId="481"/>
        </pc:sldMkLst>
      </pc:sldChg>
      <pc:sldChg chg="addCm modCm modNotesTx">
        <pc:chgData name="Self, Julie Lynn (CDC/DDID/NCHHSTP/DTE)" userId="b0c15203-d06e-4f8a-93be-4cafda4cc0aa" providerId="ADAL" clId="{F153B3BE-D579-4940-B6B4-976A876CE6DB}" dt="2023-08-31T17:00:20.056" v="886"/>
        <pc:sldMkLst>
          <pc:docMk/>
          <pc:sldMk cId="896342909" sldId="488"/>
        </pc:sldMkLst>
      </pc:sldChg>
      <pc:sldChg chg="modNotesTx">
        <pc:chgData name="Self, Julie Lynn (CDC/DDID/NCHHSTP/DTE)" userId="b0c15203-d06e-4f8a-93be-4cafda4cc0aa" providerId="ADAL" clId="{F153B3BE-D579-4940-B6B4-976A876CE6DB}" dt="2023-08-31T21:41:21.101" v="2088" actId="6549"/>
        <pc:sldMkLst>
          <pc:docMk/>
          <pc:sldMk cId="218266613" sldId="501"/>
        </pc:sldMkLst>
      </pc:sldChg>
      <pc:sldChg chg="modNotesTx">
        <pc:chgData name="Self, Julie Lynn (CDC/DDID/NCHHSTP/DTE)" userId="b0c15203-d06e-4f8a-93be-4cafda4cc0aa" providerId="ADAL" clId="{F153B3BE-D579-4940-B6B4-976A876CE6DB}" dt="2023-08-31T21:43:01.514" v="2117" actId="20577"/>
        <pc:sldMkLst>
          <pc:docMk/>
          <pc:sldMk cId="2039411202" sldId="502"/>
        </pc:sldMkLst>
      </pc:sldChg>
      <pc:sldChg chg="modNotesTx">
        <pc:chgData name="Self, Julie Lynn (CDC/DDID/NCHHSTP/DTE)" userId="b0c15203-d06e-4f8a-93be-4cafda4cc0aa" providerId="ADAL" clId="{F153B3BE-D579-4940-B6B4-976A876CE6DB}" dt="2023-08-31T20:27:32.303" v="1944" actId="20577"/>
        <pc:sldMkLst>
          <pc:docMk/>
          <pc:sldMk cId="3968480544" sldId="524"/>
        </pc:sldMkLst>
      </pc:sldChg>
      <pc:sldChg chg="modNotesTx">
        <pc:chgData name="Self, Julie Lynn (CDC/DDID/NCHHSTP/DTE)" userId="b0c15203-d06e-4f8a-93be-4cafda4cc0aa" providerId="ADAL" clId="{F153B3BE-D579-4940-B6B4-976A876CE6DB}" dt="2023-08-31T20:35:48.645" v="1981" actId="20577"/>
        <pc:sldMkLst>
          <pc:docMk/>
          <pc:sldMk cId="800188660" sldId="538"/>
        </pc:sldMkLst>
      </pc:sldChg>
      <pc:sldChg chg="modNotesTx">
        <pc:chgData name="Self, Julie Lynn (CDC/DDID/NCHHSTP/DTE)" userId="b0c15203-d06e-4f8a-93be-4cafda4cc0aa" providerId="ADAL" clId="{F153B3BE-D579-4940-B6B4-976A876CE6DB}" dt="2023-08-31T20:41:24.652" v="1999" actId="20577"/>
        <pc:sldMkLst>
          <pc:docMk/>
          <pc:sldMk cId="1298103264" sldId="539"/>
        </pc:sldMkLst>
      </pc:sldChg>
      <pc:sldChg chg="addCm">
        <pc:chgData name="Self, Julie Lynn (CDC/DDID/NCHHSTP/DTE)" userId="b0c15203-d06e-4f8a-93be-4cafda4cc0aa" providerId="ADAL" clId="{F153B3BE-D579-4940-B6B4-976A876CE6DB}" dt="2023-08-31T20:45:36.479" v="2000"/>
        <pc:sldMkLst>
          <pc:docMk/>
          <pc:sldMk cId="3308213338" sldId="540"/>
        </pc:sldMkLst>
      </pc:sldChg>
      <pc:sldChg chg="modNotesTx">
        <pc:chgData name="Self, Julie Lynn (CDC/DDID/NCHHSTP/DTE)" userId="b0c15203-d06e-4f8a-93be-4cafda4cc0aa" providerId="ADAL" clId="{F153B3BE-D579-4940-B6B4-976A876CE6DB}" dt="2023-08-31T16:33:09.706" v="831" actId="20577"/>
        <pc:sldMkLst>
          <pc:docMk/>
          <pc:sldMk cId="1713141015" sldId="570"/>
        </pc:sldMkLst>
      </pc:sldChg>
      <pc:sldChg chg="addCm modCm modNotesTx">
        <pc:chgData name="Self, Julie Lynn (CDC/DDID/NCHHSTP/DTE)" userId="b0c15203-d06e-4f8a-93be-4cafda4cc0aa" providerId="ADAL" clId="{F153B3BE-D579-4940-B6B4-976A876CE6DB}" dt="2023-09-01T15:18:51.502" v="2407"/>
        <pc:sldMkLst>
          <pc:docMk/>
          <pc:sldMk cId="883727964" sldId="1378"/>
        </pc:sldMkLst>
      </pc:sldChg>
      <pc:sldChg chg="addCm">
        <pc:chgData name="Self, Julie Lynn (CDC/DDID/NCHHSTP/DTE)" userId="b0c15203-d06e-4f8a-93be-4cafda4cc0aa" providerId="ADAL" clId="{F153B3BE-D579-4940-B6B4-976A876CE6DB}" dt="2023-09-01T01:08:21.734" v="2369"/>
        <pc:sldMkLst>
          <pc:docMk/>
          <pc:sldMk cId="209243053" sldId="1380"/>
        </pc:sldMkLst>
      </pc:sldChg>
      <pc:sldChg chg="modNotesTx">
        <pc:chgData name="Self, Julie Lynn (CDC/DDID/NCHHSTP/DTE)" userId="b0c15203-d06e-4f8a-93be-4cafda4cc0aa" providerId="ADAL" clId="{F153B3BE-D579-4940-B6B4-976A876CE6DB}" dt="2023-08-31T15:42:58.173" v="262" actId="20577"/>
        <pc:sldMkLst>
          <pc:docMk/>
          <pc:sldMk cId="517797089" sldId="1389"/>
        </pc:sldMkLst>
      </pc:sldChg>
      <pc:sldChg chg="addCm modCm">
        <pc:chgData name="Self, Julie Lynn (CDC/DDID/NCHHSTP/DTE)" userId="b0c15203-d06e-4f8a-93be-4cafda4cc0aa" providerId="ADAL" clId="{F153B3BE-D579-4940-B6B4-976A876CE6DB}" dt="2023-08-14T17:38:51.015" v="1"/>
        <pc:sldMkLst>
          <pc:docMk/>
          <pc:sldMk cId="1232733704" sldId="1391"/>
        </pc:sldMkLst>
      </pc:sldChg>
      <pc:sldChg chg="addCm modCm modNotes modNotesTx">
        <pc:chgData name="Self, Julie Lynn (CDC/DDID/NCHHSTP/DTE)" userId="b0c15203-d06e-4f8a-93be-4cafda4cc0aa" providerId="ADAL" clId="{F153B3BE-D579-4940-B6B4-976A876CE6DB}" dt="2023-09-01T15:17:48.684" v="2406"/>
        <pc:sldMkLst>
          <pc:docMk/>
          <pc:sldMk cId="1118046671" sldId="1392"/>
        </pc:sldMkLst>
      </pc:sldChg>
      <pc:sldChg chg="modNotes modNotesTx">
        <pc:chgData name="Self, Julie Lynn (CDC/DDID/NCHHSTP/DTE)" userId="b0c15203-d06e-4f8a-93be-4cafda4cc0aa" providerId="ADAL" clId="{F153B3BE-D579-4940-B6B4-976A876CE6DB}" dt="2023-08-31T19:23:14.206" v="1318" actId="27636"/>
        <pc:sldMkLst>
          <pc:docMk/>
          <pc:sldMk cId="342107900" sldId="1397"/>
        </pc:sldMkLst>
      </pc:sldChg>
      <pc:sldChg chg="addCm modCm modNotes modNotesTx">
        <pc:chgData name="Self, Julie Lynn (CDC/DDID/NCHHSTP/DTE)" userId="b0c15203-d06e-4f8a-93be-4cafda4cc0aa" providerId="ADAL" clId="{F153B3BE-D579-4940-B6B4-976A876CE6DB}" dt="2023-08-31T19:23:14.214" v="1319" actId="27636"/>
        <pc:sldMkLst>
          <pc:docMk/>
          <pc:sldMk cId="3701443209" sldId="1398"/>
        </pc:sldMkLst>
      </pc:sldChg>
      <pc:sldChg chg="addCm">
        <pc:chgData name="Self, Julie Lynn (CDC/DDID/NCHHSTP/DTE)" userId="b0c15203-d06e-4f8a-93be-4cafda4cc0aa" providerId="ADAL" clId="{F153B3BE-D579-4940-B6B4-976A876CE6DB}" dt="2023-08-17T19:58:02.115" v="26"/>
        <pc:sldMkLst>
          <pc:docMk/>
          <pc:sldMk cId="1758864316" sldId="1403"/>
        </pc:sldMkLst>
      </pc:sldChg>
      <pc:sldChg chg="modNotesTx">
        <pc:chgData name="Self, Julie Lynn (CDC/DDID/NCHHSTP/DTE)" userId="b0c15203-d06e-4f8a-93be-4cafda4cc0aa" providerId="ADAL" clId="{F153B3BE-D579-4940-B6B4-976A876CE6DB}" dt="2023-08-31T17:01:56.962" v="904" actId="20577"/>
        <pc:sldMkLst>
          <pc:docMk/>
          <pc:sldMk cId="3172130435" sldId="1405"/>
        </pc:sldMkLst>
      </pc:sldChg>
      <pc:sldChg chg="modSp mod addCm modCm">
        <pc:chgData name="Self, Julie Lynn (CDC/DDID/NCHHSTP/DTE)" userId="b0c15203-d06e-4f8a-93be-4cafda4cc0aa" providerId="ADAL" clId="{F153B3BE-D579-4940-B6B4-976A876CE6DB}" dt="2023-08-31T16:00:56.857" v="313" actId="1037"/>
        <pc:sldMkLst>
          <pc:docMk/>
          <pc:sldMk cId="3191428048" sldId="1406"/>
        </pc:sldMkLst>
        <pc:spChg chg="mod">
          <ac:chgData name="Self, Julie Lynn (CDC/DDID/NCHHSTP/DTE)" userId="b0c15203-d06e-4f8a-93be-4cafda4cc0aa" providerId="ADAL" clId="{F153B3BE-D579-4940-B6B4-976A876CE6DB}" dt="2023-08-31T16:00:56.857" v="313" actId="1037"/>
          <ac:spMkLst>
            <pc:docMk/>
            <pc:sldMk cId="3191428048" sldId="1406"/>
            <ac:spMk id="23" creationId="{468D6F75-07AB-4ED8-9693-F7973D315614}"/>
          </ac:spMkLst>
        </pc:spChg>
      </pc:sldChg>
      <pc:sldChg chg="addCm modCm">
        <pc:chgData name="Self, Julie Lynn (CDC/DDID/NCHHSTP/DTE)" userId="b0c15203-d06e-4f8a-93be-4cafda4cc0aa" providerId="ADAL" clId="{F153B3BE-D579-4940-B6B4-976A876CE6DB}" dt="2023-09-01T01:02:55.176" v="2368"/>
        <pc:sldMkLst>
          <pc:docMk/>
          <pc:sldMk cId="787505115" sldId="1407"/>
        </pc:sldMkLst>
      </pc:sldChg>
      <pc:sldChg chg="addCm modCm">
        <pc:chgData name="Self, Julie Lynn (CDC/DDID/NCHHSTP/DTE)" userId="b0c15203-d06e-4f8a-93be-4cafda4cc0aa" providerId="ADAL" clId="{F153B3BE-D579-4940-B6B4-976A876CE6DB}" dt="2023-08-15T15:49:13.481" v="22"/>
        <pc:sldMkLst>
          <pc:docMk/>
          <pc:sldMk cId="140915980" sldId="1415"/>
        </pc:sldMkLst>
      </pc:sldChg>
      <pc:sldChg chg="addCm modCm">
        <pc:chgData name="Self, Julie Lynn (CDC/DDID/NCHHSTP/DTE)" userId="b0c15203-d06e-4f8a-93be-4cafda4cc0aa" providerId="ADAL" clId="{F153B3BE-D579-4940-B6B4-976A876CE6DB}" dt="2023-08-15T15:49:29.228" v="23"/>
        <pc:sldMkLst>
          <pc:docMk/>
          <pc:sldMk cId="1684777368" sldId="1416"/>
        </pc:sldMkLst>
      </pc:sldChg>
      <pc:sldChg chg="new del">
        <pc:chgData name="Self, Julie Lynn (CDC/DDID/NCHHSTP/DTE)" userId="b0c15203-d06e-4f8a-93be-4cafda4cc0aa" providerId="ADAL" clId="{F153B3BE-D579-4940-B6B4-976A876CE6DB}" dt="2023-08-15T12:46:42.813" v="9" actId="680"/>
        <pc:sldMkLst>
          <pc:docMk/>
          <pc:sldMk cId="422141598" sldId="1417"/>
        </pc:sldMkLst>
      </pc:sldChg>
    </pc:docChg>
  </pc:docChgLst>
  <pc:docChgLst>
    <pc:chgData name="Walker, William (Billy) (CDC/DDID/NCHHSTP/DTE)" userId="S::lxq4@cdc.gov::d61da025-b507-4400-90d3-de22e3dec7ad" providerId="AD" clId="Web-{AB72E4F2-016A-F325-2913-228361C514C9}"/>
    <pc:docChg chg="modSld">
      <pc:chgData name="Walker, William (Billy) (CDC/DDID/NCHHSTP/DTE)" userId="S::lxq4@cdc.gov::d61da025-b507-4400-90d3-de22e3dec7ad" providerId="AD" clId="Web-{AB72E4F2-016A-F325-2913-228361C514C9}" dt="2023-08-15T18:49:19.770" v="2"/>
      <pc:docMkLst>
        <pc:docMk/>
      </pc:docMkLst>
      <pc:sldChg chg="modNotes">
        <pc:chgData name="Walker, William (Billy) (CDC/DDID/NCHHSTP/DTE)" userId="S::lxq4@cdc.gov::d61da025-b507-4400-90d3-de22e3dec7ad" providerId="AD" clId="Web-{AB72E4F2-016A-F325-2913-228361C514C9}" dt="2023-08-15T18:49:19.770" v="2"/>
        <pc:sldMkLst>
          <pc:docMk/>
          <pc:sldMk cId="787505115" sldId="1407"/>
        </pc:sldMkLst>
      </pc:sldChg>
    </pc:docChg>
  </pc:docChgLst>
  <pc:docChgLst>
    <pc:chgData name="Walker, William (Billy) (CDC/DDID/NCHHSTP/DTE)" userId="S::lxq4@cdc.gov::d61da025-b507-4400-90d3-de22e3dec7ad" providerId="AD" clId="Web-{F6A5832A-8997-DC88-974F-49FD1A0B270A}"/>
    <pc:docChg chg="modSld">
      <pc:chgData name="Walker, William (Billy) (CDC/DDID/NCHHSTP/DTE)" userId="S::lxq4@cdc.gov::d61da025-b507-4400-90d3-de22e3dec7ad" providerId="AD" clId="Web-{F6A5832A-8997-DC88-974F-49FD1A0B270A}" dt="2023-08-09T21:45:32.219" v="3" actId="1076"/>
      <pc:docMkLst>
        <pc:docMk/>
      </pc:docMkLst>
      <pc:sldChg chg="modSp">
        <pc:chgData name="Walker, William (Billy) (CDC/DDID/NCHHSTP/DTE)" userId="S::lxq4@cdc.gov::d61da025-b507-4400-90d3-de22e3dec7ad" providerId="AD" clId="Web-{F6A5832A-8997-DC88-974F-49FD1A0B270A}" dt="2023-08-09T21:45:32.219" v="3" actId="1076"/>
        <pc:sldMkLst>
          <pc:docMk/>
          <pc:sldMk cId="126585551" sldId="1414"/>
        </pc:sldMkLst>
        <pc:graphicFrameChg chg="mod">
          <ac:chgData name="Walker, William (Billy) (CDC/DDID/NCHHSTP/DTE)" userId="S::lxq4@cdc.gov::d61da025-b507-4400-90d3-de22e3dec7ad" providerId="AD" clId="Web-{F6A5832A-8997-DC88-974F-49FD1A0B270A}" dt="2023-08-09T21:45:32.219" v="3" actId="1076"/>
          <ac:graphicFrameMkLst>
            <pc:docMk/>
            <pc:sldMk cId="126585551" sldId="1414"/>
            <ac:graphicFrameMk id="15" creationId="{3DA1F060-04E3-4066-9504-2D4C285B19D3}"/>
          </ac:graphicFrameMkLst>
        </pc:graphicFrameChg>
      </pc:sldChg>
      <pc:sldChg chg="modCm">
        <pc:chgData name="Walker, William (Billy) (CDC/DDID/NCHHSTP/DTE)" userId="S::lxq4@cdc.gov::d61da025-b507-4400-90d3-de22e3dec7ad" providerId="AD" clId="Web-{F6A5832A-8997-DC88-974F-49FD1A0B270A}" dt="2023-08-09T21:34:02.831" v="0"/>
        <pc:sldMkLst>
          <pc:docMk/>
          <pc:sldMk cId="140915980" sldId="1415"/>
        </pc:sldMkLst>
      </pc:sldChg>
      <pc:sldChg chg="modCm">
        <pc:chgData name="Walker, William (Billy) (CDC/DDID/NCHHSTP/DTE)" userId="S::lxq4@cdc.gov::d61da025-b507-4400-90d3-de22e3dec7ad" providerId="AD" clId="Web-{F6A5832A-8997-DC88-974F-49FD1A0B270A}" dt="2023-08-09T21:34:45.676" v="1"/>
        <pc:sldMkLst>
          <pc:docMk/>
          <pc:sldMk cId="1684777368" sldId="1416"/>
        </pc:sldMkLst>
      </pc:sldChg>
    </pc:docChg>
  </pc:docChgLst>
  <pc:docChgLst>
    <pc:chgData name="Augustine, Ryan (CDC/DDID/NCHHSTP/DTE)" userId="450bfa04-8906-4291-b3ae-5ff68c0b3bf5" providerId="ADAL" clId="{BDD53F50-48BE-41F2-8C62-8C921F144F8D}"/>
    <pc:docChg chg="modSld">
      <pc:chgData name="Augustine, Ryan (CDC/DDID/NCHHSTP/DTE)" userId="450bfa04-8906-4291-b3ae-5ff68c0b3bf5" providerId="ADAL" clId="{BDD53F50-48BE-41F2-8C62-8C921F144F8D}" dt="2023-09-08T14:32:45.565" v="7"/>
      <pc:docMkLst>
        <pc:docMk/>
      </pc:docMkLst>
      <pc:sldChg chg="modCm">
        <pc:chgData name="Augustine, Ryan (CDC/DDID/NCHHSTP/DTE)" userId="450bfa04-8906-4291-b3ae-5ff68c0b3bf5" providerId="ADAL" clId="{BDD53F50-48BE-41F2-8C62-8C921F144F8D}" dt="2023-09-07T16:20:02.439" v="2" actId="2056"/>
        <pc:sldMkLst>
          <pc:docMk/>
          <pc:sldMk cId="290788910" sldId="1393"/>
        </pc:sldMkLst>
      </pc:sldChg>
      <pc:sldChg chg="mod modCm">
        <pc:chgData name="Augustine, Ryan (CDC/DDID/NCHHSTP/DTE)" userId="450bfa04-8906-4291-b3ae-5ff68c0b3bf5" providerId="ADAL" clId="{BDD53F50-48BE-41F2-8C62-8C921F144F8D}" dt="2023-09-08T14:32:45.565" v="7"/>
        <pc:sldMkLst>
          <pc:docMk/>
          <pc:sldMk cId="2462333608" sldId="1420"/>
        </pc:sldMkLst>
      </pc:sldChg>
    </pc:docChg>
  </pc:docChgLst>
  <pc:docChgLst>
    <pc:chgData name="Moore, Meredith (CDC/DDID/NCHHSTP/DTE)" userId="S::mue1@cdc.gov::69583902-ec31-4f49-a302-f6fe8b89fd96" providerId="AD" clId="Web-{119564AB-E127-3C6B-0D82-E8F90555998A}"/>
    <pc:docChg chg="">
      <pc:chgData name="Moore, Meredith (CDC/DDID/NCHHSTP/DTE)" userId="S::mue1@cdc.gov::69583902-ec31-4f49-a302-f6fe8b89fd96" providerId="AD" clId="Web-{119564AB-E127-3C6B-0D82-E8F90555998A}" dt="2023-08-14T20:03:01.782" v="1"/>
      <pc:docMkLst>
        <pc:docMk/>
      </pc:docMkLst>
      <pc:sldChg chg="modCm">
        <pc:chgData name="Moore, Meredith (CDC/DDID/NCHHSTP/DTE)" userId="S::mue1@cdc.gov::69583902-ec31-4f49-a302-f6fe8b89fd96" providerId="AD" clId="Web-{119564AB-E127-3C6B-0D82-E8F90555998A}" dt="2023-08-14T20:03:01.782" v="1"/>
        <pc:sldMkLst>
          <pc:docMk/>
          <pc:sldMk cId="140915980" sldId="1415"/>
        </pc:sldMkLst>
      </pc:sldChg>
      <pc:sldChg chg="modCm">
        <pc:chgData name="Moore, Meredith (CDC/DDID/NCHHSTP/DTE)" userId="S::mue1@cdc.gov::69583902-ec31-4f49-a302-f6fe8b89fd96" providerId="AD" clId="Web-{119564AB-E127-3C6B-0D82-E8F90555998A}" dt="2023-08-14T20:02:42.985" v="0"/>
        <pc:sldMkLst>
          <pc:docMk/>
          <pc:sldMk cId="1684777368" sldId="1416"/>
        </pc:sldMkLst>
      </pc:sldChg>
    </pc:docChg>
  </pc:docChgLst>
  <pc:docChgLst>
    <pc:chgData name="Walker, William (Billy) (CDC/DDID/NCHHSTP/DTE)" userId="S::lxq4@cdc.gov::d61da025-b507-4400-90d3-de22e3dec7ad" providerId="AD" clId="Web-{4F141356-DC5C-BD9F-99EE-2C587B02CFA2}"/>
    <pc:docChg chg="">
      <pc:chgData name="Walker, William (Billy) (CDC/DDID/NCHHSTP/DTE)" userId="S::lxq4@cdc.gov::d61da025-b507-4400-90d3-de22e3dec7ad" providerId="AD" clId="Web-{4F141356-DC5C-BD9F-99EE-2C587B02CFA2}" dt="2023-08-09T15:22:48.454" v="0"/>
      <pc:docMkLst>
        <pc:docMk/>
      </pc:docMkLst>
      <pc:sldChg chg="modCm">
        <pc:chgData name="Walker, William (Billy) (CDC/DDID/NCHHSTP/DTE)" userId="S::lxq4@cdc.gov::d61da025-b507-4400-90d3-de22e3dec7ad" providerId="AD" clId="Web-{4F141356-DC5C-BD9F-99EE-2C587B02CFA2}" dt="2023-08-09T15:22:48.454" v="0"/>
        <pc:sldMkLst>
          <pc:docMk/>
          <pc:sldMk cId="1582563831" sldId="462"/>
        </pc:sldMkLst>
      </pc:sldChg>
    </pc:docChg>
  </pc:docChgLst>
  <pc:docChgLst>
    <pc:chgData name="Walker, William (Billy) (CDC/DDID/NCHHSTP/DTE)" userId="S::lxq4@cdc.gov::d61da025-b507-4400-90d3-de22e3dec7ad" providerId="AD" clId="Web-{CC6CDB4B-E5A5-0E34-1578-49ACBC04BCDE}"/>
    <pc:docChg chg="">
      <pc:chgData name="Walker, William (Billy) (CDC/DDID/NCHHSTP/DTE)" userId="S::lxq4@cdc.gov::d61da025-b507-4400-90d3-de22e3dec7ad" providerId="AD" clId="Web-{CC6CDB4B-E5A5-0E34-1578-49ACBC04BCDE}" dt="2023-08-15T18:44:09.702" v="0"/>
      <pc:docMkLst>
        <pc:docMk/>
      </pc:docMkLst>
      <pc:sldChg chg="modCm">
        <pc:chgData name="Walker, William (Billy) (CDC/DDID/NCHHSTP/DTE)" userId="S::lxq4@cdc.gov::d61da025-b507-4400-90d3-de22e3dec7ad" providerId="AD" clId="Web-{CC6CDB4B-E5A5-0E34-1578-49ACBC04BCDE}" dt="2023-08-15T18:44:09.702" v="0"/>
        <pc:sldMkLst>
          <pc:docMk/>
          <pc:sldMk cId="787505115" sldId="1407"/>
        </pc:sldMkLst>
      </pc:sldChg>
    </pc:docChg>
  </pc:docChgLst>
  <pc:docChgLst>
    <pc:chgData name="Kammerer, Steve (CDC/DDID/NCHHSTP/DTE)" userId="S::fzk3@cdc.gov::5ff58567-e670-4ff5-89af-90b01f473128" providerId="AD" clId="Web-{05052758-3339-5311-5771-8481DDA9F2FA}"/>
    <pc:docChg chg="">
      <pc:chgData name="Kammerer, Steve (CDC/DDID/NCHHSTP/DTE)" userId="S::fzk3@cdc.gov::5ff58567-e670-4ff5-89af-90b01f473128" providerId="AD" clId="Web-{05052758-3339-5311-5771-8481DDA9F2FA}" dt="2023-08-09T13:16:32.126" v="0"/>
      <pc:docMkLst>
        <pc:docMk/>
      </pc:docMkLst>
      <pc:sldChg chg="modCm">
        <pc:chgData name="Kammerer, Steve (CDC/DDID/NCHHSTP/DTE)" userId="S::fzk3@cdc.gov::5ff58567-e670-4ff5-89af-90b01f473128" providerId="AD" clId="Web-{05052758-3339-5311-5771-8481DDA9F2FA}" dt="2023-08-09T13:16:32.126" v="0"/>
        <pc:sldMkLst>
          <pc:docMk/>
          <pc:sldMk cId="145671299" sldId="1412"/>
        </pc:sldMkLst>
      </pc:sldChg>
    </pc:docChg>
  </pc:docChgLst>
  <pc:docChgLst>
    <pc:chgData name="Augustine, Ryan (CDC/DDID/NCHHSTP/DTE)" userId="450bfa04-8906-4291-b3ae-5ff68c0b3bf5" providerId="ADAL" clId="{8C54E8E3-0203-4D59-9AE5-35B0B0B54359}"/>
    <pc:docChg chg="custSel delSld modSld">
      <pc:chgData name="Augustine, Ryan (CDC/DDID/NCHHSTP/DTE)" userId="450bfa04-8906-4291-b3ae-5ff68c0b3bf5" providerId="ADAL" clId="{8C54E8E3-0203-4D59-9AE5-35B0B0B54359}" dt="2023-06-30T20:25:46.529" v="193" actId="20577"/>
      <pc:docMkLst>
        <pc:docMk/>
      </pc:docMkLst>
      <pc:sldChg chg="modSp mod">
        <pc:chgData name="Augustine, Ryan (CDC/DDID/NCHHSTP/DTE)" userId="450bfa04-8906-4291-b3ae-5ff68c0b3bf5" providerId="ADAL" clId="{8C54E8E3-0203-4D59-9AE5-35B0B0B54359}" dt="2023-06-30T18:17:27.170" v="58" actId="20577"/>
        <pc:sldMkLst>
          <pc:docMk/>
          <pc:sldMk cId="3841975872" sldId="333"/>
        </pc:sldMkLst>
        <pc:spChg chg="mod">
          <ac:chgData name="Augustine, Ryan (CDC/DDID/NCHHSTP/DTE)" userId="450bfa04-8906-4291-b3ae-5ff68c0b3bf5" providerId="ADAL" clId="{8C54E8E3-0203-4D59-9AE5-35B0B0B54359}" dt="2023-06-30T18:17:27.170" v="58" actId="20577"/>
          <ac:spMkLst>
            <pc:docMk/>
            <pc:sldMk cId="3841975872" sldId="333"/>
            <ac:spMk id="2" creationId="{00000000-0000-0000-0000-000000000000}"/>
          </ac:spMkLst>
        </pc:spChg>
      </pc:sldChg>
      <pc:sldChg chg="modSp mod">
        <pc:chgData name="Augustine, Ryan (CDC/DDID/NCHHSTP/DTE)" userId="450bfa04-8906-4291-b3ae-5ff68c0b3bf5" providerId="ADAL" clId="{8C54E8E3-0203-4D59-9AE5-35B0B0B54359}" dt="2023-06-30T18:25:10.821" v="66" actId="20577"/>
        <pc:sldMkLst>
          <pc:docMk/>
          <pc:sldMk cId="2440714641" sldId="341"/>
        </pc:sldMkLst>
        <pc:spChg chg="mod">
          <ac:chgData name="Augustine, Ryan (CDC/DDID/NCHHSTP/DTE)" userId="450bfa04-8906-4291-b3ae-5ff68c0b3bf5" providerId="ADAL" clId="{8C54E8E3-0203-4D59-9AE5-35B0B0B54359}" dt="2023-06-30T18:25:10.821" v="66" actId="20577"/>
          <ac:spMkLst>
            <pc:docMk/>
            <pc:sldMk cId="2440714641" sldId="341"/>
            <ac:spMk id="2" creationId="{00000000-0000-0000-0000-000000000000}"/>
          </ac:spMkLst>
        </pc:spChg>
      </pc:sldChg>
      <pc:sldChg chg="modSp mod">
        <pc:chgData name="Augustine, Ryan (CDC/DDID/NCHHSTP/DTE)" userId="450bfa04-8906-4291-b3ae-5ff68c0b3bf5" providerId="ADAL" clId="{8C54E8E3-0203-4D59-9AE5-35B0B0B54359}" dt="2023-06-30T19:43:33.486" v="130" actId="20577"/>
        <pc:sldMkLst>
          <pc:docMk/>
          <pc:sldMk cId="2291773781" sldId="369"/>
        </pc:sldMkLst>
        <pc:spChg chg="mod">
          <ac:chgData name="Augustine, Ryan (CDC/DDID/NCHHSTP/DTE)" userId="450bfa04-8906-4291-b3ae-5ff68c0b3bf5" providerId="ADAL" clId="{8C54E8E3-0203-4D59-9AE5-35B0B0B54359}" dt="2023-06-30T19:43:33.486" v="130" actId="20577"/>
          <ac:spMkLst>
            <pc:docMk/>
            <pc:sldMk cId="2291773781" sldId="369"/>
            <ac:spMk id="2" creationId="{00000000-0000-0000-0000-000000000000}"/>
          </ac:spMkLst>
        </pc:spChg>
      </pc:sldChg>
      <pc:sldChg chg="del addCm">
        <pc:chgData name="Augustine, Ryan (CDC/DDID/NCHHSTP/DTE)" userId="450bfa04-8906-4291-b3ae-5ff68c0b3bf5" providerId="ADAL" clId="{8C54E8E3-0203-4D59-9AE5-35B0B0B54359}" dt="2023-06-30T14:42:31.020" v="38" actId="2696"/>
        <pc:sldMkLst>
          <pc:docMk/>
          <pc:sldMk cId="3035469521" sldId="382"/>
        </pc:sldMkLst>
      </pc:sldChg>
      <pc:sldChg chg="del addCm">
        <pc:chgData name="Augustine, Ryan (CDC/DDID/NCHHSTP/DTE)" userId="450bfa04-8906-4291-b3ae-5ff68c0b3bf5" providerId="ADAL" clId="{8C54E8E3-0203-4D59-9AE5-35B0B0B54359}" dt="2023-06-30T14:42:33.856" v="39" actId="2696"/>
        <pc:sldMkLst>
          <pc:docMk/>
          <pc:sldMk cId="662064708" sldId="383"/>
        </pc:sldMkLst>
      </pc:sldChg>
      <pc:sldChg chg="modSp mod">
        <pc:chgData name="Augustine, Ryan (CDC/DDID/NCHHSTP/DTE)" userId="450bfa04-8906-4291-b3ae-5ff68c0b3bf5" providerId="ADAL" clId="{8C54E8E3-0203-4D59-9AE5-35B0B0B54359}" dt="2023-06-30T18:24:20.948" v="64" actId="20577"/>
        <pc:sldMkLst>
          <pc:docMk/>
          <pc:sldMk cId="1086074925" sldId="393"/>
        </pc:sldMkLst>
        <pc:spChg chg="mod">
          <ac:chgData name="Augustine, Ryan (CDC/DDID/NCHHSTP/DTE)" userId="450bfa04-8906-4291-b3ae-5ff68c0b3bf5" providerId="ADAL" clId="{8C54E8E3-0203-4D59-9AE5-35B0B0B54359}" dt="2023-06-30T18:24:20.948" v="64" actId="20577"/>
          <ac:spMkLst>
            <pc:docMk/>
            <pc:sldMk cId="1086074925" sldId="393"/>
            <ac:spMk id="2" creationId="{00000000-0000-0000-0000-000000000000}"/>
          </ac:spMkLst>
        </pc:spChg>
      </pc:sldChg>
      <pc:sldChg chg="modSp mod">
        <pc:chgData name="Augustine, Ryan (CDC/DDID/NCHHSTP/DTE)" userId="450bfa04-8906-4291-b3ae-5ff68c0b3bf5" providerId="ADAL" clId="{8C54E8E3-0203-4D59-9AE5-35B0B0B54359}" dt="2023-06-30T20:23:37.353" v="172" actId="20577"/>
        <pc:sldMkLst>
          <pc:docMk/>
          <pc:sldMk cId="88034540" sldId="425"/>
        </pc:sldMkLst>
        <pc:spChg chg="mod">
          <ac:chgData name="Augustine, Ryan (CDC/DDID/NCHHSTP/DTE)" userId="450bfa04-8906-4291-b3ae-5ff68c0b3bf5" providerId="ADAL" clId="{8C54E8E3-0203-4D59-9AE5-35B0B0B54359}" dt="2023-06-30T20:23:37.353" v="172" actId="20577"/>
          <ac:spMkLst>
            <pc:docMk/>
            <pc:sldMk cId="88034540" sldId="425"/>
            <ac:spMk id="2" creationId="{4224D9FF-D277-4F4B-BE9B-3E2FD3FDEE1C}"/>
          </ac:spMkLst>
        </pc:spChg>
      </pc:sldChg>
      <pc:sldChg chg="del addCm">
        <pc:chgData name="Augustine, Ryan (CDC/DDID/NCHHSTP/DTE)" userId="450bfa04-8906-4291-b3ae-5ff68c0b3bf5" providerId="ADAL" clId="{8C54E8E3-0203-4D59-9AE5-35B0B0B54359}" dt="2023-06-30T14:42:42.308" v="42" actId="2696"/>
        <pc:sldMkLst>
          <pc:docMk/>
          <pc:sldMk cId="3930179368" sldId="428"/>
        </pc:sldMkLst>
      </pc:sldChg>
      <pc:sldChg chg="modSp del mod modNotes">
        <pc:chgData name="Augustine, Ryan (CDC/DDID/NCHHSTP/DTE)" userId="450bfa04-8906-4291-b3ae-5ff68c0b3bf5" providerId="ADAL" clId="{8C54E8E3-0203-4D59-9AE5-35B0B0B54359}" dt="2023-06-30T19:46:16.709" v="138" actId="2696"/>
        <pc:sldMkLst>
          <pc:docMk/>
          <pc:sldMk cId="3381244870" sldId="436"/>
        </pc:sldMkLst>
        <pc:spChg chg="mod">
          <ac:chgData name="Augustine, Ryan (CDC/DDID/NCHHSTP/DTE)" userId="450bfa04-8906-4291-b3ae-5ff68c0b3bf5" providerId="ADAL" clId="{8C54E8E3-0203-4D59-9AE5-35B0B0B54359}" dt="2023-06-30T19:44:02.807" v="132" actId="20577"/>
          <ac:spMkLst>
            <pc:docMk/>
            <pc:sldMk cId="3381244870" sldId="436"/>
            <ac:spMk id="2" creationId="{00000000-0000-0000-0000-000000000000}"/>
          </ac:spMkLst>
        </pc:spChg>
      </pc:sldChg>
      <pc:sldChg chg="modSp mod">
        <pc:chgData name="Augustine, Ryan (CDC/DDID/NCHHSTP/DTE)" userId="450bfa04-8906-4291-b3ae-5ff68c0b3bf5" providerId="ADAL" clId="{8C54E8E3-0203-4D59-9AE5-35B0B0B54359}" dt="2023-06-30T19:57:22.224" v="140" actId="20577"/>
        <pc:sldMkLst>
          <pc:docMk/>
          <pc:sldMk cId="569664371" sldId="437"/>
        </pc:sldMkLst>
        <pc:spChg chg="mod">
          <ac:chgData name="Augustine, Ryan (CDC/DDID/NCHHSTP/DTE)" userId="450bfa04-8906-4291-b3ae-5ff68c0b3bf5" providerId="ADAL" clId="{8C54E8E3-0203-4D59-9AE5-35B0B0B54359}" dt="2023-06-30T19:57:22.224" v="140" actId="20577"/>
          <ac:spMkLst>
            <pc:docMk/>
            <pc:sldMk cId="569664371" sldId="437"/>
            <ac:spMk id="2" creationId="{00000000-0000-0000-0000-000000000000}"/>
          </ac:spMkLst>
        </pc:spChg>
      </pc:sldChg>
      <pc:sldChg chg="modSp mod">
        <pc:chgData name="Augustine, Ryan (CDC/DDID/NCHHSTP/DTE)" userId="450bfa04-8906-4291-b3ae-5ff68c0b3bf5" providerId="ADAL" clId="{8C54E8E3-0203-4D59-9AE5-35B0B0B54359}" dt="2023-06-30T20:01:11.003" v="142" actId="20577"/>
        <pc:sldMkLst>
          <pc:docMk/>
          <pc:sldMk cId="2178460320" sldId="438"/>
        </pc:sldMkLst>
        <pc:spChg chg="mod">
          <ac:chgData name="Augustine, Ryan (CDC/DDID/NCHHSTP/DTE)" userId="450bfa04-8906-4291-b3ae-5ff68c0b3bf5" providerId="ADAL" clId="{8C54E8E3-0203-4D59-9AE5-35B0B0B54359}" dt="2023-06-30T20:01:11.003" v="142" actId="20577"/>
          <ac:spMkLst>
            <pc:docMk/>
            <pc:sldMk cId="2178460320" sldId="438"/>
            <ac:spMk id="2" creationId="{00000000-0000-0000-0000-000000000000}"/>
          </ac:spMkLst>
        </pc:spChg>
      </pc:sldChg>
      <pc:sldChg chg="modSp mod">
        <pc:chgData name="Augustine, Ryan (CDC/DDID/NCHHSTP/DTE)" userId="450bfa04-8906-4291-b3ae-5ff68c0b3bf5" providerId="ADAL" clId="{8C54E8E3-0203-4D59-9AE5-35B0B0B54359}" dt="2023-06-30T20:02:08.809" v="154" actId="20577"/>
        <pc:sldMkLst>
          <pc:docMk/>
          <pc:sldMk cId="1807103290" sldId="439"/>
        </pc:sldMkLst>
        <pc:spChg chg="mod">
          <ac:chgData name="Augustine, Ryan (CDC/DDID/NCHHSTP/DTE)" userId="450bfa04-8906-4291-b3ae-5ff68c0b3bf5" providerId="ADAL" clId="{8C54E8E3-0203-4D59-9AE5-35B0B0B54359}" dt="2023-06-30T20:02:08.809" v="154" actId="20577"/>
          <ac:spMkLst>
            <pc:docMk/>
            <pc:sldMk cId="1807103290" sldId="439"/>
            <ac:spMk id="2" creationId="{00000000-0000-0000-0000-000000000000}"/>
          </ac:spMkLst>
        </pc:spChg>
      </pc:sldChg>
      <pc:sldChg chg="modSp mod">
        <pc:chgData name="Augustine, Ryan (CDC/DDID/NCHHSTP/DTE)" userId="450bfa04-8906-4291-b3ae-5ff68c0b3bf5" providerId="ADAL" clId="{8C54E8E3-0203-4D59-9AE5-35B0B0B54359}" dt="2023-06-30T20:03:53.662" v="164" actId="20577"/>
        <pc:sldMkLst>
          <pc:docMk/>
          <pc:sldMk cId="4125942587" sldId="441"/>
        </pc:sldMkLst>
        <pc:spChg chg="mod">
          <ac:chgData name="Augustine, Ryan (CDC/DDID/NCHHSTP/DTE)" userId="450bfa04-8906-4291-b3ae-5ff68c0b3bf5" providerId="ADAL" clId="{8C54E8E3-0203-4D59-9AE5-35B0B0B54359}" dt="2023-06-30T20:03:53.662" v="164" actId="20577"/>
          <ac:spMkLst>
            <pc:docMk/>
            <pc:sldMk cId="4125942587" sldId="441"/>
            <ac:spMk id="2" creationId="{00000000-0000-0000-0000-000000000000}"/>
          </ac:spMkLst>
        </pc:spChg>
      </pc:sldChg>
      <pc:sldChg chg="modSp mod">
        <pc:chgData name="Augustine, Ryan (CDC/DDID/NCHHSTP/DTE)" userId="450bfa04-8906-4291-b3ae-5ff68c0b3bf5" providerId="ADAL" clId="{8C54E8E3-0203-4D59-9AE5-35B0B0B54359}" dt="2023-06-30T20:04:35.843" v="166" actId="20577"/>
        <pc:sldMkLst>
          <pc:docMk/>
          <pc:sldMk cId="496033285" sldId="442"/>
        </pc:sldMkLst>
        <pc:spChg chg="mod">
          <ac:chgData name="Augustine, Ryan (CDC/DDID/NCHHSTP/DTE)" userId="450bfa04-8906-4291-b3ae-5ff68c0b3bf5" providerId="ADAL" clId="{8C54E8E3-0203-4D59-9AE5-35B0B0B54359}" dt="2023-06-30T20:04:35.843" v="166" actId="20577"/>
          <ac:spMkLst>
            <pc:docMk/>
            <pc:sldMk cId="496033285" sldId="442"/>
            <ac:spMk id="16" creationId="{00000000-0000-0000-0000-000000000000}"/>
          </ac:spMkLst>
        </pc:spChg>
      </pc:sldChg>
      <pc:sldChg chg="modSp mod">
        <pc:chgData name="Augustine, Ryan (CDC/DDID/NCHHSTP/DTE)" userId="450bfa04-8906-4291-b3ae-5ff68c0b3bf5" providerId="ADAL" clId="{8C54E8E3-0203-4D59-9AE5-35B0B0B54359}" dt="2023-06-30T20:05:06.319" v="168" actId="20577"/>
        <pc:sldMkLst>
          <pc:docMk/>
          <pc:sldMk cId="2425972652" sldId="443"/>
        </pc:sldMkLst>
        <pc:spChg chg="mod">
          <ac:chgData name="Augustine, Ryan (CDC/DDID/NCHHSTP/DTE)" userId="450bfa04-8906-4291-b3ae-5ff68c0b3bf5" providerId="ADAL" clId="{8C54E8E3-0203-4D59-9AE5-35B0B0B54359}" dt="2023-06-30T20:05:06.319" v="168" actId="20577"/>
          <ac:spMkLst>
            <pc:docMk/>
            <pc:sldMk cId="2425972652" sldId="443"/>
            <ac:spMk id="2" creationId="{00000000-0000-0000-0000-000000000000}"/>
          </ac:spMkLst>
        </pc:spChg>
      </pc:sldChg>
      <pc:sldChg chg="modSp mod">
        <pc:chgData name="Augustine, Ryan (CDC/DDID/NCHHSTP/DTE)" userId="450bfa04-8906-4291-b3ae-5ff68c0b3bf5" providerId="ADAL" clId="{8C54E8E3-0203-4D59-9AE5-35B0B0B54359}" dt="2023-06-30T18:51:56.935" v="110" actId="20577"/>
        <pc:sldMkLst>
          <pc:docMk/>
          <pc:sldMk cId="1026339616" sldId="447"/>
        </pc:sldMkLst>
        <pc:spChg chg="mod">
          <ac:chgData name="Augustine, Ryan (CDC/DDID/NCHHSTP/DTE)" userId="450bfa04-8906-4291-b3ae-5ff68c0b3bf5" providerId="ADAL" clId="{8C54E8E3-0203-4D59-9AE5-35B0B0B54359}" dt="2023-06-30T18:51:56.935" v="110" actId="20577"/>
          <ac:spMkLst>
            <pc:docMk/>
            <pc:sldMk cId="1026339616" sldId="447"/>
            <ac:spMk id="2" creationId="{00000000-0000-0000-0000-000000000000}"/>
          </ac:spMkLst>
        </pc:spChg>
      </pc:sldChg>
      <pc:sldChg chg="del addCm modCm">
        <pc:chgData name="Augustine, Ryan (CDC/DDID/NCHHSTP/DTE)" userId="450bfa04-8906-4291-b3ae-5ff68c0b3bf5" providerId="ADAL" clId="{8C54E8E3-0203-4D59-9AE5-35B0B0B54359}" dt="2023-06-30T14:42:26.080" v="37" actId="2696"/>
        <pc:sldMkLst>
          <pc:docMk/>
          <pc:sldMk cId="401634521" sldId="452"/>
        </pc:sldMkLst>
      </pc:sldChg>
      <pc:sldChg chg="modSp mod modNotes">
        <pc:chgData name="Augustine, Ryan (CDC/DDID/NCHHSTP/DTE)" userId="450bfa04-8906-4291-b3ae-5ff68c0b3bf5" providerId="ADAL" clId="{8C54E8E3-0203-4D59-9AE5-35B0B0B54359}" dt="2023-06-30T18:09:37.308" v="52" actId="20577"/>
        <pc:sldMkLst>
          <pc:docMk/>
          <pc:sldMk cId="1497594192" sldId="456"/>
        </pc:sldMkLst>
        <pc:spChg chg="mod">
          <ac:chgData name="Augustine, Ryan (CDC/DDID/NCHHSTP/DTE)" userId="450bfa04-8906-4291-b3ae-5ff68c0b3bf5" providerId="ADAL" clId="{8C54E8E3-0203-4D59-9AE5-35B0B0B54359}" dt="2023-06-30T18:09:37.308" v="52" actId="20577"/>
          <ac:spMkLst>
            <pc:docMk/>
            <pc:sldMk cId="1497594192" sldId="456"/>
            <ac:spMk id="16" creationId="{00000000-0000-0000-0000-000000000000}"/>
          </ac:spMkLst>
        </pc:spChg>
      </pc:sldChg>
      <pc:sldChg chg="modSp mod">
        <pc:chgData name="Augustine, Ryan (CDC/DDID/NCHHSTP/DTE)" userId="450bfa04-8906-4291-b3ae-5ff68c0b3bf5" providerId="ADAL" clId="{8C54E8E3-0203-4D59-9AE5-35B0B0B54359}" dt="2023-06-30T20:23:11.506" v="170" actId="20577"/>
        <pc:sldMkLst>
          <pc:docMk/>
          <pc:sldMk cId="2889078544" sldId="458"/>
        </pc:sldMkLst>
        <pc:spChg chg="mod">
          <ac:chgData name="Augustine, Ryan (CDC/DDID/NCHHSTP/DTE)" userId="450bfa04-8906-4291-b3ae-5ff68c0b3bf5" providerId="ADAL" clId="{8C54E8E3-0203-4D59-9AE5-35B0B0B54359}" dt="2023-06-30T20:23:11.506" v="170" actId="20577"/>
          <ac:spMkLst>
            <pc:docMk/>
            <pc:sldMk cId="2889078544" sldId="458"/>
            <ac:spMk id="2" creationId="{00000000-0000-0000-0000-000000000000}"/>
          </ac:spMkLst>
        </pc:spChg>
      </pc:sldChg>
      <pc:sldChg chg="modSp mod">
        <pc:chgData name="Augustine, Ryan (CDC/DDID/NCHHSTP/DTE)" userId="450bfa04-8906-4291-b3ae-5ff68c0b3bf5" providerId="ADAL" clId="{8C54E8E3-0203-4D59-9AE5-35B0B0B54359}" dt="2023-06-30T20:25:46.529" v="193" actId="20577"/>
        <pc:sldMkLst>
          <pc:docMk/>
          <pc:sldMk cId="1582563831" sldId="462"/>
        </pc:sldMkLst>
        <pc:spChg chg="mod">
          <ac:chgData name="Augustine, Ryan (CDC/DDID/NCHHSTP/DTE)" userId="450bfa04-8906-4291-b3ae-5ff68c0b3bf5" providerId="ADAL" clId="{8C54E8E3-0203-4D59-9AE5-35B0B0B54359}" dt="2023-06-30T20:25:46.529" v="193" actId="20577"/>
          <ac:spMkLst>
            <pc:docMk/>
            <pc:sldMk cId="1582563831" sldId="462"/>
            <ac:spMk id="16" creationId="{00000000-0000-0000-0000-000000000000}"/>
          </ac:spMkLst>
        </pc:spChg>
      </pc:sldChg>
      <pc:sldChg chg="del addCm">
        <pc:chgData name="Augustine, Ryan (CDC/DDID/NCHHSTP/DTE)" userId="450bfa04-8906-4291-b3ae-5ff68c0b3bf5" providerId="ADAL" clId="{8C54E8E3-0203-4D59-9AE5-35B0B0B54359}" dt="2023-06-30T14:42:49.322" v="44" actId="2696"/>
        <pc:sldMkLst>
          <pc:docMk/>
          <pc:sldMk cId="772311511" sldId="463"/>
        </pc:sldMkLst>
      </pc:sldChg>
      <pc:sldChg chg="del addCm">
        <pc:chgData name="Augustine, Ryan (CDC/DDID/NCHHSTP/DTE)" userId="450bfa04-8906-4291-b3ae-5ff68c0b3bf5" providerId="ADAL" clId="{8C54E8E3-0203-4D59-9AE5-35B0B0B54359}" dt="2023-06-30T14:43:24.094" v="45" actId="2696"/>
        <pc:sldMkLst>
          <pc:docMk/>
          <pc:sldMk cId="76715743" sldId="464"/>
        </pc:sldMkLst>
      </pc:sldChg>
      <pc:sldChg chg="modSp mod modNotes">
        <pc:chgData name="Augustine, Ryan (CDC/DDID/NCHHSTP/DTE)" userId="450bfa04-8906-4291-b3ae-5ff68c0b3bf5" providerId="ADAL" clId="{8C54E8E3-0203-4D59-9AE5-35B0B0B54359}" dt="2023-06-30T18:10:14.411" v="56" actId="20577"/>
        <pc:sldMkLst>
          <pc:docMk/>
          <pc:sldMk cId="2548102165" sldId="470"/>
        </pc:sldMkLst>
        <pc:spChg chg="mod">
          <ac:chgData name="Augustine, Ryan (CDC/DDID/NCHHSTP/DTE)" userId="450bfa04-8906-4291-b3ae-5ff68c0b3bf5" providerId="ADAL" clId="{8C54E8E3-0203-4D59-9AE5-35B0B0B54359}" dt="2023-06-30T18:10:14.411" v="56" actId="20577"/>
          <ac:spMkLst>
            <pc:docMk/>
            <pc:sldMk cId="2548102165" sldId="470"/>
            <ac:spMk id="16" creationId="{00000000-0000-0000-0000-000000000000}"/>
          </ac:spMkLst>
        </pc:spChg>
      </pc:sldChg>
      <pc:sldChg chg="del addCm modNotes">
        <pc:chgData name="Augustine, Ryan (CDC/DDID/NCHHSTP/DTE)" userId="450bfa04-8906-4291-b3ae-5ff68c0b3bf5" providerId="ADAL" clId="{8C54E8E3-0203-4D59-9AE5-35B0B0B54359}" dt="2023-06-30T14:42:13.005" v="34" actId="2696"/>
        <pc:sldMkLst>
          <pc:docMk/>
          <pc:sldMk cId="3237942608" sldId="472"/>
        </pc:sldMkLst>
      </pc:sldChg>
      <pc:sldChg chg="modSp mod modNotes">
        <pc:chgData name="Augustine, Ryan (CDC/DDID/NCHHSTP/DTE)" userId="450bfa04-8906-4291-b3ae-5ff68c0b3bf5" providerId="ADAL" clId="{8C54E8E3-0203-4D59-9AE5-35B0B0B54359}" dt="2023-06-30T18:09:53.091" v="54" actId="20577"/>
        <pc:sldMkLst>
          <pc:docMk/>
          <pc:sldMk cId="2398512813" sldId="473"/>
        </pc:sldMkLst>
        <pc:spChg chg="mod">
          <ac:chgData name="Augustine, Ryan (CDC/DDID/NCHHSTP/DTE)" userId="450bfa04-8906-4291-b3ae-5ff68c0b3bf5" providerId="ADAL" clId="{8C54E8E3-0203-4D59-9AE5-35B0B0B54359}" dt="2023-06-30T18:09:53.091" v="54" actId="20577"/>
          <ac:spMkLst>
            <pc:docMk/>
            <pc:sldMk cId="2398512813" sldId="473"/>
            <ac:spMk id="16" creationId="{00000000-0000-0000-0000-000000000000}"/>
          </ac:spMkLst>
        </pc:spChg>
      </pc:sldChg>
      <pc:sldChg chg="modSp mod">
        <pc:chgData name="Augustine, Ryan (CDC/DDID/NCHHSTP/DTE)" userId="450bfa04-8906-4291-b3ae-5ff68c0b3bf5" providerId="ADAL" clId="{8C54E8E3-0203-4D59-9AE5-35B0B0B54359}" dt="2023-06-30T18:57:30.815" v="116" actId="20577"/>
        <pc:sldMkLst>
          <pc:docMk/>
          <pc:sldMk cId="2067496563" sldId="477"/>
        </pc:sldMkLst>
        <pc:spChg chg="mod">
          <ac:chgData name="Augustine, Ryan (CDC/DDID/NCHHSTP/DTE)" userId="450bfa04-8906-4291-b3ae-5ff68c0b3bf5" providerId="ADAL" clId="{8C54E8E3-0203-4D59-9AE5-35B0B0B54359}" dt="2023-06-30T18:57:30.815" v="116" actId="20577"/>
          <ac:spMkLst>
            <pc:docMk/>
            <pc:sldMk cId="2067496563" sldId="477"/>
            <ac:spMk id="2" creationId="{00000000-0000-0000-0000-000000000000}"/>
          </ac:spMkLst>
        </pc:spChg>
      </pc:sldChg>
      <pc:sldChg chg="modSp mod">
        <pc:chgData name="Augustine, Ryan (CDC/DDID/NCHHSTP/DTE)" userId="450bfa04-8906-4291-b3ae-5ff68c0b3bf5" providerId="ADAL" clId="{8C54E8E3-0203-4D59-9AE5-35B0B0B54359}" dt="2023-06-30T19:02:32.291" v="126" actId="20577"/>
        <pc:sldMkLst>
          <pc:docMk/>
          <pc:sldMk cId="3976919944" sldId="479"/>
        </pc:sldMkLst>
        <pc:spChg chg="mod">
          <ac:chgData name="Augustine, Ryan (CDC/DDID/NCHHSTP/DTE)" userId="450bfa04-8906-4291-b3ae-5ff68c0b3bf5" providerId="ADAL" clId="{8C54E8E3-0203-4D59-9AE5-35B0B0B54359}" dt="2023-06-30T19:02:32.291" v="126" actId="20577"/>
          <ac:spMkLst>
            <pc:docMk/>
            <pc:sldMk cId="3976919944" sldId="479"/>
            <ac:spMk id="2" creationId="{00000000-0000-0000-0000-000000000000}"/>
          </ac:spMkLst>
        </pc:spChg>
      </pc:sldChg>
      <pc:sldChg chg="modSp mod">
        <pc:chgData name="Augustine, Ryan (CDC/DDID/NCHHSTP/DTE)" userId="450bfa04-8906-4291-b3ae-5ff68c0b3bf5" providerId="ADAL" clId="{8C54E8E3-0203-4D59-9AE5-35B0B0B54359}" dt="2023-06-30T18:29:00.244" v="99" actId="20577"/>
        <pc:sldMkLst>
          <pc:docMk/>
          <pc:sldMk cId="3720924030" sldId="481"/>
        </pc:sldMkLst>
        <pc:spChg chg="mod">
          <ac:chgData name="Augustine, Ryan (CDC/DDID/NCHHSTP/DTE)" userId="450bfa04-8906-4291-b3ae-5ff68c0b3bf5" providerId="ADAL" clId="{8C54E8E3-0203-4D59-9AE5-35B0B0B54359}" dt="2023-06-30T18:29:00.244" v="99" actId="20577"/>
          <ac:spMkLst>
            <pc:docMk/>
            <pc:sldMk cId="3720924030" sldId="481"/>
            <ac:spMk id="16" creationId="{AC0AFFC5-3620-4414-AD77-7E0B0C458F71}"/>
          </ac:spMkLst>
        </pc:spChg>
      </pc:sldChg>
      <pc:sldChg chg="modSp mod">
        <pc:chgData name="Augustine, Ryan (CDC/DDID/NCHHSTP/DTE)" userId="450bfa04-8906-4291-b3ae-5ff68c0b3bf5" providerId="ADAL" clId="{8C54E8E3-0203-4D59-9AE5-35B0B0B54359}" dt="2023-06-30T20:03:05.547" v="162" actId="20577"/>
        <pc:sldMkLst>
          <pc:docMk/>
          <pc:sldMk cId="120651370" sldId="485"/>
        </pc:sldMkLst>
        <pc:spChg chg="mod">
          <ac:chgData name="Augustine, Ryan (CDC/DDID/NCHHSTP/DTE)" userId="450bfa04-8906-4291-b3ae-5ff68c0b3bf5" providerId="ADAL" clId="{8C54E8E3-0203-4D59-9AE5-35B0B0B54359}" dt="2023-06-30T20:03:05.547" v="162" actId="20577"/>
          <ac:spMkLst>
            <pc:docMk/>
            <pc:sldMk cId="120651370" sldId="485"/>
            <ac:spMk id="2" creationId="{00000000-0000-0000-0000-000000000000}"/>
          </ac:spMkLst>
        </pc:spChg>
      </pc:sldChg>
      <pc:sldChg chg="modSp mod">
        <pc:chgData name="Augustine, Ryan (CDC/DDID/NCHHSTP/DTE)" userId="450bfa04-8906-4291-b3ae-5ff68c0b3bf5" providerId="ADAL" clId="{8C54E8E3-0203-4D59-9AE5-35B0B0B54359}" dt="2023-06-30T18:26:49.339" v="85" actId="20577"/>
        <pc:sldMkLst>
          <pc:docMk/>
          <pc:sldMk cId="896342909" sldId="488"/>
        </pc:sldMkLst>
        <pc:spChg chg="mod">
          <ac:chgData name="Augustine, Ryan (CDC/DDID/NCHHSTP/DTE)" userId="450bfa04-8906-4291-b3ae-5ff68c0b3bf5" providerId="ADAL" clId="{8C54E8E3-0203-4D59-9AE5-35B0B0B54359}" dt="2023-06-30T18:26:49.339" v="85" actId="20577"/>
          <ac:spMkLst>
            <pc:docMk/>
            <pc:sldMk cId="896342909" sldId="488"/>
            <ac:spMk id="2" creationId="{00000000-0000-0000-0000-000000000000}"/>
          </ac:spMkLst>
        </pc:spChg>
      </pc:sldChg>
      <pc:sldChg chg="modSp mod">
        <pc:chgData name="Augustine, Ryan (CDC/DDID/NCHHSTP/DTE)" userId="450bfa04-8906-4291-b3ae-5ff68c0b3bf5" providerId="ADAL" clId="{8C54E8E3-0203-4D59-9AE5-35B0B0B54359}" dt="2023-06-30T18:26:20.315" v="72" actId="20577"/>
        <pc:sldMkLst>
          <pc:docMk/>
          <pc:sldMk cId="4221608872" sldId="489"/>
        </pc:sldMkLst>
        <pc:spChg chg="mod">
          <ac:chgData name="Augustine, Ryan (CDC/DDID/NCHHSTP/DTE)" userId="450bfa04-8906-4291-b3ae-5ff68c0b3bf5" providerId="ADAL" clId="{8C54E8E3-0203-4D59-9AE5-35B0B0B54359}" dt="2023-06-30T18:26:20.315" v="72" actId="20577"/>
          <ac:spMkLst>
            <pc:docMk/>
            <pc:sldMk cId="4221608872" sldId="489"/>
            <ac:spMk id="2" creationId="{00000000-0000-0000-0000-000000000000}"/>
          </ac:spMkLst>
        </pc:spChg>
      </pc:sldChg>
      <pc:sldChg chg="modSp mod">
        <pc:chgData name="Augustine, Ryan (CDC/DDID/NCHHSTP/DTE)" userId="450bfa04-8906-4291-b3ae-5ff68c0b3bf5" providerId="ADAL" clId="{8C54E8E3-0203-4D59-9AE5-35B0B0B54359}" dt="2023-06-30T18:56:48.910" v="114" actId="20577"/>
        <pc:sldMkLst>
          <pc:docMk/>
          <pc:sldMk cId="900967972" sldId="490"/>
        </pc:sldMkLst>
        <pc:spChg chg="mod">
          <ac:chgData name="Augustine, Ryan (CDC/DDID/NCHHSTP/DTE)" userId="450bfa04-8906-4291-b3ae-5ff68c0b3bf5" providerId="ADAL" clId="{8C54E8E3-0203-4D59-9AE5-35B0B0B54359}" dt="2023-06-30T18:56:48.910" v="114" actId="20577"/>
          <ac:spMkLst>
            <pc:docMk/>
            <pc:sldMk cId="900967972" sldId="490"/>
            <ac:spMk id="2" creationId="{00000000-0000-0000-0000-000000000000}"/>
          </ac:spMkLst>
        </pc:spChg>
      </pc:sldChg>
      <pc:sldChg chg="modSp del mod">
        <pc:chgData name="Augustine, Ryan (CDC/DDID/NCHHSTP/DTE)" userId="450bfa04-8906-4291-b3ae-5ff68c0b3bf5" providerId="ADAL" clId="{8C54E8E3-0203-4D59-9AE5-35B0B0B54359}" dt="2023-06-30T19:46:30.282" v="139" actId="2696"/>
        <pc:sldMkLst>
          <pc:docMk/>
          <pc:sldMk cId="1257729877" sldId="498"/>
        </pc:sldMkLst>
        <pc:spChg chg="mod">
          <ac:chgData name="Augustine, Ryan (CDC/DDID/NCHHSTP/DTE)" userId="450bfa04-8906-4291-b3ae-5ff68c0b3bf5" providerId="ADAL" clId="{8C54E8E3-0203-4D59-9AE5-35B0B0B54359}" dt="2023-06-30T19:44:29.295" v="137" actId="20577"/>
          <ac:spMkLst>
            <pc:docMk/>
            <pc:sldMk cId="1257729877" sldId="498"/>
            <ac:spMk id="2" creationId="{FC8BB42A-981A-4E00-90C2-79702C836A5E}"/>
          </ac:spMkLst>
        </pc:spChg>
      </pc:sldChg>
      <pc:sldChg chg="modSp mod">
        <pc:chgData name="Augustine, Ryan (CDC/DDID/NCHHSTP/DTE)" userId="450bfa04-8906-4291-b3ae-5ff68c0b3bf5" providerId="ADAL" clId="{8C54E8E3-0203-4D59-9AE5-35B0B0B54359}" dt="2023-06-30T20:01:36.852" v="150" actId="20577"/>
        <pc:sldMkLst>
          <pc:docMk/>
          <pc:sldMk cId="218266613" sldId="501"/>
        </pc:sldMkLst>
        <pc:spChg chg="mod">
          <ac:chgData name="Augustine, Ryan (CDC/DDID/NCHHSTP/DTE)" userId="450bfa04-8906-4291-b3ae-5ff68c0b3bf5" providerId="ADAL" clId="{8C54E8E3-0203-4D59-9AE5-35B0B0B54359}" dt="2023-06-30T20:01:36.852" v="150" actId="20577"/>
          <ac:spMkLst>
            <pc:docMk/>
            <pc:sldMk cId="218266613" sldId="501"/>
            <ac:spMk id="2" creationId="{D20D43D1-CDDB-43E1-960A-564B48AFA8B5}"/>
          </ac:spMkLst>
        </pc:spChg>
      </pc:sldChg>
      <pc:sldChg chg="modSp mod">
        <pc:chgData name="Augustine, Ryan (CDC/DDID/NCHHSTP/DTE)" userId="450bfa04-8906-4291-b3ae-5ff68c0b3bf5" providerId="ADAL" clId="{8C54E8E3-0203-4D59-9AE5-35B0B0B54359}" dt="2023-06-30T20:02:42.540" v="160" actId="20577"/>
        <pc:sldMkLst>
          <pc:docMk/>
          <pc:sldMk cId="2039411202" sldId="502"/>
        </pc:sldMkLst>
        <pc:spChg chg="mod">
          <ac:chgData name="Augustine, Ryan (CDC/DDID/NCHHSTP/DTE)" userId="450bfa04-8906-4291-b3ae-5ff68c0b3bf5" providerId="ADAL" clId="{8C54E8E3-0203-4D59-9AE5-35B0B0B54359}" dt="2023-06-30T20:02:42.540" v="160" actId="20577"/>
          <ac:spMkLst>
            <pc:docMk/>
            <pc:sldMk cId="2039411202" sldId="502"/>
            <ac:spMk id="2" creationId="{D20D43D1-CDDB-43E1-960A-564B48AFA8B5}"/>
          </ac:spMkLst>
        </pc:spChg>
      </pc:sldChg>
      <pc:sldChg chg="modSp mod">
        <pc:chgData name="Augustine, Ryan (CDC/DDID/NCHHSTP/DTE)" userId="450bfa04-8906-4291-b3ae-5ff68c0b3bf5" providerId="ADAL" clId="{8C54E8E3-0203-4D59-9AE5-35B0B0B54359}" dt="2023-06-30T19:03:28.204" v="128" actId="20577"/>
        <pc:sldMkLst>
          <pc:docMk/>
          <pc:sldMk cId="2229456382" sldId="509"/>
        </pc:sldMkLst>
        <pc:spChg chg="mod">
          <ac:chgData name="Augustine, Ryan (CDC/DDID/NCHHSTP/DTE)" userId="450bfa04-8906-4291-b3ae-5ff68c0b3bf5" providerId="ADAL" clId="{8C54E8E3-0203-4D59-9AE5-35B0B0B54359}" dt="2023-06-30T19:03:28.204" v="128" actId="20577"/>
          <ac:spMkLst>
            <pc:docMk/>
            <pc:sldMk cId="2229456382" sldId="509"/>
            <ac:spMk id="2" creationId="{00000000-0000-0000-0000-000000000000}"/>
          </ac:spMkLst>
        </pc:spChg>
      </pc:sldChg>
      <pc:sldChg chg="del addCm modCm modNotes">
        <pc:chgData name="Augustine, Ryan (CDC/DDID/NCHHSTP/DTE)" userId="450bfa04-8906-4291-b3ae-5ff68c0b3bf5" providerId="ADAL" clId="{8C54E8E3-0203-4D59-9AE5-35B0B0B54359}" dt="2023-06-30T14:42:36.653" v="40" actId="2696"/>
        <pc:sldMkLst>
          <pc:docMk/>
          <pc:sldMk cId="3045653776" sldId="511"/>
        </pc:sldMkLst>
      </pc:sldChg>
      <pc:sldChg chg="modSp mod">
        <pc:chgData name="Augustine, Ryan (CDC/DDID/NCHHSTP/DTE)" userId="450bfa04-8906-4291-b3ae-5ff68c0b3bf5" providerId="ADAL" clId="{8C54E8E3-0203-4D59-9AE5-35B0B0B54359}" dt="2023-06-30T18:59:57.081" v="118" actId="20577"/>
        <pc:sldMkLst>
          <pc:docMk/>
          <pc:sldMk cId="3968480544" sldId="524"/>
        </pc:sldMkLst>
        <pc:spChg chg="mod">
          <ac:chgData name="Augustine, Ryan (CDC/DDID/NCHHSTP/DTE)" userId="450bfa04-8906-4291-b3ae-5ff68c0b3bf5" providerId="ADAL" clId="{8C54E8E3-0203-4D59-9AE5-35B0B0B54359}" dt="2023-06-30T18:59:57.081" v="118" actId="20577"/>
          <ac:spMkLst>
            <pc:docMk/>
            <pc:sldMk cId="3968480544" sldId="524"/>
            <ac:spMk id="2" creationId="{DB5996BB-2ED0-44E1-97C5-21F776D11B7B}"/>
          </ac:spMkLst>
        </pc:spChg>
      </pc:sldChg>
      <pc:sldChg chg="modSp mod">
        <pc:chgData name="Augustine, Ryan (CDC/DDID/NCHHSTP/DTE)" userId="450bfa04-8906-4291-b3ae-5ff68c0b3bf5" providerId="ADAL" clId="{8C54E8E3-0203-4D59-9AE5-35B0B0B54359}" dt="2023-06-30T19:00:37.671" v="120" actId="20577"/>
        <pc:sldMkLst>
          <pc:docMk/>
          <pc:sldMk cId="800188660" sldId="538"/>
        </pc:sldMkLst>
        <pc:spChg chg="mod">
          <ac:chgData name="Augustine, Ryan (CDC/DDID/NCHHSTP/DTE)" userId="450bfa04-8906-4291-b3ae-5ff68c0b3bf5" providerId="ADAL" clId="{8C54E8E3-0203-4D59-9AE5-35B0B0B54359}" dt="2023-06-30T19:00:37.671" v="120" actId="20577"/>
          <ac:spMkLst>
            <pc:docMk/>
            <pc:sldMk cId="800188660" sldId="538"/>
            <ac:spMk id="2" creationId="{DB5996BB-2ED0-44E1-97C5-21F776D11B7B}"/>
          </ac:spMkLst>
        </pc:spChg>
      </pc:sldChg>
      <pc:sldChg chg="modSp mod">
        <pc:chgData name="Augustine, Ryan (CDC/DDID/NCHHSTP/DTE)" userId="450bfa04-8906-4291-b3ae-5ff68c0b3bf5" providerId="ADAL" clId="{8C54E8E3-0203-4D59-9AE5-35B0B0B54359}" dt="2023-06-30T19:01:37.496" v="122" actId="20577"/>
        <pc:sldMkLst>
          <pc:docMk/>
          <pc:sldMk cId="1298103264" sldId="539"/>
        </pc:sldMkLst>
        <pc:spChg chg="mod">
          <ac:chgData name="Augustine, Ryan (CDC/DDID/NCHHSTP/DTE)" userId="450bfa04-8906-4291-b3ae-5ff68c0b3bf5" providerId="ADAL" clId="{8C54E8E3-0203-4D59-9AE5-35B0B0B54359}" dt="2023-06-30T19:01:37.496" v="122" actId="20577"/>
          <ac:spMkLst>
            <pc:docMk/>
            <pc:sldMk cId="1298103264" sldId="539"/>
            <ac:spMk id="2" creationId="{DB5996BB-2ED0-44E1-97C5-21F776D11B7B}"/>
          </ac:spMkLst>
        </pc:spChg>
      </pc:sldChg>
      <pc:sldChg chg="modSp mod">
        <pc:chgData name="Augustine, Ryan (CDC/DDID/NCHHSTP/DTE)" userId="450bfa04-8906-4291-b3ae-5ff68c0b3bf5" providerId="ADAL" clId="{8C54E8E3-0203-4D59-9AE5-35B0B0B54359}" dt="2023-06-30T19:01:51.338" v="124" actId="20577"/>
        <pc:sldMkLst>
          <pc:docMk/>
          <pc:sldMk cId="3308213338" sldId="540"/>
        </pc:sldMkLst>
        <pc:spChg chg="mod">
          <ac:chgData name="Augustine, Ryan (CDC/DDID/NCHHSTP/DTE)" userId="450bfa04-8906-4291-b3ae-5ff68c0b3bf5" providerId="ADAL" clId="{8C54E8E3-0203-4D59-9AE5-35B0B0B54359}" dt="2023-06-30T19:01:51.338" v="124" actId="20577"/>
          <ac:spMkLst>
            <pc:docMk/>
            <pc:sldMk cId="3308213338" sldId="540"/>
            <ac:spMk id="2" creationId="{DB5996BB-2ED0-44E1-97C5-21F776D11B7B}"/>
          </ac:spMkLst>
        </pc:spChg>
      </pc:sldChg>
      <pc:sldChg chg="modSp mod modNotes">
        <pc:chgData name="Augustine, Ryan (CDC/DDID/NCHHSTP/DTE)" userId="450bfa04-8906-4291-b3ae-5ff68c0b3bf5" providerId="ADAL" clId="{8C54E8E3-0203-4D59-9AE5-35B0B0B54359}" dt="2023-06-30T18:52:34.762" v="112" actId="20577"/>
        <pc:sldMkLst>
          <pc:docMk/>
          <pc:sldMk cId="4067368065" sldId="544"/>
        </pc:sldMkLst>
        <pc:spChg chg="mod">
          <ac:chgData name="Augustine, Ryan (CDC/DDID/NCHHSTP/DTE)" userId="450bfa04-8906-4291-b3ae-5ff68c0b3bf5" providerId="ADAL" clId="{8C54E8E3-0203-4D59-9AE5-35B0B0B54359}" dt="2023-06-30T18:52:34.762" v="112" actId="20577"/>
          <ac:spMkLst>
            <pc:docMk/>
            <pc:sldMk cId="4067368065" sldId="544"/>
            <ac:spMk id="2" creationId="{00000000-0000-0000-0000-000000000000}"/>
          </ac:spMkLst>
        </pc:spChg>
      </pc:sldChg>
      <pc:sldChg chg="del addCm">
        <pc:chgData name="Augustine, Ryan (CDC/DDID/NCHHSTP/DTE)" userId="450bfa04-8906-4291-b3ae-5ff68c0b3bf5" providerId="ADAL" clId="{8C54E8E3-0203-4D59-9AE5-35B0B0B54359}" dt="2023-06-30T14:42:17.878" v="35" actId="2696"/>
        <pc:sldMkLst>
          <pc:docMk/>
          <pc:sldMk cId="1841725918" sldId="545"/>
        </pc:sldMkLst>
      </pc:sldChg>
      <pc:sldChg chg="del addCm">
        <pc:chgData name="Augustine, Ryan (CDC/DDID/NCHHSTP/DTE)" userId="450bfa04-8906-4291-b3ae-5ff68c0b3bf5" providerId="ADAL" clId="{8C54E8E3-0203-4D59-9AE5-35B0B0B54359}" dt="2023-06-30T14:42:39.017" v="41" actId="2696"/>
        <pc:sldMkLst>
          <pc:docMk/>
          <pc:sldMk cId="210433424" sldId="559"/>
        </pc:sldMkLst>
      </pc:sldChg>
      <pc:sldChg chg="modSp mod">
        <pc:chgData name="Augustine, Ryan (CDC/DDID/NCHHSTP/DTE)" userId="450bfa04-8906-4291-b3ae-5ff68c0b3bf5" providerId="ADAL" clId="{8C54E8E3-0203-4D59-9AE5-35B0B0B54359}" dt="2023-06-30T20:24:26.964" v="180" actId="20577"/>
        <pc:sldMkLst>
          <pc:docMk/>
          <pc:sldMk cId="2052743825" sldId="561"/>
        </pc:sldMkLst>
        <pc:spChg chg="mod">
          <ac:chgData name="Augustine, Ryan (CDC/DDID/NCHHSTP/DTE)" userId="450bfa04-8906-4291-b3ae-5ff68c0b3bf5" providerId="ADAL" clId="{8C54E8E3-0203-4D59-9AE5-35B0B0B54359}" dt="2023-06-30T20:24:26.964" v="180" actId="20577"/>
          <ac:spMkLst>
            <pc:docMk/>
            <pc:sldMk cId="2052743825" sldId="561"/>
            <ac:spMk id="2" creationId="{00000000-0000-0000-0000-000000000000}"/>
          </ac:spMkLst>
        </pc:spChg>
      </pc:sldChg>
      <pc:sldChg chg="modSp mod">
        <pc:chgData name="Augustine, Ryan (CDC/DDID/NCHHSTP/DTE)" userId="450bfa04-8906-4291-b3ae-5ff68c0b3bf5" providerId="ADAL" clId="{8C54E8E3-0203-4D59-9AE5-35B0B0B54359}" dt="2023-06-30T18:27:25.981" v="87" actId="20577"/>
        <pc:sldMkLst>
          <pc:docMk/>
          <pc:sldMk cId="1713141015" sldId="570"/>
        </pc:sldMkLst>
        <pc:spChg chg="mod">
          <ac:chgData name="Augustine, Ryan (CDC/DDID/NCHHSTP/DTE)" userId="450bfa04-8906-4291-b3ae-5ff68c0b3bf5" providerId="ADAL" clId="{8C54E8E3-0203-4D59-9AE5-35B0B0B54359}" dt="2023-06-30T18:27:25.981" v="87" actId="20577"/>
          <ac:spMkLst>
            <pc:docMk/>
            <pc:sldMk cId="1713141015" sldId="570"/>
            <ac:spMk id="2" creationId="{00000000-0000-0000-0000-000000000000}"/>
          </ac:spMkLst>
        </pc:spChg>
      </pc:sldChg>
      <pc:sldChg chg="del addCm modNotes">
        <pc:chgData name="Augustine, Ryan (CDC/DDID/NCHHSTP/DTE)" userId="450bfa04-8906-4291-b3ae-5ff68c0b3bf5" providerId="ADAL" clId="{8C54E8E3-0203-4D59-9AE5-35B0B0B54359}" dt="2023-06-30T14:42:04.687" v="33" actId="2696"/>
        <pc:sldMkLst>
          <pc:docMk/>
          <pc:sldMk cId="1943537181" sldId="571"/>
        </pc:sldMkLst>
      </pc:sldChg>
      <pc:sldChg chg="modSp mod">
        <pc:chgData name="Augustine, Ryan (CDC/DDID/NCHHSTP/DTE)" userId="450bfa04-8906-4291-b3ae-5ff68c0b3bf5" providerId="ADAL" clId="{8C54E8E3-0203-4D59-9AE5-35B0B0B54359}" dt="2023-06-30T18:25:52.934" v="67" actId="20577"/>
        <pc:sldMkLst>
          <pc:docMk/>
          <pc:sldMk cId="883727964" sldId="1378"/>
        </pc:sldMkLst>
        <pc:spChg chg="mod">
          <ac:chgData name="Augustine, Ryan (CDC/DDID/NCHHSTP/DTE)" userId="450bfa04-8906-4291-b3ae-5ff68c0b3bf5" providerId="ADAL" clId="{8C54E8E3-0203-4D59-9AE5-35B0B0B54359}" dt="2023-06-30T18:25:52.934" v="67" actId="20577"/>
          <ac:spMkLst>
            <pc:docMk/>
            <pc:sldMk cId="883727964" sldId="1378"/>
            <ac:spMk id="2" creationId="{BFFFDA10-39D1-431B-AEF0-029DB6BDA9D4}"/>
          </ac:spMkLst>
        </pc:spChg>
      </pc:sldChg>
      <pc:sldChg chg="modSp mod">
        <pc:chgData name="Augustine, Ryan (CDC/DDID/NCHHSTP/DTE)" userId="450bfa04-8906-4291-b3ae-5ff68c0b3bf5" providerId="ADAL" clId="{8C54E8E3-0203-4D59-9AE5-35B0B0B54359}" dt="2023-06-30T20:25:20.334" v="186" actId="20577"/>
        <pc:sldMkLst>
          <pc:docMk/>
          <pc:sldMk cId="209243053" sldId="1380"/>
        </pc:sldMkLst>
        <pc:spChg chg="mod">
          <ac:chgData name="Augustine, Ryan (CDC/DDID/NCHHSTP/DTE)" userId="450bfa04-8906-4291-b3ae-5ff68c0b3bf5" providerId="ADAL" clId="{8C54E8E3-0203-4D59-9AE5-35B0B0B54359}" dt="2023-06-30T20:25:20.334" v="186" actId="20577"/>
          <ac:spMkLst>
            <pc:docMk/>
            <pc:sldMk cId="209243053" sldId="1380"/>
            <ac:spMk id="16" creationId="{00000000-0000-0000-0000-000000000000}"/>
          </ac:spMkLst>
        </pc:spChg>
      </pc:sldChg>
      <pc:sldChg chg="del addCm">
        <pc:chgData name="Augustine, Ryan (CDC/DDID/NCHHSTP/DTE)" userId="450bfa04-8906-4291-b3ae-5ff68c0b3bf5" providerId="ADAL" clId="{8C54E8E3-0203-4D59-9AE5-35B0B0B54359}" dt="2023-06-30T14:43:26.874" v="46" actId="2696"/>
        <pc:sldMkLst>
          <pc:docMk/>
          <pc:sldMk cId="3713038489" sldId="1381"/>
        </pc:sldMkLst>
      </pc:sldChg>
      <pc:sldChg chg="modSp mod modNotes">
        <pc:chgData name="Augustine, Ryan (CDC/DDID/NCHHSTP/DTE)" userId="450bfa04-8906-4291-b3ae-5ff68c0b3bf5" providerId="ADAL" clId="{8C54E8E3-0203-4D59-9AE5-35B0B0B54359}" dt="2023-06-30T18:09:12.228" v="50" actId="20577"/>
        <pc:sldMkLst>
          <pc:docMk/>
          <pc:sldMk cId="517797089" sldId="1389"/>
        </pc:sldMkLst>
        <pc:spChg chg="mod">
          <ac:chgData name="Augustine, Ryan (CDC/DDID/NCHHSTP/DTE)" userId="450bfa04-8906-4291-b3ae-5ff68c0b3bf5" providerId="ADAL" clId="{8C54E8E3-0203-4D59-9AE5-35B0B0B54359}" dt="2023-06-30T18:09:12.228" v="50" actId="20577"/>
          <ac:spMkLst>
            <pc:docMk/>
            <pc:sldMk cId="517797089" sldId="1389"/>
            <ac:spMk id="2" creationId="{76F3E8B0-81C8-4CD1-8AC3-ACE82D39068F}"/>
          </ac:spMkLst>
        </pc:spChg>
      </pc:sldChg>
      <pc:sldChg chg="del addCm">
        <pc:chgData name="Augustine, Ryan (CDC/DDID/NCHHSTP/DTE)" userId="450bfa04-8906-4291-b3ae-5ff68c0b3bf5" providerId="ADAL" clId="{8C54E8E3-0203-4D59-9AE5-35B0B0B54359}" dt="2023-06-30T14:42:44.858" v="43" actId="2696"/>
        <pc:sldMkLst>
          <pc:docMk/>
          <pc:sldMk cId="28150948" sldId="1390"/>
        </pc:sldMkLst>
      </pc:sldChg>
      <pc:sldChg chg="modSp mod modNotes">
        <pc:chgData name="Augustine, Ryan (CDC/DDID/NCHHSTP/DTE)" userId="450bfa04-8906-4291-b3ae-5ff68c0b3bf5" providerId="ADAL" clId="{8C54E8E3-0203-4D59-9AE5-35B0B0B54359}" dt="2023-06-30T18:17:43.421" v="60" actId="20577"/>
        <pc:sldMkLst>
          <pc:docMk/>
          <pc:sldMk cId="1232733704" sldId="1391"/>
        </pc:sldMkLst>
        <pc:spChg chg="mod">
          <ac:chgData name="Augustine, Ryan (CDC/DDID/NCHHSTP/DTE)" userId="450bfa04-8906-4291-b3ae-5ff68c0b3bf5" providerId="ADAL" clId="{8C54E8E3-0203-4D59-9AE5-35B0B0B54359}" dt="2023-06-30T18:17:43.421" v="60" actId="20577"/>
          <ac:spMkLst>
            <pc:docMk/>
            <pc:sldMk cId="1232733704" sldId="1391"/>
            <ac:spMk id="26" creationId="{69E13A00-795B-4269-8123-37B70FB6141C}"/>
          </ac:spMkLst>
        </pc:spChg>
      </pc:sldChg>
      <pc:sldChg chg="modSp mod modNotes">
        <pc:chgData name="Augustine, Ryan (CDC/DDID/NCHHSTP/DTE)" userId="450bfa04-8906-4291-b3ae-5ff68c0b3bf5" providerId="ADAL" clId="{8C54E8E3-0203-4D59-9AE5-35B0B0B54359}" dt="2023-06-30T18:38:17.045" v="103" actId="20577"/>
        <pc:sldMkLst>
          <pc:docMk/>
          <pc:sldMk cId="1118046671" sldId="1392"/>
        </pc:sldMkLst>
        <pc:spChg chg="mod">
          <ac:chgData name="Augustine, Ryan (CDC/DDID/NCHHSTP/DTE)" userId="450bfa04-8906-4291-b3ae-5ff68c0b3bf5" providerId="ADAL" clId="{8C54E8E3-0203-4D59-9AE5-35B0B0B54359}" dt="2023-06-30T18:38:17.045" v="103" actId="20577"/>
          <ac:spMkLst>
            <pc:docMk/>
            <pc:sldMk cId="1118046671" sldId="1392"/>
            <ac:spMk id="9" creationId="{951BEDFE-DC90-41BE-962B-B7DBCED373DB}"/>
          </ac:spMkLst>
        </pc:spChg>
      </pc:sldChg>
      <pc:sldChg chg="modSp mod">
        <pc:chgData name="Augustine, Ryan (CDC/DDID/NCHHSTP/DTE)" userId="450bfa04-8906-4291-b3ae-5ff68c0b3bf5" providerId="ADAL" clId="{8C54E8E3-0203-4D59-9AE5-35B0B0B54359}" dt="2023-06-30T18:41:37.826" v="107" actId="20577"/>
        <pc:sldMkLst>
          <pc:docMk/>
          <pc:sldMk cId="290788910" sldId="1393"/>
        </pc:sldMkLst>
        <pc:spChg chg="mod">
          <ac:chgData name="Augustine, Ryan (CDC/DDID/NCHHSTP/DTE)" userId="450bfa04-8906-4291-b3ae-5ff68c0b3bf5" providerId="ADAL" clId="{8C54E8E3-0203-4D59-9AE5-35B0B0B54359}" dt="2023-06-30T18:41:37.826" v="107" actId="20577"/>
          <ac:spMkLst>
            <pc:docMk/>
            <pc:sldMk cId="290788910" sldId="1393"/>
            <ac:spMk id="13" creationId="{1B9D457C-386A-4431-86E7-B88491515E67}"/>
          </ac:spMkLst>
        </pc:spChg>
      </pc:sldChg>
      <pc:sldChg chg="modSp mod modNotes">
        <pc:chgData name="Augustine, Ryan (CDC/DDID/NCHHSTP/DTE)" userId="450bfa04-8906-4291-b3ae-5ff68c0b3bf5" providerId="ADAL" clId="{8C54E8E3-0203-4D59-9AE5-35B0B0B54359}" dt="2023-06-30T18:48:37.576" v="109" actId="20577"/>
        <pc:sldMkLst>
          <pc:docMk/>
          <pc:sldMk cId="2108651814" sldId="1394"/>
        </pc:sldMkLst>
        <pc:spChg chg="mod">
          <ac:chgData name="Augustine, Ryan (CDC/DDID/NCHHSTP/DTE)" userId="450bfa04-8906-4291-b3ae-5ff68c0b3bf5" providerId="ADAL" clId="{8C54E8E3-0203-4D59-9AE5-35B0B0B54359}" dt="2023-06-30T18:48:37.576" v="109" actId="20577"/>
          <ac:spMkLst>
            <pc:docMk/>
            <pc:sldMk cId="2108651814" sldId="1394"/>
            <ac:spMk id="18" creationId="{5AD134CB-F3F1-4EEB-B74D-03F0F1B9F596}"/>
          </ac:spMkLst>
        </pc:spChg>
      </pc:sldChg>
      <pc:sldChg chg="modSp mod">
        <pc:chgData name="Augustine, Ryan (CDC/DDID/NCHHSTP/DTE)" userId="450bfa04-8906-4291-b3ae-5ff68c0b3bf5" providerId="ADAL" clId="{8C54E8E3-0203-4D59-9AE5-35B0B0B54359}" dt="2023-06-30T18:28:28.685" v="91" actId="20577"/>
        <pc:sldMkLst>
          <pc:docMk/>
          <pc:sldMk cId="3928735316" sldId="1395"/>
        </pc:sldMkLst>
        <pc:spChg chg="mod">
          <ac:chgData name="Augustine, Ryan (CDC/DDID/NCHHSTP/DTE)" userId="450bfa04-8906-4291-b3ae-5ff68c0b3bf5" providerId="ADAL" clId="{8C54E8E3-0203-4D59-9AE5-35B0B0B54359}" dt="2023-06-30T18:28:28.685" v="91" actId="20577"/>
          <ac:spMkLst>
            <pc:docMk/>
            <pc:sldMk cId="3928735316" sldId="1395"/>
            <ac:spMk id="16" creationId="{00000000-0000-0000-0000-000000000000}"/>
          </ac:spMkLst>
        </pc:spChg>
      </pc:sldChg>
      <pc:sldChg chg="modSp mod">
        <pc:chgData name="Augustine, Ryan (CDC/DDID/NCHHSTP/DTE)" userId="450bfa04-8906-4291-b3ae-5ff68c0b3bf5" providerId="ADAL" clId="{8C54E8E3-0203-4D59-9AE5-35B0B0B54359}" dt="2023-06-30T18:27:50.625" v="89" actId="20577"/>
        <pc:sldMkLst>
          <pc:docMk/>
          <pc:sldMk cId="342107900" sldId="1397"/>
        </pc:sldMkLst>
        <pc:spChg chg="mod">
          <ac:chgData name="Augustine, Ryan (CDC/DDID/NCHHSTP/DTE)" userId="450bfa04-8906-4291-b3ae-5ff68c0b3bf5" providerId="ADAL" clId="{8C54E8E3-0203-4D59-9AE5-35B0B0B54359}" dt="2023-06-30T18:27:50.625" v="89" actId="20577"/>
          <ac:spMkLst>
            <pc:docMk/>
            <pc:sldMk cId="342107900" sldId="1397"/>
            <ac:spMk id="16" creationId="{00000000-0000-0000-0000-000000000000}"/>
          </ac:spMkLst>
        </pc:spChg>
      </pc:sldChg>
      <pc:sldChg chg="modSp mod">
        <pc:chgData name="Augustine, Ryan (CDC/DDID/NCHHSTP/DTE)" userId="450bfa04-8906-4291-b3ae-5ff68c0b3bf5" providerId="ADAL" clId="{8C54E8E3-0203-4D59-9AE5-35B0B0B54359}" dt="2023-06-30T18:36:03.114" v="101" actId="20577"/>
        <pc:sldMkLst>
          <pc:docMk/>
          <pc:sldMk cId="3701443209" sldId="1398"/>
        </pc:sldMkLst>
        <pc:spChg chg="mod">
          <ac:chgData name="Augustine, Ryan (CDC/DDID/NCHHSTP/DTE)" userId="450bfa04-8906-4291-b3ae-5ff68c0b3bf5" providerId="ADAL" clId="{8C54E8E3-0203-4D59-9AE5-35B0B0B54359}" dt="2023-06-30T18:36:03.114" v="101" actId="20577"/>
          <ac:spMkLst>
            <pc:docMk/>
            <pc:sldMk cId="3701443209" sldId="1398"/>
            <ac:spMk id="16" creationId="{00000000-0000-0000-0000-000000000000}"/>
          </ac:spMkLst>
        </pc:spChg>
      </pc:sldChg>
      <pc:sldChg chg="modSp mod">
        <pc:chgData name="Augustine, Ryan (CDC/DDID/NCHHSTP/DTE)" userId="450bfa04-8906-4291-b3ae-5ff68c0b3bf5" providerId="ADAL" clId="{8C54E8E3-0203-4D59-9AE5-35B0B0B54359}" dt="2023-06-30T18:40:28.336" v="105" actId="20577"/>
        <pc:sldMkLst>
          <pc:docMk/>
          <pc:sldMk cId="971997904" sldId="1399"/>
        </pc:sldMkLst>
        <pc:spChg chg="mod">
          <ac:chgData name="Augustine, Ryan (CDC/DDID/NCHHSTP/DTE)" userId="450bfa04-8906-4291-b3ae-5ff68c0b3bf5" providerId="ADAL" clId="{8C54E8E3-0203-4D59-9AE5-35B0B0B54359}" dt="2023-06-30T18:40:28.336" v="105" actId="20577"/>
          <ac:spMkLst>
            <pc:docMk/>
            <pc:sldMk cId="971997904" sldId="1399"/>
            <ac:spMk id="16" creationId="{00000000-0000-0000-0000-000000000000}"/>
          </ac:spMkLst>
        </pc:spChg>
      </pc:sldChg>
      <pc:sldChg chg="del addCm">
        <pc:chgData name="Augustine, Ryan (CDC/DDID/NCHHSTP/DTE)" userId="450bfa04-8906-4291-b3ae-5ff68c0b3bf5" providerId="ADAL" clId="{8C54E8E3-0203-4D59-9AE5-35B0B0B54359}" dt="2023-06-30T14:43:28.870" v="47" actId="2696"/>
        <pc:sldMkLst>
          <pc:docMk/>
          <pc:sldMk cId="1243709480" sldId="1401"/>
        </pc:sldMkLst>
      </pc:sldChg>
      <pc:sldChg chg="del addCm">
        <pc:chgData name="Augustine, Ryan (CDC/DDID/NCHHSTP/DTE)" userId="450bfa04-8906-4291-b3ae-5ff68c0b3bf5" providerId="ADAL" clId="{8C54E8E3-0203-4D59-9AE5-35B0B0B54359}" dt="2023-06-30T14:43:30.893" v="48" actId="2696"/>
        <pc:sldMkLst>
          <pc:docMk/>
          <pc:sldMk cId="3418873558" sldId="1402"/>
        </pc:sldMkLst>
      </pc:sldChg>
      <pc:sldChg chg="modNotes">
        <pc:chgData name="Augustine, Ryan (CDC/DDID/NCHHSTP/DTE)" userId="450bfa04-8906-4291-b3ae-5ff68c0b3bf5" providerId="ADAL" clId="{8C54E8E3-0203-4D59-9AE5-35B0B0B54359}" dt="2023-06-29T17:50:00.202" v="0" actId="27636"/>
        <pc:sldMkLst>
          <pc:docMk/>
          <pc:sldMk cId="1758864316" sldId="1403"/>
        </pc:sldMkLst>
      </pc:sldChg>
      <pc:sldChg chg="del addCm modNotes">
        <pc:chgData name="Augustine, Ryan (CDC/DDID/NCHHSTP/DTE)" userId="450bfa04-8906-4291-b3ae-5ff68c0b3bf5" providerId="ADAL" clId="{8C54E8E3-0203-4D59-9AE5-35B0B0B54359}" dt="2023-06-30T14:42:21.480" v="36" actId="2696"/>
        <pc:sldMkLst>
          <pc:docMk/>
          <pc:sldMk cId="3172269685" sldId="1404"/>
        </pc:sldMkLst>
      </pc:sldChg>
      <pc:sldChg chg="modSp mod">
        <pc:chgData name="Augustine, Ryan (CDC/DDID/NCHHSTP/DTE)" userId="450bfa04-8906-4291-b3ae-5ff68c0b3bf5" providerId="ADAL" clId="{8C54E8E3-0203-4D59-9AE5-35B0B0B54359}" dt="2023-06-30T18:28:53.917" v="97" actId="20577"/>
        <pc:sldMkLst>
          <pc:docMk/>
          <pc:sldMk cId="3172130435" sldId="1405"/>
        </pc:sldMkLst>
        <pc:spChg chg="mod">
          <ac:chgData name="Augustine, Ryan (CDC/DDID/NCHHSTP/DTE)" userId="450bfa04-8906-4291-b3ae-5ff68c0b3bf5" providerId="ADAL" clId="{8C54E8E3-0203-4D59-9AE5-35B0B0B54359}" dt="2023-06-30T18:28:53.917" v="97" actId="20577"/>
          <ac:spMkLst>
            <pc:docMk/>
            <pc:sldMk cId="3172130435" sldId="1405"/>
            <ac:spMk id="16" creationId="{00000000-0000-0000-0000-000000000000}"/>
          </ac:spMkLst>
        </pc:spChg>
      </pc:sldChg>
      <pc:sldChg chg="modSp mod modNotes">
        <pc:chgData name="Augustine, Ryan (CDC/DDID/NCHHSTP/DTE)" userId="450bfa04-8906-4291-b3ae-5ff68c0b3bf5" providerId="ADAL" clId="{8C54E8E3-0203-4D59-9AE5-35B0B0B54359}" dt="2023-06-30T18:23:53.506" v="62" actId="20577"/>
        <pc:sldMkLst>
          <pc:docMk/>
          <pc:sldMk cId="3191428048" sldId="1406"/>
        </pc:sldMkLst>
        <pc:spChg chg="mod">
          <ac:chgData name="Augustine, Ryan (CDC/DDID/NCHHSTP/DTE)" userId="450bfa04-8906-4291-b3ae-5ff68c0b3bf5" providerId="ADAL" clId="{8C54E8E3-0203-4D59-9AE5-35B0B0B54359}" dt="2023-06-30T18:23:53.506" v="62" actId="20577"/>
          <ac:spMkLst>
            <pc:docMk/>
            <pc:sldMk cId="3191428048" sldId="1406"/>
            <ac:spMk id="6" creationId="{728EF4EF-2F3C-4B77-A93F-2FF08BA5AA80}"/>
          </ac:spMkLst>
        </pc:spChg>
      </pc:sldChg>
    </pc:docChg>
  </pc:docChgLst>
  <pc:docChgLst>
    <pc:chgData name="Lambert, Lauren A. (CDC/DDID/NCHHSTP/DTE)" userId="f378f072-aff1-4dff-88f9-483deb9998ae" providerId="ADAL" clId="{F5C42049-932C-442E-956C-0938A8D0F835}"/>
    <pc:docChg chg="undo custSel modSld">
      <pc:chgData name="Lambert, Lauren A. (CDC/DDID/NCHHSTP/DTE)" userId="f378f072-aff1-4dff-88f9-483deb9998ae" providerId="ADAL" clId="{F5C42049-932C-442E-956C-0938A8D0F835}" dt="2023-08-09T17:33:52.762" v="1560" actId="6549"/>
      <pc:docMkLst>
        <pc:docMk/>
      </pc:docMkLst>
      <pc:sldChg chg="modSp mod">
        <pc:chgData name="Lambert, Lauren A. (CDC/DDID/NCHHSTP/DTE)" userId="f378f072-aff1-4dff-88f9-483deb9998ae" providerId="ADAL" clId="{F5C42049-932C-442E-956C-0938A8D0F835}" dt="2023-08-03T16:19:51.943" v="709" actId="27918"/>
        <pc:sldMkLst>
          <pc:docMk/>
          <pc:sldMk cId="2291773781" sldId="369"/>
        </pc:sldMkLst>
        <pc:spChg chg="mod">
          <ac:chgData name="Lambert, Lauren A. (CDC/DDID/NCHHSTP/DTE)" userId="f378f072-aff1-4dff-88f9-483deb9998ae" providerId="ADAL" clId="{F5C42049-932C-442E-956C-0938A8D0F835}" dt="2023-08-03T15:26:38.799" v="707" actId="14100"/>
          <ac:spMkLst>
            <pc:docMk/>
            <pc:sldMk cId="2291773781" sldId="369"/>
            <ac:spMk id="7" creationId="{743488CD-2685-45F2-B563-5111B1BB642C}"/>
          </ac:spMkLst>
        </pc:spChg>
      </pc:sldChg>
      <pc:sldChg chg="modSp mod addCm modCm">
        <pc:chgData name="Lambert, Lauren A. (CDC/DDID/NCHHSTP/DTE)" userId="f378f072-aff1-4dff-88f9-483deb9998ae" providerId="ADAL" clId="{F5C42049-932C-442E-956C-0938A8D0F835}" dt="2023-08-04T17:00:46.335" v="1504"/>
        <pc:sldMkLst>
          <pc:docMk/>
          <pc:sldMk cId="569664371" sldId="437"/>
        </pc:sldMkLst>
        <pc:graphicFrameChg chg="mod">
          <ac:chgData name="Lambert, Lauren A. (CDC/DDID/NCHHSTP/DTE)" userId="f378f072-aff1-4dff-88f9-483deb9998ae" providerId="ADAL" clId="{F5C42049-932C-442E-956C-0938A8D0F835}" dt="2023-08-04T16:57:40.529" v="1502"/>
          <ac:graphicFrameMkLst>
            <pc:docMk/>
            <pc:sldMk cId="569664371" sldId="437"/>
            <ac:graphicFrameMk id="5" creationId="{E1A7F198-20C1-4939-A5EB-172AEB8C6396}"/>
          </ac:graphicFrameMkLst>
        </pc:graphicFrameChg>
      </pc:sldChg>
      <pc:sldChg chg="mod modNotesTx">
        <pc:chgData name="Lambert, Lauren A. (CDC/DDID/NCHHSTP/DTE)" userId="f378f072-aff1-4dff-88f9-483deb9998ae" providerId="ADAL" clId="{F5C42049-932C-442E-956C-0938A8D0F835}" dt="2023-08-03T20:24:01.404" v="1488" actId="20577"/>
        <pc:sldMkLst>
          <pc:docMk/>
          <pc:sldMk cId="2178460320" sldId="438"/>
        </pc:sldMkLst>
      </pc:sldChg>
      <pc:sldChg chg="mod">
        <pc:chgData name="Lambert, Lauren A. (CDC/DDID/NCHHSTP/DTE)" userId="f378f072-aff1-4dff-88f9-483deb9998ae" providerId="ADAL" clId="{F5C42049-932C-442E-956C-0938A8D0F835}" dt="2023-08-04T16:43:32.316" v="1497" actId="27918"/>
        <pc:sldMkLst>
          <pc:docMk/>
          <pc:sldMk cId="3976919944" sldId="479"/>
        </pc:sldMkLst>
      </pc:sldChg>
      <pc:sldChg chg="modSp mod addCm modNotes modNotesTx">
        <pc:chgData name="Lambert, Lauren A. (CDC/DDID/NCHHSTP/DTE)" userId="f378f072-aff1-4dff-88f9-483deb9998ae" providerId="ADAL" clId="{F5C42049-932C-442E-956C-0938A8D0F835}" dt="2023-08-03T19:29:46.420" v="1440"/>
        <pc:sldMkLst>
          <pc:docMk/>
          <pc:sldMk cId="3720924030" sldId="481"/>
        </pc:sldMkLst>
        <pc:graphicFrameChg chg="mod">
          <ac:chgData name="Lambert, Lauren A. (CDC/DDID/NCHHSTP/DTE)" userId="f378f072-aff1-4dff-88f9-483deb9998ae" providerId="ADAL" clId="{F5C42049-932C-442E-956C-0938A8D0F835}" dt="2023-08-03T19:24:50.652" v="1421"/>
          <ac:graphicFrameMkLst>
            <pc:docMk/>
            <pc:sldMk cId="3720924030" sldId="481"/>
            <ac:graphicFrameMk id="8" creationId="{00000000-0000-0000-0000-000000000000}"/>
          </ac:graphicFrameMkLst>
        </pc:graphicFrameChg>
      </pc:sldChg>
      <pc:sldChg chg="modSp mod addCm modCm">
        <pc:chgData name="Lambert, Lauren A. (CDC/DDID/NCHHSTP/DTE)" userId="f378f072-aff1-4dff-88f9-483deb9998ae" providerId="ADAL" clId="{F5C42049-932C-442E-956C-0938A8D0F835}" dt="2023-08-04T16:55:49.736" v="1500"/>
        <pc:sldMkLst>
          <pc:docMk/>
          <pc:sldMk cId="218266613" sldId="501"/>
        </pc:sldMkLst>
        <pc:spChg chg="mod">
          <ac:chgData name="Lambert, Lauren A. (CDC/DDID/NCHHSTP/DTE)" userId="f378f072-aff1-4dff-88f9-483deb9998ae" providerId="ADAL" clId="{F5C42049-932C-442E-956C-0938A8D0F835}" dt="2023-08-03T20:31:08.958" v="1491" actId="20577"/>
          <ac:spMkLst>
            <pc:docMk/>
            <pc:sldMk cId="218266613" sldId="501"/>
            <ac:spMk id="2" creationId="{D20D43D1-CDDB-43E1-960A-564B48AFA8B5}"/>
          </ac:spMkLst>
        </pc:spChg>
        <pc:spChg chg="mod">
          <ac:chgData name="Lambert, Lauren A. (CDC/DDID/NCHHSTP/DTE)" userId="f378f072-aff1-4dff-88f9-483deb9998ae" providerId="ADAL" clId="{F5C42049-932C-442E-956C-0938A8D0F835}" dt="2023-08-03T21:21:08.638" v="1493" actId="20577"/>
          <ac:spMkLst>
            <pc:docMk/>
            <pc:sldMk cId="218266613" sldId="501"/>
            <ac:spMk id="7" creationId="{D5F98DAA-A54F-4065-979D-6AF44E09DB41}"/>
          </ac:spMkLst>
        </pc:spChg>
      </pc:sldChg>
      <pc:sldChg chg="modSp mod">
        <pc:chgData name="Lambert, Lauren A. (CDC/DDID/NCHHSTP/DTE)" userId="f378f072-aff1-4dff-88f9-483deb9998ae" providerId="ADAL" clId="{F5C42049-932C-442E-956C-0938A8D0F835}" dt="2023-08-03T14:50:36.958" v="706" actId="1076"/>
        <pc:sldMkLst>
          <pc:docMk/>
          <pc:sldMk cId="2229456382" sldId="509"/>
        </pc:sldMkLst>
        <pc:spChg chg="mod">
          <ac:chgData name="Lambert, Lauren A. (CDC/DDID/NCHHSTP/DTE)" userId="f378f072-aff1-4dff-88f9-483deb9998ae" providerId="ADAL" clId="{F5C42049-932C-442E-956C-0938A8D0F835}" dt="2023-08-03T14:50:36.958" v="706" actId="1076"/>
          <ac:spMkLst>
            <pc:docMk/>
            <pc:sldMk cId="2229456382" sldId="509"/>
            <ac:spMk id="5" creationId="{641D8AC4-B875-4C61-BDFC-0FF021426BC0}"/>
          </ac:spMkLst>
        </pc:spChg>
        <pc:graphicFrameChg chg="mod">
          <ac:chgData name="Lambert, Lauren A. (CDC/DDID/NCHHSTP/DTE)" userId="f378f072-aff1-4dff-88f9-483deb9998ae" providerId="ADAL" clId="{F5C42049-932C-442E-956C-0938A8D0F835}" dt="2023-08-03T14:20:35.552" v="664"/>
          <ac:graphicFrameMkLst>
            <pc:docMk/>
            <pc:sldMk cId="2229456382" sldId="509"/>
            <ac:graphicFrameMk id="9" creationId="{00000000-0000-0000-0000-000000000000}"/>
          </ac:graphicFrameMkLst>
        </pc:graphicFrameChg>
      </pc:sldChg>
      <pc:sldChg chg="modSp mod addCm modNotesTx">
        <pc:chgData name="Lambert, Lauren A. (CDC/DDID/NCHHSTP/DTE)" userId="f378f072-aff1-4dff-88f9-483deb9998ae" providerId="ADAL" clId="{F5C42049-932C-442E-956C-0938A8D0F835}" dt="2023-08-08T17:34:32.760" v="1515" actId="27918"/>
        <pc:sldMkLst>
          <pc:docMk/>
          <pc:sldMk cId="1713141015" sldId="570"/>
        </pc:sldMkLst>
        <pc:spChg chg="mod">
          <ac:chgData name="Lambert, Lauren A. (CDC/DDID/NCHHSTP/DTE)" userId="f378f072-aff1-4dff-88f9-483deb9998ae" providerId="ADAL" clId="{F5C42049-932C-442E-956C-0938A8D0F835}" dt="2023-08-02T21:13:17.825" v="578" actId="20577"/>
          <ac:spMkLst>
            <pc:docMk/>
            <pc:sldMk cId="1713141015" sldId="570"/>
            <ac:spMk id="2" creationId="{00000000-0000-0000-0000-000000000000}"/>
          </ac:spMkLst>
        </pc:spChg>
        <pc:spChg chg="mod">
          <ac:chgData name="Lambert, Lauren A. (CDC/DDID/NCHHSTP/DTE)" userId="f378f072-aff1-4dff-88f9-483deb9998ae" providerId="ADAL" clId="{F5C42049-932C-442E-956C-0938A8D0F835}" dt="2023-08-02T21:15:21.730" v="589" actId="20577"/>
          <ac:spMkLst>
            <pc:docMk/>
            <pc:sldMk cId="1713141015" sldId="570"/>
            <ac:spMk id="6" creationId="{75CA8BDB-23DB-4391-A3BF-15061AFFA65F}"/>
          </ac:spMkLst>
        </pc:spChg>
        <pc:graphicFrameChg chg="mod">
          <ac:chgData name="Lambert, Lauren A. (CDC/DDID/NCHHSTP/DTE)" userId="f378f072-aff1-4dff-88f9-483deb9998ae" providerId="ADAL" clId="{F5C42049-932C-442E-956C-0938A8D0F835}" dt="2023-07-31T19:25:41.820" v="4"/>
          <ac:graphicFrameMkLst>
            <pc:docMk/>
            <pc:sldMk cId="1713141015" sldId="570"/>
            <ac:graphicFrameMk id="5" creationId="{00000000-0000-0000-0000-000000000000}"/>
          </ac:graphicFrameMkLst>
        </pc:graphicFrameChg>
      </pc:sldChg>
      <pc:sldChg chg="mod">
        <pc:chgData name="Lambert, Lauren A. (CDC/DDID/NCHHSTP/DTE)" userId="f378f072-aff1-4dff-88f9-483deb9998ae" providerId="ADAL" clId="{F5C42049-932C-442E-956C-0938A8D0F835}" dt="2023-08-03T18:47:46.822" v="972" actId="27918"/>
        <pc:sldMkLst>
          <pc:docMk/>
          <pc:sldMk cId="517797089" sldId="1389"/>
        </pc:sldMkLst>
      </pc:sldChg>
      <pc:sldChg chg="modNotes">
        <pc:chgData name="Lambert, Lauren A. (CDC/DDID/NCHHSTP/DTE)" userId="f378f072-aff1-4dff-88f9-483deb9998ae" providerId="ADAL" clId="{F5C42049-932C-442E-956C-0938A8D0F835}" dt="2023-08-08T17:31:29.889" v="1505" actId="27636"/>
        <pc:sldMkLst>
          <pc:docMk/>
          <pc:sldMk cId="1118046671" sldId="1392"/>
        </pc:sldMkLst>
      </pc:sldChg>
      <pc:sldChg chg="modSp mod modNotesTx">
        <pc:chgData name="Lambert, Lauren A. (CDC/DDID/NCHHSTP/DTE)" userId="f378f072-aff1-4dff-88f9-483deb9998ae" providerId="ADAL" clId="{F5C42049-932C-442E-956C-0938A8D0F835}" dt="2023-08-03T18:49:04.561" v="973" actId="20577"/>
        <pc:sldMkLst>
          <pc:docMk/>
          <pc:sldMk cId="3928735316" sldId="1395"/>
        </pc:sldMkLst>
        <pc:graphicFrameChg chg="mod">
          <ac:chgData name="Lambert, Lauren A. (CDC/DDID/NCHHSTP/DTE)" userId="f378f072-aff1-4dff-88f9-483deb9998ae" providerId="ADAL" clId="{F5C42049-932C-442E-956C-0938A8D0F835}" dt="2023-08-03T18:44:40.080" v="958" actId="14100"/>
          <ac:graphicFrameMkLst>
            <pc:docMk/>
            <pc:sldMk cId="3928735316" sldId="1395"/>
            <ac:graphicFrameMk id="15" creationId="{3DA1F060-04E3-4066-9504-2D4C285B19D3}"/>
          </ac:graphicFrameMkLst>
        </pc:graphicFrameChg>
      </pc:sldChg>
      <pc:sldChg chg="mod modNotes modNotesTx">
        <pc:chgData name="Lambert, Lauren A. (CDC/DDID/NCHHSTP/DTE)" userId="f378f072-aff1-4dff-88f9-483deb9998ae" providerId="ADAL" clId="{F5C42049-932C-442E-956C-0938A8D0F835}" dt="2023-08-08T17:37:58.260" v="1517" actId="27918"/>
        <pc:sldMkLst>
          <pc:docMk/>
          <pc:sldMk cId="342107900" sldId="1397"/>
        </pc:sldMkLst>
      </pc:sldChg>
      <pc:sldChg chg="modSp mod modNotes modNotesTx">
        <pc:chgData name="Lambert, Lauren A. (CDC/DDID/NCHHSTP/DTE)" userId="f378f072-aff1-4dff-88f9-483deb9998ae" providerId="ADAL" clId="{F5C42049-932C-442E-956C-0938A8D0F835}" dt="2023-08-09T17:33:52.762" v="1560" actId="6549"/>
        <pc:sldMkLst>
          <pc:docMk/>
          <pc:sldMk cId="3172130435" sldId="1405"/>
        </pc:sldMkLst>
        <pc:spChg chg="mod">
          <ac:chgData name="Lambert, Lauren A. (CDC/DDID/NCHHSTP/DTE)" userId="f378f072-aff1-4dff-88f9-483deb9998ae" providerId="ADAL" clId="{F5C42049-932C-442E-956C-0938A8D0F835}" dt="2023-08-03T18:54:04.999" v="992" actId="20577"/>
          <ac:spMkLst>
            <pc:docMk/>
            <pc:sldMk cId="3172130435" sldId="1405"/>
            <ac:spMk id="16" creationId="{00000000-0000-0000-0000-000000000000}"/>
          </ac:spMkLst>
        </pc:spChg>
        <pc:graphicFrameChg chg="mod">
          <ac:chgData name="Lambert, Lauren A. (CDC/DDID/NCHHSTP/DTE)" userId="f378f072-aff1-4dff-88f9-483deb9998ae" providerId="ADAL" clId="{F5C42049-932C-442E-956C-0938A8D0F835}" dt="2023-08-09T17:28:59.286" v="1521" actId="20577"/>
          <ac:graphicFrameMkLst>
            <pc:docMk/>
            <pc:sldMk cId="3172130435" sldId="1405"/>
            <ac:graphicFrameMk id="15" creationId="{3DA1F060-04E3-4066-9504-2D4C285B19D3}"/>
          </ac:graphicFrameMkLst>
        </pc:graphicFrameChg>
      </pc:sldChg>
    </pc:docChg>
  </pc:docChgLst>
  <pc:docChgLst>
    <pc:chgData name="Kammerer, Steve (CDC/DDID/NCHHSTP/DTE)" userId="5ff58567-e670-4ff5-89af-90b01f473128" providerId="ADAL" clId="{B2CD0A5E-6BA3-4A10-BC6C-04CCC94D604D}"/>
    <pc:docChg chg="custSel modSld">
      <pc:chgData name="Kammerer, Steve (CDC/DDID/NCHHSTP/DTE)" userId="5ff58567-e670-4ff5-89af-90b01f473128" providerId="ADAL" clId="{B2CD0A5E-6BA3-4A10-BC6C-04CCC94D604D}" dt="2023-08-10T15:54:55.168" v="1831"/>
      <pc:docMkLst>
        <pc:docMk/>
      </pc:docMkLst>
      <pc:sldChg chg="modCm">
        <pc:chgData name="Kammerer, Steve (CDC/DDID/NCHHSTP/DTE)" userId="5ff58567-e670-4ff5-89af-90b01f473128" providerId="ADAL" clId="{B2CD0A5E-6BA3-4A10-BC6C-04CCC94D604D}" dt="2023-07-03T18:21:04.821" v="0"/>
        <pc:sldMkLst>
          <pc:docMk/>
          <pc:sldMk cId="552072027" sldId="460"/>
        </pc:sldMkLst>
      </pc:sldChg>
      <pc:sldChg chg="modSp mod addCm modCm modNotesTx">
        <pc:chgData name="Kammerer, Steve (CDC/DDID/NCHHSTP/DTE)" userId="5ff58567-e670-4ff5-89af-90b01f473128" providerId="ADAL" clId="{B2CD0A5E-6BA3-4A10-BC6C-04CCC94D604D}" dt="2023-08-01T21:21:25.021" v="386" actId="20577"/>
        <pc:sldMkLst>
          <pc:docMk/>
          <pc:sldMk cId="1582563831" sldId="462"/>
        </pc:sldMkLst>
        <pc:spChg chg="mod">
          <ac:chgData name="Kammerer, Steve (CDC/DDID/NCHHSTP/DTE)" userId="5ff58567-e670-4ff5-89af-90b01f473128" providerId="ADAL" clId="{B2CD0A5E-6BA3-4A10-BC6C-04CCC94D604D}" dt="2023-08-01T20:50:57.427" v="119" actId="20577"/>
          <ac:spMkLst>
            <pc:docMk/>
            <pc:sldMk cId="1582563831" sldId="462"/>
            <ac:spMk id="16" creationId="{00000000-0000-0000-0000-000000000000}"/>
          </ac:spMkLst>
        </pc:spChg>
        <pc:graphicFrameChg chg="mod">
          <ac:chgData name="Kammerer, Steve (CDC/DDID/NCHHSTP/DTE)" userId="5ff58567-e670-4ff5-89af-90b01f473128" providerId="ADAL" clId="{B2CD0A5E-6BA3-4A10-BC6C-04CCC94D604D}" dt="2023-08-01T20:52:12.970" v="123" actId="6549"/>
          <ac:graphicFrameMkLst>
            <pc:docMk/>
            <pc:sldMk cId="1582563831" sldId="462"/>
            <ac:graphicFrameMk id="5" creationId="{00000000-0000-0000-0000-000000000000}"/>
          </ac:graphicFrameMkLst>
        </pc:graphicFrameChg>
      </pc:sldChg>
      <pc:sldChg chg="modNotes">
        <pc:chgData name="Kammerer, Steve (CDC/DDID/NCHHSTP/DTE)" userId="5ff58567-e670-4ff5-89af-90b01f473128" providerId="ADAL" clId="{B2CD0A5E-6BA3-4A10-BC6C-04CCC94D604D}" dt="2023-08-02T21:24:12.228" v="388" actId="27636"/>
        <pc:sldMkLst>
          <pc:docMk/>
          <pc:sldMk cId="3720924030" sldId="481"/>
        </pc:sldMkLst>
      </pc:sldChg>
      <pc:sldChg chg="mod addCm modNotesTx">
        <pc:chgData name="Kammerer, Steve (CDC/DDID/NCHHSTP/DTE)" userId="5ff58567-e670-4ff5-89af-90b01f473128" providerId="ADAL" clId="{B2CD0A5E-6BA3-4A10-BC6C-04CCC94D604D}" dt="2023-08-01T20:43:35.515" v="106" actId="6549"/>
        <pc:sldMkLst>
          <pc:docMk/>
          <pc:sldMk cId="209243053" sldId="1380"/>
        </pc:sldMkLst>
      </pc:sldChg>
      <pc:sldChg chg="modNotes">
        <pc:chgData name="Kammerer, Steve (CDC/DDID/NCHHSTP/DTE)" userId="5ff58567-e670-4ff5-89af-90b01f473128" providerId="ADAL" clId="{B2CD0A5E-6BA3-4A10-BC6C-04CCC94D604D}" dt="2023-08-02T21:24:12.054" v="387" actId="27636"/>
        <pc:sldMkLst>
          <pc:docMk/>
          <pc:sldMk cId="3172130435" sldId="1405"/>
        </pc:sldMkLst>
      </pc:sldChg>
      <pc:sldChg chg="modSp mod modNotesTx">
        <pc:chgData name="Kammerer, Steve (CDC/DDID/NCHHSTP/DTE)" userId="5ff58567-e670-4ff5-89af-90b01f473128" providerId="ADAL" clId="{B2CD0A5E-6BA3-4A10-BC6C-04CCC94D604D}" dt="2023-08-04T15:21:16.860" v="1441" actId="20577"/>
        <pc:sldMkLst>
          <pc:docMk/>
          <pc:sldMk cId="1582766699" sldId="1410"/>
        </pc:sldMkLst>
        <pc:spChg chg="mod">
          <ac:chgData name="Kammerer, Steve (CDC/DDID/NCHHSTP/DTE)" userId="5ff58567-e670-4ff5-89af-90b01f473128" providerId="ADAL" clId="{B2CD0A5E-6BA3-4A10-BC6C-04CCC94D604D}" dt="2023-08-04T15:01:40.105" v="1335" actId="20577"/>
          <ac:spMkLst>
            <pc:docMk/>
            <pc:sldMk cId="1582766699" sldId="1410"/>
            <ac:spMk id="4" creationId="{333AA6CE-9B97-4893-B158-620513C48E87}"/>
          </ac:spMkLst>
        </pc:spChg>
        <pc:graphicFrameChg chg="mod">
          <ac:chgData name="Kammerer, Steve (CDC/DDID/NCHHSTP/DTE)" userId="5ff58567-e670-4ff5-89af-90b01f473128" providerId="ADAL" clId="{B2CD0A5E-6BA3-4A10-BC6C-04CCC94D604D}" dt="2023-08-04T15:01:16.646" v="1325"/>
          <ac:graphicFrameMkLst>
            <pc:docMk/>
            <pc:sldMk cId="1582766699" sldId="1410"/>
            <ac:graphicFrameMk id="12" creationId="{45C30866-6E6D-4EE0-9B0A-DE0A0C7B7DCC}"/>
          </ac:graphicFrameMkLst>
        </pc:graphicFrameChg>
      </pc:sldChg>
      <pc:sldChg chg="addSp delSp modSp mod modCm modNotesTx">
        <pc:chgData name="Kammerer, Steve (CDC/DDID/NCHHSTP/DTE)" userId="5ff58567-e670-4ff5-89af-90b01f473128" providerId="ADAL" clId="{B2CD0A5E-6BA3-4A10-BC6C-04CCC94D604D}" dt="2023-08-10T15:54:55.168" v="1831"/>
        <pc:sldMkLst>
          <pc:docMk/>
          <pc:sldMk cId="3580145002" sldId="1411"/>
        </pc:sldMkLst>
        <pc:spChg chg="add mod">
          <ac:chgData name="Kammerer, Steve (CDC/DDID/NCHHSTP/DTE)" userId="5ff58567-e670-4ff5-89af-90b01f473128" providerId="ADAL" clId="{B2CD0A5E-6BA3-4A10-BC6C-04CCC94D604D}" dt="2023-08-03T21:27:08.316" v="1220" actId="207"/>
          <ac:spMkLst>
            <pc:docMk/>
            <pc:sldMk cId="3580145002" sldId="1411"/>
            <ac:spMk id="3" creationId="{A0DD3BFF-571B-C84C-D600-82BEE15E388E}"/>
          </ac:spMkLst>
        </pc:spChg>
        <pc:spChg chg="mod">
          <ac:chgData name="Kammerer, Steve (CDC/DDID/NCHHSTP/DTE)" userId="5ff58567-e670-4ff5-89af-90b01f473128" providerId="ADAL" clId="{B2CD0A5E-6BA3-4A10-BC6C-04CCC94D604D}" dt="2023-08-03T20:33:23.376" v="857" actId="20577"/>
          <ac:spMkLst>
            <pc:docMk/>
            <pc:sldMk cId="3580145002" sldId="1411"/>
            <ac:spMk id="4" creationId="{00000000-0000-0000-0000-000000000000}"/>
          </ac:spMkLst>
        </pc:spChg>
        <pc:spChg chg="mod">
          <ac:chgData name="Kammerer, Steve (CDC/DDID/NCHHSTP/DTE)" userId="5ff58567-e670-4ff5-89af-90b01f473128" providerId="ADAL" clId="{B2CD0A5E-6BA3-4A10-BC6C-04CCC94D604D}" dt="2023-08-03T18:00:19.808" v="529" actId="6549"/>
          <ac:spMkLst>
            <pc:docMk/>
            <pc:sldMk cId="3580145002" sldId="1411"/>
            <ac:spMk id="5" creationId="{00000000-0000-0000-0000-000000000000}"/>
          </ac:spMkLst>
        </pc:spChg>
        <pc:spChg chg="mod">
          <ac:chgData name="Kammerer, Steve (CDC/DDID/NCHHSTP/DTE)" userId="5ff58567-e670-4ff5-89af-90b01f473128" providerId="ADAL" clId="{B2CD0A5E-6BA3-4A10-BC6C-04CCC94D604D}" dt="2023-08-03T21:04:43.341" v="1174" actId="1076"/>
          <ac:spMkLst>
            <pc:docMk/>
            <pc:sldMk cId="3580145002" sldId="1411"/>
            <ac:spMk id="7" creationId="{F870D1A5-AC6A-4D24-B6A6-1D739A6BF2F1}"/>
          </ac:spMkLst>
        </pc:spChg>
        <pc:spChg chg="mod">
          <ac:chgData name="Kammerer, Steve (CDC/DDID/NCHHSTP/DTE)" userId="5ff58567-e670-4ff5-89af-90b01f473128" providerId="ADAL" clId="{B2CD0A5E-6BA3-4A10-BC6C-04CCC94D604D}" dt="2023-08-03T20:18:48.533" v="742" actId="1038"/>
          <ac:spMkLst>
            <pc:docMk/>
            <pc:sldMk cId="3580145002" sldId="1411"/>
            <ac:spMk id="9" creationId="{3BA1D433-20BB-40F6-B8FD-10424335747D}"/>
          </ac:spMkLst>
        </pc:spChg>
        <pc:spChg chg="mod">
          <ac:chgData name="Kammerer, Steve (CDC/DDID/NCHHSTP/DTE)" userId="5ff58567-e670-4ff5-89af-90b01f473128" providerId="ADAL" clId="{B2CD0A5E-6BA3-4A10-BC6C-04CCC94D604D}" dt="2023-08-03T21:05:04.615" v="1205" actId="1035"/>
          <ac:spMkLst>
            <pc:docMk/>
            <pc:sldMk cId="3580145002" sldId="1411"/>
            <ac:spMk id="13" creationId="{5D8E571E-0D86-AE1E-A1DE-24286821AE81}"/>
          </ac:spMkLst>
        </pc:spChg>
        <pc:spChg chg="mod">
          <ac:chgData name="Kammerer, Steve (CDC/DDID/NCHHSTP/DTE)" userId="5ff58567-e670-4ff5-89af-90b01f473128" providerId="ADAL" clId="{B2CD0A5E-6BA3-4A10-BC6C-04CCC94D604D}" dt="2023-08-03T21:04:56.268" v="1190" actId="1038"/>
          <ac:spMkLst>
            <pc:docMk/>
            <pc:sldMk cId="3580145002" sldId="1411"/>
            <ac:spMk id="14" creationId="{ECE89F7A-AAC3-6661-C658-9498E2344F1E}"/>
          </ac:spMkLst>
        </pc:spChg>
        <pc:graphicFrameChg chg="add del mod">
          <ac:chgData name="Kammerer, Steve (CDC/DDID/NCHHSTP/DTE)" userId="5ff58567-e670-4ff5-89af-90b01f473128" providerId="ADAL" clId="{B2CD0A5E-6BA3-4A10-BC6C-04CCC94D604D}" dt="2023-08-03T17:57:21.589" v="515"/>
          <ac:graphicFrameMkLst>
            <pc:docMk/>
            <pc:sldMk cId="3580145002" sldId="1411"/>
            <ac:graphicFrameMk id="2" creationId="{7A19C2A4-E95A-A58D-5665-1A6E95BD99BE}"/>
          </ac:graphicFrameMkLst>
        </pc:graphicFrameChg>
        <pc:graphicFrameChg chg="mod">
          <ac:chgData name="Kammerer, Steve (CDC/DDID/NCHHSTP/DTE)" userId="5ff58567-e670-4ff5-89af-90b01f473128" providerId="ADAL" clId="{B2CD0A5E-6BA3-4A10-BC6C-04CCC94D604D}" dt="2023-08-03T17:59:46.690" v="525"/>
          <ac:graphicFrameMkLst>
            <pc:docMk/>
            <pc:sldMk cId="3580145002" sldId="1411"/>
            <ac:graphicFrameMk id="6" creationId="{5EFF146E-3F24-4F0A-A594-D33D6C7228ED}"/>
          </ac:graphicFrameMkLst>
        </pc:graphicFrameChg>
        <pc:graphicFrameChg chg="mod">
          <ac:chgData name="Kammerer, Steve (CDC/DDID/NCHHSTP/DTE)" userId="5ff58567-e670-4ff5-89af-90b01f473128" providerId="ADAL" clId="{B2CD0A5E-6BA3-4A10-BC6C-04CCC94D604D}" dt="2023-08-03T21:27:33.523" v="1221" actId="207"/>
          <ac:graphicFrameMkLst>
            <pc:docMk/>
            <pc:sldMk cId="3580145002" sldId="1411"/>
            <ac:graphicFrameMk id="8" creationId="{00000000-0000-0000-0000-000000000000}"/>
          </ac:graphicFrameMkLst>
        </pc:graphicFrameChg>
      </pc:sldChg>
      <pc:sldChg chg="modSp mod modNotesTx">
        <pc:chgData name="Kammerer, Steve (CDC/DDID/NCHHSTP/DTE)" userId="5ff58567-e670-4ff5-89af-90b01f473128" providerId="ADAL" clId="{B2CD0A5E-6BA3-4A10-BC6C-04CCC94D604D}" dt="2023-08-04T15:54:22.021" v="1776" actId="20577"/>
        <pc:sldMkLst>
          <pc:docMk/>
          <pc:sldMk cId="145671299" sldId="1412"/>
        </pc:sldMkLst>
        <pc:spChg chg="mod">
          <ac:chgData name="Kammerer, Steve (CDC/DDID/NCHHSTP/DTE)" userId="5ff58567-e670-4ff5-89af-90b01f473128" providerId="ADAL" clId="{B2CD0A5E-6BA3-4A10-BC6C-04CCC94D604D}" dt="2023-08-04T15:40:09.872" v="1497" actId="20577"/>
          <ac:spMkLst>
            <pc:docMk/>
            <pc:sldMk cId="145671299" sldId="1412"/>
            <ac:spMk id="4" creationId="{333AA6CE-9B97-4893-B158-620513C48E87}"/>
          </ac:spMkLst>
        </pc:spChg>
        <pc:spChg chg="mod">
          <ac:chgData name="Kammerer, Steve (CDC/DDID/NCHHSTP/DTE)" userId="5ff58567-e670-4ff5-89af-90b01f473128" providerId="ADAL" clId="{B2CD0A5E-6BA3-4A10-BC6C-04CCC94D604D}" dt="2023-08-04T15:44:42.500" v="1501" actId="207"/>
          <ac:spMkLst>
            <pc:docMk/>
            <pc:sldMk cId="145671299" sldId="1412"/>
            <ac:spMk id="16" creationId="{818A964D-2526-4753-8A6A-1D101FD23D0B}"/>
          </ac:spMkLst>
        </pc:spChg>
        <pc:spChg chg="mod">
          <ac:chgData name="Kammerer, Steve (CDC/DDID/NCHHSTP/DTE)" userId="5ff58567-e670-4ff5-89af-90b01f473128" providerId="ADAL" clId="{B2CD0A5E-6BA3-4A10-BC6C-04CCC94D604D}" dt="2023-08-04T15:44:34.142" v="1500" actId="207"/>
          <ac:spMkLst>
            <pc:docMk/>
            <pc:sldMk cId="145671299" sldId="1412"/>
            <ac:spMk id="17" creationId="{C4076797-6CB9-465C-8014-5BA20FAA2DD7}"/>
          </ac:spMkLst>
        </pc:spChg>
        <pc:spChg chg="mod">
          <ac:chgData name="Kammerer, Steve (CDC/DDID/NCHHSTP/DTE)" userId="5ff58567-e670-4ff5-89af-90b01f473128" providerId="ADAL" clId="{B2CD0A5E-6BA3-4A10-BC6C-04CCC94D604D}" dt="2023-08-04T15:44:56.684" v="1503" actId="207"/>
          <ac:spMkLst>
            <pc:docMk/>
            <pc:sldMk cId="145671299" sldId="1412"/>
            <ac:spMk id="18" creationId="{B0EA5228-7E63-4319-A944-B704294E44F2}"/>
          </ac:spMkLst>
        </pc:spChg>
        <pc:spChg chg="mod">
          <ac:chgData name="Kammerer, Steve (CDC/DDID/NCHHSTP/DTE)" userId="5ff58567-e670-4ff5-89af-90b01f473128" providerId="ADAL" clId="{B2CD0A5E-6BA3-4A10-BC6C-04CCC94D604D}" dt="2023-08-04T15:45:01.563" v="1504" actId="207"/>
          <ac:spMkLst>
            <pc:docMk/>
            <pc:sldMk cId="145671299" sldId="1412"/>
            <ac:spMk id="19" creationId="{ECAEDDC5-DCD4-4E67-887D-42D13FB1D15E}"/>
          </ac:spMkLst>
        </pc:spChg>
        <pc:spChg chg="mod">
          <ac:chgData name="Kammerer, Steve (CDC/DDID/NCHHSTP/DTE)" userId="5ff58567-e670-4ff5-89af-90b01f473128" providerId="ADAL" clId="{B2CD0A5E-6BA3-4A10-BC6C-04CCC94D604D}" dt="2023-08-04T15:44:51.011" v="1502" actId="207"/>
          <ac:spMkLst>
            <pc:docMk/>
            <pc:sldMk cId="145671299" sldId="1412"/>
            <ac:spMk id="20" creationId="{10912734-FF35-4226-B2DF-CC017A41D628}"/>
          </ac:spMkLst>
        </pc:spChg>
        <pc:spChg chg="mod">
          <ac:chgData name="Kammerer, Steve (CDC/DDID/NCHHSTP/DTE)" userId="5ff58567-e670-4ff5-89af-90b01f473128" providerId="ADAL" clId="{B2CD0A5E-6BA3-4A10-BC6C-04CCC94D604D}" dt="2023-08-04T15:45:07.524" v="1505" actId="207"/>
          <ac:spMkLst>
            <pc:docMk/>
            <pc:sldMk cId="145671299" sldId="1412"/>
            <ac:spMk id="21" creationId="{3927342D-095F-4F3F-AA19-A2328D119627}"/>
          </ac:spMkLst>
        </pc:spChg>
        <pc:graphicFrameChg chg="mod">
          <ac:chgData name="Kammerer, Steve (CDC/DDID/NCHHSTP/DTE)" userId="5ff58567-e670-4ff5-89af-90b01f473128" providerId="ADAL" clId="{B2CD0A5E-6BA3-4A10-BC6C-04CCC94D604D}" dt="2023-08-04T15:46:27.113" v="1506" actId="207"/>
          <ac:graphicFrameMkLst>
            <pc:docMk/>
            <pc:sldMk cId="145671299" sldId="1412"/>
            <ac:graphicFrameMk id="12" creationId="{45C30866-6E6D-4EE0-9B0A-DE0A0C7B7DCC}"/>
          </ac:graphicFrameMkLst>
        </pc:graphicFrameChg>
        <pc:graphicFrameChg chg="mod">
          <ac:chgData name="Kammerer, Steve (CDC/DDID/NCHHSTP/DTE)" userId="5ff58567-e670-4ff5-89af-90b01f473128" providerId="ADAL" clId="{B2CD0A5E-6BA3-4A10-BC6C-04CCC94D604D}" dt="2023-08-04T15:47:18.853" v="1512" actId="207"/>
          <ac:graphicFrameMkLst>
            <pc:docMk/>
            <pc:sldMk cId="145671299" sldId="1412"/>
            <ac:graphicFrameMk id="14" creationId="{87E83BF0-0AB4-4E5F-9744-9AA1413E6BC8}"/>
          </ac:graphicFrameMkLst>
        </pc:graphicFrameChg>
      </pc:sldChg>
      <pc:sldChg chg="modSp mod modNotesTx">
        <pc:chgData name="Kammerer, Steve (CDC/DDID/NCHHSTP/DTE)" userId="5ff58567-e670-4ff5-89af-90b01f473128" providerId="ADAL" clId="{B2CD0A5E-6BA3-4A10-BC6C-04CCC94D604D}" dt="2023-08-03T21:38:05.394" v="1268" actId="20577"/>
        <pc:sldMkLst>
          <pc:docMk/>
          <pc:sldMk cId="2983275356" sldId="1413"/>
        </pc:sldMkLst>
        <pc:spChg chg="mod">
          <ac:chgData name="Kammerer, Steve (CDC/DDID/NCHHSTP/DTE)" userId="5ff58567-e670-4ff5-89af-90b01f473128" providerId="ADAL" clId="{B2CD0A5E-6BA3-4A10-BC6C-04CCC94D604D}" dt="2023-08-03T20:33:39.152" v="871" actId="20577"/>
          <ac:spMkLst>
            <pc:docMk/>
            <pc:sldMk cId="2983275356" sldId="1413"/>
            <ac:spMk id="2" creationId="{00000000-0000-0000-0000-000000000000}"/>
          </ac:spMkLst>
        </pc:spChg>
        <pc:spChg chg="mod">
          <ac:chgData name="Kammerer, Steve (CDC/DDID/NCHHSTP/DTE)" userId="5ff58567-e670-4ff5-89af-90b01f473128" providerId="ADAL" clId="{B2CD0A5E-6BA3-4A10-BC6C-04CCC94D604D}" dt="2023-08-03T20:24:35.423" v="797" actId="6549"/>
          <ac:spMkLst>
            <pc:docMk/>
            <pc:sldMk cId="2983275356" sldId="1413"/>
            <ac:spMk id="4" creationId="{00000000-0000-0000-0000-000000000000}"/>
          </ac:spMkLst>
        </pc:spChg>
        <pc:spChg chg="mod">
          <ac:chgData name="Kammerer, Steve (CDC/DDID/NCHHSTP/DTE)" userId="5ff58567-e670-4ff5-89af-90b01f473128" providerId="ADAL" clId="{B2CD0A5E-6BA3-4A10-BC6C-04CCC94D604D}" dt="2023-08-03T20:25:17.744" v="805" actId="6549"/>
          <ac:spMkLst>
            <pc:docMk/>
            <pc:sldMk cId="2983275356" sldId="1413"/>
            <ac:spMk id="5" creationId="{00000000-0000-0000-0000-000000000000}"/>
          </ac:spMkLst>
        </pc:spChg>
        <pc:spChg chg="mod">
          <ac:chgData name="Kammerer, Steve (CDC/DDID/NCHHSTP/DTE)" userId="5ff58567-e670-4ff5-89af-90b01f473128" providerId="ADAL" clId="{B2CD0A5E-6BA3-4A10-BC6C-04CCC94D604D}" dt="2023-08-03T21:23:54.435" v="1207" actId="6549"/>
          <ac:spMkLst>
            <pc:docMk/>
            <pc:sldMk cId="2983275356" sldId="1413"/>
            <ac:spMk id="6" creationId="{0EEAD836-6B57-4C6E-91B6-75B42A34DE62}"/>
          </ac:spMkLst>
        </pc:spChg>
        <pc:spChg chg="mod">
          <ac:chgData name="Kammerer, Steve (CDC/DDID/NCHHSTP/DTE)" userId="5ff58567-e670-4ff5-89af-90b01f473128" providerId="ADAL" clId="{B2CD0A5E-6BA3-4A10-BC6C-04CCC94D604D}" dt="2023-08-03T21:24:01.498" v="1209" actId="6549"/>
          <ac:spMkLst>
            <pc:docMk/>
            <pc:sldMk cId="2983275356" sldId="1413"/>
            <ac:spMk id="17" creationId="{04151272-BA37-4D69-A3D0-B710506FFE1A}"/>
          </ac:spMkLst>
        </pc:spChg>
        <pc:spChg chg="mod">
          <ac:chgData name="Kammerer, Steve (CDC/DDID/NCHHSTP/DTE)" userId="5ff58567-e670-4ff5-89af-90b01f473128" providerId="ADAL" clId="{B2CD0A5E-6BA3-4A10-BC6C-04CCC94D604D}" dt="2023-08-03T21:24:04.916" v="1211" actId="6549"/>
          <ac:spMkLst>
            <pc:docMk/>
            <pc:sldMk cId="2983275356" sldId="1413"/>
            <ac:spMk id="19" creationId="{0CDD9387-866E-4F8F-A36E-748276D00EC7}"/>
          </ac:spMkLst>
        </pc:spChg>
        <pc:spChg chg="mod">
          <ac:chgData name="Kammerer, Steve (CDC/DDID/NCHHSTP/DTE)" userId="5ff58567-e670-4ff5-89af-90b01f473128" providerId="ADAL" clId="{B2CD0A5E-6BA3-4A10-BC6C-04CCC94D604D}" dt="2023-08-03T21:25:05.090" v="1215" actId="6549"/>
          <ac:spMkLst>
            <pc:docMk/>
            <pc:sldMk cId="2983275356" sldId="1413"/>
            <ac:spMk id="20" creationId="{AD94B671-D779-4E9A-B97E-32DA3EBAB257}"/>
          </ac:spMkLst>
        </pc:spChg>
        <pc:spChg chg="mod">
          <ac:chgData name="Kammerer, Steve (CDC/DDID/NCHHSTP/DTE)" userId="5ff58567-e670-4ff5-89af-90b01f473128" providerId="ADAL" clId="{B2CD0A5E-6BA3-4A10-BC6C-04CCC94D604D}" dt="2023-08-03T21:25:09.231" v="1217" actId="6549"/>
          <ac:spMkLst>
            <pc:docMk/>
            <pc:sldMk cId="2983275356" sldId="1413"/>
            <ac:spMk id="21" creationId="{02333FAC-183E-4057-BFDB-7F3E7B4D36D8}"/>
          </ac:spMkLst>
        </pc:spChg>
        <pc:spChg chg="mod">
          <ac:chgData name="Kammerer, Steve (CDC/DDID/NCHHSTP/DTE)" userId="5ff58567-e670-4ff5-89af-90b01f473128" providerId="ADAL" clId="{B2CD0A5E-6BA3-4A10-BC6C-04CCC94D604D}" dt="2023-08-03T21:25:12.282" v="1219" actId="6549"/>
          <ac:spMkLst>
            <pc:docMk/>
            <pc:sldMk cId="2983275356" sldId="1413"/>
            <ac:spMk id="22" creationId="{B0FA9992-DAB2-4FB5-9FB0-9548C0F4C7EA}"/>
          </ac:spMkLst>
        </pc:spChg>
        <pc:grpChg chg="mod">
          <ac:chgData name="Kammerer, Steve (CDC/DDID/NCHHSTP/DTE)" userId="5ff58567-e670-4ff5-89af-90b01f473128" providerId="ADAL" clId="{B2CD0A5E-6BA3-4A10-BC6C-04CCC94D604D}" dt="2023-08-03T20:59:42.501" v="927" actId="1076"/>
          <ac:grpSpMkLst>
            <pc:docMk/>
            <pc:sldMk cId="2983275356" sldId="1413"/>
            <ac:grpSpMk id="3" creationId="{2A76B74B-988D-44AE-ACB4-481CC1BF9155}"/>
          </ac:grpSpMkLst>
        </pc:grpChg>
        <pc:graphicFrameChg chg="mod">
          <ac:chgData name="Kammerer, Steve (CDC/DDID/NCHHSTP/DTE)" userId="5ff58567-e670-4ff5-89af-90b01f473128" providerId="ADAL" clId="{B2CD0A5E-6BA3-4A10-BC6C-04CCC94D604D}" dt="2023-08-03T20:46:03.460" v="920" actId="14100"/>
          <ac:graphicFrameMkLst>
            <pc:docMk/>
            <pc:sldMk cId="2983275356" sldId="1413"/>
            <ac:graphicFrameMk id="16" creationId="{6AD8CEF9-EC78-497F-B6CC-DD5CF1CEA061}"/>
          </ac:graphicFrameMkLst>
        </pc:graphicFrameChg>
      </pc:sldChg>
    </pc:docChg>
  </pc:docChgLst>
  <pc:docChgLst>
    <pc:chgData name="Self, Julie Lynn (CDC/DDID/NCHHSTP/DTE)" userId="S::yxj9@cdc.gov::b0c15203-d06e-4f8a-93be-4cafda4cc0aa" providerId="AD" clId="Web-{E532B855-A3C2-4E98-BA27-F951887AA39B}"/>
    <pc:docChg chg="">
      <pc:chgData name="Self, Julie Lynn (CDC/DDID/NCHHSTP/DTE)" userId="S::yxj9@cdc.gov::b0c15203-d06e-4f8a-93be-4cafda4cc0aa" providerId="AD" clId="Web-{E532B855-A3C2-4E98-BA27-F951887AA39B}" dt="2023-08-31T20:19:36.138" v="0"/>
      <pc:docMkLst>
        <pc:docMk/>
      </pc:docMkLst>
      <pc:sldChg chg="modCm">
        <pc:chgData name="Self, Julie Lynn (CDC/DDID/NCHHSTP/DTE)" userId="S::yxj9@cdc.gov::b0c15203-d06e-4f8a-93be-4cafda4cc0aa" providerId="AD" clId="Web-{E532B855-A3C2-4E98-BA27-F951887AA39B}" dt="2023-08-31T20:19:36.138" v="0"/>
        <pc:sldMkLst>
          <pc:docMk/>
          <pc:sldMk cId="3701443209" sldId="1398"/>
        </pc:sldMkLst>
      </pc:sldChg>
    </pc:docChg>
  </pc:docChgLst>
  <pc:docChgLst>
    <pc:chgData name="Walker, William (Billy) (CDC/DDID/NCHHSTP/DTE)" userId="S::lxq4@cdc.gov::d61da025-b507-4400-90d3-de22e3dec7ad" providerId="AD" clId="Web-{E4B4D3C4-986A-0477-E121-481060E31721}"/>
    <pc:docChg chg="modSld">
      <pc:chgData name="Walker, William (Billy) (CDC/DDID/NCHHSTP/DTE)" userId="S::lxq4@cdc.gov::d61da025-b507-4400-90d3-de22e3dec7ad" providerId="AD" clId="Web-{E4B4D3C4-986A-0477-E121-481060E31721}" dt="2023-09-01T13:05:18.343" v="42" actId="20577"/>
      <pc:docMkLst>
        <pc:docMk/>
      </pc:docMkLst>
      <pc:sldChg chg="modSp modCm">
        <pc:chgData name="Walker, William (Billy) (CDC/DDID/NCHHSTP/DTE)" userId="S::lxq4@cdc.gov::d61da025-b507-4400-90d3-de22e3dec7ad" providerId="AD" clId="Web-{E4B4D3C4-986A-0477-E121-481060E31721}" dt="2023-09-01T13:05:18.343" v="42" actId="20577"/>
        <pc:sldMkLst>
          <pc:docMk/>
          <pc:sldMk cId="209243053" sldId="1380"/>
        </pc:sldMkLst>
        <pc:spChg chg="mod">
          <ac:chgData name="Walker, William (Billy) (CDC/DDID/NCHHSTP/DTE)" userId="S::lxq4@cdc.gov::d61da025-b507-4400-90d3-de22e3dec7ad" providerId="AD" clId="Web-{E4B4D3C4-986A-0477-E121-481060E31721}" dt="2023-09-01T13:05:18.343" v="42" actId="20577"/>
          <ac:spMkLst>
            <pc:docMk/>
            <pc:sldMk cId="209243053" sldId="1380"/>
            <ac:spMk id="10" creationId="{00000000-0000-0000-0000-000000000000}"/>
          </ac:spMkLst>
        </pc:spChg>
      </pc:sldChg>
      <pc:sldChg chg="modSp modCm">
        <pc:chgData name="Walker, William (Billy) (CDC/DDID/NCHHSTP/DTE)" userId="S::lxq4@cdc.gov::d61da025-b507-4400-90d3-de22e3dec7ad" providerId="AD" clId="Web-{E4B4D3C4-986A-0477-E121-481060E31721}" dt="2023-09-01T13:02:09.510" v="30"/>
        <pc:sldMkLst>
          <pc:docMk/>
          <pc:sldMk cId="787505115" sldId="1407"/>
        </pc:sldMkLst>
        <pc:spChg chg="mod">
          <ac:chgData name="Walker, William (Billy) (CDC/DDID/NCHHSTP/DTE)" userId="S::lxq4@cdc.gov::d61da025-b507-4400-90d3-de22e3dec7ad" providerId="AD" clId="Web-{E4B4D3C4-986A-0477-E121-481060E31721}" dt="2023-09-01T13:01:18.024" v="28" actId="1076"/>
          <ac:spMkLst>
            <pc:docMk/>
            <pc:sldMk cId="787505115" sldId="1407"/>
            <ac:spMk id="4" creationId="{940BD5C2-FA36-EB99-DF20-AA1F180C34EE}"/>
          </ac:spMkLst>
        </pc:spChg>
        <pc:picChg chg="mod">
          <ac:chgData name="Walker, William (Billy) (CDC/DDID/NCHHSTP/DTE)" userId="S::lxq4@cdc.gov::d61da025-b507-4400-90d3-de22e3dec7ad" providerId="AD" clId="Web-{E4B4D3C4-986A-0477-E121-481060E31721}" dt="2023-09-01T13:01:28.634" v="29" actId="1076"/>
          <ac:picMkLst>
            <pc:docMk/>
            <pc:sldMk cId="787505115" sldId="1407"/>
            <ac:picMk id="3" creationId="{EEA9957B-B84A-7158-4B2D-34D3C1F8153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3.xml"/><Relationship Id="rId1" Type="http://schemas.microsoft.com/office/2011/relationships/chartStyle" Target="style33.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5.xml"/><Relationship Id="rId1" Type="http://schemas.microsoft.com/office/2011/relationships/chartStyle" Target="style35.xml"/></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6.xml"/><Relationship Id="rId1" Type="http://schemas.microsoft.com/office/2011/relationships/chartStyle" Target="style3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7.xml"/><Relationship Id="rId1" Type="http://schemas.microsoft.com/office/2011/relationships/chartStyle" Target="style3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8.xml"/><Relationship Id="rId1" Type="http://schemas.microsoft.com/office/2011/relationships/chartStyle" Target="style3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0.xml"/><Relationship Id="rId1" Type="http://schemas.microsoft.com/office/2011/relationships/chartStyle" Target="style4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1.xml"/><Relationship Id="rId1" Type="http://schemas.microsoft.com/office/2011/relationships/chartStyle" Target="style4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7.xml"/><Relationship Id="rId1" Type="http://schemas.microsoft.com/office/2011/relationships/chartStyle" Target="style47.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04035532616926E-2"/>
          <c:y val="4.7904949381327333E-2"/>
          <c:w val="0.89296474426237038"/>
          <c:h val="0.82435362516092092"/>
        </c:manualLayout>
      </c:layout>
      <c:lineChart>
        <c:grouping val="standard"/>
        <c:varyColors val="0"/>
        <c:ser>
          <c:idx val="0"/>
          <c:order val="0"/>
          <c:tx>
            <c:v>goal</c:v>
          </c:tx>
          <c:spPr>
            <a:ln w="31750" cap="rnd">
              <a:solidFill>
                <a:schemeClr val="accent1"/>
              </a:solidFill>
              <a:prstDash val="dash"/>
              <a:round/>
            </a:ln>
            <a:effectLst/>
          </c:spPr>
          <c:marker>
            <c:symbol val="none"/>
          </c:marker>
          <c:dPt>
            <c:idx val="37"/>
            <c:marker>
              <c:symbol val="none"/>
            </c:marker>
            <c:bubble3D val="0"/>
            <c:extLst>
              <c:ext xmlns:c16="http://schemas.microsoft.com/office/drawing/2014/chart" uri="{C3380CC4-5D6E-409C-BE32-E72D297353CC}">
                <c16:uniqueId val="{00000002-8C7D-4BD5-91DF-0EEB04C4E24A}"/>
              </c:ext>
            </c:extLst>
          </c:dPt>
          <c:dPt>
            <c:idx val="38"/>
            <c:marker>
              <c:symbol val="none"/>
            </c:marker>
            <c:bubble3D val="0"/>
            <c:spPr>
              <a:ln w="31750" cap="rnd">
                <a:solidFill>
                  <a:schemeClr val="accent1"/>
                </a:solidFill>
                <a:prstDash val="dash"/>
                <a:round/>
              </a:ln>
              <a:effectLst/>
            </c:spPr>
            <c:extLst>
              <c:ext xmlns:c16="http://schemas.microsoft.com/office/drawing/2014/chart" uri="{C3380CC4-5D6E-409C-BE32-E72D297353CC}">
                <c16:uniqueId val="{00000000-0127-4A0E-8835-2AA2C46BF768}"/>
              </c:ext>
            </c:extLst>
          </c:dPt>
          <c:cat>
            <c:numRef>
              <c:f>Sheet1!$C$2:$C$42</c:f>
              <c:numCache>
                <c:formatCode>General</c:formatCode>
                <c:ptCount val="4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numCache>
            </c:numRef>
          </c:cat>
          <c:val>
            <c:numRef>
              <c:f>Sheet1!$B$2:$B$42</c:f>
              <c:numCache>
                <c:formatCode>General</c:formatCode>
                <c:ptCount val="41"/>
                <c:pt idx="0">
                  <c:v>330</c:v>
                </c:pt>
                <c:pt idx="1">
                  <c:v>330</c:v>
                </c:pt>
                <c:pt idx="2">
                  <c:v>330</c:v>
                </c:pt>
                <c:pt idx="3">
                  <c:v>330</c:v>
                </c:pt>
                <c:pt idx="4">
                  <c:v>330</c:v>
                </c:pt>
                <c:pt idx="5">
                  <c:v>330</c:v>
                </c:pt>
                <c:pt idx="6">
                  <c:v>330</c:v>
                </c:pt>
                <c:pt idx="7">
                  <c:v>330</c:v>
                </c:pt>
                <c:pt idx="8">
                  <c:v>330</c:v>
                </c:pt>
                <c:pt idx="9">
                  <c:v>330</c:v>
                </c:pt>
                <c:pt idx="10">
                  <c:v>330</c:v>
                </c:pt>
                <c:pt idx="11">
                  <c:v>330</c:v>
                </c:pt>
                <c:pt idx="12">
                  <c:v>330</c:v>
                </c:pt>
                <c:pt idx="13">
                  <c:v>330</c:v>
                </c:pt>
                <c:pt idx="14">
                  <c:v>330</c:v>
                </c:pt>
                <c:pt idx="15">
                  <c:v>330</c:v>
                </c:pt>
                <c:pt idx="16">
                  <c:v>330</c:v>
                </c:pt>
                <c:pt idx="17">
                  <c:v>330</c:v>
                </c:pt>
                <c:pt idx="18">
                  <c:v>330</c:v>
                </c:pt>
                <c:pt idx="19">
                  <c:v>330</c:v>
                </c:pt>
                <c:pt idx="20">
                  <c:v>330</c:v>
                </c:pt>
                <c:pt idx="21">
                  <c:v>330</c:v>
                </c:pt>
                <c:pt idx="22">
                  <c:v>330</c:v>
                </c:pt>
                <c:pt idx="23">
                  <c:v>330</c:v>
                </c:pt>
                <c:pt idx="24">
                  <c:v>330</c:v>
                </c:pt>
                <c:pt idx="25">
                  <c:v>330</c:v>
                </c:pt>
                <c:pt idx="26">
                  <c:v>330</c:v>
                </c:pt>
                <c:pt idx="27">
                  <c:v>330</c:v>
                </c:pt>
                <c:pt idx="28">
                  <c:v>330</c:v>
                </c:pt>
                <c:pt idx="29">
                  <c:v>330</c:v>
                </c:pt>
                <c:pt idx="30">
                  <c:v>330</c:v>
                </c:pt>
                <c:pt idx="31">
                  <c:v>330</c:v>
                </c:pt>
                <c:pt idx="32">
                  <c:v>330</c:v>
                </c:pt>
                <c:pt idx="33">
                  <c:v>330</c:v>
                </c:pt>
                <c:pt idx="34">
                  <c:v>330</c:v>
                </c:pt>
                <c:pt idx="35">
                  <c:v>330</c:v>
                </c:pt>
                <c:pt idx="36">
                  <c:v>330</c:v>
                </c:pt>
                <c:pt idx="37">
                  <c:v>330</c:v>
                </c:pt>
                <c:pt idx="38">
                  <c:v>330</c:v>
                </c:pt>
                <c:pt idx="39">
                  <c:v>330</c:v>
                </c:pt>
                <c:pt idx="40">
                  <c:v>330</c:v>
                </c:pt>
              </c:numCache>
            </c:numRef>
          </c:val>
          <c:smooth val="0"/>
          <c:extLst>
            <c:ext xmlns:c16="http://schemas.microsoft.com/office/drawing/2014/chart" uri="{C3380CC4-5D6E-409C-BE32-E72D297353CC}">
              <c16:uniqueId val="{00000000-BDED-4471-BE79-EAF00B921CF3}"/>
            </c:ext>
          </c:extLst>
        </c:ser>
        <c:ser>
          <c:idx val="1"/>
          <c:order val="1"/>
          <c:tx>
            <c:v>num_cases</c:v>
          </c:tx>
          <c:spPr>
            <a:ln w="28575" cap="rnd">
              <a:solidFill>
                <a:schemeClr val="accent2"/>
              </a:solidFill>
              <a:round/>
            </a:ln>
            <a:effectLst/>
          </c:spPr>
          <c:marker>
            <c:symbol val="none"/>
          </c:marker>
          <c:cat>
            <c:numRef>
              <c:f>Sheet1!$C$2:$C$42</c:f>
              <c:numCache>
                <c:formatCode>General</c:formatCode>
                <c:ptCount val="4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numCache>
            </c:numRef>
          </c:cat>
          <c:val>
            <c:numRef>
              <c:f>Sheet1!$A$2:$A$42</c:f>
              <c:numCache>
                <c:formatCode>#,##0</c:formatCode>
                <c:ptCount val="41"/>
                <c:pt idx="0">
                  <c:v>25520</c:v>
                </c:pt>
                <c:pt idx="1">
                  <c:v>23846</c:v>
                </c:pt>
                <c:pt idx="2">
                  <c:v>22255</c:v>
                </c:pt>
                <c:pt idx="3">
                  <c:v>22201</c:v>
                </c:pt>
                <c:pt idx="4">
                  <c:v>22768</c:v>
                </c:pt>
                <c:pt idx="5">
                  <c:v>22517</c:v>
                </c:pt>
                <c:pt idx="6">
                  <c:v>22436</c:v>
                </c:pt>
                <c:pt idx="7">
                  <c:v>23495</c:v>
                </c:pt>
                <c:pt idx="8">
                  <c:v>25701</c:v>
                </c:pt>
                <c:pt idx="9">
                  <c:v>26283</c:v>
                </c:pt>
                <c:pt idx="10">
                  <c:v>26673</c:v>
                </c:pt>
                <c:pt idx="11">
                  <c:v>25105</c:v>
                </c:pt>
                <c:pt idx="12">
                  <c:v>24207</c:v>
                </c:pt>
                <c:pt idx="13">
                  <c:v>22727</c:v>
                </c:pt>
                <c:pt idx="14">
                  <c:v>21212</c:v>
                </c:pt>
                <c:pt idx="15">
                  <c:v>19753</c:v>
                </c:pt>
                <c:pt idx="16">
                  <c:v>18288</c:v>
                </c:pt>
                <c:pt idx="17">
                  <c:v>17494</c:v>
                </c:pt>
                <c:pt idx="18">
                  <c:v>16309</c:v>
                </c:pt>
                <c:pt idx="19">
                  <c:v>15946</c:v>
                </c:pt>
                <c:pt idx="20">
                  <c:v>15054</c:v>
                </c:pt>
                <c:pt idx="21">
                  <c:v>14835</c:v>
                </c:pt>
                <c:pt idx="22">
                  <c:v>14498</c:v>
                </c:pt>
                <c:pt idx="23">
                  <c:v>14053</c:v>
                </c:pt>
                <c:pt idx="24">
                  <c:v>13720</c:v>
                </c:pt>
                <c:pt idx="25">
                  <c:v>13276</c:v>
                </c:pt>
                <c:pt idx="26">
                  <c:v>12943</c:v>
                </c:pt>
                <c:pt idx="27">
                  <c:v>11491</c:v>
                </c:pt>
                <c:pt idx="28">
                  <c:v>11069</c:v>
                </c:pt>
                <c:pt idx="29">
                  <c:v>10471</c:v>
                </c:pt>
                <c:pt idx="30">
                  <c:v>9906</c:v>
                </c:pt>
                <c:pt idx="31">
                  <c:v>9513</c:v>
                </c:pt>
                <c:pt idx="32">
                  <c:v>9381</c:v>
                </c:pt>
                <c:pt idx="33">
                  <c:v>9538</c:v>
                </c:pt>
                <c:pt idx="34">
                  <c:v>9239</c:v>
                </c:pt>
                <c:pt idx="35">
                  <c:v>9069</c:v>
                </c:pt>
                <c:pt idx="36">
                  <c:v>8997</c:v>
                </c:pt>
                <c:pt idx="37">
                  <c:v>8895</c:v>
                </c:pt>
                <c:pt idx="38">
                  <c:v>7171</c:v>
                </c:pt>
                <c:pt idx="39">
                  <c:v>7870</c:v>
                </c:pt>
                <c:pt idx="40">
                  <c:v>8331</c:v>
                </c:pt>
              </c:numCache>
            </c:numRef>
          </c:val>
          <c:smooth val="0"/>
          <c:extLst>
            <c:ext xmlns:c16="http://schemas.microsoft.com/office/drawing/2014/chart" uri="{C3380CC4-5D6E-409C-BE32-E72D297353CC}">
              <c16:uniqueId val="{00000004-9A5B-4507-A07F-0C1991A54B84}"/>
            </c:ext>
          </c:extLst>
        </c:ser>
        <c:dLbls>
          <c:showLegendKey val="0"/>
          <c:showVal val="0"/>
          <c:showCatName val="0"/>
          <c:showSerName val="0"/>
          <c:showPercent val="0"/>
          <c:showBubbleSize val="0"/>
        </c:dLbls>
        <c:smooth val="0"/>
        <c:axId val="791203264"/>
        <c:axId val="786945232"/>
      </c:lineChart>
      <c:catAx>
        <c:axId val="7912032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86945232"/>
        <c:crosses val="autoZero"/>
        <c:auto val="0"/>
        <c:lblAlgn val="ctr"/>
        <c:lblOffset val="0"/>
        <c:tickLblSkip val="4"/>
        <c:tickMarkSkip val="1"/>
        <c:noMultiLvlLbl val="0"/>
      </c:catAx>
      <c:valAx>
        <c:axId val="7869452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79120326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54323967537437"/>
          <c:y val="4.7324241469799772E-2"/>
          <c:w val="0.80628639285025772"/>
          <c:h val="0.94638880921791035"/>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1-0CC7-4C57-8D1A-8039F323973A}"/>
              </c:ext>
            </c:extLst>
          </c:dPt>
          <c:dPt>
            <c:idx val="1"/>
            <c:invertIfNegative val="0"/>
            <c:bubble3D val="0"/>
            <c:extLst>
              <c:ext xmlns:c16="http://schemas.microsoft.com/office/drawing/2014/chart" uri="{C3380CC4-5D6E-409C-BE32-E72D297353CC}">
                <c16:uniqueId val="{00000003-0CC7-4C57-8D1A-8039F323973A}"/>
              </c:ext>
            </c:extLst>
          </c:dPt>
          <c:dPt>
            <c:idx val="2"/>
            <c:invertIfNegative val="0"/>
            <c:bubble3D val="0"/>
            <c:extLst>
              <c:ext xmlns:c16="http://schemas.microsoft.com/office/drawing/2014/chart" uri="{C3380CC4-5D6E-409C-BE32-E72D297353CC}">
                <c16:uniqueId val="{00000005-0CC7-4C57-8D1A-8039F323973A}"/>
              </c:ext>
            </c:extLst>
          </c:dPt>
          <c:dPt>
            <c:idx val="3"/>
            <c:invertIfNegative val="0"/>
            <c:bubble3D val="0"/>
            <c:extLst>
              <c:ext xmlns:c16="http://schemas.microsoft.com/office/drawing/2014/chart" uri="{C3380CC4-5D6E-409C-BE32-E72D297353CC}">
                <c16:uniqueId val="{00000007-0CC7-4C57-8D1A-8039F323973A}"/>
              </c:ext>
            </c:extLst>
          </c:dPt>
          <c:dPt>
            <c:idx val="4"/>
            <c:invertIfNegative val="0"/>
            <c:bubble3D val="0"/>
            <c:extLst>
              <c:ext xmlns:c16="http://schemas.microsoft.com/office/drawing/2014/chart" uri="{C3380CC4-5D6E-409C-BE32-E72D297353CC}">
                <c16:uniqueId val="{00000009-0CC7-4C57-8D1A-8039F323973A}"/>
              </c:ext>
            </c:extLst>
          </c:dPt>
          <c:dPt>
            <c:idx val="5"/>
            <c:invertIfNegative val="0"/>
            <c:bubble3D val="0"/>
            <c:extLst>
              <c:ext xmlns:c16="http://schemas.microsoft.com/office/drawing/2014/chart" uri="{C3380CC4-5D6E-409C-BE32-E72D297353CC}">
                <c16:uniqueId val="{0000000B-0CC7-4C57-8D1A-8039F323973A}"/>
              </c:ext>
            </c:extLst>
          </c:dPt>
          <c:dPt>
            <c:idx val="6"/>
            <c:invertIfNegative val="0"/>
            <c:bubble3D val="0"/>
            <c:extLst>
              <c:ext xmlns:c16="http://schemas.microsoft.com/office/drawing/2014/chart" uri="{C3380CC4-5D6E-409C-BE32-E72D297353CC}">
                <c16:uniqueId val="{0000000D-0CC7-4C57-8D1A-8039F323973A}"/>
              </c:ext>
            </c:extLst>
          </c:dPt>
          <c:dPt>
            <c:idx val="7"/>
            <c:invertIfNegative val="0"/>
            <c:bubble3D val="0"/>
            <c:extLst>
              <c:ext xmlns:c16="http://schemas.microsoft.com/office/drawing/2014/chart" uri="{C3380CC4-5D6E-409C-BE32-E72D297353CC}">
                <c16:uniqueId val="{0000000F-0CC7-4C57-8D1A-8039F323973A}"/>
              </c:ext>
            </c:extLst>
          </c:dPt>
          <c:dLbls>
            <c:numFmt formatCode="0%" sourceLinked="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&lt;1 year</c:v>
                </c:pt>
                <c:pt idx="1">
                  <c:v>1-4 years</c:v>
                </c:pt>
                <c:pt idx="2">
                  <c:v>5–9 years</c:v>
                </c:pt>
                <c:pt idx="3">
                  <c:v>10–14 years</c:v>
                </c:pt>
                <c:pt idx="4">
                  <c:v>15–19 years</c:v>
                </c:pt>
                <c:pt idx="5">
                  <c:v>20–24 years</c:v>
                </c:pt>
                <c:pt idx="6">
                  <c:v>25–29 years</c:v>
                </c:pt>
                <c:pt idx="7">
                  <c:v>30–34 years</c:v>
                </c:pt>
                <c:pt idx="8">
                  <c:v>35–39 years</c:v>
                </c:pt>
                <c:pt idx="9">
                  <c:v>≥40 years</c:v>
                </c:pt>
              </c:strCache>
            </c:strRef>
          </c:cat>
          <c:val>
            <c:numRef>
              <c:f>Sheet1!$B$2:$B$11</c:f>
              <c:numCache>
                <c:formatCode>0%</c:formatCode>
                <c:ptCount val="10"/>
                <c:pt idx="0">
                  <c:v>0.16900000000000001</c:v>
                </c:pt>
                <c:pt idx="1">
                  <c:v>0.13600000000000001</c:v>
                </c:pt>
                <c:pt idx="2">
                  <c:v>0.13</c:v>
                </c:pt>
                <c:pt idx="3">
                  <c:v>8.2000000000000003E-2</c:v>
                </c:pt>
                <c:pt idx="4">
                  <c:v>7.1999999999999995E-2</c:v>
                </c:pt>
                <c:pt idx="5">
                  <c:v>8.6999999999999994E-2</c:v>
                </c:pt>
                <c:pt idx="6">
                  <c:v>5.5E-2</c:v>
                </c:pt>
                <c:pt idx="7">
                  <c:v>6.6000000000000003E-2</c:v>
                </c:pt>
                <c:pt idx="8">
                  <c:v>0.04</c:v>
                </c:pt>
                <c:pt idx="9">
                  <c:v>9.7000000000000003E-2</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dLbls>
        <c:gapWidth val="10"/>
        <c:axId val="438992488"/>
        <c:axId val="438984288"/>
      </c:barChart>
      <c:valAx>
        <c:axId val="438984288"/>
        <c:scaling>
          <c:orientation val="minMax"/>
        </c:scaling>
        <c:delete val="1"/>
        <c:axPos val="t"/>
        <c:numFmt formatCode="0%" sourceLinked="0"/>
        <c:majorTickMark val="out"/>
        <c:minorTickMark val="none"/>
        <c:tickLblPos val="nextTo"/>
        <c:crossAx val="438992488"/>
        <c:crosses val="autoZero"/>
        <c:crossBetween val="between"/>
      </c:valAx>
      <c:catAx>
        <c:axId val="438992488"/>
        <c:scaling>
          <c:orientation val="maxMin"/>
        </c:scaling>
        <c:delete val="0"/>
        <c:axPos val="l"/>
        <c:numFmt formatCode="General" sourceLinked="1"/>
        <c:majorTickMark val="none"/>
        <c:minorTickMark val="none"/>
        <c:tickLblPos val="nextTo"/>
        <c:spPr>
          <a:noFill/>
          <a:ln>
            <a:solidFill>
              <a:schemeClr val="bg1">
                <a:lumMod val="85000"/>
              </a:schemeClr>
            </a:solidFill>
          </a:ln>
          <a:effectLst/>
        </c:spPr>
        <c:txPr>
          <a:bodyPr rot="0" spcFirstLastPara="1" vertOverflow="ellipsis"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8984288"/>
        <c:crosses val="autoZero"/>
        <c:auto val="1"/>
        <c:lblAlgn val="ctr"/>
        <c:lblOffset val="0"/>
        <c:noMultiLvlLbl val="0"/>
      </c:catAx>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6936893994543"/>
          <c:y val="3.7710985927290996E-2"/>
          <c:w val="0.87021144732668354"/>
          <c:h val="0.84697385241034473"/>
        </c:manualLayout>
      </c:layout>
      <c:barChart>
        <c:barDir val="col"/>
        <c:grouping val="stacked"/>
        <c:varyColors val="0"/>
        <c:ser>
          <c:idx val="0"/>
          <c:order val="0"/>
          <c:tx>
            <c:strRef>
              <c:f>Sheet1!$C$1</c:f>
              <c:strCache>
                <c:ptCount val="1"/>
                <c:pt idx="0">
                  <c:v>Asian</c:v>
                </c:pt>
              </c:strCache>
            </c:strRef>
          </c:tx>
          <c:spPr>
            <a:solidFill>
              <a:srgbClr val="4BA9FF"/>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3153</c:v>
                </c:pt>
                <c:pt idx="1">
                  <c:v>3038</c:v>
                </c:pt>
                <c:pt idx="2">
                  <c:v>3088</c:v>
                </c:pt>
                <c:pt idx="3">
                  <c:v>3083</c:v>
                </c:pt>
                <c:pt idx="4">
                  <c:v>3295</c:v>
                </c:pt>
                <c:pt idx="5">
                  <c:v>3206</c:v>
                </c:pt>
                <c:pt idx="6">
                  <c:v>3269</c:v>
                </c:pt>
                <c:pt idx="7">
                  <c:v>3212</c:v>
                </c:pt>
                <c:pt idx="8">
                  <c:v>3164</c:v>
                </c:pt>
                <c:pt idx="9">
                  <c:v>2584</c:v>
                </c:pt>
                <c:pt idx="10" formatCode="0">
                  <c:v>2829</c:v>
                </c:pt>
                <c:pt idx="11" formatCode="0">
                  <c:v>2855</c:v>
                </c:pt>
              </c:numCache>
            </c:numRef>
          </c:val>
          <c:extLst>
            <c:ext xmlns:c16="http://schemas.microsoft.com/office/drawing/2014/chart" uri="{C3380CC4-5D6E-409C-BE32-E72D297353CC}">
              <c16:uniqueId val="{00000013-D2E9-4BEE-B0BD-1EE33B8295F0}"/>
            </c:ext>
          </c:extLst>
        </c:ser>
        <c:ser>
          <c:idx val="1"/>
          <c:order val="1"/>
          <c:tx>
            <c:strRef>
              <c:f>Sheet1!$D$1</c:f>
              <c:strCache>
                <c:ptCount val="1"/>
                <c:pt idx="0">
                  <c:v>Hispanic/Latino</c:v>
                </c:pt>
              </c:strCache>
            </c:strRef>
          </c:tx>
          <c:spPr>
            <a:solidFill>
              <a:srgbClr val="A22474"/>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3001</c:v>
                </c:pt>
                <c:pt idx="1">
                  <c:v>2785</c:v>
                </c:pt>
                <c:pt idx="2">
                  <c:v>2692</c:v>
                </c:pt>
                <c:pt idx="3">
                  <c:v>2750</c:v>
                </c:pt>
                <c:pt idx="4">
                  <c:v>2700</c:v>
                </c:pt>
                <c:pt idx="5">
                  <c:v>2590</c:v>
                </c:pt>
                <c:pt idx="6">
                  <c:v>2553</c:v>
                </c:pt>
                <c:pt idx="7">
                  <c:v>2621</c:v>
                </c:pt>
                <c:pt idx="8">
                  <c:v>2690</c:v>
                </c:pt>
                <c:pt idx="9">
                  <c:v>2125</c:v>
                </c:pt>
                <c:pt idx="10" formatCode="0">
                  <c:v>2405</c:v>
                </c:pt>
                <c:pt idx="11" formatCode="0">
                  <c:v>2824</c:v>
                </c:pt>
              </c:numCache>
            </c:numRef>
          </c:val>
          <c:extLst>
            <c:ext xmlns:c16="http://schemas.microsoft.com/office/drawing/2014/chart" uri="{C3380CC4-5D6E-409C-BE32-E72D297353CC}">
              <c16:uniqueId val="{00000015-D2E9-4BEE-B0BD-1EE33B8295F0}"/>
            </c:ext>
          </c:extLst>
        </c:ser>
        <c:ser>
          <c:idx val="2"/>
          <c:order val="2"/>
          <c:tx>
            <c:strRef>
              <c:f>Sheet1!$E$1</c:f>
              <c:strCache>
                <c:ptCount val="1"/>
                <c:pt idx="0">
                  <c:v>Black/African American</c:v>
                </c:pt>
              </c:strCache>
            </c:strRef>
          </c:tx>
          <c:spPr>
            <a:solidFill>
              <a:srgbClr val="259393"/>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General</c:formatCode>
                <c:ptCount val="12"/>
                <c:pt idx="0">
                  <c:v>2396</c:v>
                </c:pt>
                <c:pt idx="1">
                  <c:v>2238</c:v>
                </c:pt>
                <c:pt idx="2">
                  <c:v>2081</c:v>
                </c:pt>
                <c:pt idx="3">
                  <c:v>2009</c:v>
                </c:pt>
                <c:pt idx="4">
                  <c:v>1998</c:v>
                </c:pt>
                <c:pt idx="5">
                  <c:v>1985</c:v>
                </c:pt>
                <c:pt idx="6">
                  <c:v>1909</c:v>
                </c:pt>
                <c:pt idx="7">
                  <c:v>1796</c:v>
                </c:pt>
                <c:pt idx="8">
                  <c:v>1751</c:v>
                </c:pt>
                <c:pt idx="9">
                  <c:v>1412</c:v>
                </c:pt>
                <c:pt idx="10" formatCode="0">
                  <c:v>1416</c:v>
                </c:pt>
                <c:pt idx="11" formatCode="0">
                  <c:v>1317</c:v>
                </c:pt>
              </c:numCache>
            </c:numRef>
          </c:val>
          <c:extLst>
            <c:ext xmlns:c16="http://schemas.microsoft.com/office/drawing/2014/chart" uri="{C3380CC4-5D6E-409C-BE32-E72D297353CC}">
              <c16:uniqueId val="{00000016-D2E9-4BEE-B0BD-1EE33B8295F0}"/>
            </c:ext>
          </c:extLst>
        </c:ser>
        <c:ser>
          <c:idx val="3"/>
          <c:order val="3"/>
          <c:tx>
            <c:strRef>
              <c:f>Sheet1!$F$1</c:f>
              <c:strCache>
                <c:ptCount val="1"/>
                <c:pt idx="0">
                  <c:v>White</c:v>
                </c:pt>
              </c:strCache>
            </c:strRef>
          </c:tx>
          <c:spPr>
            <a:solidFill>
              <a:srgbClr val="EA865A"/>
            </a:solidFill>
            <a:ln w="19050">
              <a:noFill/>
            </a:ln>
            <a:effectLst/>
          </c:spPr>
          <c:invertIfNegative val="0"/>
          <c:val>
            <c:numRef>
              <c:f>Sheet1!$F$2:$F$13</c:f>
              <c:numCache>
                <c:formatCode>General</c:formatCode>
                <c:ptCount val="12"/>
                <c:pt idx="0">
                  <c:v>1634</c:v>
                </c:pt>
                <c:pt idx="1">
                  <c:v>1550</c:v>
                </c:pt>
                <c:pt idx="2">
                  <c:v>1394</c:v>
                </c:pt>
                <c:pt idx="3">
                  <c:v>1236</c:v>
                </c:pt>
                <c:pt idx="4">
                  <c:v>1234</c:v>
                </c:pt>
                <c:pt idx="5">
                  <c:v>1194</c:v>
                </c:pt>
                <c:pt idx="6">
                  <c:v>1054</c:v>
                </c:pt>
                <c:pt idx="7">
                  <c:v>1067</c:v>
                </c:pt>
                <c:pt idx="8">
                  <c:v>1007</c:v>
                </c:pt>
                <c:pt idx="9">
                  <c:v>778</c:v>
                </c:pt>
                <c:pt idx="10" formatCode="0">
                  <c:v>885</c:v>
                </c:pt>
                <c:pt idx="11" formatCode="0">
                  <c:v>850</c:v>
                </c:pt>
              </c:numCache>
            </c:numRef>
          </c:val>
          <c:extLst>
            <c:ext xmlns:c16="http://schemas.microsoft.com/office/drawing/2014/chart" uri="{C3380CC4-5D6E-409C-BE32-E72D297353CC}">
              <c16:uniqueId val="{00000017-D2E9-4BEE-B0BD-1EE33B8295F0}"/>
            </c:ext>
          </c:extLst>
        </c:ser>
        <c:ser>
          <c:idx val="4"/>
          <c:order val="4"/>
          <c:tx>
            <c:strRef>
              <c:f>Sheet1!$G$1</c:f>
              <c:strCache>
                <c:ptCount val="1"/>
                <c:pt idx="0">
                  <c:v>American Indian/Alaska Native</c:v>
                </c:pt>
              </c:strCache>
            </c:strRef>
          </c:tx>
          <c:spPr>
            <a:solidFill>
              <a:srgbClr val="A87FE5"/>
            </a:solidFill>
            <a:ln w="19050">
              <a:noFill/>
            </a:ln>
            <a:effectLst/>
          </c:spPr>
          <c:invertIfNegative val="0"/>
          <c:val>
            <c:numRef>
              <c:f>Sheet1!$G$2:$G$13</c:f>
              <c:numCache>
                <c:formatCode>#,##0</c:formatCode>
                <c:ptCount val="12"/>
                <c:pt idx="0">
                  <c:v>132</c:v>
                </c:pt>
                <c:pt idx="1">
                  <c:v>134</c:v>
                </c:pt>
                <c:pt idx="2">
                  <c:v>124</c:v>
                </c:pt>
                <c:pt idx="3">
                  <c:v>118</c:v>
                </c:pt>
                <c:pt idx="4">
                  <c:v>145</c:v>
                </c:pt>
                <c:pt idx="5">
                  <c:v>110</c:v>
                </c:pt>
                <c:pt idx="6">
                  <c:v>93</c:v>
                </c:pt>
                <c:pt idx="7">
                  <c:v>103</c:v>
                </c:pt>
                <c:pt idx="8">
                  <c:v>81</c:v>
                </c:pt>
                <c:pt idx="9">
                  <c:v>76</c:v>
                </c:pt>
                <c:pt idx="10">
                  <c:v>87</c:v>
                </c:pt>
                <c:pt idx="11">
                  <c:v>112</c:v>
                </c:pt>
              </c:numCache>
            </c:numRef>
          </c:val>
          <c:extLst>
            <c:ext xmlns:c16="http://schemas.microsoft.com/office/drawing/2014/chart" uri="{C3380CC4-5D6E-409C-BE32-E72D297353CC}">
              <c16:uniqueId val="{00000018-D2E9-4BEE-B0BD-1EE33B8295F0}"/>
            </c:ext>
          </c:extLst>
        </c:ser>
        <c:ser>
          <c:idx val="5"/>
          <c:order val="5"/>
          <c:tx>
            <c:strRef>
              <c:f>Sheet1!$H$1</c:f>
              <c:strCache>
                <c:ptCount val="1"/>
                <c:pt idx="0">
                  <c:v>Native Hawaiian/Other Pacific Islander</c:v>
                </c:pt>
              </c:strCache>
            </c:strRef>
          </c:tx>
          <c:spPr>
            <a:solidFill>
              <a:srgbClr val="78B832"/>
            </a:solidFill>
            <a:ln w="19050">
              <a:noFill/>
            </a:ln>
            <a:effectLst/>
          </c:spPr>
          <c:invertIfNegative val="0"/>
          <c:val>
            <c:numRef>
              <c:f>Sheet1!$H$2:$H$13</c:f>
              <c:numCache>
                <c:formatCode>General</c:formatCode>
                <c:ptCount val="12"/>
                <c:pt idx="0">
                  <c:v>81</c:v>
                </c:pt>
                <c:pt idx="1">
                  <c:v>65</c:v>
                </c:pt>
                <c:pt idx="2">
                  <c:v>62</c:v>
                </c:pt>
                <c:pt idx="3">
                  <c:v>91</c:v>
                </c:pt>
                <c:pt idx="4">
                  <c:v>101</c:v>
                </c:pt>
                <c:pt idx="5">
                  <c:v>76</c:v>
                </c:pt>
                <c:pt idx="6">
                  <c:v>110</c:v>
                </c:pt>
                <c:pt idx="7">
                  <c:v>112</c:v>
                </c:pt>
                <c:pt idx="8">
                  <c:v>105</c:v>
                </c:pt>
                <c:pt idx="9">
                  <c:v>116</c:v>
                </c:pt>
                <c:pt idx="10" formatCode="0">
                  <c:v>115</c:v>
                </c:pt>
                <c:pt idx="11" formatCode="0">
                  <c:v>155</c:v>
                </c:pt>
              </c:numCache>
            </c:numRef>
          </c:val>
          <c:extLst>
            <c:ext xmlns:c16="http://schemas.microsoft.com/office/drawing/2014/chart" uri="{C3380CC4-5D6E-409C-BE32-E72D297353CC}">
              <c16:uniqueId val="{00000019-D2E9-4BEE-B0BD-1EE33B8295F0}"/>
            </c:ext>
          </c:extLst>
        </c:ser>
        <c:ser>
          <c:idx val="6"/>
          <c:order val="6"/>
          <c:tx>
            <c:strRef>
              <c:f>Sheet1!$I$1</c:f>
              <c:strCache>
                <c:ptCount val="1"/>
                <c:pt idx="0">
                  <c:v>Multiple race</c:v>
                </c:pt>
              </c:strCache>
            </c:strRef>
          </c:tx>
          <c:spPr>
            <a:solidFill>
              <a:schemeClr val="accent6"/>
            </a:solidFill>
            <a:ln w="19050">
              <a:noFill/>
            </a:ln>
            <a:effectLst/>
          </c:spPr>
          <c:invertIfNegative val="0"/>
          <c:val>
            <c:numRef>
              <c:f>Sheet1!$I$2:$I$13</c:f>
              <c:numCache>
                <c:formatCode>General</c:formatCode>
                <c:ptCount val="12"/>
                <c:pt idx="0">
                  <c:v>54</c:v>
                </c:pt>
                <c:pt idx="1">
                  <c:v>55</c:v>
                </c:pt>
                <c:pt idx="2">
                  <c:v>47</c:v>
                </c:pt>
                <c:pt idx="3">
                  <c:v>77</c:v>
                </c:pt>
                <c:pt idx="4">
                  <c:v>45</c:v>
                </c:pt>
                <c:pt idx="5">
                  <c:v>56</c:v>
                </c:pt>
                <c:pt idx="6">
                  <c:v>59</c:v>
                </c:pt>
                <c:pt idx="7">
                  <c:v>61</c:v>
                </c:pt>
                <c:pt idx="8">
                  <c:v>65</c:v>
                </c:pt>
                <c:pt idx="9">
                  <c:v>54</c:v>
                </c:pt>
                <c:pt idx="10" formatCode="0">
                  <c:v>80</c:v>
                </c:pt>
                <c:pt idx="11" formatCode="0">
                  <c:v>99</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max val="12000"/>
          <c:min val="0"/>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869122330442"/>
          <c:y val="3.7711044098211126E-2"/>
          <c:w val="0.86303298453885202"/>
          <c:h val="0.81986949136901577"/>
        </c:manualLayout>
      </c:layout>
      <c:barChart>
        <c:barDir val="col"/>
        <c:grouping val="percent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3153</c:v>
                </c:pt>
                <c:pt idx="1">
                  <c:v>3038</c:v>
                </c:pt>
                <c:pt idx="2">
                  <c:v>3088</c:v>
                </c:pt>
                <c:pt idx="3">
                  <c:v>3083</c:v>
                </c:pt>
                <c:pt idx="4">
                  <c:v>3295</c:v>
                </c:pt>
                <c:pt idx="5">
                  <c:v>3206</c:v>
                </c:pt>
                <c:pt idx="6">
                  <c:v>3269</c:v>
                </c:pt>
                <c:pt idx="7">
                  <c:v>3212</c:v>
                </c:pt>
                <c:pt idx="8">
                  <c:v>3164</c:v>
                </c:pt>
                <c:pt idx="9">
                  <c:v>2584</c:v>
                </c:pt>
                <c:pt idx="10" formatCode="0">
                  <c:v>2829</c:v>
                </c:pt>
                <c:pt idx="11" formatCode="0">
                  <c:v>2855</c:v>
                </c:pt>
              </c:numCache>
            </c:numRef>
          </c:val>
          <c:extLst>
            <c:ext xmlns:c16="http://schemas.microsoft.com/office/drawing/2014/chart" uri="{C3380CC4-5D6E-409C-BE32-E72D297353CC}">
              <c16:uniqueId val="{00000000-1E6C-4D26-ABB2-BFCA2C3B094D}"/>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3001</c:v>
                </c:pt>
                <c:pt idx="1">
                  <c:v>2785</c:v>
                </c:pt>
                <c:pt idx="2">
                  <c:v>2692</c:v>
                </c:pt>
                <c:pt idx="3">
                  <c:v>2750</c:v>
                </c:pt>
                <c:pt idx="4">
                  <c:v>2700</c:v>
                </c:pt>
                <c:pt idx="5">
                  <c:v>2590</c:v>
                </c:pt>
                <c:pt idx="6">
                  <c:v>2553</c:v>
                </c:pt>
                <c:pt idx="7">
                  <c:v>2621</c:v>
                </c:pt>
                <c:pt idx="8">
                  <c:v>2690</c:v>
                </c:pt>
                <c:pt idx="9">
                  <c:v>2125</c:v>
                </c:pt>
                <c:pt idx="10" formatCode="0">
                  <c:v>2405</c:v>
                </c:pt>
                <c:pt idx="11" formatCode="0">
                  <c:v>2824</c:v>
                </c:pt>
              </c:numCache>
            </c:numRef>
          </c:val>
          <c:extLst>
            <c:ext xmlns:c16="http://schemas.microsoft.com/office/drawing/2014/chart" uri="{C3380CC4-5D6E-409C-BE32-E72D297353CC}">
              <c16:uniqueId val="{00000001-1E6C-4D26-ABB2-BFCA2C3B094D}"/>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2396</c:v>
                </c:pt>
                <c:pt idx="1">
                  <c:v>2238</c:v>
                </c:pt>
                <c:pt idx="2">
                  <c:v>2081</c:v>
                </c:pt>
                <c:pt idx="3">
                  <c:v>2009</c:v>
                </c:pt>
                <c:pt idx="4">
                  <c:v>1998</c:v>
                </c:pt>
                <c:pt idx="5">
                  <c:v>1985</c:v>
                </c:pt>
                <c:pt idx="6">
                  <c:v>1909</c:v>
                </c:pt>
                <c:pt idx="7">
                  <c:v>1796</c:v>
                </c:pt>
                <c:pt idx="8">
                  <c:v>1751</c:v>
                </c:pt>
                <c:pt idx="9">
                  <c:v>1412</c:v>
                </c:pt>
                <c:pt idx="10" formatCode="0">
                  <c:v>1416</c:v>
                </c:pt>
                <c:pt idx="11" formatCode="0">
                  <c:v>1317</c:v>
                </c:pt>
              </c:numCache>
            </c:numRef>
          </c:val>
          <c:extLst>
            <c:ext xmlns:c16="http://schemas.microsoft.com/office/drawing/2014/chart" uri="{C3380CC4-5D6E-409C-BE32-E72D297353CC}">
              <c16:uniqueId val="{00000002-1E6C-4D26-ABB2-BFCA2C3B094D}"/>
            </c:ext>
          </c:extLst>
        </c:ser>
        <c:ser>
          <c:idx val="3"/>
          <c:order val="3"/>
          <c:tx>
            <c:strRef>
              <c:f>Sheet1!$E$1</c:f>
              <c:strCache>
                <c:ptCount val="1"/>
                <c:pt idx="0">
                  <c:v>White</c:v>
                </c:pt>
              </c:strCache>
            </c:strRef>
          </c:tx>
          <c:spPr>
            <a:solidFill>
              <a:srgbClr val="EA865A"/>
            </a:solidFill>
            <a:ln w="19050">
              <a:noFill/>
            </a:ln>
            <a:effectLst/>
          </c:spPr>
          <c:invertIfNegative val="0"/>
          <c:val>
            <c:numRef>
              <c:f>Sheet1!$E$2:$E$13</c:f>
              <c:numCache>
                <c:formatCode>General</c:formatCode>
                <c:ptCount val="12"/>
                <c:pt idx="0">
                  <c:v>1634</c:v>
                </c:pt>
                <c:pt idx="1">
                  <c:v>1550</c:v>
                </c:pt>
                <c:pt idx="2">
                  <c:v>1394</c:v>
                </c:pt>
                <c:pt idx="3">
                  <c:v>1236</c:v>
                </c:pt>
                <c:pt idx="4">
                  <c:v>1234</c:v>
                </c:pt>
                <c:pt idx="5">
                  <c:v>1194</c:v>
                </c:pt>
                <c:pt idx="6">
                  <c:v>1054</c:v>
                </c:pt>
                <c:pt idx="7">
                  <c:v>1067</c:v>
                </c:pt>
                <c:pt idx="8">
                  <c:v>1007</c:v>
                </c:pt>
                <c:pt idx="9">
                  <c:v>778</c:v>
                </c:pt>
                <c:pt idx="10" formatCode="0">
                  <c:v>885</c:v>
                </c:pt>
                <c:pt idx="11" formatCode="0">
                  <c:v>850</c:v>
                </c:pt>
              </c:numCache>
            </c:numRef>
          </c:val>
          <c:extLst>
            <c:ext xmlns:c16="http://schemas.microsoft.com/office/drawing/2014/chart" uri="{C3380CC4-5D6E-409C-BE32-E72D297353CC}">
              <c16:uniqueId val="{00000003-1E6C-4D26-ABB2-BFCA2C3B094D}"/>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Sheet1!$F$2:$F$13</c:f>
              <c:numCache>
                <c:formatCode>General</c:formatCode>
                <c:ptCount val="12"/>
                <c:pt idx="0">
                  <c:v>132</c:v>
                </c:pt>
                <c:pt idx="1">
                  <c:v>134</c:v>
                </c:pt>
                <c:pt idx="2">
                  <c:v>124</c:v>
                </c:pt>
                <c:pt idx="3">
                  <c:v>118</c:v>
                </c:pt>
                <c:pt idx="4">
                  <c:v>145</c:v>
                </c:pt>
                <c:pt idx="5">
                  <c:v>110</c:v>
                </c:pt>
                <c:pt idx="6">
                  <c:v>93</c:v>
                </c:pt>
                <c:pt idx="7">
                  <c:v>103</c:v>
                </c:pt>
                <c:pt idx="8">
                  <c:v>81</c:v>
                </c:pt>
                <c:pt idx="9">
                  <c:v>76</c:v>
                </c:pt>
                <c:pt idx="10" formatCode="0">
                  <c:v>87</c:v>
                </c:pt>
                <c:pt idx="11" formatCode="0">
                  <c:v>112</c:v>
                </c:pt>
              </c:numCache>
            </c:numRef>
          </c:val>
          <c:extLst>
            <c:ext xmlns:c16="http://schemas.microsoft.com/office/drawing/2014/chart" uri="{C3380CC4-5D6E-409C-BE32-E72D297353CC}">
              <c16:uniqueId val="{00000004-1E6C-4D26-ABB2-BFCA2C3B094D}"/>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Sheet1!$G$2:$G$13</c:f>
              <c:numCache>
                <c:formatCode>General</c:formatCode>
                <c:ptCount val="12"/>
                <c:pt idx="0">
                  <c:v>81</c:v>
                </c:pt>
                <c:pt idx="1">
                  <c:v>65</c:v>
                </c:pt>
                <c:pt idx="2">
                  <c:v>62</c:v>
                </c:pt>
                <c:pt idx="3">
                  <c:v>91</c:v>
                </c:pt>
                <c:pt idx="4">
                  <c:v>101</c:v>
                </c:pt>
                <c:pt idx="5">
                  <c:v>76</c:v>
                </c:pt>
                <c:pt idx="6">
                  <c:v>110</c:v>
                </c:pt>
                <c:pt idx="7">
                  <c:v>112</c:v>
                </c:pt>
                <c:pt idx="8">
                  <c:v>105</c:v>
                </c:pt>
                <c:pt idx="9">
                  <c:v>116</c:v>
                </c:pt>
                <c:pt idx="10" formatCode="0">
                  <c:v>115</c:v>
                </c:pt>
                <c:pt idx="11" formatCode="0">
                  <c:v>155</c:v>
                </c:pt>
              </c:numCache>
            </c:numRef>
          </c:val>
          <c:extLst>
            <c:ext xmlns:c16="http://schemas.microsoft.com/office/drawing/2014/chart" uri="{C3380CC4-5D6E-409C-BE32-E72D297353CC}">
              <c16:uniqueId val="{00000005-1E6C-4D26-ABB2-BFCA2C3B094D}"/>
            </c:ext>
          </c:extLst>
        </c:ser>
        <c:ser>
          <c:idx val="6"/>
          <c:order val="6"/>
          <c:tx>
            <c:strRef>
              <c:f>Sheet1!$H$1</c:f>
              <c:strCache>
                <c:ptCount val="1"/>
                <c:pt idx="0">
                  <c:v>Multiple race</c:v>
                </c:pt>
              </c:strCache>
            </c:strRef>
          </c:tx>
          <c:spPr>
            <a:solidFill>
              <a:schemeClr val="accent6"/>
            </a:solidFill>
            <a:ln w="19050">
              <a:noFill/>
            </a:ln>
            <a:effectLst/>
          </c:spPr>
          <c:invertIfNegative val="0"/>
          <c:val>
            <c:numRef>
              <c:f>Sheet1!$H$2:$H$13</c:f>
              <c:numCache>
                <c:formatCode>General</c:formatCode>
                <c:ptCount val="12"/>
                <c:pt idx="0">
                  <c:v>54</c:v>
                </c:pt>
                <c:pt idx="1">
                  <c:v>55</c:v>
                </c:pt>
                <c:pt idx="2">
                  <c:v>47</c:v>
                </c:pt>
                <c:pt idx="3">
                  <c:v>77</c:v>
                </c:pt>
                <c:pt idx="4">
                  <c:v>45</c:v>
                </c:pt>
                <c:pt idx="5">
                  <c:v>56</c:v>
                </c:pt>
                <c:pt idx="6">
                  <c:v>59</c:v>
                </c:pt>
                <c:pt idx="7">
                  <c:v>61</c:v>
                </c:pt>
                <c:pt idx="8">
                  <c:v>65</c:v>
                </c:pt>
                <c:pt idx="9">
                  <c:v>54</c:v>
                </c:pt>
                <c:pt idx="10" formatCode="0">
                  <c:v>80</c:v>
                </c:pt>
                <c:pt idx="11" formatCode="0">
                  <c:v>99</c:v>
                </c:pt>
              </c:numCache>
            </c:numRef>
          </c:val>
          <c:extLst>
            <c:ext xmlns:c16="http://schemas.microsoft.com/office/drawing/2014/chart" uri="{C3380CC4-5D6E-409C-BE32-E72D297353CC}">
              <c16:uniqueId val="{00000006-1E6C-4D26-ABB2-BFCA2C3B094D}"/>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Percentage</a:t>
                </a:r>
                <a:r>
                  <a:rPr lang="en-US" sz="2000" b="1" baseline="0">
                    <a:solidFill>
                      <a:schemeClr val="tx1">
                        <a:lumMod val="85000"/>
                        <a:lumOff val="15000"/>
                      </a:schemeClr>
                    </a:solidFill>
                    <a:latin typeface="Calibri" panose="020F0502020204030204" pitchFamily="34" charset="0"/>
                    <a:cs typeface="Calibri" panose="020F0502020204030204" pitchFamily="34" charset="0"/>
                  </a:rPr>
                  <a:t> of cases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47511745642051"/>
          <c:y val="3.7711044098211126E-2"/>
          <c:w val="0.58629319889386555"/>
          <c:h val="0.93264435044887983"/>
        </c:manualLayout>
      </c:layout>
      <c:barChart>
        <c:barDir val="bar"/>
        <c:grouping val="percentStacked"/>
        <c:varyColors val="0"/>
        <c:ser>
          <c:idx val="0"/>
          <c:order val="0"/>
          <c:tx>
            <c:v>Race/Ethnicity</c:v>
          </c:tx>
          <c:spPr>
            <a:solidFill>
              <a:srgbClr val="A13D84"/>
            </a:solidFill>
            <a:ln w="19050">
              <a:noFill/>
            </a:ln>
            <a:effectLst/>
          </c:spPr>
          <c:invertIfNegative val="0"/>
          <c:dLbls>
            <c:dLbl>
              <c:idx val="0"/>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4281-4879-9B22-D19683A57D58}"/>
                </c:ext>
              </c:extLst>
            </c:dLbl>
            <c:dLbl>
              <c:idx val="1"/>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281-4879-9B22-D19683A57D58}"/>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4281-4879-9B22-D19683A57D58}"/>
                </c:ext>
              </c:extLst>
            </c:dLbl>
            <c:dLbl>
              <c:idx val="3"/>
              <c:layout>
                <c:manualLayout>
                  <c:x val="1.061844182782379E-2"/>
                  <c:y val="8.7533821806726336E-17"/>
                </c:manualLayout>
              </c:layout>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81-4879-9B22-D19683A57D58}"/>
                </c:ext>
              </c:extLst>
            </c:dLbl>
            <c:dLbl>
              <c:idx val="4"/>
              <c:layout>
                <c:manualLayout>
                  <c:x val="2.56918600420634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81-4879-9B22-D19683A57D58}"/>
                </c:ext>
              </c:extLst>
            </c:dLbl>
            <c:dLbl>
              <c:idx val="5"/>
              <c:layout>
                <c:manualLayout>
                  <c:x val="2.2907675138100235E-2"/>
                  <c:y val="8.753382180672633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81-4879-9B22-D19683A57D58}"/>
                </c:ext>
              </c:extLst>
            </c:dLbl>
            <c:dLbl>
              <c:idx val="6"/>
              <c:layout>
                <c:manualLayout>
                  <c:x val="2.7687330951034955E-2"/>
                  <c:y val="-2.387313627406510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4-4281-4879-9B22-D19683A57D58}"/>
                </c:ext>
              </c:extLst>
            </c:dLbl>
            <c:dLbl>
              <c:idx val="7"/>
              <c:layout>
                <c:manualLayout>
                  <c:x val="2.4700939896919058E-2"/>
                  <c:y val="-2.3871256499555338E-3"/>
                </c:manualLayout>
              </c:layout>
              <c:tx>
                <c:rich>
                  <a:bodyPr/>
                  <a:lstStyle/>
                  <a:p>
                    <a:r>
                      <a:rPr lang="en-US" baseline="0"/>
                      <a:t> </a:t>
                    </a:r>
                    <a:r>
                      <a:rPr lang="en-US"/>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281-4879-9B22-D19683A57D58}"/>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Asian</c:v>
                </c:pt>
                <c:pt idx="1">
                  <c:v>Hispanic or Latino</c:v>
                </c:pt>
                <c:pt idx="2">
                  <c:v>Black or African American</c:v>
                </c:pt>
                <c:pt idx="3">
                  <c:v>White</c:v>
                </c:pt>
                <c:pt idx="4">
                  <c:v>Native Hawaiian or Other Pacific Islander</c:v>
                </c:pt>
                <c:pt idx="5">
                  <c:v>American Indian or Alaska Native</c:v>
                </c:pt>
                <c:pt idx="6">
                  <c:v>Multiple race</c:v>
                </c:pt>
                <c:pt idx="7">
                  <c:v>Unknown or missing</c:v>
                </c:pt>
              </c:strCache>
            </c:strRef>
          </c:cat>
          <c:val>
            <c:numRef>
              <c:f>Sheet1!$C$2:$C$9</c:f>
              <c:numCache>
                <c:formatCode>0.0</c:formatCode>
                <c:ptCount val="8"/>
                <c:pt idx="0">
                  <c:v>34.269595486736286</c:v>
                </c:pt>
                <c:pt idx="1">
                  <c:v>33.89749129756332</c:v>
                </c:pt>
                <c:pt idx="2">
                  <c:v>15.808426359380626</c:v>
                </c:pt>
                <c:pt idx="3">
                  <c:v>10.202856799903973</c:v>
                </c:pt>
                <c:pt idx="4">
                  <c:v>1.8605209458648422</c:v>
                </c:pt>
                <c:pt idx="5">
                  <c:v>1.3443764253991117</c:v>
                </c:pt>
                <c:pt idx="6">
                  <c:v>1.1883327331652862</c:v>
                </c:pt>
                <c:pt idx="7">
                  <c:v>1.4283999519865562</c:v>
                </c:pt>
              </c:numCache>
            </c:numRef>
          </c:val>
          <c:extLst>
            <c:ext xmlns:c16="http://schemas.microsoft.com/office/drawing/2014/chart" uri="{C3380CC4-5D6E-409C-BE32-E72D297353CC}">
              <c16:uniqueId val="{00000000-3B21-4A51-ABF5-16C39E419BB0}"/>
            </c:ext>
          </c:extLst>
        </c:ser>
        <c:ser>
          <c:idx val="1"/>
          <c:order val="1"/>
          <c:tx>
            <c:v>All others</c:v>
          </c:tx>
          <c:spPr>
            <a:solidFill>
              <a:srgbClr val="ECCCE3"/>
            </a:solidFill>
            <a:ln w="19050">
              <a:noFill/>
            </a:ln>
            <a:effectLst/>
          </c:spPr>
          <c:invertIfNegative val="0"/>
          <c:cat>
            <c:strRef>
              <c:f>Sheet1!$A$2:$A$9</c:f>
              <c:strCache>
                <c:ptCount val="8"/>
                <c:pt idx="0">
                  <c:v>Asian</c:v>
                </c:pt>
                <c:pt idx="1">
                  <c:v>Hispanic or Latino</c:v>
                </c:pt>
                <c:pt idx="2">
                  <c:v>Black or African American</c:v>
                </c:pt>
                <c:pt idx="3">
                  <c:v>White</c:v>
                </c:pt>
                <c:pt idx="4">
                  <c:v>Native Hawaiian or Other Pacific Islander</c:v>
                </c:pt>
                <c:pt idx="5">
                  <c:v>American Indian or Alaska Native</c:v>
                </c:pt>
                <c:pt idx="6">
                  <c:v>Multiple race</c:v>
                </c:pt>
                <c:pt idx="7">
                  <c:v>Unknown or missing</c:v>
                </c:pt>
              </c:strCache>
            </c:strRef>
          </c:cat>
          <c:val>
            <c:numRef>
              <c:f>Sheet1!$E$2:$E$9</c:f>
              <c:numCache>
                <c:formatCode>0.0</c:formatCode>
                <c:ptCount val="8"/>
                <c:pt idx="0">
                  <c:v>65.730404513263721</c:v>
                </c:pt>
                <c:pt idx="1">
                  <c:v>66.10250870243668</c:v>
                </c:pt>
                <c:pt idx="2">
                  <c:v>84.191573640619382</c:v>
                </c:pt>
                <c:pt idx="3">
                  <c:v>89.797143200096031</c:v>
                </c:pt>
                <c:pt idx="4">
                  <c:v>98.139479054135165</c:v>
                </c:pt>
                <c:pt idx="5">
                  <c:v>98.655623574600895</c:v>
                </c:pt>
                <c:pt idx="6">
                  <c:v>98.811667266834718</c:v>
                </c:pt>
                <c:pt idx="7">
                  <c:v>98.571600048013437</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72178033915251E-2"/>
          <c:y val="5.4086065562398783E-2"/>
          <c:w val="0.67863310118861464"/>
          <c:h val="0.83405201064152468"/>
        </c:manualLayout>
      </c:layout>
      <c:lineChart>
        <c:grouping val="standard"/>
        <c:varyColors val="0"/>
        <c:ser>
          <c:idx val="0"/>
          <c:order val="0"/>
          <c:tx>
            <c:strRef>
              <c:f>Sheet1!$B$1</c:f>
              <c:strCache>
                <c:ptCount val="1"/>
                <c:pt idx="0">
                  <c:v>American Indian/Alaska Native</c:v>
                </c:pt>
              </c:strCache>
            </c:strRef>
          </c:tx>
          <c:spPr>
            <a:ln w="31750">
              <a:solidFill>
                <a:srgbClr val="A87FE5"/>
              </a:solidFill>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0.0</c:formatCode>
                <c:ptCount val="12"/>
                <c:pt idx="0">
                  <c:v>5.7680912686829346</c:v>
                </c:pt>
                <c:pt idx="1">
                  <c:v>5.8028101190615384</c:v>
                </c:pt>
                <c:pt idx="2">
                  <c:v>5.3241666069129154</c:v>
                </c:pt>
                <c:pt idx="3">
                  <c:v>5.0246420368365872</c:v>
                </c:pt>
                <c:pt idx="4">
                  <c:v>6.1277694876804363</c:v>
                </c:pt>
                <c:pt idx="5">
                  <c:v>4.6155576181037281</c:v>
                </c:pt>
                <c:pt idx="6">
                  <c:v>3.8781364428481533</c:v>
                </c:pt>
                <c:pt idx="7">
                  <c:v>4.2733943446812006</c:v>
                </c:pt>
                <c:pt idx="8">
                  <c:v>3.3438326927760831</c:v>
                </c:pt>
                <c:pt idx="9">
                  <c:v>3.1590467825732018</c:v>
                </c:pt>
                <c:pt idx="10">
                  <c:v>3.6054838165579564</c:v>
                </c:pt>
                <c:pt idx="11">
                  <c:v>4.6262410304621451</c:v>
                </c:pt>
              </c:numCache>
            </c:numRef>
          </c:val>
          <c:smooth val="0"/>
          <c:extLst>
            <c:ext xmlns:c16="http://schemas.microsoft.com/office/drawing/2014/chart" uri="{C3380CC4-5D6E-409C-BE32-E72D297353CC}">
              <c16:uniqueId val="{00000000-EB62-4C8B-BEDD-F2628632F623}"/>
            </c:ext>
          </c:extLst>
        </c:ser>
        <c:ser>
          <c:idx val="1"/>
          <c:order val="1"/>
          <c:tx>
            <c:strRef>
              <c:f>Sheet1!$C$1</c:f>
              <c:strCache>
                <c:ptCount val="1"/>
                <c:pt idx="0">
                  <c:v>Asian†</c:v>
                </c:pt>
              </c:strCache>
            </c:strRef>
          </c:tx>
          <c:spPr>
            <a:ln w="31750">
              <a:solidFill>
                <a:srgbClr val="4BA9FF"/>
              </a:solidFill>
              <a:prstDash val="dash"/>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0.0</c:formatCode>
                <c:ptCount val="12"/>
                <c:pt idx="0">
                  <c:v>20.696387151226002</c:v>
                </c:pt>
                <c:pt idx="1">
                  <c:v>19.328071491724398</c:v>
                </c:pt>
                <c:pt idx="2">
                  <c:v>19.046082391082685</c:v>
                </c:pt>
                <c:pt idx="3">
                  <c:v>18.408593511206643</c:v>
                </c:pt>
                <c:pt idx="4">
                  <c:v>19.037762716792162</c:v>
                </c:pt>
                <c:pt idx="5">
                  <c:v>17.960906065525712</c:v>
                </c:pt>
                <c:pt idx="6">
                  <c:v>17.816967475831685</c:v>
                </c:pt>
                <c:pt idx="7">
                  <c:v>17.150427618040542</c:v>
                </c:pt>
                <c:pt idx="8">
                  <c:v>16.587042919235675</c:v>
                </c:pt>
                <c:pt idx="9">
                  <c:v>13.197735791544419</c:v>
                </c:pt>
                <c:pt idx="10">
                  <c:v>14.279515174874595</c:v>
                </c:pt>
                <c:pt idx="11">
                  <c:v>14.080669164690811</c:v>
                </c:pt>
              </c:numCache>
            </c:numRef>
          </c:val>
          <c:smooth val="0"/>
          <c:extLst>
            <c:ext xmlns:c16="http://schemas.microsoft.com/office/drawing/2014/chart" uri="{C3380CC4-5D6E-409C-BE32-E72D297353CC}">
              <c16:uniqueId val="{00000001-EB62-4C8B-BEDD-F2628632F623}"/>
            </c:ext>
          </c:extLst>
        </c:ser>
        <c:ser>
          <c:idx val="2"/>
          <c:order val="2"/>
          <c:tx>
            <c:strRef>
              <c:f>Sheet1!$D$1</c:f>
              <c:strCache>
                <c:ptCount val="1"/>
                <c:pt idx="0">
                  <c:v>Black/African American</c:v>
                </c:pt>
              </c:strCache>
            </c:strRef>
          </c:tx>
          <c:spPr>
            <a:ln w="31750">
              <a:solidFill>
                <a:srgbClr val="259393"/>
              </a:solidFill>
              <a:prstDash val="dash"/>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0.0</c:formatCode>
                <c:ptCount val="12"/>
                <c:pt idx="0">
                  <c:v>6.2421879838037624</c:v>
                </c:pt>
                <c:pt idx="1">
                  <c:v>5.7734766380060076</c:v>
                </c:pt>
                <c:pt idx="2">
                  <c:v>5.318545068931769</c:v>
                </c:pt>
                <c:pt idx="3">
                  <c:v>5.0859072775054806</c:v>
                </c:pt>
                <c:pt idx="4">
                  <c:v>5.0103164120136157</c:v>
                </c:pt>
                <c:pt idx="5">
                  <c:v>4.9322360462321218</c:v>
                </c:pt>
                <c:pt idx="6">
                  <c:v>4.7032789048086157</c:v>
                </c:pt>
                <c:pt idx="7">
                  <c:v>4.3913303207568504</c:v>
                </c:pt>
                <c:pt idx="8">
                  <c:v>4.2508122972139795</c:v>
                </c:pt>
                <c:pt idx="9">
                  <c:v>3.383049546509636</c:v>
                </c:pt>
                <c:pt idx="10">
                  <c:v>3.3827625980553226</c:v>
                </c:pt>
                <c:pt idx="11">
                  <c:v>3.130461743582571</c:v>
                </c:pt>
              </c:numCache>
            </c:numRef>
          </c:val>
          <c:smooth val="0"/>
          <c:extLst>
            <c:ext xmlns:c16="http://schemas.microsoft.com/office/drawing/2014/chart" uri="{C3380CC4-5D6E-409C-BE32-E72D297353CC}">
              <c16:uniqueId val="{00000002-EB62-4C8B-BEDD-F2628632F623}"/>
            </c:ext>
          </c:extLst>
        </c:ser>
        <c:ser>
          <c:idx val="3"/>
          <c:order val="3"/>
          <c:tx>
            <c:strRef>
              <c:f>Sheet1!$E$1</c:f>
              <c:strCache>
                <c:ptCount val="1"/>
                <c:pt idx="0">
                  <c:v>Native Hawaiian/Other Pacific Islander§</c:v>
                </c:pt>
              </c:strCache>
            </c:strRef>
          </c:tx>
          <c:spPr>
            <a:ln w="31750">
              <a:solidFill>
                <a:srgbClr val="78B832"/>
              </a:solidFill>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0.0</c:formatCode>
                <c:ptCount val="12"/>
                <c:pt idx="0">
                  <c:v>15.837108495924388</c:v>
                </c:pt>
                <c:pt idx="1">
                  <c:v>12.430104565864255</c:v>
                </c:pt>
                <c:pt idx="2">
                  <c:v>11.589044987924963</c:v>
                </c:pt>
                <c:pt idx="3">
                  <c:v>16.6721935293568</c:v>
                </c:pt>
                <c:pt idx="4">
                  <c:v>18.116396953575386</c:v>
                </c:pt>
                <c:pt idx="5">
                  <c:v>13.333941548210971</c:v>
                </c:pt>
                <c:pt idx="6">
                  <c:v>18.889308651303363</c:v>
                </c:pt>
                <c:pt idx="7">
                  <c:v>18.867733816706703</c:v>
                </c:pt>
                <c:pt idx="8">
                  <c:v>17.380537770391509</c:v>
                </c:pt>
                <c:pt idx="9">
                  <c:v>18.801653897210063</c:v>
                </c:pt>
                <c:pt idx="10">
                  <c:v>18.409514036854244</c:v>
                </c:pt>
                <c:pt idx="11">
                  <c:v>24.373828483727717</c:v>
                </c:pt>
              </c:numCache>
            </c:numRef>
          </c:val>
          <c:smooth val="0"/>
          <c:extLst>
            <c:ext xmlns:c16="http://schemas.microsoft.com/office/drawing/2014/chart" uri="{C3380CC4-5D6E-409C-BE32-E72D297353CC}">
              <c16:uniqueId val="{00000003-EB62-4C8B-BEDD-F2628632F623}"/>
            </c:ext>
          </c:extLst>
        </c:ser>
        <c:ser>
          <c:idx val="4"/>
          <c:order val="4"/>
          <c:tx>
            <c:strRef>
              <c:f>Sheet1!$F$1</c:f>
              <c:strCache>
                <c:ptCount val="1"/>
                <c:pt idx="0">
                  <c:v>White</c:v>
                </c:pt>
              </c:strCache>
            </c:strRef>
          </c:tx>
          <c:spPr>
            <a:ln w="31750">
              <a:solidFill>
                <a:srgbClr val="EA865A"/>
              </a:solidFill>
              <a:prstDash val="dash"/>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Sheet1!$F$2:$F$13</c:f>
              <c:numCache>
                <c:formatCode>0.0</c:formatCode>
                <c:ptCount val="12"/>
                <c:pt idx="0">
                  <c:v>0.82732114986318595</c:v>
                </c:pt>
                <c:pt idx="1">
                  <c:v>0.78413226706656669</c:v>
                </c:pt>
                <c:pt idx="2">
                  <c:v>0.70498933392607732</c:v>
                </c:pt>
                <c:pt idx="3">
                  <c:v>0.62470319648596573</c:v>
                </c:pt>
                <c:pt idx="4">
                  <c:v>0.62354206617909658</c:v>
                </c:pt>
                <c:pt idx="5">
                  <c:v>0.60325005666710751</c:v>
                </c:pt>
                <c:pt idx="6">
                  <c:v>0.53286599940350354</c:v>
                </c:pt>
                <c:pt idx="7">
                  <c:v>0.54012755139967938</c:v>
                </c:pt>
                <c:pt idx="8">
                  <c:v>0.51050510769485458</c:v>
                </c:pt>
                <c:pt idx="9">
                  <c:v>0.39351724744619448</c:v>
                </c:pt>
                <c:pt idx="10">
                  <c:v>0.44947955448033505</c:v>
                </c:pt>
                <c:pt idx="11">
                  <c:v>0.43317406830857441</c:v>
                </c:pt>
              </c:numCache>
            </c:numRef>
          </c:val>
          <c:smooth val="0"/>
          <c:extLst>
            <c:ext xmlns:c16="http://schemas.microsoft.com/office/drawing/2014/chart" uri="{C3380CC4-5D6E-409C-BE32-E72D297353CC}">
              <c16:uniqueId val="{00000004-EB62-4C8B-BEDD-F2628632F623}"/>
            </c:ext>
          </c:extLst>
        </c:ser>
        <c:ser>
          <c:idx val="5"/>
          <c:order val="5"/>
          <c:tx>
            <c:strRef>
              <c:f>Sheet1!$G$1</c:f>
              <c:strCache>
                <c:ptCount val="1"/>
                <c:pt idx="0">
                  <c:v>Multiple Race¶</c:v>
                </c:pt>
              </c:strCache>
            </c:strRef>
          </c:tx>
          <c:spPr>
            <a:ln w="31750">
              <a:solidFill>
                <a:srgbClr val="005DAA"/>
              </a:solidFill>
              <a:prstDash val="solid"/>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Sheet1!$G$2:$G$13</c:f>
              <c:numCache>
                <c:formatCode>0.0</c:formatCode>
                <c:ptCount val="12"/>
                <c:pt idx="0">
                  <c:v>0.92539103340644502</c:v>
                </c:pt>
                <c:pt idx="1">
                  <c:v>0.91301339573254214</c:v>
                </c:pt>
                <c:pt idx="2">
                  <c:v>0.75622177442451533</c:v>
                </c:pt>
                <c:pt idx="3">
                  <c:v>1.2011309349712391</c:v>
                </c:pt>
                <c:pt idx="4">
                  <c:v>0.68078864371924819</c:v>
                </c:pt>
                <c:pt idx="5">
                  <c:v>0.82233690232443801</c:v>
                </c:pt>
                <c:pt idx="6">
                  <c:v>0.84235233313749835</c:v>
                </c:pt>
                <c:pt idx="7">
                  <c:v>0.84811710356052084</c:v>
                </c:pt>
                <c:pt idx="8">
                  <c:v>0.88122473427007064</c:v>
                </c:pt>
                <c:pt idx="9">
                  <c:v>0.70778541676305873</c:v>
                </c:pt>
                <c:pt idx="10">
                  <c:v>1.0251869204089727</c:v>
                </c:pt>
                <c:pt idx="11">
                  <c:v>1.2384522149467672</c:v>
                </c:pt>
              </c:numCache>
            </c:numRef>
          </c:val>
          <c:smooth val="0"/>
          <c:extLst>
            <c:ext xmlns:c16="http://schemas.microsoft.com/office/drawing/2014/chart" uri="{C3380CC4-5D6E-409C-BE32-E72D297353CC}">
              <c16:uniqueId val="{00000005-EB62-4C8B-BEDD-F2628632F623}"/>
            </c:ext>
          </c:extLst>
        </c:ser>
        <c:ser>
          <c:idx val="6"/>
          <c:order val="6"/>
          <c:tx>
            <c:strRef>
              <c:f>Sheet1!$H$1</c:f>
              <c:strCache>
                <c:ptCount val="1"/>
                <c:pt idx="0">
                  <c:v>Hispanic/Latino</c:v>
                </c:pt>
              </c:strCache>
            </c:strRef>
          </c:tx>
          <c:spPr>
            <a:ln w="31750">
              <a:solidFill>
                <a:srgbClr val="A22474"/>
              </a:solidFill>
              <a:prstDash val="solid"/>
            </a:ln>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Sheet1!$H$2:$H$13</c:f>
              <c:numCache>
                <c:formatCode>0.0</c:formatCode>
                <c:ptCount val="12"/>
                <c:pt idx="0">
                  <c:v>5.7906686221284431</c:v>
                </c:pt>
                <c:pt idx="1">
                  <c:v>5.2677145200607054</c:v>
                </c:pt>
                <c:pt idx="2">
                  <c:v>4.9938031948097095</c:v>
                </c:pt>
                <c:pt idx="3">
                  <c:v>5.0019482133568456</c:v>
                </c:pt>
                <c:pt idx="4">
                  <c:v>4.8112768631629557</c:v>
                </c:pt>
                <c:pt idx="5">
                  <c:v>4.5212149457680271</c:v>
                </c:pt>
                <c:pt idx="6">
                  <c:v>4.3713635858290356</c:v>
                </c:pt>
                <c:pt idx="7">
                  <c:v>4.4073506537449623</c:v>
                </c:pt>
                <c:pt idx="8">
                  <c:v>4.4533115561431718</c:v>
                </c:pt>
                <c:pt idx="9">
                  <c:v>3.4363677673554767</c:v>
                </c:pt>
                <c:pt idx="10">
                  <c:v>3.8403088138424595</c:v>
                </c:pt>
                <c:pt idx="11">
                  <c:v>4.4357637789917765</c:v>
                </c:pt>
              </c:numCache>
            </c:numRef>
          </c:val>
          <c:smooth val="0"/>
          <c:extLst>
            <c:ext xmlns:c16="http://schemas.microsoft.com/office/drawing/2014/chart" uri="{C3380CC4-5D6E-409C-BE32-E72D297353CC}">
              <c16:uniqueId val="{00000006-EB62-4C8B-BEDD-F2628632F623}"/>
            </c:ext>
          </c:extLst>
        </c:ser>
        <c:dLbls>
          <c:showLegendKey val="0"/>
          <c:showVal val="0"/>
          <c:showCatName val="0"/>
          <c:showSerName val="0"/>
          <c:showPercent val="0"/>
          <c:showBubbleSize val="0"/>
        </c:dLbls>
        <c:smooth val="0"/>
        <c:axId val="284716992"/>
        <c:axId val="284716600"/>
      </c:lineChart>
      <c:catAx>
        <c:axId val="284716992"/>
        <c:scaling>
          <c:orientation val="minMax"/>
        </c:scaling>
        <c:delete val="0"/>
        <c:axPos val="b"/>
        <c:title>
          <c:tx>
            <c:rich>
              <a:bodyPr/>
              <a:lstStyle/>
              <a:p>
                <a:pPr>
                  <a:defRPr>
                    <a:solidFill>
                      <a:schemeClr val="tx1">
                        <a:lumMod val="85000"/>
                        <a:lumOff val="15000"/>
                      </a:schemeClr>
                    </a:solidFill>
                  </a:defRPr>
                </a:pPr>
                <a:r>
                  <a:rPr lang="en-US" sz="1800">
                    <a:solidFill>
                      <a:schemeClr val="tx1">
                        <a:lumMod val="85000"/>
                        <a:lumOff val="15000"/>
                      </a:schemeClr>
                    </a:solidFill>
                    <a:latin typeface="Calibri" panose="020F0502020204030204" pitchFamily="34" charset="0"/>
                    <a:cs typeface="Calibri" panose="020F0502020204030204" pitchFamily="34" charset="0"/>
                  </a:rPr>
                  <a:t>Year</a:t>
                </a:r>
              </a:p>
            </c:rich>
          </c:tx>
          <c:layout>
            <c:manualLayout>
              <c:xMode val="edge"/>
              <c:yMode val="edge"/>
              <c:x val="0.39522015917275966"/>
              <c:y val="0.94157697213613734"/>
            </c:manualLayout>
          </c:layout>
          <c:overlay val="0"/>
        </c:title>
        <c:numFmt formatCode="General" sourceLinked="1"/>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600"/>
        <c:crosses val="autoZero"/>
        <c:auto val="1"/>
        <c:lblAlgn val="ctr"/>
        <c:lblOffset val="0"/>
        <c:noMultiLvlLbl val="0"/>
      </c:catAx>
      <c:valAx>
        <c:axId val="284716600"/>
        <c:scaling>
          <c:orientation val="minMax"/>
          <c:max val="25"/>
        </c:scaling>
        <c:delete val="0"/>
        <c:axPos val="l"/>
        <c:title>
          <c:tx>
            <c:rich>
              <a:bodyPr/>
              <a:lstStyle/>
              <a:p>
                <a:pPr>
                  <a:defRPr>
                    <a:solidFill>
                      <a:schemeClr val="tx1">
                        <a:lumMod val="85000"/>
                        <a:lumOff val="15000"/>
                      </a:schemeClr>
                    </a:solidFill>
                  </a:defRPr>
                </a:pPr>
                <a:r>
                  <a:rPr lang="en-US" sz="18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284716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007741875892"/>
          <c:y val="0.10691792404234625"/>
          <c:w val="0.87898001696649719"/>
          <c:h val="0.78567554269730877"/>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131</c:v>
                </c:pt>
                <c:pt idx="1">
                  <c:v>122</c:v>
                </c:pt>
                <c:pt idx="2">
                  <c:v>154</c:v>
                </c:pt>
                <c:pt idx="3">
                  <c:v>138</c:v>
                </c:pt>
                <c:pt idx="4">
                  <c:v>138</c:v>
                </c:pt>
                <c:pt idx="5">
                  <c:v>145</c:v>
                </c:pt>
                <c:pt idx="6">
                  <c:v>128</c:v>
                </c:pt>
                <c:pt idx="7">
                  <c:v>135</c:v>
                </c:pt>
                <c:pt idx="8">
                  <c:v>113</c:v>
                </c:pt>
                <c:pt idx="9">
                  <c:v>95</c:v>
                </c:pt>
                <c:pt idx="10">
                  <c:v>111</c:v>
                </c:pt>
                <c:pt idx="11">
                  <c:v>145</c:v>
                </c:pt>
              </c:numCache>
            </c:numRef>
          </c:val>
          <c:extLst>
            <c:ext xmlns:c16="http://schemas.microsoft.com/office/drawing/2014/chart" uri="{C3380CC4-5D6E-409C-BE32-E72D297353CC}">
              <c16:uniqueId val="{00000013-D2E9-4BEE-B0BD-1EE33B8295F0}"/>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763</c:v>
                </c:pt>
                <c:pt idx="1">
                  <c:v>692</c:v>
                </c:pt>
                <c:pt idx="2">
                  <c:v>657</c:v>
                </c:pt>
                <c:pt idx="3">
                  <c:v>650</c:v>
                </c:pt>
                <c:pt idx="4">
                  <c:v>660</c:v>
                </c:pt>
                <c:pt idx="5">
                  <c:v>599</c:v>
                </c:pt>
                <c:pt idx="6">
                  <c:v>580</c:v>
                </c:pt>
                <c:pt idx="7">
                  <c:v>583</c:v>
                </c:pt>
                <c:pt idx="8">
                  <c:v>608</c:v>
                </c:pt>
                <c:pt idx="9">
                  <c:v>475</c:v>
                </c:pt>
                <c:pt idx="10">
                  <c:v>540</c:v>
                </c:pt>
                <c:pt idx="11">
                  <c:v>536</c:v>
                </c:pt>
              </c:numCache>
            </c:numRef>
          </c:val>
          <c:extLst>
            <c:ext xmlns:c16="http://schemas.microsoft.com/office/drawing/2014/chart" uri="{C3380CC4-5D6E-409C-BE32-E72D297353CC}">
              <c16:uniqueId val="{00000015-D2E9-4BEE-B0BD-1EE33B8295F0}"/>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1532</c:v>
                </c:pt>
                <c:pt idx="1">
                  <c:v>1342</c:v>
                </c:pt>
                <c:pt idx="2">
                  <c:v>1246</c:v>
                </c:pt>
                <c:pt idx="3">
                  <c:v>1183</c:v>
                </c:pt>
                <c:pt idx="4">
                  <c:v>1142</c:v>
                </c:pt>
                <c:pt idx="5">
                  <c:v>1071</c:v>
                </c:pt>
                <c:pt idx="6">
                  <c:v>1005</c:v>
                </c:pt>
                <c:pt idx="7">
                  <c:v>949</c:v>
                </c:pt>
                <c:pt idx="8">
                  <c:v>911</c:v>
                </c:pt>
                <c:pt idx="9">
                  <c:v>732</c:v>
                </c:pt>
                <c:pt idx="10">
                  <c:v>741</c:v>
                </c:pt>
                <c:pt idx="11">
                  <c:v>673</c:v>
                </c:pt>
              </c:numCache>
            </c:numRef>
          </c:val>
          <c:extLst>
            <c:ext xmlns:c16="http://schemas.microsoft.com/office/drawing/2014/chart" uri="{C3380CC4-5D6E-409C-BE32-E72D297353CC}">
              <c16:uniqueId val="{00000016-D2E9-4BEE-B0BD-1EE33B8295F0}"/>
            </c:ext>
          </c:extLst>
        </c:ser>
        <c:ser>
          <c:idx val="3"/>
          <c:order val="3"/>
          <c:tx>
            <c:strRef>
              <c:f>Sheet1!$E$1</c:f>
              <c:strCache>
                <c:ptCount val="1"/>
                <c:pt idx="0">
                  <c:v>White</c:v>
                </c:pt>
              </c:strCache>
            </c:strRef>
          </c:tx>
          <c:spPr>
            <a:solidFill>
              <a:srgbClr val="EA865A"/>
            </a:solidFill>
            <a:ln w="19050">
              <a:noFill/>
            </a:ln>
            <a:effectLst/>
          </c:spPr>
          <c:invertIfNegative val="0"/>
          <c:val>
            <c:numRef>
              <c:f>Sheet1!$E$2:$E$13</c:f>
              <c:numCache>
                <c:formatCode>#,##0</c:formatCode>
                <c:ptCount val="12"/>
                <c:pt idx="0">
                  <c:v>1306</c:v>
                </c:pt>
                <c:pt idx="1">
                  <c:v>1254</c:v>
                </c:pt>
                <c:pt idx="2">
                  <c:v>1073</c:v>
                </c:pt>
                <c:pt idx="3">
                  <c:v>958</c:v>
                </c:pt>
                <c:pt idx="4">
                  <c:v>978</c:v>
                </c:pt>
                <c:pt idx="5">
                  <c:v>912</c:v>
                </c:pt>
                <c:pt idx="6">
                  <c:v>790</c:v>
                </c:pt>
                <c:pt idx="7">
                  <c:v>805</c:v>
                </c:pt>
                <c:pt idx="8">
                  <c:v>750</c:v>
                </c:pt>
                <c:pt idx="9">
                  <c:v>564</c:v>
                </c:pt>
                <c:pt idx="10">
                  <c:v>631</c:v>
                </c:pt>
                <c:pt idx="11">
                  <c:v>564</c:v>
                </c:pt>
              </c:numCache>
            </c:numRef>
          </c:val>
          <c:extLst>
            <c:ext xmlns:c16="http://schemas.microsoft.com/office/drawing/2014/chart" uri="{C3380CC4-5D6E-409C-BE32-E72D297353CC}">
              <c16:uniqueId val="{00000017-D2E9-4BEE-B0BD-1EE33B8295F0}"/>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Sheet1!$F$2:$F$13</c:f>
              <c:numCache>
                <c:formatCode>General</c:formatCode>
                <c:ptCount val="12"/>
                <c:pt idx="0">
                  <c:v>130</c:v>
                </c:pt>
                <c:pt idx="1">
                  <c:v>133</c:v>
                </c:pt>
                <c:pt idx="2">
                  <c:v>122</c:v>
                </c:pt>
                <c:pt idx="3">
                  <c:v>118</c:v>
                </c:pt>
                <c:pt idx="4">
                  <c:v>144</c:v>
                </c:pt>
                <c:pt idx="5">
                  <c:v>110</c:v>
                </c:pt>
                <c:pt idx="6">
                  <c:v>91</c:v>
                </c:pt>
                <c:pt idx="7">
                  <c:v>101</c:v>
                </c:pt>
                <c:pt idx="8">
                  <c:v>79</c:v>
                </c:pt>
                <c:pt idx="9">
                  <c:v>76</c:v>
                </c:pt>
                <c:pt idx="10" formatCode="0">
                  <c:v>86</c:v>
                </c:pt>
                <c:pt idx="11" formatCode="0">
                  <c:v>112</c:v>
                </c:pt>
              </c:numCache>
            </c:numRef>
          </c:val>
          <c:extLst>
            <c:ext xmlns:c16="http://schemas.microsoft.com/office/drawing/2014/chart" uri="{C3380CC4-5D6E-409C-BE32-E72D297353CC}">
              <c16:uniqueId val="{00000018-D2E9-4BEE-B0BD-1EE33B8295F0}"/>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Sheet1!$G$2:$G$13</c:f>
              <c:numCache>
                <c:formatCode>General</c:formatCode>
                <c:ptCount val="12"/>
                <c:pt idx="0">
                  <c:v>24</c:v>
                </c:pt>
                <c:pt idx="1">
                  <c:v>19</c:v>
                </c:pt>
                <c:pt idx="2">
                  <c:v>16</c:v>
                </c:pt>
                <c:pt idx="3">
                  <c:v>35</c:v>
                </c:pt>
                <c:pt idx="4">
                  <c:v>39</c:v>
                </c:pt>
                <c:pt idx="5">
                  <c:v>29</c:v>
                </c:pt>
                <c:pt idx="6">
                  <c:v>41</c:v>
                </c:pt>
                <c:pt idx="7">
                  <c:v>40</c:v>
                </c:pt>
                <c:pt idx="8">
                  <c:v>26</c:v>
                </c:pt>
                <c:pt idx="9">
                  <c:v>42</c:v>
                </c:pt>
                <c:pt idx="10" formatCode="0">
                  <c:v>40</c:v>
                </c:pt>
                <c:pt idx="11" formatCode="0">
                  <c:v>50</c:v>
                </c:pt>
              </c:numCache>
            </c:numRef>
          </c:val>
          <c:extLst>
            <c:ext xmlns:c16="http://schemas.microsoft.com/office/drawing/2014/chart" uri="{C3380CC4-5D6E-409C-BE32-E72D297353CC}">
              <c16:uniqueId val="{00000019-D2E9-4BEE-B0BD-1EE33B8295F0}"/>
            </c:ext>
          </c:extLst>
        </c:ser>
        <c:ser>
          <c:idx val="6"/>
          <c:order val="6"/>
          <c:tx>
            <c:strRef>
              <c:f>Sheet1!$H$1</c:f>
              <c:strCache>
                <c:ptCount val="1"/>
                <c:pt idx="0">
                  <c:v>Multiple race</c:v>
                </c:pt>
              </c:strCache>
            </c:strRef>
          </c:tx>
          <c:spPr>
            <a:solidFill>
              <a:srgbClr val="005DAA"/>
            </a:solidFill>
            <a:ln w="19050">
              <a:noFill/>
            </a:ln>
            <a:effectLst/>
          </c:spPr>
          <c:invertIfNegative val="0"/>
          <c:val>
            <c:numRef>
              <c:f>Sheet1!$H$2:$H$13</c:f>
              <c:numCache>
                <c:formatCode>General</c:formatCode>
                <c:ptCount val="12"/>
                <c:pt idx="0">
                  <c:v>24</c:v>
                </c:pt>
                <c:pt idx="1">
                  <c:v>21</c:v>
                </c:pt>
                <c:pt idx="2">
                  <c:v>22</c:v>
                </c:pt>
                <c:pt idx="3">
                  <c:v>25</c:v>
                </c:pt>
                <c:pt idx="4">
                  <c:v>22</c:v>
                </c:pt>
                <c:pt idx="5">
                  <c:v>13</c:v>
                </c:pt>
                <c:pt idx="6">
                  <c:v>20</c:v>
                </c:pt>
                <c:pt idx="7">
                  <c:v>26</c:v>
                </c:pt>
                <c:pt idx="8">
                  <c:v>20</c:v>
                </c:pt>
                <c:pt idx="9">
                  <c:v>22</c:v>
                </c:pt>
                <c:pt idx="10" formatCode="0">
                  <c:v>21</c:v>
                </c:pt>
                <c:pt idx="11" formatCode="0">
                  <c:v>22</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4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31850798548379E-2"/>
          <c:y val="3.1472204112531099E-2"/>
          <c:w val="0.914772459001993"/>
          <c:h val="0.838393870825629"/>
        </c:manualLayout>
      </c:layout>
      <c:lineChart>
        <c:grouping val="standard"/>
        <c:varyColors val="0"/>
        <c:ser>
          <c:idx val="0"/>
          <c:order val="0"/>
          <c:tx>
            <c:strRef>
              <c:f>Sheet1!$B$1</c:f>
              <c:strCache>
                <c:ptCount val="1"/>
                <c:pt idx="0">
                  <c:v>American Indian</c:v>
                </c:pt>
              </c:strCache>
            </c:strRef>
          </c:tx>
          <c:spPr>
            <a:ln w="31750" cap="rnd">
              <a:solidFill>
                <a:srgbClr val="A87FE5"/>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Sheet1!$B$2:$B$29</c:f>
              <c:numCache>
                <c:formatCode>0.0</c:formatCode>
                <c:ptCount val="12"/>
                <c:pt idx="0">
                  <c:v>6.6213191195682901</c:v>
                </c:pt>
                <c:pt idx="1">
                  <c:v>6.1942286555263699</c:v>
                </c:pt>
                <c:pt idx="2">
                  <c:v>5.5699445790514384</c:v>
                </c:pt>
                <c:pt idx="3">
                  <c:v>5.2305984691190783</c:v>
                </c:pt>
                <c:pt idx="4">
                  <c:v>6.9666081761855212</c:v>
                </c:pt>
                <c:pt idx="5">
                  <c:v>5.0546871194624758</c:v>
                </c:pt>
                <c:pt idx="6">
                  <c:v>3.8064244916227286</c:v>
                </c:pt>
                <c:pt idx="7">
                  <c:v>3.9498903612116076</c:v>
                </c:pt>
                <c:pt idx="8">
                  <c:v>3.3547043571239907</c:v>
                </c:pt>
                <c:pt idx="9">
                  <c:v>3.4498270320275584</c:v>
                </c:pt>
                <c:pt idx="10">
                  <c:v>3.8072537924232104</c:v>
                </c:pt>
                <c:pt idx="11">
                  <c:v>4.4874923171727517</c:v>
                </c:pt>
              </c:numCache>
            </c:numRef>
          </c:val>
          <c:smooth val="0"/>
          <c:extLst>
            <c:ext xmlns:c16="http://schemas.microsoft.com/office/drawing/2014/chart" uri="{C3380CC4-5D6E-409C-BE32-E72D297353CC}">
              <c16:uniqueId val="{00000000-AE98-40AE-AF5D-2A06A42B41C8}"/>
            </c:ext>
          </c:extLst>
        </c:ser>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Sheet1!$C$2:$C$29</c:f>
              <c:numCache>
                <c:formatCode>0.0</c:formatCode>
                <c:ptCount val="12"/>
                <c:pt idx="0">
                  <c:v>2.4375330974198248</c:v>
                </c:pt>
                <c:pt idx="1">
                  <c:v>2.0725568165119581</c:v>
                </c:pt>
                <c:pt idx="2">
                  <c:v>2.4825892309470543</c:v>
                </c:pt>
                <c:pt idx="3">
                  <c:v>2.1162245878614279</c:v>
                </c:pt>
                <c:pt idx="4">
                  <c:v>2.0890150505965499</c:v>
                </c:pt>
                <c:pt idx="5">
                  <c:v>2.1041477686383598</c:v>
                </c:pt>
                <c:pt idx="6">
                  <c:v>1.8407299759856641</c:v>
                </c:pt>
                <c:pt idx="7">
                  <c:v>1.875647098248896</c:v>
                </c:pt>
                <c:pt idx="8">
                  <c:v>1.4724090096837603</c:v>
                </c:pt>
                <c:pt idx="9">
                  <c:v>1.1545824221753718</c:v>
                </c:pt>
                <c:pt idx="10">
                  <c:v>1.359466941989341</c:v>
                </c:pt>
                <c:pt idx="11">
                  <c:v>1.7831993597207487</c:v>
                </c:pt>
              </c:numCache>
            </c:numRef>
          </c:val>
          <c:smooth val="0"/>
          <c:extLst>
            <c:ext xmlns:c16="http://schemas.microsoft.com/office/drawing/2014/chart" uri="{C3380CC4-5D6E-409C-BE32-E72D297353CC}">
              <c16:uniqueId val="{00000001-AE98-40AE-AF5D-2A06A42B41C8}"/>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Sheet1!$D$2:$D$29</c:f>
              <c:numCache>
                <c:formatCode>0.0</c:formatCode>
                <c:ptCount val="12"/>
                <c:pt idx="0">
                  <c:v>4.5131244575670708</c:v>
                </c:pt>
                <c:pt idx="1">
                  <c:v>3.9526102646461077</c:v>
                </c:pt>
                <c:pt idx="2">
                  <c:v>3.6337884347129688</c:v>
                </c:pt>
                <c:pt idx="3">
                  <c:v>3.4084364882374656</c:v>
                </c:pt>
                <c:pt idx="4">
                  <c:v>3.2649374677276515</c:v>
                </c:pt>
                <c:pt idx="5">
                  <c:v>3.058967292642004</c:v>
                </c:pt>
                <c:pt idx="6">
                  <c:v>2.8514779210064578</c:v>
                </c:pt>
                <c:pt idx="7">
                  <c:v>2.6678945541243975</c:v>
                </c:pt>
                <c:pt idx="8">
                  <c:v>2.5649730767924783</c:v>
                </c:pt>
                <c:pt idx="9">
                  <c:v>2.0439147937715103</c:v>
                </c:pt>
                <c:pt idx="10">
                  <c:v>2.0375368736430173</c:v>
                </c:pt>
                <c:pt idx="11">
                  <c:v>1.8576337637771629</c:v>
                </c:pt>
              </c:numCache>
            </c:numRef>
          </c:val>
          <c:smooth val="0"/>
          <c:extLst>
            <c:ext xmlns:c16="http://schemas.microsoft.com/office/drawing/2014/chart" uri="{C3380CC4-5D6E-409C-BE32-E72D297353CC}">
              <c16:uniqueId val="{00000002-AE98-40AE-AF5D-2A06A42B41C8}"/>
            </c:ext>
          </c:extLst>
        </c:ser>
        <c:ser>
          <c:idx val="3"/>
          <c:order val="3"/>
          <c:tx>
            <c:strRef>
              <c:f>Sheet1!$E$1</c:f>
              <c:strCache>
                <c:ptCount val="1"/>
                <c:pt idx="0">
                  <c:v>Multiple</c:v>
                </c:pt>
              </c:strCache>
            </c:strRef>
          </c:tx>
          <c:spPr>
            <a:ln w="31750" cap="rnd">
              <a:solidFill>
                <a:srgbClr val="005DAA"/>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Sheet1!$E$2:$E$29</c:f>
              <c:numCache>
                <c:formatCode>0.0</c:formatCode>
                <c:ptCount val="12"/>
                <c:pt idx="0">
                  <c:v>0.49441425198522776</c:v>
                </c:pt>
                <c:pt idx="1">
                  <c:v>0.36708659625246537</c:v>
                </c:pt>
                <c:pt idx="2">
                  <c:v>0.38312948522722368</c:v>
                </c:pt>
                <c:pt idx="3">
                  <c:v>0.42525902527229337</c:v>
                </c:pt>
                <c:pt idx="4">
                  <c:v>0.36109722345779482</c:v>
                </c:pt>
                <c:pt idx="5">
                  <c:v>0.20865474188766414</c:v>
                </c:pt>
                <c:pt idx="6">
                  <c:v>0.31955329006475269</c:v>
                </c:pt>
                <c:pt idx="7">
                  <c:v>0.41723970260437815</c:v>
                </c:pt>
                <c:pt idx="8">
                  <c:v>0.29828993363943845</c:v>
                </c:pt>
                <c:pt idx="9">
                  <c:v>0.31507159285875913</c:v>
                </c:pt>
                <c:pt idx="10">
                  <c:v>0.30647766821282219</c:v>
                </c:pt>
                <c:pt idx="11">
                  <c:v>0.31611280111720014</c:v>
                </c:pt>
              </c:numCache>
            </c:numRef>
          </c:val>
          <c:smooth val="0"/>
          <c:extLst>
            <c:ext xmlns:c16="http://schemas.microsoft.com/office/drawing/2014/chart" uri="{C3380CC4-5D6E-409C-BE32-E72D297353CC}">
              <c16:uniqueId val="{00000003-AE98-40AE-AF5D-2A06A42B41C8}"/>
            </c:ext>
          </c:extLst>
        </c:ser>
        <c:ser>
          <c:idx val="4"/>
          <c:order val="4"/>
          <c:tx>
            <c:strRef>
              <c:f>Sheet1!$F$1</c:f>
              <c:strCache>
                <c:ptCount val="1"/>
                <c:pt idx="0">
                  <c:v>Native Hawaiian</c:v>
                </c:pt>
              </c:strCache>
            </c:strRef>
          </c:tx>
          <c:spPr>
            <a:ln w="31750" cap="rnd">
              <a:solidFill>
                <a:srgbClr val="78B832"/>
              </a:solidFill>
              <a:prstDash val="solid"/>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Sheet1!$F$2:$F$29</c:f>
              <c:numCache>
                <c:formatCode>0.0</c:formatCode>
                <c:ptCount val="12"/>
                <c:pt idx="0">
                  <c:v>5.363452096551077</c:v>
                </c:pt>
                <c:pt idx="1">
                  <c:v>3.1319748255160342</c:v>
                </c:pt>
                <c:pt idx="2">
                  <c:v>2.2283781167697989</c:v>
                </c:pt>
                <c:pt idx="3">
                  <c:v>5.2385642143201396</c:v>
                </c:pt>
                <c:pt idx="4">
                  <c:v>5.6302729671827274</c:v>
                </c:pt>
                <c:pt idx="5">
                  <c:v>3.9975077606788592</c:v>
                </c:pt>
                <c:pt idx="6">
                  <c:v>5.9360327321531727</c:v>
                </c:pt>
                <c:pt idx="7">
                  <c:v>5.3035626682223782</c:v>
                </c:pt>
                <c:pt idx="8">
                  <c:v>3.9216455224612248</c:v>
                </c:pt>
                <c:pt idx="9">
                  <c:v>6.2046469851324835</c:v>
                </c:pt>
                <c:pt idx="10">
                  <c:v>5.2019189879146417</c:v>
                </c:pt>
                <c:pt idx="11">
                  <c:v>6.3145664418681005</c:v>
                </c:pt>
              </c:numCache>
            </c:numRef>
          </c:val>
          <c:smooth val="0"/>
          <c:extLst>
            <c:ext xmlns:c16="http://schemas.microsoft.com/office/drawing/2014/chart" uri="{C3380CC4-5D6E-409C-BE32-E72D297353CC}">
              <c16:uniqueId val="{00000004-AE98-40AE-AF5D-2A06A42B41C8}"/>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Sheet1!$G$2:$G$29</c:f>
              <c:numCache>
                <c:formatCode>0.0</c:formatCode>
                <c:ptCount val="12"/>
                <c:pt idx="0">
                  <c:v>0.69196169189868417</c:v>
                </c:pt>
                <c:pt idx="1">
                  <c:v>0.67247571640047343</c:v>
                </c:pt>
                <c:pt idx="2">
                  <c:v>0.57418115506412259</c:v>
                </c:pt>
                <c:pt idx="3">
                  <c:v>0.51224620533170973</c:v>
                </c:pt>
                <c:pt idx="4">
                  <c:v>0.52221927965125958</c:v>
                </c:pt>
                <c:pt idx="5">
                  <c:v>0.48700703673904189</c:v>
                </c:pt>
                <c:pt idx="6">
                  <c:v>0.42233944725816958</c:v>
                </c:pt>
                <c:pt idx="7">
                  <c:v>0.43131397541560701</c:v>
                </c:pt>
                <c:pt idx="8">
                  <c:v>0.40246037874161777</c:v>
                </c:pt>
                <c:pt idx="9">
                  <c:v>0.30285218129766855</c:v>
                </c:pt>
                <c:pt idx="10">
                  <c:v>0.34040311583541483</c:v>
                </c:pt>
                <c:pt idx="11">
                  <c:v>0.30425988602003884</c:v>
                </c:pt>
              </c:numCache>
            </c:numRef>
          </c:val>
          <c:smooth val="0"/>
          <c:extLst>
            <c:ext xmlns:c16="http://schemas.microsoft.com/office/drawing/2014/chart" uri="{C3380CC4-5D6E-409C-BE32-E72D297353CC}">
              <c16:uniqueId val="{00000005-AE98-40AE-AF5D-2A06A42B41C8}"/>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Sheet1!$H$2:$H$29</c:f>
              <c:numCache>
                <c:formatCode>0.0</c:formatCode>
                <c:ptCount val="12"/>
                <c:pt idx="0">
                  <c:v>2.3774020056236931</c:v>
                </c:pt>
                <c:pt idx="1">
                  <c:v>2.0132803770769412</c:v>
                </c:pt>
                <c:pt idx="2">
                  <c:v>1.8625693165660515</c:v>
                </c:pt>
                <c:pt idx="3">
                  <c:v>1.8167057384172363</c:v>
                </c:pt>
                <c:pt idx="4">
                  <c:v>1.8190589252994356</c:v>
                </c:pt>
                <c:pt idx="5">
                  <c:v>1.6040900600966048</c:v>
                </c:pt>
                <c:pt idx="6">
                  <c:v>1.5189175020647459</c:v>
                </c:pt>
                <c:pt idx="7">
                  <c:v>1.4701206550464261</c:v>
                </c:pt>
                <c:pt idx="8">
                  <c:v>1.5173018579710629</c:v>
                </c:pt>
                <c:pt idx="9">
                  <c:v>1.1662607015468154</c:v>
                </c:pt>
                <c:pt idx="10">
                  <c:v>1.32457780860719</c:v>
                </c:pt>
                <c:pt idx="11">
                  <c:v>1.3066854978899589</c:v>
                </c:pt>
              </c:numCache>
            </c:numRef>
          </c:val>
          <c:smooth val="0"/>
          <c:extLst>
            <c:ext xmlns:c16="http://schemas.microsoft.com/office/drawing/2014/chart" uri="{C3380CC4-5D6E-409C-BE32-E72D297353CC}">
              <c16:uniqueId val="{00000006-AE98-40AE-AF5D-2A06A42B41C8}"/>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noMultiLvlLbl val="0"/>
      </c:catAx>
      <c:valAx>
        <c:axId val="2069402752"/>
        <c:scaling>
          <c:orientation val="minMax"/>
          <c:max val="7.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solidFill>
            <a:schemeClr val="bg2"/>
          </a:solid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4925">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1748310030939"/>
          <c:y val="6.9578848888743966E-2"/>
          <c:w val="0.8597032154194324"/>
          <c:h val="0.80762342155346212"/>
        </c:manualLayout>
      </c:layout>
      <c:barChart>
        <c:barDir val="col"/>
        <c:grouping val="stacked"/>
        <c:varyColors val="0"/>
        <c:ser>
          <c:idx val="0"/>
          <c:order val="0"/>
          <c:tx>
            <c:strRef>
              <c:f>Sheet1!$B$1</c:f>
              <c:strCache>
                <c:ptCount val="1"/>
                <c:pt idx="0">
                  <c:v>Asian</c:v>
                </c:pt>
              </c:strCache>
            </c:strRef>
          </c:tx>
          <c:spPr>
            <a:solidFill>
              <a:srgbClr val="4BA9FF"/>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3020</c:v>
                </c:pt>
                <c:pt idx="1">
                  <c:v>2915</c:v>
                </c:pt>
                <c:pt idx="2">
                  <c:v>2933</c:v>
                </c:pt>
                <c:pt idx="3">
                  <c:v>2943</c:v>
                </c:pt>
                <c:pt idx="4">
                  <c:v>3155</c:v>
                </c:pt>
                <c:pt idx="5">
                  <c:v>3060</c:v>
                </c:pt>
                <c:pt idx="6">
                  <c:v>3140</c:v>
                </c:pt>
                <c:pt idx="7">
                  <c:v>3076</c:v>
                </c:pt>
                <c:pt idx="8">
                  <c:v>3047</c:v>
                </c:pt>
                <c:pt idx="9">
                  <c:v>2479</c:v>
                </c:pt>
                <c:pt idx="10">
                  <c:v>2698</c:v>
                </c:pt>
                <c:pt idx="11">
                  <c:v>2704</c:v>
                </c:pt>
              </c:numCache>
            </c:numRef>
          </c:val>
          <c:extLst>
            <c:ext xmlns:c16="http://schemas.microsoft.com/office/drawing/2014/chart" uri="{C3380CC4-5D6E-409C-BE32-E72D297353CC}">
              <c16:uniqueId val="{00000013-D2E9-4BEE-B0BD-1EE33B8295F0}"/>
            </c:ext>
          </c:extLst>
        </c:ser>
        <c:ser>
          <c:idx val="1"/>
          <c:order val="1"/>
          <c:tx>
            <c:strRef>
              <c:f>Sheet1!$C$1</c:f>
              <c:strCache>
                <c:ptCount val="1"/>
                <c:pt idx="0">
                  <c:v>Hispanic/Latino</c:v>
                </c:pt>
              </c:strCache>
            </c:strRef>
          </c:tx>
          <c:spPr>
            <a:solidFill>
              <a:srgbClr val="A22474"/>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c:formatCode>
                <c:ptCount val="12"/>
                <c:pt idx="0">
                  <c:v>2236</c:v>
                </c:pt>
                <c:pt idx="1">
                  <c:v>2092</c:v>
                </c:pt>
                <c:pt idx="2">
                  <c:v>2032</c:v>
                </c:pt>
                <c:pt idx="3">
                  <c:v>2097</c:v>
                </c:pt>
                <c:pt idx="4">
                  <c:v>2036</c:v>
                </c:pt>
                <c:pt idx="5">
                  <c:v>1988</c:v>
                </c:pt>
                <c:pt idx="6">
                  <c:v>1969</c:v>
                </c:pt>
                <c:pt idx="7">
                  <c:v>2036</c:v>
                </c:pt>
                <c:pt idx="8">
                  <c:v>2077</c:v>
                </c:pt>
                <c:pt idx="9">
                  <c:v>1643</c:v>
                </c:pt>
                <c:pt idx="10">
                  <c:v>1844</c:v>
                </c:pt>
                <c:pt idx="11">
                  <c:v>2268</c:v>
                </c:pt>
              </c:numCache>
            </c:numRef>
          </c:val>
          <c:extLst>
            <c:ext xmlns:c16="http://schemas.microsoft.com/office/drawing/2014/chart" uri="{C3380CC4-5D6E-409C-BE32-E72D297353CC}">
              <c16:uniqueId val="{00000015-D2E9-4BEE-B0BD-1EE33B8295F0}"/>
            </c:ext>
          </c:extLst>
        </c:ser>
        <c:ser>
          <c:idx val="2"/>
          <c:order val="2"/>
          <c:tx>
            <c:strRef>
              <c:f>Sheet1!$D$1</c:f>
              <c:strCache>
                <c:ptCount val="1"/>
                <c:pt idx="0">
                  <c:v>Black/African American</c:v>
                </c:pt>
              </c:strCache>
            </c:strRef>
          </c:tx>
          <c:spPr>
            <a:solidFill>
              <a:srgbClr val="259393"/>
            </a:solidFill>
            <a:ln w="19050">
              <a:noFill/>
            </a:ln>
            <a:effectLst/>
          </c:spPr>
          <c:invertIfNegative val="0"/>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#,##0</c:formatCode>
                <c:ptCount val="12"/>
                <c:pt idx="0">
                  <c:v>863</c:v>
                </c:pt>
                <c:pt idx="1">
                  <c:v>896</c:v>
                </c:pt>
                <c:pt idx="2">
                  <c:v>834</c:v>
                </c:pt>
                <c:pt idx="3">
                  <c:v>826</c:v>
                </c:pt>
                <c:pt idx="4">
                  <c:v>856</c:v>
                </c:pt>
                <c:pt idx="5">
                  <c:v>914</c:v>
                </c:pt>
                <c:pt idx="6">
                  <c:v>903</c:v>
                </c:pt>
                <c:pt idx="7">
                  <c:v>847</c:v>
                </c:pt>
                <c:pt idx="8">
                  <c:v>839</c:v>
                </c:pt>
                <c:pt idx="9">
                  <c:v>677</c:v>
                </c:pt>
                <c:pt idx="10">
                  <c:v>666</c:v>
                </c:pt>
                <c:pt idx="11">
                  <c:v>638</c:v>
                </c:pt>
              </c:numCache>
            </c:numRef>
          </c:val>
          <c:extLst>
            <c:ext xmlns:c16="http://schemas.microsoft.com/office/drawing/2014/chart" uri="{C3380CC4-5D6E-409C-BE32-E72D297353CC}">
              <c16:uniqueId val="{00000016-D2E9-4BEE-B0BD-1EE33B8295F0}"/>
            </c:ext>
          </c:extLst>
        </c:ser>
        <c:ser>
          <c:idx val="3"/>
          <c:order val="3"/>
          <c:tx>
            <c:strRef>
              <c:f>Sheet1!$E$1</c:f>
              <c:strCache>
                <c:ptCount val="1"/>
                <c:pt idx="0">
                  <c:v>White</c:v>
                </c:pt>
              </c:strCache>
            </c:strRef>
          </c:tx>
          <c:spPr>
            <a:solidFill>
              <a:srgbClr val="EA865A"/>
            </a:solidFill>
            <a:ln w="19050">
              <a:noFill/>
            </a:ln>
            <a:effectLst/>
          </c:spPr>
          <c:invertIfNegative val="0"/>
          <c:val>
            <c:numRef>
              <c:f>Sheet1!$E$2:$E$13</c:f>
              <c:numCache>
                <c:formatCode>#,##0</c:formatCode>
                <c:ptCount val="12"/>
                <c:pt idx="0">
                  <c:v>328</c:v>
                </c:pt>
                <c:pt idx="1">
                  <c:v>296</c:v>
                </c:pt>
                <c:pt idx="2">
                  <c:v>320</c:v>
                </c:pt>
                <c:pt idx="3">
                  <c:v>278</c:v>
                </c:pt>
                <c:pt idx="4">
                  <c:v>256</c:v>
                </c:pt>
                <c:pt idx="5">
                  <c:v>281</c:v>
                </c:pt>
                <c:pt idx="6">
                  <c:v>264</c:v>
                </c:pt>
                <c:pt idx="7">
                  <c:v>262</c:v>
                </c:pt>
                <c:pt idx="8">
                  <c:v>255</c:v>
                </c:pt>
                <c:pt idx="9">
                  <c:v>213</c:v>
                </c:pt>
                <c:pt idx="10">
                  <c:v>243</c:v>
                </c:pt>
                <c:pt idx="11">
                  <c:v>282</c:v>
                </c:pt>
              </c:numCache>
            </c:numRef>
          </c:val>
          <c:extLst>
            <c:ext xmlns:c16="http://schemas.microsoft.com/office/drawing/2014/chart" uri="{C3380CC4-5D6E-409C-BE32-E72D297353CC}">
              <c16:uniqueId val="{00000017-D2E9-4BEE-B0BD-1EE33B8295F0}"/>
            </c:ext>
          </c:extLst>
        </c:ser>
        <c:ser>
          <c:idx val="4"/>
          <c:order val="4"/>
          <c:tx>
            <c:strRef>
              <c:f>Sheet1!$F$1</c:f>
              <c:strCache>
                <c:ptCount val="1"/>
                <c:pt idx="0">
                  <c:v>American Indian/Alaska Native</c:v>
                </c:pt>
              </c:strCache>
            </c:strRef>
          </c:tx>
          <c:spPr>
            <a:solidFill>
              <a:srgbClr val="A87FE5"/>
            </a:solidFill>
            <a:ln w="19050">
              <a:noFill/>
            </a:ln>
            <a:effectLst/>
          </c:spPr>
          <c:invertIfNegative val="0"/>
          <c:val>
            <c:numRef>
              <c:f>Sheet1!$F$2:$F$13</c:f>
              <c:numCache>
                <c:formatCode>General</c:formatCode>
                <c:ptCount val="12"/>
                <c:pt idx="0">
                  <c:v>2</c:v>
                </c:pt>
                <c:pt idx="1">
                  <c:v>1</c:v>
                </c:pt>
                <c:pt idx="2">
                  <c:v>2</c:v>
                </c:pt>
                <c:pt idx="3">
                  <c:v>0</c:v>
                </c:pt>
                <c:pt idx="4">
                  <c:v>1</c:v>
                </c:pt>
                <c:pt idx="5">
                  <c:v>0</c:v>
                </c:pt>
                <c:pt idx="6">
                  <c:v>2</c:v>
                </c:pt>
                <c:pt idx="7">
                  <c:v>2</c:v>
                </c:pt>
                <c:pt idx="8">
                  <c:v>2</c:v>
                </c:pt>
                <c:pt idx="9">
                  <c:v>0</c:v>
                </c:pt>
                <c:pt idx="10" formatCode="#,##0">
                  <c:v>1</c:v>
                </c:pt>
                <c:pt idx="11" formatCode="#,##0">
                  <c:v>0</c:v>
                </c:pt>
              </c:numCache>
            </c:numRef>
          </c:val>
          <c:extLst>
            <c:ext xmlns:c16="http://schemas.microsoft.com/office/drawing/2014/chart" uri="{C3380CC4-5D6E-409C-BE32-E72D297353CC}">
              <c16:uniqueId val="{00000018-D2E9-4BEE-B0BD-1EE33B8295F0}"/>
            </c:ext>
          </c:extLst>
        </c:ser>
        <c:ser>
          <c:idx val="5"/>
          <c:order val="5"/>
          <c:tx>
            <c:strRef>
              <c:f>Sheet1!$G$1</c:f>
              <c:strCache>
                <c:ptCount val="1"/>
                <c:pt idx="0">
                  <c:v>Native Hawaiian/Other Pacific Islander</c:v>
                </c:pt>
              </c:strCache>
            </c:strRef>
          </c:tx>
          <c:spPr>
            <a:solidFill>
              <a:srgbClr val="78B832"/>
            </a:solidFill>
            <a:ln w="19050">
              <a:noFill/>
            </a:ln>
            <a:effectLst/>
          </c:spPr>
          <c:invertIfNegative val="0"/>
          <c:val>
            <c:numRef>
              <c:f>Sheet1!$G$2:$G$13</c:f>
              <c:numCache>
                <c:formatCode>General</c:formatCode>
                <c:ptCount val="12"/>
                <c:pt idx="0">
                  <c:v>57</c:v>
                </c:pt>
                <c:pt idx="1">
                  <c:v>46</c:v>
                </c:pt>
                <c:pt idx="2">
                  <c:v>46</c:v>
                </c:pt>
                <c:pt idx="3">
                  <c:v>56</c:v>
                </c:pt>
                <c:pt idx="4">
                  <c:v>62</c:v>
                </c:pt>
                <c:pt idx="5">
                  <c:v>47</c:v>
                </c:pt>
                <c:pt idx="6">
                  <c:v>69</c:v>
                </c:pt>
                <c:pt idx="7">
                  <c:v>72</c:v>
                </c:pt>
                <c:pt idx="8">
                  <c:v>79</c:v>
                </c:pt>
                <c:pt idx="9">
                  <c:v>74</c:v>
                </c:pt>
                <c:pt idx="10" formatCode="#,##0">
                  <c:v>75</c:v>
                </c:pt>
                <c:pt idx="11" formatCode="#,##0">
                  <c:v>103</c:v>
                </c:pt>
              </c:numCache>
            </c:numRef>
          </c:val>
          <c:extLst>
            <c:ext xmlns:c16="http://schemas.microsoft.com/office/drawing/2014/chart" uri="{C3380CC4-5D6E-409C-BE32-E72D297353CC}">
              <c16:uniqueId val="{00000019-D2E9-4BEE-B0BD-1EE33B8295F0}"/>
            </c:ext>
          </c:extLst>
        </c:ser>
        <c:ser>
          <c:idx val="6"/>
          <c:order val="6"/>
          <c:tx>
            <c:strRef>
              <c:f>Sheet1!$H$1</c:f>
              <c:strCache>
                <c:ptCount val="1"/>
                <c:pt idx="0">
                  <c:v>Multiple race</c:v>
                </c:pt>
              </c:strCache>
            </c:strRef>
          </c:tx>
          <c:spPr>
            <a:solidFill>
              <a:srgbClr val="005DAA"/>
            </a:solidFill>
            <a:ln w="19050">
              <a:noFill/>
            </a:ln>
            <a:effectLst/>
          </c:spPr>
          <c:invertIfNegative val="0"/>
          <c:val>
            <c:numRef>
              <c:f>Sheet1!$H$2:$H$13</c:f>
              <c:numCache>
                <c:formatCode>General</c:formatCode>
                <c:ptCount val="12"/>
                <c:pt idx="0">
                  <c:v>30</c:v>
                </c:pt>
                <c:pt idx="1">
                  <c:v>34</c:v>
                </c:pt>
                <c:pt idx="2">
                  <c:v>23</c:v>
                </c:pt>
                <c:pt idx="3">
                  <c:v>52</c:v>
                </c:pt>
                <c:pt idx="4">
                  <c:v>23</c:v>
                </c:pt>
                <c:pt idx="5">
                  <c:v>43</c:v>
                </c:pt>
                <c:pt idx="6">
                  <c:v>39</c:v>
                </c:pt>
                <c:pt idx="7">
                  <c:v>35</c:v>
                </c:pt>
                <c:pt idx="8">
                  <c:v>45</c:v>
                </c:pt>
                <c:pt idx="9">
                  <c:v>32</c:v>
                </c:pt>
                <c:pt idx="10" formatCode="#,##0">
                  <c:v>58</c:v>
                </c:pt>
                <c:pt idx="11" formatCode="#,##0">
                  <c:v>75</c:v>
                </c:pt>
              </c:numCache>
            </c:numRef>
          </c:val>
          <c:extLst>
            <c:ext xmlns:c16="http://schemas.microsoft.com/office/drawing/2014/chart" uri="{C3380CC4-5D6E-409C-BE32-E72D297353CC}">
              <c16:uniqueId val="{0000001A-D2E9-4BEE-B0BD-1EE33B8295F0}"/>
            </c:ext>
          </c:extLst>
        </c:ser>
        <c:dLbls>
          <c:showLegendKey val="0"/>
          <c:showVal val="0"/>
          <c:showCatName val="0"/>
          <c:showSerName val="0"/>
          <c:showPercent val="0"/>
          <c:showBubbleSize val="0"/>
        </c:dLbls>
        <c:gapWidth val="10"/>
        <c:overlap val="100"/>
        <c:axId val="531148896"/>
        <c:axId val="531145288"/>
      </c:barChart>
      <c:catAx>
        <c:axId val="5311488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100"/>
        <c:noMultiLvlLbl val="0"/>
      </c:catAx>
      <c:valAx>
        <c:axId val="531145288"/>
        <c:scaling>
          <c:orientation val="minMax"/>
          <c:max val="70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39173966186921E-2"/>
          <c:y val="3.0294999873022865E-2"/>
          <c:w val="0.90876129184684096"/>
          <c:h val="0.83961934774850155"/>
        </c:manualLayout>
      </c:layout>
      <c:lineChart>
        <c:grouping val="standard"/>
        <c:varyColors val="0"/>
        <c:ser>
          <c:idx val="1"/>
          <c:order val="1"/>
          <c:tx>
            <c:strRef>
              <c:f>Sheet1!$C$1</c:f>
              <c:strCache>
                <c:ptCount val="1"/>
                <c:pt idx="0">
                  <c:v>Asian</c:v>
                </c:pt>
              </c:strCache>
            </c:strRef>
          </c:tx>
          <c:spPr>
            <a:ln w="31750" cap="rnd">
              <a:solidFill>
                <a:srgbClr val="4BA9FF"/>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Sheet1!$C$2:$C$29</c:f>
              <c:numCache>
                <c:formatCode>0.0</c:formatCode>
                <c:ptCount val="12"/>
                <c:pt idx="0">
                  <c:v>34.223099935191421</c:v>
                </c:pt>
                <c:pt idx="1">
                  <c:v>30.639454346529813</c:v>
                </c:pt>
                <c:pt idx="2">
                  <c:v>29.87982767295841</c:v>
                </c:pt>
                <c:pt idx="3">
                  <c:v>29.566680852243753</c:v>
                </c:pt>
                <c:pt idx="4">
                  <c:v>29.633550852676073</c:v>
                </c:pt>
                <c:pt idx="5">
                  <c:v>27.277472872285802</c:v>
                </c:pt>
                <c:pt idx="6">
                  <c:v>27.431402928433304</c:v>
                </c:pt>
                <c:pt idx="7">
                  <c:v>26.09600019410809</c:v>
                </c:pt>
                <c:pt idx="8">
                  <c:v>26.151123627184024</c:v>
                </c:pt>
                <c:pt idx="9">
                  <c:v>22.185593271760183</c:v>
                </c:pt>
                <c:pt idx="10">
                  <c:v>23.737285089808847</c:v>
                </c:pt>
                <c:pt idx="11">
                  <c:v>22.7</c:v>
                </c:pt>
              </c:numCache>
            </c:numRef>
          </c:val>
          <c:smooth val="0"/>
          <c:extLst>
            <c:ext xmlns:c16="http://schemas.microsoft.com/office/drawing/2014/chart" uri="{C3380CC4-5D6E-409C-BE32-E72D297353CC}">
              <c16:uniqueId val="{00000001-C303-423E-82E8-0890D632D1F1}"/>
            </c:ext>
          </c:extLst>
        </c:ser>
        <c:ser>
          <c:idx val="2"/>
          <c:order val="2"/>
          <c:tx>
            <c:strRef>
              <c:f>Sheet1!$D$1</c:f>
              <c:strCache>
                <c:ptCount val="1"/>
                <c:pt idx="0">
                  <c:v>Black</c:v>
                </c:pt>
              </c:strCache>
            </c:strRef>
          </c:tx>
          <c:spPr>
            <a:ln w="31750" cap="rnd">
              <a:solidFill>
                <a:srgbClr val="259393"/>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Sheet1!$D$2:$D$29</c:f>
              <c:numCache>
                <c:formatCode>0.0</c:formatCode>
                <c:ptCount val="12"/>
                <c:pt idx="0">
                  <c:v>27.402958439904804</c:v>
                </c:pt>
                <c:pt idx="1">
                  <c:v>27.623048968020154</c:v>
                </c:pt>
                <c:pt idx="2">
                  <c:v>24.484432422085781</c:v>
                </c:pt>
                <c:pt idx="3">
                  <c:v>23.538544223681143</c:v>
                </c:pt>
                <c:pt idx="4">
                  <c:v>23.140000789355167</c:v>
                </c:pt>
                <c:pt idx="5">
                  <c:v>22.738416903649565</c:v>
                </c:pt>
                <c:pt idx="6">
                  <c:v>22.256964667623166</c:v>
                </c:pt>
                <c:pt idx="7">
                  <c:v>20.337067077986049</c:v>
                </c:pt>
                <c:pt idx="8">
                  <c:v>19.854459006221617</c:v>
                </c:pt>
                <c:pt idx="9">
                  <c:v>15.621106260440989</c:v>
                </c:pt>
                <c:pt idx="10">
                  <c:v>15.285918983252278</c:v>
                </c:pt>
                <c:pt idx="11">
                  <c:v>14</c:v>
                </c:pt>
              </c:numCache>
            </c:numRef>
          </c:val>
          <c:smooth val="0"/>
          <c:extLst>
            <c:ext xmlns:c16="http://schemas.microsoft.com/office/drawing/2014/chart" uri="{C3380CC4-5D6E-409C-BE32-E72D297353CC}">
              <c16:uniqueId val="{00000002-C303-423E-82E8-0890D632D1F1}"/>
            </c:ext>
          </c:extLst>
        </c:ser>
        <c:ser>
          <c:idx val="3"/>
          <c:order val="3"/>
          <c:tx>
            <c:strRef>
              <c:f>Sheet1!$E$1</c:f>
              <c:strCache>
                <c:ptCount val="1"/>
                <c:pt idx="0">
                  <c:v>Multiple</c:v>
                </c:pt>
              </c:strCache>
            </c:strRef>
          </c:tx>
          <c:spPr>
            <a:ln w="31750" cap="rnd">
              <a:solidFill>
                <a:srgbClr val="005DAA"/>
              </a:solidFill>
              <a:round/>
            </a:ln>
            <a:effectLst/>
          </c:spPr>
          <c:marker>
            <c:symbol val="none"/>
          </c:marker>
          <c:dPt>
            <c:idx val="9"/>
            <c:marker>
              <c:symbol val="none"/>
            </c:marker>
            <c:bubble3D val="0"/>
            <c:spPr>
              <a:ln w="31750" cap="rnd">
                <a:solidFill>
                  <a:srgbClr val="005DAA"/>
                </a:solidFill>
                <a:round/>
              </a:ln>
              <a:effectLst/>
            </c:spPr>
            <c:extLst>
              <c:ext xmlns:c16="http://schemas.microsoft.com/office/drawing/2014/chart" uri="{C3380CC4-5D6E-409C-BE32-E72D297353CC}">
                <c16:uniqueId val="{00000004-C303-423E-82E8-0890D632D1F1}"/>
              </c:ext>
            </c:extLst>
          </c:dPt>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Sheet1!$E$2:$E$29</c:f>
              <c:numCache>
                <c:formatCode>0.0</c:formatCode>
                <c:ptCount val="12"/>
                <c:pt idx="0">
                  <c:v>19.905515154732203</c:v>
                </c:pt>
                <c:pt idx="1">
                  <c:v>21.635655560363478</c:v>
                </c:pt>
                <c:pt idx="2">
                  <c:v>18.837173113620914</c:v>
                </c:pt>
                <c:pt idx="3">
                  <c:v>42.711173900187269</c:v>
                </c:pt>
                <c:pt idx="4">
                  <c:v>17.348932286362984</c:v>
                </c:pt>
                <c:pt idx="5">
                  <c:v>37.394881249510824</c:v>
                </c:pt>
                <c:pt idx="6">
                  <c:v>32.747241674643554</c:v>
                </c:pt>
                <c:pt idx="7">
                  <c:v>22.906958479501547</c:v>
                </c:pt>
                <c:pt idx="8">
                  <c:v>23.349089644938175</c:v>
                </c:pt>
                <c:pt idx="9">
                  <c:v>14.689073624391208</c:v>
                </c:pt>
                <c:pt idx="10">
                  <c:v>30.710254047929176</c:v>
                </c:pt>
                <c:pt idx="11">
                  <c:v>31.186716953515162</c:v>
                </c:pt>
              </c:numCache>
            </c:numRef>
          </c:val>
          <c:smooth val="0"/>
          <c:extLst>
            <c:ext xmlns:c16="http://schemas.microsoft.com/office/drawing/2014/chart" uri="{C3380CC4-5D6E-409C-BE32-E72D297353CC}">
              <c16:uniqueId val="{00000005-C303-423E-82E8-0890D632D1F1}"/>
            </c:ext>
          </c:extLst>
        </c:ser>
        <c:ser>
          <c:idx val="4"/>
          <c:order val="4"/>
          <c:tx>
            <c:strRef>
              <c:f>Sheet1!$F$1</c:f>
              <c:strCache>
                <c:ptCount val="1"/>
                <c:pt idx="0">
                  <c:v>Native Hawaiian</c:v>
                </c:pt>
              </c:strCache>
            </c:strRef>
          </c:tx>
          <c:spPr>
            <a:ln w="31750" cap="rnd">
              <a:solidFill>
                <a:srgbClr val="78B832"/>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Sheet1!$F$2:$F$29</c:f>
              <c:numCache>
                <c:formatCode>0.0</c:formatCode>
                <c:ptCount val="12"/>
                <c:pt idx="0">
                  <c:v>27.082115825933265</c:v>
                </c:pt>
                <c:pt idx="1">
                  <c:v>17.054280809855893</c:v>
                </c:pt>
                <c:pt idx="2">
                  <c:v>18.051887403314485</c:v>
                </c:pt>
                <c:pt idx="3">
                  <c:v>24.982378500878841</c:v>
                </c:pt>
                <c:pt idx="4">
                  <c:v>19.200574778496595</c:v>
                </c:pt>
                <c:pt idx="5">
                  <c:v>13.012758040223266</c:v>
                </c:pt>
                <c:pt idx="6">
                  <c:v>23.40879560050346</c:v>
                </c:pt>
                <c:pt idx="7">
                  <c:v>24.357816321766755</c:v>
                </c:pt>
                <c:pt idx="8">
                  <c:v>24.474495407159562</c:v>
                </c:pt>
                <c:pt idx="9">
                  <c:v>34.884104633457625</c:v>
                </c:pt>
                <c:pt idx="10">
                  <c:v>23.270822732180754</c:v>
                </c:pt>
                <c:pt idx="11">
                  <c:v>27.818515247517265</c:v>
                </c:pt>
              </c:numCache>
            </c:numRef>
          </c:val>
          <c:smooth val="0"/>
          <c:extLst>
            <c:ext xmlns:c16="http://schemas.microsoft.com/office/drawing/2014/chart" uri="{C3380CC4-5D6E-409C-BE32-E72D297353CC}">
              <c16:uniqueId val="{00000006-C303-423E-82E8-0890D632D1F1}"/>
            </c:ext>
          </c:extLst>
        </c:ser>
        <c:ser>
          <c:idx val="5"/>
          <c:order val="5"/>
          <c:tx>
            <c:strRef>
              <c:f>Sheet1!$G$1</c:f>
              <c:strCache>
                <c:ptCount val="1"/>
                <c:pt idx="0">
                  <c:v>White</c:v>
                </c:pt>
              </c:strCache>
            </c:strRef>
          </c:tx>
          <c:spPr>
            <a:ln w="31750" cap="rnd">
              <a:solidFill>
                <a:srgbClr val="EA865A"/>
              </a:solidFill>
              <a:prstDash val="dash"/>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Sheet1!$G$2:$G$29</c:f>
              <c:numCache>
                <c:formatCode>0.0</c:formatCode>
                <c:ptCount val="12"/>
                <c:pt idx="0">
                  <c:v>4.1338484679869358</c:v>
                </c:pt>
                <c:pt idx="1">
                  <c:v>3.7208352822674668</c:v>
                </c:pt>
                <c:pt idx="2">
                  <c:v>4.1285666622886659</c:v>
                </c:pt>
                <c:pt idx="3">
                  <c:v>3.5979193154945559</c:v>
                </c:pt>
                <c:pt idx="4">
                  <c:v>3.3875343235960687</c:v>
                </c:pt>
                <c:pt idx="5">
                  <c:v>3.7085927698542349</c:v>
                </c:pt>
                <c:pt idx="6">
                  <c:v>3.4239726331205542</c:v>
                </c:pt>
                <c:pt idx="7">
                  <c:v>3.2578194817356319</c:v>
                </c:pt>
                <c:pt idx="8">
                  <c:v>3.1726263311811316</c:v>
                </c:pt>
                <c:pt idx="9">
                  <c:v>2.7386452937473513</c:v>
                </c:pt>
                <c:pt idx="10">
                  <c:v>3.0757068145132349</c:v>
                </c:pt>
                <c:pt idx="11">
                  <c:v>3.5</c:v>
                </c:pt>
              </c:numCache>
            </c:numRef>
          </c:val>
          <c:smooth val="0"/>
          <c:extLst>
            <c:ext xmlns:c16="http://schemas.microsoft.com/office/drawing/2014/chart" uri="{C3380CC4-5D6E-409C-BE32-E72D297353CC}">
              <c16:uniqueId val="{00000007-C303-423E-82E8-0890D632D1F1}"/>
            </c:ext>
          </c:extLst>
        </c:ser>
        <c:ser>
          <c:idx val="6"/>
          <c:order val="6"/>
          <c:tx>
            <c:strRef>
              <c:f>Sheet1!$H$1</c:f>
              <c:strCache>
                <c:ptCount val="1"/>
                <c:pt idx="0">
                  <c:v>Hispanic</c:v>
                </c:pt>
              </c:strCache>
            </c:strRef>
          </c:tx>
          <c:spPr>
            <a:ln w="31750" cap="rnd">
              <a:solidFill>
                <a:srgbClr val="A22474"/>
              </a:solidFill>
              <a:round/>
            </a:ln>
            <a:effectLst/>
          </c:spPr>
          <c:marker>
            <c:symbol val="none"/>
          </c:marker>
          <c:cat>
            <c:numRef>
              <c:f>Sheet1!$A$2:$A$29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Sheet1!$H$2:$H$29</c:f>
              <c:numCache>
                <c:formatCode>0.0</c:formatCode>
                <c:ptCount val="12"/>
                <c:pt idx="0">
                  <c:v>12.264685068009214</c:v>
                </c:pt>
                <c:pt idx="1">
                  <c:v>11.443955906416011</c:v>
                </c:pt>
                <c:pt idx="2">
                  <c:v>11.142178585434628</c:v>
                </c:pt>
                <c:pt idx="3">
                  <c:v>11.192512278671673</c:v>
                </c:pt>
                <c:pt idx="4">
                  <c:v>10.387766761779019</c:v>
                </c:pt>
                <c:pt idx="5">
                  <c:v>10.046092767278118</c:v>
                </c:pt>
                <c:pt idx="6">
                  <c:v>9.9660284460516966</c:v>
                </c:pt>
                <c:pt idx="7">
                  <c:v>10.25674661941712</c:v>
                </c:pt>
                <c:pt idx="8">
                  <c:v>10.246858513972654</c:v>
                </c:pt>
                <c:pt idx="9">
                  <c:v>8.1307624551972957</c:v>
                </c:pt>
                <c:pt idx="10">
                  <c:v>8.9208681262509888</c:v>
                </c:pt>
                <c:pt idx="11">
                  <c:v>10.4</c:v>
                </c:pt>
              </c:numCache>
            </c:numRef>
          </c:val>
          <c:smooth val="0"/>
          <c:extLst>
            <c:ext xmlns:c16="http://schemas.microsoft.com/office/drawing/2014/chart" uri="{C3380CC4-5D6E-409C-BE32-E72D297353CC}">
              <c16:uniqueId val="{00000008-C303-423E-82E8-0890D632D1F1}"/>
            </c:ext>
          </c:extLst>
        </c:ser>
        <c:dLbls>
          <c:showLegendKey val="0"/>
          <c:showVal val="0"/>
          <c:showCatName val="0"/>
          <c:showSerName val="0"/>
          <c:showPercent val="0"/>
          <c:showBubbleSize val="0"/>
        </c:dLbls>
        <c:smooth val="0"/>
        <c:axId val="2072575296"/>
        <c:axId val="206940275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American Indian</c:v>
                      </c:pt>
                    </c:strCache>
                  </c:strRef>
                </c:tx>
                <c:spPr>
                  <a:ln w="31750" cap="rnd">
                    <a:solidFill>
                      <a:srgbClr val="A87FE5"/>
                    </a:solidFill>
                    <a:round/>
                  </a:ln>
                  <a:effectLst/>
                </c:spPr>
                <c:marker>
                  <c:symbol val="none"/>
                </c:marker>
                <c:cat>
                  <c:numRef>
                    <c:extLst>
                      <c:ext uri="{02D57815-91ED-43cb-92C2-25804820EDAC}">
                        <c15:formulaRef>
                          <c15:sqref>Sheet1!$A$2:$A$29</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Sheet1!$B$2:$B$29</c15:sqref>
                        </c15:formulaRef>
                      </c:ext>
                    </c:extLst>
                    <c:numCache>
                      <c:formatCode>0.0</c:formatCode>
                      <c:ptCount val="12"/>
                      <c:pt idx="0">
                        <c:v>6.8509574212996265</c:v>
                      </c:pt>
                      <c:pt idx="1">
                        <c:v>1.7326218033127729</c:v>
                      </c:pt>
                      <c:pt idx="2">
                        <c:v>3.029339149664501</c:v>
                      </c:pt>
                      <c:pt idx="3">
                        <c:v>0</c:v>
                      </c:pt>
                      <c:pt idx="4">
                        <c:v>1.8979293590692554</c:v>
                      </c:pt>
                      <c:pt idx="5">
                        <c:v>0</c:v>
                      </c:pt>
                      <c:pt idx="6">
                        <c:v>2.876745825122621</c:v>
                      </c:pt>
                      <c:pt idx="7">
                        <c:v>3.4869327196331752</c:v>
                      </c:pt>
                      <c:pt idx="8">
                        <c:v>3.5125926446310021</c:v>
                      </c:pt>
                      <c:pt idx="9">
                        <c:v>0</c:v>
                      </c:pt>
                      <c:pt idx="10">
                        <c:v>1.3253459152838891</c:v>
                      </c:pt>
                      <c:pt idx="11">
                        <c:v>0</c:v>
                      </c:pt>
                    </c:numCache>
                  </c:numRef>
                </c:val>
                <c:smooth val="0"/>
                <c:extLst>
                  <c:ext xmlns:c16="http://schemas.microsoft.com/office/drawing/2014/chart" uri="{C3380CC4-5D6E-409C-BE32-E72D297353CC}">
                    <c16:uniqueId val="{00000000-C303-423E-82E8-0890D632D1F1}"/>
                  </c:ext>
                </c:extLst>
              </c15:ser>
            </c15:filteredLineSeries>
          </c:ext>
        </c:extLst>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 val="autoZero"/>
        <c:auto val="1"/>
        <c:lblAlgn val="ctr"/>
        <c:lblOffset val="100"/>
        <c:noMultiLvlLbl val="0"/>
      </c:catAx>
      <c:valAx>
        <c:axId val="20694027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85000"/>
                <a:lumOff val="15000"/>
              </a:scheme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9912333277731"/>
          <c:y val="3.0294999873022865E-2"/>
          <c:w val="0.61530532323715814"/>
          <c:h val="0.77860363376634967"/>
        </c:manualLayout>
      </c:layout>
      <c:lineChart>
        <c:grouping val="standard"/>
        <c:varyColors val="0"/>
        <c:ser>
          <c:idx val="0"/>
          <c:order val="0"/>
          <c:tx>
            <c:strRef>
              <c:f>Sheet1!$B$2</c:f>
              <c:strCache>
                <c:ptCount val="1"/>
                <c:pt idx="0">
                  <c:v>AI/AN</c:v>
                </c:pt>
              </c:strCache>
            </c:strRef>
          </c:tx>
          <c:spPr>
            <a:ln w="38100" cap="rnd">
              <a:noFill/>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Sheet1!$B$3:$B$30</c:f>
              <c:numCache>
                <c:formatCode>0.0</c:formatCode>
                <c:ptCount val="12"/>
                <c:pt idx="0">
                  <c:v>6.8509574212996265</c:v>
                </c:pt>
                <c:pt idx="1">
                  <c:v>1.7326218033127729</c:v>
                </c:pt>
                <c:pt idx="2">
                  <c:v>3.029339149664501</c:v>
                </c:pt>
                <c:pt idx="3">
                  <c:v>0</c:v>
                </c:pt>
                <c:pt idx="4">
                  <c:v>1.8979293590692554</c:v>
                </c:pt>
                <c:pt idx="5">
                  <c:v>0</c:v>
                </c:pt>
                <c:pt idx="6">
                  <c:v>2.876745825122621</c:v>
                </c:pt>
                <c:pt idx="7">
                  <c:v>3.4869327196331752</c:v>
                </c:pt>
                <c:pt idx="8">
                  <c:v>3.5125926446310021</c:v>
                </c:pt>
                <c:pt idx="9">
                  <c:v>0</c:v>
                </c:pt>
                <c:pt idx="10">
                  <c:v>1.3253459152838891</c:v>
                </c:pt>
                <c:pt idx="11">
                  <c:v>0</c:v>
                </c:pt>
              </c:numCache>
            </c:numRef>
          </c:val>
          <c:smooth val="0"/>
          <c:extLst>
            <c:ext xmlns:c16="http://schemas.microsoft.com/office/drawing/2014/chart" uri="{C3380CC4-5D6E-409C-BE32-E72D297353CC}">
              <c16:uniqueId val="{00000000-41CE-4B3E-A50A-C8E9215C780B}"/>
            </c:ext>
          </c:extLst>
        </c:ser>
        <c:ser>
          <c:idx val="1"/>
          <c:order val="1"/>
          <c:tx>
            <c:strRef>
              <c:f>Sheet1!$C$2</c:f>
              <c:strCache>
                <c:ptCount val="1"/>
                <c:pt idx="0">
                  <c:v>Asian</c:v>
                </c:pt>
              </c:strCache>
            </c:strRef>
          </c:tx>
          <c:spPr>
            <a:ln w="31750" cap="rnd">
              <a:solidFill>
                <a:srgbClr val="4BA9FF"/>
              </a:solidFill>
              <a:prstDash val="dash"/>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Sheet1!$C$3:$C$30</c:f>
              <c:numCache>
                <c:formatCode>0.0</c:formatCode>
                <c:ptCount val="12"/>
                <c:pt idx="0">
                  <c:v>34.223099935191421</c:v>
                </c:pt>
                <c:pt idx="1">
                  <c:v>30.639454346529813</c:v>
                </c:pt>
                <c:pt idx="2">
                  <c:v>29.87982767295841</c:v>
                </c:pt>
                <c:pt idx="3">
                  <c:v>29.566680852243753</c:v>
                </c:pt>
                <c:pt idx="4">
                  <c:v>29.633550852676073</c:v>
                </c:pt>
                <c:pt idx="5">
                  <c:v>27.277472872285802</c:v>
                </c:pt>
                <c:pt idx="6">
                  <c:v>27.431402928433304</c:v>
                </c:pt>
                <c:pt idx="7">
                  <c:v>26.09600019410809</c:v>
                </c:pt>
                <c:pt idx="8">
                  <c:v>26.151123627184024</c:v>
                </c:pt>
                <c:pt idx="9">
                  <c:v>22.185593271760183</c:v>
                </c:pt>
                <c:pt idx="10">
                  <c:v>23.737285089808847</c:v>
                </c:pt>
                <c:pt idx="11">
                  <c:v>22.6529977941811</c:v>
                </c:pt>
              </c:numCache>
            </c:numRef>
          </c:val>
          <c:smooth val="0"/>
          <c:extLst>
            <c:ext xmlns:c16="http://schemas.microsoft.com/office/drawing/2014/chart" uri="{C3380CC4-5D6E-409C-BE32-E72D297353CC}">
              <c16:uniqueId val="{00000001-41CE-4B3E-A50A-C8E9215C780B}"/>
            </c:ext>
          </c:extLst>
        </c:ser>
        <c:ser>
          <c:idx val="2"/>
          <c:order val="2"/>
          <c:tx>
            <c:strRef>
              <c:f>Sheet1!$D$2</c:f>
              <c:strCache>
                <c:ptCount val="1"/>
                <c:pt idx="0">
                  <c:v>Black</c:v>
                </c:pt>
              </c:strCache>
            </c:strRef>
          </c:tx>
          <c:spPr>
            <a:ln w="31750" cap="rnd">
              <a:solidFill>
                <a:srgbClr val="259393"/>
              </a:solidFill>
              <a:prstDash val="dash"/>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Sheet1!$D$3:$D$30</c:f>
              <c:numCache>
                <c:formatCode>0.0</c:formatCode>
                <c:ptCount val="12"/>
                <c:pt idx="0">
                  <c:v>27.402958439904804</c:v>
                </c:pt>
                <c:pt idx="1">
                  <c:v>27.623048968020154</c:v>
                </c:pt>
                <c:pt idx="2">
                  <c:v>24.484432422085781</c:v>
                </c:pt>
                <c:pt idx="3">
                  <c:v>23.538544223681143</c:v>
                </c:pt>
                <c:pt idx="4">
                  <c:v>23.140000789355167</c:v>
                </c:pt>
                <c:pt idx="5">
                  <c:v>22.738416903649565</c:v>
                </c:pt>
                <c:pt idx="6">
                  <c:v>22.256964667623166</c:v>
                </c:pt>
                <c:pt idx="7">
                  <c:v>20.337067077986049</c:v>
                </c:pt>
                <c:pt idx="8">
                  <c:v>19.854459006221617</c:v>
                </c:pt>
                <c:pt idx="9">
                  <c:v>15.621106260440989</c:v>
                </c:pt>
                <c:pt idx="10">
                  <c:v>15.285918983252278</c:v>
                </c:pt>
                <c:pt idx="11">
                  <c:v>13.952506804034</c:v>
                </c:pt>
              </c:numCache>
            </c:numRef>
          </c:val>
          <c:smooth val="0"/>
          <c:extLst>
            <c:ext xmlns:c16="http://schemas.microsoft.com/office/drawing/2014/chart" uri="{C3380CC4-5D6E-409C-BE32-E72D297353CC}">
              <c16:uniqueId val="{00000002-41CE-4B3E-A50A-C8E9215C780B}"/>
            </c:ext>
          </c:extLst>
        </c:ser>
        <c:ser>
          <c:idx val="3"/>
          <c:order val="3"/>
          <c:tx>
            <c:strRef>
              <c:f>Sheet1!$E$2</c:f>
              <c:strCache>
                <c:ptCount val="1"/>
                <c:pt idx="0">
                  <c:v>Multiple race</c:v>
                </c:pt>
              </c:strCache>
            </c:strRef>
          </c:tx>
          <c:spPr>
            <a:ln w="31750" cap="rnd">
              <a:solidFill>
                <a:srgbClr val="005DAA"/>
              </a:solidFill>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Sheet1!$E$3:$E$30</c:f>
              <c:numCache>
                <c:formatCode>0.0</c:formatCode>
                <c:ptCount val="12"/>
                <c:pt idx="0">
                  <c:v>19.905515154732203</c:v>
                </c:pt>
                <c:pt idx="1">
                  <c:v>21.635655560363478</c:v>
                </c:pt>
                <c:pt idx="2">
                  <c:v>18.837173113620914</c:v>
                </c:pt>
                <c:pt idx="3">
                  <c:v>42.711173900187269</c:v>
                </c:pt>
                <c:pt idx="4">
                  <c:v>17.348932286362984</c:v>
                </c:pt>
                <c:pt idx="5">
                  <c:v>37.394881249510824</c:v>
                </c:pt>
                <c:pt idx="6">
                  <c:v>32.747241674643554</c:v>
                </c:pt>
                <c:pt idx="7">
                  <c:v>22.906958479501547</c:v>
                </c:pt>
                <c:pt idx="8">
                  <c:v>23.349089644938175</c:v>
                </c:pt>
                <c:pt idx="9">
                  <c:v>14.689073624391208</c:v>
                </c:pt>
                <c:pt idx="10">
                  <c:v>30.710254047929176</c:v>
                </c:pt>
                <c:pt idx="11">
                  <c:v>31.186716953515162</c:v>
                </c:pt>
              </c:numCache>
            </c:numRef>
          </c:val>
          <c:smooth val="0"/>
          <c:extLst>
            <c:ext xmlns:c16="http://schemas.microsoft.com/office/drawing/2014/chart" uri="{C3380CC4-5D6E-409C-BE32-E72D297353CC}">
              <c16:uniqueId val="{00000003-41CE-4B3E-A50A-C8E9215C780B}"/>
            </c:ext>
          </c:extLst>
        </c:ser>
        <c:ser>
          <c:idx val="4"/>
          <c:order val="4"/>
          <c:tx>
            <c:strRef>
              <c:f>Sheet1!$F$2</c:f>
              <c:strCache>
                <c:ptCount val="1"/>
                <c:pt idx="0">
                  <c:v>NHOPI</c:v>
                </c:pt>
              </c:strCache>
            </c:strRef>
          </c:tx>
          <c:spPr>
            <a:ln w="31750" cap="rnd">
              <a:solidFill>
                <a:srgbClr val="78B832"/>
              </a:solidFill>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Sheet1!$F$3:$F$30</c:f>
              <c:numCache>
                <c:formatCode>0.0</c:formatCode>
                <c:ptCount val="12"/>
                <c:pt idx="0">
                  <c:v>27.082115825933265</c:v>
                </c:pt>
                <c:pt idx="1">
                  <c:v>17.054280809855893</c:v>
                </c:pt>
                <c:pt idx="2">
                  <c:v>18.051887403314485</c:v>
                </c:pt>
                <c:pt idx="3">
                  <c:v>24.982378500878841</c:v>
                </c:pt>
                <c:pt idx="4">
                  <c:v>19.200574778496595</c:v>
                </c:pt>
                <c:pt idx="5">
                  <c:v>13.012758040223266</c:v>
                </c:pt>
                <c:pt idx="6">
                  <c:v>23.40879560050346</c:v>
                </c:pt>
                <c:pt idx="7">
                  <c:v>24.357816321766755</c:v>
                </c:pt>
                <c:pt idx="8">
                  <c:v>24.474495407159562</c:v>
                </c:pt>
                <c:pt idx="9">
                  <c:v>34.884104633457625</c:v>
                </c:pt>
                <c:pt idx="10">
                  <c:v>23.270822732180754</c:v>
                </c:pt>
                <c:pt idx="11">
                  <c:v>27.818515247517265</c:v>
                </c:pt>
              </c:numCache>
            </c:numRef>
          </c:val>
          <c:smooth val="0"/>
          <c:extLst>
            <c:ext xmlns:c16="http://schemas.microsoft.com/office/drawing/2014/chart" uri="{C3380CC4-5D6E-409C-BE32-E72D297353CC}">
              <c16:uniqueId val="{00000004-41CE-4B3E-A50A-C8E9215C780B}"/>
            </c:ext>
          </c:extLst>
        </c:ser>
        <c:ser>
          <c:idx val="5"/>
          <c:order val="5"/>
          <c:tx>
            <c:strRef>
              <c:f>Sheet1!$G$2</c:f>
              <c:strCache>
                <c:ptCount val="1"/>
                <c:pt idx="0">
                  <c:v>White</c:v>
                </c:pt>
              </c:strCache>
            </c:strRef>
          </c:tx>
          <c:spPr>
            <a:ln w="31750" cap="rnd">
              <a:solidFill>
                <a:srgbClr val="EA865A"/>
              </a:solidFill>
              <a:prstDash val="dash"/>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Sheet1!$G$3:$G$30</c:f>
              <c:numCache>
                <c:formatCode>0.0</c:formatCode>
                <c:ptCount val="12"/>
                <c:pt idx="0">
                  <c:v>4.1338484679869358</c:v>
                </c:pt>
                <c:pt idx="1">
                  <c:v>3.7208352822674668</c:v>
                </c:pt>
                <c:pt idx="2">
                  <c:v>4.1285666622886659</c:v>
                </c:pt>
                <c:pt idx="3">
                  <c:v>3.5979193154945559</c:v>
                </c:pt>
                <c:pt idx="4">
                  <c:v>3.3875343235960687</c:v>
                </c:pt>
                <c:pt idx="5">
                  <c:v>3.7085927698542349</c:v>
                </c:pt>
                <c:pt idx="6">
                  <c:v>3.4239726331205542</c:v>
                </c:pt>
                <c:pt idx="7">
                  <c:v>3.2578194817356319</c:v>
                </c:pt>
                <c:pt idx="8">
                  <c:v>3.1726263311811316</c:v>
                </c:pt>
                <c:pt idx="9">
                  <c:v>2.7386452937473513</c:v>
                </c:pt>
                <c:pt idx="10">
                  <c:v>3.0757068145132349</c:v>
                </c:pt>
                <c:pt idx="11">
                  <c:v>3.4595178143698799</c:v>
                </c:pt>
              </c:numCache>
            </c:numRef>
          </c:val>
          <c:smooth val="0"/>
          <c:extLst>
            <c:ext xmlns:c16="http://schemas.microsoft.com/office/drawing/2014/chart" uri="{C3380CC4-5D6E-409C-BE32-E72D297353CC}">
              <c16:uniqueId val="{00000005-41CE-4B3E-A50A-C8E9215C780B}"/>
            </c:ext>
          </c:extLst>
        </c:ser>
        <c:ser>
          <c:idx val="6"/>
          <c:order val="6"/>
          <c:tx>
            <c:strRef>
              <c:f>Sheet1!$H$2</c:f>
              <c:strCache>
                <c:ptCount val="1"/>
                <c:pt idx="0">
                  <c:v>Hispanic</c:v>
                </c:pt>
              </c:strCache>
            </c:strRef>
          </c:tx>
          <c:spPr>
            <a:ln w="31750" cap="rnd">
              <a:solidFill>
                <a:srgbClr val="A22474"/>
              </a:solidFill>
              <a:round/>
            </a:ln>
            <a:effectLst/>
          </c:spPr>
          <c:marker>
            <c:symbol val="none"/>
          </c:marker>
          <c:cat>
            <c:numRef>
              <c:f>Sheet1!$A$3:$A$30</c:f>
              <c:numCache>
                <c:formatCode>General</c:formatCode>
                <c:ptCount val="12"/>
                <c:pt idx="1">
                  <c:v>2012</c:v>
                </c:pt>
                <c:pt idx="3">
                  <c:v>2014</c:v>
                </c:pt>
                <c:pt idx="5">
                  <c:v>2016</c:v>
                </c:pt>
                <c:pt idx="7">
                  <c:v>2018</c:v>
                </c:pt>
                <c:pt idx="9">
                  <c:v>2020</c:v>
                </c:pt>
                <c:pt idx="11">
                  <c:v>2022</c:v>
                </c:pt>
              </c:numCache>
            </c:numRef>
          </c:cat>
          <c:val>
            <c:numRef>
              <c:f>Sheet1!$H$3:$H$30</c:f>
              <c:numCache>
                <c:formatCode>0.0</c:formatCode>
                <c:ptCount val="12"/>
                <c:pt idx="0">
                  <c:v>12.264685068009214</c:v>
                </c:pt>
                <c:pt idx="1">
                  <c:v>11.443955906416011</c:v>
                </c:pt>
                <c:pt idx="2">
                  <c:v>11.142178585434628</c:v>
                </c:pt>
                <c:pt idx="3">
                  <c:v>11.192512278671673</c:v>
                </c:pt>
                <c:pt idx="4">
                  <c:v>10.387766761779019</c:v>
                </c:pt>
                <c:pt idx="5">
                  <c:v>10.046092767278118</c:v>
                </c:pt>
                <c:pt idx="6">
                  <c:v>9.9660284460516966</c:v>
                </c:pt>
                <c:pt idx="7">
                  <c:v>10.25674661941712</c:v>
                </c:pt>
                <c:pt idx="8">
                  <c:v>10.246858513972654</c:v>
                </c:pt>
                <c:pt idx="9">
                  <c:v>8.1307624551972957</c:v>
                </c:pt>
                <c:pt idx="10">
                  <c:v>8.9208681262509888</c:v>
                </c:pt>
                <c:pt idx="11">
                  <c:v>10.4043837136714</c:v>
                </c:pt>
              </c:numCache>
            </c:numRef>
          </c:val>
          <c:smooth val="0"/>
          <c:extLst>
            <c:ext xmlns:c16="http://schemas.microsoft.com/office/drawing/2014/chart" uri="{C3380CC4-5D6E-409C-BE32-E72D297353CC}">
              <c16:uniqueId val="{00000006-41CE-4B3E-A50A-C8E9215C780B}"/>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noMultiLvlLbl val="0"/>
      </c:catAx>
      <c:valAx>
        <c:axId val="2069402752"/>
        <c:scaling>
          <c:logBase val="10"/>
          <c:orientation val="minMax"/>
          <c:min val="0.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725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72599868486286E-2"/>
          <c:y val="3.7767721493554847E-2"/>
          <c:w val="0.84089750811292163"/>
          <c:h val="0.84998455054229327"/>
        </c:manualLayout>
      </c:layout>
      <c:barChart>
        <c:barDir val="col"/>
        <c:grouping val="clustered"/>
        <c:varyColors val="0"/>
        <c:ser>
          <c:idx val="0"/>
          <c:order val="0"/>
          <c:tx>
            <c:strRef>
              <c:f>Sheet1!$B$1</c:f>
              <c:strCache>
                <c:ptCount val="1"/>
                <c:pt idx="0">
                  <c:v> Number of cases</c:v>
                </c:pt>
              </c:strCache>
            </c:strRef>
          </c:tx>
          <c:spPr>
            <a:solidFill>
              <a:schemeClr val="accent4">
                <a:lumMod val="60000"/>
                <a:lumOff val="40000"/>
              </a:schemeClr>
            </a:solidFill>
            <a:ln w="9525">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25105</c:v>
                </c:pt>
                <c:pt idx="1">
                  <c:v>24207</c:v>
                </c:pt>
                <c:pt idx="2">
                  <c:v>22727</c:v>
                </c:pt>
                <c:pt idx="3">
                  <c:v>21212</c:v>
                </c:pt>
                <c:pt idx="4">
                  <c:v>19753</c:v>
                </c:pt>
                <c:pt idx="5">
                  <c:v>18288</c:v>
                </c:pt>
                <c:pt idx="6">
                  <c:v>17494</c:v>
                </c:pt>
                <c:pt idx="7">
                  <c:v>16309</c:v>
                </c:pt>
                <c:pt idx="8">
                  <c:v>15946</c:v>
                </c:pt>
                <c:pt idx="9">
                  <c:v>15054</c:v>
                </c:pt>
                <c:pt idx="10">
                  <c:v>14835</c:v>
                </c:pt>
                <c:pt idx="11">
                  <c:v>14498</c:v>
                </c:pt>
                <c:pt idx="12">
                  <c:v>14053</c:v>
                </c:pt>
                <c:pt idx="13">
                  <c:v>13720</c:v>
                </c:pt>
                <c:pt idx="14">
                  <c:v>13276</c:v>
                </c:pt>
                <c:pt idx="15">
                  <c:v>12943</c:v>
                </c:pt>
                <c:pt idx="16">
                  <c:v>11491</c:v>
                </c:pt>
                <c:pt idx="17">
                  <c:v>11069</c:v>
                </c:pt>
                <c:pt idx="18">
                  <c:v>10471</c:v>
                </c:pt>
                <c:pt idx="19">
                  <c:v>9906</c:v>
                </c:pt>
                <c:pt idx="20">
                  <c:v>9513</c:v>
                </c:pt>
                <c:pt idx="21">
                  <c:v>9381</c:v>
                </c:pt>
                <c:pt idx="22">
                  <c:v>9538</c:v>
                </c:pt>
                <c:pt idx="23">
                  <c:v>9239</c:v>
                </c:pt>
                <c:pt idx="24">
                  <c:v>9069</c:v>
                </c:pt>
                <c:pt idx="25">
                  <c:v>8997</c:v>
                </c:pt>
                <c:pt idx="26">
                  <c:v>8895</c:v>
                </c:pt>
                <c:pt idx="27">
                  <c:v>7171</c:v>
                </c:pt>
                <c:pt idx="28">
                  <c:v>7870</c:v>
                </c:pt>
                <c:pt idx="29">
                  <c:v>8331</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lineChart>
        <c:grouping val="standard"/>
        <c:varyColors val="0"/>
        <c:ser>
          <c:idx val="1"/>
          <c:order val="1"/>
          <c:tx>
            <c:strRef>
              <c:f>Sheet1!$C$1</c:f>
              <c:strCache>
                <c:ptCount val="1"/>
                <c:pt idx="0">
                  <c:v> Incidence rate</c:v>
                </c:pt>
              </c:strCache>
            </c:strRef>
          </c:tx>
          <c:spPr>
            <a:ln w="31750">
              <a:solidFill>
                <a:srgbClr val="005DAA"/>
              </a:solidFill>
            </a:ln>
          </c:spPr>
          <c:marker>
            <c:symbol val="none"/>
          </c:marker>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0.0</c:formatCode>
                <c:ptCount val="30"/>
                <c:pt idx="0">
                  <c:v>9.658793621947499</c:v>
                </c:pt>
                <c:pt idx="1">
                  <c:v>9.1997812711812887</c:v>
                </c:pt>
                <c:pt idx="2">
                  <c:v>8.5350522601358794</c:v>
                </c:pt>
                <c:pt idx="3">
                  <c:v>7.8739606813632319</c:v>
                </c:pt>
                <c:pt idx="4">
                  <c:v>7.2449010748975073</c:v>
                </c:pt>
                <c:pt idx="5">
                  <c:v>6.6295914161929597</c:v>
                </c:pt>
                <c:pt idx="6">
                  <c:v>6.2693482896698951</c:v>
                </c:pt>
                <c:pt idx="7">
                  <c:v>5.7800044811780404</c:v>
                </c:pt>
                <c:pt idx="8">
                  <c:v>5.5956972576188164</c:v>
                </c:pt>
                <c:pt idx="9">
                  <c:v>5.2338947930753754</c:v>
                </c:pt>
                <c:pt idx="10">
                  <c:v>5.1136140423984893</c:v>
                </c:pt>
                <c:pt idx="11">
                  <c:v>4.9514131400723498</c:v>
                </c:pt>
                <c:pt idx="12">
                  <c:v>4.7554012355157074</c:v>
                </c:pt>
                <c:pt idx="13">
                  <c:v>4.5981647718965748</c:v>
                </c:pt>
                <c:pt idx="14">
                  <c:v>4.4072458933512824</c:v>
                </c:pt>
                <c:pt idx="15">
                  <c:v>4.256250188140859</c:v>
                </c:pt>
                <c:pt idx="16">
                  <c:v>3.7457843749248325</c:v>
                </c:pt>
                <c:pt idx="17">
                  <c:v>3.5784121279004601</c:v>
                </c:pt>
                <c:pt idx="18">
                  <c:v>3.3605761019147224</c:v>
                </c:pt>
                <c:pt idx="19">
                  <c:v>3.156006686452252</c:v>
                </c:pt>
                <c:pt idx="20">
                  <c:v>3.0098720481023178</c:v>
                </c:pt>
                <c:pt idx="21">
                  <c:v>2.9464204790024136</c:v>
                </c:pt>
                <c:pt idx="22">
                  <c:v>2.973757534451829</c:v>
                </c:pt>
                <c:pt idx="23">
                  <c:v>2.8597362217566809</c:v>
                </c:pt>
                <c:pt idx="24">
                  <c:v>2.7894133370091625</c:v>
                </c:pt>
                <c:pt idx="25">
                  <c:v>2.7527382134424259</c:v>
                </c:pt>
                <c:pt idx="26">
                  <c:v>2.7091649478596307</c:v>
                </c:pt>
                <c:pt idx="27">
                  <c:v>2.1631224679763159</c:v>
                </c:pt>
                <c:pt idx="28">
                  <c:v>2.3702566533781906</c:v>
                </c:pt>
                <c:pt idx="29">
                  <c:v>2.4996432735111078</c:v>
                </c:pt>
              </c:numCache>
            </c:numRef>
          </c:val>
          <c:smooth val="0"/>
          <c:extLst>
            <c:ext xmlns:c16="http://schemas.microsoft.com/office/drawing/2014/chart" uri="{C3380CC4-5D6E-409C-BE32-E72D297353CC}">
              <c16:uniqueId val="{00000000-5A3D-49FF-A861-50F246BB3889}"/>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a:pPr>
                <a:r>
                  <a:rPr lang="en-US" sz="2000"/>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196572488"/>
        <c:crosses val="autoZero"/>
        <c:auto val="1"/>
        <c:lblAlgn val="ctr"/>
        <c:lblOffset val="0"/>
        <c:noMultiLvlLbl val="1"/>
      </c:catAx>
      <c:valAx>
        <c:axId val="196572488"/>
        <c:scaling>
          <c:orientation val="minMax"/>
          <c:max val="26000"/>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1"/>
        <c:majorTickMark val="out"/>
        <c:minorTickMark val="none"/>
        <c:tickLblPos val="low"/>
        <c:spPr>
          <a:ln>
            <a:solidFill>
              <a:schemeClr val="tx1">
                <a:lumMod val="85000"/>
                <a:lumOff val="15000"/>
              </a:schemeClr>
            </a:solidFill>
          </a:ln>
        </c:spPr>
        <c:txPr>
          <a:bodyPr/>
          <a:lstStyle/>
          <a:p>
            <a:pPr>
              <a:defRPr sz="1600"/>
            </a:pPr>
            <a:endParaRPr lang="en-US"/>
          </a:p>
        </c:txPr>
        <c:crossAx val="315305256"/>
        <c:crosses val="autoZero"/>
        <c:crossBetween val="between"/>
      </c:valAx>
      <c:valAx>
        <c:axId val="455406024"/>
        <c:scaling>
          <c:orientation val="minMax"/>
          <c:max val="11"/>
          <c:min val="0"/>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t"/>
      <c:layout>
        <c:manualLayout>
          <c:xMode val="edge"/>
          <c:yMode val="edge"/>
          <c:x val="0.44676756037818111"/>
          <c:y val="0.14977385613702782"/>
          <c:w val="0.48460365800519939"/>
          <c:h val="8.0364629905160481E-2"/>
        </c:manualLayout>
      </c:layout>
      <c:overlay val="0"/>
      <c:txPr>
        <a:bodyPr/>
        <a:lstStyle/>
        <a:p>
          <a:pPr>
            <a:defRPr>
              <a:solidFill>
                <a:schemeClr val="tx1">
                  <a:lumMod val="85000"/>
                  <a:lumOff val="15000"/>
                </a:schemeClr>
              </a:solidFill>
            </a:defRPr>
          </a:pPr>
          <a:endParaRPr lang="en-US"/>
        </a:p>
      </c:txPr>
    </c:legend>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9173471164063E-2"/>
          <c:y val="3.0294999873022865E-2"/>
          <c:w val="0.58738819686804855"/>
          <c:h val="0.77862289947416496"/>
        </c:manualLayout>
      </c:layout>
      <c:lineChart>
        <c:grouping val="standard"/>
        <c:varyColors val="0"/>
        <c:ser>
          <c:idx val="6"/>
          <c:order val="0"/>
          <c:tx>
            <c:v>American Indian or Alaska Native</c:v>
          </c:tx>
          <c:spPr>
            <a:ln w="31750" cap="rnd">
              <a:solidFill>
                <a:srgbClr val="A87FE5"/>
              </a:solidFill>
              <a:prstDash val="solid"/>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Sheet1!$I$2:$I$29</c:f>
              <c:numCache>
                <c:formatCode>0.0</c:formatCode>
                <c:ptCount val="12"/>
                <c:pt idx="0">
                  <c:v>6.6213191195682901</c:v>
                </c:pt>
                <c:pt idx="1">
                  <c:v>6.1942286555263699</c:v>
                </c:pt>
                <c:pt idx="2">
                  <c:v>5.5699445790514384</c:v>
                </c:pt>
                <c:pt idx="3">
                  <c:v>5.2305984691190783</c:v>
                </c:pt>
                <c:pt idx="4">
                  <c:v>6.9666081761855212</c:v>
                </c:pt>
                <c:pt idx="5">
                  <c:v>5.0546871194624758</c:v>
                </c:pt>
                <c:pt idx="6">
                  <c:v>3.8064244916227286</c:v>
                </c:pt>
                <c:pt idx="7">
                  <c:v>3.9498903612116076</c:v>
                </c:pt>
                <c:pt idx="8">
                  <c:v>3.3547043571239907</c:v>
                </c:pt>
                <c:pt idx="9">
                  <c:v>3.4498270320275584</c:v>
                </c:pt>
                <c:pt idx="10">
                  <c:v>3.8072537924232104</c:v>
                </c:pt>
                <c:pt idx="11">
                  <c:v>4.4874923171727517</c:v>
                </c:pt>
              </c:numCache>
            </c:numRef>
          </c:val>
          <c:smooth val="0"/>
          <c:extLst>
            <c:ext xmlns:c16="http://schemas.microsoft.com/office/drawing/2014/chart" uri="{C3380CC4-5D6E-409C-BE32-E72D297353CC}">
              <c16:uniqueId val="{00000000-44AF-4884-B286-718B0DBD733A}"/>
            </c:ext>
          </c:extLst>
        </c:ser>
        <c:ser>
          <c:idx val="7"/>
          <c:order val="1"/>
          <c:tx>
            <c:v>Asian</c:v>
          </c:tx>
          <c:spPr>
            <a:ln w="31750" cap="rnd">
              <a:solidFill>
                <a:srgbClr val="4BA9FF"/>
              </a:solidFill>
              <a:prstDash val="dash"/>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Sheet1!$J$2:$J$29</c:f>
              <c:numCache>
                <c:formatCode>0.0</c:formatCode>
                <c:ptCount val="12"/>
                <c:pt idx="0">
                  <c:v>2.4375330974198248</c:v>
                </c:pt>
                <c:pt idx="1">
                  <c:v>2.0725568165119581</c:v>
                </c:pt>
                <c:pt idx="2">
                  <c:v>2.4825892309470543</c:v>
                </c:pt>
                <c:pt idx="3">
                  <c:v>2.1162245878614279</c:v>
                </c:pt>
                <c:pt idx="4">
                  <c:v>2.0890150505965499</c:v>
                </c:pt>
                <c:pt idx="5">
                  <c:v>2.1041477686383598</c:v>
                </c:pt>
                <c:pt idx="6">
                  <c:v>1.8407299759856641</c:v>
                </c:pt>
                <c:pt idx="7">
                  <c:v>1.875647098248896</c:v>
                </c:pt>
                <c:pt idx="8">
                  <c:v>1.4724090096837603</c:v>
                </c:pt>
                <c:pt idx="9">
                  <c:v>1.1545824221753718</c:v>
                </c:pt>
                <c:pt idx="10">
                  <c:v>1.359466941989341</c:v>
                </c:pt>
                <c:pt idx="11">
                  <c:v>1.7831993597207501</c:v>
                </c:pt>
              </c:numCache>
            </c:numRef>
          </c:val>
          <c:smooth val="0"/>
          <c:extLst>
            <c:ext xmlns:c16="http://schemas.microsoft.com/office/drawing/2014/chart" uri="{C3380CC4-5D6E-409C-BE32-E72D297353CC}">
              <c16:uniqueId val="{00000001-44AF-4884-B286-718B0DBD733A}"/>
            </c:ext>
          </c:extLst>
        </c:ser>
        <c:ser>
          <c:idx val="8"/>
          <c:order val="2"/>
          <c:tx>
            <c:v>Black or African American</c:v>
          </c:tx>
          <c:spPr>
            <a:ln w="31750" cap="rnd">
              <a:solidFill>
                <a:srgbClr val="259393"/>
              </a:solidFill>
              <a:prstDash val="dash"/>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Sheet1!$K$2:$K$29</c:f>
              <c:numCache>
                <c:formatCode>0.0</c:formatCode>
                <c:ptCount val="12"/>
                <c:pt idx="0">
                  <c:v>4.5131244575670708</c:v>
                </c:pt>
                <c:pt idx="1">
                  <c:v>3.9526102646461077</c:v>
                </c:pt>
                <c:pt idx="2">
                  <c:v>3.6337884347129688</c:v>
                </c:pt>
                <c:pt idx="3">
                  <c:v>3.4084364882374656</c:v>
                </c:pt>
                <c:pt idx="4">
                  <c:v>3.2649374677276515</c:v>
                </c:pt>
                <c:pt idx="5">
                  <c:v>3.058967292642004</c:v>
                </c:pt>
                <c:pt idx="6">
                  <c:v>2.8514779210064578</c:v>
                </c:pt>
                <c:pt idx="7">
                  <c:v>2.6678945541243975</c:v>
                </c:pt>
                <c:pt idx="8">
                  <c:v>2.5649730767924783</c:v>
                </c:pt>
                <c:pt idx="9">
                  <c:v>2.0439147937715103</c:v>
                </c:pt>
                <c:pt idx="10">
                  <c:v>2.0375368736430173</c:v>
                </c:pt>
                <c:pt idx="11">
                  <c:v>1.8576337637771601</c:v>
                </c:pt>
              </c:numCache>
            </c:numRef>
          </c:val>
          <c:smooth val="0"/>
          <c:extLst>
            <c:ext xmlns:c16="http://schemas.microsoft.com/office/drawing/2014/chart" uri="{C3380CC4-5D6E-409C-BE32-E72D297353CC}">
              <c16:uniqueId val="{00000002-44AF-4884-B286-718B0DBD733A}"/>
            </c:ext>
          </c:extLst>
        </c:ser>
        <c:ser>
          <c:idx val="12"/>
          <c:order val="3"/>
          <c:tx>
            <c:v>Hispanic or Latino</c:v>
          </c:tx>
          <c:spPr>
            <a:ln w="31750" cap="rnd">
              <a:solidFill>
                <a:srgbClr val="A22474"/>
              </a:solidFill>
              <a:prstDash val="solid"/>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Sheet1!$O$2:$O$29</c:f>
              <c:numCache>
                <c:formatCode>0.0</c:formatCode>
                <c:ptCount val="12"/>
                <c:pt idx="0">
                  <c:v>2.3774020056236931</c:v>
                </c:pt>
                <c:pt idx="1">
                  <c:v>2.0132803770769412</c:v>
                </c:pt>
                <c:pt idx="2">
                  <c:v>1.8625693165660515</c:v>
                </c:pt>
                <c:pt idx="3">
                  <c:v>1.8167057384172363</c:v>
                </c:pt>
                <c:pt idx="4">
                  <c:v>1.8190589252994356</c:v>
                </c:pt>
                <c:pt idx="5">
                  <c:v>1.6040900600966048</c:v>
                </c:pt>
                <c:pt idx="6">
                  <c:v>1.5189175020647459</c:v>
                </c:pt>
                <c:pt idx="7">
                  <c:v>1.4701206550464261</c:v>
                </c:pt>
                <c:pt idx="8">
                  <c:v>1.5173018579710629</c:v>
                </c:pt>
                <c:pt idx="9">
                  <c:v>1.1662607015468154</c:v>
                </c:pt>
                <c:pt idx="10">
                  <c:v>1.32457780860719</c:v>
                </c:pt>
                <c:pt idx="11">
                  <c:v>1.30668549788996</c:v>
                </c:pt>
              </c:numCache>
            </c:numRef>
          </c:val>
          <c:smooth val="0"/>
          <c:extLst>
            <c:ext xmlns:c16="http://schemas.microsoft.com/office/drawing/2014/chart" uri="{C3380CC4-5D6E-409C-BE32-E72D297353CC}">
              <c16:uniqueId val="{00000003-44AF-4884-B286-718B0DBD733A}"/>
            </c:ext>
          </c:extLst>
        </c:ser>
        <c:ser>
          <c:idx val="9"/>
          <c:order val="4"/>
          <c:tx>
            <c:v>Multiple races</c:v>
          </c:tx>
          <c:spPr>
            <a:ln w="31750" cap="rnd">
              <a:solidFill>
                <a:srgbClr val="005DAA"/>
              </a:solidFill>
              <a:prstDash val="solid"/>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Sheet1!$L$2:$L$29</c:f>
              <c:numCache>
                <c:formatCode>0.0</c:formatCode>
                <c:ptCount val="12"/>
                <c:pt idx="0">
                  <c:v>0.49441425198522776</c:v>
                </c:pt>
                <c:pt idx="1">
                  <c:v>0.36708659625246537</c:v>
                </c:pt>
                <c:pt idx="2">
                  <c:v>0.38312948522722368</c:v>
                </c:pt>
                <c:pt idx="3">
                  <c:v>0.42525902527229337</c:v>
                </c:pt>
                <c:pt idx="4">
                  <c:v>0.36109722345779482</c:v>
                </c:pt>
                <c:pt idx="5">
                  <c:v>0.20865474188766414</c:v>
                </c:pt>
                <c:pt idx="6">
                  <c:v>0.31955329006475269</c:v>
                </c:pt>
                <c:pt idx="7">
                  <c:v>0.41723970260437815</c:v>
                </c:pt>
                <c:pt idx="8">
                  <c:v>0.29828993363943845</c:v>
                </c:pt>
                <c:pt idx="9">
                  <c:v>0.31507159285875913</c:v>
                </c:pt>
                <c:pt idx="10">
                  <c:v>0.30647766821282219</c:v>
                </c:pt>
                <c:pt idx="11">
                  <c:v>0.31611280111720014</c:v>
                </c:pt>
              </c:numCache>
            </c:numRef>
          </c:val>
          <c:smooth val="0"/>
          <c:extLst>
            <c:ext xmlns:c16="http://schemas.microsoft.com/office/drawing/2014/chart" uri="{C3380CC4-5D6E-409C-BE32-E72D297353CC}">
              <c16:uniqueId val="{00000004-44AF-4884-B286-718B0DBD733A}"/>
            </c:ext>
          </c:extLst>
        </c:ser>
        <c:ser>
          <c:idx val="10"/>
          <c:order val="5"/>
          <c:tx>
            <c:v>Native Hawaiian or Other Pacific Islander</c:v>
          </c:tx>
          <c:spPr>
            <a:ln w="31750" cap="rnd">
              <a:solidFill>
                <a:srgbClr val="78B832"/>
              </a:solidFill>
              <a:prstDash val="solid"/>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Sheet1!$M$2:$M$29</c:f>
              <c:numCache>
                <c:formatCode>0.0</c:formatCode>
                <c:ptCount val="12"/>
                <c:pt idx="0">
                  <c:v>5.363452096551077</c:v>
                </c:pt>
                <c:pt idx="1">
                  <c:v>3.1319748255160342</c:v>
                </c:pt>
                <c:pt idx="2">
                  <c:v>2.2283781167697989</c:v>
                </c:pt>
                <c:pt idx="3">
                  <c:v>5.2385642143201396</c:v>
                </c:pt>
                <c:pt idx="4">
                  <c:v>5.6302729671827274</c:v>
                </c:pt>
                <c:pt idx="5">
                  <c:v>3.9975077606788592</c:v>
                </c:pt>
                <c:pt idx="6">
                  <c:v>5.9360327321531727</c:v>
                </c:pt>
                <c:pt idx="7">
                  <c:v>5.3035626682223782</c:v>
                </c:pt>
                <c:pt idx="8">
                  <c:v>3.9216455224612248</c:v>
                </c:pt>
                <c:pt idx="9">
                  <c:v>6.2046469851324835</c:v>
                </c:pt>
                <c:pt idx="10">
                  <c:v>5.2019189879146417</c:v>
                </c:pt>
                <c:pt idx="11">
                  <c:v>6.3145664418681005</c:v>
                </c:pt>
              </c:numCache>
            </c:numRef>
          </c:val>
          <c:smooth val="0"/>
          <c:extLst>
            <c:ext xmlns:c16="http://schemas.microsoft.com/office/drawing/2014/chart" uri="{C3380CC4-5D6E-409C-BE32-E72D297353CC}">
              <c16:uniqueId val="{00000005-44AF-4884-B286-718B0DBD733A}"/>
            </c:ext>
          </c:extLst>
        </c:ser>
        <c:ser>
          <c:idx val="11"/>
          <c:order val="6"/>
          <c:tx>
            <c:v>White</c:v>
          </c:tx>
          <c:spPr>
            <a:ln w="31750" cap="rnd">
              <a:solidFill>
                <a:srgbClr val="EA865A"/>
              </a:solidFill>
              <a:prstDash val="dash"/>
              <a:round/>
            </a:ln>
            <a:effectLst/>
          </c:spPr>
          <c:marker>
            <c:symbol val="none"/>
          </c:marker>
          <c:cat>
            <c:numRef>
              <c:f>Sheet1!$A$2:$A$29</c:f>
              <c:numCache>
                <c:formatCode>General</c:formatCode>
                <c:ptCount val="12"/>
                <c:pt idx="1">
                  <c:v>2012</c:v>
                </c:pt>
                <c:pt idx="3">
                  <c:v>2014</c:v>
                </c:pt>
                <c:pt idx="5">
                  <c:v>2016</c:v>
                </c:pt>
                <c:pt idx="7">
                  <c:v>2018</c:v>
                </c:pt>
                <c:pt idx="9">
                  <c:v>2020</c:v>
                </c:pt>
                <c:pt idx="11">
                  <c:v>2022</c:v>
                </c:pt>
              </c:numCache>
            </c:numRef>
          </c:cat>
          <c:val>
            <c:numRef>
              <c:f>Sheet1!$N$2:$N$29</c:f>
              <c:numCache>
                <c:formatCode>0.0</c:formatCode>
                <c:ptCount val="12"/>
                <c:pt idx="0">
                  <c:v>0.69196169189868417</c:v>
                </c:pt>
                <c:pt idx="1">
                  <c:v>0.67247571640047343</c:v>
                </c:pt>
                <c:pt idx="2">
                  <c:v>0.57418115506412259</c:v>
                </c:pt>
                <c:pt idx="3">
                  <c:v>0.51224620533170973</c:v>
                </c:pt>
                <c:pt idx="4">
                  <c:v>0.52221927965125958</c:v>
                </c:pt>
                <c:pt idx="5">
                  <c:v>0.48700703673904189</c:v>
                </c:pt>
                <c:pt idx="6">
                  <c:v>0.42233944725816958</c:v>
                </c:pt>
                <c:pt idx="7">
                  <c:v>0.43131397541560701</c:v>
                </c:pt>
                <c:pt idx="8">
                  <c:v>0.40246037874161777</c:v>
                </c:pt>
                <c:pt idx="9">
                  <c:v>0.30285218129766855</c:v>
                </c:pt>
                <c:pt idx="10">
                  <c:v>0.34040311583541483</c:v>
                </c:pt>
                <c:pt idx="11">
                  <c:v>0.30425988602003901</c:v>
                </c:pt>
              </c:numCache>
            </c:numRef>
          </c:val>
          <c:smooth val="0"/>
          <c:extLst>
            <c:ext xmlns:c16="http://schemas.microsoft.com/office/drawing/2014/chart" uri="{C3380CC4-5D6E-409C-BE32-E72D297353CC}">
              <c16:uniqueId val="{00000006-44AF-4884-B286-718B0DBD733A}"/>
            </c:ext>
          </c:extLst>
        </c:ser>
        <c:dLbls>
          <c:showLegendKey val="0"/>
          <c:showVal val="0"/>
          <c:showCatName val="0"/>
          <c:showSerName val="0"/>
          <c:showPercent val="0"/>
          <c:showBubbleSize val="0"/>
        </c:dLbls>
        <c:smooth val="0"/>
        <c:axId val="2072575296"/>
        <c:axId val="2069402752"/>
      </c:lineChart>
      <c:catAx>
        <c:axId val="20725752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9402752"/>
        <c:crossesAt val="0.1"/>
        <c:auto val="1"/>
        <c:lblAlgn val="ctr"/>
        <c:lblOffset val="100"/>
        <c:noMultiLvlLbl val="0"/>
      </c:catAx>
      <c:valAx>
        <c:axId val="2069402752"/>
        <c:scaling>
          <c:logBase val="10"/>
          <c:orientation val="minMax"/>
          <c:max val="100"/>
        </c:scaling>
        <c:delete val="1"/>
        <c:axPos val="l"/>
        <c:majorGridlines>
          <c:spPr>
            <a:ln w="9525" cap="flat" cmpd="sng" algn="ctr">
              <a:noFill/>
              <a:round/>
            </a:ln>
            <a:effectLst/>
          </c:spPr>
        </c:majorGridlines>
        <c:numFmt formatCode="0" sourceLinked="0"/>
        <c:majorTickMark val="out"/>
        <c:minorTickMark val="none"/>
        <c:tickLblPos val="nextTo"/>
        <c:crossAx val="2072575296"/>
        <c:crosses val="autoZero"/>
        <c:crossBetween val="between"/>
      </c:valAx>
      <c:spPr>
        <a:noFill/>
        <a:ln>
          <a:noFill/>
        </a:ln>
        <a:effectLst/>
      </c:spPr>
    </c:plotArea>
    <c:legend>
      <c:legendPos val="r"/>
      <c:layout>
        <c:manualLayout>
          <c:xMode val="edge"/>
          <c:yMode val="edge"/>
          <c:x val="0.60858620111170814"/>
          <c:y val="0.10524213075060533"/>
          <c:w val="0.36909821477702848"/>
          <c:h val="0.73709993396434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3904988115E-2"/>
          <c:y val="3.241276561647493E-2"/>
          <c:w val="0.8379884698273975"/>
          <c:h val="0.96299431487399068"/>
        </c:manualLayout>
      </c:layout>
      <c:barChart>
        <c:barDir val="bar"/>
        <c:grouping val="clustered"/>
        <c:varyColors val="0"/>
        <c:ser>
          <c:idx val="0"/>
          <c:order val="0"/>
          <c:tx>
            <c:strRef>
              <c:f>Sheet1!$B$1</c:f>
              <c:strCache>
                <c:ptCount val="1"/>
                <c:pt idx="0">
                  <c:v>Percentage</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0"/>
              <c:layout>
                <c:manualLayout>
                  <c:x val="2.2028410119156131E-3"/>
                  <c:y val="-4.2225335001509585E-3"/>
                </c:manualLayout>
              </c:layout>
              <c:tx>
                <c:rich>
                  <a:bodyPr/>
                  <a:lstStyle/>
                  <a:p>
                    <a:fld id="{9022EC70-2106-44C5-929F-9A57BF0E4F1F}" type="VALUE">
                      <a:rPr lang="en-US">
                        <a:solidFill>
                          <a:schemeClr val="tx1">
                            <a:lumMod val="85000"/>
                            <a:lumOff val="1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5B-4A64-BFA3-6454E9D2FB5C}"/>
                </c:ext>
              </c:extLst>
            </c:dLbl>
            <c:dLbl>
              <c:idx val="1"/>
              <c:layout>
                <c:manualLayout>
                  <c:x val="4.271353268180937E-3"/>
                  <c:y val="-1.16118320193459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5B-4A64-BFA3-6454E9D2FB5C}"/>
                </c:ext>
              </c:extLst>
            </c:dLbl>
            <c:dLbl>
              <c:idx val="2"/>
              <c:layout>
                <c:manualLayout>
                  <c:x val="-2.69378271112292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B-4A64-BFA3-6454E9D2FB5C}"/>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D85B-4A64-BFA3-6454E9D2FB5C}"/>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D85B-4A64-BFA3-6454E9D2FB5C}"/>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D85B-4A64-BFA3-6454E9D2FB5C}"/>
                </c:ext>
              </c:extLst>
            </c:dLbl>
            <c:dLbl>
              <c:idx val="6"/>
              <c:layout>
                <c:manualLayout>
                  <c:x val="-8.8095861576810625E-2"/>
                  <c:y val="-1.055550166561484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5B-4A64-BFA3-6454E9D2FB5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5.2287581699346407E-2</c:v>
                </c:pt>
                <c:pt idx="1">
                  <c:v>1.027077497665733E-2</c:v>
                </c:pt>
                <c:pt idx="2">
                  <c:v>2.3342670401493931E-2</c:v>
                </c:pt>
                <c:pt idx="3">
                  <c:v>0.26330532212885155</c:v>
                </c:pt>
                <c:pt idx="4">
                  <c:v>0.3141923436041083</c:v>
                </c:pt>
                <c:pt idx="5">
                  <c:v>0.25023342670401494</c:v>
                </c:pt>
                <c:pt idx="6">
                  <c:v>6.7693744164332395E-2</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10"/>
        <c:axId val="437378656"/>
        <c:axId val="437380624"/>
      </c:barChart>
      <c:valAx>
        <c:axId val="437380624"/>
        <c:scaling>
          <c:orientation val="minMax"/>
          <c:max val="0.5"/>
          <c:min val="0"/>
        </c:scaling>
        <c:delete val="1"/>
        <c:axPos val="b"/>
        <c:numFmt formatCode="0%" sourceLinked="1"/>
        <c:majorTickMark val="out"/>
        <c:minorTickMark val="none"/>
        <c:tickLblPos val="nextTo"/>
        <c:crossAx val="437378656"/>
        <c:crosses val="autoZero"/>
        <c:crossBetween val="between"/>
        <c:majorUnit val="0.1"/>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7944868527852682"/>
          <c:h val="0.96299431487399068"/>
        </c:manualLayout>
      </c:layout>
      <c:barChart>
        <c:barDir val="bar"/>
        <c:grouping val="clustered"/>
        <c:varyColors val="0"/>
        <c:ser>
          <c:idx val="0"/>
          <c:order val="0"/>
          <c:tx>
            <c:strRef>
              <c:f>Sheet1!$B$1</c:f>
              <c:strCache>
                <c:ptCount val="1"/>
                <c:pt idx="0">
                  <c:v>Percentage</c:v>
                </c:pt>
              </c:strCache>
            </c:strRef>
          </c:tx>
          <c:spPr>
            <a:solidFill>
              <a:srgbClr val="005DAA"/>
            </a:solidFill>
            <a:ln w="9525">
              <a:noFill/>
            </a:ln>
            <a:effectLst/>
          </c:spPr>
          <c:invertIfNegative val="0"/>
          <c:dPt>
            <c:idx val="0"/>
            <c:invertIfNegative val="0"/>
            <c:bubble3D val="0"/>
            <c:spPr>
              <a:solidFill>
                <a:srgbClr val="005DAA"/>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0"/>
              <c:delete val="1"/>
              <c:extLst>
                <c:ext xmlns:c15="http://schemas.microsoft.com/office/drawing/2012/chart" uri="{CE6537A1-D6FC-4f65-9D91-7224C49458BB}"/>
                <c:ext xmlns:c16="http://schemas.microsoft.com/office/drawing/2014/chart" uri="{C3380CC4-5D6E-409C-BE32-E72D297353CC}">
                  <c16:uniqueId val="{00000001-F298-471D-ACDA-1428E1CE8471}"/>
                </c:ext>
              </c:extLst>
            </c:dLbl>
            <c:dLbl>
              <c:idx val="1"/>
              <c:layout>
                <c:manualLayout>
                  <c:x val="-2.8179768393194734E-4"/>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98-471D-ACDA-1428E1CE8471}"/>
                </c:ext>
              </c:extLst>
            </c:dLbl>
            <c:dLbl>
              <c:idx val="2"/>
              <c:layout>
                <c:manualLayout>
                  <c:x val="-3.6440682109864026E-4"/>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3"/>
              <c:layout>
                <c:manualLayout>
                  <c:x val="-1.0875845103424884E-2"/>
                  <c:y val="-4.222533500151191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3F3F3F"/>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98-471D-ACDA-1428E1CE847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c:formatCode>
                <c:ptCount val="7"/>
                <c:pt idx="0">
                  <c:v>0</c:v>
                </c:pt>
                <c:pt idx="1">
                  <c:v>1.2199089134677944E-2</c:v>
                </c:pt>
                <c:pt idx="2">
                  <c:v>1.6753415744957711E-2</c:v>
                </c:pt>
                <c:pt idx="3">
                  <c:v>4.5868575146389069E-2</c:v>
                </c:pt>
                <c:pt idx="4">
                  <c:v>0.10377358490566038</c:v>
                </c:pt>
                <c:pt idx="5">
                  <c:v>0.36890045543266103</c:v>
                </c:pt>
                <c:pt idx="6">
                  <c:v>0.4398178269355888</c:v>
                </c:pt>
              </c:numCache>
            </c:numRef>
          </c:val>
          <c:extLst>
            <c:ext xmlns:c16="http://schemas.microsoft.com/office/drawing/2014/chart" uri="{C3380CC4-5D6E-409C-BE32-E72D297353CC}">
              <c16:uniqueId val="{00000012-F298-471D-ACDA-1428E1CE8471}"/>
            </c:ext>
          </c:extLst>
        </c:ser>
        <c:dLbls>
          <c:showLegendKey val="0"/>
          <c:showVal val="0"/>
          <c:showCatName val="0"/>
          <c:showSerName val="0"/>
          <c:showPercent val="0"/>
          <c:showBubbleSize val="0"/>
        </c:dLbls>
        <c:gapWidth val="10"/>
        <c:axId val="437378656"/>
        <c:axId val="437380624"/>
      </c:barChart>
      <c:valAx>
        <c:axId val="437380624"/>
        <c:scaling>
          <c:orientation val="maxMin"/>
          <c:max val="0.5"/>
          <c:min val="0"/>
        </c:scaling>
        <c:delete val="1"/>
        <c:axPos val="b"/>
        <c:numFmt formatCode="0%" sourceLinked="0"/>
        <c:majorTickMark val="out"/>
        <c:minorTickMark val="none"/>
        <c:tickLblPos val="nextTo"/>
        <c:crossAx val="437378656"/>
        <c:crosses val="autoZero"/>
        <c:crossBetween val="between"/>
        <c:majorUnit val="0.1"/>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30604417091E-2"/>
          <c:y val="3.6635299116626031E-2"/>
          <c:w val="0.8379884698273975"/>
          <c:h val="0.95454924787368844"/>
        </c:manualLayout>
      </c:layout>
      <c:barChart>
        <c:barDir val="bar"/>
        <c:grouping val="clustered"/>
        <c:varyColors val="0"/>
        <c:ser>
          <c:idx val="0"/>
          <c:order val="0"/>
          <c:tx>
            <c:strRef>
              <c:f>Sheet1!$B$1</c:f>
              <c:strCache>
                <c:ptCount val="1"/>
                <c:pt idx="0">
                  <c:v>Rate</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D85B-4A64-BFA3-6454E9D2FB5C}"/>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D85B-4A64-BFA3-6454E9D2FB5C}"/>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D85B-4A64-BFA3-6454E9D2FB5C}"/>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D85B-4A64-BFA3-6454E9D2FB5C}"/>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D85B-4A64-BFA3-6454E9D2FB5C}"/>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D85B-4A64-BFA3-6454E9D2FB5C}"/>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D85B-4A64-BFA3-6454E9D2FB5C}"/>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D85B-4A64-BFA3-6454E9D2FB5C}"/>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B6E4-4ECE-81FA-D21B85EAEB90}"/>
              </c:ext>
            </c:extLst>
          </c:dPt>
          <c:dLbls>
            <c:dLbl>
              <c:idx val="2"/>
              <c:layout>
                <c:manualLayout>
                  <c:x val="-0.10408523035178889"/>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5B-4A64-BFA3-6454E9D2FB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0.0</c:formatCode>
                <c:ptCount val="7"/>
                <c:pt idx="0">
                  <c:v>4.5</c:v>
                </c:pt>
                <c:pt idx="1">
                  <c:v>0.3</c:v>
                </c:pt>
                <c:pt idx="2">
                  <c:v>6.3</c:v>
                </c:pt>
                <c:pt idx="3">
                  <c:v>0.3</c:v>
                </c:pt>
                <c:pt idx="4">
                  <c:v>1.9</c:v>
                </c:pt>
                <c:pt idx="5">
                  <c:v>1.3</c:v>
                </c:pt>
                <c:pt idx="6">
                  <c:v>1.8</c:v>
                </c:pt>
              </c:numCache>
            </c:numRef>
          </c:val>
          <c:extLst>
            <c:ext xmlns:c16="http://schemas.microsoft.com/office/drawing/2014/chart" uri="{C3380CC4-5D6E-409C-BE32-E72D297353CC}">
              <c16:uniqueId val="{00000010-D85B-4A64-BFA3-6454E9D2FB5C}"/>
            </c:ext>
          </c:extLst>
        </c:ser>
        <c:dLbls>
          <c:showLegendKey val="0"/>
          <c:showVal val="0"/>
          <c:showCatName val="0"/>
          <c:showSerName val="0"/>
          <c:showPercent val="0"/>
          <c:showBubbleSize val="0"/>
        </c:dLbls>
        <c:gapWidth val="10"/>
        <c:axId val="437378656"/>
        <c:axId val="437380624"/>
      </c:barChart>
      <c:valAx>
        <c:axId val="437380624"/>
        <c:scaling>
          <c:orientation val="minMax"/>
          <c:max val="3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7822239470341E-2"/>
          <c:y val="3.6635299116626045E-2"/>
          <c:w val="0.7944868527852682"/>
          <c:h val="0.95454924787368844"/>
        </c:manualLayout>
      </c:layout>
      <c:barChart>
        <c:barDir val="bar"/>
        <c:grouping val="clustered"/>
        <c:varyColors val="0"/>
        <c:ser>
          <c:idx val="0"/>
          <c:order val="0"/>
          <c:tx>
            <c:strRef>
              <c:f>Sheet1!$B$1</c:f>
              <c:strCache>
                <c:ptCount val="1"/>
                <c:pt idx="0">
                  <c:v>Rate</c:v>
                </c:pt>
              </c:strCache>
            </c:strRef>
          </c:tx>
          <c:spPr>
            <a:solidFill>
              <a:srgbClr val="005DAA"/>
            </a:solidFill>
            <a:ln w="9525">
              <a:noFill/>
            </a:ln>
            <a:effectLst/>
          </c:spPr>
          <c:invertIfNegative val="0"/>
          <c:dPt>
            <c:idx val="0"/>
            <c:invertIfNegative val="0"/>
            <c:bubble3D val="0"/>
            <c:spPr>
              <a:solidFill>
                <a:srgbClr val="A87FE5"/>
              </a:solidFill>
              <a:ln w="9525">
                <a:noFill/>
              </a:ln>
              <a:effectLst/>
            </c:spPr>
            <c:extLst>
              <c:ext xmlns:c16="http://schemas.microsoft.com/office/drawing/2014/chart" uri="{C3380CC4-5D6E-409C-BE32-E72D297353CC}">
                <c16:uniqueId val="{00000001-F298-471D-ACDA-1428E1CE8471}"/>
              </c:ext>
            </c:extLst>
          </c:dPt>
          <c:dPt>
            <c:idx val="1"/>
            <c:invertIfNegative val="0"/>
            <c:bubble3D val="0"/>
            <c:spPr>
              <a:solidFill>
                <a:srgbClr val="005DAA"/>
              </a:solidFill>
              <a:ln w="9525">
                <a:noFill/>
              </a:ln>
              <a:effectLst/>
            </c:spPr>
            <c:extLst>
              <c:ext xmlns:c16="http://schemas.microsoft.com/office/drawing/2014/chart" uri="{C3380CC4-5D6E-409C-BE32-E72D297353CC}">
                <c16:uniqueId val="{00000003-F298-471D-ACDA-1428E1CE8471}"/>
              </c:ext>
            </c:extLst>
          </c:dPt>
          <c:dPt>
            <c:idx val="2"/>
            <c:invertIfNegative val="0"/>
            <c:bubble3D val="0"/>
            <c:spPr>
              <a:solidFill>
                <a:srgbClr val="78B832"/>
              </a:solidFill>
              <a:ln w="9525">
                <a:noFill/>
              </a:ln>
              <a:effectLst/>
            </c:spPr>
            <c:extLst>
              <c:ext xmlns:c16="http://schemas.microsoft.com/office/drawing/2014/chart" uri="{C3380CC4-5D6E-409C-BE32-E72D297353CC}">
                <c16:uniqueId val="{00000005-F298-471D-ACDA-1428E1CE8471}"/>
              </c:ext>
            </c:extLst>
          </c:dPt>
          <c:dPt>
            <c:idx val="3"/>
            <c:invertIfNegative val="0"/>
            <c:bubble3D val="0"/>
            <c:spPr>
              <a:solidFill>
                <a:srgbClr val="EA865A"/>
              </a:solidFill>
              <a:ln w="9525">
                <a:noFill/>
              </a:ln>
              <a:effectLst/>
            </c:spPr>
            <c:extLst>
              <c:ext xmlns:c16="http://schemas.microsoft.com/office/drawing/2014/chart" uri="{C3380CC4-5D6E-409C-BE32-E72D297353CC}">
                <c16:uniqueId val="{00000007-F298-471D-ACDA-1428E1CE8471}"/>
              </c:ext>
            </c:extLst>
          </c:dPt>
          <c:dPt>
            <c:idx val="4"/>
            <c:invertIfNegative val="0"/>
            <c:bubble3D val="0"/>
            <c:spPr>
              <a:solidFill>
                <a:srgbClr val="259393"/>
              </a:solidFill>
              <a:ln w="9525">
                <a:noFill/>
              </a:ln>
              <a:effectLst/>
            </c:spPr>
            <c:extLst>
              <c:ext xmlns:c16="http://schemas.microsoft.com/office/drawing/2014/chart" uri="{C3380CC4-5D6E-409C-BE32-E72D297353CC}">
                <c16:uniqueId val="{00000009-F298-471D-ACDA-1428E1CE8471}"/>
              </c:ext>
            </c:extLst>
          </c:dPt>
          <c:dPt>
            <c:idx val="5"/>
            <c:invertIfNegative val="0"/>
            <c:bubble3D val="0"/>
            <c:spPr>
              <a:solidFill>
                <a:srgbClr val="A22474"/>
              </a:solidFill>
              <a:ln w="9525">
                <a:noFill/>
              </a:ln>
              <a:effectLst/>
            </c:spPr>
            <c:extLst>
              <c:ext xmlns:c16="http://schemas.microsoft.com/office/drawing/2014/chart" uri="{C3380CC4-5D6E-409C-BE32-E72D297353CC}">
                <c16:uniqueId val="{0000000B-F298-471D-ACDA-1428E1CE8471}"/>
              </c:ext>
            </c:extLst>
          </c:dPt>
          <c:dPt>
            <c:idx val="6"/>
            <c:invertIfNegative val="0"/>
            <c:bubble3D val="0"/>
            <c:spPr>
              <a:solidFill>
                <a:srgbClr val="4BA9FF"/>
              </a:solidFill>
              <a:ln w="9525">
                <a:noFill/>
              </a:ln>
              <a:effectLst/>
            </c:spPr>
            <c:extLst>
              <c:ext xmlns:c16="http://schemas.microsoft.com/office/drawing/2014/chart" uri="{C3380CC4-5D6E-409C-BE32-E72D297353CC}">
                <c16:uniqueId val="{0000000D-F298-471D-ACDA-1428E1CE8471}"/>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F298-471D-ACDA-1428E1CE8471}"/>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F298-471D-ACDA-1428E1CE8471}"/>
              </c:ext>
            </c:extLst>
          </c:dPt>
          <c:dLbls>
            <c:dLbl>
              <c:idx val="0"/>
              <c:layout>
                <c:manualLayout>
                  <c:x val="-9.3147548881282502E-2"/>
                  <c:y val="6.3338044619905736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1038451486984603E-2"/>
                      <c:h val="7.5926605669303593E-2"/>
                    </c:manualLayout>
                  </c15:layout>
                </c:ext>
                <c:ext xmlns:c16="http://schemas.microsoft.com/office/drawing/2014/chart" uri="{C3380CC4-5D6E-409C-BE32-E72D297353CC}">
                  <c16:uniqueId val="{00000001-F298-471D-ACDA-1428E1CE8471}"/>
                </c:ext>
              </c:extLst>
            </c:dLbl>
            <c:dLbl>
              <c:idx val="1"/>
              <c:layout>
                <c:manualLayout>
                  <c:x val="-0.10295264082016237"/>
                  <c:y val="-6.3338013031671503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98-471D-ACDA-1428E1CE8471}"/>
                </c:ext>
              </c:extLst>
            </c:dLbl>
            <c:dLbl>
              <c:idx val="2"/>
              <c:layout>
                <c:manualLayout>
                  <c:x val="-0.10295244780808736"/>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8-471D-ACDA-1428E1CE8471}"/>
                </c:ext>
              </c:extLst>
            </c:dLbl>
            <c:dLbl>
              <c:idx val="4"/>
              <c:layout>
                <c:manualLayout>
                  <c:x val="-0.11275765423160639"/>
                  <c:y val="-3.166900651583575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98-471D-ACDA-1428E1CE8471}"/>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98-471D-ACDA-1428E1CE8471}"/>
                </c:ext>
              </c:extLst>
            </c:dLbl>
            <c:dLbl>
              <c:idx val="6"/>
              <c:layout>
                <c:manualLayout>
                  <c:x val="-0.10295244780808728"/>
                  <c:y val="-3.1669006515835678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98-471D-ACDA-1428E1CE8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American Indian/Alaska Native</c:v>
                </c:pt>
                <c:pt idx="1">
                  <c:v>Multiple race</c:v>
                </c:pt>
                <c:pt idx="2">
                  <c:v>Native Hawaiian/Pacific Islander</c:v>
                </c:pt>
                <c:pt idx="3">
                  <c:v>White</c:v>
                </c:pt>
                <c:pt idx="4">
                  <c:v>Black/African American</c:v>
                </c:pt>
                <c:pt idx="5">
                  <c:v>Hispanic/Latino</c:v>
                </c:pt>
                <c:pt idx="6">
                  <c:v>Asian</c:v>
                </c:pt>
              </c:strCache>
            </c:strRef>
          </c:cat>
          <c:val>
            <c:numRef>
              <c:f>Sheet1!$B$2:$B$8</c:f>
              <c:numCache>
                <c:formatCode>0.0</c:formatCode>
                <c:ptCount val="7"/>
                <c:pt idx="0">
                  <c:v>0</c:v>
                </c:pt>
                <c:pt idx="1">
                  <c:v>31.2</c:v>
                </c:pt>
                <c:pt idx="2">
                  <c:v>27.8</c:v>
                </c:pt>
                <c:pt idx="3">
                  <c:v>3.5</c:v>
                </c:pt>
                <c:pt idx="4">
                  <c:v>14</c:v>
                </c:pt>
                <c:pt idx="5">
                  <c:v>10.4</c:v>
                </c:pt>
                <c:pt idx="6">
                  <c:v>22.7</c:v>
                </c:pt>
              </c:numCache>
            </c:numRef>
          </c:val>
          <c:extLst>
            <c:ext xmlns:c16="http://schemas.microsoft.com/office/drawing/2014/chart" uri="{C3380CC4-5D6E-409C-BE32-E72D297353CC}">
              <c16:uniqueId val="{00000012-F298-471D-ACDA-1428E1CE8471}"/>
            </c:ext>
          </c:extLst>
        </c:ser>
        <c:dLbls>
          <c:dLblPos val="outEnd"/>
          <c:showLegendKey val="0"/>
          <c:showVal val="1"/>
          <c:showCatName val="0"/>
          <c:showSerName val="0"/>
          <c:showPercent val="0"/>
          <c:showBubbleSize val="0"/>
        </c:dLbls>
        <c:gapWidth val="10"/>
        <c:axId val="437378656"/>
        <c:axId val="437380624"/>
      </c:barChart>
      <c:valAx>
        <c:axId val="437380624"/>
        <c:scaling>
          <c:orientation val="maxMin"/>
          <c:max val="35"/>
          <c:min val="0"/>
        </c:scaling>
        <c:delete val="1"/>
        <c:axPos val="b"/>
        <c:numFmt formatCode="#,##0" sourceLinked="0"/>
        <c:majorTickMark val="out"/>
        <c:minorTickMark val="none"/>
        <c:tickLblPos val="nextTo"/>
        <c:crossAx val="437378656"/>
        <c:crosses val="autoZero"/>
        <c:crossBetween val="between"/>
        <c:majorUnit val="10"/>
      </c:valAx>
      <c:catAx>
        <c:axId val="437378656"/>
        <c:scaling>
          <c:orientation val="minMax"/>
        </c:scaling>
        <c:delete val="1"/>
        <c:axPos val="r"/>
        <c:numFmt formatCode="General" sourceLinked="1"/>
        <c:majorTickMark val="none"/>
        <c:minorTickMark val="none"/>
        <c:tickLblPos val="nextTo"/>
        <c:crossAx val="437380624"/>
        <c:crossesAt val="0"/>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7043609776738579E-2"/>
          <c:y val="3.2143616483379031E-2"/>
          <c:w val="0.86869966081182837"/>
          <c:h val="0.83226749409245759"/>
        </c:manualLayout>
      </c:layout>
      <c:barChart>
        <c:barDir val="col"/>
        <c:grouping val="stacked"/>
        <c:varyColors val="0"/>
        <c:ser>
          <c:idx val="0"/>
          <c:order val="0"/>
          <c:tx>
            <c:strRef>
              <c:f>Sheet1!$B$1</c:f>
              <c:strCache>
                <c:ptCount val="1"/>
                <c:pt idx="0">
                  <c:v>0–4 years</c:v>
                </c:pt>
              </c:strCache>
            </c:strRef>
          </c:tx>
          <c:spPr>
            <a:solidFill>
              <a:srgbClr val="762A83"/>
            </a:solidFill>
            <a:ln w="19050">
              <a:noFill/>
            </a:ln>
            <a:effectLst/>
          </c:spPr>
          <c:invertIfNegative val="0"/>
          <c:dPt>
            <c:idx val="0"/>
            <c:invertIfNegative val="0"/>
            <c:bubble3D val="0"/>
            <c:spPr>
              <a:solidFill>
                <a:srgbClr val="762A83"/>
              </a:solidFill>
              <a:ln w="9525">
                <a:noFill/>
              </a:ln>
              <a:effectLst/>
            </c:spPr>
            <c:extLst>
              <c:ext xmlns:c16="http://schemas.microsoft.com/office/drawing/2014/chart" uri="{C3380CC4-5D6E-409C-BE32-E72D297353CC}">
                <c16:uniqueId val="{00000001-7FA9-4D4C-B449-FE6789C130C3}"/>
              </c:ext>
            </c:extLst>
          </c:dPt>
          <c:dPt>
            <c:idx val="1"/>
            <c:invertIfNegative val="0"/>
            <c:bubble3D val="0"/>
            <c:spPr>
              <a:solidFill>
                <a:srgbClr val="762A83"/>
              </a:solidFill>
              <a:ln w="9525">
                <a:noFill/>
              </a:ln>
              <a:effectLst/>
            </c:spPr>
            <c:extLst>
              <c:ext xmlns:c16="http://schemas.microsoft.com/office/drawing/2014/chart" uri="{C3380CC4-5D6E-409C-BE32-E72D297353CC}">
                <c16:uniqueId val="{00000003-7FA9-4D4C-B449-FE6789C130C3}"/>
              </c:ext>
            </c:extLst>
          </c:dPt>
          <c:dPt>
            <c:idx val="2"/>
            <c:invertIfNegative val="0"/>
            <c:bubble3D val="0"/>
            <c:spPr>
              <a:solidFill>
                <a:srgbClr val="762A83"/>
              </a:solidFill>
              <a:ln w="9525">
                <a:noFill/>
              </a:ln>
              <a:effectLst/>
            </c:spPr>
            <c:extLst>
              <c:ext xmlns:c16="http://schemas.microsoft.com/office/drawing/2014/chart" uri="{C3380CC4-5D6E-409C-BE32-E72D297353CC}">
                <c16:uniqueId val="{00000005-7FA9-4D4C-B449-FE6789C130C3}"/>
              </c:ext>
            </c:extLst>
          </c:dPt>
          <c:dPt>
            <c:idx val="3"/>
            <c:invertIfNegative val="0"/>
            <c:bubble3D val="0"/>
            <c:spPr>
              <a:solidFill>
                <a:srgbClr val="762A83"/>
              </a:solidFill>
              <a:ln w="9525">
                <a:noFill/>
              </a:ln>
              <a:effectLst/>
            </c:spPr>
            <c:extLst>
              <c:ext xmlns:c16="http://schemas.microsoft.com/office/drawing/2014/chart" uri="{C3380CC4-5D6E-409C-BE32-E72D297353CC}">
                <c16:uniqueId val="{00000007-7FA9-4D4C-B449-FE6789C130C3}"/>
              </c:ext>
            </c:extLst>
          </c:dPt>
          <c:dPt>
            <c:idx val="4"/>
            <c:invertIfNegative val="0"/>
            <c:bubble3D val="0"/>
            <c:spPr>
              <a:solidFill>
                <a:srgbClr val="762A83"/>
              </a:solidFill>
              <a:ln w="9525">
                <a:noFill/>
              </a:ln>
              <a:effectLst/>
            </c:spPr>
            <c:extLst>
              <c:ext xmlns:c16="http://schemas.microsoft.com/office/drawing/2014/chart" uri="{C3380CC4-5D6E-409C-BE32-E72D297353CC}">
                <c16:uniqueId val="{00000009-7FA9-4D4C-B449-FE6789C130C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7FA9-4D4C-B449-FE6789C130C3}"/>
              </c:ext>
            </c:extLst>
          </c:dPt>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1015</c:v>
                </c:pt>
                <c:pt idx="1">
                  <c:v>995</c:v>
                </c:pt>
                <c:pt idx="2">
                  <c:v>894</c:v>
                </c:pt>
                <c:pt idx="3">
                  <c:v>770</c:v>
                </c:pt>
                <c:pt idx="4">
                  <c:v>734</c:v>
                </c:pt>
                <c:pt idx="5">
                  <c:v>638</c:v>
                </c:pt>
                <c:pt idx="6">
                  <c:v>602</c:v>
                </c:pt>
                <c:pt idx="7">
                  <c:v>544</c:v>
                </c:pt>
                <c:pt idx="8">
                  <c:v>542</c:v>
                </c:pt>
                <c:pt idx="9">
                  <c:v>556</c:v>
                </c:pt>
                <c:pt idx="10">
                  <c:v>546</c:v>
                </c:pt>
                <c:pt idx="11">
                  <c:v>549</c:v>
                </c:pt>
                <c:pt idx="12">
                  <c:v>474</c:v>
                </c:pt>
                <c:pt idx="13">
                  <c:v>482</c:v>
                </c:pt>
                <c:pt idx="14">
                  <c:v>462</c:v>
                </c:pt>
                <c:pt idx="15">
                  <c:v>492</c:v>
                </c:pt>
                <c:pt idx="16">
                  <c:v>403</c:v>
                </c:pt>
                <c:pt idx="17">
                  <c:v>362</c:v>
                </c:pt>
                <c:pt idx="18">
                  <c:v>350</c:v>
                </c:pt>
                <c:pt idx="19">
                  <c:v>261</c:v>
                </c:pt>
                <c:pt idx="20">
                  <c:v>294</c:v>
                </c:pt>
                <c:pt idx="21">
                  <c:v>263</c:v>
                </c:pt>
                <c:pt idx="22">
                  <c:v>244</c:v>
                </c:pt>
                <c:pt idx="23">
                  <c:v>223</c:v>
                </c:pt>
                <c:pt idx="24">
                  <c:v>228</c:v>
                </c:pt>
                <c:pt idx="25">
                  <c:v>184</c:v>
                </c:pt>
                <c:pt idx="26">
                  <c:v>215</c:v>
                </c:pt>
                <c:pt idx="27">
                  <c:v>166</c:v>
                </c:pt>
                <c:pt idx="28">
                  <c:v>159</c:v>
                </c:pt>
                <c:pt idx="29">
                  <c:v>201</c:v>
                </c:pt>
              </c:numCache>
            </c:numRef>
          </c:val>
          <c:extLst>
            <c:ext xmlns:c16="http://schemas.microsoft.com/office/drawing/2014/chart" uri="{C3380CC4-5D6E-409C-BE32-E72D297353CC}">
              <c16:uniqueId val="{0000000E-7FA9-4D4C-B449-FE6789C130C3}"/>
            </c:ext>
          </c:extLst>
        </c:ser>
        <c:ser>
          <c:idx val="1"/>
          <c:order val="1"/>
          <c:tx>
            <c:strRef>
              <c:f>Sheet1!$C$1</c:f>
              <c:strCache>
                <c:ptCount val="1"/>
                <c:pt idx="0">
                  <c:v>5–14 years</c:v>
                </c:pt>
              </c:strCache>
            </c:strRef>
          </c:tx>
          <c:spPr>
            <a:solidFill>
              <a:srgbClr val="AF8DC3"/>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General</c:formatCode>
                <c:ptCount val="30"/>
                <c:pt idx="0">
                  <c:v>645</c:v>
                </c:pt>
                <c:pt idx="1">
                  <c:v>664</c:v>
                </c:pt>
                <c:pt idx="2">
                  <c:v>642</c:v>
                </c:pt>
                <c:pt idx="3">
                  <c:v>586</c:v>
                </c:pt>
                <c:pt idx="4">
                  <c:v>517</c:v>
                </c:pt>
                <c:pt idx="5">
                  <c:v>439</c:v>
                </c:pt>
                <c:pt idx="6">
                  <c:v>436</c:v>
                </c:pt>
                <c:pt idx="7">
                  <c:v>420</c:v>
                </c:pt>
                <c:pt idx="8">
                  <c:v>384</c:v>
                </c:pt>
                <c:pt idx="9">
                  <c:v>386</c:v>
                </c:pt>
                <c:pt idx="10">
                  <c:v>364</c:v>
                </c:pt>
                <c:pt idx="11">
                  <c:v>403</c:v>
                </c:pt>
                <c:pt idx="12">
                  <c:v>376</c:v>
                </c:pt>
                <c:pt idx="13">
                  <c:v>321</c:v>
                </c:pt>
                <c:pt idx="14">
                  <c:v>304</c:v>
                </c:pt>
                <c:pt idx="15">
                  <c:v>289</c:v>
                </c:pt>
                <c:pt idx="16">
                  <c:v>244</c:v>
                </c:pt>
                <c:pt idx="17">
                  <c:v>270</c:v>
                </c:pt>
                <c:pt idx="18">
                  <c:v>225</c:v>
                </c:pt>
                <c:pt idx="19">
                  <c:v>226</c:v>
                </c:pt>
                <c:pt idx="20">
                  <c:v>188</c:v>
                </c:pt>
                <c:pt idx="21">
                  <c:v>195</c:v>
                </c:pt>
                <c:pt idx="22">
                  <c:v>196</c:v>
                </c:pt>
                <c:pt idx="23">
                  <c:v>163</c:v>
                </c:pt>
                <c:pt idx="24">
                  <c:v>202</c:v>
                </c:pt>
                <c:pt idx="25">
                  <c:v>189</c:v>
                </c:pt>
                <c:pt idx="26">
                  <c:v>150</c:v>
                </c:pt>
                <c:pt idx="27">
                  <c:v>152</c:v>
                </c:pt>
                <c:pt idx="28" formatCode="#,##0">
                  <c:v>156</c:v>
                </c:pt>
                <c:pt idx="29" formatCode="#,##0">
                  <c:v>163</c:v>
                </c:pt>
              </c:numCache>
            </c:numRef>
          </c:val>
          <c:extLst>
            <c:ext xmlns:c16="http://schemas.microsoft.com/office/drawing/2014/chart" uri="{C3380CC4-5D6E-409C-BE32-E72D297353CC}">
              <c16:uniqueId val="{0000000C-0B47-4C64-AA2B-059E54F80D51}"/>
            </c:ext>
          </c:extLst>
        </c:ser>
        <c:ser>
          <c:idx val="2"/>
          <c:order val="2"/>
          <c:tx>
            <c:strRef>
              <c:f>Sheet1!$D$1</c:f>
              <c:strCache>
                <c:ptCount val="1"/>
                <c:pt idx="0">
                  <c:v>15–24 years</c:v>
                </c:pt>
              </c:strCache>
            </c:strRef>
          </c:tx>
          <c:spPr>
            <a:solidFill>
              <a:srgbClr val="E7D4E8"/>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c:formatCode>
                <c:ptCount val="30"/>
                <c:pt idx="0">
                  <c:v>1821</c:v>
                </c:pt>
                <c:pt idx="1">
                  <c:v>1832</c:v>
                </c:pt>
                <c:pt idx="2">
                  <c:v>1698</c:v>
                </c:pt>
                <c:pt idx="3">
                  <c:v>1638</c:v>
                </c:pt>
                <c:pt idx="4">
                  <c:v>1675</c:v>
                </c:pt>
                <c:pt idx="5">
                  <c:v>1543</c:v>
                </c:pt>
                <c:pt idx="6">
                  <c:v>1517</c:v>
                </c:pt>
                <c:pt idx="7">
                  <c:v>1618</c:v>
                </c:pt>
                <c:pt idx="8">
                  <c:v>1597</c:v>
                </c:pt>
                <c:pt idx="9">
                  <c:v>1498</c:v>
                </c:pt>
                <c:pt idx="10">
                  <c:v>1573</c:v>
                </c:pt>
                <c:pt idx="11">
                  <c:v>1604</c:v>
                </c:pt>
                <c:pt idx="12">
                  <c:v>1538</c:v>
                </c:pt>
                <c:pt idx="13">
                  <c:v>1532</c:v>
                </c:pt>
                <c:pt idx="14">
                  <c:v>1580</c:v>
                </c:pt>
                <c:pt idx="15">
                  <c:v>1453</c:v>
                </c:pt>
                <c:pt idx="16">
                  <c:v>1277</c:v>
                </c:pt>
                <c:pt idx="17">
                  <c:v>1184</c:v>
                </c:pt>
                <c:pt idx="18">
                  <c:v>1027</c:v>
                </c:pt>
                <c:pt idx="19">
                  <c:v>1018</c:v>
                </c:pt>
                <c:pt idx="20">
                  <c:v>973</c:v>
                </c:pt>
                <c:pt idx="21">
                  <c:v>959</c:v>
                </c:pt>
                <c:pt idx="22">
                  <c:v>936</c:v>
                </c:pt>
                <c:pt idx="23">
                  <c:v>934</c:v>
                </c:pt>
                <c:pt idx="24">
                  <c:v>842</c:v>
                </c:pt>
                <c:pt idx="25">
                  <c:v>869</c:v>
                </c:pt>
                <c:pt idx="26">
                  <c:v>850</c:v>
                </c:pt>
                <c:pt idx="27">
                  <c:v>688</c:v>
                </c:pt>
                <c:pt idx="28">
                  <c:v>676</c:v>
                </c:pt>
                <c:pt idx="29">
                  <c:v>845</c:v>
                </c:pt>
              </c:numCache>
            </c:numRef>
          </c:val>
          <c:extLst>
            <c:ext xmlns:c16="http://schemas.microsoft.com/office/drawing/2014/chart" uri="{C3380CC4-5D6E-409C-BE32-E72D297353CC}">
              <c16:uniqueId val="{0000000D-0B47-4C64-AA2B-059E54F80D51}"/>
            </c:ext>
          </c:extLst>
        </c:ser>
        <c:ser>
          <c:idx val="3"/>
          <c:order val="3"/>
          <c:tx>
            <c:strRef>
              <c:f>Sheet1!$E$1</c:f>
              <c:strCache>
                <c:ptCount val="1"/>
                <c:pt idx="0">
                  <c:v>25–44 years</c:v>
                </c:pt>
              </c:strCache>
            </c:strRef>
          </c:tx>
          <c:spPr>
            <a:solidFill>
              <a:srgbClr val="ACE1E2"/>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Sheet1!$E$2:$E$31</c:f>
              <c:numCache>
                <c:formatCode>#,##0</c:formatCode>
                <c:ptCount val="30"/>
                <c:pt idx="0">
                  <c:v>9590</c:v>
                </c:pt>
                <c:pt idx="1">
                  <c:v>9043</c:v>
                </c:pt>
                <c:pt idx="2">
                  <c:v>8201</c:v>
                </c:pt>
                <c:pt idx="3">
                  <c:v>7565</c:v>
                </c:pt>
                <c:pt idx="4">
                  <c:v>6884</c:v>
                </c:pt>
                <c:pt idx="5">
                  <c:v>6336</c:v>
                </c:pt>
                <c:pt idx="6">
                  <c:v>6062</c:v>
                </c:pt>
                <c:pt idx="7">
                  <c:v>5575</c:v>
                </c:pt>
                <c:pt idx="8">
                  <c:v>5615</c:v>
                </c:pt>
                <c:pt idx="9">
                  <c:v>5289</c:v>
                </c:pt>
                <c:pt idx="10">
                  <c:v>5073</c:v>
                </c:pt>
                <c:pt idx="11">
                  <c:v>4940</c:v>
                </c:pt>
                <c:pt idx="12">
                  <c:v>4735</c:v>
                </c:pt>
                <c:pt idx="13">
                  <c:v>4686</c:v>
                </c:pt>
                <c:pt idx="14">
                  <c:v>4318</c:v>
                </c:pt>
                <c:pt idx="15">
                  <c:v>4260</c:v>
                </c:pt>
                <c:pt idx="16">
                  <c:v>3879</c:v>
                </c:pt>
                <c:pt idx="17">
                  <c:v>3640</c:v>
                </c:pt>
                <c:pt idx="18">
                  <c:v>3355</c:v>
                </c:pt>
                <c:pt idx="19">
                  <c:v>3117</c:v>
                </c:pt>
                <c:pt idx="20">
                  <c:v>2954</c:v>
                </c:pt>
                <c:pt idx="21">
                  <c:v>2821</c:v>
                </c:pt>
                <c:pt idx="22">
                  <c:v>2859</c:v>
                </c:pt>
                <c:pt idx="23">
                  <c:v>2827</c:v>
                </c:pt>
                <c:pt idx="24">
                  <c:v>2752</c:v>
                </c:pt>
                <c:pt idx="25">
                  <c:v>2723</c:v>
                </c:pt>
                <c:pt idx="26">
                  <c:v>2611</c:v>
                </c:pt>
                <c:pt idx="27">
                  <c:v>2113</c:v>
                </c:pt>
                <c:pt idx="28">
                  <c:v>2265</c:v>
                </c:pt>
                <c:pt idx="29">
                  <c:v>2449</c:v>
                </c:pt>
              </c:numCache>
            </c:numRef>
          </c:val>
          <c:extLst>
            <c:ext xmlns:c16="http://schemas.microsoft.com/office/drawing/2014/chart" uri="{C3380CC4-5D6E-409C-BE32-E72D297353CC}">
              <c16:uniqueId val="{0000000E-0B47-4C64-AA2B-059E54F80D51}"/>
            </c:ext>
          </c:extLst>
        </c:ser>
        <c:ser>
          <c:idx val="4"/>
          <c:order val="4"/>
          <c:tx>
            <c:strRef>
              <c:f>Sheet1!$F$1</c:f>
              <c:strCache>
                <c:ptCount val="1"/>
                <c:pt idx="0">
                  <c:v>45–64 years</c:v>
                </c:pt>
              </c:strCache>
            </c:strRef>
          </c:tx>
          <c:spPr>
            <a:solidFill>
              <a:srgbClr val="4FBDC9"/>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Sheet1!$F$2:$F$31</c:f>
              <c:numCache>
                <c:formatCode>#,##0</c:formatCode>
                <c:ptCount val="30"/>
                <c:pt idx="0">
                  <c:v>6196</c:v>
                </c:pt>
                <c:pt idx="1">
                  <c:v>6127</c:v>
                </c:pt>
                <c:pt idx="2">
                  <c:v>5959</c:v>
                </c:pt>
                <c:pt idx="3">
                  <c:v>5572</c:v>
                </c:pt>
                <c:pt idx="4">
                  <c:v>5279</c:v>
                </c:pt>
                <c:pt idx="5">
                  <c:v>4955</c:v>
                </c:pt>
                <c:pt idx="6">
                  <c:v>4858</c:v>
                </c:pt>
                <c:pt idx="7">
                  <c:v>4636</c:v>
                </c:pt>
                <c:pt idx="8">
                  <c:v>4514</c:v>
                </c:pt>
                <c:pt idx="9">
                  <c:v>4183</c:v>
                </c:pt>
                <c:pt idx="10">
                  <c:v>4284</c:v>
                </c:pt>
                <c:pt idx="11">
                  <c:v>4191</c:v>
                </c:pt>
                <c:pt idx="12">
                  <c:v>4123</c:v>
                </c:pt>
                <c:pt idx="13">
                  <c:v>4034</c:v>
                </c:pt>
                <c:pt idx="14">
                  <c:v>4040</c:v>
                </c:pt>
                <c:pt idx="15">
                  <c:v>3944</c:v>
                </c:pt>
                <c:pt idx="16">
                  <c:v>3412</c:v>
                </c:pt>
                <c:pt idx="17">
                  <c:v>3411</c:v>
                </c:pt>
                <c:pt idx="18">
                  <c:v>3280</c:v>
                </c:pt>
                <c:pt idx="19">
                  <c:v>3100</c:v>
                </c:pt>
                <c:pt idx="20">
                  <c:v>2938</c:v>
                </c:pt>
                <c:pt idx="21">
                  <c:v>2955</c:v>
                </c:pt>
                <c:pt idx="22">
                  <c:v>3020</c:v>
                </c:pt>
                <c:pt idx="23">
                  <c:v>2841</c:v>
                </c:pt>
                <c:pt idx="24">
                  <c:v>2751</c:v>
                </c:pt>
                <c:pt idx="25">
                  <c:v>2687</c:v>
                </c:pt>
                <c:pt idx="26">
                  <c:v>2658</c:v>
                </c:pt>
                <c:pt idx="27">
                  <c:v>2175</c:v>
                </c:pt>
                <c:pt idx="28">
                  <c:v>2409</c:v>
                </c:pt>
                <c:pt idx="29">
                  <c:v>2421</c:v>
                </c:pt>
              </c:numCache>
            </c:numRef>
          </c:val>
          <c:extLst>
            <c:ext xmlns:c16="http://schemas.microsoft.com/office/drawing/2014/chart" uri="{C3380CC4-5D6E-409C-BE32-E72D297353CC}">
              <c16:uniqueId val="{0000000D-EEDD-461D-B8B8-264CB8657170}"/>
            </c:ext>
          </c:extLst>
        </c:ser>
        <c:ser>
          <c:idx val="5"/>
          <c:order val="5"/>
          <c:tx>
            <c:strRef>
              <c:f>Sheet1!$G$1</c:f>
              <c:strCache>
                <c:ptCount val="1"/>
                <c:pt idx="0">
                  <c:v>≥65 years</c:v>
                </c:pt>
              </c:strCache>
            </c:strRef>
          </c:tx>
          <c:spPr>
            <a:solidFill>
              <a:schemeClr val="accent1"/>
            </a:solidFill>
            <a:ln w="19050">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Sheet1!$G$2:$G$31</c:f>
              <c:numCache>
                <c:formatCode>#,##0</c:formatCode>
                <c:ptCount val="30"/>
                <c:pt idx="0">
                  <c:v>5821</c:v>
                </c:pt>
                <c:pt idx="1">
                  <c:v>5540</c:v>
                </c:pt>
                <c:pt idx="2">
                  <c:v>5328</c:v>
                </c:pt>
                <c:pt idx="3">
                  <c:v>5076</c:v>
                </c:pt>
                <c:pt idx="4">
                  <c:v>4663</c:v>
                </c:pt>
                <c:pt idx="5">
                  <c:v>4377</c:v>
                </c:pt>
                <c:pt idx="6">
                  <c:v>4017</c:v>
                </c:pt>
                <c:pt idx="7">
                  <c:v>3516</c:v>
                </c:pt>
                <c:pt idx="8">
                  <c:v>3293</c:v>
                </c:pt>
                <c:pt idx="9">
                  <c:v>3141</c:v>
                </c:pt>
                <c:pt idx="10">
                  <c:v>2995</c:v>
                </c:pt>
                <c:pt idx="11">
                  <c:v>2810</c:v>
                </c:pt>
                <c:pt idx="12">
                  <c:v>2807</c:v>
                </c:pt>
                <c:pt idx="13">
                  <c:v>2664</c:v>
                </c:pt>
                <c:pt idx="14">
                  <c:v>2571</c:v>
                </c:pt>
                <c:pt idx="15">
                  <c:v>2505</c:v>
                </c:pt>
                <c:pt idx="16">
                  <c:v>2276</c:v>
                </c:pt>
                <c:pt idx="17">
                  <c:v>2202</c:v>
                </c:pt>
                <c:pt idx="18">
                  <c:v>2234</c:v>
                </c:pt>
                <c:pt idx="19">
                  <c:v>2183</c:v>
                </c:pt>
                <c:pt idx="20">
                  <c:v>2166</c:v>
                </c:pt>
                <c:pt idx="21">
                  <c:v>2188</c:v>
                </c:pt>
                <c:pt idx="22">
                  <c:v>2283</c:v>
                </c:pt>
                <c:pt idx="23">
                  <c:v>2250</c:v>
                </c:pt>
                <c:pt idx="24">
                  <c:v>2292</c:v>
                </c:pt>
                <c:pt idx="25">
                  <c:v>2345</c:v>
                </c:pt>
                <c:pt idx="26">
                  <c:v>2411</c:v>
                </c:pt>
                <c:pt idx="27">
                  <c:v>1877</c:v>
                </c:pt>
                <c:pt idx="28">
                  <c:v>2205</c:v>
                </c:pt>
                <c:pt idx="29">
                  <c:v>2252</c:v>
                </c:pt>
              </c:numCache>
            </c:numRef>
          </c:val>
          <c:extLst>
            <c:ext xmlns:c16="http://schemas.microsoft.com/office/drawing/2014/chart" uri="{C3380CC4-5D6E-409C-BE32-E72D297353CC}">
              <c16:uniqueId val="{00000010-0B47-4C64-AA2B-059E54F80D51}"/>
            </c:ext>
          </c:extLst>
        </c:ser>
        <c:dLbls>
          <c:showLegendKey val="0"/>
          <c:showVal val="0"/>
          <c:showCatName val="0"/>
          <c:showSerName val="0"/>
          <c:showPercent val="0"/>
          <c:showBubbleSize val="0"/>
        </c:dLbls>
        <c:gapWidth val="10"/>
        <c:overlap val="100"/>
        <c:axId val="612094512"/>
        <c:axId val="612095168"/>
      </c:barChart>
      <c:catAx>
        <c:axId val="612094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5168"/>
        <c:crosses val="autoZero"/>
        <c:auto val="1"/>
        <c:lblAlgn val="ctr"/>
        <c:lblOffset val="0"/>
        <c:tickLblSkip val="1"/>
        <c:noMultiLvlLbl val="0"/>
      </c:catAx>
      <c:valAx>
        <c:axId val="612095168"/>
        <c:scaling>
          <c:orientation val="minMax"/>
          <c:max val="2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12094512"/>
        <c:crosses val="autoZero"/>
        <c:crossBetween val="between"/>
      </c:valAx>
      <c:spPr>
        <a:noFill/>
        <a:ln>
          <a:noFill/>
        </a:ln>
        <a:effectLst/>
      </c:spPr>
    </c:plotArea>
    <c:legend>
      <c:legendPos val="r"/>
      <c:layout>
        <c:manualLayout>
          <c:xMode val="edge"/>
          <c:yMode val="edge"/>
          <c:x val="0.78335611694809981"/>
          <c:y val="1.8941654709452953E-2"/>
          <c:w val="0.16415983359175626"/>
          <c:h val="0.491023613705068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30179955045212"/>
          <c:y val="3.7711044098211126E-2"/>
          <c:w val="0.83346651679983408"/>
          <c:h val="0.93264435044887983"/>
        </c:manualLayout>
      </c:layout>
      <c:barChart>
        <c:barDir val="bar"/>
        <c:grouping val="percentStacked"/>
        <c:varyColors val="0"/>
        <c:ser>
          <c:idx val="0"/>
          <c:order val="0"/>
          <c:tx>
            <c:v>Race/Ethnicity</c:v>
          </c:tx>
          <c:spPr>
            <a:solidFill>
              <a:srgbClr val="7C5D8F"/>
            </a:solidFill>
            <a:ln w="19050">
              <a:noFill/>
            </a:ln>
            <a:effectLst/>
          </c:spPr>
          <c:invertIfNegative val="0"/>
          <c:dLbls>
            <c:dLbl>
              <c:idx val="0"/>
              <c:layout>
                <c:manualLayout>
                  <c:x val="2.9316582822980438E-2"/>
                  <c:y val="1.0941727725840792E-17"/>
                </c:manualLayout>
              </c:layout>
              <c:tx>
                <c:rich>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89A31295-28D3-4DAA-B118-E8558DBE1704}" type="VALUE">
                      <a:rPr lang="en-US" dirty="0">
                        <a:solidFill>
                          <a:srgbClr val="404040"/>
                        </a:solidFill>
                      </a:rPr>
                      <a:pPr>
                        <a:defRPr sz="2000" b="1">
                          <a:solidFill>
                            <a:schemeClr val="bg1"/>
                          </a:solidFill>
                        </a:defRPr>
                      </a:pPr>
                      <a:t>[VALUE]</a:t>
                    </a:fld>
                    <a:endParaRPr lang="en-US"/>
                  </a:p>
                </c:rich>
              </c:tx>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281-4879-9B22-D19683A57D58}"/>
                </c:ext>
              </c:extLst>
            </c:dLbl>
            <c:dLbl>
              <c:idx val="1"/>
              <c:layout>
                <c:manualLayout>
                  <c:x val="3.302953667249927E-2"/>
                  <c:y val="4.7746272548130657E-3"/>
                </c:manualLayout>
              </c:layout>
              <c:tx>
                <c:rich>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E8B2B243-6705-496C-A8B7-599B24D89E9B}" type="VALUE">
                      <a:rPr lang="en-US" dirty="0">
                        <a:solidFill>
                          <a:srgbClr val="404040"/>
                        </a:solidFill>
                      </a:rPr>
                      <a:pPr>
                        <a:defRPr sz="2000" b="1">
                          <a:solidFill>
                            <a:schemeClr val="bg1"/>
                          </a:solidFill>
                        </a:defRPr>
                      </a:pPr>
                      <a:t>[VALUE]</a:t>
                    </a:fld>
                    <a:endParaRPr lang="en-US"/>
                  </a:p>
                </c:rich>
              </c:tx>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9785338643839577E-2"/>
                      <c:h val="6.5448297084074986E-2"/>
                    </c:manualLayout>
                  </c15:layout>
                  <c15:dlblFieldTable/>
                  <c15:showDataLabelsRange val="0"/>
                </c:ext>
                <c:ext xmlns:c16="http://schemas.microsoft.com/office/drawing/2014/chart" uri="{C3380CC4-5D6E-409C-BE32-E72D297353CC}">
                  <c16:uniqueId val="{00000007-4281-4879-9B22-D19683A57D58}"/>
                </c:ext>
              </c:extLst>
            </c:dLbl>
            <c:dLbl>
              <c:idx val="2"/>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4281-4879-9B22-D19683A57D58}"/>
                </c:ext>
              </c:extLst>
            </c:dLbl>
            <c:dLbl>
              <c:idx val="3"/>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4281-4879-9B22-D19683A57D58}"/>
                </c:ext>
              </c:extLst>
            </c:dLbl>
            <c:dLbl>
              <c:idx val="4"/>
              <c:tx>
                <c:rich>
                  <a:bodyPr/>
                  <a:lstStyle/>
                  <a:p>
                    <a:fld id="{2FCCFE2B-5FBB-4F04-8501-41EDA7056B80}"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81-4879-9B22-D19683A57D58}"/>
                </c:ext>
              </c:extLst>
            </c:dLbl>
            <c:dLbl>
              <c:idx val="5"/>
              <c:tx>
                <c:rich>
                  <a:bodyPr/>
                  <a:lstStyle/>
                  <a:p>
                    <a:fld id="{6ACADAC1-9497-491D-A2CB-0648440DEF4D}" type="VALUE">
                      <a:rPr lang="en-US">
                        <a:solidFill>
                          <a:srgbClr val="FFFFFF"/>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81-4879-9B22-D19683A57D58}"/>
                </c:ext>
              </c:extLst>
            </c:dLbl>
            <c:dLbl>
              <c:idx val="6"/>
              <c:dLblPos val="inEnd"/>
              <c:showLegendKey val="0"/>
              <c:showVal val="1"/>
              <c:showCatName val="0"/>
              <c:showSerName val="0"/>
              <c:showPercent val="0"/>
              <c:showBubbleSize val="0"/>
              <c:extLst>
                <c:ext xmlns:c15="http://schemas.microsoft.com/office/drawing/2012/chart" uri="{CE6537A1-D6FC-4f65-9D91-7224C49458BB}">
                  <c15:layout>
                    <c:manualLayout>
                      <c:w val="4.2787705437506145E-2"/>
                      <c:h val="6.5448297084074986E-2"/>
                    </c:manualLayout>
                  </c15:layout>
                </c:ext>
                <c:ext xmlns:c16="http://schemas.microsoft.com/office/drawing/2014/chart" uri="{C3380CC4-5D6E-409C-BE32-E72D297353CC}">
                  <c16:uniqueId val="{00000004-4281-4879-9B22-D19683A57D58}"/>
                </c:ext>
              </c:extLst>
            </c:dLbl>
            <c:dLbl>
              <c:idx val="7"/>
              <c:tx>
                <c:rich>
                  <a:bodyPr/>
                  <a:lstStyle/>
                  <a:p>
                    <a:r>
                      <a:rPr lang="en-US" baseline="0"/>
                      <a:t> </a:t>
                    </a:r>
                    <a:r>
                      <a:rPr lang="en-US"/>
                      <a:t>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281-4879-9B22-D19683A57D58}"/>
                </c:ext>
              </c:extLst>
            </c:dLbl>
            <c:numFmt formatCode="#&quot;%&quot;"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0–4 years</c:v>
                </c:pt>
                <c:pt idx="1">
                  <c:v>5–14 years</c:v>
                </c:pt>
                <c:pt idx="2">
                  <c:v>15–24 years</c:v>
                </c:pt>
                <c:pt idx="3">
                  <c:v>25–44 years</c:v>
                </c:pt>
                <c:pt idx="4">
                  <c:v>45–64 years</c:v>
                </c:pt>
                <c:pt idx="5">
                  <c:v>≥65 years</c:v>
                </c:pt>
              </c:strCache>
            </c:strRef>
          </c:cat>
          <c:val>
            <c:numRef>
              <c:f>Sheet1!$C$2:$C$7</c:f>
              <c:numCache>
                <c:formatCode>0.0</c:formatCode>
                <c:ptCount val="6"/>
                <c:pt idx="0">
                  <c:v>2.412675549153763</c:v>
                </c:pt>
                <c:pt idx="1">
                  <c:v>1.9565478333933504</c:v>
                </c:pt>
                <c:pt idx="2">
                  <c:v>10.142839995198656</c:v>
                </c:pt>
                <c:pt idx="3">
                  <c:v>29.396230944664509</c:v>
                </c:pt>
                <c:pt idx="4">
                  <c:v>29.060136838314726</c:v>
                </c:pt>
                <c:pt idx="5">
                  <c:v>27.031568839275</c:v>
                </c:pt>
              </c:numCache>
            </c:numRef>
          </c:val>
          <c:extLst>
            <c:ext xmlns:c16="http://schemas.microsoft.com/office/drawing/2014/chart" uri="{C3380CC4-5D6E-409C-BE32-E72D297353CC}">
              <c16:uniqueId val="{00000000-3B21-4A51-ABF5-16C39E419BB0}"/>
            </c:ext>
          </c:extLst>
        </c:ser>
        <c:ser>
          <c:idx val="1"/>
          <c:order val="1"/>
          <c:tx>
            <c:v>All others</c:v>
          </c:tx>
          <c:spPr>
            <a:solidFill>
              <a:srgbClr val="C5B5CF"/>
            </a:solidFill>
            <a:ln w="19050">
              <a:noFill/>
            </a:ln>
            <a:effectLst/>
          </c:spPr>
          <c:invertIfNegative val="0"/>
          <c:cat>
            <c:strRef>
              <c:f>Sheet1!$A$2:$A$7</c:f>
              <c:strCache>
                <c:ptCount val="6"/>
                <c:pt idx="0">
                  <c:v>0–4 years</c:v>
                </c:pt>
                <c:pt idx="1">
                  <c:v>5–14 years</c:v>
                </c:pt>
                <c:pt idx="2">
                  <c:v>15–24 years</c:v>
                </c:pt>
                <c:pt idx="3">
                  <c:v>25–44 years</c:v>
                </c:pt>
                <c:pt idx="4">
                  <c:v>45–64 years</c:v>
                </c:pt>
                <c:pt idx="5">
                  <c:v>≥65 years</c:v>
                </c:pt>
              </c:strCache>
            </c:strRef>
          </c:cat>
          <c:val>
            <c:numRef>
              <c:f>Sheet1!$E$2:$E$7</c:f>
              <c:numCache>
                <c:formatCode>0.0</c:formatCode>
                <c:ptCount val="6"/>
                <c:pt idx="0">
                  <c:v>97.587324450846239</c:v>
                </c:pt>
                <c:pt idx="1">
                  <c:v>98.043452166606642</c:v>
                </c:pt>
                <c:pt idx="2">
                  <c:v>89.857160004801344</c:v>
                </c:pt>
                <c:pt idx="3">
                  <c:v>70.603769055335491</c:v>
                </c:pt>
                <c:pt idx="4">
                  <c:v>70.939863161685267</c:v>
                </c:pt>
                <c:pt idx="5">
                  <c:v>72.968431160725004</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140203932373177E-2"/>
          <c:y val="6.3888581553503396E-2"/>
          <c:w val="0.90691731892255745"/>
          <c:h val="0.81733589991202449"/>
        </c:manualLayout>
      </c:layout>
      <c:lineChart>
        <c:grouping val="standard"/>
        <c:varyColors val="0"/>
        <c:ser>
          <c:idx val="5"/>
          <c:order val="0"/>
          <c:tx>
            <c:strRef>
              <c:f>Sheet1!$G$1</c:f>
              <c:strCache>
                <c:ptCount val="1"/>
                <c:pt idx="0">
                  <c:v> ≥65 years</c:v>
                </c:pt>
              </c:strCache>
            </c:strRef>
          </c:tx>
          <c:spPr>
            <a:ln w="31750">
              <a:solidFill>
                <a:srgbClr val="00788A"/>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Sheet1!$G$2:$G$31</c:f>
              <c:numCache>
                <c:formatCode>0.0</c:formatCode>
                <c:ptCount val="30"/>
                <c:pt idx="0">
                  <c:v>17.7</c:v>
                </c:pt>
                <c:pt idx="1">
                  <c:v>16.7</c:v>
                </c:pt>
                <c:pt idx="2">
                  <c:v>15.8</c:v>
                </c:pt>
                <c:pt idx="3">
                  <c:v>14.9</c:v>
                </c:pt>
                <c:pt idx="4">
                  <c:v>13.6</c:v>
                </c:pt>
                <c:pt idx="5">
                  <c:v>12.7</c:v>
                </c:pt>
                <c:pt idx="6">
                  <c:v>11.6</c:v>
                </c:pt>
                <c:pt idx="7">
                  <c:v>10</c:v>
                </c:pt>
                <c:pt idx="8">
                  <c:v>9.3000000000000007</c:v>
                </c:pt>
                <c:pt idx="9">
                  <c:v>8.8000000000000007</c:v>
                </c:pt>
                <c:pt idx="10">
                  <c:v>8.4</c:v>
                </c:pt>
                <c:pt idx="11">
                  <c:v>7.8</c:v>
                </c:pt>
                <c:pt idx="12">
                  <c:v>7.7</c:v>
                </c:pt>
                <c:pt idx="13">
                  <c:v>7.2</c:v>
                </c:pt>
                <c:pt idx="14">
                  <c:v>6.8</c:v>
                </c:pt>
                <c:pt idx="15">
                  <c:v>6.5</c:v>
                </c:pt>
                <c:pt idx="16">
                  <c:v>5.7</c:v>
                </c:pt>
                <c:pt idx="17">
                  <c:v>5.4</c:v>
                </c:pt>
                <c:pt idx="18">
                  <c:v>5.4</c:v>
                </c:pt>
                <c:pt idx="19">
                  <c:v>5.0999999999999996</c:v>
                </c:pt>
                <c:pt idx="20">
                  <c:v>4.9000000000000004</c:v>
                </c:pt>
                <c:pt idx="21">
                  <c:v>4.7</c:v>
                </c:pt>
                <c:pt idx="22">
                  <c:v>4.8</c:v>
                </c:pt>
                <c:pt idx="23">
                  <c:v>4.5999999999999996</c:v>
                </c:pt>
                <c:pt idx="24">
                  <c:v>4.5</c:v>
                </c:pt>
                <c:pt idx="25">
                  <c:v>4.5</c:v>
                </c:pt>
                <c:pt idx="26">
                  <c:v>4.5</c:v>
                </c:pt>
                <c:pt idx="27">
                  <c:v>3.4</c:v>
                </c:pt>
                <c:pt idx="28">
                  <c:v>3.9</c:v>
                </c:pt>
                <c:pt idx="29">
                  <c:v>3.9</c:v>
                </c:pt>
              </c:numCache>
            </c:numRef>
          </c:val>
          <c:smooth val="0"/>
          <c:extLst>
            <c:ext xmlns:c16="http://schemas.microsoft.com/office/drawing/2014/chart" uri="{C3380CC4-5D6E-409C-BE32-E72D297353CC}">
              <c16:uniqueId val="{00000005-BFDE-4D6A-BB30-1E19D9DC0027}"/>
            </c:ext>
          </c:extLst>
        </c:ser>
        <c:ser>
          <c:idx val="4"/>
          <c:order val="1"/>
          <c:tx>
            <c:strRef>
              <c:f>Sheet1!$F$1</c:f>
              <c:strCache>
                <c:ptCount val="1"/>
                <c:pt idx="0">
                  <c:v> 45–64 years</c:v>
                </c:pt>
              </c:strCache>
            </c:strRef>
          </c:tx>
          <c:spPr>
            <a:ln w="31750">
              <a:solidFill>
                <a:srgbClr val="4FBDC9"/>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Sheet1!$F$2:$F$31</c:f>
              <c:numCache>
                <c:formatCode>0.0</c:formatCode>
                <c:ptCount val="30"/>
                <c:pt idx="0">
                  <c:v>12.5</c:v>
                </c:pt>
                <c:pt idx="1">
                  <c:v>12</c:v>
                </c:pt>
                <c:pt idx="2">
                  <c:v>11.4</c:v>
                </c:pt>
                <c:pt idx="3">
                  <c:v>10.4</c:v>
                </c:pt>
                <c:pt idx="4">
                  <c:v>9.5</c:v>
                </c:pt>
                <c:pt idx="5">
                  <c:v>8.6999999999999993</c:v>
                </c:pt>
                <c:pt idx="6">
                  <c:v>8.1999999999999993</c:v>
                </c:pt>
                <c:pt idx="7">
                  <c:v>7.4</c:v>
                </c:pt>
                <c:pt idx="8">
                  <c:v>7</c:v>
                </c:pt>
                <c:pt idx="9">
                  <c:v>6.3</c:v>
                </c:pt>
                <c:pt idx="10">
                  <c:v>6.2</c:v>
                </c:pt>
                <c:pt idx="11">
                  <c:v>5.9</c:v>
                </c:pt>
                <c:pt idx="12">
                  <c:v>5.6</c:v>
                </c:pt>
                <c:pt idx="13">
                  <c:v>5.4</c:v>
                </c:pt>
                <c:pt idx="14">
                  <c:v>5.2</c:v>
                </c:pt>
                <c:pt idx="15">
                  <c:v>5</c:v>
                </c:pt>
                <c:pt idx="16">
                  <c:v>4.3</c:v>
                </c:pt>
                <c:pt idx="17">
                  <c:v>4.2</c:v>
                </c:pt>
                <c:pt idx="18">
                  <c:v>4</c:v>
                </c:pt>
                <c:pt idx="19">
                  <c:v>3.7</c:v>
                </c:pt>
                <c:pt idx="20">
                  <c:v>3.5</c:v>
                </c:pt>
                <c:pt idx="21">
                  <c:v>3.5</c:v>
                </c:pt>
                <c:pt idx="22">
                  <c:v>3.6</c:v>
                </c:pt>
                <c:pt idx="23">
                  <c:v>3.4</c:v>
                </c:pt>
                <c:pt idx="24">
                  <c:v>3.3</c:v>
                </c:pt>
                <c:pt idx="25">
                  <c:v>3.2</c:v>
                </c:pt>
                <c:pt idx="26">
                  <c:v>3.2</c:v>
                </c:pt>
                <c:pt idx="27">
                  <c:v>2.6</c:v>
                </c:pt>
                <c:pt idx="28">
                  <c:v>2.9</c:v>
                </c:pt>
                <c:pt idx="29">
                  <c:v>2.9</c:v>
                </c:pt>
              </c:numCache>
            </c:numRef>
          </c:val>
          <c:smooth val="0"/>
          <c:extLst>
            <c:ext xmlns:c16="http://schemas.microsoft.com/office/drawing/2014/chart" uri="{C3380CC4-5D6E-409C-BE32-E72D297353CC}">
              <c16:uniqueId val="{00000004-BFDE-4D6A-BB30-1E19D9DC0027}"/>
            </c:ext>
          </c:extLst>
        </c:ser>
        <c:ser>
          <c:idx val="3"/>
          <c:order val="2"/>
          <c:tx>
            <c:strRef>
              <c:f>Sheet1!$E$1</c:f>
              <c:strCache>
                <c:ptCount val="1"/>
                <c:pt idx="0">
                  <c:v> 25–44 years</c:v>
                </c:pt>
              </c:strCache>
            </c:strRef>
          </c:tx>
          <c:spPr>
            <a:ln w="31750">
              <a:solidFill>
                <a:srgbClr val="ACE1E2"/>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Sheet1!$E$2:$E$31</c:f>
              <c:numCache>
                <c:formatCode>0.0</c:formatCode>
                <c:ptCount val="30"/>
                <c:pt idx="0">
                  <c:v>11.6</c:v>
                </c:pt>
                <c:pt idx="1">
                  <c:v>10.9</c:v>
                </c:pt>
                <c:pt idx="2">
                  <c:v>9.8000000000000007</c:v>
                </c:pt>
                <c:pt idx="3">
                  <c:v>9</c:v>
                </c:pt>
                <c:pt idx="4">
                  <c:v>8.1999999999999993</c:v>
                </c:pt>
                <c:pt idx="5">
                  <c:v>7.6</c:v>
                </c:pt>
                <c:pt idx="6">
                  <c:v>7.3</c:v>
                </c:pt>
                <c:pt idx="7">
                  <c:v>6.6</c:v>
                </c:pt>
                <c:pt idx="8">
                  <c:v>6.6</c:v>
                </c:pt>
                <c:pt idx="9">
                  <c:v>6.3</c:v>
                </c:pt>
                <c:pt idx="10">
                  <c:v>6.1</c:v>
                </c:pt>
                <c:pt idx="11">
                  <c:v>5.9</c:v>
                </c:pt>
                <c:pt idx="12">
                  <c:v>5.7</c:v>
                </c:pt>
                <c:pt idx="13">
                  <c:v>5.7</c:v>
                </c:pt>
                <c:pt idx="14">
                  <c:v>5.2</c:v>
                </c:pt>
                <c:pt idx="15">
                  <c:v>5.2</c:v>
                </c:pt>
                <c:pt idx="16">
                  <c:v>4.7</c:v>
                </c:pt>
                <c:pt idx="17">
                  <c:v>4.4000000000000004</c:v>
                </c:pt>
                <c:pt idx="18">
                  <c:v>4.0999999999999996</c:v>
                </c:pt>
                <c:pt idx="19">
                  <c:v>3.8</c:v>
                </c:pt>
                <c:pt idx="20">
                  <c:v>3.5</c:v>
                </c:pt>
                <c:pt idx="21">
                  <c:v>3.4</c:v>
                </c:pt>
                <c:pt idx="22">
                  <c:v>3.4</c:v>
                </c:pt>
                <c:pt idx="23">
                  <c:v>3.3</c:v>
                </c:pt>
                <c:pt idx="24">
                  <c:v>3.2</c:v>
                </c:pt>
                <c:pt idx="25">
                  <c:v>3.1</c:v>
                </c:pt>
                <c:pt idx="26">
                  <c:v>3</c:v>
                </c:pt>
                <c:pt idx="27">
                  <c:v>2.4</c:v>
                </c:pt>
                <c:pt idx="28">
                  <c:v>2.6</c:v>
                </c:pt>
                <c:pt idx="29">
                  <c:v>2.7</c:v>
                </c:pt>
              </c:numCache>
            </c:numRef>
          </c:val>
          <c:smooth val="0"/>
          <c:extLst>
            <c:ext xmlns:c16="http://schemas.microsoft.com/office/drawing/2014/chart" uri="{C3380CC4-5D6E-409C-BE32-E72D297353CC}">
              <c16:uniqueId val="{00000003-BFDE-4D6A-BB30-1E19D9DC0027}"/>
            </c:ext>
          </c:extLst>
        </c:ser>
        <c:ser>
          <c:idx val="2"/>
          <c:order val="3"/>
          <c:tx>
            <c:strRef>
              <c:f>Sheet1!$D$1</c:f>
              <c:strCache>
                <c:ptCount val="1"/>
                <c:pt idx="0">
                  <c:v> 15–24 years</c:v>
                </c:pt>
              </c:strCache>
            </c:strRef>
          </c:tx>
          <c:spPr>
            <a:ln w="31750">
              <a:solidFill>
                <a:srgbClr val="E7D4E8"/>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c:formatCode>
                <c:ptCount val="30"/>
                <c:pt idx="0">
                  <c:v>5</c:v>
                </c:pt>
                <c:pt idx="1">
                  <c:v>5.0999999999999996</c:v>
                </c:pt>
                <c:pt idx="2">
                  <c:v>4.7</c:v>
                </c:pt>
                <c:pt idx="3">
                  <c:v>4.5</c:v>
                </c:pt>
                <c:pt idx="4">
                  <c:v>4.5999999999999996</c:v>
                </c:pt>
                <c:pt idx="5">
                  <c:v>4.0999999999999996</c:v>
                </c:pt>
                <c:pt idx="6">
                  <c:v>4</c:v>
                </c:pt>
                <c:pt idx="7">
                  <c:v>4.0999999999999996</c:v>
                </c:pt>
                <c:pt idx="8">
                  <c:v>4</c:v>
                </c:pt>
                <c:pt idx="9">
                  <c:v>3.7</c:v>
                </c:pt>
                <c:pt idx="10">
                  <c:v>3.8</c:v>
                </c:pt>
                <c:pt idx="11">
                  <c:v>3.8</c:v>
                </c:pt>
                <c:pt idx="12">
                  <c:v>3.6</c:v>
                </c:pt>
                <c:pt idx="13">
                  <c:v>3.6</c:v>
                </c:pt>
                <c:pt idx="14">
                  <c:v>3.7</c:v>
                </c:pt>
                <c:pt idx="15">
                  <c:v>3.3</c:v>
                </c:pt>
                <c:pt idx="16">
                  <c:v>2.9</c:v>
                </c:pt>
                <c:pt idx="17">
                  <c:v>2.7</c:v>
                </c:pt>
                <c:pt idx="18">
                  <c:v>2.2999999999999998</c:v>
                </c:pt>
                <c:pt idx="19">
                  <c:v>2.2999999999999998</c:v>
                </c:pt>
                <c:pt idx="20">
                  <c:v>2.2000000000000002</c:v>
                </c:pt>
                <c:pt idx="21">
                  <c:v>2.2000000000000002</c:v>
                </c:pt>
                <c:pt idx="22">
                  <c:v>2.1</c:v>
                </c:pt>
                <c:pt idx="23">
                  <c:v>2.1</c:v>
                </c:pt>
                <c:pt idx="24">
                  <c:v>2</c:v>
                </c:pt>
                <c:pt idx="25">
                  <c:v>2</c:v>
                </c:pt>
                <c:pt idx="26">
                  <c:v>2</c:v>
                </c:pt>
                <c:pt idx="27">
                  <c:v>1.6</c:v>
                </c:pt>
                <c:pt idx="28">
                  <c:v>1.5</c:v>
                </c:pt>
                <c:pt idx="29">
                  <c:v>1.9</c:v>
                </c:pt>
              </c:numCache>
            </c:numRef>
          </c:val>
          <c:smooth val="0"/>
          <c:extLst>
            <c:ext xmlns:c16="http://schemas.microsoft.com/office/drawing/2014/chart" uri="{C3380CC4-5D6E-409C-BE32-E72D297353CC}">
              <c16:uniqueId val="{00000002-BFDE-4D6A-BB30-1E19D9DC0027}"/>
            </c:ext>
          </c:extLst>
        </c:ser>
        <c:ser>
          <c:idx val="1"/>
          <c:order val="4"/>
          <c:tx>
            <c:strRef>
              <c:f>Sheet1!$C$1</c:f>
              <c:strCache>
                <c:ptCount val="1"/>
                <c:pt idx="0">
                  <c:v> 5–14 years</c:v>
                </c:pt>
              </c:strCache>
            </c:strRef>
          </c:tx>
          <c:spPr>
            <a:ln w="31750">
              <a:solidFill>
                <a:srgbClr val="AF8DC3"/>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0.0</c:formatCode>
                <c:ptCount val="30"/>
                <c:pt idx="0">
                  <c:v>1.7</c:v>
                </c:pt>
                <c:pt idx="1">
                  <c:v>1.8</c:v>
                </c:pt>
                <c:pt idx="2">
                  <c:v>1.7</c:v>
                </c:pt>
                <c:pt idx="3">
                  <c:v>1.5</c:v>
                </c:pt>
                <c:pt idx="4">
                  <c:v>1.3</c:v>
                </c:pt>
                <c:pt idx="5">
                  <c:v>1.1000000000000001</c:v>
                </c:pt>
                <c:pt idx="6">
                  <c:v>1.1000000000000001</c:v>
                </c:pt>
                <c:pt idx="7">
                  <c:v>1</c:v>
                </c:pt>
                <c:pt idx="8">
                  <c:v>0.9</c:v>
                </c:pt>
                <c:pt idx="9">
                  <c:v>0.9</c:v>
                </c:pt>
                <c:pt idx="10">
                  <c:v>0.9</c:v>
                </c:pt>
                <c:pt idx="11">
                  <c:v>1</c:v>
                </c:pt>
                <c:pt idx="12">
                  <c:v>0.9</c:v>
                </c:pt>
                <c:pt idx="13">
                  <c:v>0.8</c:v>
                </c:pt>
                <c:pt idx="14">
                  <c:v>0.7</c:v>
                </c:pt>
                <c:pt idx="15">
                  <c:v>0.7</c:v>
                </c:pt>
                <c:pt idx="16">
                  <c:v>0.6</c:v>
                </c:pt>
                <c:pt idx="17">
                  <c:v>0.7</c:v>
                </c:pt>
                <c:pt idx="18">
                  <c:v>0.5</c:v>
                </c:pt>
                <c:pt idx="19">
                  <c:v>0.5</c:v>
                </c:pt>
                <c:pt idx="20">
                  <c:v>0.5</c:v>
                </c:pt>
                <c:pt idx="21">
                  <c:v>0.5</c:v>
                </c:pt>
                <c:pt idx="22">
                  <c:v>0.5</c:v>
                </c:pt>
                <c:pt idx="23">
                  <c:v>0.4</c:v>
                </c:pt>
                <c:pt idx="24">
                  <c:v>0.5</c:v>
                </c:pt>
                <c:pt idx="25">
                  <c:v>0.5</c:v>
                </c:pt>
                <c:pt idx="26">
                  <c:v>0.4</c:v>
                </c:pt>
                <c:pt idx="27">
                  <c:v>0.4</c:v>
                </c:pt>
                <c:pt idx="28">
                  <c:v>0.4</c:v>
                </c:pt>
                <c:pt idx="29">
                  <c:v>0.4</c:v>
                </c:pt>
              </c:numCache>
            </c:numRef>
          </c:val>
          <c:smooth val="0"/>
          <c:extLst>
            <c:ext xmlns:c16="http://schemas.microsoft.com/office/drawing/2014/chart" uri="{C3380CC4-5D6E-409C-BE32-E72D297353CC}">
              <c16:uniqueId val="{00000001-BFDE-4D6A-BB30-1E19D9DC0027}"/>
            </c:ext>
          </c:extLst>
        </c:ser>
        <c:ser>
          <c:idx val="0"/>
          <c:order val="5"/>
          <c:tx>
            <c:strRef>
              <c:f>Sheet1!$B$1</c:f>
              <c:strCache>
                <c:ptCount val="1"/>
                <c:pt idx="0">
                  <c:v> 0–4 years</c:v>
                </c:pt>
              </c:strCache>
            </c:strRef>
          </c:tx>
          <c:spPr>
            <a:ln w="31750">
              <a:solidFill>
                <a:srgbClr val="762A83"/>
              </a:solidFill>
            </a:ln>
          </c:spPr>
          <c:marker>
            <c:symbol val="none"/>
          </c:marker>
          <c:cat>
            <c:numRef>
              <c:f>Sheet1!$A$2:$A$31</c:f>
              <c:numCache>
                <c:formatCode>@</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0.0</c:formatCode>
                <c:ptCount val="30"/>
                <c:pt idx="0">
                  <c:v>5.2</c:v>
                </c:pt>
                <c:pt idx="1">
                  <c:v>5.0999999999999996</c:v>
                </c:pt>
                <c:pt idx="2">
                  <c:v>4.5999999999999996</c:v>
                </c:pt>
                <c:pt idx="3">
                  <c:v>4</c:v>
                </c:pt>
                <c:pt idx="4">
                  <c:v>3.8</c:v>
                </c:pt>
                <c:pt idx="5">
                  <c:v>3.4</c:v>
                </c:pt>
                <c:pt idx="6">
                  <c:v>3.2</c:v>
                </c:pt>
                <c:pt idx="7">
                  <c:v>2.8</c:v>
                </c:pt>
                <c:pt idx="8">
                  <c:v>2.8</c:v>
                </c:pt>
                <c:pt idx="9">
                  <c:v>2.9</c:v>
                </c:pt>
                <c:pt idx="10">
                  <c:v>2.8</c:v>
                </c:pt>
                <c:pt idx="11">
                  <c:v>2.8</c:v>
                </c:pt>
                <c:pt idx="12">
                  <c:v>2.4</c:v>
                </c:pt>
                <c:pt idx="13">
                  <c:v>2.4</c:v>
                </c:pt>
                <c:pt idx="14">
                  <c:v>2.2999999999999998</c:v>
                </c:pt>
                <c:pt idx="15">
                  <c:v>2.4</c:v>
                </c:pt>
                <c:pt idx="16">
                  <c:v>2</c:v>
                </c:pt>
                <c:pt idx="17">
                  <c:v>1.8</c:v>
                </c:pt>
                <c:pt idx="18">
                  <c:v>1.7</c:v>
                </c:pt>
                <c:pt idx="19">
                  <c:v>1.3</c:v>
                </c:pt>
                <c:pt idx="20">
                  <c:v>1.5</c:v>
                </c:pt>
                <c:pt idx="21">
                  <c:v>1.3</c:v>
                </c:pt>
                <c:pt idx="22">
                  <c:v>1.2</c:v>
                </c:pt>
                <c:pt idx="23">
                  <c:v>1.1000000000000001</c:v>
                </c:pt>
                <c:pt idx="24">
                  <c:v>1.1000000000000001</c:v>
                </c:pt>
                <c:pt idx="25">
                  <c:v>0.9</c:v>
                </c:pt>
                <c:pt idx="26">
                  <c:v>1.1000000000000001</c:v>
                </c:pt>
                <c:pt idx="27">
                  <c:v>0.9</c:v>
                </c:pt>
                <c:pt idx="28">
                  <c:v>0.9</c:v>
                </c:pt>
                <c:pt idx="29">
                  <c:v>1.1000000000000001</c:v>
                </c:pt>
              </c:numCache>
            </c:numRef>
          </c:val>
          <c:smooth val="0"/>
          <c:extLst>
            <c:ext xmlns:c16="http://schemas.microsoft.com/office/drawing/2014/chart" uri="{C3380CC4-5D6E-409C-BE32-E72D297353CC}">
              <c16:uniqueId val="{00000000-BFDE-4D6A-BB30-1E19D9DC0027}"/>
            </c:ext>
          </c:extLst>
        </c:ser>
        <c:dLbls>
          <c:showLegendKey val="0"/>
          <c:showVal val="0"/>
          <c:showCatName val="0"/>
          <c:showSerName val="0"/>
          <c:showPercent val="0"/>
          <c:showBubbleSize val="0"/>
        </c:dLbls>
        <c:smooth val="0"/>
        <c:axId val="284718168"/>
        <c:axId val="284718560"/>
      </c:lineChart>
      <c:catAx>
        <c:axId val="284718168"/>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 sourceLinked="1"/>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560"/>
        <c:crossesAt val="0.1"/>
        <c:auto val="1"/>
        <c:lblAlgn val="ctr"/>
        <c:lblOffset val="100"/>
        <c:tickLblSkip val="1"/>
        <c:noMultiLvlLbl val="0"/>
      </c:catAx>
      <c:valAx>
        <c:axId val="284718560"/>
        <c:scaling>
          <c:logBase val="10"/>
          <c:orientation val="minMax"/>
          <c:min val="0.1"/>
        </c:scaling>
        <c:delete val="0"/>
        <c:axPos val="l"/>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title>
        <c:numFmt formatCode="#,##0" sourceLinked="0"/>
        <c:majorTickMark val="out"/>
        <c:minorTickMark val="none"/>
        <c:tickLblPos val="nextTo"/>
        <c:spPr>
          <a:ln>
            <a:solidFill>
              <a:srgbClr val="000000"/>
            </a:solidFill>
          </a:ln>
        </c:spPr>
        <c:txPr>
          <a:bodyPr/>
          <a:lstStyle/>
          <a:p>
            <a:pPr>
              <a:defRPr sz="1600">
                <a:latin typeface="Calibri" panose="020F0502020204030204" pitchFamily="34" charset="0"/>
                <a:cs typeface="Calibri" panose="020F0502020204030204" pitchFamily="34" charset="0"/>
              </a:defRPr>
            </a:pPr>
            <a:endParaRPr lang="en-US"/>
          </a:p>
        </c:txPr>
        <c:crossAx val="284718168"/>
        <c:crosses val="autoZero"/>
        <c:crossBetween val="between"/>
        <c:minorUnit val="5"/>
      </c:valAx>
      <c:spPr>
        <a:ln>
          <a:noFill/>
        </a:ln>
      </c:spPr>
    </c:plotArea>
    <c:legend>
      <c:legendPos val="r"/>
      <c:layout>
        <c:manualLayout>
          <c:xMode val="edge"/>
          <c:yMode val="edge"/>
          <c:x val="0.80309817715811627"/>
          <c:y val="3.153805416641263E-2"/>
          <c:w val="0.17483523704506876"/>
          <c:h val="0.36933232048389908"/>
        </c:manualLayout>
      </c:layout>
      <c:overlay val="0"/>
      <c:txPr>
        <a:bodyPr/>
        <a:lstStyle/>
        <a:p>
          <a:pPr>
            <a:defRPr baseline="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baseline="0">
          <a:solidFill>
            <a:srgbClr val="000000"/>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1828042267713E-2"/>
          <c:y val="5.1696305570204978E-2"/>
          <c:w val="0.89063560819791532"/>
          <c:h val="0.85514289603659766"/>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Sheet1!$B$3:$B$31</c:f>
              <c:numCache>
                <c:formatCode>General</c:formatCode>
                <c:ptCount val="29"/>
                <c:pt idx="0">
                  <c:v>847</c:v>
                </c:pt>
                <c:pt idx="1">
                  <c:v>767</c:v>
                </c:pt>
                <c:pt idx="2">
                  <c:v>666</c:v>
                </c:pt>
                <c:pt idx="3">
                  <c:v>628</c:v>
                </c:pt>
                <c:pt idx="4">
                  <c:v>541</c:v>
                </c:pt>
                <c:pt idx="5">
                  <c:v>503</c:v>
                </c:pt>
                <c:pt idx="6">
                  <c:v>453</c:v>
                </c:pt>
                <c:pt idx="7">
                  <c:v>442</c:v>
                </c:pt>
                <c:pt idx="8">
                  <c:v>470</c:v>
                </c:pt>
                <c:pt idx="9">
                  <c:v>445</c:v>
                </c:pt>
                <c:pt idx="10">
                  <c:v>448</c:v>
                </c:pt>
                <c:pt idx="11">
                  <c:v>401</c:v>
                </c:pt>
                <c:pt idx="12">
                  <c:v>409</c:v>
                </c:pt>
                <c:pt idx="13">
                  <c:v>390</c:v>
                </c:pt>
                <c:pt idx="14">
                  <c:v>428</c:v>
                </c:pt>
                <c:pt idx="15">
                  <c:v>351</c:v>
                </c:pt>
                <c:pt idx="16">
                  <c:v>321</c:v>
                </c:pt>
                <c:pt idx="17">
                  <c:v>317</c:v>
                </c:pt>
                <c:pt idx="18">
                  <c:v>218</c:v>
                </c:pt>
                <c:pt idx="19">
                  <c:v>262</c:v>
                </c:pt>
                <c:pt idx="20">
                  <c:v>224</c:v>
                </c:pt>
                <c:pt idx="21">
                  <c:v>210</c:v>
                </c:pt>
                <c:pt idx="22">
                  <c:v>190</c:v>
                </c:pt>
                <c:pt idx="23">
                  <c:v>206</c:v>
                </c:pt>
                <c:pt idx="24">
                  <c:v>167</c:v>
                </c:pt>
                <c:pt idx="25">
                  <c:v>197</c:v>
                </c:pt>
                <c:pt idx="26">
                  <c:v>152</c:v>
                </c:pt>
                <c:pt idx="27">
                  <c:v>152</c:v>
                </c:pt>
                <c:pt idx="28">
                  <c:v>177</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5–14 years</c:v>
                </c:pt>
              </c:strCache>
            </c:strRef>
          </c:tx>
          <c:spPr>
            <a:solidFill>
              <a:srgbClr val="AF8DC3"/>
            </a:solidFill>
            <a:ln>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Sheet1!$C$3:$C$31</c:f>
              <c:numCache>
                <c:formatCode>General</c:formatCode>
                <c:ptCount val="29"/>
                <c:pt idx="0">
                  <c:v>401</c:v>
                </c:pt>
                <c:pt idx="1">
                  <c:v>413</c:v>
                </c:pt>
                <c:pt idx="2">
                  <c:v>373</c:v>
                </c:pt>
                <c:pt idx="3">
                  <c:v>331</c:v>
                </c:pt>
                <c:pt idx="4">
                  <c:v>276</c:v>
                </c:pt>
                <c:pt idx="5">
                  <c:v>254</c:v>
                </c:pt>
                <c:pt idx="6">
                  <c:v>251</c:v>
                </c:pt>
                <c:pt idx="7">
                  <c:v>211</c:v>
                </c:pt>
                <c:pt idx="8">
                  <c:v>218</c:v>
                </c:pt>
                <c:pt idx="9">
                  <c:v>196</c:v>
                </c:pt>
                <c:pt idx="10">
                  <c:v>220</c:v>
                </c:pt>
                <c:pt idx="11">
                  <c:v>205</c:v>
                </c:pt>
                <c:pt idx="12">
                  <c:v>191</c:v>
                </c:pt>
                <c:pt idx="13">
                  <c:v>169</c:v>
                </c:pt>
                <c:pt idx="14">
                  <c:v>148</c:v>
                </c:pt>
                <c:pt idx="15">
                  <c:v>149</c:v>
                </c:pt>
                <c:pt idx="16">
                  <c:v>156</c:v>
                </c:pt>
                <c:pt idx="17">
                  <c:v>138</c:v>
                </c:pt>
                <c:pt idx="18">
                  <c:v>132</c:v>
                </c:pt>
                <c:pt idx="19">
                  <c:v>120</c:v>
                </c:pt>
                <c:pt idx="20">
                  <c:v>123</c:v>
                </c:pt>
                <c:pt idx="21">
                  <c:v>130</c:v>
                </c:pt>
                <c:pt idx="22">
                  <c:v>95</c:v>
                </c:pt>
                <c:pt idx="23">
                  <c:v>128</c:v>
                </c:pt>
                <c:pt idx="24">
                  <c:v>123</c:v>
                </c:pt>
                <c:pt idx="25">
                  <c:v>96</c:v>
                </c:pt>
                <c:pt idx="26">
                  <c:v>103</c:v>
                </c:pt>
                <c:pt idx="27">
                  <c:v>100</c:v>
                </c:pt>
                <c:pt idx="28">
                  <c:v>105</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15–24 years</c:v>
                </c:pt>
              </c:strCache>
            </c:strRef>
          </c:tx>
          <c:spPr>
            <a:solidFill>
              <a:srgbClr val="E7D4E8"/>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Sheet1!$D$3:$D$31</c:f>
              <c:numCache>
                <c:formatCode>General</c:formatCode>
                <c:ptCount val="29"/>
                <c:pt idx="0">
                  <c:v>720</c:v>
                </c:pt>
                <c:pt idx="1">
                  <c:v>656</c:v>
                </c:pt>
                <c:pt idx="2">
                  <c:v>581</c:v>
                </c:pt>
                <c:pt idx="3">
                  <c:v>563</c:v>
                </c:pt>
                <c:pt idx="4">
                  <c:v>466</c:v>
                </c:pt>
                <c:pt idx="5">
                  <c:v>447</c:v>
                </c:pt>
                <c:pt idx="6">
                  <c:v>460</c:v>
                </c:pt>
                <c:pt idx="7">
                  <c:v>411</c:v>
                </c:pt>
                <c:pt idx="8">
                  <c:v>380</c:v>
                </c:pt>
                <c:pt idx="9">
                  <c:v>403</c:v>
                </c:pt>
                <c:pt idx="10">
                  <c:v>440</c:v>
                </c:pt>
                <c:pt idx="11">
                  <c:v>434</c:v>
                </c:pt>
                <c:pt idx="12">
                  <c:v>423</c:v>
                </c:pt>
                <c:pt idx="13">
                  <c:v>407</c:v>
                </c:pt>
                <c:pt idx="14">
                  <c:v>407</c:v>
                </c:pt>
                <c:pt idx="15">
                  <c:v>375</c:v>
                </c:pt>
                <c:pt idx="16">
                  <c:v>357</c:v>
                </c:pt>
                <c:pt idx="17">
                  <c:v>311</c:v>
                </c:pt>
                <c:pt idx="18">
                  <c:v>345</c:v>
                </c:pt>
                <c:pt idx="19">
                  <c:v>318</c:v>
                </c:pt>
                <c:pt idx="20">
                  <c:v>290</c:v>
                </c:pt>
                <c:pt idx="21">
                  <c:v>287</c:v>
                </c:pt>
                <c:pt idx="22">
                  <c:v>276</c:v>
                </c:pt>
                <c:pt idx="23">
                  <c:v>252</c:v>
                </c:pt>
                <c:pt idx="24">
                  <c:v>256</c:v>
                </c:pt>
                <c:pt idx="25">
                  <c:v>255</c:v>
                </c:pt>
                <c:pt idx="26">
                  <c:v>213</c:v>
                </c:pt>
                <c:pt idx="27">
                  <c:v>229</c:v>
                </c:pt>
                <c:pt idx="28">
                  <c:v>257</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25–44 years</c:v>
                </c:pt>
              </c:strCache>
            </c:strRef>
          </c:tx>
          <c:spPr>
            <a:solidFill>
              <a:srgbClr val="ACE1E2"/>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Sheet1!$E$3:$E$31</c:f>
              <c:numCache>
                <c:formatCode>#,##0</c:formatCode>
                <c:ptCount val="29"/>
                <c:pt idx="0">
                  <c:v>5859</c:v>
                </c:pt>
                <c:pt idx="1">
                  <c:v>4986</c:v>
                </c:pt>
                <c:pt idx="2">
                  <c:v>4390</c:v>
                </c:pt>
                <c:pt idx="3">
                  <c:v>3783</c:v>
                </c:pt>
                <c:pt idx="4">
                  <c:v>3177</c:v>
                </c:pt>
                <c:pt idx="5">
                  <c:v>2940</c:v>
                </c:pt>
                <c:pt idx="6">
                  <c:v>2478</c:v>
                </c:pt>
                <c:pt idx="7">
                  <c:v>2191</c:v>
                </c:pt>
                <c:pt idx="8">
                  <c:v>1987</c:v>
                </c:pt>
                <c:pt idx="9">
                  <c:v>1764</c:v>
                </c:pt>
                <c:pt idx="10">
                  <c:v>1639</c:v>
                </c:pt>
                <c:pt idx="11">
                  <c:v>1530</c:v>
                </c:pt>
                <c:pt idx="12">
                  <c:v>1414</c:v>
                </c:pt>
                <c:pt idx="13">
                  <c:v>1270</c:v>
                </c:pt>
                <c:pt idx="14">
                  <c:v>1168</c:v>
                </c:pt>
                <c:pt idx="15">
                  <c:v>1014</c:v>
                </c:pt>
                <c:pt idx="16" formatCode="General">
                  <c:v>976</c:v>
                </c:pt>
                <c:pt idx="17" formatCode="General">
                  <c:v>833</c:v>
                </c:pt>
                <c:pt idx="18" formatCode="General">
                  <c:v>744</c:v>
                </c:pt>
                <c:pt idx="19" formatCode="General">
                  <c:v>675</c:v>
                </c:pt>
                <c:pt idx="20" formatCode="General">
                  <c:v>657</c:v>
                </c:pt>
                <c:pt idx="21" formatCode="General">
                  <c:v>639</c:v>
                </c:pt>
                <c:pt idx="22" formatCode="General">
                  <c:v>620</c:v>
                </c:pt>
                <c:pt idx="23" formatCode="General">
                  <c:v>604</c:v>
                </c:pt>
                <c:pt idx="24" formatCode="General">
                  <c:v>581</c:v>
                </c:pt>
                <c:pt idx="25" formatCode="General">
                  <c:v>599</c:v>
                </c:pt>
                <c:pt idx="26" formatCode="General">
                  <c:v>485</c:v>
                </c:pt>
                <c:pt idx="27" formatCode="General">
                  <c:v>530</c:v>
                </c:pt>
                <c:pt idx="28" formatCode="General">
                  <c:v>470</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45–64 years</c:v>
                </c:pt>
              </c:strCache>
            </c:strRef>
          </c:tx>
          <c:spPr>
            <a:solidFill>
              <a:srgbClr val="4FBDC9"/>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Sheet1!$F$3:$F$31</c:f>
              <c:numCache>
                <c:formatCode>General</c:formatCode>
                <c:ptCount val="29"/>
                <c:pt idx="0">
                  <c:v>4261</c:v>
                </c:pt>
                <c:pt idx="1">
                  <c:v>3977</c:v>
                </c:pt>
                <c:pt idx="2">
                  <c:v>3714</c:v>
                </c:pt>
                <c:pt idx="3">
                  <c:v>3410</c:v>
                </c:pt>
                <c:pt idx="4">
                  <c:v>3149</c:v>
                </c:pt>
                <c:pt idx="5">
                  <c:v>3014</c:v>
                </c:pt>
                <c:pt idx="6">
                  <c:v>2782</c:v>
                </c:pt>
                <c:pt idx="7">
                  <c:v>2617</c:v>
                </c:pt>
                <c:pt idx="8">
                  <c:v>2380</c:v>
                </c:pt>
                <c:pt idx="9">
                  <c:v>2326</c:v>
                </c:pt>
                <c:pt idx="10">
                  <c:v>2283</c:v>
                </c:pt>
                <c:pt idx="11">
                  <c:v>2259</c:v>
                </c:pt>
                <c:pt idx="12">
                  <c:v>2058</c:v>
                </c:pt>
                <c:pt idx="13">
                  <c:v>1975</c:v>
                </c:pt>
                <c:pt idx="14">
                  <c:v>1933</c:v>
                </c:pt>
                <c:pt idx="15">
                  <c:v>1614</c:v>
                </c:pt>
                <c:pt idx="16">
                  <c:v>1529</c:v>
                </c:pt>
                <c:pt idx="17">
                  <c:v>1453</c:v>
                </c:pt>
                <c:pt idx="18">
                  <c:v>1329</c:v>
                </c:pt>
                <c:pt idx="19">
                  <c:v>1208</c:v>
                </c:pt>
                <c:pt idx="20">
                  <c:v>1124</c:v>
                </c:pt>
                <c:pt idx="21">
                  <c:v>1125</c:v>
                </c:pt>
                <c:pt idx="22">
                  <c:v>1002</c:v>
                </c:pt>
                <c:pt idx="23">
                  <c:v>846</c:v>
                </c:pt>
                <c:pt idx="24">
                  <c:v>858</c:v>
                </c:pt>
                <c:pt idx="25">
                  <c:v>777</c:v>
                </c:pt>
                <c:pt idx="26">
                  <c:v>602</c:v>
                </c:pt>
                <c:pt idx="27">
                  <c:v>654</c:v>
                </c:pt>
                <c:pt idx="28">
                  <c:v>629</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≥65 years</c:v>
                </c:pt>
              </c:strCache>
            </c:strRef>
          </c:tx>
          <c:spPr>
            <a:solidFill>
              <a:srgbClr val="00788A"/>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Sheet1!$G$3:$G$31</c:f>
              <c:numCache>
                <c:formatCode>General</c:formatCode>
                <c:ptCount val="29"/>
                <c:pt idx="0">
                  <c:v>4077</c:v>
                </c:pt>
                <c:pt idx="1">
                  <c:v>3849</c:v>
                </c:pt>
                <c:pt idx="2">
                  <c:v>3648</c:v>
                </c:pt>
                <c:pt idx="3">
                  <c:v>3205</c:v>
                </c:pt>
                <c:pt idx="4">
                  <c:v>2997</c:v>
                </c:pt>
                <c:pt idx="5">
                  <c:v>2617</c:v>
                </c:pt>
                <c:pt idx="6">
                  <c:v>2206</c:v>
                </c:pt>
                <c:pt idx="7">
                  <c:v>1968</c:v>
                </c:pt>
                <c:pt idx="8">
                  <c:v>1824</c:v>
                </c:pt>
                <c:pt idx="9">
                  <c:v>1699</c:v>
                </c:pt>
                <c:pt idx="10">
                  <c:v>1562</c:v>
                </c:pt>
                <c:pt idx="11">
                  <c:v>1457</c:v>
                </c:pt>
                <c:pt idx="12">
                  <c:v>1357</c:v>
                </c:pt>
                <c:pt idx="13">
                  <c:v>1215</c:v>
                </c:pt>
                <c:pt idx="14">
                  <c:v>1161</c:v>
                </c:pt>
                <c:pt idx="15">
                  <c:v>981</c:v>
                </c:pt>
                <c:pt idx="16">
                  <c:v>964</c:v>
                </c:pt>
                <c:pt idx="17">
                  <c:v>862</c:v>
                </c:pt>
                <c:pt idx="18">
                  <c:v>838</c:v>
                </c:pt>
                <c:pt idx="19">
                  <c:v>720</c:v>
                </c:pt>
                <c:pt idx="20">
                  <c:v>691</c:v>
                </c:pt>
                <c:pt idx="21">
                  <c:v>735</c:v>
                </c:pt>
                <c:pt idx="22">
                  <c:v>697</c:v>
                </c:pt>
                <c:pt idx="23">
                  <c:v>625</c:v>
                </c:pt>
                <c:pt idx="24">
                  <c:v>657</c:v>
                </c:pt>
                <c:pt idx="25">
                  <c:v>592</c:v>
                </c:pt>
                <c:pt idx="26">
                  <c:v>454</c:v>
                </c:pt>
                <c:pt idx="27">
                  <c:v>512</c:v>
                </c:pt>
                <c:pt idx="28">
                  <c:v>504</c:v>
                </c:pt>
              </c:numCache>
            </c:numRef>
          </c:val>
          <c:extLst>
            <c:ext xmlns:c16="http://schemas.microsoft.com/office/drawing/2014/chart" uri="{C3380CC4-5D6E-409C-BE32-E72D297353CC}">
              <c16:uniqueId val="{00000009-EC76-4146-A950-0E4D92A87825}"/>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0"/>
        <c:lblAlgn val="ctr"/>
        <c:lblOffset val="100"/>
        <c:tickLblSkip val="1"/>
        <c:noMultiLvlLbl val="0"/>
      </c:catAx>
      <c:valAx>
        <c:axId val="62869567"/>
        <c:scaling>
          <c:orientation val="minMax"/>
          <c:max val="180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4000"/>
      </c:valAx>
      <c:spPr>
        <a:noFill/>
        <a:ln>
          <a:noFill/>
        </a:ln>
        <a:effectLst/>
      </c:spPr>
    </c:plotArea>
    <c:legend>
      <c:legendPos val="r"/>
      <c:layout>
        <c:manualLayout>
          <c:xMode val="edge"/>
          <c:yMode val="edge"/>
          <c:x val="0.76269884733755067"/>
          <c:y val="0.10132128370317346"/>
          <c:w val="0.2137315915871891"/>
          <c:h val="0.444081625805297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52640328384138E-2"/>
          <c:y val="5.5406642100326677E-2"/>
          <c:w val="0.91656579790662063"/>
          <c:h val="0.79459870130240939"/>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Sheet1!$G$2:$G$30</c:f>
              <c:numCache>
                <c:formatCode>0.0</c:formatCode>
                <c:ptCount val="29"/>
                <c:pt idx="0">
                  <c:v>14.221969325197032</c:v>
                </c:pt>
                <c:pt idx="1">
                  <c:v>13.332187968263227</c:v>
                </c:pt>
                <c:pt idx="2">
                  <c:v>12.655963149498877</c:v>
                </c:pt>
                <c:pt idx="3">
                  <c:v>11.056628324487512</c:v>
                </c:pt>
                <c:pt idx="4">
                  <c:v>10.266630245307718</c:v>
                </c:pt>
                <c:pt idx="5">
                  <c:v>8.8798224442686795</c:v>
                </c:pt>
                <c:pt idx="6">
                  <c:v>7.4701024893998023</c:v>
                </c:pt>
                <c:pt idx="7">
                  <c:v>6.6419187693334507</c:v>
                </c:pt>
                <c:pt idx="8">
                  <c:v>6.1530458842144515</c:v>
                </c:pt>
                <c:pt idx="9">
                  <c:v>5.5361964277684406</c:v>
                </c:pt>
                <c:pt idx="10">
                  <c:v>5.0443702744754253</c:v>
                </c:pt>
                <c:pt idx="11">
                  <c:v>4.642188431494378</c:v>
                </c:pt>
                <c:pt idx="12">
                  <c:v>4.3041646932637194</c:v>
                </c:pt>
                <c:pt idx="13">
                  <c:v>3.7981726694310902</c:v>
                </c:pt>
                <c:pt idx="14">
                  <c:v>3.5376982272719113</c:v>
                </c:pt>
                <c:pt idx="15">
                  <c:v>2.9230446373349319</c:v>
                </c:pt>
                <c:pt idx="16">
                  <c:v>2.8446686394817462</c:v>
                </c:pt>
                <c:pt idx="17">
                  <c:v>2.4812503682656253</c:v>
                </c:pt>
                <c:pt idx="18">
                  <c:v>2.2714090398664544</c:v>
                </c:pt>
                <c:pt idx="19">
                  <c:v>1.8813354461078788</c:v>
                </c:pt>
                <c:pt idx="20">
                  <c:v>1.753009175975585</c:v>
                </c:pt>
                <c:pt idx="21">
                  <c:v>1.813906159798272</c:v>
                </c:pt>
                <c:pt idx="22">
                  <c:v>1.6695613315031874</c:v>
                </c:pt>
                <c:pt idx="23">
                  <c:v>1.4401994176156159</c:v>
                </c:pt>
                <c:pt idx="24">
                  <c:v>1.4754093390716352</c:v>
                </c:pt>
                <c:pt idx="25">
                  <c:v>1.2897890667630987</c:v>
                </c:pt>
                <c:pt idx="26">
                  <c:v>0.95918359025333411</c:v>
                </c:pt>
                <c:pt idx="27">
                  <c:v>1.053767021578967</c:v>
                </c:pt>
                <c:pt idx="28">
                  <c:v>1.0316291141046701</c:v>
                </c:pt>
              </c:numCache>
            </c:numRef>
          </c:val>
          <c:smooth val="0"/>
          <c:extLst>
            <c:ext xmlns:c16="http://schemas.microsoft.com/office/drawing/2014/chart" uri="{C3380CC4-5D6E-409C-BE32-E72D297353CC}">
              <c16:uniqueId val="{00000009-EC76-4146-A950-0E4D92A87825}"/>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Sheet1!$F$2:$F$30</c:f>
              <c:numCache>
                <c:formatCode>0.0</c:formatCode>
                <c:ptCount val="29"/>
                <c:pt idx="0">
                  <c:v>9.3694793377473449</c:v>
                </c:pt>
                <c:pt idx="1">
                  <c:v>8.5508244600881085</c:v>
                </c:pt>
                <c:pt idx="2">
                  <c:v>7.8197244020879548</c:v>
                </c:pt>
                <c:pt idx="3">
                  <c:v>6.9649584768987953</c:v>
                </c:pt>
                <c:pt idx="4">
                  <c:v>6.2512240905223306</c:v>
                </c:pt>
                <c:pt idx="5">
                  <c:v>5.7805074575930062</c:v>
                </c:pt>
                <c:pt idx="6">
                  <c:v>5.2090680625221486</c:v>
                </c:pt>
                <c:pt idx="7">
                  <c:v>4.7564464070899808</c:v>
                </c:pt>
                <c:pt idx="8">
                  <c:v>4.166452508673574</c:v>
                </c:pt>
                <c:pt idx="9">
                  <c:v>3.8716310942111658</c:v>
                </c:pt>
                <c:pt idx="10">
                  <c:v>3.7114404623905335</c:v>
                </c:pt>
                <c:pt idx="11">
                  <c:v>3.5761043284033329</c:v>
                </c:pt>
                <c:pt idx="12">
                  <c:v>3.1724804554855672</c:v>
                </c:pt>
                <c:pt idx="13">
                  <c:v>2.9873825816839261</c:v>
                </c:pt>
                <c:pt idx="14">
                  <c:v>2.8973852274963026</c:v>
                </c:pt>
                <c:pt idx="15">
                  <c:v>2.3742417541215821</c:v>
                </c:pt>
                <c:pt idx="16">
                  <c:v>2.2207507267439435</c:v>
                </c:pt>
                <c:pt idx="17">
                  <c:v>2.0974042925767837</c:v>
                </c:pt>
                <c:pt idx="18">
                  <c:v>1.9067401211636503</c:v>
                </c:pt>
                <c:pt idx="19">
                  <c:v>1.7422015855303581</c:v>
                </c:pt>
                <c:pt idx="20">
                  <c:v>1.6199957049935936</c:v>
                </c:pt>
                <c:pt idx="21">
                  <c:v>1.6166176453111858</c:v>
                </c:pt>
                <c:pt idx="22">
                  <c:v>1.4414506483118499</c:v>
                </c:pt>
                <c:pt idx="23">
                  <c:v>1.2289359327952754</c:v>
                </c:pt>
                <c:pt idx="24">
                  <c:v>1.2556439034866436</c:v>
                </c:pt>
                <c:pt idx="25">
                  <c:v>1.1579954023558605</c:v>
                </c:pt>
                <c:pt idx="26">
                  <c:v>0.9071294984016891</c:v>
                </c:pt>
                <c:pt idx="27">
                  <c:v>1.0020814641666624</c:v>
                </c:pt>
                <c:pt idx="28">
                  <c:v>0.95758839477158597</c:v>
                </c:pt>
              </c:numCache>
            </c:numRef>
          </c:val>
          <c:smooth val="0"/>
          <c:extLst>
            <c:ext xmlns:c16="http://schemas.microsoft.com/office/drawing/2014/chart" uri="{C3380CC4-5D6E-409C-BE32-E72D297353CC}">
              <c16:uniqueId val="{00000008-EC76-4146-A950-0E4D92A87825}"/>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Sheet1!$E$2:$E$30</c:f>
              <c:numCache>
                <c:formatCode>0.0</c:formatCode>
                <c:ptCount val="29"/>
                <c:pt idx="0">
                  <c:v>7.9687033832892196</c:v>
                </c:pt>
                <c:pt idx="1">
                  <c:v>6.7329073479839563</c:v>
                </c:pt>
                <c:pt idx="2">
                  <c:v>6.0153293612062777</c:v>
                </c:pt>
                <c:pt idx="3">
                  <c:v>5.2174934846843186</c:v>
                </c:pt>
                <c:pt idx="4">
                  <c:v>4.4492610928502812</c:v>
                </c:pt>
                <c:pt idx="5">
                  <c:v>4.1623758682889491</c:v>
                </c:pt>
                <c:pt idx="6">
                  <c:v>3.5643176590666297</c:v>
                </c:pt>
                <c:pt idx="7">
                  <c:v>3.1722745004018771</c:v>
                </c:pt>
                <c:pt idx="8">
                  <c:v>2.9355756383861307</c:v>
                </c:pt>
                <c:pt idx="9">
                  <c:v>2.6084940165894008</c:v>
                </c:pt>
                <c:pt idx="10">
                  <c:v>2.4462731841473855</c:v>
                </c:pt>
                <c:pt idx="11">
                  <c:v>2.2944688992838826</c:v>
                </c:pt>
                <c:pt idx="12">
                  <c:v>2.1422269303407644</c:v>
                </c:pt>
                <c:pt idx="13">
                  <c:v>1.9360744498983644</c:v>
                </c:pt>
                <c:pt idx="14">
                  <c:v>1.795141412879574</c:v>
                </c:pt>
                <c:pt idx="15">
                  <c:v>1.559041693049168</c:v>
                </c:pt>
                <c:pt idx="16">
                  <c:v>1.5104164804761104</c:v>
                </c:pt>
                <c:pt idx="17">
                  <c:v>1.2901986320425058</c:v>
                </c:pt>
                <c:pt idx="18">
                  <c:v>1.1648921788951223</c:v>
                </c:pt>
                <c:pt idx="19">
                  <c:v>1.0382247752947047</c:v>
                </c:pt>
                <c:pt idx="20">
                  <c:v>1.0032049879901703</c:v>
                </c:pt>
                <c:pt idx="21">
                  <c:v>0.97468091669487622</c:v>
                </c:pt>
                <c:pt idx="22">
                  <c:v>0.93666012651287045</c:v>
                </c:pt>
                <c:pt idx="23">
                  <c:v>0.90307674959233708</c:v>
                </c:pt>
                <c:pt idx="24">
                  <c:v>0.85174030628640052</c:v>
                </c:pt>
                <c:pt idx="25">
                  <c:v>0.86684981365333902</c:v>
                </c:pt>
                <c:pt idx="26">
                  <c:v>0.69392569921491531</c:v>
                </c:pt>
                <c:pt idx="27">
                  <c:v>0.75208868152936748</c:v>
                </c:pt>
                <c:pt idx="28">
                  <c:v>0.67132928182778895</c:v>
                </c:pt>
              </c:numCache>
            </c:numRef>
          </c:val>
          <c:smooth val="0"/>
          <c:extLst>
            <c:ext xmlns:c16="http://schemas.microsoft.com/office/drawing/2014/chart" uri="{C3380CC4-5D6E-409C-BE32-E72D297353CC}">
              <c16:uniqueId val="{00000007-EC76-4146-A950-0E4D92A87825}"/>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Sheet1!$D$2:$D$30</c:f>
              <c:numCache>
                <c:formatCode>0.0</c:formatCode>
                <c:ptCount val="29"/>
                <c:pt idx="0">
                  <c:v>2.1832739624324051</c:v>
                </c:pt>
                <c:pt idx="1">
                  <c:v>1.9645446410127083</c:v>
                </c:pt>
                <c:pt idx="2">
                  <c:v>1.7726836227160527</c:v>
                </c:pt>
                <c:pt idx="3">
                  <c:v>1.6871357487403569</c:v>
                </c:pt>
                <c:pt idx="4">
                  <c:v>1.3794774663687983</c:v>
                </c:pt>
                <c:pt idx="5">
                  <c:v>1.3050253196808417</c:v>
                </c:pt>
                <c:pt idx="6">
                  <c:v>1.3343596299356622</c:v>
                </c:pt>
                <c:pt idx="7">
                  <c:v>1.1709407714226179</c:v>
                </c:pt>
                <c:pt idx="8">
                  <c:v>1.0722453523101949</c:v>
                </c:pt>
                <c:pt idx="9">
                  <c:v>1.1228551168619125</c:v>
                </c:pt>
                <c:pt idx="10">
                  <c:v>1.2187573627486701</c:v>
                </c:pt>
                <c:pt idx="11">
                  <c:v>1.1888486001307734</c:v>
                </c:pt>
                <c:pt idx="12">
                  <c:v>1.1557699780578572</c:v>
                </c:pt>
                <c:pt idx="13">
                  <c:v>1.0938435234532817</c:v>
                </c:pt>
                <c:pt idx="14">
                  <c:v>1.0859963413396969</c:v>
                </c:pt>
                <c:pt idx="15">
                  <c:v>0.9895161685490651</c:v>
                </c:pt>
                <c:pt idx="16">
                  <c:v>0.93669760829877347</c:v>
                </c:pt>
                <c:pt idx="17">
                  <c:v>0.81188541774950684</c:v>
                </c:pt>
                <c:pt idx="18">
                  <c:v>0.87955765745191072</c:v>
                </c:pt>
                <c:pt idx="19">
                  <c:v>0.81177477783600605</c:v>
                </c:pt>
                <c:pt idx="20">
                  <c:v>0.74017576826352438</c:v>
                </c:pt>
                <c:pt idx="21">
                  <c:v>0.73450428843016013</c:v>
                </c:pt>
                <c:pt idx="22">
                  <c:v>0.71051203848092015</c:v>
                </c:pt>
                <c:pt idx="23">
                  <c:v>0.65490594199279772</c:v>
                </c:pt>
                <c:pt idx="24">
                  <c:v>0.66679320109521822</c:v>
                </c:pt>
                <c:pt idx="25">
                  <c:v>0.66584067607634456</c:v>
                </c:pt>
                <c:pt idx="26">
                  <c:v>0.55074539640197262</c:v>
                </c:pt>
                <c:pt idx="27">
                  <c:v>0.59809390345907743</c:v>
                </c:pt>
                <c:pt idx="28">
                  <c:v>0.66313153053930995</c:v>
                </c:pt>
              </c:numCache>
            </c:numRef>
          </c:val>
          <c:smooth val="0"/>
          <c:extLst>
            <c:ext xmlns:c16="http://schemas.microsoft.com/office/drawing/2014/chart" uri="{C3380CC4-5D6E-409C-BE32-E72D297353CC}">
              <c16:uniqueId val="{00000003-EC76-4146-A950-0E4D92A87825}"/>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Sheet1!$C$2:$C$30</c:f>
              <c:numCache>
                <c:formatCode>0.0</c:formatCode>
                <c:ptCount val="29"/>
                <c:pt idx="0">
                  <c:v>1.07464220913207</c:v>
                </c:pt>
                <c:pt idx="1">
                  <c:v>1.0867435833777701</c:v>
                </c:pt>
                <c:pt idx="2">
                  <c:v>0.97513028250360856</c:v>
                </c:pt>
                <c:pt idx="3">
                  <c:v>0.86390881048395884</c:v>
                </c:pt>
                <c:pt idx="4">
                  <c:v>0.71534247357859249</c:v>
                </c:pt>
                <c:pt idx="5">
                  <c:v>0.65170029247744665</c:v>
                </c:pt>
                <c:pt idx="6">
                  <c:v>0.64356301097236479</c:v>
                </c:pt>
                <c:pt idx="7">
                  <c:v>0.53662893012341062</c:v>
                </c:pt>
                <c:pt idx="8">
                  <c:v>0.55544869821042842</c:v>
                </c:pt>
                <c:pt idx="9">
                  <c:v>0.50288752371461054</c:v>
                </c:pt>
                <c:pt idx="10">
                  <c:v>0.56072058508236522</c:v>
                </c:pt>
                <c:pt idx="11">
                  <c:v>0.52958886621301304</c:v>
                </c:pt>
                <c:pt idx="12">
                  <c:v>0.49657183444555025</c:v>
                </c:pt>
                <c:pt idx="13">
                  <c:v>0.4383164178209496</c:v>
                </c:pt>
                <c:pt idx="14">
                  <c:v>0.38382426574871809</c:v>
                </c:pt>
                <c:pt idx="15">
                  <c:v>0.38492691310032096</c:v>
                </c:pt>
                <c:pt idx="16">
                  <c:v>0.3977008303152047</c:v>
                </c:pt>
                <c:pt idx="17">
                  <c:v>0.34957928766025897</c:v>
                </c:pt>
                <c:pt idx="18">
                  <c:v>0.33310613980479831</c:v>
                </c:pt>
                <c:pt idx="19">
                  <c:v>0.30153340289038866</c:v>
                </c:pt>
                <c:pt idx="20">
                  <c:v>0.30955210603775341</c:v>
                </c:pt>
                <c:pt idx="21">
                  <c:v>0.32792117925097403</c:v>
                </c:pt>
                <c:pt idx="22">
                  <c:v>0.23925274166012794</c:v>
                </c:pt>
                <c:pt idx="23">
                  <c:v>0.32335995242566701</c:v>
                </c:pt>
                <c:pt idx="24">
                  <c:v>0.31096745819093086</c:v>
                </c:pt>
                <c:pt idx="25">
                  <c:v>0.24303464603181005</c:v>
                </c:pt>
                <c:pt idx="26">
                  <c:v>0.26108019268225174</c:v>
                </c:pt>
                <c:pt idx="27">
                  <c:v>0.25545054835014708</c:v>
                </c:pt>
                <c:pt idx="28">
                  <c:v>0.26617607795988102</c:v>
                </c:pt>
              </c:numCache>
            </c:numRef>
          </c:val>
          <c:smooth val="0"/>
          <c:extLst>
            <c:ext xmlns:c16="http://schemas.microsoft.com/office/drawing/2014/chart" uri="{C3380CC4-5D6E-409C-BE32-E72D297353CC}">
              <c16:uniqueId val="{00000001-EC76-4146-A950-0E4D92A87825}"/>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Sheet1!$A$2:$A$30</c:f>
              <c:numCache>
                <c:formatCode>0</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Sheet1!$B$2:$B$30</c:f>
              <c:numCache>
                <c:formatCode>0.0</c:formatCode>
                <c:ptCount val="29"/>
                <c:pt idx="0">
                  <c:v>4.1855469259603924</c:v>
                </c:pt>
                <c:pt idx="1">
                  <c:v>3.8233411036385645</c:v>
                </c:pt>
                <c:pt idx="2">
                  <c:v>3.3607741043574859</c:v>
                </c:pt>
                <c:pt idx="3">
                  <c:v>3.2287992440085338</c:v>
                </c:pt>
                <c:pt idx="4">
                  <c:v>2.7972085823116113</c:v>
                </c:pt>
                <c:pt idx="5">
                  <c:v>2.604075123891592</c:v>
                </c:pt>
                <c:pt idx="6">
                  <c:v>2.3482605117704614</c:v>
                </c:pt>
                <c:pt idx="7">
                  <c:v>2.2850507790498065</c:v>
                </c:pt>
                <c:pt idx="8">
                  <c:v>2.4217603930877805</c:v>
                </c:pt>
                <c:pt idx="9">
                  <c:v>2.2741671527166614</c:v>
                </c:pt>
                <c:pt idx="10">
                  <c:v>2.2847662243009061</c:v>
                </c:pt>
                <c:pt idx="11">
                  <c:v>2.0028261325157675</c:v>
                </c:pt>
                <c:pt idx="12">
                  <c:v>2.0304293345310054</c:v>
                </c:pt>
                <c:pt idx="13">
                  <c:v>1.9190119863456885</c:v>
                </c:pt>
                <c:pt idx="14">
                  <c:v>2.07277543613883</c:v>
                </c:pt>
                <c:pt idx="15">
                  <c:v>1.6725590620631869</c:v>
                </c:pt>
                <c:pt idx="16">
                  <c:v>1.5184888793395963</c:v>
                </c:pt>
                <c:pt idx="17">
                  <c:v>1.5055709687921734</c:v>
                </c:pt>
                <c:pt idx="18">
                  <c:v>1.0984155104331839</c:v>
                </c:pt>
                <c:pt idx="19">
                  <c:v>1.3300434893762014</c:v>
                </c:pt>
                <c:pt idx="20">
                  <c:v>1.1414169774565051</c:v>
                </c:pt>
                <c:pt idx="21">
                  <c:v>1.0709657066071088</c:v>
                </c:pt>
                <c:pt idx="22">
                  <c:v>0.96752600799023714</c:v>
                </c:pt>
                <c:pt idx="23">
                  <c:v>1.0513027043945524</c:v>
                </c:pt>
                <c:pt idx="24">
                  <c:v>0.85267444915060608</c:v>
                </c:pt>
                <c:pt idx="25">
                  <c:v>1.0132374066677194</c:v>
                </c:pt>
                <c:pt idx="26">
                  <c:v>0.79379809724507144</c:v>
                </c:pt>
                <c:pt idx="27">
                  <c:v>0.80887932377262806</c:v>
                </c:pt>
                <c:pt idx="28">
                  <c:v>0.97033377179262703</c:v>
                </c:pt>
              </c:numCache>
            </c:numRef>
          </c:val>
          <c:smooth val="0"/>
          <c:extLst>
            <c:ext xmlns:c16="http://schemas.microsoft.com/office/drawing/2014/chart" uri="{C3380CC4-5D6E-409C-BE32-E72D297353CC}">
              <c16:uniqueId val="{00000000-EC76-4146-A950-0E4D92A87825}"/>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At val="0.1"/>
        <c:auto val="1"/>
        <c:lblAlgn val="ctr"/>
        <c:lblOffset val="100"/>
        <c:tickLblSkip val="4"/>
        <c:noMultiLvlLbl val="0"/>
      </c:catAx>
      <c:valAx>
        <c:axId val="62869567"/>
        <c:scaling>
          <c:logBase val="10"/>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80335569803318008"/>
          <c:y val="2.8750560412736315E-2"/>
          <c:w val="0.16667887475024004"/>
          <c:h val="0.450611358463833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84653476520452E-2"/>
          <c:y val="9.5334208052267846E-2"/>
          <c:w val="0.89794132073204036"/>
          <c:h val="0.80267522115291146"/>
        </c:manualLayout>
      </c:layout>
      <c:lineChart>
        <c:grouping val="standard"/>
        <c:varyColors val="0"/>
        <c:ser>
          <c:idx val="1"/>
          <c:order val="0"/>
          <c:tx>
            <c:strRef>
              <c:f>Sheet1!$B$1</c:f>
              <c:strCache>
                <c:ptCount val="1"/>
                <c:pt idx="0">
                  <c:v>Incidence rate</c:v>
                </c:pt>
              </c:strCache>
            </c:strRef>
          </c:tx>
          <c:spPr>
            <a:ln w="31750">
              <a:solidFill>
                <a:srgbClr val="005DAA"/>
              </a:solidFill>
            </a:ln>
          </c:spPr>
          <c:marker>
            <c:spPr>
              <a:solidFill>
                <a:srgbClr val="005DAA"/>
              </a:solidFill>
              <a:ln>
                <a:noFill/>
              </a:ln>
            </c:spPr>
          </c:marker>
          <c:dLbls>
            <c:dLbl>
              <c:idx val="2"/>
              <c:layout>
                <c:manualLayout>
                  <c:x val="-2.8415418033239444E-2"/>
                  <c:y val="0.148045753540066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F-4953-86AC-8802720DDA7B}"/>
                </c:ext>
              </c:extLst>
            </c:dLbl>
            <c:spPr>
              <a:noFill/>
              <a:ln>
                <a:noFill/>
              </a:ln>
              <a:effectLst/>
            </c:spPr>
            <c:txPr>
              <a:bodyPr wrap="square" lIns="38100" tIns="19050" rIns="38100" bIns="19050" anchor="ctr">
                <a:spAutoFit/>
              </a:bodyPr>
              <a:lstStyle/>
              <a:p>
                <a:pPr>
                  <a:defRPr>
                    <a:solidFill>
                      <a:schemeClr val="tx1">
                        <a:lumMod val="85000"/>
                        <a:lumOff val="1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0.0</c:formatCode>
                <c:ptCount val="13"/>
                <c:pt idx="0">
                  <c:v>3.5784121279004601</c:v>
                </c:pt>
                <c:pt idx="1">
                  <c:v>3.3605761019147224</c:v>
                </c:pt>
                <c:pt idx="2">
                  <c:v>3.156006686452252</c:v>
                </c:pt>
                <c:pt idx="3">
                  <c:v>3.0098720481023178</c:v>
                </c:pt>
                <c:pt idx="4">
                  <c:v>2.9464204790024136</c:v>
                </c:pt>
                <c:pt idx="5">
                  <c:v>2.973757534451829</c:v>
                </c:pt>
                <c:pt idx="6">
                  <c:v>2.8597362217566809</c:v>
                </c:pt>
                <c:pt idx="7">
                  <c:v>2.7894133370091625</c:v>
                </c:pt>
                <c:pt idx="8">
                  <c:v>2.7527382134424259</c:v>
                </c:pt>
                <c:pt idx="9">
                  <c:v>2.7091649478596307</c:v>
                </c:pt>
                <c:pt idx="10">
                  <c:v>2.1631224679763159</c:v>
                </c:pt>
                <c:pt idx="11">
                  <c:v>2.3702566533781906</c:v>
                </c:pt>
                <c:pt idx="12">
                  <c:v>2.4996432735111078</c:v>
                </c:pt>
              </c:numCache>
            </c:numRef>
          </c:val>
          <c:smooth val="0"/>
          <c:extLst>
            <c:ext xmlns:c16="http://schemas.microsoft.com/office/drawing/2014/chart" uri="{C3380CC4-5D6E-409C-BE32-E72D297353CC}">
              <c16:uniqueId val="{00000001-DCC3-40B2-A6E5-5692111F37C9}"/>
            </c:ext>
          </c:extLst>
        </c:ser>
        <c:dLbls>
          <c:showLegendKey val="0"/>
          <c:showVal val="0"/>
          <c:showCatName val="0"/>
          <c:showSerName val="0"/>
          <c:showPercent val="0"/>
          <c:showBubbleSize val="0"/>
        </c:dLbls>
        <c:marker val="1"/>
        <c:smooth val="0"/>
        <c:axId val="315305256"/>
        <c:axId val="196572488"/>
        <c:extLst/>
      </c:lineChart>
      <c:catAx>
        <c:axId val="315305256"/>
        <c:scaling>
          <c:orientation val="minMax"/>
        </c:scaling>
        <c:delete val="1"/>
        <c:axPos val="b"/>
        <c:numFmt formatCode="General" sourceLinked="1"/>
        <c:majorTickMark val="out"/>
        <c:minorTickMark val="none"/>
        <c:tickLblPos val="low"/>
        <c:crossAx val="196572488"/>
        <c:crossesAt val="0"/>
        <c:auto val="0"/>
        <c:lblAlgn val="ctr"/>
        <c:lblOffset val="0"/>
        <c:tickLblSkip val="1"/>
        <c:noMultiLvlLbl val="0"/>
      </c:catAx>
      <c:valAx>
        <c:axId val="196572488"/>
        <c:scaling>
          <c:orientation val="minMax"/>
          <c:min val="0"/>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rgbClr val="3F3F3F"/>
            </a:solidFill>
          </a:ln>
        </c:spPr>
        <c:txPr>
          <a:bodyPr/>
          <a:lstStyle/>
          <a:p>
            <a:pPr>
              <a:defRPr sz="1600">
                <a:solidFill>
                  <a:schemeClr val="tx1">
                    <a:lumMod val="75000"/>
                    <a:lumOff val="25000"/>
                  </a:schemeClr>
                </a:solidFill>
              </a:defRPr>
            </a:pPr>
            <a:endParaRPr lang="en-US"/>
          </a:p>
        </c:txPr>
        <c:crossAx val="315305256"/>
        <c:crossesAt val="1"/>
        <c:crossBetween val="between"/>
        <c:majorUnit val="1"/>
      </c:valAx>
    </c:plotArea>
    <c:plotVisOnly val="1"/>
    <c:dispBlanksAs val="gap"/>
    <c:showDLblsOverMax val="0"/>
  </c:chart>
  <c:txPr>
    <a:bodyPr/>
    <a:lstStyle/>
    <a:p>
      <a:pPr>
        <a:defRPr sz="1800">
          <a:solidFill>
            <a:schemeClr val="accent4">
              <a:lumMod val="7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81294120853652E-2"/>
          <c:y val="0.10572609081821029"/>
          <c:w val="0.89371398027262183"/>
          <c:h val="0.79140076512303781"/>
        </c:manualLayout>
      </c:layout>
      <c:barChart>
        <c:barDir val="col"/>
        <c:grouping val="stacked"/>
        <c:varyColors val="0"/>
        <c:ser>
          <c:idx val="0"/>
          <c:order val="0"/>
          <c:tx>
            <c:strRef>
              <c:f>Sheet1!$B$1</c:f>
              <c:strCache>
                <c:ptCount val="1"/>
                <c:pt idx="0">
                  <c:v>0–4 years</c:v>
                </c:pt>
              </c:strCache>
            </c:strRef>
          </c:tx>
          <c:spPr>
            <a:solidFill>
              <a:srgbClr val="762A83"/>
            </a:solidFill>
            <a:ln>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Sheet1!$B$3:$B$31</c:f>
              <c:numCache>
                <c:formatCode>#,##0</c:formatCode>
                <c:ptCount val="29"/>
                <c:pt idx="0">
                  <c:v>133</c:v>
                </c:pt>
                <c:pt idx="1">
                  <c:v>126</c:v>
                </c:pt>
                <c:pt idx="2">
                  <c:v>102</c:v>
                </c:pt>
                <c:pt idx="3">
                  <c:v>104</c:v>
                </c:pt>
                <c:pt idx="4">
                  <c:v>93</c:v>
                </c:pt>
                <c:pt idx="5">
                  <c:v>94</c:v>
                </c:pt>
                <c:pt idx="6">
                  <c:v>90</c:v>
                </c:pt>
                <c:pt idx="7">
                  <c:v>99</c:v>
                </c:pt>
                <c:pt idx="8">
                  <c:v>83</c:v>
                </c:pt>
                <c:pt idx="9">
                  <c:v>101</c:v>
                </c:pt>
                <c:pt idx="10">
                  <c:v>101</c:v>
                </c:pt>
                <c:pt idx="11">
                  <c:v>73</c:v>
                </c:pt>
                <c:pt idx="12">
                  <c:v>73</c:v>
                </c:pt>
                <c:pt idx="13">
                  <c:v>72</c:v>
                </c:pt>
                <c:pt idx="14">
                  <c:v>64</c:v>
                </c:pt>
                <c:pt idx="15">
                  <c:v>52</c:v>
                </c:pt>
                <c:pt idx="16">
                  <c:v>41</c:v>
                </c:pt>
                <c:pt idx="17">
                  <c:v>33</c:v>
                </c:pt>
                <c:pt idx="18">
                  <c:v>43</c:v>
                </c:pt>
                <c:pt idx="19">
                  <c:v>32</c:v>
                </c:pt>
                <c:pt idx="20">
                  <c:v>39</c:v>
                </c:pt>
                <c:pt idx="21">
                  <c:v>34</c:v>
                </c:pt>
                <c:pt idx="22">
                  <c:v>33</c:v>
                </c:pt>
                <c:pt idx="23">
                  <c:v>22</c:v>
                </c:pt>
                <c:pt idx="24">
                  <c:v>17</c:v>
                </c:pt>
                <c:pt idx="25">
                  <c:v>18</c:v>
                </c:pt>
                <c:pt idx="26">
                  <c:v>14</c:v>
                </c:pt>
                <c:pt idx="27">
                  <c:v>7</c:v>
                </c:pt>
                <c:pt idx="28">
                  <c:v>24</c:v>
                </c:pt>
              </c:numCache>
            </c:numRef>
          </c:val>
          <c:extLst>
            <c:ext xmlns:c16="http://schemas.microsoft.com/office/drawing/2014/chart" uri="{C3380CC4-5D6E-409C-BE32-E72D297353CC}">
              <c16:uniqueId val="{00000000-EC76-4146-A950-0E4D92A87825}"/>
            </c:ext>
          </c:extLst>
        </c:ser>
        <c:ser>
          <c:idx val="1"/>
          <c:order val="1"/>
          <c:tx>
            <c:strRef>
              <c:f>Sheet1!$C$1</c:f>
              <c:strCache>
                <c:ptCount val="1"/>
                <c:pt idx="0">
                  <c:v>5–14 years</c:v>
                </c:pt>
              </c:strCache>
            </c:strRef>
          </c:tx>
          <c:spPr>
            <a:solidFill>
              <a:srgbClr val="AF8DC3"/>
            </a:solidFill>
            <a:ln>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Sheet1!$C$3:$C$31</c:f>
              <c:numCache>
                <c:formatCode>#,##0</c:formatCode>
                <c:ptCount val="29"/>
                <c:pt idx="0">
                  <c:v>257</c:v>
                </c:pt>
                <c:pt idx="1">
                  <c:v>228</c:v>
                </c:pt>
                <c:pt idx="2">
                  <c:v>212</c:v>
                </c:pt>
                <c:pt idx="3">
                  <c:v>184</c:v>
                </c:pt>
                <c:pt idx="4">
                  <c:v>161</c:v>
                </c:pt>
                <c:pt idx="5">
                  <c:v>176</c:v>
                </c:pt>
                <c:pt idx="6">
                  <c:v>168</c:v>
                </c:pt>
                <c:pt idx="7">
                  <c:v>173</c:v>
                </c:pt>
                <c:pt idx="8">
                  <c:v>166</c:v>
                </c:pt>
                <c:pt idx="9">
                  <c:v>168</c:v>
                </c:pt>
                <c:pt idx="10">
                  <c:v>182</c:v>
                </c:pt>
                <c:pt idx="11">
                  <c:v>170</c:v>
                </c:pt>
                <c:pt idx="12">
                  <c:v>130</c:v>
                </c:pt>
                <c:pt idx="13">
                  <c:v>134</c:v>
                </c:pt>
                <c:pt idx="14">
                  <c:v>141</c:v>
                </c:pt>
                <c:pt idx="15">
                  <c:v>95</c:v>
                </c:pt>
                <c:pt idx="16">
                  <c:v>114</c:v>
                </c:pt>
                <c:pt idx="17">
                  <c:v>87</c:v>
                </c:pt>
                <c:pt idx="18">
                  <c:v>94</c:v>
                </c:pt>
                <c:pt idx="19">
                  <c:v>68</c:v>
                </c:pt>
                <c:pt idx="20">
                  <c:v>72</c:v>
                </c:pt>
                <c:pt idx="21">
                  <c:v>66</c:v>
                </c:pt>
                <c:pt idx="22">
                  <c:v>68</c:v>
                </c:pt>
                <c:pt idx="23">
                  <c:v>74</c:v>
                </c:pt>
                <c:pt idx="24">
                  <c:v>66</c:v>
                </c:pt>
                <c:pt idx="25">
                  <c:v>54</c:v>
                </c:pt>
                <c:pt idx="26">
                  <c:v>49</c:v>
                </c:pt>
                <c:pt idx="27">
                  <c:v>56</c:v>
                </c:pt>
                <c:pt idx="28">
                  <c:v>58</c:v>
                </c:pt>
              </c:numCache>
            </c:numRef>
          </c:val>
          <c:extLst>
            <c:ext xmlns:c16="http://schemas.microsoft.com/office/drawing/2014/chart" uri="{C3380CC4-5D6E-409C-BE32-E72D297353CC}">
              <c16:uniqueId val="{00000001-EC76-4146-A950-0E4D92A87825}"/>
            </c:ext>
          </c:extLst>
        </c:ser>
        <c:ser>
          <c:idx val="2"/>
          <c:order val="2"/>
          <c:tx>
            <c:strRef>
              <c:f>Sheet1!$D$1</c:f>
              <c:strCache>
                <c:ptCount val="1"/>
                <c:pt idx="0">
                  <c:v>15–24 years</c:v>
                </c:pt>
              </c:strCache>
            </c:strRef>
          </c:tx>
          <c:spPr>
            <a:solidFill>
              <a:srgbClr val="E7D4E8"/>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Sheet1!$D$3:$D$31</c:f>
              <c:numCache>
                <c:formatCode>#,##0</c:formatCode>
                <c:ptCount val="29"/>
                <c:pt idx="0">
                  <c:v>1093</c:v>
                </c:pt>
                <c:pt idx="1">
                  <c:v>1038</c:v>
                </c:pt>
                <c:pt idx="2">
                  <c:v>1051</c:v>
                </c:pt>
                <c:pt idx="3">
                  <c:v>1105</c:v>
                </c:pt>
                <c:pt idx="4">
                  <c:v>1072</c:v>
                </c:pt>
                <c:pt idx="5">
                  <c:v>1064</c:v>
                </c:pt>
                <c:pt idx="6">
                  <c:v>1155</c:v>
                </c:pt>
                <c:pt idx="7">
                  <c:v>1183</c:v>
                </c:pt>
                <c:pt idx="8">
                  <c:v>1113</c:v>
                </c:pt>
                <c:pt idx="9">
                  <c:v>1168</c:v>
                </c:pt>
                <c:pt idx="10">
                  <c:v>1163</c:v>
                </c:pt>
                <c:pt idx="11">
                  <c:v>1103</c:v>
                </c:pt>
                <c:pt idx="12">
                  <c:v>1107</c:v>
                </c:pt>
                <c:pt idx="13">
                  <c:v>1165</c:v>
                </c:pt>
                <c:pt idx="14">
                  <c:v>1046</c:v>
                </c:pt>
                <c:pt idx="15">
                  <c:v>900</c:v>
                </c:pt>
                <c:pt idx="16">
                  <c:v>826</c:v>
                </c:pt>
                <c:pt idx="17">
                  <c:v>716</c:v>
                </c:pt>
                <c:pt idx="18">
                  <c:v>673</c:v>
                </c:pt>
                <c:pt idx="19">
                  <c:v>655</c:v>
                </c:pt>
                <c:pt idx="20">
                  <c:v>669</c:v>
                </c:pt>
                <c:pt idx="21">
                  <c:v>648</c:v>
                </c:pt>
                <c:pt idx="22">
                  <c:v>658</c:v>
                </c:pt>
                <c:pt idx="23">
                  <c:v>590</c:v>
                </c:pt>
                <c:pt idx="24">
                  <c:v>613</c:v>
                </c:pt>
                <c:pt idx="25">
                  <c:v>595</c:v>
                </c:pt>
                <c:pt idx="26">
                  <c:v>474</c:v>
                </c:pt>
                <c:pt idx="27">
                  <c:v>442</c:v>
                </c:pt>
                <c:pt idx="28">
                  <c:v>586</c:v>
                </c:pt>
              </c:numCache>
            </c:numRef>
          </c:val>
          <c:extLst>
            <c:ext xmlns:c16="http://schemas.microsoft.com/office/drawing/2014/chart" uri="{C3380CC4-5D6E-409C-BE32-E72D297353CC}">
              <c16:uniqueId val="{00000003-EC76-4146-A950-0E4D92A87825}"/>
            </c:ext>
          </c:extLst>
        </c:ser>
        <c:ser>
          <c:idx val="3"/>
          <c:order val="3"/>
          <c:tx>
            <c:strRef>
              <c:f>Sheet1!$E$1</c:f>
              <c:strCache>
                <c:ptCount val="1"/>
                <c:pt idx="0">
                  <c:v>25–44 years</c:v>
                </c:pt>
              </c:strCache>
            </c:strRef>
          </c:tx>
          <c:spPr>
            <a:solidFill>
              <a:srgbClr val="ACE1E2"/>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Sheet1!$E$3:$E$31</c:f>
              <c:numCache>
                <c:formatCode>#,##0</c:formatCode>
                <c:ptCount val="29"/>
                <c:pt idx="0">
                  <c:v>3106</c:v>
                </c:pt>
                <c:pt idx="1">
                  <c:v>3199</c:v>
                </c:pt>
                <c:pt idx="2">
                  <c:v>3154</c:v>
                </c:pt>
                <c:pt idx="3">
                  <c:v>3078</c:v>
                </c:pt>
                <c:pt idx="4">
                  <c:v>3146</c:v>
                </c:pt>
                <c:pt idx="5">
                  <c:v>3095</c:v>
                </c:pt>
                <c:pt idx="6">
                  <c:v>3078</c:v>
                </c:pt>
                <c:pt idx="7">
                  <c:v>3406</c:v>
                </c:pt>
                <c:pt idx="8">
                  <c:v>3284</c:v>
                </c:pt>
                <c:pt idx="9">
                  <c:v>3289</c:v>
                </c:pt>
                <c:pt idx="10">
                  <c:v>3294</c:v>
                </c:pt>
                <c:pt idx="11">
                  <c:v>3198</c:v>
                </c:pt>
                <c:pt idx="12">
                  <c:v>3264</c:v>
                </c:pt>
                <c:pt idx="13">
                  <c:v>3023</c:v>
                </c:pt>
                <c:pt idx="14">
                  <c:v>3090</c:v>
                </c:pt>
                <c:pt idx="15">
                  <c:v>2864</c:v>
                </c:pt>
                <c:pt idx="16">
                  <c:v>2659</c:v>
                </c:pt>
                <c:pt idx="17">
                  <c:v>2521</c:v>
                </c:pt>
                <c:pt idx="18">
                  <c:v>2372</c:v>
                </c:pt>
                <c:pt idx="19">
                  <c:v>2277</c:v>
                </c:pt>
                <c:pt idx="20">
                  <c:v>2164</c:v>
                </c:pt>
                <c:pt idx="21">
                  <c:v>2219</c:v>
                </c:pt>
                <c:pt idx="22">
                  <c:v>2207</c:v>
                </c:pt>
                <c:pt idx="23">
                  <c:v>2147</c:v>
                </c:pt>
                <c:pt idx="24">
                  <c:v>2140</c:v>
                </c:pt>
                <c:pt idx="25">
                  <c:v>2011</c:v>
                </c:pt>
                <c:pt idx="26">
                  <c:v>1619</c:v>
                </c:pt>
                <c:pt idx="27">
                  <c:v>1718</c:v>
                </c:pt>
                <c:pt idx="28">
                  <c:v>1967</c:v>
                </c:pt>
              </c:numCache>
            </c:numRef>
          </c:val>
          <c:extLst>
            <c:ext xmlns:c16="http://schemas.microsoft.com/office/drawing/2014/chart" uri="{C3380CC4-5D6E-409C-BE32-E72D297353CC}">
              <c16:uniqueId val="{00000007-EC76-4146-A950-0E4D92A87825}"/>
            </c:ext>
          </c:extLst>
        </c:ser>
        <c:ser>
          <c:idx val="4"/>
          <c:order val="4"/>
          <c:tx>
            <c:strRef>
              <c:f>Sheet1!$F$1</c:f>
              <c:strCache>
                <c:ptCount val="1"/>
                <c:pt idx="0">
                  <c:v>45–64 years</c:v>
                </c:pt>
              </c:strCache>
            </c:strRef>
          </c:tx>
          <c:spPr>
            <a:solidFill>
              <a:srgbClr val="4FBDC9"/>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Sheet1!$F$3:$F$31</c:f>
              <c:numCache>
                <c:formatCode>#,##0</c:formatCode>
                <c:ptCount val="29"/>
                <c:pt idx="0">
                  <c:v>1805</c:v>
                </c:pt>
                <c:pt idx="1">
                  <c:v>1967</c:v>
                </c:pt>
                <c:pt idx="2">
                  <c:v>1840</c:v>
                </c:pt>
                <c:pt idx="3">
                  <c:v>1854</c:v>
                </c:pt>
                <c:pt idx="4">
                  <c:v>1793</c:v>
                </c:pt>
                <c:pt idx="5">
                  <c:v>1823</c:v>
                </c:pt>
                <c:pt idx="6">
                  <c:v>1844</c:v>
                </c:pt>
                <c:pt idx="7">
                  <c:v>1883</c:v>
                </c:pt>
                <c:pt idx="8">
                  <c:v>1788</c:v>
                </c:pt>
                <c:pt idx="9">
                  <c:v>1948</c:v>
                </c:pt>
                <c:pt idx="10">
                  <c:v>1898</c:v>
                </c:pt>
                <c:pt idx="11">
                  <c:v>1851</c:v>
                </c:pt>
                <c:pt idx="12">
                  <c:v>1968</c:v>
                </c:pt>
                <c:pt idx="13">
                  <c:v>2049</c:v>
                </c:pt>
                <c:pt idx="14">
                  <c:v>2007</c:v>
                </c:pt>
                <c:pt idx="15">
                  <c:v>1790</c:v>
                </c:pt>
                <c:pt idx="16">
                  <c:v>1881</c:v>
                </c:pt>
                <c:pt idx="17">
                  <c:v>1824</c:v>
                </c:pt>
                <c:pt idx="18">
                  <c:v>1771</c:v>
                </c:pt>
                <c:pt idx="19">
                  <c:v>1726</c:v>
                </c:pt>
                <c:pt idx="20">
                  <c:v>1826</c:v>
                </c:pt>
                <c:pt idx="21">
                  <c:v>1893</c:v>
                </c:pt>
                <c:pt idx="22">
                  <c:v>1838</c:v>
                </c:pt>
                <c:pt idx="23">
                  <c:v>1903</c:v>
                </c:pt>
                <c:pt idx="24">
                  <c:v>1828</c:v>
                </c:pt>
                <c:pt idx="25">
                  <c:v>1875</c:v>
                </c:pt>
                <c:pt idx="26">
                  <c:v>1570</c:v>
                </c:pt>
                <c:pt idx="27">
                  <c:v>1733</c:v>
                </c:pt>
                <c:pt idx="28">
                  <c:v>1782</c:v>
                </c:pt>
              </c:numCache>
            </c:numRef>
          </c:val>
          <c:extLst>
            <c:ext xmlns:c16="http://schemas.microsoft.com/office/drawing/2014/chart" uri="{C3380CC4-5D6E-409C-BE32-E72D297353CC}">
              <c16:uniqueId val="{00000008-EC76-4146-A950-0E4D92A87825}"/>
            </c:ext>
          </c:extLst>
        </c:ser>
        <c:ser>
          <c:idx val="5"/>
          <c:order val="5"/>
          <c:tx>
            <c:strRef>
              <c:f>Sheet1!$G$1</c:f>
              <c:strCache>
                <c:ptCount val="1"/>
                <c:pt idx="0">
                  <c:v>≥65 years</c:v>
                </c:pt>
              </c:strCache>
            </c:strRef>
          </c:tx>
          <c:spPr>
            <a:solidFill>
              <a:srgbClr val="00788A"/>
            </a:solidFill>
            <a:ln w="25400">
              <a:noFill/>
            </a:ln>
            <a:effectLst/>
          </c:spPr>
          <c:invertIfNegative val="0"/>
          <c:cat>
            <c:numRef>
              <c:f>Sheet1!$A$3:$A$31</c:f>
              <c:numCache>
                <c:formatCode>General</c:formatCode>
                <c:ptCount val="29"/>
                <c:pt idx="0">
                  <c:v>1994</c:v>
                </c:pt>
                <c:pt idx="4">
                  <c:v>1998</c:v>
                </c:pt>
                <c:pt idx="8">
                  <c:v>2002</c:v>
                </c:pt>
                <c:pt idx="12">
                  <c:v>2006</c:v>
                </c:pt>
                <c:pt idx="16">
                  <c:v>2010</c:v>
                </c:pt>
                <c:pt idx="20">
                  <c:v>2014</c:v>
                </c:pt>
                <c:pt idx="24">
                  <c:v>2018</c:v>
                </c:pt>
                <c:pt idx="28">
                  <c:v>2022</c:v>
                </c:pt>
              </c:numCache>
            </c:numRef>
          </c:cat>
          <c:val>
            <c:numRef>
              <c:f>Sheet1!$G$3:$G$31</c:f>
              <c:numCache>
                <c:formatCode>#,##0</c:formatCode>
                <c:ptCount val="29"/>
                <c:pt idx="0">
                  <c:v>1378</c:v>
                </c:pt>
                <c:pt idx="1">
                  <c:v>1463</c:v>
                </c:pt>
                <c:pt idx="2">
                  <c:v>1403</c:v>
                </c:pt>
                <c:pt idx="3">
                  <c:v>1433</c:v>
                </c:pt>
                <c:pt idx="4">
                  <c:v>1363</c:v>
                </c:pt>
                <c:pt idx="5">
                  <c:v>1373</c:v>
                </c:pt>
                <c:pt idx="6">
                  <c:v>1302</c:v>
                </c:pt>
                <c:pt idx="7">
                  <c:v>1298</c:v>
                </c:pt>
                <c:pt idx="8">
                  <c:v>1305</c:v>
                </c:pt>
                <c:pt idx="9">
                  <c:v>1282</c:v>
                </c:pt>
                <c:pt idx="10">
                  <c:v>1244</c:v>
                </c:pt>
                <c:pt idx="11">
                  <c:v>1342</c:v>
                </c:pt>
                <c:pt idx="12">
                  <c:v>1301</c:v>
                </c:pt>
                <c:pt idx="13">
                  <c:v>1346</c:v>
                </c:pt>
                <c:pt idx="14">
                  <c:v>1341</c:v>
                </c:pt>
                <c:pt idx="15">
                  <c:v>1289</c:v>
                </c:pt>
                <c:pt idx="16">
                  <c:v>1237</c:v>
                </c:pt>
                <c:pt idx="17">
                  <c:v>1371</c:v>
                </c:pt>
                <c:pt idx="18">
                  <c:v>1344</c:v>
                </c:pt>
                <c:pt idx="19">
                  <c:v>1443</c:v>
                </c:pt>
                <c:pt idx="20">
                  <c:v>1496</c:v>
                </c:pt>
                <c:pt idx="21">
                  <c:v>1546</c:v>
                </c:pt>
                <c:pt idx="22">
                  <c:v>1549</c:v>
                </c:pt>
                <c:pt idx="23">
                  <c:v>1665</c:v>
                </c:pt>
                <c:pt idx="24">
                  <c:v>1688</c:v>
                </c:pt>
                <c:pt idx="25">
                  <c:v>1814</c:v>
                </c:pt>
                <c:pt idx="26">
                  <c:v>1415</c:v>
                </c:pt>
                <c:pt idx="27">
                  <c:v>1673</c:v>
                </c:pt>
                <c:pt idx="28">
                  <c:v>1731</c:v>
                </c:pt>
              </c:numCache>
            </c:numRef>
          </c:val>
          <c:extLst>
            <c:ext xmlns:c16="http://schemas.microsoft.com/office/drawing/2014/chart" uri="{C3380CC4-5D6E-409C-BE32-E72D297353CC}">
              <c16:uniqueId val="{00000009-EC76-4146-A950-0E4D92A87825}"/>
            </c:ext>
          </c:extLst>
        </c:ser>
        <c:dLbls>
          <c:showLegendKey val="0"/>
          <c:showVal val="0"/>
          <c:showCatName val="0"/>
          <c:showSerName val="0"/>
          <c:showPercent val="0"/>
          <c:showBubbleSize val="0"/>
        </c:dLbls>
        <c:gapWidth val="10"/>
        <c:overlap val="100"/>
        <c:axId val="1776495552"/>
        <c:axId val="62869567"/>
      </c:barChart>
      <c:catAx>
        <c:axId val="17764955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noMultiLvlLbl val="0"/>
      </c:catAx>
      <c:valAx>
        <c:axId val="62869567"/>
        <c:scaling>
          <c:orientation val="minMax"/>
          <c:max val="85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majorUnit val="2000"/>
      </c:valAx>
      <c:spPr>
        <a:noFill/>
        <a:ln>
          <a:noFill/>
        </a:ln>
        <a:effectLst/>
      </c:spPr>
    </c:plotArea>
    <c:legend>
      <c:legendPos val="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8596931474781E-2"/>
          <c:y val="5.5406778230254902E-2"/>
          <c:w val="0.90017223460988605"/>
          <c:h val="0.81387869279067127"/>
        </c:manualLayout>
      </c:layout>
      <c:lineChart>
        <c:grouping val="standard"/>
        <c:varyColors val="0"/>
        <c:ser>
          <c:idx val="5"/>
          <c:order val="0"/>
          <c:tx>
            <c:strRef>
              <c:f>Sheet1!$G$1</c:f>
              <c:strCache>
                <c:ptCount val="1"/>
                <c:pt idx="0">
                  <c:v>≥65 years</c:v>
                </c:pt>
              </c:strCache>
            </c:strRef>
          </c:tx>
          <c:spPr>
            <a:ln w="31750" cap="rnd">
              <a:solidFill>
                <a:srgbClr val="00788A"/>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Sheet1!$G$2:$G$30</c:f>
              <c:numCache>
                <c:formatCode>0.0</c:formatCode>
                <c:ptCount val="29"/>
                <c:pt idx="0">
                  <c:v>57.5</c:v>
                </c:pt>
                <c:pt idx="1">
                  <c:v>56.5</c:v>
                </c:pt>
                <c:pt idx="2">
                  <c:v>48.5</c:v>
                </c:pt>
                <c:pt idx="3">
                  <c:v>47.8</c:v>
                </c:pt>
                <c:pt idx="4">
                  <c:v>44</c:v>
                </c:pt>
                <c:pt idx="5">
                  <c:v>44.6</c:v>
                </c:pt>
                <c:pt idx="6">
                  <c:v>40.9</c:v>
                </c:pt>
                <c:pt idx="7">
                  <c:v>41</c:v>
                </c:pt>
                <c:pt idx="8">
                  <c:v>39.4</c:v>
                </c:pt>
                <c:pt idx="9">
                  <c:v>36</c:v>
                </c:pt>
                <c:pt idx="10">
                  <c:v>34.4</c:v>
                </c:pt>
                <c:pt idx="11">
                  <c:v>36.700000000000003</c:v>
                </c:pt>
                <c:pt idx="12">
                  <c:v>32</c:v>
                </c:pt>
                <c:pt idx="13">
                  <c:v>32</c:v>
                </c:pt>
                <c:pt idx="14">
                  <c:v>31.1</c:v>
                </c:pt>
                <c:pt idx="15">
                  <c:v>29.1</c:v>
                </c:pt>
                <c:pt idx="16">
                  <c:v>25.8</c:v>
                </c:pt>
                <c:pt idx="17">
                  <c:v>28</c:v>
                </c:pt>
                <c:pt idx="18">
                  <c:v>26.8</c:v>
                </c:pt>
                <c:pt idx="19">
                  <c:v>28</c:v>
                </c:pt>
                <c:pt idx="20">
                  <c:v>27</c:v>
                </c:pt>
                <c:pt idx="21">
                  <c:v>25.8</c:v>
                </c:pt>
                <c:pt idx="22">
                  <c:v>24.5</c:v>
                </c:pt>
                <c:pt idx="23">
                  <c:v>27.2</c:v>
                </c:pt>
                <c:pt idx="24">
                  <c:v>25.1</c:v>
                </c:pt>
                <c:pt idx="25">
                  <c:v>26</c:v>
                </c:pt>
                <c:pt idx="26">
                  <c:v>19.5</c:v>
                </c:pt>
                <c:pt idx="27">
                  <c:v>22.1</c:v>
                </c:pt>
                <c:pt idx="28">
                  <c:v>22.2</c:v>
                </c:pt>
              </c:numCache>
            </c:numRef>
          </c:val>
          <c:smooth val="0"/>
          <c:extLst>
            <c:ext xmlns:c16="http://schemas.microsoft.com/office/drawing/2014/chart" uri="{C3380CC4-5D6E-409C-BE32-E72D297353CC}">
              <c16:uniqueId val="{00000009-EC76-4146-A950-0E4D92A87825}"/>
            </c:ext>
          </c:extLst>
        </c:ser>
        <c:ser>
          <c:idx val="4"/>
          <c:order val="1"/>
          <c:tx>
            <c:strRef>
              <c:f>Sheet1!$F$1</c:f>
              <c:strCache>
                <c:ptCount val="1"/>
                <c:pt idx="0">
                  <c:v>45–64 years</c:v>
                </c:pt>
              </c:strCache>
            </c:strRef>
          </c:tx>
          <c:spPr>
            <a:ln w="31750" cap="rnd">
              <a:solidFill>
                <a:srgbClr val="4FBDC9"/>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Sheet1!$F$2:$F$30</c:f>
              <c:numCache>
                <c:formatCode>0.0</c:formatCode>
                <c:ptCount val="29"/>
                <c:pt idx="0">
                  <c:v>36.799999999999997</c:v>
                </c:pt>
                <c:pt idx="1">
                  <c:v>37.9</c:v>
                </c:pt>
                <c:pt idx="2">
                  <c:v>32.1</c:v>
                </c:pt>
                <c:pt idx="3">
                  <c:v>31.1</c:v>
                </c:pt>
                <c:pt idx="4">
                  <c:v>28.6</c:v>
                </c:pt>
                <c:pt idx="5">
                  <c:v>28.3</c:v>
                </c:pt>
                <c:pt idx="6">
                  <c:v>25.8</c:v>
                </c:pt>
                <c:pt idx="7">
                  <c:v>25</c:v>
                </c:pt>
                <c:pt idx="8">
                  <c:v>23.3</c:v>
                </c:pt>
                <c:pt idx="9">
                  <c:v>23.6</c:v>
                </c:pt>
                <c:pt idx="10">
                  <c:v>21.7</c:v>
                </c:pt>
                <c:pt idx="11">
                  <c:v>20.2</c:v>
                </c:pt>
                <c:pt idx="12">
                  <c:v>20.8</c:v>
                </c:pt>
                <c:pt idx="13">
                  <c:v>20.399999999999999</c:v>
                </c:pt>
                <c:pt idx="14">
                  <c:v>18.600000000000001</c:v>
                </c:pt>
                <c:pt idx="15">
                  <c:v>16.100000000000001</c:v>
                </c:pt>
                <c:pt idx="16">
                  <c:v>16.5</c:v>
                </c:pt>
                <c:pt idx="17">
                  <c:v>15.6</c:v>
                </c:pt>
                <c:pt idx="18">
                  <c:v>14.4</c:v>
                </c:pt>
                <c:pt idx="19">
                  <c:v>13.3</c:v>
                </c:pt>
                <c:pt idx="20">
                  <c:v>13.8</c:v>
                </c:pt>
                <c:pt idx="21">
                  <c:v>13.8</c:v>
                </c:pt>
                <c:pt idx="22">
                  <c:v>12.9</c:v>
                </c:pt>
                <c:pt idx="23">
                  <c:v>13</c:v>
                </c:pt>
                <c:pt idx="24">
                  <c:v>12.1</c:v>
                </c:pt>
                <c:pt idx="25">
                  <c:v>12</c:v>
                </c:pt>
                <c:pt idx="26">
                  <c:v>10</c:v>
                </c:pt>
                <c:pt idx="27">
                  <c:v>10.7</c:v>
                </c:pt>
                <c:pt idx="28">
                  <c:v>10.8</c:v>
                </c:pt>
              </c:numCache>
            </c:numRef>
          </c:val>
          <c:smooth val="0"/>
          <c:extLst>
            <c:ext xmlns:c16="http://schemas.microsoft.com/office/drawing/2014/chart" uri="{C3380CC4-5D6E-409C-BE32-E72D297353CC}">
              <c16:uniqueId val="{00000008-EC76-4146-A950-0E4D92A87825}"/>
            </c:ext>
          </c:extLst>
        </c:ser>
        <c:ser>
          <c:idx val="3"/>
          <c:order val="2"/>
          <c:tx>
            <c:strRef>
              <c:f>Sheet1!$E$1</c:f>
              <c:strCache>
                <c:ptCount val="1"/>
                <c:pt idx="0">
                  <c:v>25–44 years</c:v>
                </c:pt>
              </c:strCache>
            </c:strRef>
          </c:tx>
          <c:spPr>
            <a:ln w="31750" cap="rnd">
              <a:solidFill>
                <a:srgbClr val="ACE1E2"/>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Sheet1!$E$2:$E$30</c:f>
              <c:numCache>
                <c:formatCode>0.0</c:formatCode>
                <c:ptCount val="29"/>
                <c:pt idx="0">
                  <c:v>33.4</c:v>
                </c:pt>
                <c:pt idx="1">
                  <c:v>35.799999999999997</c:v>
                </c:pt>
                <c:pt idx="2">
                  <c:v>30.3</c:v>
                </c:pt>
                <c:pt idx="3">
                  <c:v>28.1</c:v>
                </c:pt>
                <c:pt idx="4">
                  <c:v>27</c:v>
                </c:pt>
                <c:pt idx="5">
                  <c:v>25.7</c:v>
                </c:pt>
                <c:pt idx="6">
                  <c:v>24.5</c:v>
                </c:pt>
                <c:pt idx="7">
                  <c:v>27.4</c:v>
                </c:pt>
                <c:pt idx="8">
                  <c:v>25</c:v>
                </c:pt>
                <c:pt idx="9">
                  <c:v>21.7</c:v>
                </c:pt>
                <c:pt idx="10">
                  <c:v>21.7</c:v>
                </c:pt>
                <c:pt idx="11">
                  <c:v>20.8</c:v>
                </c:pt>
                <c:pt idx="12">
                  <c:v>20.399999999999999</c:v>
                </c:pt>
                <c:pt idx="13">
                  <c:v>18.2</c:v>
                </c:pt>
                <c:pt idx="14">
                  <c:v>18.600000000000001</c:v>
                </c:pt>
                <c:pt idx="15">
                  <c:v>17.7</c:v>
                </c:pt>
                <c:pt idx="16">
                  <c:v>16.2</c:v>
                </c:pt>
                <c:pt idx="17">
                  <c:v>15.4</c:v>
                </c:pt>
                <c:pt idx="18">
                  <c:v>14.1</c:v>
                </c:pt>
                <c:pt idx="19">
                  <c:v>14.1</c:v>
                </c:pt>
                <c:pt idx="20">
                  <c:v>13.3</c:v>
                </c:pt>
                <c:pt idx="21">
                  <c:v>13.1</c:v>
                </c:pt>
                <c:pt idx="22">
                  <c:v>12.8</c:v>
                </c:pt>
                <c:pt idx="23">
                  <c:v>12.6</c:v>
                </c:pt>
                <c:pt idx="24">
                  <c:v>12.6</c:v>
                </c:pt>
                <c:pt idx="25">
                  <c:v>12</c:v>
                </c:pt>
                <c:pt idx="26">
                  <c:v>9.9</c:v>
                </c:pt>
                <c:pt idx="27">
                  <c:v>10.6</c:v>
                </c:pt>
                <c:pt idx="28">
                  <c:v>11.4</c:v>
                </c:pt>
              </c:numCache>
            </c:numRef>
          </c:val>
          <c:smooth val="0"/>
          <c:extLst>
            <c:ext xmlns:c16="http://schemas.microsoft.com/office/drawing/2014/chart" uri="{C3380CC4-5D6E-409C-BE32-E72D297353CC}">
              <c16:uniqueId val="{00000007-EC76-4146-A950-0E4D92A87825}"/>
            </c:ext>
          </c:extLst>
        </c:ser>
        <c:ser>
          <c:idx val="2"/>
          <c:order val="3"/>
          <c:tx>
            <c:strRef>
              <c:f>Sheet1!$D$1</c:f>
              <c:strCache>
                <c:ptCount val="1"/>
                <c:pt idx="0">
                  <c:v>15–24 years</c:v>
                </c:pt>
              </c:strCache>
            </c:strRef>
          </c:tx>
          <c:spPr>
            <a:ln w="31750" cap="rnd">
              <a:solidFill>
                <a:srgbClr val="E7D4E8"/>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Sheet1!$D$2:$D$30</c:f>
              <c:numCache>
                <c:formatCode>0.0</c:formatCode>
                <c:ptCount val="29"/>
                <c:pt idx="0">
                  <c:v>33.200000000000003</c:v>
                </c:pt>
                <c:pt idx="1">
                  <c:v>35.4</c:v>
                </c:pt>
                <c:pt idx="2">
                  <c:v>31</c:v>
                </c:pt>
                <c:pt idx="3">
                  <c:v>32.700000000000003</c:v>
                </c:pt>
                <c:pt idx="4">
                  <c:v>30.9</c:v>
                </c:pt>
                <c:pt idx="5">
                  <c:v>29.3</c:v>
                </c:pt>
                <c:pt idx="6">
                  <c:v>29.4</c:v>
                </c:pt>
                <c:pt idx="7">
                  <c:v>29.6</c:v>
                </c:pt>
                <c:pt idx="8">
                  <c:v>27.6</c:v>
                </c:pt>
                <c:pt idx="9">
                  <c:v>27.5</c:v>
                </c:pt>
                <c:pt idx="10">
                  <c:v>26.6</c:v>
                </c:pt>
                <c:pt idx="11">
                  <c:v>24.6</c:v>
                </c:pt>
                <c:pt idx="12">
                  <c:v>24</c:v>
                </c:pt>
                <c:pt idx="13">
                  <c:v>26.4</c:v>
                </c:pt>
                <c:pt idx="14">
                  <c:v>25.4</c:v>
                </c:pt>
                <c:pt idx="15">
                  <c:v>24.6</c:v>
                </c:pt>
                <c:pt idx="16">
                  <c:v>21.6</c:v>
                </c:pt>
                <c:pt idx="17">
                  <c:v>18.3</c:v>
                </c:pt>
                <c:pt idx="18">
                  <c:v>18.2</c:v>
                </c:pt>
                <c:pt idx="19">
                  <c:v>17.100000000000001</c:v>
                </c:pt>
                <c:pt idx="20">
                  <c:v>18.100000000000001</c:v>
                </c:pt>
                <c:pt idx="21">
                  <c:v>17.2</c:v>
                </c:pt>
                <c:pt idx="22">
                  <c:v>17.5</c:v>
                </c:pt>
                <c:pt idx="23">
                  <c:v>15.6</c:v>
                </c:pt>
                <c:pt idx="24">
                  <c:v>16.600000000000001</c:v>
                </c:pt>
                <c:pt idx="25">
                  <c:v>16.5</c:v>
                </c:pt>
                <c:pt idx="26">
                  <c:v>16.2</c:v>
                </c:pt>
                <c:pt idx="27">
                  <c:v>14.2</c:v>
                </c:pt>
                <c:pt idx="28">
                  <c:v>16.3</c:v>
                </c:pt>
              </c:numCache>
            </c:numRef>
          </c:val>
          <c:smooth val="0"/>
          <c:extLst>
            <c:ext xmlns:c16="http://schemas.microsoft.com/office/drawing/2014/chart" uri="{C3380CC4-5D6E-409C-BE32-E72D297353CC}">
              <c16:uniqueId val="{00000003-EC76-4146-A950-0E4D92A87825}"/>
            </c:ext>
          </c:extLst>
        </c:ser>
        <c:ser>
          <c:idx val="1"/>
          <c:order val="4"/>
          <c:tx>
            <c:strRef>
              <c:f>Sheet1!$C$1</c:f>
              <c:strCache>
                <c:ptCount val="1"/>
                <c:pt idx="0">
                  <c:v>5–14 years</c:v>
                </c:pt>
              </c:strCache>
            </c:strRef>
          </c:tx>
          <c:spPr>
            <a:ln w="31750" cap="rnd">
              <a:solidFill>
                <a:srgbClr val="AF8DC3"/>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Sheet1!$C$2:$C$30</c:f>
              <c:numCache>
                <c:formatCode>0.0</c:formatCode>
                <c:ptCount val="29"/>
                <c:pt idx="0">
                  <c:v>18.399999999999999</c:v>
                </c:pt>
                <c:pt idx="1">
                  <c:v>18.899999999999999</c:v>
                </c:pt>
                <c:pt idx="2">
                  <c:v>14.1</c:v>
                </c:pt>
                <c:pt idx="3">
                  <c:v>11.7</c:v>
                </c:pt>
                <c:pt idx="4">
                  <c:v>9.6999999999999993</c:v>
                </c:pt>
                <c:pt idx="5">
                  <c:v>10.9</c:v>
                </c:pt>
                <c:pt idx="6">
                  <c:v>9.6</c:v>
                </c:pt>
                <c:pt idx="7">
                  <c:v>10.9</c:v>
                </c:pt>
                <c:pt idx="8">
                  <c:v>9.4</c:v>
                </c:pt>
                <c:pt idx="9">
                  <c:v>9.5</c:v>
                </c:pt>
                <c:pt idx="10">
                  <c:v>10.9</c:v>
                </c:pt>
                <c:pt idx="11">
                  <c:v>10</c:v>
                </c:pt>
                <c:pt idx="12">
                  <c:v>7.2</c:v>
                </c:pt>
                <c:pt idx="13">
                  <c:v>7.8</c:v>
                </c:pt>
                <c:pt idx="14">
                  <c:v>8.1999999999999993</c:v>
                </c:pt>
                <c:pt idx="15">
                  <c:v>6</c:v>
                </c:pt>
                <c:pt idx="16">
                  <c:v>7</c:v>
                </c:pt>
                <c:pt idx="17">
                  <c:v>5.7</c:v>
                </c:pt>
                <c:pt idx="18">
                  <c:v>6.5</c:v>
                </c:pt>
                <c:pt idx="19">
                  <c:v>4.9000000000000004</c:v>
                </c:pt>
                <c:pt idx="20">
                  <c:v>5.2</c:v>
                </c:pt>
                <c:pt idx="21">
                  <c:v>4.9000000000000004</c:v>
                </c:pt>
                <c:pt idx="22">
                  <c:v>5.0999999999999996</c:v>
                </c:pt>
                <c:pt idx="23">
                  <c:v>5.2</c:v>
                </c:pt>
                <c:pt idx="24">
                  <c:v>4.3</c:v>
                </c:pt>
                <c:pt idx="25">
                  <c:v>3.6</c:v>
                </c:pt>
                <c:pt idx="26">
                  <c:v>3.3</c:v>
                </c:pt>
                <c:pt idx="27">
                  <c:v>3.4</c:v>
                </c:pt>
                <c:pt idx="28">
                  <c:v>3.2</c:v>
                </c:pt>
              </c:numCache>
            </c:numRef>
          </c:val>
          <c:smooth val="0"/>
          <c:extLst>
            <c:ext xmlns:c16="http://schemas.microsoft.com/office/drawing/2014/chart" uri="{C3380CC4-5D6E-409C-BE32-E72D297353CC}">
              <c16:uniqueId val="{00000001-EC76-4146-A950-0E4D92A87825}"/>
            </c:ext>
          </c:extLst>
        </c:ser>
        <c:ser>
          <c:idx val="0"/>
          <c:order val="5"/>
          <c:tx>
            <c:strRef>
              <c:f>Sheet1!$B$1</c:f>
              <c:strCache>
                <c:ptCount val="1"/>
                <c:pt idx="0">
                  <c:v>0–4 years</c:v>
                </c:pt>
              </c:strCache>
            </c:strRef>
          </c:tx>
          <c:spPr>
            <a:ln w="31750" cap="rnd">
              <a:solidFill>
                <a:srgbClr val="762A83"/>
              </a:solidFill>
              <a:round/>
            </a:ln>
            <a:effectLst/>
          </c:spPr>
          <c:marker>
            <c:symbol val="none"/>
          </c:marker>
          <c:cat>
            <c:numRef>
              <c:f>Sheet1!$A$2:$A$32</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Sheet1!$B$2:$B$30</c:f>
              <c:numCache>
                <c:formatCode>0.0</c:formatCode>
                <c:ptCount val="29"/>
                <c:pt idx="0">
                  <c:v>57.3</c:v>
                </c:pt>
                <c:pt idx="1">
                  <c:v>58.4</c:v>
                </c:pt>
                <c:pt idx="2">
                  <c:v>38.4</c:v>
                </c:pt>
                <c:pt idx="3">
                  <c:v>41.1</c:v>
                </c:pt>
                <c:pt idx="4">
                  <c:v>34.200000000000003</c:v>
                </c:pt>
                <c:pt idx="5">
                  <c:v>36.200000000000003</c:v>
                </c:pt>
                <c:pt idx="6">
                  <c:v>30.4</c:v>
                </c:pt>
                <c:pt idx="7">
                  <c:v>27.8</c:v>
                </c:pt>
                <c:pt idx="8">
                  <c:v>22.9</c:v>
                </c:pt>
                <c:pt idx="9">
                  <c:v>33.9</c:v>
                </c:pt>
                <c:pt idx="10">
                  <c:v>29.6</c:v>
                </c:pt>
                <c:pt idx="11">
                  <c:v>23.5</c:v>
                </c:pt>
                <c:pt idx="12">
                  <c:v>24.6</c:v>
                </c:pt>
                <c:pt idx="13">
                  <c:v>25.8</c:v>
                </c:pt>
                <c:pt idx="14">
                  <c:v>21.8</c:v>
                </c:pt>
                <c:pt idx="15">
                  <c:v>17.2</c:v>
                </c:pt>
                <c:pt idx="16">
                  <c:v>13.4</c:v>
                </c:pt>
                <c:pt idx="17">
                  <c:v>15.7</c:v>
                </c:pt>
                <c:pt idx="18">
                  <c:v>18.3</c:v>
                </c:pt>
                <c:pt idx="19">
                  <c:v>18.100000000000001</c:v>
                </c:pt>
                <c:pt idx="20">
                  <c:v>16.5</c:v>
                </c:pt>
                <c:pt idx="21">
                  <c:v>12.9</c:v>
                </c:pt>
                <c:pt idx="22">
                  <c:v>11.6</c:v>
                </c:pt>
                <c:pt idx="23">
                  <c:v>5.9</c:v>
                </c:pt>
                <c:pt idx="24">
                  <c:v>4.7</c:v>
                </c:pt>
                <c:pt idx="25">
                  <c:v>7.1</c:v>
                </c:pt>
                <c:pt idx="26">
                  <c:v>6.5</c:v>
                </c:pt>
                <c:pt idx="27">
                  <c:v>3.2</c:v>
                </c:pt>
                <c:pt idx="28">
                  <c:v>11.8</c:v>
                </c:pt>
              </c:numCache>
            </c:numRef>
          </c:val>
          <c:smooth val="0"/>
          <c:extLst>
            <c:ext xmlns:c16="http://schemas.microsoft.com/office/drawing/2014/chart" uri="{C3380CC4-5D6E-409C-BE32-E72D297353CC}">
              <c16:uniqueId val="{00000000-EC76-4146-A950-0E4D92A87825}"/>
            </c:ext>
          </c:extLst>
        </c:ser>
        <c:dLbls>
          <c:showLegendKey val="0"/>
          <c:showVal val="0"/>
          <c:showCatName val="0"/>
          <c:showSerName val="0"/>
          <c:showPercent val="0"/>
          <c:showBubbleSize val="0"/>
        </c:dLbls>
        <c:smooth val="0"/>
        <c:axId val="1776495552"/>
        <c:axId val="62869567"/>
      </c:lineChart>
      <c:catAx>
        <c:axId val="17764955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62869567"/>
        <c:crosses val="autoZero"/>
        <c:auto val="1"/>
        <c:lblAlgn val="ctr"/>
        <c:lblOffset val="100"/>
        <c:tickLblSkip val="4"/>
        <c:noMultiLvlLbl val="1"/>
      </c:catAx>
      <c:valAx>
        <c:axId val="62869567"/>
        <c:scaling>
          <c:logBase val="10"/>
          <c:orientation val="minMax"/>
          <c:min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Cases per 100,000</a:t>
                </a:r>
                <a:r>
                  <a:rPr lang="en-US" sz="2000" b="1" baseline="0">
                    <a:solidFill>
                      <a:schemeClr val="tx1">
                        <a:lumMod val="85000"/>
                        <a:lumOff val="15000"/>
                      </a:schemeClr>
                    </a:solidFill>
                    <a:latin typeface="Calibri" panose="020F0502020204030204" pitchFamily="34" charset="0"/>
                    <a:cs typeface="Calibri" panose="020F0502020204030204" pitchFamily="34" charset="0"/>
                  </a:rPr>
                  <a:t> persons</a:t>
                </a:r>
                <a:endParaRPr lang="en-US" sz="2000" b="1">
                  <a:solidFill>
                    <a:schemeClr val="tx1">
                      <a:lumMod val="85000"/>
                      <a:lumOff val="15000"/>
                    </a:schemeClr>
                  </a:solidFill>
                  <a:latin typeface="Calibri" panose="020F0502020204030204" pitchFamily="34" charset="0"/>
                  <a:cs typeface="Calibri" panose="020F0502020204030204" pitchFamily="34" charset="0"/>
                </a:endParaRPr>
              </a:p>
            </c:rich>
          </c:tx>
          <c:layout>
            <c:manualLayout>
              <c:xMode val="edge"/>
              <c:yMode val="edge"/>
              <c:x val="3.4625263958751175E-3"/>
              <c:y val="0.1686487769626246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776495552"/>
        <c:crosses val="autoZero"/>
        <c:crossBetween val="between"/>
      </c:valAx>
      <c:spPr>
        <a:noFill/>
        <a:ln>
          <a:noFill/>
        </a:ln>
        <a:effectLst/>
      </c:spPr>
    </c:plotArea>
    <c:legend>
      <c:legendPos val="tr"/>
      <c:layout>
        <c:manualLayout>
          <c:xMode val="edge"/>
          <c:yMode val="edge"/>
          <c:x val="0.25466074055330096"/>
          <c:y val="3.3439539433505278E-2"/>
          <c:w val="0.52198611725446897"/>
          <c:h val="0.131918853061448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352754643485993"/>
          <c:h val="0.93253599607397875"/>
        </c:manualLayout>
      </c:layout>
      <c:barChart>
        <c:barDir val="bar"/>
        <c:grouping val="clustered"/>
        <c:varyColors val="0"/>
        <c:ser>
          <c:idx val="0"/>
          <c:order val="0"/>
          <c:tx>
            <c:strRef>
              <c:f>Sheet1!$B$1</c:f>
              <c:strCache>
                <c:ptCount val="1"/>
                <c:pt idx="0">
                  <c:v>Males</c:v>
                </c:pt>
              </c:strCache>
            </c:strRef>
          </c:tx>
          <c:spPr>
            <a:solidFill>
              <a:srgbClr val="005DAA"/>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D6E-4AC0-9C9B-1EC932C8B80F}"/>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D6E-4AC0-9C9B-1EC932C8B80F}"/>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D6E-4AC0-9C9B-1EC932C8B80F}"/>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D6E-4AC0-9C9B-1EC932C8B80F}"/>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D6E-4AC0-9C9B-1EC932C8B80F}"/>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D6E-4AC0-9C9B-1EC932C8B80F}"/>
              </c:ext>
            </c:extLst>
          </c:dPt>
          <c:dPt>
            <c:idx val="6"/>
            <c:invertIfNegative val="0"/>
            <c:bubble3D val="0"/>
            <c:spPr>
              <a:solidFill>
                <a:srgbClr val="005DAA"/>
              </a:solidFill>
              <a:ln w="9525">
                <a:noFill/>
              </a:ln>
              <a:effectLst/>
            </c:spPr>
            <c:extLst>
              <c:ext xmlns:c16="http://schemas.microsoft.com/office/drawing/2014/chart" uri="{C3380CC4-5D6E-409C-BE32-E72D297353CC}">
                <c16:uniqueId val="{0000000D-2D6E-4AC0-9C9B-1EC932C8B80F}"/>
              </c:ext>
            </c:extLst>
          </c:dPt>
          <c:dPt>
            <c:idx val="7"/>
            <c:invertIfNegative val="0"/>
            <c:bubble3D val="0"/>
            <c:spPr>
              <a:solidFill>
                <a:srgbClr val="005DAA"/>
              </a:solidFill>
              <a:ln w="9525">
                <a:noFill/>
              </a:ln>
              <a:effectLst/>
            </c:spPr>
            <c:extLst>
              <c:ext xmlns:c16="http://schemas.microsoft.com/office/drawing/2014/chart" uri="{C3380CC4-5D6E-409C-BE32-E72D297353CC}">
                <c16:uniqueId val="{0000000F-2D6E-4AC0-9C9B-1EC932C8B80F}"/>
              </c:ext>
            </c:extLst>
          </c:dPt>
          <c:dPt>
            <c:idx val="8"/>
            <c:invertIfNegative val="0"/>
            <c:bubble3D val="0"/>
            <c:spPr>
              <a:solidFill>
                <a:srgbClr val="005DAA"/>
              </a:solidFill>
              <a:ln w="9525">
                <a:noFill/>
              </a:ln>
              <a:effectLst/>
            </c:spPr>
            <c:extLst>
              <c:ext xmlns:c16="http://schemas.microsoft.com/office/drawing/2014/chart" uri="{C3380CC4-5D6E-409C-BE32-E72D297353CC}">
                <c16:uniqueId val="{00000011-2D6E-4AC0-9C9B-1EC932C8B80F}"/>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6E-4AC0-9C9B-1EC932C8B80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D6E-4AC0-9C9B-1EC932C8B80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0.6309946714031972</c:v>
                </c:pt>
                <c:pt idx="1">
                  <c:v>0.65014456836018175</c:v>
                </c:pt>
                <c:pt idx="2">
                  <c:v>0.60718660677827685</c:v>
                </c:pt>
                <c:pt idx="3">
                  <c:v>0.58698224852071001</c:v>
                </c:pt>
                <c:pt idx="4">
                  <c:v>0.46012269938650308</c:v>
                </c:pt>
                <c:pt idx="5">
                  <c:v>0.51741293532338306</c:v>
                </c:pt>
              </c:numCache>
            </c:numRef>
          </c:val>
          <c:extLst>
            <c:ext xmlns:c16="http://schemas.microsoft.com/office/drawing/2014/chart" uri="{C3380CC4-5D6E-409C-BE32-E72D297353CC}">
              <c16:uniqueId val="{00000012-2D6E-4AC0-9C9B-1EC932C8B80F}"/>
            </c:ext>
          </c:extLst>
        </c:ser>
        <c:dLbls>
          <c:showLegendKey val="0"/>
          <c:showVal val="0"/>
          <c:showCatName val="0"/>
          <c:showSerName val="0"/>
          <c:showPercent val="0"/>
          <c:showBubbleSize val="0"/>
        </c:dLbls>
        <c:gapWidth val="10"/>
        <c:axId val="437378656"/>
        <c:axId val="437380624"/>
      </c:barChart>
      <c:valAx>
        <c:axId val="437380624"/>
        <c:scaling>
          <c:orientation val="maxMin"/>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r"/>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7874365054401E-2"/>
          <c:y val="5.1911587283830773E-2"/>
          <c:w val="0.8379884698273975"/>
          <c:h val="0.9288811456386723"/>
        </c:manualLayout>
      </c:layout>
      <c:barChart>
        <c:barDir val="bar"/>
        <c:grouping val="clustered"/>
        <c:varyColors val="0"/>
        <c:ser>
          <c:idx val="0"/>
          <c:order val="0"/>
          <c:tx>
            <c:strRef>
              <c:f>Sheet1!$B$1</c:f>
              <c:strCache>
                <c:ptCount val="1"/>
                <c:pt idx="0">
                  <c:v>Females</c:v>
                </c:pt>
              </c:strCache>
            </c:strRef>
          </c:tx>
          <c:spPr>
            <a:solidFill>
              <a:srgbClr val="762A83"/>
            </a:solidFill>
            <a:ln w="9525">
              <a:noFill/>
            </a:ln>
            <a:effectLst/>
          </c:spPr>
          <c:invertIfNegative val="0"/>
          <c:dPt>
            <c:idx val="0"/>
            <c:invertIfNegative val="0"/>
            <c:bubble3D val="0"/>
            <c:spPr>
              <a:solidFill>
                <a:srgbClr val="00788A"/>
              </a:solidFill>
              <a:ln w="9525">
                <a:noFill/>
              </a:ln>
              <a:effectLst/>
            </c:spPr>
            <c:extLst>
              <c:ext xmlns:c16="http://schemas.microsoft.com/office/drawing/2014/chart" uri="{C3380CC4-5D6E-409C-BE32-E72D297353CC}">
                <c16:uniqueId val="{00000001-2CE2-4553-B27D-A6136E661DB3}"/>
              </c:ext>
            </c:extLst>
          </c:dPt>
          <c:dPt>
            <c:idx val="1"/>
            <c:invertIfNegative val="0"/>
            <c:bubble3D val="0"/>
            <c:spPr>
              <a:solidFill>
                <a:srgbClr val="4FBDC9"/>
              </a:solidFill>
              <a:ln w="9525">
                <a:noFill/>
              </a:ln>
              <a:effectLst/>
            </c:spPr>
            <c:extLst>
              <c:ext xmlns:c16="http://schemas.microsoft.com/office/drawing/2014/chart" uri="{C3380CC4-5D6E-409C-BE32-E72D297353CC}">
                <c16:uniqueId val="{00000003-2CE2-4553-B27D-A6136E661DB3}"/>
              </c:ext>
            </c:extLst>
          </c:dPt>
          <c:dPt>
            <c:idx val="2"/>
            <c:invertIfNegative val="0"/>
            <c:bubble3D val="0"/>
            <c:spPr>
              <a:solidFill>
                <a:srgbClr val="ACE1E2"/>
              </a:solidFill>
              <a:ln w="9525">
                <a:noFill/>
              </a:ln>
              <a:effectLst/>
            </c:spPr>
            <c:extLst>
              <c:ext xmlns:c16="http://schemas.microsoft.com/office/drawing/2014/chart" uri="{C3380CC4-5D6E-409C-BE32-E72D297353CC}">
                <c16:uniqueId val="{00000005-2CE2-4553-B27D-A6136E661DB3}"/>
              </c:ext>
            </c:extLst>
          </c:dPt>
          <c:dPt>
            <c:idx val="3"/>
            <c:invertIfNegative val="0"/>
            <c:bubble3D val="0"/>
            <c:spPr>
              <a:solidFill>
                <a:srgbClr val="E2CBE3"/>
              </a:solidFill>
              <a:ln w="9525">
                <a:noFill/>
              </a:ln>
              <a:effectLst/>
            </c:spPr>
            <c:extLst>
              <c:ext xmlns:c16="http://schemas.microsoft.com/office/drawing/2014/chart" uri="{C3380CC4-5D6E-409C-BE32-E72D297353CC}">
                <c16:uniqueId val="{00000007-2CE2-4553-B27D-A6136E661DB3}"/>
              </c:ext>
            </c:extLst>
          </c:dPt>
          <c:dPt>
            <c:idx val="4"/>
            <c:invertIfNegative val="0"/>
            <c:bubble3D val="0"/>
            <c:spPr>
              <a:solidFill>
                <a:srgbClr val="AF8DC3"/>
              </a:solidFill>
              <a:ln w="9525">
                <a:noFill/>
              </a:ln>
              <a:effectLst/>
            </c:spPr>
            <c:extLst>
              <c:ext xmlns:c16="http://schemas.microsoft.com/office/drawing/2014/chart" uri="{C3380CC4-5D6E-409C-BE32-E72D297353CC}">
                <c16:uniqueId val="{00000009-2CE2-4553-B27D-A6136E661DB3}"/>
              </c:ext>
            </c:extLst>
          </c:dPt>
          <c:dPt>
            <c:idx val="5"/>
            <c:invertIfNegative val="0"/>
            <c:bubble3D val="0"/>
            <c:spPr>
              <a:solidFill>
                <a:srgbClr val="762A83"/>
              </a:solidFill>
              <a:ln w="9525">
                <a:noFill/>
              </a:ln>
              <a:effectLst/>
            </c:spPr>
            <c:extLst>
              <c:ext xmlns:c16="http://schemas.microsoft.com/office/drawing/2014/chart" uri="{C3380CC4-5D6E-409C-BE32-E72D297353CC}">
                <c16:uniqueId val="{0000000B-2CE2-4553-B27D-A6136E661DB3}"/>
              </c:ext>
            </c:extLst>
          </c:dPt>
          <c:dPt>
            <c:idx val="6"/>
            <c:invertIfNegative val="0"/>
            <c:bubble3D val="0"/>
            <c:spPr>
              <a:solidFill>
                <a:srgbClr val="762A83"/>
              </a:solidFill>
              <a:ln w="9525">
                <a:noFill/>
              </a:ln>
              <a:effectLst/>
            </c:spPr>
            <c:extLst>
              <c:ext xmlns:c16="http://schemas.microsoft.com/office/drawing/2014/chart" uri="{C3380CC4-5D6E-409C-BE32-E72D297353CC}">
                <c16:uniqueId val="{0000000D-2CE2-4553-B27D-A6136E661DB3}"/>
              </c:ext>
            </c:extLst>
          </c:dPt>
          <c:dPt>
            <c:idx val="7"/>
            <c:invertIfNegative val="0"/>
            <c:bubble3D val="0"/>
            <c:spPr>
              <a:solidFill>
                <a:srgbClr val="762A83"/>
              </a:solidFill>
              <a:ln w="9525">
                <a:noFill/>
              </a:ln>
              <a:effectLst/>
            </c:spPr>
            <c:extLst>
              <c:ext xmlns:c16="http://schemas.microsoft.com/office/drawing/2014/chart" uri="{C3380CC4-5D6E-409C-BE32-E72D297353CC}">
                <c16:uniqueId val="{0000000F-2CE2-4553-B27D-A6136E661DB3}"/>
              </c:ext>
            </c:extLst>
          </c:dPt>
          <c:dPt>
            <c:idx val="8"/>
            <c:invertIfNegative val="0"/>
            <c:bubble3D val="0"/>
            <c:spPr>
              <a:solidFill>
                <a:srgbClr val="762A83"/>
              </a:solidFill>
              <a:ln w="9525">
                <a:noFill/>
              </a:ln>
              <a:effectLst/>
            </c:spPr>
            <c:extLst>
              <c:ext xmlns:c16="http://schemas.microsoft.com/office/drawing/2014/chart" uri="{C3380CC4-5D6E-409C-BE32-E72D297353CC}">
                <c16:uniqueId val="{00000011-2CE2-4553-B27D-A6136E661DB3}"/>
              </c:ext>
            </c:extLst>
          </c:dPt>
          <c:dLbls>
            <c:dLbl>
              <c:idx val="2"/>
              <c:layout>
                <c:manualLayout>
                  <c:x val="-0.11750102641465018"/>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E2-4553-B27D-A6136E661DB3}"/>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2626"/>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CE2-4553-B27D-A6136E661DB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&gt;=65</c:v>
                </c:pt>
                <c:pt idx="1">
                  <c:v>45-64</c:v>
                </c:pt>
                <c:pt idx="2">
                  <c:v>25-44</c:v>
                </c:pt>
                <c:pt idx="3">
                  <c:v>15-24</c:v>
                </c:pt>
                <c:pt idx="4">
                  <c:v>5-14</c:v>
                </c:pt>
                <c:pt idx="5">
                  <c:v>&lt;=5</c:v>
                </c:pt>
              </c:strCache>
            </c:strRef>
          </c:cat>
          <c:val>
            <c:numRef>
              <c:f>Sheet1!$B$2:$B$7</c:f>
              <c:numCache>
                <c:formatCode>0%</c:formatCode>
                <c:ptCount val="6"/>
                <c:pt idx="0">
                  <c:v>0.36367673179396093</c:v>
                </c:pt>
                <c:pt idx="1">
                  <c:v>0.34572490706319703</c:v>
                </c:pt>
                <c:pt idx="2">
                  <c:v>0.39036341363821969</c:v>
                </c:pt>
                <c:pt idx="3">
                  <c:v>0.41065088757396451</c:v>
                </c:pt>
                <c:pt idx="4">
                  <c:v>0.53987730061349692</c:v>
                </c:pt>
                <c:pt idx="5">
                  <c:v>0.48258706467661694</c:v>
                </c:pt>
              </c:numCache>
            </c:numRef>
          </c:val>
          <c:extLst>
            <c:ext xmlns:c16="http://schemas.microsoft.com/office/drawing/2014/chart" uri="{C3380CC4-5D6E-409C-BE32-E72D297353CC}">
              <c16:uniqueId val="{00000012-2CE2-4553-B27D-A6136E661DB3}"/>
            </c:ext>
          </c:extLst>
        </c:ser>
        <c:dLbls>
          <c:showLegendKey val="0"/>
          <c:showVal val="0"/>
          <c:showCatName val="0"/>
          <c:showSerName val="0"/>
          <c:showPercent val="0"/>
          <c:showBubbleSize val="0"/>
        </c:dLbls>
        <c:gapWidth val="10"/>
        <c:axId val="437378656"/>
        <c:axId val="437380624"/>
      </c:barChart>
      <c:valAx>
        <c:axId val="437380624"/>
        <c:scaling>
          <c:orientation val="minMax"/>
          <c:max val="0.70000000000000007"/>
          <c:min val="0"/>
        </c:scaling>
        <c:delete val="1"/>
        <c:axPos val="b"/>
        <c:numFmt formatCode="0%" sourceLinked="1"/>
        <c:majorTickMark val="out"/>
        <c:minorTickMark val="none"/>
        <c:tickLblPos val="nextTo"/>
        <c:crossAx val="437378656"/>
        <c:crosses val="autoZero"/>
        <c:crossBetween val="between"/>
      </c:valAx>
      <c:catAx>
        <c:axId val="437378656"/>
        <c:scaling>
          <c:orientation val="minMax"/>
        </c:scaling>
        <c:delete val="1"/>
        <c:axPos val="l"/>
        <c:numFmt formatCode="General" sourceLinked="1"/>
        <c:majorTickMark val="none"/>
        <c:minorTickMark val="none"/>
        <c:tickLblPos val="nextTo"/>
        <c:crossAx val="437380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5535048164444E-2"/>
          <c:y val="4.4338185380295644E-2"/>
          <c:w val="0.89822649242127173"/>
          <c:h val="0.8117003493004773"/>
        </c:manualLayout>
      </c:layout>
      <c:barChart>
        <c:barDir val="col"/>
        <c:grouping val="stacked"/>
        <c:varyColors val="0"/>
        <c:ser>
          <c:idx val="0"/>
          <c:order val="0"/>
          <c:tx>
            <c:strRef>
              <c:f>Sheet1!$D$1</c:f>
              <c:strCache>
                <c:ptCount val="1"/>
                <c:pt idx="0">
                  <c:v>U.S.-born</c:v>
                </c:pt>
              </c:strCache>
            </c:strRef>
          </c:tx>
          <c:spPr>
            <a:solidFill>
              <a:srgbClr val="9A4E9E"/>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General</c:formatCode>
                <c:ptCount val="30"/>
                <c:pt idx="0">
                  <c:v>1231</c:v>
                </c:pt>
                <c:pt idx="1">
                  <c:v>1248</c:v>
                </c:pt>
                <c:pt idx="2">
                  <c:v>1180</c:v>
                </c:pt>
                <c:pt idx="3">
                  <c:v>1039</c:v>
                </c:pt>
                <c:pt idx="4">
                  <c:v>959</c:v>
                </c:pt>
                <c:pt idx="5">
                  <c:v>817</c:v>
                </c:pt>
                <c:pt idx="6">
                  <c:v>757</c:v>
                </c:pt>
                <c:pt idx="7">
                  <c:v>704</c:v>
                </c:pt>
                <c:pt idx="8">
                  <c:v>653</c:v>
                </c:pt>
                <c:pt idx="9">
                  <c:v>688</c:v>
                </c:pt>
                <c:pt idx="10">
                  <c:v>641</c:v>
                </c:pt>
                <c:pt idx="11">
                  <c:v>668</c:v>
                </c:pt>
                <c:pt idx="12">
                  <c:v>606</c:v>
                </c:pt>
                <c:pt idx="13">
                  <c:v>600</c:v>
                </c:pt>
                <c:pt idx="14">
                  <c:v>559</c:v>
                </c:pt>
                <c:pt idx="15">
                  <c:v>576</c:v>
                </c:pt>
                <c:pt idx="16">
                  <c:v>500</c:v>
                </c:pt>
                <c:pt idx="17">
                  <c:v>477</c:v>
                </c:pt>
                <c:pt idx="18">
                  <c:v>455</c:v>
                </c:pt>
                <c:pt idx="19">
                  <c:v>350</c:v>
                </c:pt>
                <c:pt idx="20">
                  <c:v>382</c:v>
                </c:pt>
                <c:pt idx="21">
                  <c:v>347</c:v>
                </c:pt>
                <c:pt idx="22">
                  <c:v>340</c:v>
                </c:pt>
                <c:pt idx="23">
                  <c:v>285</c:v>
                </c:pt>
                <c:pt idx="24">
                  <c:v>334</c:v>
                </c:pt>
                <c:pt idx="25">
                  <c:v>290</c:v>
                </c:pt>
                <c:pt idx="26">
                  <c:v>293</c:v>
                </c:pt>
                <c:pt idx="27">
                  <c:v>255</c:v>
                </c:pt>
                <c:pt idx="28">
                  <c:v>252</c:v>
                </c:pt>
                <c:pt idx="29">
                  <c:v>282</c:v>
                </c:pt>
              </c:numCache>
            </c:numRef>
          </c:val>
          <c:extLst>
            <c:ext xmlns:c16="http://schemas.microsoft.com/office/drawing/2014/chart" uri="{C3380CC4-5D6E-409C-BE32-E72D297353CC}">
              <c16:uniqueId val="{00000002-7CDE-4F4D-B08D-379632A13635}"/>
            </c:ext>
          </c:extLst>
        </c:ser>
        <c:ser>
          <c:idx val="1"/>
          <c:order val="1"/>
          <c:tx>
            <c:strRef>
              <c:f>Sheet1!$G$1</c:f>
              <c:strCache>
                <c:ptCount val="1"/>
                <c:pt idx="0">
                  <c:v>Non-U.S.–born</c:v>
                </c:pt>
              </c:strCache>
            </c:strRef>
          </c:tx>
          <c:spPr>
            <a:solidFill>
              <a:srgbClr val="005DAA"/>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Sheet1!$G$2:$G$31</c:f>
              <c:numCache>
                <c:formatCode>General</c:formatCode>
                <c:ptCount val="30"/>
                <c:pt idx="0">
                  <c:v>413</c:v>
                </c:pt>
                <c:pt idx="1">
                  <c:v>390</c:v>
                </c:pt>
                <c:pt idx="2">
                  <c:v>354</c:v>
                </c:pt>
                <c:pt idx="3">
                  <c:v>314</c:v>
                </c:pt>
                <c:pt idx="4">
                  <c:v>288</c:v>
                </c:pt>
                <c:pt idx="5">
                  <c:v>254</c:v>
                </c:pt>
                <c:pt idx="6">
                  <c:v>270</c:v>
                </c:pt>
                <c:pt idx="7">
                  <c:v>258</c:v>
                </c:pt>
                <c:pt idx="8">
                  <c:v>272</c:v>
                </c:pt>
                <c:pt idx="9">
                  <c:v>249</c:v>
                </c:pt>
                <c:pt idx="10">
                  <c:v>269</c:v>
                </c:pt>
                <c:pt idx="11">
                  <c:v>283</c:v>
                </c:pt>
                <c:pt idx="12">
                  <c:v>243</c:v>
                </c:pt>
                <c:pt idx="13">
                  <c:v>203</c:v>
                </c:pt>
                <c:pt idx="14">
                  <c:v>206</c:v>
                </c:pt>
                <c:pt idx="15">
                  <c:v>205</c:v>
                </c:pt>
                <c:pt idx="16">
                  <c:v>147</c:v>
                </c:pt>
                <c:pt idx="17">
                  <c:v>155</c:v>
                </c:pt>
                <c:pt idx="18">
                  <c:v>120</c:v>
                </c:pt>
                <c:pt idx="19">
                  <c:v>137</c:v>
                </c:pt>
                <c:pt idx="20">
                  <c:v>100</c:v>
                </c:pt>
                <c:pt idx="21">
                  <c:v>111</c:v>
                </c:pt>
                <c:pt idx="22">
                  <c:v>100</c:v>
                </c:pt>
                <c:pt idx="23">
                  <c:v>101</c:v>
                </c:pt>
                <c:pt idx="24">
                  <c:v>96</c:v>
                </c:pt>
                <c:pt idx="25">
                  <c:v>83</c:v>
                </c:pt>
                <c:pt idx="26">
                  <c:v>72</c:v>
                </c:pt>
                <c:pt idx="27">
                  <c:v>63</c:v>
                </c:pt>
                <c:pt idx="28">
                  <c:v>63</c:v>
                </c:pt>
                <c:pt idx="29">
                  <c:v>82</c:v>
                </c:pt>
              </c:numCache>
            </c:numRef>
          </c:val>
          <c:extLst>
            <c:ext xmlns:c16="http://schemas.microsoft.com/office/drawing/2014/chart" uri="{C3380CC4-5D6E-409C-BE32-E72D297353CC}">
              <c16:uniqueId val="{00000003-7CDE-4F4D-B08D-379632A13635}"/>
            </c:ext>
          </c:extLst>
        </c:ser>
        <c:dLbls>
          <c:showLegendKey val="0"/>
          <c:showVal val="0"/>
          <c:showCatName val="0"/>
          <c:showSerName val="0"/>
          <c:showPercent val="0"/>
          <c:showBubbleSize val="0"/>
        </c:dLbls>
        <c:gapWidth val="10"/>
        <c:overlap val="100"/>
        <c:axId val="187989064"/>
        <c:axId val="186990576"/>
      </c:barChart>
      <c:catAx>
        <c:axId val="1879890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rgbClr val="7F7F7F">
                <a:lumMod val="50000"/>
              </a:srgbClr>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186990576"/>
        <c:crosses val="autoZero"/>
        <c:auto val="0"/>
        <c:lblAlgn val="ctr"/>
        <c:lblOffset val="100"/>
        <c:noMultiLvlLbl val="0"/>
      </c:catAx>
      <c:valAx>
        <c:axId val="186990576"/>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r>
                  <a:rPr lang="en-US" sz="2000" b="1">
                    <a:solidFill>
                      <a:schemeClr val="tx1">
                        <a:lumMod val="85000"/>
                        <a:lumOff val="15000"/>
                      </a:schemeClr>
                    </a:solidFill>
                  </a:rPr>
                  <a:t>Number of cases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7F7F7F">
                <a:lumMod val="50000"/>
              </a:srgbClr>
            </a:solidFill>
          </a:ln>
          <a:effectLst/>
        </c:spPr>
        <c:txPr>
          <a:bodyPr rot="0" spcFirstLastPara="1" vertOverflow="ellipsis" wrap="square" anchor="ctr" anchorCtr="1"/>
          <a:lstStyle/>
          <a:p>
            <a:pPr>
              <a:defRPr sz="1600" b="0" i="0" u="none" strike="noStrike" kern="1200" baseline="0">
                <a:ln>
                  <a:noFill/>
                </a:ln>
                <a:solidFill>
                  <a:schemeClr val="tx1">
                    <a:lumMod val="85000"/>
                    <a:lumOff val="15000"/>
                  </a:schemeClr>
                </a:solidFill>
                <a:latin typeface="Calibri" panose="020F0502020204030204" pitchFamily="34" charset="0"/>
                <a:ea typeface="+mn-ea"/>
                <a:cs typeface="+mn-cs"/>
              </a:defRPr>
            </a:pPr>
            <a:endParaRPr lang="en-US"/>
          </a:p>
        </c:txPr>
        <c:crossAx val="187989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rgbClr val="343434"/>
          </a:solidFill>
          <a:latin typeface="Calibri" panose="020F050202020403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36977417308382E-2"/>
          <c:y val="7.3405984720211148E-2"/>
          <c:w val="0.91107801969029922"/>
          <c:h val="0.82371239249841821"/>
        </c:manualLayout>
      </c:layout>
      <c:lineChart>
        <c:grouping val="standard"/>
        <c:varyColors val="0"/>
        <c:ser>
          <c:idx val="2"/>
          <c:order val="0"/>
          <c:tx>
            <c:v>Non-U.S.–born, 0–4 years</c:v>
          </c:tx>
          <c:spPr>
            <a:ln w="31750" cap="rnd">
              <a:solidFill>
                <a:schemeClr val="accent6"/>
              </a:solidFill>
              <a:round/>
            </a:ln>
            <a:effectLst/>
          </c:spPr>
          <c:marker>
            <c:symbol val="none"/>
          </c:marker>
          <c:cat>
            <c:numRef>
              <c:f>Sheet1!$A$2:$A$30</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Sheet1!$D$2:$D$30</c:f>
              <c:numCache>
                <c:formatCode>0.0</c:formatCode>
                <c:ptCount val="29"/>
                <c:pt idx="0">
                  <c:v>57.309553459</c:v>
                </c:pt>
                <c:pt idx="1">
                  <c:v>58.362514591</c:v>
                </c:pt>
                <c:pt idx="2">
                  <c:v>38.413738561000002</c:v>
                </c:pt>
                <c:pt idx="3">
                  <c:v>41.141356162000001</c:v>
                </c:pt>
                <c:pt idx="4">
                  <c:v>34.239640668</c:v>
                </c:pt>
                <c:pt idx="5">
                  <c:v>36.198398028</c:v>
                </c:pt>
                <c:pt idx="6">
                  <c:v>30.438105802999999</c:v>
                </c:pt>
                <c:pt idx="7">
                  <c:v>27.821414620999999</c:v>
                </c:pt>
                <c:pt idx="8">
                  <c:v>22.868415686999999</c:v>
                </c:pt>
                <c:pt idx="9">
                  <c:v>33.912532527000003</c:v>
                </c:pt>
                <c:pt idx="10">
                  <c:v>29.574190223999999</c:v>
                </c:pt>
                <c:pt idx="11">
                  <c:v>23.486186582999999</c:v>
                </c:pt>
                <c:pt idx="12">
                  <c:v>24.588314150999999</c:v>
                </c:pt>
                <c:pt idx="13">
                  <c:v>25.842297380000002</c:v>
                </c:pt>
                <c:pt idx="14">
                  <c:v>21.823637728000001</c:v>
                </c:pt>
                <c:pt idx="15">
                  <c:v>17.236635805999999</c:v>
                </c:pt>
                <c:pt idx="16">
                  <c:v>13.393834263</c:v>
                </c:pt>
                <c:pt idx="17">
                  <c:v>15.714210885</c:v>
                </c:pt>
                <c:pt idx="18">
                  <c:v>18.313224277</c:v>
                </c:pt>
                <c:pt idx="19">
                  <c:v>18.065011460000001</c:v>
                </c:pt>
                <c:pt idx="20">
                  <c:v>16.468481859000001</c:v>
                </c:pt>
                <c:pt idx="21">
                  <c:v>12.918423951999999</c:v>
                </c:pt>
                <c:pt idx="22">
                  <c:v>11.554379109999999</c:v>
                </c:pt>
                <c:pt idx="23">
                  <c:v>5.9</c:v>
                </c:pt>
                <c:pt idx="24">
                  <c:v>4.7232980849999997</c:v>
                </c:pt>
                <c:pt idx="25">
                  <c:v>7.065057404</c:v>
                </c:pt>
                <c:pt idx="26">
                  <c:v>6.5</c:v>
                </c:pt>
                <c:pt idx="27">
                  <c:v>3.2220943609999999</c:v>
                </c:pt>
                <c:pt idx="28">
                  <c:v>11.8</c:v>
                </c:pt>
              </c:numCache>
            </c:numRef>
          </c:val>
          <c:smooth val="0"/>
          <c:extLst>
            <c:ext xmlns:c16="http://schemas.microsoft.com/office/drawing/2014/chart" uri="{C3380CC4-5D6E-409C-BE32-E72D297353CC}">
              <c16:uniqueId val="{00000003-3AC5-429D-B59F-F164F963A50B}"/>
            </c:ext>
          </c:extLst>
        </c:ser>
        <c:ser>
          <c:idx val="1"/>
          <c:order val="1"/>
          <c:tx>
            <c:v>Non-U.S.–born, 5–14 years</c:v>
          </c:tx>
          <c:spPr>
            <a:ln w="31750" cap="rnd">
              <a:solidFill>
                <a:schemeClr val="accent6"/>
              </a:solidFill>
              <a:prstDash val="dash"/>
              <a:round/>
            </a:ln>
            <a:effectLst/>
          </c:spPr>
          <c:marker>
            <c:symbol val="none"/>
          </c:marker>
          <c:cat>
            <c:numRef>
              <c:f>Sheet1!$A$2:$A$30</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Sheet1!$E$2:$E$30</c:f>
              <c:numCache>
                <c:formatCode>0.0</c:formatCode>
                <c:ptCount val="29"/>
                <c:pt idx="0">
                  <c:v>18.445642414000002</c:v>
                </c:pt>
                <c:pt idx="1">
                  <c:v>18.892642558999999</c:v>
                </c:pt>
                <c:pt idx="2">
                  <c:v>14.084787765</c:v>
                </c:pt>
                <c:pt idx="3">
                  <c:v>11.682361666</c:v>
                </c:pt>
                <c:pt idx="4">
                  <c:v>9.6864478770000009</c:v>
                </c:pt>
                <c:pt idx="5">
                  <c:v>10.869571929999999</c:v>
                </c:pt>
                <c:pt idx="6">
                  <c:v>9.6247824400000006</c:v>
                </c:pt>
                <c:pt idx="7">
                  <c:v>10.929769597</c:v>
                </c:pt>
                <c:pt idx="8">
                  <c:v>9.3679828310000008</c:v>
                </c:pt>
                <c:pt idx="9">
                  <c:v>9.4521627729999995</c:v>
                </c:pt>
                <c:pt idx="10">
                  <c:v>10.944340213</c:v>
                </c:pt>
                <c:pt idx="11">
                  <c:v>9.9791377319999999</c:v>
                </c:pt>
                <c:pt idx="12">
                  <c:v>7.2116051370000003</c:v>
                </c:pt>
                <c:pt idx="13">
                  <c:v>7.7959055209999999</c:v>
                </c:pt>
                <c:pt idx="14">
                  <c:v>8.2496375430000004</c:v>
                </c:pt>
                <c:pt idx="15">
                  <c:v>5.9777075550000003</c:v>
                </c:pt>
                <c:pt idx="16">
                  <c:v>6.9763086999999997</c:v>
                </c:pt>
                <c:pt idx="17">
                  <c:v>5.7</c:v>
                </c:pt>
                <c:pt idx="18">
                  <c:v>6.4924435550000004</c:v>
                </c:pt>
                <c:pt idx="19">
                  <c:v>4.9384760300000003</c:v>
                </c:pt>
                <c:pt idx="20">
                  <c:v>5.1859748190000001</c:v>
                </c:pt>
                <c:pt idx="21">
                  <c:v>4.8594514120000003</c:v>
                </c:pt>
                <c:pt idx="22">
                  <c:v>5.0511128049999998</c:v>
                </c:pt>
                <c:pt idx="23">
                  <c:v>5.175060405</c:v>
                </c:pt>
                <c:pt idx="24">
                  <c:v>4.321328769</c:v>
                </c:pt>
                <c:pt idx="25">
                  <c:v>3.5834730220000002</c:v>
                </c:pt>
                <c:pt idx="26">
                  <c:v>3.267788607</c:v>
                </c:pt>
                <c:pt idx="27">
                  <c:v>3.4</c:v>
                </c:pt>
                <c:pt idx="28">
                  <c:v>3.2</c:v>
                </c:pt>
              </c:numCache>
            </c:numRef>
          </c:val>
          <c:smooth val="0"/>
          <c:extLst>
            <c:ext xmlns:c16="http://schemas.microsoft.com/office/drawing/2014/chart" uri="{C3380CC4-5D6E-409C-BE32-E72D297353CC}">
              <c16:uniqueId val="{00000002-3AC5-429D-B59F-F164F963A50B}"/>
            </c:ext>
          </c:extLst>
        </c:ser>
        <c:ser>
          <c:idx val="28"/>
          <c:order val="2"/>
          <c:tx>
            <c:v>U.S.-born, 0–4 years</c:v>
          </c:tx>
          <c:spPr>
            <a:ln w="31750" cap="rnd">
              <a:solidFill>
                <a:schemeClr val="accent2"/>
              </a:solidFill>
              <a:round/>
            </a:ln>
            <a:effectLst/>
          </c:spPr>
          <c:marker>
            <c:symbol val="none"/>
          </c:marker>
          <c:cat>
            <c:numRef>
              <c:f>Sheet1!$A$2:$A$30</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Sheet1!$B$2:$B$30</c:f>
              <c:numCache>
                <c:formatCode>0.0</c:formatCode>
                <c:ptCount val="29"/>
                <c:pt idx="0">
                  <c:v>4.1855469259999998</c:v>
                </c:pt>
                <c:pt idx="1">
                  <c:v>3.8233411039999998</c:v>
                </c:pt>
                <c:pt idx="2">
                  <c:v>3.3607741039999999</c:v>
                </c:pt>
                <c:pt idx="3">
                  <c:v>3.2287992440000002</c:v>
                </c:pt>
                <c:pt idx="4">
                  <c:v>2.7972085820000001</c:v>
                </c:pt>
                <c:pt idx="5">
                  <c:v>2.604075124</c:v>
                </c:pt>
                <c:pt idx="6">
                  <c:v>2.348260512</c:v>
                </c:pt>
                <c:pt idx="7">
                  <c:v>2.2850507790000001</c:v>
                </c:pt>
                <c:pt idx="8">
                  <c:v>2.421760393</c:v>
                </c:pt>
                <c:pt idx="9">
                  <c:v>2.2741671530000001</c:v>
                </c:pt>
                <c:pt idx="10">
                  <c:v>2.2847662240000002</c:v>
                </c:pt>
                <c:pt idx="11">
                  <c:v>2.0028261330000001</c:v>
                </c:pt>
                <c:pt idx="12">
                  <c:v>2.030429335</c:v>
                </c:pt>
                <c:pt idx="13">
                  <c:v>1.9190119859999999</c:v>
                </c:pt>
                <c:pt idx="14">
                  <c:v>2.0727754360000001</c:v>
                </c:pt>
                <c:pt idx="15">
                  <c:v>1.6725590619999999</c:v>
                </c:pt>
                <c:pt idx="16">
                  <c:v>1.518488879</c:v>
                </c:pt>
                <c:pt idx="17">
                  <c:v>1.5055709690000001</c:v>
                </c:pt>
                <c:pt idx="18">
                  <c:v>1.0984155099999999</c:v>
                </c:pt>
                <c:pt idx="19">
                  <c:v>1.3300434889999999</c:v>
                </c:pt>
                <c:pt idx="20">
                  <c:v>1.141416977</c:v>
                </c:pt>
                <c:pt idx="21">
                  <c:v>1.070965707</c:v>
                </c:pt>
                <c:pt idx="22">
                  <c:v>0.96752600799999999</c:v>
                </c:pt>
                <c:pt idx="23">
                  <c:v>1.051302704</c:v>
                </c:pt>
                <c:pt idx="24">
                  <c:v>0.852674449</c:v>
                </c:pt>
                <c:pt idx="25">
                  <c:v>1.0132374070000001</c:v>
                </c:pt>
                <c:pt idx="26">
                  <c:v>0.79379809700000004</c:v>
                </c:pt>
                <c:pt idx="27">
                  <c:v>0.81420089799999995</c:v>
                </c:pt>
                <c:pt idx="28">
                  <c:v>1</c:v>
                </c:pt>
              </c:numCache>
            </c:numRef>
          </c:val>
          <c:smooth val="0"/>
          <c:extLst>
            <c:ext xmlns:c16="http://schemas.microsoft.com/office/drawing/2014/chart" uri="{C3380CC4-5D6E-409C-BE32-E72D297353CC}">
              <c16:uniqueId val="{0000001D-E9AA-45E4-AF44-8C681BE044B2}"/>
            </c:ext>
          </c:extLst>
        </c:ser>
        <c:ser>
          <c:idx val="0"/>
          <c:order val="3"/>
          <c:tx>
            <c:v>U.S.-born, 5–14 years</c:v>
          </c:tx>
          <c:spPr>
            <a:ln w="31750" cap="rnd">
              <a:solidFill>
                <a:schemeClr val="accent2"/>
              </a:solidFill>
              <a:prstDash val="dash"/>
              <a:round/>
            </a:ln>
            <a:effectLst/>
          </c:spPr>
          <c:marker>
            <c:symbol val="none"/>
          </c:marker>
          <c:cat>
            <c:numRef>
              <c:f>Sheet1!$A$2:$A$30</c:f>
              <c:numCache>
                <c:formatCode>General</c:formatCod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numCache>
            </c:numRef>
          </c:cat>
          <c:val>
            <c:numRef>
              <c:f>Sheet1!$C$2:$C$30</c:f>
              <c:numCache>
                <c:formatCode>0.0</c:formatCode>
                <c:ptCount val="29"/>
                <c:pt idx="0">
                  <c:v>1.0746422090000001</c:v>
                </c:pt>
                <c:pt idx="1">
                  <c:v>1.0867435830000001</c:v>
                </c:pt>
                <c:pt idx="2">
                  <c:v>0.97513028300000004</c:v>
                </c:pt>
                <c:pt idx="3">
                  <c:v>0.86390880999999997</c:v>
                </c:pt>
                <c:pt idx="4">
                  <c:v>0.71534247399999995</c:v>
                </c:pt>
                <c:pt idx="5">
                  <c:v>0.65170029200000001</c:v>
                </c:pt>
                <c:pt idx="6">
                  <c:v>0.64356301100000002</c:v>
                </c:pt>
                <c:pt idx="7">
                  <c:v>0.53408566499999999</c:v>
                </c:pt>
                <c:pt idx="8">
                  <c:v>0.55544869799999996</c:v>
                </c:pt>
                <c:pt idx="9">
                  <c:v>0.50288752400000003</c:v>
                </c:pt>
                <c:pt idx="10">
                  <c:v>0.56072058499999999</c:v>
                </c:pt>
                <c:pt idx="11">
                  <c:v>0.52958886599999999</c:v>
                </c:pt>
                <c:pt idx="12">
                  <c:v>0.49657183399999999</c:v>
                </c:pt>
                <c:pt idx="13">
                  <c:v>0.43831641799999999</c:v>
                </c:pt>
                <c:pt idx="14">
                  <c:v>0.38382426600000003</c:v>
                </c:pt>
                <c:pt idx="15">
                  <c:v>0.38492691299999998</c:v>
                </c:pt>
                <c:pt idx="16">
                  <c:v>0.39770083000000001</c:v>
                </c:pt>
                <c:pt idx="17">
                  <c:v>0.34957928799999999</c:v>
                </c:pt>
                <c:pt idx="18">
                  <c:v>0.33310614</c:v>
                </c:pt>
                <c:pt idx="19">
                  <c:v>0.30153340299999998</c:v>
                </c:pt>
                <c:pt idx="20">
                  <c:v>0.30955210599999999</c:v>
                </c:pt>
                <c:pt idx="21">
                  <c:v>0.32792117900000001</c:v>
                </c:pt>
                <c:pt idx="22">
                  <c:v>0.23925274199999999</c:v>
                </c:pt>
                <c:pt idx="23">
                  <c:v>0.32335995200000001</c:v>
                </c:pt>
                <c:pt idx="24">
                  <c:v>0.30843926700000002</c:v>
                </c:pt>
                <c:pt idx="25">
                  <c:v>0.24303464599999999</c:v>
                </c:pt>
                <c:pt idx="26">
                  <c:v>0.26108019300000002</c:v>
                </c:pt>
                <c:pt idx="27">
                  <c:v>0.260559559</c:v>
                </c:pt>
                <c:pt idx="28">
                  <c:v>0.3</c:v>
                </c:pt>
              </c:numCache>
            </c:numRef>
          </c:val>
          <c:smooth val="0"/>
          <c:extLst>
            <c:ext xmlns:c16="http://schemas.microsoft.com/office/drawing/2014/chart" uri="{C3380CC4-5D6E-409C-BE32-E72D297353CC}">
              <c16:uniqueId val="{00000001-3AC5-429D-B59F-F164F963A50B}"/>
            </c:ext>
          </c:extLst>
        </c:ser>
        <c:dLbls>
          <c:showLegendKey val="0"/>
          <c:showVal val="0"/>
          <c:showCatName val="0"/>
          <c:showSerName val="0"/>
          <c:showPercent val="0"/>
          <c:showBubbleSize val="0"/>
        </c:dLbls>
        <c:smooth val="0"/>
        <c:axId val="1959371152"/>
        <c:axId val="9162944"/>
        <c:extLst/>
      </c:lineChart>
      <c:catAx>
        <c:axId val="19593711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162944"/>
        <c:crosses val="autoZero"/>
        <c:auto val="1"/>
        <c:lblAlgn val="ctr"/>
        <c:lblOffset val="0"/>
        <c:tickLblSkip val="4"/>
        <c:noMultiLvlLbl val="0"/>
      </c:catAx>
      <c:valAx>
        <c:axId val="9162944"/>
        <c:scaling>
          <c:orientation val="minMax"/>
          <c:max val="6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rPr>
                  <a:t>Cases per 100,000 persons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59371152"/>
        <c:crosses val="autoZero"/>
        <c:crossBetween val="between"/>
        <c:majorUnit val="10"/>
        <c:minorUnit val="1"/>
      </c:valAx>
      <c:spPr>
        <a:noFill/>
        <a:ln>
          <a:noFill/>
        </a:ln>
        <a:effectLst/>
      </c:spPr>
    </c:plotArea>
    <c:legend>
      <c:legendPos val="r"/>
      <c:layout>
        <c:manualLayout>
          <c:xMode val="edge"/>
          <c:yMode val="edge"/>
          <c:x val="0.73655647613312347"/>
          <c:y val="0.26972912771286922"/>
          <c:w val="0.26344352386687658"/>
          <c:h val="0.256128019322355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96464179235826E-2"/>
          <c:y val="0.12825242660102126"/>
          <c:w val="0.68510322357590592"/>
          <c:h val="0.82372140025935903"/>
        </c:manualLayout>
      </c:layout>
      <c:pieChart>
        <c:varyColors val="1"/>
        <c:ser>
          <c:idx val="0"/>
          <c:order val="0"/>
          <c:tx>
            <c:strRef>
              <c:f>Sheet1!$B$1</c:f>
              <c:strCache>
                <c:ptCount val="1"/>
                <c:pt idx="0">
                  <c:v>Column1</c:v>
                </c:pt>
              </c:strCache>
            </c:strRef>
          </c:tx>
          <c:spPr>
            <a:ln w="3175">
              <a:solidFill>
                <a:schemeClr val="tx2"/>
              </a:solidFill>
            </a:ln>
          </c:spPr>
          <c:dPt>
            <c:idx val="0"/>
            <c:bubble3D val="0"/>
            <c:spPr>
              <a:solidFill>
                <a:srgbClr val="9A4E9E"/>
              </a:solidFill>
              <a:ln w="3175">
                <a:solidFill>
                  <a:schemeClr val="tx2"/>
                </a:solidFill>
              </a:ln>
              <a:effectLst/>
            </c:spPr>
            <c:extLst>
              <c:ext xmlns:c16="http://schemas.microsoft.com/office/drawing/2014/chart" uri="{C3380CC4-5D6E-409C-BE32-E72D297353CC}">
                <c16:uniqueId val="{00000001-1AFF-426C-B1FA-8A560F94C59D}"/>
              </c:ext>
            </c:extLst>
          </c:dPt>
          <c:dPt>
            <c:idx val="1"/>
            <c:bubble3D val="0"/>
            <c:spPr>
              <a:solidFill>
                <a:srgbClr val="00788A"/>
              </a:solidFill>
              <a:ln w="3175">
                <a:solidFill>
                  <a:schemeClr val="tx2"/>
                </a:solidFill>
              </a:ln>
              <a:effectLst/>
            </c:spPr>
            <c:extLst>
              <c:ext xmlns:c16="http://schemas.microsoft.com/office/drawing/2014/chart" uri="{C3380CC4-5D6E-409C-BE32-E72D297353CC}">
                <c16:uniqueId val="{00000003-1AFF-426C-B1FA-8A560F94C59D}"/>
              </c:ext>
            </c:extLst>
          </c:dPt>
          <c:dPt>
            <c:idx val="2"/>
            <c:bubble3D val="0"/>
            <c:spPr>
              <a:solidFill>
                <a:srgbClr val="16AAA6"/>
              </a:solidFill>
              <a:ln w="3175">
                <a:solidFill>
                  <a:schemeClr val="tx2"/>
                </a:solidFill>
              </a:ln>
              <a:effectLst/>
            </c:spPr>
            <c:extLst>
              <c:ext xmlns:c16="http://schemas.microsoft.com/office/drawing/2014/chart" uri="{C3380CC4-5D6E-409C-BE32-E72D297353CC}">
                <c16:uniqueId val="{00000005-1AFF-426C-B1FA-8A560F94C59D}"/>
              </c:ext>
            </c:extLst>
          </c:dPt>
          <c:dLbls>
            <c:dLbl>
              <c:idx val="0"/>
              <c:layout>
                <c:manualLayout>
                  <c:x val="6.388712474216604E-2"/>
                  <c:y val="-5.7220585418196752E-2"/>
                </c:manualLayout>
              </c:layout>
              <c:tx>
                <c:rich>
                  <a:bodyPr/>
                  <a:lstStyle/>
                  <a:p>
                    <a:fld id="{61DA0F3F-A4D7-440C-838C-45A41167E31C}" type="CATEGORYNAME">
                      <a:rPr lang="en-US" sz="2200">
                        <a:solidFill>
                          <a:schemeClr val="bg1"/>
                        </a:solidFill>
                        <a:latin typeface="Calibri" panose="020F0502020204030204" pitchFamily="34" charset="0"/>
                        <a:cs typeface="Calibri" panose="020F0502020204030204" pitchFamily="34" charset="0"/>
                      </a:rPr>
                      <a:pPr/>
                      <a:t>[CATEGORY NAME]</a:t>
                    </a:fld>
                    <a:r>
                      <a:rPr lang="en-US" sz="2200">
                        <a:solidFill>
                          <a:schemeClr val="bg1"/>
                        </a:solidFill>
                        <a:latin typeface="Calibri" panose="020F0502020204030204" pitchFamily="34" charset="0"/>
                        <a:cs typeface="Calibri" panose="020F0502020204030204" pitchFamily="34" charset="0"/>
                      </a:rPr>
                      <a:t>,
70%</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0165861559956109"/>
                      <c:h val="0.20397531316247264"/>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0.27582171768333652"/>
                  <c:y val="0.18759812282769045"/>
                </c:manualLayout>
              </c:layout>
              <c:tx>
                <c:rich>
                  <a:bodyPr rot="0" spcFirstLastPara="1" vertOverflow="ellipsis" vert="horz" wrap="square" lIns="38100" tIns="19050" rIns="38100" bIns="19050" anchor="ctr" anchorCtr="1">
                    <a:noAutofit/>
                  </a:bodyPr>
                  <a:lstStyle/>
                  <a:p>
                    <a:pPr>
                      <a:defRPr sz="2100" b="0" i="0" u="none" strike="noStrike" kern="1200" baseline="0">
                        <a:solidFill>
                          <a:schemeClr val="bg1"/>
                        </a:solidFill>
                        <a:latin typeface="Calibri" panose="020F0502020204030204" pitchFamily="34" charset="0"/>
                        <a:ea typeface="+mn-ea"/>
                        <a:cs typeface="Calibri" panose="020F0502020204030204" pitchFamily="34" charset="0"/>
                      </a:defRPr>
                    </a:pPr>
                    <a:fld id="{3EBF11A4-EFC3-42B1-AA0E-746AED7774EE}" type="CATEGORYNAME">
                      <a:rPr lang="en-US" sz="2100">
                        <a:solidFill>
                          <a:schemeClr val="bg1"/>
                        </a:solidFill>
                        <a:latin typeface="Calibri" panose="020F0502020204030204" pitchFamily="34" charset="0"/>
                        <a:cs typeface="Calibri" panose="020F0502020204030204" pitchFamily="34" charset="0"/>
                      </a:rPr>
                      <a:pPr>
                        <a:defRPr sz="2100">
                          <a:solidFill>
                            <a:schemeClr val="bg1"/>
                          </a:solidFill>
                          <a:latin typeface="Calibri" panose="020F0502020204030204" pitchFamily="34" charset="0"/>
                          <a:cs typeface="Calibri" panose="020F0502020204030204" pitchFamily="34" charset="0"/>
                        </a:defRPr>
                      </a:pPr>
                      <a:t>[CATEGORY NAME]</a:t>
                    </a:fld>
                    <a:r>
                      <a:rPr lang="en-US" sz="2100">
                        <a:solidFill>
                          <a:schemeClr val="bg1"/>
                        </a:solidFill>
                        <a:latin typeface="Calibri" panose="020F0502020204030204" pitchFamily="34" charset="0"/>
                        <a:cs typeface="Calibri" panose="020F0502020204030204" pitchFamily="34" charset="0"/>
                      </a:rPr>
                      <a:t>, 19%</a:t>
                    </a:r>
                  </a:p>
                </c:rich>
              </c:tx>
              <c:spPr>
                <a:noFill/>
                <a:ln>
                  <a:noFill/>
                </a:ln>
                <a:effectLst/>
              </c:spPr>
              <c:txPr>
                <a:bodyPr rot="0" spcFirstLastPara="1" vertOverflow="ellipsis" vert="horz" wrap="square" lIns="38100" tIns="19050" rIns="38100" bIns="19050" anchor="ctr" anchorCtr="1">
                  <a:noAutofit/>
                </a:bodyPr>
                <a:lstStyle/>
                <a:p>
                  <a:pPr>
                    <a:defRPr sz="21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249994586070782"/>
                      <c:h val="0.2497930628883826"/>
                    </c:manualLayout>
                  </c15:layout>
                  <c15:dlblFieldTable/>
                  <c15:showDataLabelsRange val="0"/>
                </c:ext>
                <c:ext xmlns:c16="http://schemas.microsoft.com/office/drawing/2014/chart" uri="{C3380CC4-5D6E-409C-BE32-E72D297353CC}">
                  <c16:uniqueId val="{00000003-1AFF-426C-B1FA-8A560F94C59D}"/>
                </c:ext>
              </c:extLst>
            </c:dLbl>
            <c:dLbl>
              <c:idx val="2"/>
              <c:layout>
                <c:manualLayout>
                  <c:x val="-0.1986310473058519"/>
                  <c:y val="-0.12343772200234532"/>
                </c:manualLayout>
              </c:layout>
              <c:tx>
                <c:rich>
                  <a:bodyPr/>
                  <a:lstStyle/>
                  <a:p>
                    <a:fld id="{B61DABFB-A579-426A-A62F-B3161CE032F0}" type="CATEGORYNAME">
                      <a:rPr lang="en-US" sz="2200" smtClean="0">
                        <a:solidFill>
                          <a:schemeClr val="bg1"/>
                        </a:solidFill>
                        <a:latin typeface="Calibri" panose="020F0502020204030204" pitchFamily="34" charset="0"/>
                        <a:cs typeface="Calibri" panose="020F0502020204030204" pitchFamily="34" charset="0"/>
                      </a:rPr>
                      <a:pPr/>
                      <a:t>[CATEGORY NAME]</a:t>
                    </a:fld>
                    <a:r>
                      <a:rPr lang="en-US" sz="2200">
                        <a:solidFill>
                          <a:schemeClr val="bg1"/>
                        </a:solidFill>
                        <a:latin typeface="Calibri" panose="020F0502020204030204" pitchFamily="34" charset="0"/>
                        <a:cs typeface="Calibri" panose="020F0502020204030204" pitchFamily="34" charset="0"/>
                      </a:rPr>
                      <a:t>, </a:t>
                    </a:r>
                    <a:fld id="{7689B1C6-BC11-4104-BCB4-E35648DE3C47}" type="PERCENTAGE">
                      <a:rPr lang="en-US" sz="2200" baseline="0" smtClean="0">
                        <a:solidFill>
                          <a:schemeClr val="bg1"/>
                        </a:solidFill>
                        <a:latin typeface="Calibri" panose="020F0502020204030204" pitchFamily="34" charset="0"/>
                        <a:cs typeface="Calibri" panose="020F0502020204030204" pitchFamily="34" charset="0"/>
                      </a:rPr>
                      <a:pPr/>
                      <a:t>[PERCENTAGE]</a:t>
                    </a:fld>
                    <a:endParaRPr lang="en-US" sz="2200">
                      <a:solidFill>
                        <a:schemeClr val="bg1"/>
                      </a:solidFill>
                      <a:latin typeface="Calibri" panose="020F0502020204030204" pitchFamily="34" charset="0"/>
                      <a:cs typeface="Calibri" panose="020F050202020403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17860616163175969"/>
                      <c:h val="0.1382278054204446"/>
                    </c:manualLayout>
                  </c15:layout>
                  <c15:dlblFieldTable/>
                  <c15:showDataLabelsRange val="0"/>
                </c:ext>
                <c:ext xmlns:c16="http://schemas.microsoft.com/office/drawing/2014/chart" uri="{C3380CC4-5D6E-409C-BE32-E72D297353CC}">
                  <c16:uniqueId val="{00000005-1AFF-426C-B1FA-8A560F94C59D}"/>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Pulmonary only</c:v>
                </c:pt>
                <c:pt idx="1">
                  <c:v>Extrapulmonary only</c:v>
                </c:pt>
                <c:pt idx="2">
                  <c:v>Both</c:v>
                </c:pt>
              </c:strCache>
            </c:strRef>
          </c:cat>
          <c:val>
            <c:numRef>
              <c:f>Sheet1!$B$2:$B$4</c:f>
              <c:numCache>
                <c:formatCode>\(0.0\)</c:formatCode>
                <c:ptCount val="3"/>
                <c:pt idx="0">
                  <c:v>70.387708558396355</c:v>
                </c:pt>
                <c:pt idx="1">
                  <c:v>18.833273316528629</c:v>
                </c:pt>
                <c:pt idx="2">
                  <c:v>10.57496098907694</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3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sz="2600" b="1">
                <a:latin typeface="Calibri" panose="020F0502020204030204" pitchFamily="34" charset="0"/>
                <a:cs typeface="Calibri" panose="020F0502020204030204" pitchFamily="34" charset="0"/>
              </a:rPr>
              <a:t>Extrapulmonary sites of disease</a:t>
            </a:r>
            <a:r>
              <a:rPr lang="en-US" sz="2600" b="1" baseline="30000">
                <a:latin typeface="Calibri" panose="020F0502020204030204" pitchFamily="34" charset="0"/>
                <a:cs typeface="Calibri" panose="020F0502020204030204" pitchFamily="34" charset="0"/>
              </a:rPr>
              <a:t>*</a:t>
            </a:r>
            <a:r>
              <a:rPr lang="en-US" sz="2600" b="1">
                <a:latin typeface="Calibri" panose="020F0502020204030204" pitchFamily="34" charset="0"/>
                <a:cs typeface="Calibri" panose="020F0502020204030204" pitchFamily="34" charset="0"/>
              </a:rPr>
              <a:t> </a:t>
            </a:r>
            <a:r>
              <a:rPr lang="en-US" sz="2600" b="0">
                <a:latin typeface="Calibri" panose="020F0502020204030204" pitchFamily="34" charset="0"/>
                <a:cs typeface="Calibri" panose="020F0502020204030204" pitchFamily="34" charset="0"/>
              </a:rPr>
              <a:t>(N=2,765)</a:t>
            </a:r>
          </a:p>
        </c:rich>
      </c:tx>
      <c:overlay val="0"/>
      <c:spPr>
        <a:noFill/>
        <a:ln>
          <a:noFill/>
        </a:ln>
        <a:effectLst/>
      </c:spPr>
      <c:txPr>
        <a:bodyPr rot="0" spcFirstLastPara="1" vertOverflow="ellipsis" vert="horz" wrap="square" anchor="ctr" anchorCtr="1"/>
        <a:lstStyle/>
        <a:p>
          <a:pPr>
            <a:defRPr sz="2600" b="1" i="0" u="none" strike="noStrike" kern="1200" spc="0" baseline="0">
              <a:solidFill>
                <a:srgbClr val="00000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3229896300481705"/>
          <c:y val="0.18939714050102782"/>
          <c:w val="0.67701028463509594"/>
          <c:h val="0.7928566935745589"/>
        </c:manualLayout>
      </c:layout>
      <c:barChart>
        <c:barDir val="bar"/>
        <c:grouping val="clustered"/>
        <c:varyColors val="0"/>
        <c:ser>
          <c:idx val="0"/>
          <c:order val="0"/>
          <c:tx>
            <c:strRef>
              <c:f>Sheet1!$B$1</c:f>
              <c:strCache>
                <c:ptCount val="1"/>
                <c:pt idx="0">
                  <c:v>Percent</c:v>
                </c:pt>
              </c:strCache>
            </c:strRef>
          </c:tx>
          <c:spPr>
            <a:solidFill>
              <a:srgbClr val="00788A"/>
            </a:solidFill>
            <a:ln>
              <a:noFill/>
            </a:ln>
            <a:effectLst/>
          </c:spPr>
          <c:invertIfNegative val="0"/>
          <c:dLbls>
            <c:dLbl>
              <c:idx val="1"/>
              <c:layout>
                <c:manualLayout>
                  <c:x val="-5.116305312670608E-3"/>
                  <c:y val="-5.7119302658769659E-3"/>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A-4320-8631-187DF11725C2}"/>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Laryngeal</c:v>
                </c:pt>
                <c:pt idx="2">
                  <c:v>Genitourinary</c:v>
                </c:pt>
                <c:pt idx="3">
                  <c:v>Meningeal</c:v>
                </c:pt>
                <c:pt idx="4">
                  <c:v>Peritoneal</c:v>
                </c:pt>
                <c:pt idx="5">
                  <c:v>Bone and joint</c:v>
                </c:pt>
                <c:pt idx="6">
                  <c:v>Pleural</c:v>
                </c:pt>
                <c:pt idx="7">
                  <c:v>Lymphatic</c:v>
                </c:pt>
              </c:strCache>
            </c:strRef>
          </c:cat>
          <c:val>
            <c:numRef>
              <c:f>Sheet1!$B$2:$B$9</c:f>
              <c:numCache>
                <c:formatCode>0.0"%"</c:formatCode>
                <c:ptCount val="8"/>
                <c:pt idx="0">
                  <c:v>25.063291139</c:v>
                </c:pt>
                <c:pt idx="1">
                  <c:v>1.1211573239999999</c:v>
                </c:pt>
                <c:pt idx="2">
                  <c:v>4.1591320070000002</c:v>
                </c:pt>
                <c:pt idx="3">
                  <c:v>5.7866184450000002</c:v>
                </c:pt>
                <c:pt idx="4">
                  <c:v>6.2929475589999999</c:v>
                </c:pt>
                <c:pt idx="5">
                  <c:v>9.3670886079999995</c:v>
                </c:pt>
                <c:pt idx="6">
                  <c:v>22.061482820999998</c:v>
                </c:pt>
                <c:pt idx="7">
                  <c:v>26.148282097999999</c:v>
                </c:pt>
              </c:numCache>
            </c:numRef>
          </c:val>
          <c:extLst>
            <c:ext xmlns:c16="http://schemas.microsoft.com/office/drawing/2014/chart" uri="{C3380CC4-5D6E-409C-BE32-E72D297353CC}">
              <c16:uniqueId val="{00000000-FD98-4FFC-97BE-2B14C870EFB9}"/>
            </c:ext>
          </c:extLst>
        </c:ser>
        <c:dLbls>
          <c:dLblPos val="outEnd"/>
          <c:showLegendKey val="0"/>
          <c:showVal val="1"/>
          <c:showCatName val="0"/>
          <c:showSerName val="0"/>
          <c:showPercent val="0"/>
          <c:showBubbleSize val="0"/>
        </c:dLbls>
        <c:gapWidth val="10"/>
        <c:axId val="152809231"/>
        <c:axId val="1948667327"/>
      </c:barChart>
      <c:catAx>
        <c:axId val="152809231"/>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48667327"/>
        <c:crosses val="autoZero"/>
        <c:auto val="1"/>
        <c:lblAlgn val="ctr"/>
        <c:lblOffset val="100"/>
        <c:noMultiLvlLbl val="0"/>
      </c:catAx>
      <c:valAx>
        <c:axId val="1948667327"/>
        <c:scaling>
          <c:orientation val="minMax"/>
          <c:max val="30"/>
          <c:min val="0"/>
        </c:scaling>
        <c:delete val="1"/>
        <c:axPos val="b"/>
        <c:numFmt formatCode="0&quot;%&quot;" sourceLinked="0"/>
        <c:majorTickMark val="out"/>
        <c:minorTickMark val="none"/>
        <c:tickLblPos val="nextTo"/>
        <c:crossAx val="15280923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788A"/>
      </a:solidFill>
      <a:prstDash val="sysDash"/>
    </a:ln>
    <a:effectLst/>
  </c:spPr>
  <c:txPr>
    <a:bodyPr/>
    <a:lstStyle/>
    <a:p>
      <a:pPr>
        <a:defRPr sz="1200">
          <a:solidFill>
            <a:srgbClr val="000000"/>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16416782446432E-2"/>
          <c:y val="0.10703689897395631"/>
          <c:w val="0.90625280172083544"/>
          <c:h val="0.76528544900350637"/>
        </c:manualLayout>
      </c:layout>
      <c:barChart>
        <c:barDir val="col"/>
        <c:grouping val="stacked"/>
        <c:varyColors val="0"/>
        <c:ser>
          <c:idx val="0"/>
          <c:order val="0"/>
          <c:tx>
            <c:strRef>
              <c:f>Sheet1!$B$1</c:f>
              <c:strCache>
                <c:ptCount val="1"/>
                <c:pt idx="0">
                  <c:v>HRZE†</c:v>
                </c:pt>
              </c:strCache>
            </c:strRef>
          </c:tx>
          <c:spPr>
            <a:solidFill>
              <a:srgbClr val="005DAA"/>
            </a:solidFill>
            <a:ln w="9525">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General</c:formatCode>
                <c:ptCount val="30"/>
                <c:pt idx="0">
                  <c:v>40.299999999999997</c:v>
                </c:pt>
                <c:pt idx="1">
                  <c:v>55.7</c:v>
                </c:pt>
                <c:pt idx="2">
                  <c:v>62.7</c:v>
                </c:pt>
                <c:pt idx="3">
                  <c:v>67.3</c:v>
                </c:pt>
                <c:pt idx="4">
                  <c:v>71.900000000000006</c:v>
                </c:pt>
                <c:pt idx="5">
                  <c:v>74.3</c:v>
                </c:pt>
                <c:pt idx="6">
                  <c:v>76.900000000000006</c:v>
                </c:pt>
                <c:pt idx="7">
                  <c:v>78.5</c:v>
                </c:pt>
                <c:pt idx="8">
                  <c:v>79.8</c:v>
                </c:pt>
                <c:pt idx="9">
                  <c:v>80.3</c:v>
                </c:pt>
                <c:pt idx="10">
                  <c:v>81.3</c:v>
                </c:pt>
                <c:pt idx="11">
                  <c:v>82.4</c:v>
                </c:pt>
                <c:pt idx="12">
                  <c:v>83.7</c:v>
                </c:pt>
                <c:pt idx="13">
                  <c:v>83.3</c:v>
                </c:pt>
                <c:pt idx="14">
                  <c:v>83.8</c:v>
                </c:pt>
                <c:pt idx="15">
                  <c:v>84.2</c:v>
                </c:pt>
                <c:pt idx="16">
                  <c:v>84.3</c:v>
                </c:pt>
                <c:pt idx="17">
                  <c:v>84.5</c:v>
                </c:pt>
                <c:pt idx="18">
                  <c:v>85.2</c:v>
                </c:pt>
                <c:pt idx="19">
                  <c:v>85.5</c:v>
                </c:pt>
                <c:pt idx="20">
                  <c:v>84.5</c:v>
                </c:pt>
                <c:pt idx="21">
                  <c:v>85.4</c:v>
                </c:pt>
                <c:pt idx="22">
                  <c:v>85.4</c:v>
                </c:pt>
                <c:pt idx="23">
                  <c:v>85</c:v>
                </c:pt>
                <c:pt idx="24">
                  <c:v>83.8</c:v>
                </c:pt>
                <c:pt idx="25">
                  <c:v>82.9</c:v>
                </c:pt>
                <c:pt idx="26">
                  <c:v>82.8</c:v>
                </c:pt>
                <c:pt idx="27">
                  <c:v>83.5</c:v>
                </c:pt>
                <c:pt idx="28">
                  <c:v>83.2</c:v>
                </c:pt>
                <c:pt idx="29" formatCode="0.0_);\(0.0\)">
                  <c:v>81.099999999999994</c:v>
                </c:pt>
              </c:numCache>
            </c:numRef>
          </c:val>
          <c:extLst>
            <c:ext xmlns:c16="http://schemas.microsoft.com/office/drawing/2014/chart" uri="{C3380CC4-5D6E-409C-BE32-E72D297353CC}">
              <c16:uniqueId val="{00000000-3D4F-4C91-972E-999027E2D939}"/>
            </c:ext>
          </c:extLst>
        </c:ser>
        <c:ser>
          <c:idx val="1"/>
          <c:order val="1"/>
          <c:tx>
            <c:strRef>
              <c:f>Sheet1!$C$1</c:f>
              <c:strCache>
                <c:ptCount val="1"/>
                <c:pt idx="0">
                  <c:v>Other 4+ drug regimen§</c:v>
                </c:pt>
              </c:strCache>
            </c:strRef>
          </c:tx>
          <c:spPr>
            <a:solidFill>
              <a:srgbClr val="86B2D8"/>
            </a:solidFill>
            <a:ln w="9525">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\(0.0\)</c:formatCode>
                <c:ptCount val="30"/>
                <c:pt idx="0">
                  <c:v>4.9449173760000003</c:v>
                </c:pt>
                <c:pt idx="1">
                  <c:v>5.5481312239999996</c:v>
                </c:pt>
                <c:pt idx="2">
                  <c:v>4.8421052629999997</c:v>
                </c:pt>
                <c:pt idx="3">
                  <c:v>4.3772032899999997</c:v>
                </c:pt>
                <c:pt idx="4">
                  <c:v>4.3434926300000001</c:v>
                </c:pt>
                <c:pt idx="5">
                  <c:v>4.2928865570000001</c:v>
                </c:pt>
                <c:pt idx="6">
                  <c:v>4.6750486980000003</c:v>
                </c:pt>
                <c:pt idx="7">
                  <c:v>4.2220681830000002</c:v>
                </c:pt>
                <c:pt idx="8">
                  <c:v>3.9006179200000002</c:v>
                </c:pt>
                <c:pt idx="9">
                  <c:v>4.2871725080000003</c:v>
                </c:pt>
                <c:pt idx="10">
                  <c:v>4.7175024170000004</c:v>
                </c:pt>
                <c:pt idx="11">
                  <c:v>4.8897343759999998</c:v>
                </c:pt>
                <c:pt idx="12">
                  <c:v>5.0094517959999996</c:v>
                </c:pt>
                <c:pt idx="13">
                  <c:v>6.569125112</c:v>
                </c:pt>
                <c:pt idx="14">
                  <c:v>6.5289447310000002</c:v>
                </c:pt>
                <c:pt idx="15">
                  <c:v>7.6110103320000002</c:v>
                </c:pt>
                <c:pt idx="16">
                  <c:v>7.7704509000000002</c:v>
                </c:pt>
                <c:pt idx="17">
                  <c:v>8.1003517869999992</c:v>
                </c:pt>
                <c:pt idx="18">
                  <c:v>8.0755677370000001</c:v>
                </c:pt>
                <c:pt idx="19">
                  <c:v>8.9952547969999994</c:v>
                </c:pt>
                <c:pt idx="20">
                  <c:v>9.5427649270000003</c:v>
                </c:pt>
                <c:pt idx="21">
                  <c:v>9.134510573</c:v>
                </c:pt>
                <c:pt idx="22">
                  <c:v>9.2236658429999991</c:v>
                </c:pt>
                <c:pt idx="23">
                  <c:v>10.123073510999999</c:v>
                </c:pt>
                <c:pt idx="24">
                  <c:v>10.409633131</c:v>
                </c:pt>
                <c:pt idx="25">
                  <c:v>11.71181425</c:v>
                </c:pt>
                <c:pt idx="26">
                  <c:v>11.736872475</c:v>
                </c:pt>
                <c:pt idx="27">
                  <c:v>10.5</c:v>
                </c:pt>
                <c:pt idx="28">
                  <c:v>10.5</c:v>
                </c:pt>
                <c:pt idx="29">
                  <c:v>13</c:v>
                </c:pt>
              </c:numCache>
            </c:numRef>
          </c:val>
          <c:extLst>
            <c:ext xmlns:c16="http://schemas.microsoft.com/office/drawing/2014/chart" uri="{C3380CC4-5D6E-409C-BE32-E72D297353CC}">
              <c16:uniqueId val="{00000001-3D4F-4C91-972E-999027E2D939}"/>
            </c:ext>
          </c:extLst>
        </c:ser>
        <c:ser>
          <c:idx val="2"/>
          <c:order val="2"/>
          <c:tx>
            <c:strRef>
              <c:f>Sheet1!$D$1</c:f>
              <c:strCache>
                <c:ptCount val="1"/>
                <c:pt idx="0">
                  <c:v>Not on a 4+ drug regimen</c:v>
                </c:pt>
              </c:strCache>
            </c:strRef>
          </c:tx>
          <c:spPr>
            <a:solidFill>
              <a:srgbClr val="D8E5FC"/>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0.0_);\(0.0\)</c:formatCode>
                <c:ptCount val="30"/>
                <c:pt idx="0">
                  <c:v>54.755082624000003</c:v>
                </c:pt>
                <c:pt idx="1">
                  <c:v>38.751868775999995</c:v>
                </c:pt>
                <c:pt idx="2">
                  <c:v>32.457894736999997</c:v>
                </c:pt>
                <c:pt idx="3">
                  <c:v>28.322796710000002</c:v>
                </c:pt>
                <c:pt idx="4">
                  <c:v>23.756507369999994</c:v>
                </c:pt>
                <c:pt idx="5">
                  <c:v>21.407113443000004</c:v>
                </c:pt>
                <c:pt idx="6">
                  <c:v>18.424951301999993</c:v>
                </c:pt>
                <c:pt idx="7">
                  <c:v>17.277931816999999</c:v>
                </c:pt>
                <c:pt idx="8">
                  <c:v>16.299382080000001</c:v>
                </c:pt>
                <c:pt idx="9">
                  <c:v>15.412827492000002</c:v>
                </c:pt>
                <c:pt idx="10">
                  <c:v>13.982497583000002</c:v>
                </c:pt>
                <c:pt idx="11">
                  <c:v>12.710265623999994</c:v>
                </c:pt>
                <c:pt idx="12">
                  <c:v>11.290548203999997</c:v>
                </c:pt>
                <c:pt idx="13">
                  <c:v>10.130874888000003</c:v>
                </c:pt>
                <c:pt idx="14">
                  <c:v>9.6710552690000036</c:v>
                </c:pt>
                <c:pt idx="15">
                  <c:v>8.1889896679999978</c:v>
                </c:pt>
                <c:pt idx="16">
                  <c:v>7.9295491000000027</c:v>
                </c:pt>
                <c:pt idx="17">
                  <c:v>7.3996482130000008</c:v>
                </c:pt>
                <c:pt idx="18">
                  <c:v>6.7244322629999971</c:v>
                </c:pt>
                <c:pt idx="19">
                  <c:v>5.5047452030000006</c:v>
                </c:pt>
                <c:pt idx="20">
                  <c:v>5.9572350729999997</c:v>
                </c:pt>
                <c:pt idx="21">
                  <c:v>5.4654894269999943</c:v>
                </c:pt>
                <c:pt idx="22">
                  <c:v>5.3763341569999952</c:v>
                </c:pt>
                <c:pt idx="23">
                  <c:v>4.8769264890000006</c:v>
                </c:pt>
                <c:pt idx="24">
                  <c:v>5.7903668690000032</c:v>
                </c:pt>
                <c:pt idx="25">
                  <c:v>5.3881857499999946</c:v>
                </c:pt>
                <c:pt idx="26">
                  <c:v>5.4631275250000026</c:v>
                </c:pt>
                <c:pt idx="27">
                  <c:v>6</c:v>
                </c:pt>
                <c:pt idx="28">
                  <c:v>6.2999999999999972</c:v>
                </c:pt>
                <c:pt idx="29">
                  <c:v>5.9000000000000057</c:v>
                </c:pt>
              </c:numCache>
            </c:numRef>
          </c:val>
          <c:extLst>
            <c:ext xmlns:c16="http://schemas.microsoft.com/office/drawing/2014/chart" uri="{C3380CC4-5D6E-409C-BE32-E72D297353CC}">
              <c16:uniqueId val="{00000000-C1A4-4159-A717-46781206CA92}"/>
            </c:ext>
          </c:extLst>
        </c:ser>
        <c:dLbls>
          <c:showLegendKey val="0"/>
          <c:showVal val="0"/>
          <c:showCatName val="0"/>
          <c:showSerName val="0"/>
          <c:showPercent val="0"/>
          <c:showBubbleSize val="0"/>
        </c:dLbls>
        <c:gapWidth val="10"/>
        <c:overlap val="100"/>
        <c:axId val="830419552"/>
        <c:axId val="815590592"/>
      </c:barChart>
      <c:catAx>
        <c:axId val="8304195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15590592"/>
        <c:crosses val="autoZero"/>
        <c:auto val="1"/>
        <c:lblAlgn val="ctr"/>
        <c:lblOffset val="0"/>
        <c:noMultiLvlLbl val="0"/>
      </c:catAx>
      <c:valAx>
        <c:axId val="815590592"/>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effectLst/>
                    <a:latin typeface="Calibri" panose="020F0502020204030204" pitchFamily="34" charset="0"/>
                    <a:cs typeface="Calibri" panose="020F0502020204030204" pitchFamily="34" charset="0"/>
                  </a:rPr>
                  <a:t>Percentage of cases</a:t>
                </a:r>
                <a:endParaRPr lang="en-US" sz="2000">
                  <a:solidFill>
                    <a:schemeClr val="tx1">
                      <a:lumMod val="85000"/>
                      <a:lumOff val="15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0&quot;%&quot;"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830419552"/>
        <c:crosses val="autoZero"/>
        <c:crossBetween val="between"/>
        <c:majorUnit val="20"/>
      </c:valAx>
      <c:spPr>
        <a:noFill/>
        <a:ln>
          <a:noFill/>
        </a:ln>
        <a:effectLst/>
      </c:spPr>
    </c:plotArea>
    <c:legend>
      <c:legendPos val="b"/>
      <c:layout>
        <c:manualLayout>
          <c:xMode val="edge"/>
          <c:yMode val="edge"/>
          <c:x val="0.11524731869151608"/>
          <c:y val="2.1505171777955991E-2"/>
          <c:w val="0.83098631023866343"/>
          <c:h val="7.62027533385096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32117171721335"/>
          <c:y val="0.14591981478933713"/>
          <c:w val="0.38145265140396717"/>
          <c:h val="0.7530387818712051"/>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005DAA"/>
              </a:solidFill>
              <a:ln w="3175">
                <a:noFill/>
              </a:ln>
              <a:effectLst/>
            </c:spPr>
            <c:extLst>
              <c:ext xmlns:c16="http://schemas.microsoft.com/office/drawing/2014/chart" uri="{C3380CC4-5D6E-409C-BE32-E72D297353CC}">
                <c16:uniqueId val="{00000003-E8E5-4E36-AD16-1CB1D0543CE0}"/>
              </c:ext>
            </c:extLst>
          </c:dPt>
          <c:dPt>
            <c:idx val="1"/>
            <c:bubble3D val="0"/>
            <c:spPr>
              <a:solidFill>
                <a:srgbClr val="86B2D8"/>
              </a:solidFill>
              <a:ln w="3175">
                <a:noFill/>
              </a:ln>
              <a:effectLst/>
            </c:spPr>
            <c:extLst>
              <c:ext xmlns:c16="http://schemas.microsoft.com/office/drawing/2014/chart" uri="{C3380CC4-5D6E-409C-BE32-E72D297353CC}">
                <c16:uniqueId val="{00000001-E8E5-4E36-AD16-1CB1D0543CE0}"/>
              </c:ext>
            </c:extLst>
          </c:dPt>
          <c:dPt>
            <c:idx val="2"/>
            <c:bubble3D val="0"/>
            <c:spPr>
              <a:solidFill>
                <a:srgbClr val="D8E5FC"/>
              </a:solidFill>
              <a:ln w="3175">
                <a:noFill/>
              </a:ln>
              <a:effectLst/>
            </c:spPr>
            <c:extLst>
              <c:ext xmlns:c16="http://schemas.microsoft.com/office/drawing/2014/chart" uri="{C3380CC4-5D6E-409C-BE32-E72D297353CC}">
                <c16:uniqueId val="{00000002-E8E5-4E36-AD16-1CB1D0543CE0}"/>
              </c:ext>
            </c:extLst>
          </c:dPt>
          <c:dPt>
            <c:idx val="3"/>
            <c:bubble3D val="0"/>
            <c:spPr>
              <a:solidFill>
                <a:srgbClr val="4983F2"/>
              </a:solidFill>
              <a:ln w="3175">
                <a:noFill/>
              </a:ln>
              <a:effectLst/>
            </c:spPr>
            <c:extLst>
              <c:ext xmlns:c16="http://schemas.microsoft.com/office/drawing/2014/chart" uri="{C3380CC4-5D6E-409C-BE32-E72D297353CC}">
                <c16:uniqueId val="{00000007-914F-452C-93A8-49EA49BE4B32}"/>
              </c:ext>
            </c:extLst>
          </c:dPt>
          <c:dLbls>
            <c:dLbl>
              <c:idx val="0"/>
              <c:layout>
                <c:manualLayout>
                  <c:x val="-7.8479758504806194E-2"/>
                  <c:y val="-0.30580696865648599"/>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r>
                      <a:rPr lang="en-US" baseline="0"/>
                      <a:t>HRZE</a:t>
                    </a:r>
                    <a:r>
                      <a:rPr lang="en-US" sz="2400" b="0" i="0" u="none" strike="noStrike" kern="1200" baseline="30000">
                        <a:solidFill>
                          <a:schemeClr val="bg2"/>
                        </a:solidFill>
                        <a:latin typeface="Calibri" panose="020F0502020204030204" pitchFamily="34" charset="0"/>
                        <a:cs typeface="Calibri" panose="020F0502020204030204" pitchFamily="34" charset="0"/>
                      </a:rPr>
                      <a:t>§</a:t>
                    </a:r>
                    <a:r>
                      <a:rPr lang="en-US" baseline="0"/>
                      <a:t>, </a:t>
                    </a:r>
                    <a:fld id="{21EFE28C-A96B-4567-B50C-8416393EBCCE}" type="VALUE">
                      <a:rPr lang="en-US" baseline="0"/>
                      <a:pPr>
                        <a:defRPr sz="2400">
                          <a:solidFill>
                            <a:schemeClr val="bg1"/>
                          </a:solidFill>
                          <a:latin typeface="Calibri" panose="020F0502020204030204" pitchFamily="34" charset="0"/>
                          <a:cs typeface="Calibri" panose="020F0502020204030204" pitchFamily="34" charset="0"/>
                        </a:defRPr>
                      </a:pPr>
                      <a:t>[VALUE]</a:t>
                    </a:fld>
                    <a:endParaRPr lang="en-US" baseline="0"/>
                  </a:p>
                </c:rich>
              </c:tx>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E5-4E36-AD16-1CB1D0543CE0}"/>
                </c:ext>
              </c:extLst>
            </c:dLbl>
            <c:dLbl>
              <c:idx val="1"/>
              <c:delete val="1"/>
              <c:extLst>
                <c:ext xmlns:c15="http://schemas.microsoft.com/office/drawing/2012/chart" uri="{CE6537A1-D6FC-4f65-9D91-7224C49458BB}">
                  <c15:layout>
                    <c:manualLayout>
                      <c:w val="0.32993649181747242"/>
                      <c:h val="0.10934718121000957"/>
                    </c:manualLayout>
                  </c15:layout>
                </c:ext>
                <c:ext xmlns:c16="http://schemas.microsoft.com/office/drawing/2014/chart" uri="{C3380CC4-5D6E-409C-BE32-E72D297353CC}">
                  <c16:uniqueId val="{00000001-E8E5-4E36-AD16-1CB1D0543CE0}"/>
                </c:ext>
              </c:extLst>
            </c:dLbl>
            <c:dLbl>
              <c:idx val="2"/>
              <c:layout>
                <c:manualLayout>
                  <c:x val="-5.122984235730401E-2"/>
                  <c:y val="5.3795080206220362E-2"/>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315206774938522"/>
                      <c:h val="0.14377596335536619"/>
                    </c:manualLayout>
                  </c15:layout>
                </c:ext>
                <c:ext xmlns:c16="http://schemas.microsoft.com/office/drawing/2014/chart" uri="{C3380CC4-5D6E-409C-BE32-E72D297353CC}">
                  <c16:uniqueId val="{00000002-E8E5-4E36-AD16-1CB1D0543CE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HRZE†</c:v>
                </c:pt>
                <c:pt idx="1">
                  <c:v>Other 4+ drug regimen§</c:v>
                </c:pt>
                <c:pt idx="2">
                  <c:v>Not on a 4+ drug regimen</c:v>
                </c:pt>
              </c:strCache>
            </c:strRef>
          </c:cat>
          <c:val>
            <c:numRef>
              <c:f>Sheet1!$B$2:$B$4</c:f>
              <c:numCache>
                <c:formatCode>0.0000</c:formatCode>
                <c:ptCount val="3"/>
                <c:pt idx="0">
                  <c:v>81.069000000000003</c:v>
                </c:pt>
                <c:pt idx="1">
                  <c:v>12.977</c:v>
                </c:pt>
                <c:pt idx="2">
                  <c:v>5.9539999999999997</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11583434012078E-2"/>
          <c:y val="4.8637093649999588E-2"/>
          <c:w val="0.88568500234406955"/>
          <c:h val="0.74875723601319943"/>
        </c:manualLayout>
      </c:layout>
      <c:barChart>
        <c:barDir val="col"/>
        <c:grouping val="clustered"/>
        <c:varyColors val="0"/>
        <c:ser>
          <c:idx val="0"/>
          <c:order val="0"/>
          <c:tx>
            <c:strRef>
              <c:f>Sheet1!$B$1</c:f>
              <c:strCache>
                <c:ptCount val="1"/>
                <c:pt idx="0">
                  <c:v>Annual percent change</c:v>
                </c:pt>
              </c:strCache>
            </c:strRef>
          </c:tx>
          <c:spPr>
            <a:solidFill>
              <a:srgbClr val="9A4E9E"/>
            </a:solidFill>
            <a:ln w="31750">
              <a:noFill/>
            </a:ln>
          </c:spPr>
          <c:invertIfNegative val="0"/>
          <c:dLbls>
            <c:dLbl>
              <c:idx val="4"/>
              <c:layout>
                <c:manualLayout>
                  <c:x val="-5.2291732528858652E-3"/>
                  <c:y val="1.2889769785458994E-2"/>
                </c:manualLayout>
              </c:layout>
              <c:spPr>
                <a:noFill/>
                <a:ln>
                  <a:noFill/>
                </a:ln>
                <a:effectLst/>
              </c:spPr>
              <c:txPr>
                <a:bodyPr wrap="square" lIns="38100" tIns="19050" rIns="38100" bIns="19050" anchor="ctr">
                  <a:no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7582109343083259E-2"/>
                      <c:h val="0.12694516355446839"/>
                    </c:manualLayout>
                  </c15:layout>
                </c:ext>
                <c:ext xmlns:c16="http://schemas.microsoft.com/office/drawing/2014/chart" uri="{C3380CC4-5D6E-409C-BE32-E72D297353CC}">
                  <c16:uniqueId val="{00000001-0D19-40CC-9858-A68FA16863A9}"/>
                </c:ext>
              </c:extLst>
            </c:dLbl>
            <c:dLbl>
              <c:idx val="5"/>
              <c:layout>
                <c:manualLayout>
                  <c:x val="4.1174592542408386E-8"/>
                  <c:y val="3.1927216977632858E-2"/>
                </c:manualLayout>
              </c:layout>
              <c:spPr>
                <a:noFill/>
                <a:ln>
                  <a:noFill/>
                </a:ln>
                <a:effectLst/>
              </c:spPr>
              <c:txPr>
                <a:bodyPr wrap="square" lIns="38100" tIns="19050" rIns="38100" bIns="19050" anchor="ctr">
                  <a:no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261266789043041E-2"/>
                      <c:h val="0.13097133429834623"/>
                    </c:manualLayout>
                  </c15:layout>
                </c:ext>
                <c:ext xmlns:c16="http://schemas.microsoft.com/office/drawing/2014/chart" uri="{C3380CC4-5D6E-409C-BE32-E72D297353CC}">
                  <c16:uniqueId val="{00000002-AF56-4D0C-ACF1-A75A6A4482B8}"/>
                </c:ext>
              </c:extLst>
            </c:dLbl>
            <c:dLbl>
              <c:idx val="6"/>
              <c:layout>
                <c:manualLayout>
                  <c:x val="-7.6693655070678118E-17"/>
                  <c:y val="1.5042661558819185E-3"/>
                </c:manualLayout>
              </c:layout>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66-4C7B-9CDA-B772615AAF88}"/>
                </c:ext>
              </c:extLst>
            </c:dLbl>
            <c:dLbl>
              <c:idx val="7"/>
              <c:layout>
                <c:manualLayout>
                  <c:x val="-3.1374627771389003E-3"/>
                  <c:y val="4.2940537579390066E-3"/>
                </c:manualLayout>
              </c:layout>
              <c:spPr>
                <a:noFill/>
                <a:ln>
                  <a:noFill/>
                </a:ln>
                <a:effectLst/>
              </c:spPr>
              <c:txPr>
                <a:bodyPr wrap="square" lIns="38100" tIns="19050" rIns="38100" bIns="19050" anchor="ctr">
                  <a:no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6117940832275208E-2"/>
                      <c:h val="8.668345611568995E-2"/>
                    </c:manualLayout>
                  </c15:layout>
                </c:ext>
                <c:ext xmlns:c16="http://schemas.microsoft.com/office/drawing/2014/chart" uri="{C3380CC4-5D6E-409C-BE32-E72D297353CC}">
                  <c16:uniqueId val="{00000000-6320-403E-9CEB-EC784D8D51F0}"/>
                </c:ext>
              </c:extLst>
            </c:dLbl>
            <c:dLbl>
              <c:idx val="8"/>
              <c:spPr>
                <a:noFill/>
                <a:ln>
                  <a:noFill/>
                </a:ln>
                <a:effectLst/>
              </c:spPr>
              <c:txPr>
                <a:bodyPr wrap="square" lIns="38100" tIns="19050" rIns="38100" bIns="19050" anchor="ctr">
                  <a:noAutofit/>
                </a:bodyPr>
                <a:lstStyle/>
                <a:p>
                  <a:pPr>
                    <a:defRPr>
                      <a:solidFill>
                        <a:schemeClr val="tx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3.6117940832275208E-2"/>
                      <c:h val="0.14304984652997976"/>
                    </c:manualLayout>
                  </c15:layout>
                </c:ext>
                <c:ext xmlns:c16="http://schemas.microsoft.com/office/drawing/2014/chart" uri="{C3380CC4-5D6E-409C-BE32-E72D297353CC}">
                  <c16:uniqueId val="{00000001-6320-403E-9CEB-EC784D8D51F0}"/>
                </c:ext>
              </c:extLst>
            </c:dLbl>
            <c:dLbl>
              <c:idx val="9"/>
              <c:tx>
                <c:rich>
                  <a:bodyPr wrap="square" lIns="38100" tIns="19050" rIns="38100" bIns="19050" anchor="ctr">
                    <a:noAutofit/>
                  </a:bodyPr>
                  <a:lstStyle/>
                  <a:p>
                    <a:pPr>
                      <a:defRPr>
                        <a:solidFill>
                          <a:schemeClr val="tx2"/>
                        </a:solidFill>
                      </a:defRPr>
                    </a:pPr>
                    <a:fld id="{993EEB3F-9F2D-4784-9400-AFFEF2A7E0FD}" type="VALUE">
                      <a:rPr lang="en-US">
                        <a:solidFill>
                          <a:schemeClr val="tx1"/>
                        </a:solidFill>
                      </a:rPr>
                      <a:pPr>
                        <a:defRPr>
                          <a:solidFill>
                            <a:schemeClr val="tx2"/>
                          </a:solidFill>
                        </a:defRPr>
                      </a:pPr>
                      <a:t>[VALUE]</a:t>
                    </a:fld>
                    <a:endParaRPr lang="en-US"/>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6117940832275208E-2"/>
                      <c:h val="0.15915452950549114"/>
                    </c:manualLayout>
                  </c15:layout>
                  <c15:dlblFieldTable/>
                  <c15:showDataLabelsRange val="0"/>
                </c:ext>
                <c:ext xmlns:c16="http://schemas.microsoft.com/office/drawing/2014/chart" uri="{C3380CC4-5D6E-409C-BE32-E72D297353CC}">
                  <c16:uniqueId val="{00000002-6320-403E-9CEB-EC784D8D51F0}"/>
                </c:ext>
              </c:extLst>
            </c:dLbl>
            <c:spPr>
              <a:noFill/>
              <a:ln>
                <a:noFill/>
              </a:ln>
              <a:effectLst/>
            </c:spPr>
            <c:txPr>
              <a:bodyPr wrap="square" lIns="38100" tIns="19050" rIns="38100" bIns="19050" anchor="ctr">
                <a:spAutoFit/>
              </a:bodyPr>
              <a:lstStyle/>
              <a:p>
                <a:pPr>
                  <a:defRPr>
                    <a:solidFill>
                      <a:schemeClr val="tx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0.0</c:formatCode>
                <c:ptCount val="13"/>
                <c:pt idx="0">
                  <c:v>-4.4682830155628235</c:v>
                </c:pt>
                <c:pt idx="1">
                  <c:v>-6.0875052453376099</c:v>
                </c:pt>
                <c:pt idx="2">
                  <c:v>-6.0873317329702763</c:v>
                </c:pt>
                <c:pt idx="3">
                  <c:v>-4.6303652960319912</c:v>
                </c:pt>
                <c:pt idx="4">
                  <c:v>-2.1081151652246999</c:v>
                </c:pt>
                <c:pt idx="5">
                  <c:v>0.92780564227788398</c:v>
                </c:pt>
                <c:pt idx="6">
                  <c:v>-3.8342504852590951</c:v>
                </c:pt>
                <c:pt idx="7">
                  <c:v>-2.459068924347168</c:v>
                </c:pt>
                <c:pt idx="8">
                  <c:v>-1.3147970248848124</c:v>
                </c:pt>
                <c:pt idx="9">
                  <c:v>-1.5829062629353625</c:v>
                </c:pt>
                <c:pt idx="10">
                  <c:v>-20.155379624068821</c:v>
                </c:pt>
                <c:pt idx="11">
                  <c:v>9.5757031082783151</c:v>
                </c:pt>
                <c:pt idx="12">
                  <c:v>5.4587599173494539</c:v>
                </c:pt>
              </c:numCache>
            </c:numRef>
          </c:val>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gapWidth val="10"/>
        <c:axId val="315305256"/>
        <c:axId val="196572488"/>
      </c:barChart>
      <c:catAx>
        <c:axId val="315305256"/>
        <c:scaling>
          <c:orientation val="minMax"/>
        </c:scaling>
        <c:delete val="0"/>
        <c:axPos val="b"/>
        <c:title>
          <c:tx>
            <c:rich>
              <a:bodyPr/>
              <a:lstStyle/>
              <a:p>
                <a:pPr>
                  <a:defRPr sz="1600" b="1">
                    <a:solidFill>
                      <a:schemeClr val="tx1">
                        <a:lumMod val="85000"/>
                        <a:lumOff val="15000"/>
                      </a:schemeClr>
                    </a:solidFill>
                    <a:latin typeface="Calibri" panose="020F0502020204030204" pitchFamily="34" charset="0"/>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low"/>
        <c:spPr>
          <a:ln>
            <a:solidFill>
              <a:schemeClr val="accent4">
                <a:lumMod val="50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At val="0"/>
        <c:auto val="0"/>
        <c:lblAlgn val="ctr"/>
        <c:lblOffset val="0"/>
        <c:tickLblSkip val="1"/>
        <c:noMultiLvlLbl val="0"/>
      </c:catAx>
      <c:valAx>
        <c:axId val="196572488"/>
        <c:scaling>
          <c:orientation val="minMax"/>
          <c:max val="10"/>
          <c:min val="-25"/>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b="1">
                    <a:solidFill>
                      <a:schemeClr val="tx1">
                        <a:lumMod val="85000"/>
                        <a:lumOff val="15000"/>
                      </a:schemeClr>
                    </a:solidFill>
                    <a:effectLst/>
                    <a:latin typeface="Calibri" panose="020F0502020204030204" pitchFamily="34" charset="0"/>
                    <a:cs typeface="Calibri" panose="020F0502020204030204" pitchFamily="34" charset="0"/>
                  </a:rPr>
                  <a:t>Annual percentage change in rate</a:t>
                </a:r>
                <a:r>
                  <a:rPr lang="en-US" sz="2000" b="1" baseline="30000">
                    <a:solidFill>
                      <a:schemeClr val="tx1">
                        <a:lumMod val="85000"/>
                        <a:lumOff val="15000"/>
                      </a:schemeClr>
                    </a:solidFill>
                    <a:effectLst/>
                    <a:latin typeface="Calibri" panose="020F0502020204030204" pitchFamily="34" charset="0"/>
                    <a:cs typeface="Calibri" panose="020F0502020204030204" pitchFamily="34" charset="0"/>
                  </a:rPr>
                  <a:t>*</a:t>
                </a:r>
                <a:endParaRPr lang="en-US" sz="2000">
                  <a:solidFill>
                    <a:schemeClr val="tx1">
                      <a:lumMod val="85000"/>
                      <a:lumOff val="15000"/>
                    </a:schemeClr>
                  </a:solidFill>
                  <a:effectLst/>
                  <a:latin typeface="Calibri" panose="020F0502020204030204" pitchFamily="34" charset="0"/>
                  <a:cs typeface="Calibri" panose="020F0502020204030204" pitchFamily="34" charset="0"/>
                </a:endParaRPr>
              </a:p>
            </c:rich>
          </c:tx>
          <c:layout>
            <c:manualLayout>
              <c:xMode val="edge"/>
              <c:yMode val="edge"/>
              <c:x val="0"/>
              <c:y val="5.2663264393877432E-2"/>
            </c:manualLayout>
          </c:layout>
          <c:overlay val="0"/>
        </c:title>
        <c:numFmt formatCode="0" sourceLinked="0"/>
        <c:majorTickMark val="out"/>
        <c:minorTickMark val="none"/>
        <c:tickLblPos val="nextTo"/>
        <c:spPr>
          <a:ln>
            <a:solidFill>
              <a:schemeClr val="accent4">
                <a:lumMod val="50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At val="1"/>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26458972096421E-2"/>
          <c:y val="8.4272044106929372E-2"/>
          <c:w val="0.89811361589045269"/>
          <c:h val="0.78239917792666802"/>
        </c:manualLayout>
      </c:layout>
      <c:barChart>
        <c:barDir val="col"/>
        <c:grouping val="stacked"/>
        <c:varyColors val="0"/>
        <c:ser>
          <c:idx val="0"/>
          <c:order val="0"/>
          <c:tx>
            <c:strRef>
              <c:f>Sheet1!$B$1</c:f>
              <c:strCache>
                <c:ptCount val="1"/>
                <c:pt idx="0">
                  <c:v>DOT§ only</c:v>
                </c:pt>
              </c:strCache>
            </c:strRef>
          </c:tx>
          <c:spPr>
            <a:solidFill>
              <a:srgbClr val="602E7C"/>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\(0.0\)</c:formatCode>
                <c:ptCount val="28"/>
                <c:pt idx="0">
                  <c:v>21.277850313999998</c:v>
                </c:pt>
                <c:pt idx="1">
                  <c:v>26.851169044999999</c:v>
                </c:pt>
                <c:pt idx="2">
                  <c:v>36.192757763000003</c:v>
                </c:pt>
                <c:pt idx="3">
                  <c:v>41.561576355</c:v>
                </c:pt>
                <c:pt idx="4">
                  <c:v>45.964504542999997</c:v>
                </c:pt>
                <c:pt idx="5">
                  <c:v>46.858117714000002</c:v>
                </c:pt>
                <c:pt idx="6">
                  <c:v>48.546511627999998</c:v>
                </c:pt>
                <c:pt idx="7">
                  <c:v>51.903706049999997</c:v>
                </c:pt>
                <c:pt idx="8">
                  <c:v>52.965606749000003</c:v>
                </c:pt>
                <c:pt idx="9">
                  <c:v>54.741468103999999</c:v>
                </c:pt>
                <c:pt idx="10">
                  <c:v>56.012240071999997</c:v>
                </c:pt>
                <c:pt idx="11">
                  <c:v>58.107820158000003</c:v>
                </c:pt>
                <c:pt idx="12">
                  <c:v>57.368652128999997</c:v>
                </c:pt>
                <c:pt idx="13">
                  <c:v>57.190082644999997</c:v>
                </c:pt>
                <c:pt idx="14">
                  <c:v>55.767441859999998</c:v>
                </c:pt>
                <c:pt idx="15">
                  <c:v>55.848278051000001</c:v>
                </c:pt>
                <c:pt idx="16">
                  <c:v>59.169953388000003</c:v>
                </c:pt>
                <c:pt idx="17">
                  <c:v>58.734883721000003</c:v>
                </c:pt>
                <c:pt idx="18">
                  <c:v>60.558395595999997</c:v>
                </c:pt>
                <c:pt idx="19">
                  <c:v>60.340178385999998</c:v>
                </c:pt>
                <c:pt idx="20">
                  <c:v>62.187330807000002</c:v>
                </c:pt>
                <c:pt idx="21">
                  <c:v>63.244779708999999</c:v>
                </c:pt>
                <c:pt idx="22">
                  <c:v>64.608920491000006</c:v>
                </c:pt>
                <c:pt idx="23">
                  <c:v>63.068181817999999</c:v>
                </c:pt>
                <c:pt idx="24">
                  <c:v>60.565291125000002</c:v>
                </c:pt>
                <c:pt idx="25">
                  <c:v>60.315825609000001</c:v>
                </c:pt>
                <c:pt idx="26">
                  <c:v>60.778859527000002</c:v>
                </c:pt>
                <c:pt idx="27">
                  <c:v>61.459389025999997</c:v>
                </c:pt>
              </c:numCache>
            </c:numRef>
          </c:val>
          <c:extLst>
            <c:ext xmlns:c16="http://schemas.microsoft.com/office/drawing/2014/chart" uri="{C3380CC4-5D6E-409C-BE32-E72D297353CC}">
              <c16:uniqueId val="{00000000-74BF-4E97-B9EF-B29EFC2FF4AC}"/>
            </c:ext>
          </c:extLst>
        </c:ser>
        <c:ser>
          <c:idx val="1"/>
          <c:order val="1"/>
          <c:tx>
            <c:strRef>
              <c:f>Sheet1!$C$1</c:f>
              <c:strCache>
                <c:ptCount val="1"/>
                <c:pt idx="0">
                  <c:v>DOT + SAT</c:v>
                </c:pt>
              </c:strCache>
            </c:strRef>
          </c:tx>
          <c:spPr>
            <a:solidFill>
              <a:srgbClr val="803DA5"/>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\(0.0\)</c:formatCode>
                <c:ptCount val="28"/>
                <c:pt idx="0">
                  <c:v>14.130480563000001</c:v>
                </c:pt>
                <c:pt idx="1">
                  <c:v>19.641695223999999</c:v>
                </c:pt>
                <c:pt idx="2">
                  <c:v>20.879019626000002</c:v>
                </c:pt>
                <c:pt idx="3">
                  <c:v>21.931034483000001</c:v>
                </c:pt>
                <c:pt idx="4">
                  <c:v>23.299175997999999</c:v>
                </c:pt>
                <c:pt idx="5">
                  <c:v>26.124537958000001</c:v>
                </c:pt>
                <c:pt idx="6">
                  <c:v>27.123872805000001</c:v>
                </c:pt>
                <c:pt idx="7">
                  <c:v>25.524231866000001</c:v>
                </c:pt>
                <c:pt idx="8">
                  <c:v>27.164179103999999</c:v>
                </c:pt>
                <c:pt idx="9">
                  <c:v>27.439401222000001</c:v>
                </c:pt>
                <c:pt idx="10">
                  <c:v>28.207803045999999</c:v>
                </c:pt>
                <c:pt idx="11">
                  <c:v>27.395411606</c:v>
                </c:pt>
                <c:pt idx="12">
                  <c:v>29.357529635999999</c:v>
                </c:pt>
                <c:pt idx="13">
                  <c:v>30.217881292000001</c:v>
                </c:pt>
                <c:pt idx="14">
                  <c:v>32.666666667000001</c:v>
                </c:pt>
                <c:pt idx="15">
                  <c:v>33.050309474999999</c:v>
                </c:pt>
                <c:pt idx="16">
                  <c:v>29.965937612000001</c:v>
                </c:pt>
                <c:pt idx="17">
                  <c:v>30.725581394999999</c:v>
                </c:pt>
                <c:pt idx="18">
                  <c:v>28.313016123000001</c:v>
                </c:pt>
                <c:pt idx="19">
                  <c:v>28.458825969999999</c:v>
                </c:pt>
                <c:pt idx="20">
                  <c:v>28.229561450999999</c:v>
                </c:pt>
                <c:pt idx="21">
                  <c:v>28.927517218999999</c:v>
                </c:pt>
                <c:pt idx="22">
                  <c:v>28.291316526999999</c:v>
                </c:pt>
                <c:pt idx="23">
                  <c:v>30.091354723999999</c:v>
                </c:pt>
                <c:pt idx="24">
                  <c:v>32.526851327999999</c:v>
                </c:pt>
                <c:pt idx="25">
                  <c:v>33.241789678000004</c:v>
                </c:pt>
                <c:pt idx="26">
                  <c:v>32.209086694</c:v>
                </c:pt>
                <c:pt idx="27">
                  <c:v>30.968582597000001</c:v>
                </c:pt>
              </c:numCache>
            </c:numRef>
          </c:val>
          <c:extLst>
            <c:ext xmlns:c16="http://schemas.microsoft.com/office/drawing/2014/chart" uri="{C3380CC4-5D6E-409C-BE32-E72D297353CC}">
              <c16:uniqueId val="{00000001-74BF-4E97-B9EF-B29EFC2FF4AC}"/>
            </c:ext>
          </c:extLst>
        </c:ser>
        <c:ser>
          <c:idx val="2"/>
          <c:order val="2"/>
          <c:tx>
            <c:strRef>
              <c:f>Sheet1!$D$1</c:f>
              <c:strCache>
                <c:ptCount val="1"/>
                <c:pt idx="0">
                  <c:v>SAT only</c:v>
                </c:pt>
              </c:strCache>
            </c:strRef>
          </c:tx>
          <c:spPr>
            <a:solidFill>
              <a:srgbClr val="B482D0"/>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\(0.0\)</c:formatCode>
                <c:ptCount val="28"/>
                <c:pt idx="0">
                  <c:v>62.494208819000001</c:v>
                </c:pt>
                <c:pt idx="1">
                  <c:v>49.199670325</c:v>
                </c:pt>
                <c:pt idx="2">
                  <c:v>40.062655487000001</c:v>
                </c:pt>
                <c:pt idx="3">
                  <c:v>34.334975368999999</c:v>
                </c:pt>
                <c:pt idx="4">
                  <c:v>28.586520177000001</c:v>
                </c:pt>
                <c:pt idx="5">
                  <c:v>25.311344896000001</c:v>
                </c:pt>
                <c:pt idx="6">
                  <c:v>22.555766493</c:v>
                </c:pt>
                <c:pt idx="7">
                  <c:v>21.419068736</c:v>
                </c:pt>
                <c:pt idx="8">
                  <c:v>18.572355612999999</c:v>
                </c:pt>
                <c:pt idx="9">
                  <c:v>16.603721760999999</c:v>
                </c:pt>
                <c:pt idx="10">
                  <c:v>14.868906043999999</c:v>
                </c:pt>
                <c:pt idx="11">
                  <c:v>13.189857234</c:v>
                </c:pt>
                <c:pt idx="12">
                  <c:v>12.395726621</c:v>
                </c:pt>
                <c:pt idx="13">
                  <c:v>12.028549962</c:v>
                </c:pt>
                <c:pt idx="14">
                  <c:v>10.689922481</c:v>
                </c:pt>
                <c:pt idx="15">
                  <c:v>9.9269957150000003</c:v>
                </c:pt>
                <c:pt idx="16">
                  <c:v>9.9766941560000006</c:v>
                </c:pt>
                <c:pt idx="17">
                  <c:v>9.5813953489999992</c:v>
                </c:pt>
                <c:pt idx="18">
                  <c:v>8.3267793940000008</c:v>
                </c:pt>
                <c:pt idx="19">
                  <c:v>8.8674548850000008</c:v>
                </c:pt>
                <c:pt idx="20">
                  <c:v>7.839740119</c:v>
                </c:pt>
                <c:pt idx="21">
                  <c:v>7.0405597459999996</c:v>
                </c:pt>
                <c:pt idx="22">
                  <c:v>6.4641241110000003</c:v>
                </c:pt>
                <c:pt idx="23">
                  <c:v>5.6038324419999999</c:v>
                </c:pt>
                <c:pt idx="24">
                  <c:v>5.9129451670000002</c:v>
                </c:pt>
                <c:pt idx="25">
                  <c:v>4.9662432770000002</c:v>
                </c:pt>
                <c:pt idx="26">
                  <c:v>4.6708391279999999</c:v>
                </c:pt>
                <c:pt idx="27">
                  <c:v>5.7767482259999996</c:v>
                </c:pt>
              </c:numCache>
            </c:numRef>
          </c:val>
          <c:extLst>
            <c:ext xmlns:c16="http://schemas.microsoft.com/office/drawing/2014/chart" uri="{C3380CC4-5D6E-409C-BE32-E72D297353CC}">
              <c16:uniqueId val="{00000002-74BF-4E97-B9EF-B29EFC2FF4AC}"/>
            </c:ext>
          </c:extLst>
        </c:ser>
        <c:ser>
          <c:idx val="3"/>
          <c:order val="3"/>
          <c:tx>
            <c:strRef>
              <c:f>Sheet1!$E$1</c:f>
              <c:strCache>
                <c:ptCount val="1"/>
                <c:pt idx="0">
                  <c:v>Unknown or missing</c:v>
                </c:pt>
              </c:strCache>
            </c:strRef>
          </c:tx>
          <c:spPr>
            <a:solidFill>
              <a:srgbClr val="DAC2E8"/>
            </a:solidFill>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Sheet1!$E$2:$E$29</c:f>
              <c:numCache>
                <c:formatCode>\(0.0\)</c:formatCode>
                <c:ptCount val="28"/>
                <c:pt idx="0">
                  <c:v>2.0974603040000002</c:v>
                </c:pt>
                <c:pt idx="1">
                  <c:v>4.3074654060000004</c:v>
                </c:pt>
                <c:pt idx="2">
                  <c:v>2.865567124</c:v>
                </c:pt>
                <c:pt idx="3">
                  <c:v>2.172413793</c:v>
                </c:pt>
                <c:pt idx="4">
                  <c:v>2.149799282</c:v>
                </c:pt>
                <c:pt idx="5">
                  <c:v>1.705999431</c:v>
                </c:pt>
                <c:pt idx="6">
                  <c:v>1.773849075</c:v>
                </c:pt>
                <c:pt idx="7">
                  <c:v>1.1529933480000001</c:v>
                </c:pt>
                <c:pt idx="8">
                  <c:v>1.2978585330000001</c:v>
                </c:pt>
                <c:pt idx="9">
                  <c:v>1.2154089130000001</c:v>
                </c:pt>
                <c:pt idx="10">
                  <c:v>0.91105083799999997</c:v>
                </c:pt>
                <c:pt idx="11">
                  <c:v>1.3069110020000001</c:v>
                </c:pt>
                <c:pt idx="12">
                  <c:v>0.87809161400000002</c:v>
                </c:pt>
                <c:pt idx="13">
                  <c:v>0.56348610099999996</c:v>
                </c:pt>
                <c:pt idx="14">
                  <c:v>0.875968992</c:v>
                </c:pt>
                <c:pt idx="15">
                  <c:v>1.1744167590000001</c:v>
                </c:pt>
                <c:pt idx="16">
                  <c:v>0.88741484400000004</c:v>
                </c:pt>
                <c:pt idx="17">
                  <c:v>0.95813953500000004</c:v>
                </c:pt>
                <c:pt idx="18">
                  <c:v>2.801808887</c:v>
                </c:pt>
                <c:pt idx="19">
                  <c:v>2.3335407589999999</c:v>
                </c:pt>
                <c:pt idx="20">
                  <c:v>1.7433676229999999</c:v>
                </c:pt>
                <c:pt idx="21">
                  <c:v>0.78714332600000003</c:v>
                </c:pt>
                <c:pt idx="22">
                  <c:v>0.63563887100000005</c:v>
                </c:pt>
                <c:pt idx="23">
                  <c:v>1.236631016</c:v>
                </c:pt>
                <c:pt idx="24">
                  <c:v>0.99491238000000004</c:v>
                </c:pt>
                <c:pt idx="25">
                  <c:v>1.4761414349999999</c:v>
                </c:pt>
                <c:pt idx="26">
                  <c:v>2.34121465</c:v>
                </c:pt>
                <c:pt idx="27">
                  <c:v>1.795280151</c:v>
                </c:pt>
              </c:numCache>
            </c:numRef>
          </c:val>
          <c:extLst>
            <c:ext xmlns:c16="http://schemas.microsoft.com/office/drawing/2014/chart" uri="{C3380CC4-5D6E-409C-BE32-E72D297353CC}">
              <c16:uniqueId val="{00000000-EAE8-415C-8DFD-F0A00795EB3D}"/>
            </c:ext>
          </c:extLst>
        </c:ser>
        <c:dLbls>
          <c:showLegendKey val="0"/>
          <c:showVal val="0"/>
          <c:showCatName val="0"/>
          <c:showSerName val="0"/>
          <c:showPercent val="0"/>
          <c:showBubbleSize val="0"/>
        </c:dLbls>
        <c:gapWidth val="10"/>
        <c:overlap val="100"/>
        <c:axId val="389210040"/>
        <c:axId val="389207688"/>
      </c:barChart>
      <c:catAx>
        <c:axId val="389210040"/>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07688"/>
        <c:crosses val="autoZero"/>
        <c:auto val="1"/>
        <c:lblAlgn val="ctr"/>
        <c:lblOffset val="0"/>
        <c:tickLblSkip val="3"/>
        <c:noMultiLvlLbl val="0"/>
      </c:catAx>
      <c:valAx>
        <c:axId val="389207688"/>
        <c:scaling>
          <c:orientation val="minMax"/>
          <c:max val="100"/>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layout>
            <c:manualLayout>
              <c:xMode val="edge"/>
              <c:yMode val="edge"/>
              <c:x val="0"/>
              <c:y val="0.26734213002982943"/>
            </c:manualLayout>
          </c:layout>
          <c:overlay val="0"/>
        </c:title>
        <c:numFmt formatCode="0&quot;%&quot;" sourceLinked="0"/>
        <c:majorTickMark val="out"/>
        <c:minorTickMark val="none"/>
        <c:tickLblPos val="nextTo"/>
        <c:spPr>
          <a:ln>
            <a:solidFill>
              <a:schemeClr val="tx1">
                <a:lumMod val="85000"/>
                <a:lumOff val="15000"/>
              </a:schemeClr>
            </a:solidFill>
          </a:ln>
        </c:spPr>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0040"/>
        <c:crosses val="autoZero"/>
        <c:crossBetween val="between"/>
        <c:majorUnit val="20"/>
      </c:valAx>
    </c:plotArea>
    <c:legend>
      <c:legendPos val="t"/>
      <c:layout>
        <c:manualLayout>
          <c:xMode val="edge"/>
          <c:yMode val="edge"/>
          <c:x val="8.518319511750036E-2"/>
          <c:y val="1.1827920884076198E-2"/>
          <c:w val="0.88502318241110589"/>
          <c:h val="6.9550079407501061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33561223665527"/>
          <c:y val="0.15648876392124397"/>
          <c:w val="0.37818286008181834"/>
          <c:h val="0.80664461873369708"/>
        </c:manualLayout>
      </c:layout>
      <c:pieChart>
        <c:varyColors val="1"/>
        <c:ser>
          <c:idx val="0"/>
          <c:order val="0"/>
          <c:tx>
            <c:strRef>
              <c:f>Sheet1!$B$1</c:f>
              <c:strCache>
                <c:ptCount val="1"/>
                <c:pt idx="0">
                  <c:v>Column1</c:v>
                </c:pt>
              </c:strCache>
            </c:strRef>
          </c:tx>
          <c:spPr>
            <a:solidFill>
              <a:srgbClr val="4983F2"/>
            </a:solidFill>
            <a:ln w="3175">
              <a:noFill/>
            </a:ln>
          </c:spPr>
          <c:dPt>
            <c:idx val="0"/>
            <c:bubble3D val="0"/>
            <c:spPr>
              <a:solidFill>
                <a:srgbClr val="602E7C"/>
              </a:solidFill>
              <a:ln w="3175">
                <a:noFill/>
              </a:ln>
              <a:effectLst/>
            </c:spPr>
            <c:extLst>
              <c:ext xmlns:c16="http://schemas.microsoft.com/office/drawing/2014/chart" uri="{C3380CC4-5D6E-409C-BE32-E72D297353CC}">
                <c16:uniqueId val="{00000003-E8E5-4E36-AD16-1CB1D0543CE0}"/>
              </c:ext>
            </c:extLst>
          </c:dPt>
          <c:dPt>
            <c:idx val="1"/>
            <c:bubble3D val="0"/>
            <c:spPr>
              <a:solidFill>
                <a:srgbClr val="803DA5"/>
              </a:solidFill>
              <a:ln w="3175">
                <a:noFill/>
              </a:ln>
              <a:effectLst/>
            </c:spPr>
            <c:extLst>
              <c:ext xmlns:c16="http://schemas.microsoft.com/office/drawing/2014/chart" uri="{C3380CC4-5D6E-409C-BE32-E72D297353CC}">
                <c16:uniqueId val="{00000001-E8E5-4E36-AD16-1CB1D0543CE0}"/>
              </c:ext>
            </c:extLst>
          </c:dPt>
          <c:dPt>
            <c:idx val="2"/>
            <c:bubble3D val="0"/>
            <c:spPr>
              <a:solidFill>
                <a:srgbClr val="B482D0"/>
              </a:solidFill>
              <a:ln w="3175">
                <a:noFill/>
              </a:ln>
              <a:effectLst/>
            </c:spPr>
            <c:extLst>
              <c:ext xmlns:c16="http://schemas.microsoft.com/office/drawing/2014/chart" uri="{C3380CC4-5D6E-409C-BE32-E72D297353CC}">
                <c16:uniqueId val="{00000002-E8E5-4E36-AD16-1CB1D0543CE0}"/>
              </c:ext>
            </c:extLst>
          </c:dPt>
          <c:dPt>
            <c:idx val="3"/>
            <c:bubble3D val="0"/>
            <c:spPr>
              <a:solidFill>
                <a:srgbClr val="DAC2E8"/>
              </a:solidFill>
              <a:ln w="3175">
                <a:noFill/>
              </a:ln>
              <a:effectLst/>
            </c:spPr>
            <c:extLst>
              <c:ext xmlns:c16="http://schemas.microsoft.com/office/drawing/2014/chart" uri="{C3380CC4-5D6E-409C-BE32-E72D297353CC}">
                <c16:uniqueId val="{00000007-45C9-4CD7-86C1-31BF3A923BCB}"/>
              </c:ext>
            </c:extLst>
          </c:dPt>
          <c:dLbls>
            <c:dLbl>
              <c:idx val="0"/>
              <c:layout>
                <c:manualLayout>
                  <c:x val="-7.1560368743435701E-2"/>
                  <c:y val="-0.15855373926777963"/>
                </c:manualLayout>
              </c:layout>
              <c:numFmt formatCode="0.0&quot;%&quot;" sourceLinked="0"/>
              <c:spPr>
                <a:solidFill>
                  <a:schemeClr val="bg1"/>
                </a:solidFill>
                <a:ln w="19050">
                  <a:solidFill>
                    <a:srgbClr val="602E7C"/>
                  </a:solidFill>
                </a:ln>
                <a:effectLst/>
              </c:spPr>
              <c:txPr>
                <a:bodyPr rot="0" spcFirstLastPara="1" vertOverflow="ellipsis" vert="horz" wrap="square" lIns="38100" tIns="19050" rIns="38100" bIns="19050" anchor="ctr" anchorCtr="0">
                  <a:noAutofit/>
                </a:bodyPr>
                <a:lstStyle/>
                <a:p>
                  <a:pPr algn="l">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388914796922455"/>
                      <c:h val="0.1771027372024373"/>
                    </c:manualLayout>
                  </c15:layout>
                </c:ext>
                <c:ext xmlns:c16="http://schemas.microsoft.com/office/drawing/2014/chart" uri="{C3380CC4-5D6E-409C-BE32-E72D297353CC}">
                  <c16:uniqueId val="{00000003-E8E5-4E36-AD16-1CB1D0543CE0}"/>
                </c:ext>
              </c:extLst>
            </c:dLbl>
            <c:dLbl>
              <c:idx val="1"/>
              <c:layout>
                <c:manualLayout>
                  <c:x val="7.7400988657442826E-2"/>
                  <c:y val="-1.153956811299354E-2"/>
                </c:manualLayout>
              </c:layout>
              <c:numFmt formatCode="0.0&quot;%&quot;" sourceLinked="0"/>
              <c:spPr>
                <a:solidFill>
                  <a:schemeClr val="bg1"/>
                </a:solidFill>
                <a:ln w="19050">
                  <a:solidFill>
                    <a:srgbClr val="803DA5"/>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E5-4E36-AD16-1CB1D0543CE0}"/>
                </c:ext>
              </c:extLst>
            </c:dLbl>
            <c:dLbl>
              <c:idx val="2"/>
              <c:layout>
                <c:manualLayout>
                  <c:x val="1.8800027631412433E-2"/>
                  <c:y val="5.5782958503793799E-2"/>
                </c:manualLayout>
              </c:layout>
              <c:numFmt formatCode="0.0&quot;%&quot;" sourceLinked="0"/>
              <c:spPr>
                <a:solidFill>
                  <a:schemeClr val="bg1"/>
                </a:solidFill>
                <a:ln w="19050">
                  <a:solidFill>
                    <a:srgbClr val="B482D0"/>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366651551974369"/>
                      <c:h val="0.14654095528321026"/>
                    </c:manualLayout>
                  </c15:layout>
                </c:ext>
                <c:ext xmlns:c16="http://schemas.microsoft.com/office/drawing/2014/chart" uri="{C3380CC4-5D6E-409C-BE32-E72D297353CC}">
                  <c16:uniqueId val="{00000002-E8E5-4E36-AD16-1CB1D0543CE0}"/>
                </c:ext>
              </c:extLst>
            </c:dLbl>
            <c:dLbl>
              <c:idx val="3"/>
              <c:layout>
                <c:manualLayout>
                  <c:x val="0.16911516939595683"/>
                  <c:y val="-1.165158761264337E-2"/>
                </c:manualLayout>
              </c:layout>
              <c:numFmt formatCode="0.0&quot;%&quot;" sourceLinked="0"/>
              <c:spPr>
                <a:solidFill>
                  <a:schemeClr val="bg1"/>
                </a:solidFill>
                <a:ln w="19050">
                  <a:solidFill>
                    <a:srgbClr val="DAC2E8"/>
                  </a:solid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077205366515802"/>
                      <c:h val="8.2935347592562408E-2"/>
                    </c:manualLayout>
                  </c15:layout>
                </c:ext>
                <c:ext xmlns:c16="http://schemas.microsoft.com/office/drawing/2014/chart" uri="{C3380CC4-5D6E-409C-BE32-E72D297353CC}">
                  <c16:uniqueId val="{00000007-45C9-4CD7-86C1-31BF3A923BCB}"/>
                </c:ext>
              </c:extLst>
            </c:dLbl>
            <c:numFmt formatCode="#&quot;%&quot;"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Directly-observed therapy (DOT) only</c:v>
                </c:pt>
                <c:pt idx="1">
                  <c:v>DOT + SAT</c:v>
                </c:pt>
                <c:pt idx="2">
                  <c:v>Self-administered therapy (SAT) only</c:v>
                </c:pt>
                <c:pt idx="3">
                  <c:v>Unknown or missing</c:v>
                </c:pt>
              </c:strCache>
            </c:strRef>
          </c:cat>
          <c:val>
            <c:numRef>
              <c:f>Sheet1!$B$2:$B$5</c:f>
              <c:numCache>
                <c:formatCode>General</c:formatCode>
                <c:ptCount val="4"/>
                <c:pt idx="0">
                  <c:v>61.5</c:v>
                </c:pt>
                <c:pt idx="1">
                  <c:v>31</c:v>
                </c:pt>
                <c:pt idx="2">
                  <c:v>5.8</c:v>
                </c:pt>
                <c:pt idx="3">
                  <c:v>1.8</c:v>
                </c:pt>
              </c:numCache>
            </c:numRef>
          </c:val>
          <c:extLst>
            <c:ext xmlns:c16="http://schemas.microsoft.com/office/drawing/2014/chart" uri="{C3380CC4-5D6E-409C-BE32-E72D297353CC}">
              <c16:uniqueId val="{00000000-E8E5-4E36-AD16-1CB1D0543CE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32994005988085E-2"/>
          <c:y val="9.0582227839265742E-2"/>
          <c:w val="0.88257002366897619"/>
          <c:h val="0.80446797967615336"/>
        </c:manualLayout>
      </c:layout>
      <c:barChart>
        <c:barDir val="col"/>
        <c:grouping val="stacked"/>
        <c:varyColors val="0"/>
        <c:ser>
          <c:idx val="0"/>
          <c:order val="0"/>
          <c:tx>
            <c:strRef>
              <c:f>Sheet1!$B$1</c:f>
              <c:strCache>
                <c:ptCount val="1"/>
                <c:pt idx="0">
                  <c:v>Completed in ≤1 year</c:v>
                </c:pt>
              </c:strCache>
            </c:strRef>
          </c:tx>
          <c:spPr>
            <a:solidFill>
              <a:srgbClr val="005DAA"/>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Sheet1!$B$2:$B$29</c:f>
              <c:numCache>
                <c:formatCode>\(0.0\)</c:formatCode>
                <c:ptCount val="28"/>
                <c:pt idx="0">
                  <c:v>63.425297753999999</c:v>
                </c:pt>
                <c:pt idx="1">
                  <c:v>68.594488999000006</c:v>
                </c:pt>
                <c:pt idx="2">
                  <c:v>74.081499945999994</c:v>
                </c:pt>
                <c:pt idx="3">
                  <c:v>76.780381345999999</c:v>
                </c:pt>
                <c:pt idx="4">
                  <c:v>78.702682836999998</c:v>
                </c:pt>
                <c:pt idx="5">
                  <c:v>81.221273801999999</c:v>
                </c:pt>
                <c:pt idx="6">
                  <c:v>81.384720326999997</c:v>
                </c:pt>
                <c:pt idx="7">
                  <c:v>82.158461986999995</c:v>
                </c:pt>
                <c:pt idx="8">
                  <c:v>82.446532968</c:v>
                </c:pt>
                <c:pt idx="9">
                  <c:v>82.937382001000003</c:v>
                </c:pt>
                <c:pt idx="10">
                  <c:v>83.541600759000005</c:v>
                </c:pt>
                <c:pt idx="11">
                  <c:v>84.262480783000001</c:v>
                </c:pt>
                <c:pt idx="12">
                  <c:v>83.959815823</c:v>
                </c:pt>
                <c:pt idx="13">
                  <c:v>84.740231859000005</c:v>
                </c:pt>
                <c:pt idx="14">
                  <c:v>85.440042075999997</c:v>
                </c:pt>
                <c:pt idx="15">
                  <c:v>86.122153956999995</c:v>
                </c:pt>
                <c:pt idx="16">
                  <c:v>88.831524602000002</c:v>
                </c:pt>
                <c:pt idx="17">
                  <c:v>89.587708633000005</c:v>
                </c:pt>
                <c:pt idx="18">
                  <c:v>89.729346413000002</c:v>
                </c:pt>
                <c:pt idx="19">
                  <c:v>90.211607474000004</c:v>
                </c:pt>
                <c:pt idx="20">
                  <c:v>89.897946001999998</c:v>
                </c:pt>
                <c:pt idx="21">
                  <c:v>90.282823041</c:v>
                </c:pt>
                <c:pt idx="22">
                  <c:v>90.220297974999994</c:v>
                </c:pt>
                <c:pt idx="23">
                  <c:v>89.447966191000006</c:v>
                </c:pt>
                <c:pt idx="24">
                  <c:v>90.465242087999997</c:v>
                </c:pt>
                <c:pt idx="25">
                  <c:v>89.534567229000004</c:v>
                </c:pt>
                <c:pt idx="26">
                  <c:v>90.089211039999995</c:v>
                </c:pt>
                <c:pt idx="27">
                  <c:v>88.974046333000004</c:v>
                </c:pt>
              </c:numCache>
            </c:numRef>
          </c:val>
          <c:extLst>
            <c:ext xmlns:c16="http://schemas.microsoft.com/office/drawing/2014/chart" uri="{C3380CC4-5D6E-409C-BE32-E72D297353CC}">
              <c16:uniqueId val="{00000000-B996-4D2D-8361-F51EC5D0AD6E}"/>
            </c:ext>
          </c:extLst>
        </c:ser>
        <c:ser>
          <c:idx val="1"/>
          <c:order val="1"/>
          <c:tx>
            <c:strRef>
              <c:f>Sheet1!$C$1</c:f>
              <c:strCache>
                <c:ptCount val="1"/>
                <c:pt idx="0">
                  <c:v>Completed in &gt; 1 year</c:v>
                </c:pt>
              </c:strCache>
            </c:strRef>
          </c:tx>
          <c:spPr>
            <a:solidFill>
              <a:srgbClr val="86B2D8"/>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Sheet1!$C$2:$C$29</c:f>
              <c:numCache>
                <c:formatCode>\(0.0\)</c:formatCode>
                <c:ptCount val="28"/>
                <c:pt idx="0">
                  <c:v>22.493592642999999</c:v>
                </c:pt>
                <c:pt idx="1">
                  <c:v>18.106107341000001</c:v>
                </c:pt>
                <c:pt idx="2">
                  <c:v>15.037390267999999</c:v>
                </c:pt>
                <c:pt idx="3">
                  <c:v>13.370089592999999</c:v>
                </c:pt>
                <c:pt idx="4">
                  <c:v>12.23814774</c:v>
                </c:pt>
                <c:pt idx="5">
                  <c:v>10.912672357</c:v>
                </c:pt>
                <c:pt idx="6">
                  <c:v>10.743519782</c:v>
                </c:pt>
                <c:pt idx="7">
                  <c:v>10.333527526999999</c:v>
                </c:pt>
                <c:pt idx="8">
                  <c:v>10.167986383000001</c:v>
                </c:pt>
                <c:pt idx="9">
                  <c:v>9.5028319700000008</c:v>
                </c:pt>
                <c:pt idx="10">
                  <c:v>9.1347674790000006</c:v>
                </c:pt>
                <c:pt idx="11">
                  <c:v>8.2126385630000005</c:v>
                </c:pt>
                <c:pt idx="12">
                  <c:v>8.4972791959999991</c:v>
                </c:pt>
                <c:pt idx="13">
                  <c:v>8.3812795189999996</c:v>
                </c:pt>
                <c:pt idx="14">
                  <c:v>8.301192146</c:v>
                </c:pt>
                <c:pt idx="15">
                  <c:v>7.2099747020000002</c:v>
                </c:pt>
                <c:pt idx="16">
                  <c:v>6.6589400479999998</c:v>
                </c:pt>
                <c:pt idx="17">
                  <c:v>6.3999115729999998</c:v>
                </c:pt>
                <c:pt idx="18">
                  <c:v>6.7249734070000002</c:v>
                </c:pt>
                <c:pt idx="19">
                  <c:v>6.1254795199999998</c:v>
                </c:pt>
                <c:pt idx="20">
                  <c:v>6.3686862160000004</c:v>
                </c:pt>
                <c:pt idx="21">
                  <c:v>6.4478463929999998</c:v>
                </c:pt>
                <c:pt idx="22">
                  <c:v>6.2396536359999999</c:v>
                </c:pt>
                <c:pt idx="23">
                  <c:v>6.2334918119999996</c:v>
                </c:pt>
                <c:pt idx="24">
                  <c:v>5.8155261019999998</c:v>
                </c:pt>
                <c:pt idx="25">
                  <c:v>6.2874251499999998</c:v>
                </c:pt>
                <c:pt idx="26">
                  <c:v>5.352662392</c:v>
                </c:pt>
                <c:pt idx="27">
                  <c:v>5.4868489809999996</c:v>
                </c:pt>
              </c:numCache>
            </c:numRef>
          </c:val>
          <c:extLst>
            <c:ext xmlns:c16="http://schemas.microsoft.com/office/drawing/2014/chart" uri="{C3380CC4-5D6E-409C-BE32-E72D297353CC}">
              <c16:uniqueId val="{00000001-B996-4D2D-8361-F51EC5D0AD6E}"/>
            </c:ext>
          </c:extLst>
        </c:ser>
        <c:ser>
          <c:idx val="2"/>
          <c:order val="2"/>
          <c:tx>
            <c:strRef>
              <c:f>Sheet1!$D$1</c:f>
              <c:strCache>
                <c:ptCount val="1"/>
                <c:pt idx="0">
                  <c:v>Did not complete or duration unknown</c:v>
                </c:pt>
              </c:strCache>
            </c:strRef>
          </c:tx>
          <c:spPr>
            <a:solidFill>
              <a:srgbClr val="D8E5FC"/>
            </a:solidFill>
            <a:ln>
              <a:noFill/>
            </a:ln>
          </c:spPr>
          <c:invertIfNegative val="0"/>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Sheet1!$D$2:$D$29</c:f>
              <c:numCache>
                <c:formatCode>\(0.0\)</c:formatCode>
                <c:ptCount val="28"/>
                <c:pt idx="0">
                  <c:v>14.081109604</c:v>
                </c:pt>
                <c:pt idx="1">
                  <c:v>13.299403660000001</c:v>
                </c:pt>
                <c:pt idx="2">
                  <c:v>10.881109787000002</c:v>
                </c:pt>
                <c:pt idx="3">
                  <c:v>9.8495290610000001</c:v>
                </c:pt>
                <c:pt idx="4">
                  <c:v>9.0591694230000002</c:v>
                </c:pt>
                <c:pt idx="5">
                  <c:v>7.8660538359999999</c:v>
                </c:pt>
                <c:pt idx="6">
                  <c:v>7.8717599260000002</c:v>
                </c:pt>
                <c:pt idx="7">
                  <c:v>7.5080105049999997</c:v>
                </c:pt>
                <c:pt idx="8">
                  <c:v>7.3854806609999999</c:v>
                </c:pt>
                <c:pt idx="9">
                  <c:v>7.5597860460000001</c:v>
                </c:pt>
                <c:pt idx="10">
                  <c:v>7.3236317139999993</c:v>
                </c:pt>
                <c:pt idx="11">
                  <c:v>7.5248806670000006</c:v>
                </c:pt>
                <c:pt idx="12">
                  <c:v>7.5429049779999993</c:v>
                </c:pt>
                <c:pt idx="13">
                  <c:v>6.8784886690000002</c:v>
                </c:pt>
                <c:pt idx="14">
                  <c:v>6.258765822</c:v>
                </c:pt>
                <c:pt idx="15">
                  <c:v>6.6678713730000005</c:v>
                </c:pt>
                <c:pt idx="16">
                  <c:v>4.5095353490000001</c:v>
                </c:pt>
                <c:pt idx="17">
                  <c:v>4.0123797950000002</c:v>
                </c:pt>
                <c:pt idx="18">
                  <c:v>3.5456801440000003</c:v>
                </c:pt>
                <c:pt idx="19">
                  <c:v>3.6629130060000001</c:v>
                </c:pt>
                <c:pt idx="20">
                  <c:v>3.7333677820000002</c:v>
                </c:pt>
                <c:pt idx="21">
                  <c:v>3.2693305660000003</c:v>
                </c:pt>
                <c:pt idx="22">
                  <c:v>3.5400483889999999</c:v>
                </c:pt>
                <c:pt idx="23">
                  <c:v>4.3185419969999996</c:v>
                </c:pt>
                <c:pt idx="24">
                  <c:v>3.7192318100000001</c:v>
                </c:pt>
                <c:pt idx="25">
                  <c:v>4.1780076210000008</c:v>
                </c:pt>
                <c:pt idx="26">
                  <c:v>4.5581265680000005</c:v>
                </c:pt>
                <c:pt idx="27">
                  <c:v>5.5391046859999999</c:v>
                </c:pt>
              </c:numCache>
            </c:numRef>
          </c:val>
          <c:extLst>
            <c:ext xmlns:c16="http://schemas.microsoft.com/office/drawing/2014/chart" uri="{C3380CC4-5D6E-409C-BE32-E72D297353CC}">
              <c16:uniqueId val="{00000000-2C81-447A-AC21-E391828D685D}"/>
            </c:ext>
          </c:extLst>
        </c:ser>
        <c:dLbls>
          <c:showLegendKey val="0"/>
          <c:showVal val="0"/>
          <c:showCatName val="0"/>
          <c:showSerName val="0"/>
          <c:showPercent val="0"/>
          <c:showBubbleSize val="0"/>
        </c:dLbls>
        <c:gapWidth val="10"/>
        <c:overlap val="100"/>
        <c:axId val="389887480"/>
        <c:axId val="389887872"/>
      </c:barChart>
      <c:lineChart>
        <c:grouping val="standard"/>
        <c:varyColors val="0"/>
        <c:dLbls>
          <c:showLegendKey val="0"/>
          <c:showVal val="0"/>
          <c:showCatName val="0"/>
          <c:showSerName val="0"/>
          <c:showPercent val="0"/>
          <c:showBubbleSize val="0"/>
        </c:dLbls>
        <c:marker val="1"/>
        <c:smooth val="0"/>
        <c:axId val="1433296287"/>
        <c:axId val="1345080319"/>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Goal</c:v>
                      </c:pt>
                    </c:strCache>
                  </c:strRef>
                </c:tx>
                <c:spPr>
                  <a:ln w="38100">
                    <a:solidFill>
                      <a:schemeClr val="accent3"/>
                    </a:solidFill>
                  </a:ln>
                </c:spPr>
                <c:marker>
                  <c:symbol val="none"/>
                </c:marker>
                <c:cat>
                  <c:numRef>
                    <c:extLst>
                      <c:ext uri="{02D57815-91ED-43cb-92C2-25804820EDAC}">
                        <c15:formulaRef>
                          <c15:sqref>Sheet1!$A$2:$A$29</c15:sqref>
                        </c15:formulaRef>
                      </c:ext>
                    </c:extLst>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extLst>
                      <c:ext uri="{02D57815-91ED-43cb-92C2-25804820EDAC}">
                        <c15:formulaRef>
                          <c15:sqref>Sheet1!$E$2:$E$29</c15:sqref>
                        </c15:formulaRef>
                      </c:ext>
                    </c:extLst>
                    <c:numCache>
                      <c:formatCode>General</c:formatCode>
                      <c:ptCount val="28"/>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numCache>
                  </c:numRef>
                </c:val>
                <c:smooth val="0"/>
                <c:extLst>
                  <c:ext xmlns:c16="http://schemas.microsoft.com/office/drawing/2014/chart" uri="{C3380CC4-5D6E-409C-BE32-E72D297353CC}">
                    <c16:uniqueId val="{00000001-D01F-43C5-B90A-9C6C7D84502B}"/>
                  </c:ext>
                </c:extLst>
              </c15:ser>
            </c15:filteredLineSeries>
          </c:ext>
        </c:extLst>
      </c:lineChart>
      <c:catAx>
        <c:axId val="389887480"/>
        <c:scaling>
          <c:orientation val="minMax"/>
        </c:scaling>
        <c:delete val="0"/>
        <c:axPos val="b"/>
        <c:title>
          <c:tx>
            <c:rich>
              <a:bodyPr/>
              <a:lstStyle/>
              <a:p>
                <a:pPr>
                  <a:defRPr/>
                </a:pPr>
                <a:r>
                  <a:rPr lang="en-US" sz="2000">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rgbClr val="000000"/>
            </a:solidFill>
          </a:ln>
        </c:spPr>
        <c:txPr>
          <a:bodyPr rot="0" vert="horz"/>
          <a:lstStyle/>
          <a:p>
            <a:pPr>
              <a:defRPr sz="1600">
                <a:solidFill>
                  <a:srgbClr val="000000"/>
                </a:solidFill>
                <a:latin typeface="Calibri" panose="020F0502020204030204" pitchFamily="34" charset="0"/>
                <a:cs typeface="Calibri" panose="020F0502020204030204" pitchFamily="34" charset="0"/>
              </a:defRPr>
            </a:pPr>
            <a:endParaRPr lang="en-US"/>
          </a:p>
        </c:txPr>
        <c:crossAx val="389887872"/>
        <c:crosses val="autoZero"/>
        <c:auto val="1"/>
        <c:lblAlgn val="ctr"/>
        <c:lblOffset val="0"/>
        <c:tickLblSkip val="3"/>
        <c:noMultiLvlLbl val="0"/>
      </c:catAx>
      <c:valAx>
        <c:axId val="389887872"/>
        <c:scaling>
          <c:orientation val="minMax"/>
          <c:max val="100"/>
        </c:scaling>
        <c:delete val="0"/>
        <c:axPos val="l"/>
        <c:title>
          <c:tx>
            <c:rich>
              <a:bodyPr/>
              <a:lstStyle/>
              <a:p>
                <a:pPr>
                  <a:defRPr/>
                </a:pPr>
                <a:r>
                  <a:rPr lang="en-US" sz="2000">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rgbClr val="000000"/>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887480"/>
        <c:crosses val="autoZero"/>
        <c:crossBetween val="between"/>
        <c:majorUnit val="20"/>
      </c:valAx>
      <c:valAx>
        <c:axId val="1345080319"/>
        <c:scaling>
          <c:orientation val="minMax"/>
        </c:scaling>
        <c:delete val="1"/>
        <c:axPos val="r"/>
        <c:numFmt formatCode="General" sourceLinked="1"/>
        <c:majorTickMark val="out"/>
        <c:minorTickMark val="none"/>
        <c:tickLblPos val="nextTo"/>
        <c:crossAx val="1433296287"/>
        <c:crosses val="max"/>
        <c:crossBetween val="between"/>
      </c:valAx>
      <c:catAx>
        <c:axId val="1433296287"/>
        <c:scaling>
          <c:orientation val="minMax"/>
        </c:scaling>
        <c:delete val="1"/>
        <c:axPos val="b"/>
        <c:numFmt formatCode="General" sourceLinked="1"/>
        <c:majorTickMark val="out"/>
        <c:minorTickMark val="none"/>
        <c:tickLblPos val="nextTo"/>
        <c:crossAx val="1345080319"/>
        <c:crosses val="autoZero"/>
        <c:auto val="1"/>
        <c:lblAlgn val="ctr"/>
        <c:lblOffset val="100"/>
        <c:noMultiLvlLbl val="0"/>
      </c:catAx>
    </c:plotArea>
    <c:legend>
      <c:legendPos val="t"/>
      <c:legendEntry>
        <c:idx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egendEntry>
        <c:idx val="1"/>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Entry>
      <c:layout>
        <c:manualLayout>
          <c:xMode val="edge"/>
          <c:yMode val="edge"/>
          <c:x val="9.4027240830328027E-2"/>
          <c:y val="2.1656907526810831E-2"/>
          <c:w val="0.88251142176282193"/>
          <c:h val="7.4954978270575817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62358285084187E-2"/>
          <c:y val="3.3667675935388108E-2"/>
          <c:w val="0.89517458094524671"/>
          <c:h val="0.8363398869783597"/>
        </c:manualLayout>
      </c:layout>
      <c:barChart>
        <c:barDir val="col"/>
        <c:grouping val="stacked"/>
        <c:varyColors val="0"/>
        <c:ser>
          <c:idx val="0"/>
          <c:order val="0"/>
          <c:tx>
            <c:strRef>
              <c:f>Sheet1!$B$1</c:f>
              <c:strCache>
                <c:ptCount val="1"/>
                <c:pt idx="0">
                  <c:v>U.S.-born</c:v>
                </c:pt>
              </c:strCache>
            </c:strRef>
          </c:tx>
          <c:spPr>
            <a:solidFill>
              <a:srgbClr val="9A4E9E"/>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General</c:formatCode>
                <c:ptCount val="30"/>
                <c:pt idx="0">
                  <c:v>873</c:v>
                </c:pt>
                <c:pt idx="1">
                  <c:v>794</c:v>
                </c:pt>
                <c:pt idx="2">
                  <c:v>637</c:v>
                </c:pt>
                <c:pt idx="3">
                  <c:v>565</c:v>
                </c:pt>
                <c:pt idx="4">
                  <c:v>472</c:v>
                </c:pt>
                <c:pt idx="5">
                  <c:v>408</c:v>
                </c:pt>
                <c:pt idx="6">
                  <c:v>319</c:v>
                </c:pt>
                <c:pt idx="7">
                  <c:v>294</c:v>
                </c:pt>
                <c:pt idx="8">
                  <c:v>271</c:v>
                </c:pt>
                <c:pt idx="9">
                  <c:v>231</c:v>
                </c:pt>
                <c:pt idx="10">
                  <c:v>231</c:v>
                </c:pt>
                <c:pt idx="11">
                  <c:v>229</c:v>
                </c:pt>
                <c:pt idx="12">
                  <c:v>210</c:v>
                </c:pt>
                <c:pt idx="13">
                  <c:v>184</c:v>
                </c:pt>
                <c:pt idx="14">
                  <c:v>181</c:v>
                </c:pt>
                <c:pt idx="15">
                  <c:v>202</c:v>
                </c:pt>
                <c:pt idx="16">
                  <c:v>201</c:v>
                </c:pt>
                <c:pt idx="17">
                  <c:v>179</c:v>
                </c:pt>
                <c:pt idx="18">
                  <c:v>182</c:v>
                </c:pt>
                <c:pt idx="19">
                  <c:v>154</c:v>
                </c:pt>
                <c:pt idx="20">
                  <c:v>140</c:v>
                </c:pt>
                <c:pt idx="21">
                  <c:v>167</c:v>
                </c:pt>
                <c:pt idx="22">
                  <c:v>158</c:v>
                </c:pt>
                <c:pt idx="23">
                  <c:v>130</c:v>
                </c:pt>
                <c:pt idx="24">
                  <c:v>106</c:v>
                </c:pt>
                <c:pt idx="25">
                  <c:v>112</c:v>
                </c:pt>
                <c:pt idx="26">
                  <c:v>124</c:v>
                </c:pt>
                <c:pt idx="27">
                  <c:v>71</c:v>
                </c:pt>
                <c:pt idx="28">
                  <c:v>88</c:v>
                </c:pt>
                <c:pt idx="29">
                  <c:v>86</c:v>
                </c:pt>
              </c:numCache>
            </c:numRef>
          </c:val>
          <c:extLst>
            <c:ext xmlns:c16="http://schemas.microsoft.com/office/drawing/2014/chart" uri="{C3380CC4-5D6E-409C-BE32-E72D297353CC}">
              <c16:uniqueId val="{00000000-76D5-4632-BF1E-D5BFAFA2CE35}"/>
            </c:ext>
          </c:extLst>
        </c:ser>
        <c:ser>
          <c:idx val="2"/>
          <c:order val="2"/>
          <c:tx>
            <c:strRef>
              <c:f>Sheet1!$C$1</c:f>
              <c:strCache>
                <c:ptCount val="1"/>
                <c:pt idx="0">
                  <c:v>Non-U.S.–born</c:v>
                </c:pt>
              </c:strCache>
            </c:strRef>
          </c:tx>
          <c:spPr>
            <a:solidFill>
              <a:srgbClr val="005DAA"/>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General</c:formatCode>
                <c:ptCount val="30"/>
                <c:pt idx="0">
                  <c:v>643</c:v>
                </c:pt>
                <c:pt idx="1">
                  <c:v>732</c:v>
                </c:pt>
                <c:pt idx="2">
                  <c:v>714</c:v>
                </c:pt>
                <c:pt idx="3">
                  <c:v>717</c:v>
                </c:pt>
                <c:pt idx="4">
                  <c:v>719</c:v>
                </c:pt>
                <c:pt idx="5">
                  <c:v>711</c:v>
                </c:pt>
                <c:pt idx="6">
                  <c:v>677</c:v>
                </c:pt>
                <c:pt idx="7">
                  <c:v>684</c:v>
                </c:pt>
                <c:pt idx="8">
                  <c:v>625</c:v>
                </c:pt>
                <c:pt idx="9">
                  <c:v>683</c:v>
                </c:pt>
                <c:pt idx="10">
                  <c:v>669</c:v>
                </c:pt>
                <c:pt idx="11">
                  <c:v>643</c:v>
                </c:pt>
                <c:pt idx="12">
                  <c:v>625</c:v>
                </c:pt>
                <c:pt idx="13">
                  <c:v>659</c:v>
                </c:pt>
                <c:pt idx="14">
                  <c:v>615</c:v>
                </c:pt>
                <c:pt idx="15">
                  <c:v>635</c:v>
                </c:pt>
                <c:pt idx="16">
                  <c:v>560</c:v>
                </c:pt>
                <c:pt idx="17">
                  <c:v>512</c:v>
                </c:pt>
                <c:pt idx="18">
                  <c:v>570</c:v>
                </c:pt>
                <c:pt idx="19">
                  <c:v>531</c:v>
                </c:pt>
                <c:pt idx="20">
                  <c:v>532</c:v>
                </c:pt>
                <c:pt idx="21">
                  <c:v>521</c:v>
                </c:pt>
                <c:pt idx="22">
                  <c:v>526</c:v>
                </c:pt>
                <c:pt idx="23">
                  <c:v>521</c:v>
                </c:pt>
                <c:pt idx="24">
                  <c:v>526</c:v>
                </c:pt>
                <c:pt idx="25">
                  <c:v>530</c:v>
                </c:pt>
                <c:pt idx="26">
                  <c:v>538</c:v>
                </c:pt>
                <c:pt idx="27">
                  <c:v>384</c:v>
                </c:pt>
                <c:pt idx="28">
                  <c:v>448</c:v>
                </c:pt>
                <c:pt idx="29">
                  <c:v>439</c:v>
                </c:pt>
              </c:numCache>
            </c:numRef>
          </c:val>
          <c:extLst>
            <c:ext xmlns:c16="http://schemas.microsoft.com/office/drawing/2014/chart" uri="{C3380CC4-5D6E-409C-BE32-E72D297353CC}">
              <c16:uniqueId val="{00000005-76D5-4632-BF1E-D5BFAFA2CE35}"/>
            </c:ext>
          </c:extLst>
        </c:ser>
        <c:dLbls>
          <c:showLegendKey val="0"/>
          <c:showVal val="0"/>
          <c:showCatName val="0"/>
          <c:showSerName val="0"/>
          <c:showPercent val="0"/>
          <c:showBubbleSize val="0"/>
        </c:dLbls>
        <c:gapWidth val="10"/>
        <c:overlap val="100"/>
        <c:axId val="1080168159"/>
        <c:axId val="947453647"/>
      </c:barChart>
      <c:lineChart>
        <c:grouping val="standard"/>
        <c:varyColors val="0"/>
        <c:dLbls>
          <c:showLegendKey val="0"/>
          <c:showVal val="0"/>
          <c:showCatName val="0"/>
          <c:showSerName val="0"/>
          <c:showPercent val="0"/>
          <c:showBubbleSize val="0"/>
        </c:dLbls>
        <c:marker val="1"/>
        <c:smooth val="0"/>
        <c:axId val="1080170959"/>
        <c:axId val="947449071"/>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rgbClr val="C00000"/>
                    </a:solidFill>
                    <a:round/>
                  </a:ln>
                  <a:effectLst/>
                </c:spPr>
                <c:marker>
                  <c:symbol val="none"/>
                </c:marker>
                <c:cat>
                  <c:numRef>
                    <c:extLst>
                      <c:ext uri="{02D57815-91ED-43cb-92C2-25804820EDAC}">
                        <c15:formulaRef>
                          <c15:sqref>Sheet1!$A$2:$A$31</c15:sqref>
                        </c15:formulaRef>
                      </c:ext>
                    </c:extLst>
                    <c:numCache>
                      <c:formatCode>General</c:formatCode>
                      <c:ptCount val="30"/>
                      <c:pt idx="1">
                        <c:v>1994</c:v>
                      </c:pt>
                      <c:pt idx="5">
                        <c:v>1998</c:v>
                      </c:pt>
                      <c:pt idx="9">
                        <c:v>2002</c:v>
                      </c:pt>
                      <c:pt idx="13">
                        <c:v>2006</c:v>
                      </c:pt>
                      <c:pt idx="17">
                        <c:v>2010</c:v>
                      </c:pt>
                      <c:pt idx="21">
                        <c:v>2014</c:v>
                      </c:pt>
                      <c:pt idx="25">
                        <c:v>2018</c:v>
                      </c:pt>
                      <c:pt idx="29">
                        <c:v>2022</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4-76D5-4632-BF1E-D5BFAFA2CE35}"/>
                  </c:ext>
                </c:extLst>
              </c15:ser>
            </c15:filteredLineSeries>
          </c:ext>
        </c:extLst>
      </c:lineChart>
      <c:catAx>
        <c:axId val="108016815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947453647"/>
        <c:crosses val="autoZero"/>
        <c:auto val="1"/>
        <c:lblAlgn val="ctr"/>
        <c:lblOffset val="0"/>
        <c:noMultiLvlLbl val="0"/>
      </c:catAx>
      <c:valAx>
        <c:axId val="94745364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080168159"/>
        <c:crosses val="autoZero"/>
        <c:crossBetween val="between"/>
      </c:valAx>
      <c:valAx>
        <c:axId val="947449071"/>
        <c:scaling>
          <c:orientation val="minMax"/>
          <c:max val="14"/>
        </c:scaling>
        <c:delete val="1"/>
        <c:axPos val="r"/>
        <c:numFmt formatCode="0" sourceLinked="0"/>
        <c:majorTickMark val="out"/>
        <c:minorTickMark val="none"/>
        <c:tickLblPos val="nextTo"/>
        <c:crossAx val="1080170959"/>
        <c:crosses val="max"/>
        <c:crossBetween val="between"/>
      </c:valAx>
      <c:catAx>
        <c:axId val="1080170959"/>
        <c:scaling>
          <c:orientation val="minMax"/>
        </c:scaling>
        <c:delete val="1"/>
        <c:axPos val="b"/>
        <c:numFmt formatCode="General" sourceLinked="1"/>
        <c:majorTickMark val="out"/>
        <c:minorTickMark val="none"/>
        <c:tickLblPos val="nextTo"/>
        <c:crossAx val="947449071"/>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76775212576527885"/>
          <c:y val="0.15093988471080697"/>
          <c:w val="0.18079199171561372"/>
          <c:h val="0.1448270482383051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96145472658823E-2"/>
          <c:y val="3.3388964795462057E-2"/>
          <c:w val="0.86020989996998787"/>
          <c:h val="0.86847085565935422"/>
        </c:manualLayout>
      </c:layout>
      <c:barChart>
        <c:barDir val="col"/>
        <c:grouping val="stacked"/>
        <c:varyColors val="0"/>
        <c:ser>
          <c:idx val="0"/>
          <c:order val="0"/>
          <c:tx>
            <c:strRef>
              <c:f>Sheet1!$B$1</c:f>
              <c:strCache>
                <c:ptCount val="1"/>
                <c:pt idx="0">
                  <c:v> No previous TB</c:v>
                </c:pt>
              </c:strCache>
            </c:strRef>
          </c:tx>
          <c:spPr>
            <a:solidFill>
              <a:srgbClr val="005DAA"/>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404</c:v>
                </c:pt>
                <c:pt idx="1">
                  <c:v>348</c:v>
                </c:pt>
                <c:pt idx="2">
                  <c:v>254</c:v>
                </c:pt>
                <c:pt idx="3">
                  <c:v>206</c:v>
                </c:pt>
                <c:pt idx="4">
                  <c:v>155</c:v>
                </c:pt>
                <c:pt idx="5">
                  <c:v>131</c:v>
                </c:pt>
                <c:pt idx="6">
                  <c:v>127</c:v>
                </c:pt>
                <c:pt idx="7">
                  <c:v>120</c:v>
                </c:pt>
                <c:pt idx="8">
                  <c:v>115</c:v>
                </c:pt>
                <c:pt idx="9">
                  <c:v>132</c:v>
                </c:pt>
                <c:pt idx="10">
                  <c:v>93</c:v>
                </c:pt>
                <c:pt idx="11">
                  <c:v>100</c:v>
                </c:pt>
                <c:pt idx="12">
                  <c:v>97</c:v>
                </c:pt>
                <c:pt idx="13">
                  <c:v>103</c:v>
                </c:pt>
                <c:pt idx="14">
                  <c:v>101</c:v>
                </c:pt>
                <c:pt idx="15">
                  <c:v>88</c:v>
                </c:pt>
                <c:pt idx="16">
                  <c:v>95</c:v>
                </c:pt>
                <c:pt idx="17">
                  <c:v>87</c:v>
                </c:pt>
                <c:pt idx="18">
                  <c:v>100</c:v>
                </c:pt>
                <c:pt idx="19">
                  <c:v>76</c:v>
                </c:pt>
                <c:pt idx="20">
                  <c:v>83</c:v>
                </c:pt>
                <c:pt idx="21">
                  <c:v>70</c:v>
                </c:pt>
                <c:pt idx="22">
                  <c:v>72</c:v>
                </c:pt>
                <c:pt idx="23">
                  <c:v>78</c:v>
                </c:pt>
                <c:pt idx="24">
                  <c:v>101</c:v>
                </c:pt>
                <c:pt idx="25">
                  <c:v>85</c:v>
                </c:pt>
                <c:pt idx="26">
                  <c:v>78</c:v>
                </c:pt>
                <c:pt idx="27">
                  <c:v>48</c:v>
                </c:pt>
                <c:pt idx="28">
                  <c:v>69</c:v>
                </c:pt>
                <c:pt idx="29">
                  <c:v>65</c:v>
                </c:pt>
              </c:numCache>
            </c:numRef>
          </c:val>
          <c:extLst>
            <c:ext xmlns:c16="http://schemas.microsoft.com/office/drawing/2014/chart" uri="{C3380CC4-5D6E-409C-BE32-E72D297353CC}">
              <c16:uniqueId val="{00000000-E5A5-4518-BFD3-94E913EA3F49}"/>
            </c:ext>
          </c:extLst>
        </c:ser>
        <c:ser>
          <c:idx val="1"/>
          <c:order val="1"/>
          <c:tx>
            <c:strRef>
              <c:f>Sheet1!$C$1</c:f>
              <c:strCache>
                <c:ptCount val="1"/>
                <c:pt idx="0">
                  <c:v> Previous TB</c:v>
                </c:pt>
              </c:strCache>
            </c:strRef>
          </c:tx>
          <c:spPr>
            <a:solidFill>
              <a:srgbClr val="86B2D8"/>
            </a:solidFill>
            <a:ln>
              <a:noFill/>
            </a:ln>
            <a:effectLst/>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c:formatCode>
                <c:ptCount val="30"/>
                <c:pt idx="0">
                  <c:v>76</c:v>
                </c:pt>
                <c:pt idx="1">
                  <c:v>73</c:v>
                </c:pt>
                <c:pt idx="2">
                  <c:v>70</c:v>
                </c:pt>
                <c:pt idx="3">
                  <c:v>43</c:v>
                </c:pt>
                <c:pt idx="4">
                  <c:v>44</c:v>
                </c:pt>
                <c:pt idx="5">
                  <c:v>23</c:v>
                </c:pt>
                <c:pt idx="6">
                  <c:v>28</c:v>
                </c:pt>
                <c:pt idx="7">
                  <c:v>26</c:v>
                </c:pt>
                <c:pt idx="8">
                  <c:v>33</c:v>
                </c:pt>
                <c:pt idx="9">
                  <c:v>26</c:v>
                </c:pt>
                <c:pt idx="10">
                  <c:v>21</c:v>
                </c:pt>
                <c:pt idx="11">
                  <c:v>27</c:v>
                </c:pt>
                <c:pt idx="12">
                  <c:v>23</c:v>
                </c:pt>
                <c:pt idx="13">
                  <c:v>20</c:v>
                </c:pt>
                <c:pt idx="14">
                  <c:v>19</c:v>
                </c:pt>
                <c:pt idx="15">
                  <c:v>19</c:v>
                </c:pt>
                <c:pt idx="16">
                  <c:v>19</c:v>
                </c:pt>
                <c:pt idx="17">
                  <c:v>17</c:v>
                </c:pt>
                <c:pt idx="18">
                  <c:v>27</c:v>
                </c:pt>
                <c:pt idx="19">
                  <c:v>12</c:v>
                </c:pt>
                <c:pt idx="20">
                  <c:v>12</c:v>
                </c:pt>
                <c:pt idx="21">
                  <c:v>24</c:v>
                </c:pt>
                <c:pt idx="22">
                  <c:v>16</c:v>
                </c:pt>
                <c:pt idx="23">
                  <c:v>18</c:v>
                </c:pt>
                <c:pt idx="24">
                  <c:v>27</c:v>
                </c:pt>
                <c:pt idx="25">
                  <c:v>18</c:v>
                </c:pt>
                <c:pt idx="26">
                  <c:v>15</c:v>
                </c:pt>
                <c:pt idx="27">
                  <c:v>6</c:v>
                </c:pt>
                <c:pt idx="28">
                  <c:v>9</c:v>
                </c:pt>
                <c:pt idx="29">
                  <c:v>22</c:v>
                </c:pt>
              </c:numCache>
            </c:numRef>
          </c:val>
          <c:extLst>
            <c:ext xmlns:c16="http://schemas.microsoft.com/office/drawing/2014/chart" uri="{C3380CC4-5D6E-409C-BE32-E72D297353CC}">
              <c16:uniqueId val="{00000000-9C8D-4394-8A63-D65BD191379E}"/>
            </c:ext>
          </c:extLst>
        </c:ser>
        <c:dLbls>
          <c:showLegendKey val="0"/>
          <c:showVal val="0"/>
          <c:showCatName val="0"/>
          <c:showSerName val="0"/>
          <c:showPercent val="0"/>
          <c:showBubbleSize val="0"/>
        </c:dLbls>
        <c:gapWidth val="10"/>
        <c:overlap val="100"/>
        <c:axId val="327210360"/>
        <c:axId val="389206120"/>
      </c:barChart>
      <c:lineChart>
        <c:grouping val="standard"/>
        <c:varyColors val="0"/>
        <c:ser>
          <c:idx val="2"/>
          <c:order val="2"/>
          <c:tx>
            <c:strRef>
              <c:f>Sheet1!$D$1</c:f>
              <c:strCache>
                <c:ptCount val="1"/>
                <c:pt idx="0">
                  <c:v> Percentage MDR with no previous TB</c:v>
                </c:pt>
              </c:strCache>
            </c:strRef>
          </c:tx>
          <c:spPr>
            <a:ln w="38100" cap="rnd" cmpd="sng" algn="ctr">
              <a:solidFill>
                <a:schemeClr val="accent5"/>
              </a:solidFill>
              <a:prstDash val="solid"/>
              <a:round/>
            </a:ln>
            <a:effectLst/>
          </c:spPr>
          <c:marker>
            <c:symbol val="square"/>
            <c:size val="7"/>
            <c:spPr>
              <a:noFill/>
              <a:ln w="9525" cap="flat" cmpd="sng" algn="ctr">
                <a:noFill/>
                <a:prstDash val="solid"/>
                <a:round/>
              </a:ln>
              <a:effectLst/>
            </c:spPr>
          </c:marker>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0.00%</c:formatCode>
                <c:ptCount val="30"/>
                <c:pt idx="0">
                  <c:v>2.4520514688031077E-2</c:v>
                </c:pt>
                <c:pt idx="1">
                  <c:v>2.134838353475247E-2</c:v>
                </c:pt>
                <c:pt idx="2">
                  <c:v>1.5881948352404175E-2</c:v>
                </c:pt>
                <c:pt idx="3">
                  <c:v>1.3451743502677289E-2</c:v>
                </c:pt>
                <c:pt idx="4">
                  <c:v>1.0759405803137582E-2</c:v>
                </c:pt>
                <c:pt idx="5">
                  <c:v>9.784151168869968E-3</c:v>
                </c:pt>
                <c:pt idx="6">
                  <c:v>1.0073768541286587E-2</c:v>
                </c:pt>
                <c:pt idx="7">
                  <c:v>1.0166906718630856E-2</c:v>
                </c:pt>
                <c:pt idx="8">
                  <c:v>1.0014804493599233E-2</c:v>
                </c:pt>
                <c:pt idx="9">
                  <c:v>1.2236951886530083E-2</c:v>
                </c:pt>
                <c:pt idx="10">
                  <c:v>8.6689038031319918E-3</c:v>
                </c:pt>
                <c:pt idx="11">
                  <c:v>9.5474508306282214E-3</c:v>
                </c:pt>
                <c:pt idx="12">
                  <c:v>9.6546232706280488E-3</c:v>
                </c:pt>
                <c:pt idx="13">
                  <c:v>1.0408245755860954E-2</c:v>
                </c:pt>
                <c:pt idx="14">
                  <c:v>1.0507698709945902E-2</c:v>
                </c:pt>
                <c:pt idx="15">
                  <c:v>9.465418952350221E-3</c:v>
                </c:pt>
                <c:pt idx="16">
                  <c:v>1.1571254567600487E-2</c:v>
                </c:pt>
                <c:pt idx="17">
                  <c:v>1.1183956806787505E-2</c:v>
                </c:pt>
                <c:pt idx="18">
                  <c:v>1.3292569453675395E-2</c:v>
                </c:pt>
                <c:pt idx="19">
                  <c:v>1.0766397506728998E-2</c:v>
                </c:pt>
                <c:pt idx="20">
                  <c:v>1.216295427901524E-2</c:v>
                </c:pt>
                <c:pt idx="21">
                  <c:v>1.0399643440796316E-2</c:v>
                </c:pt>
                <c:pt idx="22">
                  <c:v>1.0353753235547885E-2</c:v>
                </c:pt>
                <c:pt idx="23">
                  <c:v>1.1620977353992848E-2</c:v>
                </c:pt>
                <c:pt idx="24">
                  <c:v>1.5347211669958973E-2</c:v>
                </c:pt>
                <c:pt idx="25">
                  <c:v>1.2981062919975564E-2</c:v>
                </c:pt>
                <c:pt idx="26">
                  <c:v>1.1843303978135438E-2</c:v>
                </c:pt>
                <c:pt idx="27">
                  <c:v>9.0754395916052191E-3</c:v>
                </c:pt>
                <c:pt idx="28">
                  <c:v>1.2002087319533832E-2</c:v>
                </c:pt>
                <c:pt idx="29">
                  <c:v>1.1602998928953945E-2</c:v>
                </c:pt>
              </c:numCache>
            </c:numRef>
          </c:val>
          <c:smooth val="0"/>
          <c:extLst>
            <c:ext xmlns:c16="http://schemas.microsoft.com/office/drawing/2014/chart" uri="{C3380CC4-5D6E-409C-BE32-E72D297353CC}">
              <c16:uniqueId val="{00000000-2EEC-4E32-83B8-B4DFBEE5A3FD}"/>
            </c:ext>
          </c:extLst>
        </c:ser>
        <c:dLbls>
          <c:showLegendKey val="0"/>
          <c:showVal val="0"/>
          <c:showCatName val="0"/>
          <c:showSerName val="0"/>
          <c:showPercent val="0"/>
          <c:showBubbleSize val="0"/>
        </c:dLbls>
        <c:marker val="1"/>
        <c:smooth val="0"/>
        <c:axId val="289307087"/>
        <c:axId val="286270607"/>
      </c:lineChart>
      <c:catAx>
        <c:axId val="32721036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85000"/>
                <a:lumOff val="15000"/>
              </a:schemeClr>
            </a:solidFill>
            <a:prstDash val="solid"/>
            <a:round/>
          </a:ln>
          <a:effectLst/>
        </c:spPr>
        <c:txPr>
          <a:bodyPr rot="0" spcFirstLastPara="1" vertOverflow="ellipsis"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89206120"/>
        <c:crossesAt val="0"/>
        <c:auto val="1"/>
        <c:lblAlgn val="ctr"/>
        <c:lblOffset val="0"/>
        <c:noMultiLvlLbl val="0"/>
      </c:catAx>
      <c:valAx>
        <c:axId val="389206120"/>
        <c:scaling>
          <c:orientation val="minMax"/>
          <c:max val="50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mn-cs"/>
              </a:defRPr>
            </a:pPr>
            <a:endParaRPr lang="en-US"/>
          </a:p>
        </c:txPr>
        <c:crossAx val="327210360"/>
        <c:crosses val="autoZero"/>
        <c:crossBetween val="between"/>
        <c:majorUnit val="100"/>
      </c:valAx>
      <c:valAx>
        <c:axId val="286270607"/>
        <c:scaling>
          <c:orientation val="minMax"/>
        </c:scaling>
        <c:delete val="0"/>
        <c:axPos val="r"/>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85000"/>
                <a:lumOff val="1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89307087"/>
        <c:crosses val="max"/>
        <c:crossBetween val="between"/>
        <c:majorUnit val="1.0000000000000002E-2"/>
      </c:valAx>
      <c:catAx>
        <c:axId val="289307087"/>
        <c:scaling>
          <c:orientation val="minMax"/>
        </c:scaling>
        <c:delete val="1"/>
        <c:axPos val="b"/>
        <c:numFmt formatCode="General" sourceLinked="1"/>
        <c:majorTickMark val="out"/>
        <c:minorTickMark val="none"/>
        <c:tickLblPos val="nextTo"/>
        <c:crossAx val="286270607"/>
        <c:crosses val="autoZero"/>
        <c:auto val="1"/>
        <c:lblAlgn val="ctr"/>
        <c:lblOffset val="100"/>
        <c:noMultiLvlLbl val="0"/>
      </c:catAx>
      <c:spPr>
        <a:noFill/>
        <a:ln w="25400">
          <a:noFill/>
        </a:ln>
        <a:effectLst/>
      </c:spPr>
    </c:plotArea>
    <c:legend>
      <c:legendPos val="t"/>
      <c:layout>
        <c:manualLayout>
          <c:xMode val="edge"/>
          <c:yMode val="edge"/>
          <c:x val="0.5117319822507006"/>
          <c:y val="0.15575585418347421"/>
          <c:w val="0.39934997346594159"/>
          <c:h val="0.241998328659390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05792451814248E-2"/>
          <c:y val="9.0421181234836931E-2"/>
          <c:w val="0.92569420754818577"/>
          <c:h val="0.77059553153100535"/>
        </c:manualLayout>
      </c:layout>
      <c:lineChart>
        <c:grouping val="standard"/>
        <c:varyColors val="0"/>
        <c:ser>
          <c:idx val="2"/>
          <c:order val="0"/>
          <c:tx>
            <c:v>All ages</c:v>
          </c:tx>
          <c:spPr>
            <a:ln>
              <a:solidFill>
                <a:schemeClr val="accent5"/>
              </a:solidFill>
            </a:ln>
          </c:spPr>
          <c:marker>
            <c:symbol val="none"/>
          </c:marker>
          <c:cat>
            <c:numRef>
              <c:f>Sheet1!$D$2:$D$13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Sheet1!$A$2:$A$13</c:f>
              <c:numCache>
                <c:formatCode>0.0</c:formatCode>
                <c:ptCount val="12"/>
                <c:pt idx="0">
                  <c:v>7.4521999539276669</c:v>
                </c:pt>
                <c:pt idx="1">
                  <c:v>7.2465492622560692</c:v>
                </c:pt>
                <c:pt idx="2">
                  <c:v>6.4174978968873937</c:v>
                </c:pt>
                <c:pt idx="3">
                  <c:v>5.9314852923374888</c:v>
                </c:pt>
                <c:pt idx="4">
                  <c:v>5.4329774614472122</c:v>
                </c:pt>
                <c:pt idx="5">
                  <c:v>5.5155582672361199</c:v>
                </c:pt>
                <c:pt idx="6">
                  <c:v>5.466799800299551</c:v>
                </c:pt>
                <c:pt idx="7">
                  <c:v>5.1317790167257984</c:v>
                </c:pt>
                <c:pt idx="8">
                  <c:v>4.6884872993807658</c:v>
                </c:pt>
                <c:pt idx="9">
                  <c:v>4.7430203045685282</c:v>
                </c:pt>
                <c:pt idx="10">
                  <c:v>4.2010719976821678</c:v>
                </c:pt>
                <c:pt idx="11">
                  <c:v>4.3141592920353977</c:v>
                </c:pt>
              </c:numCache>
            </c:numRef>
          </c:val>
          <c:smooth val="0"/>
          <c:extLst>
            <c:ext xmlns:c16="http://schemas.microsoft.com/office/drawing/2014/chart" uri="{C3380CC4-5D6E-409C-BE32-E72D297353CC}">
              <c16:uniqueId val="{00000001-277C-40AE-97F8-C655E96D6A49}"/>
            </c:ext>
          </c:extLst>
        </c:ser>
        <c:ser>
          <c:idx val="0"/>
          <c:order val="1"/>
          <c:tx>
            <c:strRef>
              <c:f>Sheet1!$B$1</c:f>
              <c:strCache>
                <c:ptCount val="1"/>
                <c:pt idx="0">
                  <c:v>25–44 years</c:v>
                </c:pt>
              </c:strCache>
            </c:strRef>
          </c:tx>
          <c:spPr>
            <a:ln w="31750">
              <a:solidFill>
                <a:srgbClr val="ACE1E2"/>
              </a:solidFill>
              <a:prstDash val="dash"/>
            </a:ln>
          </c:spPr>
          <c:marker>
            <c:symbol val="none"/>
          </c:marker>
          <c:cat>
            <c:numRef>
              <c:f>Sheet1!$D$2:$D$13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0.0</c:formatCode>
                <c:ptCount val="12"/>
                <c:pt idx="0">
                  <c:v>10.865986170563055</c:v>
                </c:pt>
                <c:pt idx="1">
                  <c:v>11.323376172282043</c:v>
                </c:pt>
                <c:pt idx="2">
                  <c:v>9.2119467434328897</c:v>
                </c:pt>
                <c:pt idx="3">
                  <c:v>8.6433671552048104</c:v>
                </c:pt>
                <c:pt idx="4">
                  <c:v>7.5339948548327822</c:v>
                </c:pt>
                <c:pt idx="5">
                  <c:v>8.526551982049364</c:v>
                </c:pt>
                <c:pt idx="6">
                  <c:v>9.1472868217054266</c:v>
                </c:pt>
                <c:pt idx="7">
                  <c:v>8.3038173947264848</c:v>
                </c:pt>
                <c:pt idx="8">
                  <c:v>7.6674737691686836</c:v>
                </c:pt>
                <c:pt idx="9">
                  <c:v>7.9899497487437188</c:v>
                </c:pt>
                <c:pt idx="10">
                  <c:v>6.2854442344045376</c:v>
                </c:pt>
                <c:pt idx="11">
                  <c:v>7.2119613016710646</c:v>
                </c:pt>
              </c:numCache>
            </c:numRef>
          </c:val>
          <c:smooth val="0"/>
          <c:extLst>
            <c:ext xmlns:c16="http://schemas.microsoft.com/office/drawing/2014/chart" uri="{C3380CC4-5D6E-409C-BE32-E72D297353CC}">
              <c16:uniqueId val="{00000000-9843-4C61-B243-3F0354473C86}"/>
            </c:ext>
          </c:extLst>
        </c:ser>
        <c:ser>
          <c:idx val="1"/>
          <c:order val="2"/>
          <c:tx>
            <c:strRef>
              <c:f>Sheet1!$C$1</c:f>
              <c:strCache>
                <c:ptCount val="1"/>
                <c:pt idx="0">
                  <c:v>45–64 years</c:v>
                </c:pt>
              </c:strCache>
            </c:strRef>
          </c:tx>
          <c:spPr>
            <a:ln w="31750">
              <a:solidFill>
                <a:srgbClr val="4FBDC9"/>
              </a:solidFill>
            </a:ln>
          </c:spPr>
          <c:marker>
            <c:symbol val="none"/>
          </c:marker>
          <c:cat>
            <c:numRef>
              <c:f>Sheet1!$D$2:$D$13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0.0</c:formatCode>
                <c:ptCount val="12"/>
                <c:pt idx="0">
                  <c:v>9.6549320320669221</c:v>
                </c:pt>
                <c:pt idx="1">
                  <c:v>8.8570378537302457</c:v>
                </c:pt>
                <c:pt idx="2">
                  <c:v>8.666164280331575</c:v>
                </c:pt>
                <c:pt idx="3">
                  <c:v>8.1111111111111107</c:v>
                </c:pt>
                <c:pt idx="4">
                  <c:v>7.9272727272727277</c:v>
                </c:pt>
                <c:pt idx="5">
                  <c:v>7.1236041586445902</c:v>
                </c:pt>
                <c:pt idx="6">
                  <c:v>6.9461077844311383</c:v>
                </c:pt>
                <c:pt idx="7">
                  <c:v>6.1986863711001643</c:v>
                </c:pt>
                <c:pt idx="8">
                  <c:v>5.8871627146361405</c:v>
                </c:pt>
                <c:pt idx="9">
                  <c:v>5.7084607543323136</c:v>
                </c:pt>
                <c:pt idx="10">
                  <c:v>5.4487179487179489</c:v>
                </c:pt>
                <c:pt idx="11">
                  <c:v>5.2779075198505376</c:v>
                </c:pt>
              </c:numCache>
            </c:numRef>
          </c:val>
          <c:smooth val="0"/>
          <c:extLst>
            <c:ext xmlns:c16="http://schemas.microsoft.com/office/drawing/2014/chart" uri="{C3380CC4-5D6E-409C-BE32-E72D297353CC}">
              <c16:uniqueId val="{00000001-9843-4C61-B243-3F0354473C86}"/>
            </c:ext>
          </c:extLst>
        </c:ser>
        <c:dLbls>
          <c:showLegendKey val="0"/>
          <c:showVal val="0"/>
          <c:showCatName val="0"/>
          <c:showSerName val="0"/>
          <c:showPercent val="0"/>
          <c:showBubbleSize val="0"/>
        </c:dLbls>
        <c:smooth val="0"/>
        <c:axId val="389213568"/>
        <c:axId val="327204480"/>
      </c:lineChart>
      <c:catAx>
        <c:axId val="389213568"/>
        <c:scaling>
          <c:orientation val="minMax"/>
        </c:scaling>
        <c:delete val="0"/>
        <c:axPos val="b"/>
        <c:title>
          <c:tx>
            <c:rich>
              <a:bodyPr/>
              <a:lstStyle/>
              <a:p>
                <a:pPr>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b="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27204480"/>
        <c:crosses val="autoZero"/>
        <c:auto val="1"/>
        <c:lblAlgn val="ctr"/>
        <c:lblOffset val="100"/>
        <c:noMultiLvlLbl val="0"/>
      </c:catAx>
      <c:valAx>
        <c:axId val="327204480"/>
        <c:scaling>
          <c:orientation val="minMax"/>
        </c:scaling>
        <c:delete val="0"/>
        <c:axPos val="l"/>
        <c:title>
          <c:tx>
            <c:rich>
              <a:bodyPr/>
              <a:lstStyle/>
              <a:p>
                <a:pPr>
                  <a:defRPr>
                    <a:solidFill>
                      <a:schemeClr val="tx1">
                        <a:lumMod val="85000"/>
                        <a:lumOff val="15000"/>
                      </a:schemeClr>
                    </a:solidFill>
                  </a:defRPr>
                </a:pPr>
                <a:r>
                  <a:rPr lang="en-US" sz="2000">
                    <a:solidFill>
                      <a:schemeClr val="tx1">
                        <a:lumMod val="85000"/>
                        <a:lumOff val="15000"/>
                      </a:schemeClr>
                    </a:solidFill>
                    <a:latin typeface="Calibri" panose="020F0502020204030204" pitchFamily="34" charset="0"/>
                    <a:cs typeface="Calibri" panose="020F0502020204030204" pitchFamily="34" charset="0"/>
                  </a:rPr>
                  <a:t>Percentage of cases</a:t>
                </a:r>
              </a:p>
            </c:rich>
          </c:tx>
          <c:overlay val="0"/>
        </c:title>
        <c:numFmt formatCode="0&quot;%&quot;" sourceLinked="0"/>
        <c:majorTickMark val="out"/>
        <c:minorTickMark val="none"/>
        <c:tickLblPos val="nextTo"/>
        <c:spPr>
          <a:ln>
            <a:solidFill>
              <a:schemeClr val="tx1">
                <a:lumMod val="85000"/>
                <a:lumOff val="15000"/>
              </a:schemeClr>
            </a:solidFill>
          </a:ln>
        </c:spPr>
        <c:txPr>
          <a:bodyPr/>
          <a:lstStyle/>
          <a:p>
            <a:pPr>
              <a:defRPr sz="1600">
                <a:solidFill>
                  <a:schemeClr val="tx1">
                    <a:lumMod val="85000"/>
                    <a:lumOff val="15000"/>
                  </a:schemeClr>
                </a:solidFill>
                <a:latin typeface="Calibri" panose="020F0502020204030204" pitchFamily="34" charset="0"/>
                <a:cs typeface="Calibri" panose="020F0502020204030204" pitchFamily="34" charset="0"/>
              </a:defRPr>
            </a:pPr>
            <a:endParaRPr lang="en-US"/>
          </a:p>
        </c:txPr>
        <c:crossAx val="389213568"/>
        <c:crosses val="autoZero"/>
        <c:crossBetween val="between"/>
      </c:valAx>
    </c:plotArea>
    <c:legend>
      <c:legendPos val="t"/>
      <c:layout>
        <c:manualLayout>
          <c:xMode val="edge"/>
          <c:yMode val="edge"/>
          <c:x val="0.82703782385393665"/>
          <c:y val="7.9964526252329221E-2"/>
          <c:w val="0.1592438091698809"/>
          <c:h val="0.23920253172443989"/>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680348020233318E-2"/>
          <c:w val="0.97309480412170701"/>
          <c:h val="0.82691671336596984"/>
        </c:manualLayout>
      </c:layout>
      <c:barChart>
        <c:barDir val="col"/>
        <c:grouping val="clustered"/>
        <c:varyColors val="0"/>
        <c:ser>
          <c:idx val="1"/>
          <c:order val="0"/>
          <c:tx>
            <c:strRef>
              <c:f>Sheet1!$B$1</c:f>
              <c:strCache>
                <c:ptCount val="1"/>
                <c:pt idx="0">
                  <c:v>Total </c:v>
                </c:pt>
              </c:strCache>
            </c:strRef>
          </c:tx>
          <c:spPr>
            <a:solidFill>
              <a:schemeClr val="accent5"/>
            </a:solidFill>
            <a:ln w="9525">
              <a:noFill/>
            </a:ln>
            <a:effectLst/>
          </c:spPr>
          <c:invertIfNegative val="0"/>
          <c:dLbls>
            <c:dLbl>
              <c:idx val="0"/>
              <c:tx>
                <c:rich>
                  <a:bodyPr/>
                  <a:lstStyle/>
                  <a:p>
                    <a:fld id="{0D96D5C9-0CFA-47F6-8C23-7FA8E28C580F}"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18E-48A6-9EF1-EA02EC525D04}"/>
                </c:ext>
              </c:extLst>
            </c:dLbl>
            <c:dLbl>
              <c:idx val="1"/>
              <c:layout>
                <c:manualLayout>
                  <c:x val="0"/>
                  <c:y val="8.6158393785343013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6C-4FDC-8910-3BD56BDC37C4}"/>
                </c:ext>
              </c:extLst>
            </c:dLbl>
            <c:dLbl>
              <c:idx val="2"/>
              <c:layout>
                <c:manualLayout>
                  <c:x val="0"/>
                  <c:y val="7.3042211686753867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6C-4FDC-8910-3BD56BDC37C4}"/>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Diabetes mellitus</c:v>
                </c:pt>
                <c:pt idx="1">
                  <c:v>Post-organ transplantion</c:v>
                </c:pt>
                <c:pt idx="2">
                  <c:v>TNF-α inhibitors</c:v>
                </c:pt>
                <c:pt idx="3">
                  <c:v>Non-HIV immunosuppression</c:v>
                </c:pt>
              </c:strCache>
            </c:strRef>
          </c:cat>
          <c:val>
            <c:numRef>
              <c:f>Sheet1!$B$2:$B$5</c:f>
              <c:numCache>
                <c:formatCode>0"%"</c:formatCode>
                <c:ptCount val="4"/>
                <c:pt idx="0">
                  <c:v>24.342581422999999</c:v>
                </c:pt>
                <c:pt idx="1">
                  <c:v>0.68757539199999995</c:v>
                </c:pt>
                <c:pt idx="2">
                  <c:v>0.98914354599999998</c:v>
                </c:pt>
                <c:pt idx="3">
                  <c:v>9.5054282269999995</c:v>
                </c:pt>
              </c:numCache>
            </c:numRef>
          </c:val>
          <c:extLst>
            <c:ext xmlns:c16="http://schemas.microsoft.com/office/drawing/2014/chart" uri="{C3380CC4-5D6E-409C-BE32-E72D297353CC}">
              <c16:uniqueId val="{00000013-618E-48A6-9EF1-EA02EC525D04}"/>
            </c:ext>
          </c:extLst>
        </c:ser>
        <c:ser>
          <c:idx val="2"/>
          <c:order val="1"/>
          <c:tx>
            <c:strRef>
              <c:f>Sheet1!$C$1</c:f>
              <c:strCache>
                <c:ptCount val="1"/>
                <c:pt idx="0">
                  <c:v>U.S.-born</c:v>
                </c:pt>
              </c:strCache>
            </c:strRef>
          </c:tx>
          <c:spPr>
            <a:solidFill>
              <a:schemeClr val="accent2"/>
            </a:solidFill>
            <a:ln w="9525">
              <a:noFill/>
            </a:ln>
            <a:effectLst/>
          </c:spPr>
          <c:invertIfNegative val="0"/>
          <c:dPt>
            <c:idx val="0"/>
            <c:invertIfNegative val="0"/>
            <c:bubble3D val="0"/>
            <c:spPr>
              <a:solidFill>
                <a:schemeClr val="accent2"/>
              </a:solidFill>
              <a:ln w="9525">
                <a:noFill/>
              </a:ln>
              <a:effectLst/>
            </c:spPr>
            <c:extLst>
              <c:ext xmlns:c16="http://schemas.microsoft.com/office/drawing/2014/chart" uri="{C3380CC4-5D6E-409C-BE32-E72D297353CC}">
                <c16:uniqueId val="{00000015-618E-48A6-9EF1-EA02EC525D04}"/>
              </c:ext>
            </c:extLst>
          </c:dPt>
          <c:dLbls>
            <c:dLbl>
              <c:idx val="0"/>
              <c:tx>
                <c:rich>
                  <a:bodyPr/>
                  <a:lstStyle/>
                  <a:p>
                    <a:fld id="{362CB6DB-9761-4690-ACAA-B840CF308102}"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18E-48A6-9EF1-EA02EC525D04}"/>
                </c:ext>
              </c:extLst>
            </c:dLbl>
            <c:dLbl>
              <c:idx val="1"/>
              <c:layout>
                <c:manualLayout>
                  <c:x val="-3.472222222222222E-3"/>
                  <c:y val="6.6236005597761728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6C-4FDC-8910-3BD56BDC37C4}"/>
                </c:ext>
              </c:extLst>
            </c:dLbl>
            <c:dLbl>
              <c:idx val="2"/>
              <c:layout>
                <c:manualLayout>
                  <c:x val="8.4875562720133283E-17"/>
                  <c:y val="8.7133003941280637E-3"/>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6C-4FDC-8910-3BD56BDC37C4}"/>
                </c:ext>
              </c:extLst>
            </c:dLbl>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Diabetes mellitus</c:v>
                </c:pt>
                <c:pt idx="1">
                  <c:v>Post-organ transplantion</c:v>
                </c:pt>
                <c:pt idx="2">
                  <c:v>TNF-α inhibitors</c:v>
                </c:pt>
                <c:pt idx="3">
                  <c:v>Non-HIV immunosuppression</c:v>
                </c:pt>
              </c:strCache>
            </c:strRef>
          </c:cat>
          <c:val>
            <c:numRef>
              <c:f>Sheet1!$C$2:$C$5</c:f>
              <c:numCache>
                <c:formatCode>0"%"</c:formatCode>
                <c:ptCount val="4"/>
                <c:pt idx="0">
                  <c:v>17</c:v>
                </c:pt>
                <c:pt idx="1">
                  <c:v>0.521966072</c:v>
                </c:pt>
                <c:pt idx="2">
                  <c:v>1.043932144</c:v>
                </c:pt>
                <c:pt idx="3">
                  <c:v>9.612875163</c:v>
                </c:pt>
              </c:numCache>
            </c:numRef>
          </c:val>
          <c:extLst>
            <c:ext xmlns:c16="http://schemas.microsoft.com/office/drawing/2014/chart" uri="{C3380CC4-5D6E-409C-BE32-E72D297353CC}">
              <c16:uniqueId val="{00000016-618E-48A6-9EF1-EA02EC525D04}"/>
            </c:ext>
          </c:extLst>
        </c:ser>
        <c:ser>
          <c:idx val="0"/>
          <c:order val="2"/>
          <c:tx>
            <c:strRef>
              <c:f>Sheet1!$D$1</c:f>
              <c:strCache>
                <c:ptCount val="1"/>
                <c:pt idx="0">
                  <c:v>Non-U.S.–born </c:v>
                </c:pt>
              </c:strCache>
            </c:strRef>
          </c:tx>
          <c:spPr>
            <a:solidFill>
              <a:schemeClr val="accent6"/>
            </a:solidFill>
            <a:ln w="9525">
              <a:noFill/>
            </a:ln>
            <a:effectLst/>
          </c:spPr>
          <c:invertIfNegative val="0"/>
          <c:dLbls>
            <c:dLbl>
              <c:idx val="1"/>
              <c:layout>
                <c:manualLayout>
                  <c:x val="-5.7870370370370367E-3"/>
                  <c:y val="5.7164634146341462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6C-4FDC-8910-3BD56BDC37C4}"/>
                </c:ext>
              </c:extLst>
            </c:dLbl>
            <c:dLbl>
              <c:idx val="2"/>
              <c:layout>
                <c:manualLayout>
                  <c:x val="-1.1574074074074073E-3"/>
                  <c:y val="6.7633660821385735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6C-4FDC-8910-3BD56BDC37C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Diabetes mellitus</c:v>
                </c:pt>
                <c:pt idx="1">
                  <c:v>Post-organ transplantion</c:v>
                </c:pt>
                <c:pt idx="2">
                  <c:v>TNF-α inhibitors</c:v>
                </c:pt>
                <c:pt idx="3">
                  <c:v>Non-HIV immunosuppression</c:v>
                </c:pt>
              </c:strCache>
            </c:strRef>
          </c:cat>
          <c:val>
            <c:numRef>
              <c:f>Sheet1!$D$2:$D$5</c:f>
              <c:numCache>
                <c:formatCode>0"%"</c:formatCode>
                <c:ptCount val="4"/>
                <c:pt idx="0">
                  <c:v>26.656651644</c:v>
                </c:pt>
                <c:pt idx="1">
                  <c:v>0.75112668999999999</c:v>
                </c:pt>
                <c:pt idx="2">
                  <c:v>0.96811884500000001</c:v>
                </c:pt>
                <c:pt idx="3">
                  <c:v>9.4641962940000006</c:v>
                </c:pt>
              </c:numCache>
            </c:numRef>
          </c:val>
          <c:extLst>
            <c:ext xmlns:c16="http://schemas.microsoft.com/office/drawing/2014/chart" uri="{C3380CC4-5D6E-409C-BE32-E72D297353CC}">
              <c16:uniqueId val="{00000002-AFA7-491F-85AF-C2FEB4AB20F9}"/>
            </c:ext>
          </c:extLst>
        </c:ser>
        <c:dLbls>
          <c:dLblPos val="outEnd"/>
          <c:showLegendKey val="0"/>
          <c:showVal val="1"/>
          <c:showCatName val="0"/>
          <c:showSerName val="0"/>
          <c:showPercent val="0"/>
          <c:showBubbleSize val="0"/>
        </c:dLbls>
        <c:gapWidth val="50"/>
        <c:axId val="437378656"/>
        <c:axId val="437380624"/>
      </c:barChart>
      <c:valAx>
        <c:axId val="437380624"/>
        <c:scaling>
          <c:orientation val="minMax"/>
        </c:scaling>
        <c:delete val="1"/>
        <c:axPos val="l"/>
        <c:majorGridlines>
          <c:spPr>
            <a:ln w="9525" cap="flat" cmpd="sng" algn="ctr">
              <a:noFill/>
              <a:round/>
            </a:ln>
            <a:effectLst/>
          </c:spPr>
        </c:majorGridlines>
        <c:numFmt formatCode="#&quot;%&quot;" sourceLinked="0"/>
        <c:majorTickMark val="out"/>
        <c:minorTickMark val="none"/>
        <c:tickLblPos val="nextTo"/>
        <c:crossAx val="437378656"/>
        <c:crosses val="autoZero"/>
        <c:crossBetween val="between"/>
      </c:valAx>
      <c:catAx>
        <c:axId val="437378656"/>
        <c:scaling>
          <c:orientation val="minMax"/>
        </c:scaling>
        <c:delete val="0"/>
        <c:axPos val="b"/>
        <c:numFmt formatCode="General" sourceLinked="1"/>
        <c:majorTickMark val="out"/>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37380624"/>
        <c:crosses val="autoZero"/>
        <c:auto val="1"/>
        <c:lblAlgn val="ctr"/>
        <c:lblOffset val="100"/>
        <c:noMultiLvlLbl val="0"/>
      </c:catAx>
      <c:spPr>
        <a:noFill/>
        <a:ln>
          <a:noFill/>
        </a:ln>
        <a:effectLst/>
      </c:spPr>
    </c:plotArea>
    <c:legend>
      <c:legendPos val="r"/>
      <c:layout>
        <c:manualLayout>
          <c:xMode val="edge"/>
          <c:yMode val="edge"/>
          <c:x val="0.76310267206182569"/>
          <c:y val="0.11474927885988462"/>
          <c:w val="0.23521993778555458"/>
          <c:h val="0.1876811775289884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800">
          <a:solidFill>
            <a:srgbClr val="000000"/>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Percentages</c:v>
                </c:pt>
              </c:strCache>
            </c:strRef>
          </c:tx>
          <c:spPr>
            <a:solidFill>
              <a:srgbClr val="005DAA"/>
            </a:solidFill>
            <a:ln>
              <a:noFill/>
            </a:ln>
            <a:effectLst/>
          </c:spPr>
          <c:invertIfNegative val="0"/>
          <c:dLbls>
            <c:dLbl>
              <c:idx val="0"/>
              <c:tx>
                <c:rich>
                  <a:bodyPr/>
                  <a:lstStyle/>
                  <a:p>
                    <a:fld id="{E201AE8B-7C96-4299-B505-D9FD0B946DDD}" type="VALUE">
                      <a:rPr lang="en-US" sz="2000" b="1" i="0" u="none" strike="noStrike" kern="1200" baseline="0">
                        <a:solidFill>
                          <a:schemeClr val="bg2"/>
                        </a:solidFill>
                        <a:latin typeface="Calibri" panose="020F0502020204030204" pitchFamily="34" charset="0"/>
                        <a:ea typeface="+mn-ea"/>
                        <a:cs typeface="Calibri" panose="020F0502020204030204" pitchFamily="34" charset="0"/>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032-4AB4-8BB4-ABB39159888D}"/>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032-4AB4-8BB4-ABB39159888D}"/>
                </c:ext>
              </c:extLst>
            </c:dLbl>
            <c:dLbl>
              <c:idx val="2"/>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032-4AB4-8BB4-ABB39159888D}"/>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032-4AB4-8BB4-ABB39159888D}"/>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1032-4AB4-8BB4-ABB39159888D}"/>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1032-4AB4-8BB4-ABB39159888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Injection drug use</c:v>
                </c:pt>
                <c:pt idx="1">
                  <c:v>Residing in long-term care facility†</c:v>
                </c:pt>
                <c:pt idx="2">
                  <c:v>Experiencing homelessness</c:v>
                </c:pt>
                <c:pt idx="3">
                  <c:v>Noninjection drug use</c:v>
                </c:pt>
                <c:pt idx="4">
                  <c:v>Excess alcohol use</c:v>
                </c:pt>
              </c:strCache>
            </c:strRef>
          </c:cat>
          <c:val>
            <c:numRef>
              <c:f>Sheet1!$B$2:$B$6</c:f>
              <c:numCache>
                <c:formatCode>0%</c:formatCode>
                <c:ptCount val="5"/>
                <c:pt idx="0">
                  <c:v>1.00632176493356E-2</c:v>
                </c:pt>
                <c:pt idx="1">
                  <c:v>1.7870722429999999E-2</c:v>
                </c:pt>
                <c:pt idx="2">
                  <c:v>4.9980874665306603E-2</c:v>
                </c:pt>
                <c:pt idx="3">
                  <c:v>7.2210065645514201E-2</c:v>
                </c:pt>
                <c:pt idx="4">
                  <c:v>9.0663580246913594E-2</c:v>
                </c:pt>
              </c:numCache>
            </c:numRef>
          </c:val>
          <c:extLst>
            <c:ext xmlns:c16="http://schemas.microsoft.com/office/drawing/2014/chart" uri="{C3380CC4-5D6E-409C-BE32-E72D297353CC}">
              <c16:uniqueId val="{00000000-1032-4AB4-8BB4-ABB39159888D}"/>
            </c:ext>
          </c:extLst>
        </c:ser>
        <c:dLbls>
          <c:dLblPos val="inEnd"/>
          <c:showLegendKey val="0"/>
          <c:showVal val="1"/>
          <c:showCatName val="0"/>
          <c:showSerName val="0"/>
          <c:showPercent val="0"/>
          <c:showBubbleSize val="0"/>
        </c:dLbls>
        <c:gapWidth val="10"/>
        <c:axId val="1774546703"/>
        <c:axId val="1774555439"/>
      </c:barChart>
      <c:catAx>
        <c:axId val="1774546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774555439"/>
        <c:crosses val="autoZero"/>
        <c:auto val="1"/>
        <c:lblAlgn val="ctr"/>
        <c:lblOffset val="100"/>
        <c:noMultiLvlLbl val="0"/>
      </c:catAx>
      <c:valAx>
        <c:axId val="1774555439"/>
        <c:scaling>
          <c:orientation val="minMax"/>
        </c:scaling>
        <c:delete val="1"/>
        <c:axPos val="b"/>
        <c:numFmt formatCode="0%" sourceLinked="1"/>
        <c:majorTickMark val="none"/>
        <c:minorTickMark val="none"/>
        <c:tickLblPos val="nextTo"/>
        <c:crossAx val="177454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541271725784"/>
          <c:y val="2.8702989392478308E-2"/>
          <c:w val="0.69846589213482835"/>
          <c:h val="0.93541546948305698"/>
        </c:manualLayout>
      </c:layout>
      <c:barChart>
        <c:barDir val="bar"/>
        <c:grouping val="clustered"/>
        <c:varyColors val="0"/>
        <c:ser>
          <c:idx val="0"/>
          <c:order val="0"/>
          <c:tx>
            <c:v>Dead at diagnosis</c:v>
          </c:tx>
          <c:spPr>
            <a:solidFill>
              <a:schemeClr val="accent5"/>
            </a:solidFill>
            <a:ln>
              <a:solidFill>
                <a:schemeClr val="accent5"/>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Unknown cause of death</c:v>
                </c:pt>
                <c:pt idx="1">
                  <c:v>TB not cause of death</c:v>
                </c:pt>
                <c:pt idx="2">
                  <c:v>TB cause of death</c:v>
                </c:pt>
              </c:strCache>
            </c:strRef>
          </c:cat>
          <c:val>
            <c:numRef>
              <c:f>Sheet1!$C$2:$C$4</c:f>
              <c:numCache>
                <c:formatCode>0.00%</c:formatCode>
                <c:ptCount val="3"/>
                <c:pt idx="0">
                  <c:v>0.23557692307692307</c:v>
                </c:pt>
                <c:pt idx="1">
                  <c:v>0.47596153846153844</c:v>
                </c:pt>
                <c:pt idx="2">
                  <c:v>0.28846153846153844</c:v>
                </c:pt>
              </c:numCache>
            </c:numRef>
          </c:val>
          <c:extLst>
            <c:ext xmlns:c16="http://schemas.microsoft.com/office/drawing/2014/chart" uri="{C3380CC4-5D6E-409C-BE32-E72D297353CC}">
              <c16:uniqueId val="{00000000-AD1B-4E6C-AA8C-592C27B01485}"/>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r"/>
        <c:numFmt formatCode="General" sourceLinked="1"/>
        <c:majorTickMark val="none"/>
        <c:minorTickMark val="none"/>
        <c:tickLblPos val="nextTo"/>
        <c:crossAx val="163877888"/>
        <c:crosses val="autoZero"/>
        <c:auto val="1"/>
        <c:lblAlgn val="ctr"/>
        <c:lblOffset val="0"/>
        <c:noMultiLvlLbl val="0"/>
      </c:catAx>
      <c:valAx>
        <c:axId val="163877888"/>
        <c:scaling>
          <c:orientation val="maxMin"/>
          <c:max val="0.5"/>
          <c:min val="0"/>
        </c:scaling>
        <c:delete val="1"/>
        <c:axPos val="b"/>
        <c:numFmt formatCode="0.00%" sourceLinked="1"/>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sysDash"/>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45408812534795"/>
          <c:y val="2.8703104763816371E-2"/>
          <c:w val="0.69846589213482835"/>
          <c:h val="0.93541546948305698"/>
        </c:manualLayout>
      </c:layout>
      <c:barChart>
        <c:barDir val="bar"/>
        <c:grouping val="clustered"/>
        <c:varyColors val="0"/>
        <c:ser>
          <c:idx val="1"/>
          <c:order val="0"/>
          <c:tx>
            <c:v>Died after diagnosis</c:v>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Unknown cause of death</c:v>
                </c:pt>
                <c:pt idx="1">
                  <c:v>TB not cause of death</c:v>
                </c:pt>
                <c:pt idx="2">
                  <c:v>TB cause of death</c:v>
                </c:pt>
              </c:strCache>
            </c:strRef>
          </c:cat>
          <c:val>
            <c:numRef>
              <c:f>Sheet1!$E$2:$E$4</c:f>
              <c:numCache>
                <c:formatCode>0.00%</c:formatCode>
                <c:ptCount val="3"/>
                <c:pt idx="0">
                  <c:v>0.18524332810047095</c:v>
                </c:pt>
                <c:pt idx="1">
                  <c:v>0.39874411302982732</c:v>
                </c:pt>
                <c:pt idx="2">
                  <c:v>0.40659340659340659</c:v>
                </c:pt>
              </c:numCache>
            </c:numRef>
          </c:val>
          <c:extLst>
            <c:ext xmlns:c16="http://schemas.microsoft.com/office/drawing/2014/chart" uri="{C3380CC4-5D6E-409C-BE32-E72D297353CC}">
              <c16:uniqueId val="{00000001-A9B7-465E-A47D-B0E196D22019}"/>
            </c:ext>
          </c:extLst>
        </c:ser>
        <c:dLbls>
          <c:showLegendKey val="0"/>
          <c:showVal val="0"/>
          <c:showCatName val="0"/>
          <c:showSerName val="0"/>
          <c:showPercent val="0"/>
          <c:showBubbleSize val="0"/>
        </c:dLbls>
        <c:gapWidth val="10"/>
        <c:axId val="163888704"/>
        <c:axId val="163877888"/>
      </c:barChart>
      <c:catAx>
        <c:axId val="163888704"/>
        <c:scaling>
          <c:orientation val="minMax"/>
        </c:scaling>
        <c:delete val="1"/>
        <c:axPos val="l"/>
        <c:numFmt formatCode="General" sourceLinked="1"/>
        <c:majorTickMark val="none"/>
        <c:minorTickMark val="none"/>
        <c:tickLblPos val="nextTo"/>
        <c:crossAx val="163877888"/>
        <c:crosses val="autoZero"/>
        <c:auto val="1"/>
        <c:lblAlgn val="ctr"/>
        <c:lblOffset val="0"/>
        <c:noMultiLvlLbl val="0"/>
      </c:catAx>
      <c:valAx>
        <c:axId val="163877888"/>
        <c:scaling>
          <c:orientation val="minMax"/>
          <c:max val="0.5"/>
          <c:min val="0"/>
        </c:scaling>
        <c:delete val="1"/>
        <c:axPos val="b"/>
        <c:numFmt formatCode="0.00%" sourceLinked="1"/>
        <c:majorTickMark val="out"/>
        <c:minorTickMark val="none"/>
        <c:tickLblPos val="nextTo"/>
        <c:crossAx val="16388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0">
      <a:noFill/>
      <a:prstDash val="sysDash"/>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51891188020115E-2"/>
          <c:y val="6.1556715132830626E-2"/>
          <c:w val="0.84368602140138516"/>
          <c:h val="0.83014987709869581"/>
        </c:manualLayout>
      </c:layout>
      <c:barChart>
        <c:barDir val="col"/>
        <c:grouping val="clustered"/>
        <c:varyColors val="0"/>
        <c:ser>
          <c:idx val="1"/>
          <c:order val="0"/>
          <c:tx>
            <c:v>Number of deaths</c:v>
          </c:tx>
          <c:spPr>
            <a:solidFill>
              <a:schemeClr val="accent2">
                <a:lumMod val="20000"/>
                <a:lumOff val="80000"/>
              </a:schemeClr>
            </a:solidFill>
          </c:spPr>
          <c:invertIfNegative val="0"/>
          <c:cat>
            <c:numRef>
              <c:f>Sheet1!$A$2:$A$30</c:f>
              <c:numCache>
                <c:formatCode>General</c:formatCode>
                <c:ptCount val="29"/>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numCache>
            </c:numRef>
          </c:cat>
          <c:val>
            <c:numRef>
              <c:f>Sheet1!$B$2:$B$30</c:f>
              <c:numCache>
                <c:formatCode>#,##0</c:formatCode>
                <c:ptCount val="29"/>
                <c:pt idx="0">
                  <c:v>1631</c:v>
                </c:pt>
                <c:pt idx="1">
                  <c:v>1478</c:v>
                </c:pt>
                <c:pt idx="2">
                  <c:v>1336</c:v>
                </c:pt>
                <c:pt idx="3">
                  <c:v>1202</c:v>
                </c:pt>
                <c:pt idx="4">
                  <c:v>1166</c:v>
                </c:pt>
                <c:pt idx="5">
                  <c:v>1112</c:v>
                </c:pt>
                <c:pt idx="6">
                  <c:v>930</c:v>
                </c:pt>
                <c:pt idx="7">
                  <c:v>776</c:v>
                </c:pt>
                <c:pt idx="8">
                  <c:v>764</c:v>
                </c:pt>
                <c:pt idx="9">
                  <c:v>784</c:v>
                </c:pt>
                <c:pt idx="10">
                  <c:v>711</c:v>
                </c:pt>
                <c:pt idx="11">
                  <c:v>657</c:v>
                </c:pt>
                <c:pt idx="12">
                  <c:v>648</c:v>
                </c:pt>
                <c:pt idx="13">
                  <c:v>652</c:v>
                </c:pt>
                <c:pt idx="14">
                  <c:v>554</c:v>
                </c:pt>
                <c:pt idx="15">
                  <c:v>585</c:v>
                </c:pt>
                <c:pt idx="16">
                  <c:v>529</c:v>
                </c:pt>
                <c:pt idx="17">
                  <c:v>569</c:v>
                </c:pt>
                <c:pt idx="18">
                  <c:v>539</c:v>
                </c:pt>
                <c:pt idx="19">
                  <c:v>510</c:v>
                </c:pt>
                <c:pt idx="20">
                  <c:v>555</c:v>
                </c:pt>
                <c:pt idx="21">
                  <c:v>493</c:v>
                </c:pt>
                <c:pt idx="22">
                  <c:v>470</c:v>
                </c:pt>
                <c:pt idx="23">
                  <c:v>528</c:v>
                </c:pt>
                <c:pt idx="24">
                  <c:v>515</c:v>
                </c:pt>
                <c:pt idx="25">
                  <c:v>542</c:v>
                </c:pt>
                <c:pt idx="26">
                  <c:v>526</c:v>
                </c:pt>
                <c:pt idx="27">
                  <c:v>600</c:v>
                </c:pt>
                <c:pt idx="28">
                  <c:v>602</c:v>
                </c:pt>
              </c:numCache>
            </c:numRef>
          </c:val>
          <c:extLst>
            <c:ext xmlns:c16="http://schemas.microsoft.com/office/drawing/2014/chart" uri="{C3380CC4-5D6E-409C-BE32-E72D297353CC}">
              <c16:uniqueId val="{00000002-D88A-4C28-AF79-31B5C93FBB57}"/>
            </c:ext>
          </c:extLst>
        </c:ser>
        <c:dLbls>
          <c:showLegendKey val="0"/>
          <c:showVal val="0"/>
          <c:showCatName val="0"/>
          <c:showSerName val="0"/>
          <c:showPercent val="0"/>
          <c:showBubbleSize val="0"/>
        </c:dLbls>
        <c:gapWidth val="20"/>
        <c:axId val="315305256"/>
        <c:axId val="196572488"/>
      </c:barChart>
      <c:lineChart>
        <c:grouping val="standard"/>
        <c:varyColors val="0"/>
        <c:ser>
          <c:idx val="0"/>
          <c:order val="1"/>
          <c:tx>
            <c:strRef>
              <c:f>Sheet1!$C$1</c:f>
              <c:strCache>
                <c:ptCount val="1"/>
                <c:pt idx="0">
                  <c:v> Mortality rate</c:v>
                </c:pt>
              </c:strCache>
            </c:strRef>
          </c:tx>
          <c:spPr>
            <a:ln>
              <a:solidFill>
                <a:schemeClr val="accent2"/>
              </a:solidFill>
            </a:ln>
          </c:spPr>
          <c:marker>
            <c:symbol val="none"/>
          </c:marker>
          <c:dPt>
            <c:idx val="0"/>
            <c:bubble3D val="0"/>
            <c:extLst>
              <c:ext xmlns:c16="http://schemas.microsoft.com/office/drawing/2014/chart" uri="{C3380CC4-5D6E-409C-BE32-E72D297353CC}">
                <c16:uniqueId val="{00000000-36C4-4546-931A-80F6011FBEF3}"/>
              </c:ext>
            </c:extLst>
          </c:dPt>
          <c:cat>
            <c:numRef>
              <c:f>Sheet1!$A$2:$A$29</c:f>
              <c:numCache>
                <c:formatCode>General</c:formatCod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numCache>
            </c:numRef>
          </c:cat>
          <c:val>
            <c:numRef>
              <c:f>Sheet1!$C$2:$C$30</c:f>
              <c:numCache>
                <c:formatCode>0.0</c:formatCode>
                <c:ptCount val="29"/>
                <c:pt idx="0">
                  <c:v>0.62750417834679839</c:v>
                </c:pt>
                <c:pt idx="1">
                  <c:v>0.56170846113958539</c:v>
                </c:pt>
                <c:pt idx="2">
                  <c:v>0.50173053282622149</c:v>
                </c:pt>
                <c:pt idx="3">
                  <c:v>0.44618615590225363</c:v>
                </c:pt>
                <c:pt idx="4">
                  <c:v>0.42765932533440459</c:v>
                </c:pt>
                <c:pt idx="5">
                  <c:v>0.40311163904235409</c:v>
                </c:pt>
                <c:pt idx="6">
                  <c:v>0.33328534979953139</c:v>
                </c:pt>
                <c:pt idx="7">
                  <c:v>0.27501891454989025</c:v>
                </c:pt>
                <c:pt idx="8">
                  <c:v>0.26809937945696577</c:v>
                </c:pt>
                <c:pt idx="9">
                  <c:v>0.27257695747117677</c:v>
                </c:pt>
                <c:pt idx="10">
                  <c:v>0.24508119879644935</c:v>
                </c:pt>
                <c:pt idx="11">
                  <c:v>0.22438118588960779</c:v>
                </c:pt>
                <c:pt idx="12">
                  <c:v>0.21927702274348385</c:v>
                </c:pt>
                <c:pt idx="13">
                  <c:v>0.21851336962657192</c:v>
                </c:pt>
                <c:pt idx="14">
                  <c:v>0.18391188798709027</c:v>
                </c:pt>
                <c:pt idx="15">
                  <c:v>0.19237474774491248</c:v>
                </c:pt>
                <c:pt idx="16">
                  <c:v>0.17244103510009889</c:v>
                </c:pt>
                <c:pt idx="17">
                  <c:v>0.18394764665058833</c:v>
                </c:pt>
                <c:pt idx="18">
                  <c:v>0.17298734781129169</c:v>
                </c:pt>
                <c:pt idx="19">
                  <c:v>0.16248368767319288</c:v>
                </c:pt>
                <c:pt idx="20">
                  <c:v>0.17559959914819576</c:v>
                </c:pt>
                <c:pt idx="21">
                  <c:v>0.15484333185675192</c:v>
                </c:pt>
                <c:pt idx="22">
                  <c:v>0.14653659479894734</c:v>
                </c:pt>
                <c:pt idx="23">
                  <c:v>0.16343118574386051</c:v>
                </c:pt>
                <c:pt idx="24">
                  <c:v>0.15840201439626403</c:v>
                </c:pt>
                <c:pt idx="25">
                  <c:v>0.16583128950603476</c:v>
                </c:pt>
                <c:pt idx="26">
                  <c:v>0.16020469506173871</c:v>
                </c:pt>
                <c:pt idx="27">
                  <c:v>0.18098918990179744</c:v>
                </c:pt>
                <c:pt idx="28">
                  <c:v>0.18130806929271548</c:v>
                </c:pt>
              </c:numCache>
            </c:numRef>
          </c:val>
          <c:smooth val="0"/>
          <c:extLst>
            <c:ext xmlns:c16="http://schemas.microsoft.com/office/drawing/2014/chart" uri="{C3380CC4-5D6E-409C-BE32-E72D297353CC}">
              <c16:uniqueId val="{00000000-1A9D-41FD-8227-304C0E49A599}"/>
            </c:ext>
          </c:extLst>
        </c:ser>
        <c:dLbls>
          <c:showLegendKey val="0"/>
          <c:showVal val="0"/>
          <c:showCatName val="0"/>
          <c:showSerName val="0"/>
          <c:showPercent val="0"/>
          <c:showBubbleSize val="0"/>
        </c:dLbls>
        <c:marker val="1"/>
        <c:smooth val="0"/>
        <c:axId val="236857567"/>
        <c:axId val="236856319"/>
      </c:lineChart>
      <c:catAx>
        <c:axId val="315305256"/>
        <c:scaling>
          <c:orientation val="minMax"/>
        </c:scaling>
        <c:delete val="0"/>
        <c:axPos val="b"/>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solidFill>
                  <a:schemeClr val="tx1">
                    <a:lumMod val="85000"/>
                    <a:lumOff val="15000"/>
                  </a:schemeClr>
                </a:solidFill>
                <a:latin typeface="Calibri" panose="020F0502020204030204" pitchFamily="34" charset="0"/>
              </a:defRPr>
            </a:pPr>
            <a:endParaRPr lang="en-US"/>
          </a:p>
        </c:txPr>
        <c:crossAx val="196572488"/>
        <c:crosses val="autoZero"/>
        <c:auto val="1"/>
        <c:lblAlgn val="ctr"/>
        <c:lblOffset val="0"/>
        <c:tickLblSkip val="4"/>
        <c:tickMarkSkip val="1"/>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title>
          <c:tx>
            <c:rich>
              <a:bodyPr/>
              <a:lstStyle/>
              <a:p>
                <a:pPr>
                  <a:defRPr sz="2000">
                    <a:solidFill>
                      <a:schemeClr val="tx1">
                        <a:lumMod val="85000"/>
                        <a:lumOff val="15000"/>
                      </a:schemeClr>
                    </a:solidFill>
                    <a:latin typeface="Calibri" panose="020F0502020204030204" pitchFamily="34" charset="0"/>
                    <a:cs typeface="Calibri" panose="020F0502020204030204" pitchFamily="34" charset="0"/>
                  </a:defRPr>
                </a:pPr>
                <a:r>
                  <a:rPr lang="en-US" sz="2000">
                    <a:solidFill>
                      <a:schemeClr val="tx1">
                        <a:lumMod val="85000"/>
                        <a:lumOff val="15000"/>
                      </a:schemeClr>
                    </a:solidFill>
                    <a:latin typeface="Calibri" panose="020F0502020204030204" pitchFamily="34" charset="0"/>
                    <a:cs typeface="Calibri" panose="020F0502020204030204" pitchFamily="34" charset="0"/>
                  </a:rPr>
                  <a:t>Number of deaths</a:t>
                </a:r>
              </a:p>
            </c:rich>
          </c:tx>
          <c:overlay val="0"/>
        </c:title>
        <c:numFmt formatCode="#,##0" sourceLinked="1"/>
        <c:majorTickMark val="out"/>
        <c:minorTickMark val="out"/>
        <c:tickLblPos val="nextTo"/>
        <c:spPr>
          <a:ln>
            <a:solidFill>
              <a:schemeClr val="tx1">
                <a:lumMod val="85000"/>
                <a:lumOff val="15000"/>
              </a:schemeClr>
            </a:solidFill>
          </a:ln>
        </c:spPr>
        <c:txPr>
          <a:bodyPr/>
          <a:lstStyle/>
          <a:p>
            <a:pPr>
              <a:defRPr sz="1600" baseline="0">
                <a:solidFill>
                  <a:schemeClr val="tx1">
                    <a:lumMod val="85000"/>
                    <a:lumOff val="15000"/>
                  </a:schemeClr>
                </a:solidFill>
                <a:latin typeface="Calibri" panose="020F0502020204030204" pitchFamily="34" charset="0"/>
              </a:defRPr>
            </a:pPr>
            <a:endParaRPr lang="en-US"/>
          </a:p>
        </c:txPr>
        <c:crossAx val="315305256"/>
        <c:crosses val="autoZero"/>
        <c:crossBetween val="between"/>
        <c:majorUnit val="400"/>
        <c:minorUnit val="200"/>
      </c:valAx>
      <c:valAx>
        <c:axId val="236856319"/>
        <c:scaling>
          <c:orientation val="minMax"/>
        </c:scaling>
        <c:delete val="0"/>
        <c:axPos val="r"/>
        <c:title>
          <c:tx>
            <c:rich>
              <a:bodyPr/>
              <a:lstStyle/>
              <a:p>
                <a:pPr>
                  <a:defRPr/>
                </a:pPr>
                <a:r>
                  <a:rPr lang="en-US" sz="2000" b="1">
                    <a:latin typeface="Calibri" panose="020F0502020204030204" pitchFamily="34" charset="0"/>
                    <a:cs typeface="Calibri" panose="020F0502020204030204" pitchFamily="34" charset="0"/>
                  </a:rPr>
                  <a:t>Deaths per 100,000 persons</a:t>
                </a:r>
              </a:p>
            </c:rich>
          </c:tx>
          <c:overlay val="0"/>
        </c:title>
        <c:numFmt formatCode="0.0"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236857567"/>
        <c:crosses val="max"/>
        <c:crossBetween val="between"/>
      </c:valAx>
      <c:catAx>
        <c:axId val="236857567"/>
        <c:scaling>
          <c:orientation val="minMax"/>
        </c:scaling>
        <c:delete val="1"/>
        <c:axPos val="b"/>
        <c:numFmt formatCode="General" sourceLinked="1"/>
        <c:majorTickMark val="out"/>
        <c:minorTickMark val="none"/>
        <c:tickLblPos val="nextTo"/>
        <c:crossAx val="236856319"/>
        <c:crosses val="autoZero"/>
        <c:auto val="1"/>
        <c:lblAlgn val="ctr"/>
        <c:lblOffset val="100"/>
        <c:noMultiLvlLbl val="0"/>
      </c:catAx>
    </c:plotArea>
    <c:legend>
      <c:legendPos val="t"/>
      <c:layout>
        <c:manualLayout>
          <c:xMode val="edge"/>
          <c:yMode val="edge"/>
          <c:x val="0.32451001569888371"/>
          <c:y val="9.4830742452433822E-2"/>
          <c:w val="0.369919469425734"/>
          <c:h val="6.1188705578469359E-2"/>
        </c:manualLayout>
      </c:layout>
      <c:overlay val="0"/>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32543911977583E-2"/>
          <c:y val="7.0197263555962466E-2"/>
          <c:w val="0.89613104868404814"/>
          <c:h val="0.91370089067501925"/>
        </c:manualLayout>
      </c:layout>
      <c:pieChart>
        <c:varyColors val="1"/>
        <c:ser>
          <c:idx val="0"/>
          <c:order val="0"/>
          <c:tx>
            <c:strRef>
              <c:f>Sheet1!$B$1</c:f>
              <c:strCache>
                <c:ptCount val="1"/>
                <c:pt idx="0">
                  <c:v>Column1</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1AFF-426C-B1FA-8A560F94C59D}"/>
              </c:ext>
            </c:extLst>
          </c:dPt>
          <c:dPt>
            <c:idx val="1"/>
            <c:bubble3D val="0"/>
            <c:spPr>
              <a:solidFill>
                <a:schemeClr val="accent1"/>
              </a:solidFill>
              <a:ln w="19050">
                <a:noFill/>
              </a:ln>
              <a:effectLst/>
            </c:spPr>
            <c:extLst>
              <c:ext xmlns:c16="http://schemas.microsoft.com/office/drawing/2014/chart" uri="{C3380CC4-5D6E-409C-BE32-E72D297353CC}">
                <c16:uniqueId val="{00000003-1AFF-426C-B1FA-8A560F94C59D}"/>
              </c:ext>
            </c:extLst>
          </c:dPt>
          <c:dPt>
            <c:idx val="2"/>
            <c:bubble3D val="0"/>
            <c:spPr>
              <a:solidFill>
                <a:schemeClr val="accent6"/>
              </a:solidFill>
              <a:ln w="19050">
                <a:noFill/>
              </a:ln>
              <a:effectLst/>
            </c:spPr>
            <c:extLst>
              <c:ext xmlns:c16="http://schemas.microsoft.com/office/drawing/2014/chart" uri="{C3380CC4-5D6E-409C-BE32-E72D297353CC}">
                <c16:uniqueId val="{00000005-1AFF-426C-B1FA-8A560F94C59D}"/>
              </c:ext>
            </c:extLst>
          </c:dPt>
          <c:dLbls>
            <c:dLbl>
              <c:idx val="0"/>
              <c:layout>
                <c:manualLayout>
                  <c:x val="0.14551778989847555"/>
                  <c:y val="-0.10963233829101698"/>
                </c:manualLayout>
              </c:layout>
              <c:tx>
                <c:rich>
                  <a:bodyPr/>
                  <a:lstStyle/>
                  <a:p>
                    <a:fld id="{85F3893E-99FD-4FC1-827E-130BDC8EE402}" type="CATEGORYNAME">
                      <a:rPr lang="en-US"/>
                      <a:pPr/>
                      <a:t>[CATEGORY NAME]</a:t>
                    </a:fld>
                    <a:r>
                      <a:rPr lang="en-US" baseline="0"/>
                      <a:t>, </a:t>
                    </a:r>
                    <a:fld id="{F42B5FC6-CDF8-4263-B11E-4C295546DF7D}" type="VALUE">
                      <a:rPr lang="en-US" baseline="0" smtClean="0"/>
                      <a:pPr/>
                      <a:t>[VALUE]</a:t>
                    </a:fld>
                    <a:r>
                      <a:rPr lang="en-US" baseline="0"/>
                      <a:t> (N=6,326)</a:t>
                    </a:r>
                  </a:p>
                </c:rich>
              </c:tx>
              <c:showLegendKey val="0"/>
              <c:showVal val="1"/>
              <c:showCatName val="1"/>
              <c:showSerName val="0"/>
              <c:showPercent val="0"/>
              <c:showBubbleSize val="0"/>
              <c:extLst>
                <c:ext xmlns:c15="http://schemas.microsoft.com/office/drawing/2012/chart" uri="{CE6537A1-D6FC-4f65-9D91-7224C49458BB}">
                  <c15:layout>
                    <c:manualLayout>
                      <c:w val="0.31272967035836574"/>
                      <c:h val="0.3386420203954757"/>
                    </c:manualLayout>
                  </c15:layout>
                  <c15:dlblFieldTable/>
                  <c15:showDataLabelsRange val="0"/>
                </c:ext>
                <c:ext xmlns:c16="http://schemas.microsoft.com/office/drawing/2014/chart" uri="{C3380CC4-5D6E-409C-BE32-E72D297353CC}">
                  <c16:uniqueId val="{00000001-1AFF-426C-B1FA-8A560F94C59D}"/>
                </c:ext>
              </c:extLst>
            </c:dLbl>
            <c:dLbl>
              <c:idx val="1"/>
              <c:layout>
                <c:manualLayout>
                  <c:x val="-4.1305031395218524E-2"/>
                  <c:y val="6.3151225694341215E-2"/>
                </c:manualLayout>
              </c:layout>
              <c:tx>
                <c:rich>
                  <a:bodyPr/>
                  <a:lstStyle/>
                  <a:p>
                    <a:fld id="{B969DAC5-C342-4025-999B-35558E042B76}" type="CATEGORYNAME">
                      <a:rPr lang="en-US" dirty="0"/>
                      <a:pPr/>
                      <a:t>[CATEGORY NAME]</a:t>
                    </a:fld>
                    <a:r>
                      <a:rPr lang="en-US" baseline="0"/>
                      <a:t>, </a:t>
                    </a:r>
                    <a:fld id="{5A9AD22F-A66D-4059-8348-176DD5A0338D}" type="VALUE">
                      <a:rPr lang="en-US" baseline="0" smtClean="0"/>
                      <a:pPr/>
                      <a:t>[VALUE]</a:t>
                    </a:fld>
                    <a:r>
                      <a:rPr lang="en-US" baseline="0"/>
                      <a:t> (N=845)</a:t>
                    </a:r>
                  </a:p>
                </c:rich>
              </c:tx>
              <c:showLegendKey val="0"/>
              <c:showVal val="1"/>
              <c:showCatName val="1"/>
              <c:showSerName val="0"/>
              <c:showPercent val="0"/>
              <c:showBubbleSize val="0"/>
              <c:extLst>
                <c:ext xmlns:c15="http://schemas.microsoft.com/office/drawing/2012/chart" uri="{CE6537A1-D6FC-4f65-9D91-7224C49458BB}">
                  <c15:layout>
                    <c:manualLayout>
                      <c:w val="0.32555280282975863"/>
                      <c:h val="0.3386420203954757"/>
                    </c:manualLayout>
                  </c15:layout>
                  <c15:dlblFieldTable/>
                  <c15:showDataLabelsRange val="0"/>
                </c:ext>
                <c:ext xmlns:c16="http://schemas.microsoft.com/office/drawing/2014/chart" uri="{C3380CC4-5D6E-409C-BE32-E72D297353CC}">
                  <c16:uniqueId val="{00000003-1AFF-426C-B1FA-8A560F94C59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Alive</c:v>
                </c:pt>
                <c:pt idx="1">
                  <c:v>Dead</c:v>
                </c:pt>
              </c:strCache>
            </c:strRef>
          </c:cat>
          <c:val>
            <c:numRef>
              <c:f>Sheet1!$B$2:$B$3</c:f>
              <c:numCache>
                <c:formatCode>0</c:formatCode>
                <c:ptCount val="2"/>
                <c:pt idx="0">
                  <c:v>88</c:v>
                </c:pt>
                <c:pt idx="1">
                  <c:v>12</c:v>
                </c:pt>
              </c:numCache>
            </c:numRef>
          </c:val>
          <c:extLst>
            <c:ext xmlns:c16="http://schemas.microsoft.com/office/drawing/2014/chart" uri="{C3380CC4-5D6E-409C-BE32-E72D297353CC}">
              <c16:uniqueId val="{00000006-1AFF-426C-B1FA-8A560F94C59D}"/>
            </c:ext>
          </c:extLst>
        </c:ser>
        <c:dLbls>
          <c:showLegendKey val="0"/>
          <c:showVal val="0"/>
          <c:showCatName val="0"/>
          <c:showSerName val="0"/>
          <c:showPercent val="0"/>
          <c:showBubbleSize val="0"/>
          <c:showLeaderLines val="0"/>
        </c:dLbls>
        <c:firstSliceAng val="10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3343524301448"/>
          <c:y val="6.7341531325212402E-3"/>
          <c:w val="0.83823560022297605"/>
          <c:h val="0.9797975406024364"/>
        </c:manualLayout>
      </c:layout>
      <c:barChart>
        <c:barDir val="bar"/>
        <c:grouping val="clustered"/>
        <c:varyColors val="0"/>
        <c:ser>
          <c:idx val="0"/>
          <c:order val="0"/>
          <c:tx>
            <c:strRef>
              <c:f>Sheet1!$B$1</c:f>
              <c:strCache>
                <c:ptCount val="1"/>
                <c:pt idx="0">
                  <c:v>Number of clusters</c:v>
                </c:pt>
              </c:strCache>
            </c:strRef>
          </c:tx>
          <c:spPr>
            <a:solidFill>
              <a:srgbClr val="005DA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1E-4753-B90B-5F567EF3AE23}"/>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1E-4753-B90B-5F567EF3AE23}"/>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1E-4753-B90B-5F567EF3AE2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 cases</c:v>
                </c:pt>
                <c:pt idx="1">
                  <c:v>3 cases</c:v>
                </c:pt>
                <c:pt idx="2">
                  <c:v>4 cases</c:v>
                </c:pt>
                <c:pt idx="3">
                  <c:v>5 cases</c:v>
                </c:pt>
                <c:pt idx="4">
                  <c:v>6 cases</c:v>
                </c:pt>
                <c:pt idx="5">
                  <c:v>7 cases</c:v>
                </c:pt>
                <c:pt idx="6">
                  <c:v>8 cases</c:v>
                </c:pt>
                <c:pt idx="7">
                  <c:v>9 cases</c:v>
                </c:pt>
                <c:pt idx="8">
                  <c:v>≥10 cases</c:v>
                </c:pt>
              </c:strCache>
            </c:strRef>
          </c:cat>
          <c:val>
            <c:numRef>
              <c:f>Sheet1!$B$2:$B$10</c:f>
              <c:numCache>
                <c:formatCode>General</c:formatCode>
                <c:ptCount val="9"/>
                <c:pt idx="0" formatCode="#,##0">
                  <c:v>675</c:v>
                </c:pt>
                <c:pt idx="1">
                  <c:v>139</c:v>
                </c:pt>
                <c:pt idx="2">
                  <c:v>64</c:v>
                </c:pt>
                <c:pt idx="3">
                  <c:v>36</c:v>
                </c:pt>
                <c:pt idx="4">
                  <c:v>17</c:v>
                </c:pt>
                <c:pt idx="5">
                  <c:v>9</c:v>
                </c:pt>
                <c:pt idx="6">
                  <c:v>13</c:v>
                </c:pt>
                <c:pt idx="7">
                  <c:v>7</c:v>
                </c:pt>
                <c:pt idx="8">
                  <c:v>27</c:v>
                </c:pt>
              </c:numCache>
            </c:numRef>
          </c:val>
          <c:extLst>
            <c:ext xmlns:c16="http://schemas.microsoft.com/office/drawing/2014/chart" uri="{C3380CC4-5D6E-409C-BE32-E72D297353CC}">
              <c16:uniqueId val="{00000000-D811-4930-B497-C5AAE3B9B69B}"/>
            </c:ext>
          </c:extLst>
        </c:ser>
        <c:dLbls>
          <c:dLblPos val="outEnd"/>
          <c:showLegendKey val="0"/>
          <c:showVal val="1"/>
          <c:showCatName val="0"/>
          <c:showSerName val="0"/>
          <c:showPercent val="0"/>
          <c:showBubbleSize val="0"/>
        </c:dLbls>
        <c:gapWidth val="10"/>
        <c:axId val="440315320"/>
        <c:axId val="440312368"/>
      </c:barChart>
      <c:catAx>
        <c:axId val="440315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440312368"/>
        <c:crosses val="autoZero"/>
        <c:auto val="1"/>
        <c:lblAlgn val="ctr"/>
        <c:lblOffset val="20"/>
        <c:noMultiLvlLbl val="0"/>
      </c:catAx>
      <c:valAx>
        <c:axId val="440312368"/>
        <c:scaling>
          <c:orientation val="minMax"/>
          <c:max val="900"/>
          <c:min val="0"/>
        </c:scaling>
        <c:delete val="1"/>
        <c:axPos val="t"/>
        <c:numFmt formatCode="#,##0" sourceLinked="1"/>
        <c:majorTickMark val="out"/>
        <c:minorTickMark val="none"/>
        <c:tickLblPos val="nextTo"/>
        <c:crossAx val="440315320"/>
        <c:crosses val="autoZero"/>
        <c:crossBetween val="between"/>
        <c:majorUnit val="200"/>
      </c:valAx>
      <c:spPr>
        <a:noFill/>
        <a:ln w="25400">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41409609452991"/>
          <c:y val="0.10921225635015314"/>
          <c:w val="0.38753409688504259"/>
          <c:h val="0.76545482415509802"/>
        </c:manualLayout>
      </c:layout>
      <c:pieChart>
        <c:varyColors val="1"/>
        <c:ser>
          <c:idx val="0"/>
          <c:order val="0"/>
          <c:tx>
            <c:strRef>
              <c:f>Sheet1!$B$1</c:f>
              <c:strCache>
                <c:ptCount val="1"/>
                <c:pt idx="0">
                  <c:v>Number</c:v>
                </c:pt>
              </c:strCache>
            </c:strRef>
          </c:tx>
          <c:spPr>
            <a:ln>
              <a:noFill/>
            </a:ln>
          </c:spPr>
          <c:dPt>
            <c:idx val="0"/>
            <c:bubble3D val="0"/>
            <c:spPr>
              <a:solidFill>
                <a:srgbClr val="005DAA"/>
              </a:solidFill>
              <a:ln w="19050">
                <a:noFill/>
              </a:ln>
              <a:effectLst/>
            </c:spPr>
            <c:extLst>
              <c:ext xmlns:c16="http://schemas.microsoft.com/office/drawing/2014/chart" uri="{C3380CC4-5D6E-409C-BE32-E72D297353CC}">
                <c16:uniqueId val="{00000002-4EDB-40BC-AA0A-3CA10267C457}"/>
              </c:ext>
            </c:extLst>
          </c:dPt>
          <c:dPt>
            <c:idx val="1"/>
            <c:bubble3D val="0"/>
            <c:spPr>
              <a:solidFill>
                <a:srgbClr val="86B2D8"/>
              </a:solidFill>
              <a:ln w="19050">
                <a:noFill/>
              </a:ln>
              <a:effectLst/>
            </c:spPr>
            <c:extLst>
              <c:ext xmlns:c16="http://schemas.microsoft.com/office/drawing/2014/chart" uri="{C3380CC4-5D6E-409C-BE32-E72D297353CC}">
                <c16:uniqueId val="{00000003-4EDB-40BC-AA0A-3CA10267C457}"/>
              </c:ext>
            </c:extLst>
          </c:dPt>
          <c:dPt>
            <c:idx val="2"/>
            <c:bubble3D val="0"/>
            <c:spPr>
              <a:solidFill>
                <a:srgbClr val="D3E3F1"/>
              </a:solidFill>
              <a:ln w="19050">
                <a:noFill/>
              </a:ln>
              <a:effectLst/>
            </c:spPr>
            <c:extLst>
              <c:ext xmlns:c16="http://schemas.microsoft.com/office/drawing/2014/chart" uri="{C3380CC4-5D6E-409C-BE32-E72D297353CC}">
                <c16:uniqueId val="{00000004-4EDB-40BC-AA0A-3CA10267C457}"/>
              </c:ext>
            </c:extLst>
          </c:dPt>
          <c:dLbls>
            <c:dLbl>
              <c:idx val="0"/>
              <c:layout>
                <c:manualLayout>
                  <c:x val="-1.4811990535056588E-3"/>
                  <c:y val="-1.8137174161619848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08718FD-09B4-4B49-94E0-AEC4403E38E9}"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8</a:t>
                    </a:r>
                    <a:r>
                      <a:rPr lang="en-US" sz="2400" b="0" baseline="0">
                        <a:solidFill>
                          <a:schemeClr val="tx1">
                            <a:lumMod val="85000"/>
                            <a:lumOff val="15000"/>
                          </a:schemeClr>
                        </a:solidFill>
                      </a:rPr>
                      <a:t>%</a:t>
                    </a: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90695231810616"/>
                      <c:h val="0.11440529586443865"/>
                    </c:manualLayout>
                  </c15:layout>
                  <c15:dlblFieldTable/>
                  <c15:showDataLabelsRange val="0"/>
                </c:ext>
                <c:ext xmlns:c16="http://schemas.microsoft.com/office/drawing/2014/chart" uri="{C3380CC4-5D6E-409C-BE32-E72D297353CC}">
                  <c16:uniqueId val="{00000002-4EDB-40BC-AA0A-3CA10267C457}"/>
                </c:ext>
              </c:extLst>
            </c:dLbl>
            <c:dLbl>
              <c:idx val="1"/>
              <c:layout>
                <c:manualLayout>
                  <c:x val="-2.4162984436058459E-2"/>
                  <c:y val="4.1582209003083709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C387F7AA-18E0-48C3-8BF8-BFF6437775B1}"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DCBD131F-2500-40F2-A4C7-B5B1BFBC1712}"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316214234723463"/>
                      <c:h val="0.18372833654978585"/>
                    </c:manualLayout>
                  </c15:layout>
                  <c15:dlblFieldTable/>
                  <c15:showDataLabelsRange val="0"/>
                </c:ext>
                <c:ext xmlns:c16="http://schemas.microsoft.com/office/drawing/2014/chart" uri="{C3380CC4-5D6E-409C-BE32-E72D297353CC}">
                  <c16:uniqueId val="{00000003-4EDB-40BC-AA0A-3CA10267C457}"/>
                </c:ext>
              </c:extLst>
            </c:dLbl>
            <c:dLbl>
              <c:idx val="2"/>
              <c:layout>
                <c:manualLayout>
                  <c:x val="0.19248053724013703"/>
                  <c:y val="2.1204308364331556E-2"/>
                </c:manualLayout>
              </c:layout>
              <c:tx>
                <c:rich>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fld id="{E26DB2CA-DB45-4916-910F-D5ECA0AB257F}" type="CATEGORYNAME">
                      <a:rPr lang="en-US" sz="2400" b="0" smtClean="0">
                        <a:solidFill>
                          <a:schemeClr val="tx1">
                            <a:lumMod val="85000"/>
                            <a:lumOff val="15000"/>
                          </a:schemeClr>
                        </a:solidFill>
                      </a:rPr>
                      <a:pPr>
                        <a:defRPr sz="2400">
                          <a:solidFill>
                            <a:schemeClr val="tx1">
                              <a:lumMod val="85000"/>
                              <a:lumOff val="15000"/>
                            </a:schemeClr>
                          </a:solidFill>
                        </a:defRPr>
                      </a:pPr>
                      <a:t>[CATEGORY NAME]</a:t>
                    </a:fld>
                    <a:r>
                      <a:rPr lang="en-US" sz="2400" b="0">
                        <a:solidFill>
                          <a:schemeClr val="tx1">
                            <a:lumMod val="85000"/>
                            <a:lumOff val="15000"/>
                          </a:schemeClr>
                        </a:solidFill>
                      </a:rPr>
                      <a:t>, </a:t>
                    </a:r>
                    <a:fld id="{CB814C0D-FF9D-412D-95D4-55534AB8AC88}" type="PERCENTAGE">
                      <a:rPr lang="en-US" sz="2400" b="0" baseline="0" smtClean="0">
                        <a:solidFill>
                          <a:schemeClr val="tx1">
                            <a:lumMod val="85000"/>
                            <a:lumOff val="15000"/>
                          </a:schemeClr>
                        </a:solidFill>
                      </a:rPr>
                      <a:pPr>
                        <a:defRPr sz="2400">
                          <a:solidFill>
                            <a:schemeClr val="tx1">
                              <a:lumMod val="85000"/>
                              <a:lumOff val="15000"/>
                            </a:schemeClr>
                          </a:solidFill>
                        </a:defRPr>
                      </a:pPr>
                      <a:t>[PERCENTAGE]</a:t>
                    </a:fld>
                    <a:endParaRPr lang="en-US" sz="2400" b="0">
                      <a:solidFill>
                        <a:schemeClr val="tx1">
                          <a:lumMod val="85000"/>
                          <a:lumOff val="15000"/>
                        </a:schemeClr>
                      </a:solidFill>
                    </a:endParaRPr>
                  </a:p>
                </c:rich>
              </c:tx>
              <c:spPr>
                <a:noFill/>
                <a:ln>
                  <a:noFill/>
                </a:ln>
                <a:effectLst/>
              </c:spPr>
              <c:txPr>
                <a:bodyPr rot="0" spcFirstLastPara="1" vertOverflow="ellipsis" vert="horz" wrap="square" anchor="ctr" anchorCtr="1"/>
                <a:lstStyle/>
                <a:p>
                  <a:pPr>
                    <a:defRPr sz="24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449658593035037"/>
                      <c:h val="0.17296729660256024"/>
                    </c:manualLayout>
                  </c15:layout>
                  <c15:dlblFieldTable/>
                  <c15:showDataLabelsRange val="0"/>
                </c:ext>
                <c:ext xmlns:c16="http://schemas.microsoft.com/office/drawing/2014/chart" uri="{C3380CC4-5D6E-409C-BE32-E72D297353CC}">
                  <c16:uniqueId val="{00000004-4EDB-40BC-AA0A-3CA10267C45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Sheet1!$B$2:$B$4</c:f>
              <c:numCache>
                <c:formatCode>General</c:formatCode>
                <c:ptCount val="3"/>
                <c:pt idx="0">
                  <c:v>78</c:v>
                </c:pt>
                <c:pt idx="1">
                  <c:v>476</c:v>
                </c:pt>
                <c:pt idx="2">
                  <c:v>433</c:v>
                </c:pt>
              </c:numCache>
            </c:numRef>
          </c:val>
          <c:extLst>
            <c:ext xmlns:c16="http://schemas.microsoft.com/office/drawing/2014/chart" uri="{C3380CC4-5D6E-409C-BE32-E72D297353CC}">
              <c16:uniqueId val="{00000000-4EDB-40BC-AA0A-3CA10267C457}"/>
            </c:ext>
          </c:extLst>
        </c:ser>
        <c:ser>
          <c:idx val="1"/>
          <c:order val="1"/>
          <c:tx>
            <c:strRef>
              <c:f>Sheet1!$C$1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6D6A-4C4B-BA73-9C168B0770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6D6A-4C4B-BA73-9C168B0770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6D6A-4C4B-BA73-9C168B07706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High alert</c:v>
                </c:pt>
                <c:pt idx="1">
                  <c:v>Medium alert</c:v>
                </c:pt>
                <c:pt idx="2">
                  <c:v>No alert</c:v>
                </c:pt>
              </c:strCache>
            </c:strRef>
          </c:cat>
          <c:val>
            <c:numRef>
              <c:f>Sheet1!$C$2:$C$4</c:f>
              <c:numCache>
                <c:formatCode>0.0%</c:formatCode>
                <c:ptCount val="3"/>
                <c:pt idx="0">
                  <c:v>7.9027355623100301E-2</c:v>
                </c:pt>
                <c:pt idx="1">
                  <c:v>0.48226950354609927</c:v>
                </c:pt>
                <c:pt idx="2">
                  <c:v>0.43870314083080042</c:v>
                </c:pt>
              </c:numCache>
            </c:numRef>
          </c:val>
          <c:extLst>
            <c:ext xmlns:c16="http://schemas.microsoft.com/office/drawing/2014/chart" uri="{C3380CC4-5D6E-409C-BE32-E72D297353CC}">
              <c16:uniqueId val="{00000001-4EDB-40BC-AA0A-3CA10267C45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236622320944"/>
          <c:y val="6.9042956931970809E-2"/>
          <c:w val="0.78153877917159076"/>
          <c:h val="0.87946323177856733"/>
        </c:manualLayout>
      </c:layout>
      <c:pieChart>
        <c:varyColors val="1"/>
        <c:ser>
          <c:idx val="0"/>
          <c:order val="0"/>
          <c:tx>
            <c:strRef>
              <c:f>Sheet1!$A$2:$A$3</c:f>
              <c:strCache>
                <c:ptCount val="2"/>
                <c:pt idx="0">
                  <c:v>U.S.-born</c:v>
                </c:pt>
                <c:pt idx="1">
                  <c:v>Non-U.S.–born</c:v>
                </c:pt>
              </c:strCache>
            </c:strRef>
          </c:tx>
          <c:spPr>
            <a:solidFill>
              <a:srgbClr val="005DAA"/>
            </a:solidFill>
            <a:ln w="19050">
              <a:noFill/>
            </a:ln>
          </c:spPr>
          <c:dPt>
            <c:idx val="0"/>
            <c:bubble3D val="0"/>
            <c:spPr>
              <a:solidFill>
                <a:srgbClr val="9A4E9E"/>
              </a:solidFill>
              <a:ln w="19050">
                <a:noFill/>
              </a:ln>
              <a:effectLst/>
            </c:spPr>
            <c:extLst>
              <c:ext xmlns:c16="http://schemas.microsoft.com/office/drawing/2014/chart" uri="{C3380CC4-5D6E-409C-BE32-E72D297353CC}">
                <c16:uniqueId val="{00000001-B35B-44E4-837F-F1ED607FC387}"/>
              </c:ext>
            </c:extLst>
          </c:dPt>
          <c:dPt>
            <c:idx val="1"/>
            <c:bubble3D val="0"/>
            <c:spPr>
              <a:solidFill>
                <a:srgbClr val="005DAA"/>
              </a:solidFill>
              <a:ln w="19050">
                <a:noFill/>
              </a:ln>
              <a:effectLst/>
            </c:spPr>
            <c:extLst>
              <c:ext xmlns:c16="http://schemas.microsoft.com/office/drawing/2014/chart" uri="{C3380CC4-5D6E-409C-BE32-E72D297353CC}">
                <c16:uniqueId val="{00000000-B35B-44E4-837F-F1ED607FC387}"/>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3-299B-4607-8427-C3AF3CAA9423}"/>
              </c:ext>
            </c:extLst>
          </c:dPt>
          <c:dLbls>
            <c:dLbl>
              <c:idx val="0"/>
              <c:layout>
                <c:manualLayout>
                  <c:x val="-0.18836645077011147"/>
                  <c:y val="-0.27442655106941427"/>
                </c:manualLayout>
              </c:layout>
              <c:showLegendKey val="0"/>
              <c:showVal val="1"/>
              <c:showCatName val="1"/>
              <c:showSerName val="0"/>
              <c:showPercent val="0"/>
              <c:showBubbleSize val="0"/>
              <c:extLst>
                <c:ext xmlns:c15="http://schemas.microsoft.com/office/drawing/2012/chart" uri="{CE6537A1-D6FC-4f65-9D91-7224C49458BB}">
                  <c15:layout>
                    <c:manualLayout>
                      <c:w val="0.31268836648583487"/>
                      <c:h val="0.28580876795162508"/>
                    </c:manualLayout>
                  </c15:layout>
                </c:ext>
                <c:ext xmlns:c16="http://schemas.microsoft.com/office/drawing/2014/chart" uri="{C3380CC4-5D6E-409C-BE32-E72D297353CC}">
                  <c16:uniqueId val="{00000001-B35B-44E4-837F-F1ED607FC387}"/>
                </c:ext>
              </c:extLst>
            </c:dLbl>
            <c:dLbl>
              <c:idx val="1"/>
              <c:layout>
                <c:manualLayout>
                  <c:x val="0.11773311400395794"/>
                  <c:y val="0.18220074551851231"/>
                </c:manualLayout>
              </c:layout>
              <c:showLegendKey val="0"/>
              <c:showVal val="1"/>
              <c:showCatName val="1"/>
              <c:showSerName val="0"/>
              <c:showPercent val="0"/>
              <c:showBubbleSize val="0"/>
              <c:extLst>
                <c:ext xmlns:c15="http://schemas.microsoft.com/office/drawing/2012/chart" uri="{CE6537A1-D6FC-4f65-9D91-7224C49458BB}">
                  <c15:layout>
                    <c:manualLayout>
                      <c:w val="0.40373216797267431"/>
                      <c:h val="0.28580876795162508"/>
                    </c:manualLayout>
                  </c15:layout>
                </c:ext>
                <c:ext xmlns:c16="http://schemas.microsoft.com/office/drawing/2014/chart" uri="{C3380CC4-5D6E-409C-BE32-E72D297353CC}">
                  <c16:uniqueId val="{00000000-B35B-44E4-837F-F1ED607FC3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U.S.-born</c:v>
                </c:pt>
                <c:pt idx="1">
                  <c:v>Non-U.S.–born</c:v>
                </c:pt>
              </c:strCache>
            </c:strRef>
          </c:cat>
          <c:val>
            <c:numRef>
              <c:f>Sheet1!$B$2:$B$3</c:f>
              <c:numCache>
                <c:formatCode>General</c:formatCode>
                <c:ptCount val="2"/>
                <c:pt idx="0">
                  <c:v>0.62</c:v>
                </c:pt>
                <c:pt idx="1">
                  <c:v>0.379</c:v>
                </c:pt>
              </c:numCache>
            </c:numRef>
          </c:val>
          <c:extLst>
            <c:ext xmlns:c16="http://schemas.microsoft.com/office/drawing/2014/chart" uri="{C3380CC4-5D6E-409C-BE32-E72D297353CC}">
              <c16:uniqueId val="{00000000-3125-4717-9D0C-31C463BCEA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7024181048235"/>
          <c:y val="5.3060854390348675E-2"/>
          <c:w val="0.70105281437132849"/>
          <c:h val="0.87814653670998721"/>
        </c:manualLayout>
      </c:layout>
      <c:pieChart>
        <c:varyColors val="1"/>
        <c:ser>
          <c:idx val="0"/>
          <c:order val="0"/>
          <c:tx>
            <c:strRef>
              <c:f>Sheet1!$B$1</c:f>
              <c:strCache>
                <c:ptCount val="1"/>
                <c:pt idx="0">
                  <c:v>No Alert</c:v>
                </c:pt>
              </c:strCache>
            </c:strRef>
          </c:tx>
          <c:dPt>
            <c:idx val="0"/>
            <c:bubble3D val="0"/>
            <c:spPr>
              <a:solidFill>
                <a:srgbClr val="9A4E9E"/>
              </a:solidFill>
              <a:ln w="19050">
                <a:noFill/>
              </a:ln>
              <a:effectLst/>
            </c:spPr>
            <c:extLst>
              <c:ext xmlns:c16="http://schemas.microsoft.com/office/drawing/2014/chart" uri="{C3380CC4-5D6E-409C-BE32-E72D297353CC}">
                <c16:uniqueId val="{00000001-51CF-4C01-A4FF-A2FD1265B4D3}"/>
              </c:ext>
            </c:extLst>
          </c:dPt>
          <c:dPt>
            <c:idx val="1"/>
            <c:bubble3D val="0"/>
            <c:spPr>
              <a:solidFill>
                <a:srgbClr val="005DAA"/>
              </a:solidFill>
              <a:ln w="19050">
                <a:noFill/>
              </a:ln>
              <a:effectLst/>
            </c:spPr>
            <c:extLst>
              <c:ext xmlns:c16="http://schemas.microsoft.com/office/drawing/2014/chart" uri="{C3380CC4-5D6E-409C-BE32-E72D297353CC}">
                <c16:uniqueId val="{00000003-51CF-4C01-A4FF-A2FD1265B4D3}"/>
              </c:ext>
            </c:extLst>
          </c:dPt>
          <c:dLbls>
            <c:dLbl>
              <c:idx val="0"/>
              <c:layout>
                <c:manualLayout>
                  <c:x val="-0.2264772990501589"/>
                  <c:y val="9.3909970030341947E-2"/>
                </c:manualLayout>
              </c:layout>
              <c:showLegendKey val="0"/>
              <c:showVal val="1"/>
              <c:showCatName val="1"/>
              <c:showSerName val="0"/>
              <c:showPercent val="0"/>
              <c:showBubbleSize val="0"/>
              <c:extLst>
                <c:ext xmlns:c15="http://schemas.microsoft.com/office/drawing/2012/chart" uri="{CE6537A1-D6FC-4f65-9D91-7224C49458BB}">
                  <c15:layout>
                    <c:manualLayout>
                      <c:w val="0.23591385317724878"/>
                      <c:h val="0.24822695035460993"/>
                    </c:manualLayout>
                  </c15:layout>
                </c:ext>
                <c:ext xmlns:c16="http://schemas.microsoft.com/office/drawing/2014/chart" uri="{C3380CC4-5D6E-409C-BE32-E72D297353CC}">
                  <c16:uniqueId val="{00000001-51CF-4C01-A4FF-A2FD1265B4D3}"/>
                </c:ext>
              </c:extLst>
            </c:dLbl>
            <c:dLbl>
              <c:idx val="1"/>
              <c:layout>
                <c:manualLayout>
                  <c:x val="9.9083818334444476E-2"/>
                  <c:y val="-7.6607378864875939E-2"/>
                </c:manualLayout>
              </c:layout>
              <c:showLegendKey val="0"/>
              <c:showVal val="1"/>
              <c:showCatName val="1"/>
              <c:showSerName val="0"/>
              <c:showPercent val="0"/>
              <c:showBubbleSize val="0"/>
              <c:extLst>
                <c:ext xmlns:c15="http://schemas.microsoft.com/office/drawing/2012/chart" uri="{CE6537A1-D6FC-4f65-9D91-7224C49458BB}">
                  <c15:layout>
                    <c:manualLayout>
                      <c:w val="0.41874708938961658"/>
                      <c:h val="0.24601063829787234"/>
                    </c:manualLayout>
                  </c15:layout>
                </c:ext>
                <c:ext xmlns:c16="http://schemas.microsoft.com/office/drawing/2014/chart" uri="{C3380CC4-5D6E-409C-BE32-E72D297353CC}">
                  <c16:uniqueId val="{00000003-51CF-4C01-A4FF-A2FD1265B4D3}"/>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U.S.-born</c:v>
                </c:pt>
                <c:pt idx="1">
                  <c:v>Non-U.S.–born</c:v>
                </c:pt>
              </c:strCache>
            </c:strRef>
          </c:cat>
          <c:val>
            <c:numRef>
              <c:f>Sheet1!$B$2:$B$3</c:f>
              <c:numCache>
                <c:formatCode>0%</c:formatCode>
                <c:ptCount val="2"/>
                <c:pt idx="0">
                  <c:v>0.45300000000000001</c:v>
                </c:pt>
                <c:pt idx="1">
                  <c:v>0.54700000000000004</c:v>
                </c:pt>
              </c:numCache>
            </c:numRef>
          </c:val>
          <c:extLst>
            <c:ext xmlns:c16="http://schemas.microsoft.com/office/drawing/2014/chart" uri="{C3380CC4-5D6E-409C-BE32-E72D297353CC}">
              <c16:uniqueId val="{00000007-2748-4D9C-BEF3-F67B3CD6E23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16050104216594"/>
          <c:y val="3.7711044098211126E-2"/>
          <c:w val="0.71920604359289941"/>
          <c:h val="0.93264435044887983"/>
        </c:manualLayout>
      </c:layout>
      <c:barChart>
        <c:barDir val="bar"/>
        <c:grouping val="percentStacked"/>
        <c:varyColors val="0"/>
        <c:ser>
          <c:idx val="0"/>
          <c:order val="0"/>
          <c:tx>
            <c:v>Alerted</c:v>
          </c:tx>
          <c:spPr>
            <a:solidFill>
              <a:schemeClr val="accent1"/>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0–4  years (N=106)</c:v>
                </c:pt>
                <c:pt idx="1">
                  <c:v>5–14 years (N=75)</c:v>
                </c:pt>
                <c:pt idx="2">
                  <c:v>15–24 years (N=419)</c:v>
                </c:pt>
                <c:pt idx="3">
                  <c:v>25–44 years (N=1,038)</c:v>
                </c:pt>
                <c:pt idx="4">
                  <c:v>45–64 years (N=989)</c:v>
                </c:pt>
                <c:pt idx="5">
                  <c:v>≥65 years (N=372)</c:v>
                </c:pt>
              </c:strCache>
            </c:strRef>
          </c:cat>
          <c:val>
            <c:numRef>
              <c:f>Sheet1!$C$2:$C$7</c:f>
              <c:numCache>
                <c:formatCode>0.0%</c:formatCode>
                <c:ptCount val="6"/>
                <c:pt idx="0">
                  <c:v>0.79200000000000004</c:v>
                </c:pt>
                <c:pt idx="1">
                  <c:v>0.73299999999999998</c:v>
                </c:pt>
                <c:pt idx="2">
                  <c:v>0.66300000000000003</c:v>
                </c:pt>
                <c:pt idx="3">
                  <c:v>0.66200000000000003</c:v>
                </c:pt>
                <c:pt idx="4">
                  <c:v>0.64799999999999991</c:v>
                </c:pt>
                <c:pt idx="5">
                  <c:v>0.60499999999999998</c:v>
                </c:pt>
              </c:numCache>
            </c:numRef>
          </c:val>
          <c:extLst>
            <c:ext xmlns:c16="http://schemas.microsoft.com/office/drawing/2014/chart" uri="{C3380CC4-5D6E-409C-BE32-E72D297353CC}">
              <c16:uniqueId val="{00000000-3B21-4A51-ABF5-16C39E419BB0}"/>
            </c:ext>
          </c:extLst>
        </c:ser>
        <c:ser>
          <c:idx val="1"/>
          <c:order val="1"/>
          <c:tx>
            <c:v>Not alerted</c:v>
          </c:tx>
          <c:spPr>
            <a:solidFill>
              <a:srgbClr val="A1D1D7"/>
            </a:solidFill>
            <a:ln w="19050">
              <a:noFill/>
            </a:ln>
            <a:effectLst/>
          </c:spPr>
          <c:invertIfNegative val="0"/>
          <c:cat>
            <c:strRef>
              <c:f>Sheet1!$A$2:$A$7</c:f>
              <c:strCache>
                <c:ptCount val="6"/>
                <c:pt idx="0">
                  <c:v>0–4  years (N=106)</c:v>
                </c:pt>
                <c:pt idx="1">
                  <c:v>5–14 years (N=75)</c:v>
                </c:pt>
                <c:pt idx="2">
                  <c:v>15–24 years (N=419)</c:v>
                </c:pt>
                <c:pt idx="3">
                  <c:v>25–44 years (N=1,038)</c:v>
                </c:pt>
                <c:pt idx="4">
                  <c:v>45–64 years (N=989)</c:v>
                </c:pt>
                <c:pt idx="5">
                  <c:v>≥65 years (N=372)</c:v>
                </c:pt>
              </c:strCache>
            </c:strRef>
          </c:cat>
          <c:val>
            <c:numRef>
              <c:f>Sheet1!$D$2:$D$7</c:f>
              <c:numCache>
                <c:formatCode>0.0%</c:formatCode>
                <c:ptCount val="6"/>
                <c:pt idx="0">
                  <c:v>0.20800000000000002</c:v>
                </c:pt>
                <c:pt idx="1">
                  <c:v>0.26700000000000002</c:v>
                </c:pt>
                <c:pt idx="2">
                  <c:v>0.33700000000000002</c:v>
                </c:pt>
                <c:pt idx="3">
                  <c:v>0.33799999999999997</c:v>
                </c:pt>
                <c:pt idx="4">
                  <c:v>0.35200000000000004</c:v>
                </c:pt>
                <c:pt idx="5">
                  <c:v>0.39500000000000002</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951139986991"/>
          <c:y val="3.7711044098211126E-2"/>
          <c:w val="0.56241539474309887"/>
          <c:h val="0.93264435044887983"/>
        </c:manualLayout>
      </c:layout>
      <c:barChart>
        <c:barDir val="bar"/>
        <c:grouping val="percentStacked"/>
        <c:varyColors val="0"/>
        <c:ser>
          <c:idx val="0"/>
          <c:order val="0"/>
          <c:tx>
            <c:v>Alerted</c:v>
          </c:tx>
          <c:spPr>
            <a:solidFill>
              <a:srgbClr val="A13D84"/>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American Indian or Alaska Native (N=128)</c:v>
                </c:pt>
                <c:pt idx="1">
                  <c:v>Black or African American (N=824)</c:v>
                </c:pt>
                <c:pt idx="2">
                  <c:v>Native Hawaiian or
Other Pacific Islander (N=142)</c:v>
                </c:pt>
                <c:pt idx="3">
                  <c:v> White (N=300)</c:v>
                </c:pt>
                <c:pt idx="4">
                  <c:v>Asian (N=316)</c:v>
                </c:pt>
                <c:pt idx="5">
                  <c:v>Hispanic or Latino (N=1,232)</c:v>
                </c:pt>
                <c:pt idx="6">
                  <c:v>Multiple race (N=28)</c:v>
                </c:pt>
                <c:pt idx="7">
                  <c:v>Unknown or missing (N=29)</c:v>
                </c:pt>
              </c:strCache>
            </c:strRef>
          </c:cat>
          <c:val>
            <c:numRef>
              <c:f>Sheet1!$C$2:$C$9</c:f>
              <c:numCache>
                <c:formatCode>0.0%</c:formatCode>
                <c:ptCount val="8"/>
                <c:pt idx="0">
                  <c:v>0.96099999999999997</c:v>
                </c:pt>
                <c:pt idx="1">
                  <c:v>0.76200000000000001</c:v>
                </c:pt>
                <c:pt idx="2">
                  <c:v>0.71799999999999997</c:v>
                </c:pt>
                <c:pt idx="3">
                  <c:v>0.67999999999999994</c:v>
                </c:pt>
                <c:pt idx="4">
                  <c:v>0.64600000000000002</c:v>
                </c:pt>
                <c:pt idx="5">
                  <c:v>0.54200000000000004</c:v>
                </c:pt>
                <c:pt idx="6">
                  <c:v>0.78600000000000003</c:v>
                </c:pt>
                <c:pt idx="7">
                  <c:v>0.65500000000000003</c:v>
                </c:pt>
              </c:numCache>
            </c:numRef>
          </c:val>
          <c:extLst>
            <c:ext xmlns:c16="http://schemas.microsoft.com/office/drawing/2014/chart" uri="{C3380CC4-5D6E-409C-BE32-E72D297353CC}">
              <c16:uniqueId val="{00000000-3B21-4A51-ABF5-16C39E419BB0}"/>
            </c:ext>
          </c:extLst>
        </c:ser>
        <c:ser>
          <c:idx val="1"/>
          <c:order val="1"/>
          <c:tx>
            <c:v>Not alerted</c:v>
          </c:tx>
          <c:spPr>
            <a:solidFill>
              <a:srgbClr val="ECCCE3"/>
            </a:solidFill>
            <a:ln w="19050">
              <a:noFill/>
            </a:ln>
            <a:effectLst/>
          </c:spPr>
          <c:invertIfNegative val="0"/>
          <c:cat>
            <c:strRef>
              <c:f>Sheet1!$A$2:$A$9</c:f>
              <c:strCache>
                <c:ptCount val="8"/>
                <c:pt idx="0">
                  <c:v>American Indian or Alaska Native (N=128)</c:v>
                </c:pt>
                <c:pt idx="1">
                  <c:v>Black or African American (N=824)</c:v>
                </c:pt>
                <c:pt idx="2">
                  <c:v>Native Hawaiian or
Other Pacific Islander (N=142)</c:v>
                </c:pt>
                <c:pt idx="3">
                  <c:v> White (N=300)</c:v>
                </c:pt>
                <c:pt idx="4">
                  <c:v>Asian (N=316)</c:v>
                </c:pt>
                <c:pt idx="5">
                  <c:v>Hispanic or Latino (N=1,232)</c:v>
                </c:pt>
                <c:pt idx="6">
                  <c:v>Multiple race (N=28)</c:v>
                </c:pt>
                <c:pt idx="7">
                  <c:v>Unknown or missing (N=29)</c:v>
                </c:pt>
              </c:strCache>
            </c:strRef>
          </c:cat>
          <c:val>
            <c:numRef>
              <c:f>Sheet1!$D$2:$D$9</c:f>
              <c:numCache>
                <c:formatCode>0.0%</c:formatCode>
                <c:ptCount val="8"/>
                <c:pt idx="0">
                  <c:v>3.9E-2</c:v>
                </c:pt>
                <c:pt idx="1">
                  <c:v>0.23800000000000002</c:v>
                </c:pt>
                <c:pt idx="2">
                  <c:v>0.28199999999999997</c:v>
                </c:pt>
                <c:pt idx="3">
                  <c:v>0.32</c:v>
                </c:pt>
                <c:pt idx="4">
                  <c:v>0.35399999999999998</c:v>
                </c:pt>
                <c:pt idx="5">
                  <c:v>0.45799999999999996</c:v>
                </c:pt>
                <c:pt idx="6">
                  <c:v>0.214</c:v>
                </c:pt>
                <c:pt idx="7">
                  <c:v>0.34499999999999997</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951139986991"/>
          <c:y val="3.7711044098211126E-2"/>
          <c:w val="0.56241539474309887"/>
          <c:h val="0.93264435044887983"/>
        </c:manualLayout>
      </c:layout>
      <c:barChart>
        <c:barDir val="bar"/>
        <c:grouping val="percentStacked"/>
        <c:varyColors val="0"/>
        <c:ser>
          <c:idx val="0"/>
          <c:order val="0"/>
          <c:tx>
            <c:v>Alerted</c:v>
          </c:tx>
          <c:spPr>
            <a:solidFill>
              <a:schemeClr val="accent6"/>
            </a:solidFill>
            <a:ln w="1905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Diagnosed while incarcerated (N=164)</c:v>
                </c:pt>
                <c:pt idx="1">
                  <c:v>Injecting drug use (N=91)</c:v>
                </c:pt>
                <c:pt idx="2">
                  <c:v>Excess alcohol use (N=509)</c:v>
                </c:pt>
                <c:pt idx="3">
                  <c:v>Noninjecting drug use (N=559)</c:v>
                </c:pt>
                <c:pt idx="4">
                  <c:v>Experiencing homelessness (N=318)</c:v>
                </c:pt>
                <c:pt idx="5">
                  <c:v>Living with HIV (N=169)</c:v>
                </c:pt>
              </c:strCache>
            </c:strRef>
          </c:cat>
          <c:val>
            <c:numRef>
              <c:f>Sheet1!$C$2:$C$7</c:f>
              <c:numCache>
                <c:formatCode>0.0%</c:formatCode>
                <c:ptCount val="6"/>
                <c:pt idx="0">
                  <c:v>0.75</c:v>
                </c:pt>
                <c:pt idx="1">
                  <c:v>0.73599999999999999</c:v>
                </c:pt>
                <c:pt idx="2">
                  <c:v>0.72299999999999998</c:v>
                </c:pt>
                <c:pt idx="3">
                  <c:v>0.71</c:v>
                </c:pt>
                <c:pt idx="4">
                  <c:v>0.64200000000000002</c:v>
                </c:pt>
                <c:pt idx="5">
                  <c:v>0.627</c:v>
                </c:pt>
              </c:numCache>
            </c:numRef>
          </c:val>
          <c:extLst>
            <c:ext xmlns:c16="http://schemas.microsoft.com/office/drawing/2014/chart" uri="{C3380CC4-5D6E-409C-BE32-E72D297353CC}">
              <c16:uniqueId val="{00000000-3B21-4A51-ABF5-16C39E419BB0}"/>
            </c:ext>
          </c:extLst>
        </c:ser>
        <c:ser>
          <c:idx val="1"/>
          <c:order val="1"/>
          <c:tx>
            <c:v>Not alerted</c:v>
          </c:tx>
          <c:spPr>
            <a:solidFill>
              <a:srgbClr val="BFD8EF"/>
            </a:solidFill>
            <a:ln w="19050">
              <a:noFill/>
            </a:ln>
            <a:effectLst/>
          </c:spPr>
          <c:invertIfNegative val="0"/>
          <c:cat>
            <c:strRef>
              <c:f>Sheet1!$A$2:$A$7</c:f>
              <c:strCache>
                <c:ptCount val="6"/>
                <c:pt idx="0">
                  <c:v>Diagnosed while incarcerated (N=164)</c:v>
                </c:pt>
                <c:pt idx="1">
                  <c:v>Injecting drug use (N=91)</c:v>
                </c:pt>
                <c:pt idx="2">
                  <c:v>Excess alcohol use (N=509)</c:v>
                </c:pt>
                <c:pt idx="3">
                  <c:v>Noninjecting drug use (N=559)</c:v>
                </c:pt>
                <c:pt idx="4">
                  <c:v>Experiencing homelessness (N=318)</c:v>
                </c:pt>
                <c:pt idx="5">
                  <c:v>Living with HIV (N=169)</c:v>
                </c:pt>
              </c:strCache>
            </c:strRef>
          </c:cat>
          <c:val>
            <c:numRef>
              <c:f>Sheet1!$D$2:$D$7</c:f>
              <c:numCache>
                <c:formatCode>0.0%</c:formatCode>
                <c:ptCount val="6"/>
                <c:pt idx="0">
                  <c:v>0.25</c:v>
                </c:pt>
                <c:pt idx="1">
                  <c:v>0.26400000000000001</c:v>
                </c:pt>
                <c:pt idx="2">
                  <c:v>0.27700000000000002</c:v>
                </c:pt>
                <c:pt idx="3">
                  <c:v>0.28999999999999998</c:v>
                </c:pt>
                <c:pt idx="4">
                  <c:v>0.35799999999999998</c:v>
                </c:pt>
                <c:pt idx="5">
                  <c:v>0.373</c:v>
                </c:pt>
              </c:numCache>
            </c:numRef>
          </c:val>
          <c:extLst>
            <c:ext xmlns:c16="http://schemas.microsoft.com/office/drawing/2014/chart" uri="{C3380CC4-5D6E-409C-BE32-E72D297353CC}">
              <c16:uniqueId val="{00000000-4281-4879-9B22-D19683A57D58}"/>
            </c:ext>
          </c:extLst>
        </c:ser>
        <c:dLbls>
          <c:showLegendKey val="0"/>
          <c:showVal val="0"/>
          <c:showCatName val="0"/>
          <c:showSerName val="0"/>
          <c:showPercent val="0"/>
          <c:showBubbleSize val="0"/>
        </c:dLbls>
        <c:gapWidth val="20"/>
        <c:overlap val="100"/>
        <c:axId val="531148896"/>
        <c:axId val="531145288"/>
      </c:barChart>
      <c:catAx>
        <c:axId val="531148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20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531145288"/>
        <c:crosses val="autoZero"/>
        <c:auto val="1"/>
        <c:lblAlgn val="ctr"/>
        <c:lblOffset val="0"/>
        <c:noMultiLvlLbl val="0"/>
      </c:catAx>
      <c:valAx>
        <c:axId val="531145288"/>
        <c:scaling>
          <c:orientation val="minMax"/>
          <c:max val="1"/>
          <c:min val="0"/>
        </c:scaling>
        <c:delete val="1"/>
        <c:axPos val="t"/>
        <c:numFmt formatCode="#,##0" sourceLinked="0"/>
        <c:majorTickMark val="out"/>
        <c:minorTickMark val="none"/>
        <c:tickLblPos val="nextTo"/>
        <c:crossAx val="531148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06279648283249E-2"/>
          <c:y val="8.0855183631163396E-2"/>
          <c:w val="0.83865007426397298"/>
          <c:h val="0.81242691885736507"/>
        </c:manualLayout>
      </c:layout>
      <c:barChart>
        <c:barDir val="col"/>
        <c:grouping val="stacked"/>
        <c:varyColors val="0"/>
        <c:ser>
          <c:idx val="0"/>
          <c:order val="0"/>
          <c:tx>
            <c:strRef>
              <c:f>Sheet1!$B$1</c:f>
              <c:strCache>
                <c:ptCount val="1"/>
                <c:pt idx="0">
                  <c:v> U.S.-born persons (2022: n=2,142)</c:v>
                </c:pt>
              </c:strCache>
            </c:strRef>
          </c:tx>
          <c:spPr>
            <a:solidFill>
              <a:schemeClr val="accent2">
                <a:lumMod val="20000"/>
                <a:lumOff val="80000"/>
              </a:schemeClr>
            </a:solidFill>
            <a:ln>
              <a:noFill/>
            </a:ln>
          </c:spPr>
          <c:invertIfNegative val="0"/>
          <c:dPt>
            <c:idx val="8"/>
            <c:invertIfNegative val="0"/>
            <c:bubble3D val="0"/>
            <c:spPr>
              <a:solidFill>
                <a:schemeClr val="accent2">
                  <a:lumMod val="20000"/>
                  <a:lumOff val="80000"/>
                </a:schemeClr>
              </a:solidFill>
              <a:ln>
                <a:noFill/>
              </a:ln>
            </c:spPr>
            <c:extLst>
              <c:ext xmlns:c16="http://schemas.microsoft.com/office/drawing/2014/chart" uri="{C3380CC4-5D6E-409C-BE32-E72D297353CC}">
                <c16:uniqueId val="{00000000-8380-4029-8AF3-58ABC10CFC9F}"/>
              </c:ext>
            </c:extLst>
          </c:dPt>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Sheet1!$B$2:$B$31</c:f>
              <c:numCache>
                <c:formatCode>#,##0</c:formatCode>
                <c:ptCount val="30"/>
                <c:pt idx="0">
                  <c:v>17423</c:v>
                </c:pt>
                <c:pt idx="1">
                  <c:v>16170</c:v>
                </c:pt>
                <c:pt idx="2">
                  <c:v>14652</c:v>
                </c:pt>
                <c:pt idx="3">
                  <c:v>13375</c:v>
                </c:pt>
                <c:pt idx="4">
                  <c:v>11920</c:v>
                </c:pt>
                <c:pt idx="5">
                  <c:v>10606</c:v>
                </c:pt>
                <c:pt idx="6">
                  <c:v>9777</c:v>
                </c:pt>
                <c:pt idx="7">
                  <c:v>8630</c:v>
                </c:pt>
                <c:pt idx="8">
                  <c:v>7840</c:v>
                </c:pt>
                <c:pt idx="9">
                  <c:v>7259</c:v>
                </c:pt>
                <c:pt idx="10">
                  <c:v>6833</c:v>
                </c:pt>
                <c:pt idx="11">
                  <c:v>6592</c:v>
                </c:pt>
                <c:pt idx="12">
                  <c:v>6286</c:v>
                </c:pt>
                <c:pt idx="13">
                  <c:v>5852</c:v>
                </c:pt>
                <c:pt idx="14">
                  <c:v>5427</c:v>
                </c:pt>
                <c:pt idx="15">
                  <c:v>5245</c:v>
                </c:pt>
                <c:pt idx="16">
                  <c:v>4484</c:v>
                </c:pt>
                <c:pt idx="17">
                  <c:v>4303</c:v>
                </c:pt>
                <c:pt idx="18">
                  <c:v>3914</c:v>
                </c:pt>
                <c:pt idx="19">
                  <c:v>3606</c:v>
                </c:pt>
                <c:pt idx="20">
                  <c:v>3303</c:v>
                </c:pt>
                <c:pt idx="21">
                  <c:v>3109</c:v>
                </c:pt>
                <c:pt idx="22">
                  <c:v>3126</c:v>
                </c:pt>
                <c:pt idx="23">
                  <c:v>2881</c:v>
                </c:pt>
                <c:pt idx="24">
                  <c:v>2661</c:v>
                </c:pt>
                <c:pt idx="25">
                  <c:v>2642</c:v>
                </c:pt>
                <c:pt idx="26">
                  <c:v>2516</c:v>
                </c:pt>
                <c:pt idx="27">
                  <c:v>2009</c:v>
                </c:pt>
                <c:pt idx="28">
                  <c:v>2177</c:v>
                </c:pt>
                <c:pt idx="29">
                  <c:v>2142</c:v>
                </c:pt>
              </c:numCache>
            </c:numRef>
          </c:val>
          <c:extLst>
            <c:ext xmlns:c16="http://schemas.microsoft.com/office/drawing/2014/chart" uri="{C3380CC4-5D6E-409C-BE32-E72D297353CC}">
              <c16:uniqueId val="{00000000-3372-495F-88DD-CC523A09C770}"/>
            </c:ext>
          </c:extLst>
        </c:ser>
        <c:ser>
          <c:idx val="1"/>
          <c:order val="1"/>
          <c:tx>
            <c:strRef>
              <c:f>Sheet1!$C$1</c:f>
              <c:strCache>
                <c:ptCount val="1"/>
                <c:pt idx="0">
                  <c:v> Non-U.S.–born persons (2022: n=6,148)</c:v>
                </c:pt>
              </c:strCache>
            </c:strRef>
          </c:tx>
          <c:spPr>
            <a:solidFill>
              <a:srgbClr val="BBE0FF"/>
            </a:solidFill>
            <a:ln>
              <a:noFill/>
            </a:ln>
          </c:spPr>
          <c:invertIfNegative val="0"/>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Sheet1!$C$2:$C$31</c:f>
              <c:numCache>
                <c:formatCode>#,##0</c:formatCode>
                <c:ptCount val="30"/>
                <c:pt idx="0">
                  <c:v>7416</c:v>
                </c:pt>
                <c:pt idx="1">
                  <c:v>7773</c:v>
                </c:pt>
                <c:pt idx="2">
                  <c:v>8022</c:v>
                </c:pt>
                <c:pt idx="3">
                  <c:v>7764</c:v>
                </c:pt>
                <c:pt idx="4">
                  <c:v>7759</c:v>
                </c:pt>
                <c:pt idx="5">
                  <c:v>7628</c:v>
                </c:pt>
                <c:pt idx="6">
                  <c:v>7625</c:v>
                </c:pt>
                <c:pt idx="7">
                  <c:v>7637</c:v>
                </c:pt>
                <c:pt idx="8">
                  <c:v>8043</c:v>
                </c:pt>
                <c:pt idx="9">
                  <c:v>7740</c:v>
                </c:pt>
                <c:pt idx="10">
                  <c:v>7956</c:v>
                </c:pt>
                <c:pt idx="11">
                  <c:v>7883</c:v>
                </c:pt>
                <c:pt idx="12">
                  <c:v>7737</c:v>
                </c:pt>
                <c:pt idx="13">
                  <c:v>7844</c:v>
                </c:pt>
                <c:pt idx="14">
                  <c:v>7789</c:v>
                </c:pt>
                <c:pt idx="15">
                  <c:v>7689</c:v>
                </c:pt>
                <c:pt idx="16">
                  <c:v>6990</c:v>
                </c:pt>
                <c:pt idx="17">
                  <c:v>6758</c:v>
                </c:pt>
                <c:pt idx="18">
                  <c:v>6552</c:v>
                </c:pt>
                <c:pt idx="19">
                  <c:v>6298</c:v>
                </c:pt>
                <c:pt idx="20">
                  <c:v>6201</c:v>
                </c:pt>
                <c:pt idx="21">
                  <c:v>6266</c:v>
                </c:pt>
                <c:pt idx="22">
                  <c:v>6406</c:v>
                </c:pt>
                <c:pt idx="23">
                  <c:v>6353</c:v>
                </c:pt>
                <c:pt idx="24">
                  <c:v>6402</c:v>
                </c:pt>
                <c:pt idx="25">
                  <c:v>6352</c:v>
                </c:pt>
                <c:pt idx="26">
                  <c:v>6367</c:v>
                </c:pt>
                <c:pt idx="27">
                  <c:v>5141</c:v>
                </c:pt>
                <c:pt idx="28">
                  <c:v>5629</c:v>
                </c:pt>
                <c:pt idx="29">
                  <c:v>6148</c:v>
                </c:pt>
              </c:numCache>
            </c:numRef>
          </c:val>
          <c:extLst>
            <c:ext xmlns:c16="http://schemas.microsoft.com/office/drawing/2014/chart" uri="{C3380CC4-5D6E-409C-BE32-E72D297353CC}">
              <c16:uniqueId val="{00000001-3372-495F-88DD-CC523A09C770}"/>
            </c:ext>
          </c:extLst>
        </c:ser>
        <c:dLbls>
          <c:showLegendKey val="0"/>
          <c:showVal val="0"/>
          <c:showCatName val="0"/>
          <c:showSerName val="0"/>
          <c:showPercent val="0"/>
          <c:showBubbleSize val="0"/>
        </c:dLbls>
        <c:gapWidth val="10"/>
        <c:overlap val="100"/>
        <c:axId val="281767240"/>
        <c:axId val="281769984"/>
      </c:barChart>
      <c:lineChart>
        <c:grouping val="standard"/>
        <c:varyColors val="0"/>
        <c:ser>
          <c:idx val="2"/>
          <c:order val="2"/>
          <c:tx>
            <c:strRef>
              <c:f>Sheet1!$D$1</c:f>
              <c:strCache>
                <c:ptCount val="1"/>
                <c:pt idx="0">
                  <c:v> U.S.-born rate (2022: 0.8 cases per 100,000)</c:v>
                </c:pt>
              </c:strCache>
            </c:strRef>
          </c:tx>
          <c:spPr>
            <a:ln w="31750">
              <a:solidFill>
                <a:schemeClr val="accent2"/>
              </a:solidFill>
            </a:ln>
          </c:spPr>
          <c:marker>
            <c:symbol val="none"/>
          </c:marker>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Sheet1!$D$2:$D$31</c:f>
              <c:numCache>
                <c:formatCode>0.0</c:formatCode>
                <c:ptCount val="30"/>
                <c:pt idx="0">
                  <c:v>7.3817200428760872</c:v>
                </c:pt>
                <c:pt idx="1">
                  <c:v>6.7884546212358661</c:v>
                </c:pt>
                <c:pt idx="2">
                  <c:v>6.0824265943018965</c:v>
                </c:pt>
                <c:pt idx="3">
                  <c:v>5.5695940325199995</c:v>
                </c:pt>
                <c:pt idx="4">
                  <c:v>4.9340415300014087</c:v>
                </c:pt>
                <c:pt idx="5">
                  <c:v>4.3704462791015128</c:v>
                </c:pt>
                <c:pt idx="6">
                  <c:v>3.9940706699352333</c:v>
                </c:pt>
                <c:pt idx="7">
                  <c:v>3.5191983463535723</c:v>
                </c:pt>
                <c:pt idx="8">
                  <c:v>3.1679346311558763</c:v>
                </c:pt>
                <c:pt idx="9">
                  <c:v>2.9205596196176891</c:v>
                </c:pt>
                <c:pt idx="10">
                  <c:v>2.7026559232725118</c:v>
                </c:pt>
                <c:pt idx="11">
                  <c:v>2.5909576576085698</c:v>
                </c:pt>
                <c:pt idx="12">
                  <c:v>2.4509273826126559</c:v>
                </c:pt>
                <c:pt idx="13">
                  <c:v>2.2716484761400051</c:v>
                </c:pt>
                <c:pt idx="14">
                  <c:v>2.0890357346326276</c:v>
                </c:pt>
                <c:pt idx="15">
                  <c:v>2.0074030959452682</c:v>
                </c:pt>
                <c:pt idx="16">
                  <c:v>1.6973776246283527</c:v>
                </c:pt>
                <c:pt idx="17">
                  <c:v>1.6186792896616846</c:v>
                </c:pt>
                <c:pt idx="18">
                  <c:v>1.4636294513238353</c:v>
                </c:pt>
                <c:pt idx="19">
                  <c:v>1.3397229672847082</c:v>
                </c:pt>
                <c:pt idx="20">
                  <c:v>1.2175087623954501</c:v>
                </c:pt>
                <c:pt idx="21">
                  <c:v>1.1395358453883628</c:v>
                </c:pt>
                <c:pt idx="22">
                  <c:v>1.1408923179406303</c:v>
                </c:pt>
                <c:pt idx="23">
                  <c:v>1.0451912394500986</c:v>
                </c:pt>
                <c:pt idx="24">
                  <c:v>0.96142315426562741</c:v>
                </c:pt>
                <c:pt idx="25">
                  <c:v>0.94828952116102683</c:v>
                </c:pt>
                <c:pt idx="26">
                  <c:v>0.90069741867458564</c:v>
                </c:pt>
                <c:pt idx="27">
                  <c:v>0.71529766745703194</c:v>
                </c:pt>
                <c:pt idx="28">
                  <c:v>0.77598015695052358</c:v>
                </c:pt>
                <c:pt idx="29">
                  <c:v>0.76229063124635921</c:v>
                </c:pt>
              </c:numCache>
            </c:numRef>
          </c:val>
          <c:smooth val="0"/>
          <c:extLst>
            <c:ext xmlns:c16="http://schemas.microsoft.com/office/drawing/2014/chart" uri="{C3380CC4-5D6E-409C-BE32-E72D297353CC}">
              <c16:uniqueId val="{00000000-64B1-40EA-A94E-249AB57D294E}"/>
            </c:ext>
          </c:extLst>
        </c:ser>
        <c:ser>
          <c:idx val="3"/>
          <c:order val="3"/>
          <c:tx>
            <c:strRef>
              <c:f>Sheet1!$E$1</c:f>
              <c:strCache>
                <c:ptCount val="1"/>
                <c:pt idx="0">
                  <c:v> Non-U.S.–born rate (2022: 13.0 cases per 100,000)</c:v>
                </c:pt>
              </c:strCache>
            </c:strRef>
          </c:tx>
          <c:spPr>
            <a:ln w="31750">
              <a:solidFill>
                <a:schemeClr val="accent6"/>
              </a:solidFill>
            </a:ln>
          </c:spPr>
          <c:marker>
            <c:symbol val="none"/>
          </c:marker>
          <c:cat>
            <c:numRef>
              <c:f>Sheet1!$A$2:$A$31</c:f>
              <c:numCache>
                <c:formatCode>General</c:formatCode>
                <c:ptCount val="30"/>
                <c:pt idx="1">
                  <c:v>1994</c:v>
                </c:pt>
                <c:pt idx="5">
                  <c:v>1998</c:v>
                </c:pt>
                <c:pt idx="9">
                  <c:v>2002</c:v>
                </c:pt>
                <c:pt idx="13">
                  <c:v>2006</c:v>
                </c:pt>
                <c:pt idx="17">
                  <c:v>2010</c:v>
                </c:pt>
                <c:pt idx="21">
                  <c:v>2014</c:v>
                </c:pt>
                <c:pt idx="25">
                  <c:v>2018</c:v>
                </c:pt>
                <c:pt idx="29">
                  <c:v>2022</c:v>
                </c:pt>
              </c:numCache>
            </c:numRef>
          </c:cat>
          <c:val>
            <c:numRef>
              <c:f>Sheet1!$E$2:$E$31</c:f>
              <c:numCache>
                <c:formatCode>0.0</c:formatCode>
                <c:ptCount val="30"/>
                <c:pt idx="0">
                  <c:v>34.09028224694309</c:v>
                </c:pt>
                <c:pt idx="1">
                  <c:v>36.129081916941317</c:v>
                </c:pt>
                <c:pt idx="2">
                  <c:v>38.070607070995941</c:v>
                </c:pt>
                <c:pt idx="3">
                  <c:v>32.085237963861871</c:v>
                </c:pt>
                <c:pt idx="4">
                  <c:v>30.898382312983845</c:v>
                </c:pt>
                <c:pt idx="5">
                  <c:v>28.903867434465745</c:v>
                </c:pt>
                <c:pt idx="6">
                  <c:v>28.139210301202105</c:v>
                </c:pt>
                <c:pt idx="7">
                  <c:v>26.481546658252121</c:v>
                </c:pt>
                <c:pt idx="8">
                  <c:v>27.673575128285755</c:v>
                </c:pt>
                <c:pt idx="9">
                  <c:v>25.543469490256303</c:v>
                </c:pt>
                <c:pt idx="10">
                  <c:v>23.909360084729769</c:v>
                </c:pt>
                <c:pt idx="11">
                  <c:v>23.247140399722827</c:v>
                </c:pt>
                <c:pt idx="12">
                  <c:v>22.270694957655024</c:v>
                </c:pt>
                <c:pt idx="13">
                  <c:v>21.648822211890302</c:v>
                </c:pt>
                <c:pt idx="14">
                  <c:v>20.926424555806481</c:v>
                </c:pt>
                <c:pt idx="15">
                  <c:v>20.299745047980291</c:v>
                </c:pt>
                <c:pt idx="16">
                  <c:v>18.760446065972033</c:v>
                </c:pt>
                <c:pt idx="17">
                  <c:v>17.617676655986656</c:v>
                </c:pt>
                <c:pt idx="18">
                  <c:v>17.005010664467157</c:v>
                </c:pt>
                <c:pt idx="19">
                  <c:v>15.95329701429411</c:v>
                </c:pt>
                <c:pt idx="20">
                  <c:v>15.638140145224128</c:v>
                </c:pt>
                <c:pt idx="21">
                  <c:v>15.540058705014619</c:v>
                </c:pt>
                <c:pt idx="22">
                  <c:v>15.24831292032685</c:v>
                </c:pt>
                <c:pt idx="23">
                  <c:v>14.735369874483782</c:v>
                </c:pt>
                <c:pt idx="24">
                  <c:v>14.732574094123889</c:v>
                </c:pt>
                <c:pt idx="25">
                  <c:v>14.322326667378574</c:v>
                </c:pt>
                <c:pt idx="26">
                  <c:v>14.225758565618126</c:v>
                </c:pt>
                <c:pt idx="27">
                  <c:v>11.694034559295488</c:v>
                </c:pt>
                <c:pt idx="28">
                  <c:v>12.5420836034928</c:v>
                </c:pt>
                <c:pt idx="29">
                  <c:v>13.048394155058007</c:v>
                </c:pt>
              </c:numCache>
            </c:numRef>
          </c:val>
          <c:smooth val="0"/>
          <c:extLst>
            <c:ext xmlns:c16="http://schemas.microsoft.com/office/drawing/2014/chart" uri="{C3380CC4-5D6E-409C-BE32-E72D297353CC}">
              <c16:uniqueId val="{00000000-3797-4CD2-AE0C-1805863780F7}"/>
            </c:ext>
          </c:extLst>
        </c:ser>
        <c:dLbls>
          <c:showLegendKey val="0"/>
          <c:showVal val="0"/>
          <c:showCatName val="0"/>
          <c:showSerName val="0"/>
          <c:showPercent val="0"/>
          <c:showBubbleSize val="0"/>
        </c:dLbls>
        <c:marker val="1"/>
        <c:smooth val="0"/>
        <c:axId val="578739088"/>
        <c:axId val="578741056"/>
      </c:lineChart>
      <c:catAx>
        <c:axId val="281767240"/>
        <c:scaling>
          <c:orientation val="minMax"/>
        </c:scaling>
        <c:delete val="0"/>
        <c:axPos val="b"/>
        <c:title>
          <c:tx>
            <c:rich>
              <a:bodyPr/>
              <a:lstStyle/>
              <a:p>
                <a:pPr>
                  <a:defRPr sz="2000">
                    <a:solidFill>
                      <a:schemeClr val="tx1">
                        <a:lumMod val="85000"/>
                        <a:lumOff val="15000"/>
                      </a:schemeClr>
                    </a:solidFill>
                  </a:defRPr>
                </a:pPr>
                <a:r>
                  <a:rPr lang="en-US" sz="2000">
                    <a:solidFill>
                      <a:schemeClr val="tx1">
                        <a:lumMod val="85000"/>
                        <a:lumOff val="15000"/>
                      </a:schemeClr>
                    </a:solidFill>
                  </a:rPr>
                  <a:t>Year</a:t>
                </a:r>
              </a:p>
            </c:rich>
          </c:tx>
          <c:overlay val="0"/>
        </c:title>
        <c:numFmt formatCode="General" sourceLinked="1"/>
        <c:majorTickMark val="out"/>
        <c:minorTickMark val="none"/>
        <c:tickLblPos val="nextTo"/>
        <c:spPr>
          <a:ln>
            <a:solidFill>
              <a:schemeClr val="tx1">
                <a:lumMod val="85000"/>
                <a:lumOff val="15000"/>
              </a:schemeClr>
            </a:solidFill>
          </a:ln>
        </c:spPr>
        <c:txPr>
          <a:bodyPr rot="0" vert="horz"/>
          <a:lstStyle/>
          <a:p>
            <a:pPr>
              <a:defRPr sz="1600"/>
            </a:pPr>
            <a:endParaRPr lang="en-US"/>
          </a:p>
        </c:txPr>
        <c:crossAx val="281769984"/>
        <c:crosses val="autoZero"/>
        <c:auto val="1"/>
        <c:lblAlgn val="ctr"/>
        <c:lblOffset val="0"/>
        <c:noMultiLvlLbl val="0"/>
      </c:catAx>
      <c:valAx>
        <c:axId val="281769984"/>
        <c:scaling>
          <c:orientation val="minMax"/>
        </c:scaling>
        <c:delete val="0"/>
        <c:axPos val="l"/>
        <c:title>
          <c:tx>
            <c:rich>
              <a:bodyPr/>
              <a:lstStyle/>
              <a:p>
                <a:pPr>
                  <a:defRPr sz="2000">
                    <a:solidFill>
                      <a:schemeClr val="tx1">
                        <a:lumMod val="85000"/>
                        <a:lumOff val="15000"/>
                      </a:schemeClr>
                    </a:solidFill>
                  </a:defRPr>
                </a:pPr>
                <a:r>
                  <a:rPr lang="en-US" sz="2000">
                    <a:solidFill>
                      <a:schemeClr val="tx1">
                        <a:lumMod val="85000"/>
                        <a:lumOff val="15000"/>
                      </a:schemeClr>
                    </a:solidFill>
                  </a:rPr>
                  <a:t>Number of cases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281767240"/>
        <c:crosses val="autoZero"/>
        <c:crossBetween val="between"/>
        <c:majorUnit val="5000"/>
      </c:valAx>
      <c:valAx>
        <c:axId val="578741056"/>
        <c:scaling>
          <c:orientation val="minMax"/>
        </c:scaling>
        <c:delete val="0"/>
        <c:axPos val="r"/>
        <c:title>
          <c:tx>
            <c:rich>
              <a:bodyPr/>
              <a:lstStyle/>
              <a:p>
                <a:pPr>
                  <a:defRPr sz="2000">
                    <a:solidFill>
                      <a:schemeClr val="tx1">
                        <a:lumMod val="85000"/>
                        <a:lumOff val="15000"/>
                      </a:schemeClr>
                    </a:solidFill>
                  </a:defRPr>
                </a:pPr>
                <a:r>
                  <a:rPr lang="en-US" sz="2000">
                    <a:solidFill>
                      <a:schemeClr val="tx1">
                        <a:lumMod val="85000"/>
                        <a:lumOff val="15000"/>
                      </a:schemeClr>
                    </a:solidFill>
                  </a:rPr>
                  <a:t>Cases per 100,000 persons</a:t>
                </a:r>
              </a:p>
            </c:rich>
          </c:tx>
          <c:overlay val="0"/>
        </c:title>
        <c:numFmt formatCode="0" sourceLinked="0"/>
        <c:majorTickMark val="out"/>
        <c:minorTickMark val="none"/>
        <c:tickLblPos val="nextTo"/>
        <c:spPr>
          <a:ln>
            <a:solidFill>
              <a:schemeClr val="tx1">
                <a:lumMod val="85000"/>
                <a:lumOff val="15000"/>
              </a:schemeClr>
            </a:solidFill>
          </a:ln>
        </c:spPr>
        <c:txPr>
          <a:bodyPr/>
          <a:lstStyle/>
          <a:p>
            <a:pPr>
              <a:defRPr sz="1600"/>
            </a:pPr>
            <a:endParaRPr lang="en-US"/>
          </a:p>
        </c:txPr>
        <c:crossAx val="578739088"/>
        <c:crosses val="max"/>
        <c:crossBetween val="between"/>
      </c:valAx>
      <c:catAx>
        <c:axId val="578739088"/>
        <c:scaling>
          <c:orientation val="minMax"/>
        </c:scaling>
        <c:delete val="1"/>
        <c:axPos val="b"/>
        <c:numFmt formatCode="General" sourceLinked="1"/>
        <c:majorTickMark val="out"/>
        <c:minorTickMark val="none"/>
        <c:tickLblPos val="nextTo"/>
        <c:crossAx val="578741056"/>
        <c:crosses val="autoZero"/>
        <c:auto val="1"/>
        <c:lblAlgn val="ctr"/>
        <c:lblOffset val="100"/>
        <c:noMultiLvlLbl val="0"/>
      </c:catAx>
    </c:plotArea>
    <c:legend>
      <c:legendPos val="t"/>
      <c:layout>
        <c:manualLayout>
          <c:xMode val="edge"/>
          <c:yMode val="edge"/>
          <c:x val="0.45949039672974751"/>
          <c:y val="0.12130636448221752"/>
          <c:w val="0.4543119431112746"/>
          <c:h val="0.2458371523004069"/>
        </c:manualLayout>
      </c:layout>
      <c:overlay val="0"/>
    </c:legend>
    <c:plotVisOnly val="1"/>
    <c:dispBlanksAs val="gap"/>
    <c:showDLblsOverMax val="0"/>
  </c:chart>
  <c:txPr>
    <a:bodyPr/>
    <a:lstStyle/>
    <a:p>
      <a:pPr>
        <a:defRPr sz="1800">
          <a:solidFill>
            <a:schemeClr val="tx1">
              <a:lumMod val="85000"/>
              <a:lumOff val="1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U.S.-born</a:t>
            </a:r>
          </a:p>
        </c:rich>
      </c:tx>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940180906168946"/>
          <c:y val="6.4848251935745727E-2"/>
          <c:w val="0.82288651211060826"/>
          <c:h val="0.82183516599009676"/>
        </c:manualLayout>
      </c:layout>
      <c:lineChart>
        <c:grouping val="standard"/>
        <c:varyColors val="0"/>
        <c:ser>
          <c:idx val="1"/>
          <c:order val="0"/>
          <c:spPr>
            <a:ln w="31750" cap="rnd">
              <a:solidFill>
                <a:srgbClr val="9A4E9E"/>
              </a:solidFill>
              <a:round/>
            </a:ln>
            <a:effectLst/>
          </c:spPr>
          <c:marker>
            <c:symbol val="circle"/>
            <c:size val="5"/>
            <c:spPr>
              <a:noFill/>
              <a:ln w="9525">
                <a:noFill/>
              </a:ln>
              <a:effectLst/>
            </c:spPr>
          </c:marker>
          <c:dLbls>
            <c:delete val="1"/>
          </c:dLbls>
          <c:cat>
            <c:numRef>
              <c:f>usborn_merged_updated!$A$2:$A$13</c:f>
              <c:numCache>
                <c:formatCode>General</c:formatCode>
                <c:ptCount val="12"/>
                <c:pt idx="1">
                  <c:v>2012</c:v>
                </c:pt>
                <c:pt idx="3">
                  <c:v>2014</c:v>
                </c:pt>
                <c:pt idx="5">
                  <c:v>2016</c:v>
                </c:pt>
                <c:pt idx="7">
                  <c:v>2018</c:v>
                </c:pt>
                <c:pt idx="9">
                  <c:v>2020</c:v>
                </c:pt>
                <c:pt idx="11">
                  <c:v>2022</c:v>
                </c:pt>
              </c:numCache>
            </c:numRef>
          </c:cat>
          <c:val>
            <c:numRef>
              <c:f>usborn_merged_updated!$B$2:$B$13</c:f>
              <c:numCache>
                <c:formatCode>0.0</c:formatCode>
                <c:ptCount val="12"/>
                <c:pt idx="0">
                  <c:v>1.4636294513238353</c:v>
                </c:pt>
                <c:pt idx="1">
                  <c:v>1.3397229672847082</c:v>
                </c:pt>
                <c:pt idx="2">
                  <c:v>1.2175087623954501</c:v>
                </c:pt>
                <c:pt idx="3">
                  <c:v>1.1395358453883628</c:v>
                </c:pt>
                <c:pt idx="4">
                  <c:v>1.1408923179406303</c:v>
                </c:pt>
                <c:pt idx="5">
                  <c:v>1.0451912394500986</c:v>
                </c:pt>
                <c:pt idx="6">
                  <c:v>0.96142315426562741</c:v>
                </c:pt>
                <c:pt idx="7">
                  <c:v>0.94828952116102683</c:v>
                </c:pt>
                <c:pt idx="8">
                  <c:v>0.90069741867458564</c:v>
                </c:pt>
                <c:pt idx="9">
                  <c:v>0.71529766745703194</c:v>
                </c:pt>
                <c:pt idx="10">
                  <c:v>0.77598015695052358</c:v>
                </c:pt>
                <c:pt idx="11">
                  <c:v>0.76229063124635921</c:v>
                </c:pt>
              </c:numCache>
            </c:numRef>
          </c:val>
          <c:smooth val="0"/>
          <c:extLst>
            <c:ext xmlns:c16="http://schemas.microsoft.com/office/drawing/2014/chart" uri="{C3380CC4-5D6E-409C-BE32-E72D297353CC}">
              <c16:uniqueId val="{00000001-D1F3-492D-8F79-876748A56746}"/>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noMultiLvlLbl val="0"/>
      </c:catAx>
      <c:valAx>
        <c:axId val="1977258991"/>
        <c:scaling>
          <c:orientation val="minMax"/>
          <c:max val="2"/>
        </c:scaling>
        <c:delete val="0"/>
        <c:axPos val="l"/>
        <c:title>
          <c:tx>
            <c:rich>
              <a:bodyPr rot="-54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r>
                  <a:rPr lang="en-US" sz="2000" b="1">
                    <a:solidFill>
                      <a:schemeClr val="tx1">
                        <a:lumMod val="85000"/>
                        <a:lumOff val="15000"/>
                      </a:schemeClr>
                    </a:solidFill>
                    <a:latin typeface="+mn-lt"/>
                  </a:rPr>
                  <a:t>Cases per 100,000 persons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600" b="1">
                <a:solidFill>
                  <a:schemeClr val="tx1">
                    <a:lumMod val="85000"/>
                    <a:lumOff val="15000"/>
                  </a:schemeClr>
                </a:solidFill>
                <a:latin typeface="Calibri" panose="020F0502020204030204" pitchFamily="34" charset="0"/>
                <a:cs typeface="Calibri" panose="020F0502020204030204" pitchFamily="34" charset="0"/>
              </a:rPr>
              <a:t>Non-U.S.–born</a:t>
            </a:r>
          </a:p>
        </c:rich>
      </c:tx>
      <c:overlay val="1"/>
      <c:spPr>
        <a:noFill/>
        <a:ln>
          <a:noFill/>
        </a:ln>
        <a:effectLst/>
      </c:spPr>
      <c:txPr>
        <a:bodyPr rot="0" spcFirstLastPara="1" vertOverflow="ellipsis" vert="horz" wrap="square" anchor="ctr" anchorCtr="1"/>
        <a:lstStyle/>
        <a:p>
          <a:pPr>
            <a:defRPr sz="2400" b="0" i="0" u="none" strike="noStrike" kern="1200" spc="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2295012294079356"/>
          <c:y val="9.0534098897863222E-2"/>
          <c:w val="0.84645911164737897"/>
          <c:h val="0.79278986563877585"/>
        </c:manualLayout>
      </c:layout>
      <c:lineChart>
        <c:grouping val="standard"/>
        <c:varyColors val="0"/>
        <c:ser>
          <c:idx val="0"/>
          <c:order val="0"/>
          <c:spPr>
            <a:ln w="31750" cap="rnd">
              <a:solidFill>
                <a:schemeClr val="accent1"/>
              </a:solidFill>
              <a:round/>
            </a:ln>
            <a:effectLst/>
          </c:spPr>
          <c:marker>
            <c:symbol val="circle"/>
            <c:size val="5"/>
            <c:spPr>
              <a:noFill/>
              <a:ln w="9525">
                <a:noFill/>
              </a:ln>
              <a:effectLst/>
            </c:spPr>
          </c:marker>
          <c:dLbls>
            <c:delete val="1"/>
          </c:dLbls>
          <c:cat>
            <c:numRef>
              <c:f>usborn_merged_updated!$A$2:$A$13</c:f>
              <c:numCache>
                <c:formatCode>General</c:formatCode>
                <c:ptCount val="12"/>
                <c:pt idx="1">
                  <c:v>2012</c:v>
                </c:pt>
                <c:pt idx="3">
                  <c:v>2014</c:v>
                </c:pt>
                <c:pt idx="5">
                  <c:v>2016</c:v>
                </c:pt>
                <c:pt idx="7">
                  <c:v>2018</c:v>
                </c:pt>
                <c:pt idx="9">
                  <c:v>2020</c:v>
                </c:pt>
                <c:pt idx="11">
                  <c:v>2022</c:v>
                </c:pt>
              </c:numCache>
            </c:numRef>
          </c:cat>
          <c:val>
            <c:numRef>
              <c:f>usborn_merged_updated!$B$2:$B$13</c:f>
              <c:numCache>
                <c:formatCode>0.0</c:formatCode>
                <c:ptCount val="12"/>
                <c:pt idx="0">
                  <c:v>17.005010664467157</c:v>
                </c:pt>
                <c:pt idx="1">
                  <c:v>15.95329701429411</c:v>
                </c:pt>
                <c:pt idx="2">
                  <c:v>15.638140145224128</c:v>
                </c:pt>
                <c:pt idx="3">
                  <c:v>15.540058705014619</c:v>
                </c:pt>
                <c:pt idx="4">
                  <c:v>15.24831292032685</c:v>
                </c:pt>
                <c:pt idx="5">
                  <c:v>14.735369874483782</c:v>
                </c:pt>
                <c:pt idx="6">
                  <c:v>14.732574094123889</c:v>
                </c:pt>
                <c:pt idx="7">
                  <c:v>14.322326667378574</c:v>
                </c:pt>
                <c:pt idx="8">
                  <c:v>14.225758565618126</c:v>
                </c:pt>
                <c:pt idx="9">
                  <c:v>11.694034559295488</c:v>
                </c:pt>
                <c:pt idx="10">
                  <c:v>12.5420836034928</c:v>
                </c:pt>
                <c:pt idx="11">
                  <c:v>13.048394155058007</c:v>
                </c:pt>
              </c:numCache>
            </c:numRef>
          </c:val>
          <c:smooth val="0"/>
          <c:extLst>
            <c:ext xmlns:c16="http://schemas.microsoft.com/office/drawing/2014/chart" uri="{C3380CC4-5D6E-409C-BE32-E72D297353CC}">
              <c16:uniqueId val="{00000000-06DB-457D-A7A3-60313FC2FE5D}"/>
            </c:ext>
          </c:extLst>
        </c:ser>
        <c:dLbls>
          <c:dLblPos val="t"/>
          <c:showLegendKey val="0"/>
          <c:showVal val="1"/>
          <c:showCatName val="0"/>
          <c:showSerName val="0"/>
          <c:showPercent val="0"/>
          <c:showBubbleSize val="0"/>
        </c:dLbls>
        <c:marker val="1"/>
        <c:smooth val="0"/>
        <c:axId val="2063966975"/>
        <c:axId val="1977258991"/>
      </c:lineChart>
      <c:catAx>
        <c:axId val="206396697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r>
                  <a:rPr lang="en-US" sz="2000" b="1">
                    <a:solidFill>
                      <a:schemeClr val="tx1">
                        <a:lumMod val="85000"/>
                        <a:lumOff val="15000"/>
                      </a:schemeClr>
                    </a:solidFill>
                    <a:latin typeface="Calibri" panose="020F0502020204030204" pitchFamily="34" charset="0"/>
                    <a:cs typeface="Calibri" panose="020F0502020204030204" pitchFamily="34" charset="0"/>
                  </a:rPr>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rgbClr val="000000">
                <a:lumMod val="85000"/>
                <a:lumOff val="15000"/>
              </a:srgb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1977258991"/>
        <c:crosses val="autoZero"/>
        <c:auto val="1"/>
        <c:lblAlgn val="ctr"/>
        <c:lblOffset val="100"/>
        <c:noMultiLvlLbl val="0"/>
      </c:catAx>
      <c:valAx>
        <c:axId val="1977258991"/>
        <c:scaling>
          <c:orientation val="minMax"/>
          <c:max val="20"/>
          <c:min val="0"/>
        </c:scaling>
        <c:delete val="0"/>
        <c:axPos val="l"/>
        <c:numFmt formatCode="0" sourceLinked="0"/>
        <c:majorTickMark val="out"/>
        <c:minorTickMark val="none"/>
        <c:tickLblPos val="nextTo"/>
        <c:spPr>
          <a:noFill/>
          <a:ln>
            <a:solidFill>
              <a:srgbClr val="000000">
                <a:lumMod val="85000"/>
                <a:lumOff val="15000"/>
              </a:srgbClr>
            </a:solid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libri" panose="020F0502020204030204" pitchFamily="34" charset="0"/>
                <a:ea typeface="+mn-ea"/>
                <a:cs typeface="Calibri" panose="020F0502020204030204" pitchFamily="34" charset="0"/>
              </a:defRPr>
            </a:pPr>
            <a:endParaRPr lang="en-US"/>
          </a:p>
        </c:txPr>
        <c:crossAx val="2063966975"/>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3581833642683"/>
          <c:y val="6.1950276211912805E-2"/>
          <c:w val="0.40743013903331604"/>
          <c:h val="0.89159909270551452"/>
        </c:manualLayout>
      </c:layout>
      <c:pieChart>
        <c:varyColors val="1"/>
        <c:ser>
          <c:idx val="0"/>
          <c:order val="0"/>
          <c:tx>
            <c:strRef>
              <c:f>Sheet1!$B$1</c:f>
              <c:strCache>
                <c:ptCount val="1"/>
                <c:pt idx="0">
                  <c:v>percent</c:v>
                </c:pt>
              </c:strCache>
            </c:strRef>
          </c:tx>
          <c:spPr>
            <a:solidFill>
              <a:srgbClr val="005DAA"/>
            </a:solidFill>
            <a:ln w="3175">
              <a:noFill/>
            </a:ln>
            <a:effectLst/>
          </c:spPr>
          <c:dPt>
            <c:idx val="0"/>
            <c:bubble3D val="0"/>
            <c:spPr>
              <a:solidFill>
                <a:srgbClr val="9A4E9E"/>
              </a:solidFill>
              <a:ln w="3175">
                <a:noFill/>
              </a:ln>
              <a:effectLst/>
            </c:spPr>
            <c:extLst>
              <c:ext xmlns:c16="http://schemas.microsoft.com/office/drawing/2014/chart" uri="{C3380CC4-5D6E-409C-BE32-E72D297353CC}">
                <c16:uniqueId val="{00000001-0CC7-4C57-8D1A-8039F323973A}"/>
              </c:ext>
            </c:extLst>
          </c:dPt>
          <c:dPt>
            <c:idx val="1"/>
            <c:bubble3D val="0"/>
            <c:spPr>
              <a:solidFill>
                <a:srgbClr val="005DAA"/>
              </a:solidFill>
              <a:ln w="3175">
                <a:noFill/>
              </a:ln>
              <a:effectLst/>
            </c:spPr>
            <c:extLst>
              <c:ext xmlns:c16="http://schemas.microsoft.com/office/drawing/2014/chart" uri="{C3380CC4-5D6E-409C-BE32-E72D297353CC}">
                <c16:uniqueId val="{00000003-0CC7-4C57-8D1A-8039F323973A}"/>
              </c:ext>
            </c:extLst>
          </c:dPt>
          <c:dPt>
            <c:idx val="2"/>
            <c:bubble3D val="0"/>
            <c:spPr>
              <a:solidFill>
                <a:srgbClr val="F6A01A"/>
              </a:solidFill>
              <a:ln w="3175">
                <a:noFill/>
              </a:ln>
              <a:effectLst/>
            </c:spPr>
            <c:extLst>
              <c:ext xmlns:c16="http://schemas.microsoft.com/office/drawing/2014/chart" uri="{C3380CC4-5D6E-409C-BE32-E72D297353CC}">
                <c16:uniqueId val="{00000005-0CC7-4C57-8D1A-8039F323973A}"/>
              </c:ext>
            </c:extLst>
          </c:dPt>
          <c:dPt>
            <c:idx val="3"/>
            <c:bubble3D val="0"/>
            <c:spPr>
              <a:solidFill>
                <a:srgbClr val="86B2D8"/>
              </a:solidFill>
              <a:ln w="3175">
                <a:noFill/>
              </a:ln>
              <a:effectLst/>
            </c:spPr>
            <c:extLst>
              <c:ext xmlns:c16="http://schemas.microsoft.com/office/drawing/2014/chart" uri="{C3380CC4-5D6E-409C-BE32-E72D297353CC}">
                <c16:uniqueId val="{00000007-0CC7-4C57-8D1A-8039F323973A}"/>
              </c:ext>
            </c:extLst>
          </c:dPt>
          <c:dPt>
            <c:idx val="4"/>
            <c:bubble3D val="0"/>
            <c:spPr>
              <a:solidFill>
                <a:srgbClr val="9A3B26"/>
              </a:solidFill>
              <a:ln w="3175">
                <a:noFill/>
              </a:ln>
              <a:effectLst/>
            </c:spPr>
            <c:extLst>
              <c:ext xmlns:c16="http://schemas.microsoft.com/office/drawing/2014/chart" uri="{C3380CC4-5D6E-409C-BE32-E72D297353CC}">
                <c16:uniqueId val="{00000009-0CC7-4C57-8D1A-8039F323973A}"/>
              </c:ext>
            </c:extLst>
          </c:dPt>
          <c:dPt>
            <c:idx val="5"/>
            <c:bubble3D val="0"/>
            <c:spPr>
              <a:solidFill>
                <a:srgbClr val="00788A"/>
              </a:solidFill>
              <a:ln w="3175">
                <a:noFill/>
              </a:ln>
              <a:effectLst/>
            </c:spPr>
            <c:extLst>
              <c:ext xmlns:c16="http://schemas.microsoft.com/office/drawing/2014/chart" uri="{C3380CC4-5D6E-409C-BE32-E72D297353CC}">
                <c16:uniqueId val="{0000000B-0CC7-4C57-8D1A-8039F323973A}"/>
              </c:ext>
            </c:extLst>
          </c:dPt>
          <c:dPt>
            <c:idx val="6"/>
            <c:bubble3D val="0"/>
            <c:spPr>
              <a:solidFill>
                <a:srgbClr val="082B6E"/>
              </a:solidFill>
              <a:ln w="3175">
                <a:noFill/>
              </a:ln>
              <a:effectLst/>
            </c:spPr>
            <c:extLst>
              <c:ext xmlns:c16="http://schemas.microsoft.com/office/drawing/2014/chart" uri="{C3380CC4-5D6E-409C-BE32-E72D297353CC}">
                <c16:uniqueId val="{0000000D-0CC7-4C57-8D1A-8039F323973A}"/>
              </c:ext>
            </c:extLst>
          </c:dPt>
          <c:dPt>
            <c:idx val="7"/>
            <c:bubble3D val="0"/>
            <c:spPr>
              <a:solidFill>
                <a:srgbClr val="CCCCCC"/>
              </a:solidFill>
              <a:ln w="3175">
                <a:noFill/>
              </a:ln>
              <a:effectLst/>
            </c:spPr>
            <c:extLst>
              <c:ext xmlns:c16="http://schemas.microsoft.com/office/drawing/2014/chart" uri="{C3380CC4-5D6E-409C-BE32-E72D297353CC}">
                <c16:uniqueId val="{0000000F-0CC7-4C57-8D1A-8039F323973A}"/>
              </c:ext>
            </c:extLst>
          </c:dPt>
          <c:cat>
            <c:strRef>
              <c:f>Sheet1!$A$2:$A$4</c:f>
              <c:strCache>
                <c:ptCount val="3"/>
                <c:pt idx="0">
                  <c:v>U.S.-born</c:v>
                </c:pt>
                <c:pt idx="1">
                  <c:v>Non-U.S.–born</c:v>
                </c:pt>
                <c:pt idx="2">
                  <c:v>Unknown origin of birth</c:v>
                </c:pt>
              </c:strCache>
            </c:strRef>
          </c:cat>
          <c:val>
            <c:numRef>
              <c:f>Sheet1!$B$2:$B$4</c:f>
              <c:numCache>
                <c:formatCode>\(0.0\)</c:formatCode>
                <c:ptCount val="3"/>
                <c:pt idx="0">
                  <c:v>25.711199135758012</c:v>
                </c:pt>
                <c:pt idx="1">
                  <c:v>73.796663065658379</c:v>
                </c:pt>
                <c:pt idx="2">
                  <c:v>0.49213779858360335</c:v>
                </c:pt>
              </c:numCache>
            </c:numRef>
          </c:val>
          <c:extLst>
            <c:ext xmlns:c16="http://schemas.microsoft.com/office/drawing/2014/chart" uri="{C3380CC4-5D6E-409C-BE32-E72D297353CC}">
              <c16:uniqueId val="{00000010-0CC7-4C57-8D1A-8039F323973A}"/>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Sheet1!$C$1</c15:sqref>
                        </c15:formulaRef>
                      </c:ext>
                    </c:extLst>
                    <c:strCache>
                      <c:ptCount val="1"/>
                      <c:pt idx="0">
                        <c:v>number cases</c:v>
                      </c:pt>
                    </c:strCache>
                  </c:strRef>
                </c:tx>
                <c:spPr>
                  <a:solidFill>
                    <a:srgbClr val="0070C0"/>
                  </a:solidFill>
                </c:spPr>
                <c:dPt>
                  <c:idx val="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F3-4A16-98BF-7925B4204418}"/>
                    </c:ext>
                  </c:extLst>
                </c:dPt>
                <c:dPt>
                  <c:idx val="1"/>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8F3-4A16-98BF-7925B4204418}"/>
                    </c:ext>
                  </c:extLst>
                </c:dPt>
                <c:dPt>
                  <c:idx val="2"/>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F3-4A16-98BF-7925B4204418}"/>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8F3-4A16-98BF-7925B4204418}"/>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F3-4A16-98BF-7925B4204418}"/>
                    </c:ext>
                  </c:extLst>
                </c:dPt>
                <c:dPt>
                  <c:idx val="5"/>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F3-4A16-98BF-7925B4204418}"/>
                    </c:ext>
                  </c:extLst>
                </c:dPt>
                <c:dPt>
                  <c:idx val="6"/>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8F3-4A16-98BF-7925B4204418}"/>
                    </c:ext>
                  </c:extLst>
                </c:dPt>
                <c:dPt>
                  <c:idx val="7"/>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8F3-4A16-98BF-7925B420441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68F3-4A16-98BF-7925B420441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68F3-4A16-98BF-7925B420441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68F3-4A16-98BF-7925B4204418}"/>
                      </c:ext>
                    </c:extLst>
                  </c:dLbl>
                  <c:dLbl>
                    <c:idx val="7"/>
                    <c:delete val="1"/>
                    <c:extLst>
                      <c:ext uri="{CE6537A1-D6FC-4f65-9D91-7224C49458BB}"/>
                      <c:ext xmlns:c16="http://schemas.microsoft.com/office/drawing/2014/chart" uri="{C3380CC4-5D6E-409C-BE32-E72D297353CC}">
                        <c16:uniqueId val="{00000018-68F3-4A16-98BF-7925B4204418}"/>
                      </c:ext>
                    </c:extLst>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U.S.-born</c:v>
                      </c:pt>
                      <c:pt idx="1">
                        <c:v>Non-U.S.–born</c:v>
                      </c:pt>
                      <c:pt idx="2">
                        <c:v>Unknown origin of birth</c:v>
                      </c:pt>
                    </c:strCache>
                  </c:strRef>
                </c:cat>
                <c:val>
                  <c:numRef>
                    <c:extLst>
                      <c:ext uri="{02D57815-91ED-43cb-92C2-25804820EDAC}">
                        <c15:formulaRef>
                          <c15:sqref>Sheet1!$C$2:$C$4</c15:sqref>
                        </c15:formulaRef>
                      </c:ext>
                    </c:extLst>
                    <c:numCache>
                      <c:formatCode>General</c:formatCode>
                      <c:ptCount val="3"/>
                      <c:pt idx="0">
                        <c:v>2142</c:v>
                      </c:pt>
                      <c:pt idx="1">
                        <c:v>6148</c:v>
                      </c:pt>
                      <c:pt idx="2">
                        <c:v>41</c:v>
                      </c:pt>
                    </c:numCache>
                  </c:numRef>
                </c:val>
                <c:extLst>
                  <c:ext xmlns:c16="http://schemas.microsoft.com/office/drawing/2014/chart" uri="{C3380CC4-5D6E-409C-BE32-E72D297353CC}">
                    <c16:uniqueId val="{00000010-68F3-4A16-98BF-7925B4204418}"/>
                  </c:ext>
                </c:extLst>
              </c15:ser>
            </c15:filteredPieSeries>
          </c:ext>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0.10493</cdr:x>
      <cdr:y>0.80229</cdr:y>
    </cdr:from>
    <cdr:to>
      <cdr:x>0.96734</cdr:x>
      <cdr:y>0.87441</cdr:y>
    </cdr:to>
    <cdr:sp macro="" textlink="">
      <cdr:nvSpPr>
        <cdr:cNvPr id="2" name="TextBox 1">
          <a:extLst xmlns:a="http://schemas.openxmlformats.org/drawingml/2006/main">
            <a:ext uri="{FF2B5EF4-FFF2-40B4-BE49-F238E27FC236}">
              <a16:creationId xmlns:a16="http://schemas.microsoft.com/office/drawing/2014/main" id="{790D122A-73E7-4C73-A068-CDE0BBD818A2}"/>
            </a:ext>
          </a:extLst>
        </cdr:cNvPr>
        <cdr:cNvSpPr txBox="1"/>
      </cdr:nvSpPr>
      <cdr:spPr>
        <a:xfrm xmlns:a="http://schemas.openxmlformats.org/drawingml/2006/main">
          <a:off x="1240047" y="4628533"/>
          <a:ext cx="10191464" cy="416070"/>
        </a:xfrm>
        <a:prstGeom xmlns:a="http://schemas.openxmlformats.org/drawingml/2006/main" prst="rect">
          <a:avLst/>
        </a:prstGeom>
        <a:noFill xmlns:a="http://schemas.openxmlformats.org/drawingml/2006/main"/>
        <a:ln xmlns:a="http://schemas.openxmlformats.org/drawingml/2006/main" w="19050">
          <a:no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600" b="1" dirty="0">
              <a:solidFill>
                <a:schemeClr val="tx1">
                  <a:lumMod val="85000"/>
                  <a:lumOff val="15000"/>
                </a:schemeClr>
              </a:solidFill>
              <a:latin typeface="Calibri" panose="020F0502020204030204" pitchFamily="34" charset="0"/>
            </a:rPr>
            <a:t>Elimination threshold:  ~330 cases or &lt;1 case per 1,000,000 population</a:t>
          </a:r>
        </a:p>
      </cdr:txBody>
    </cdr:sp>
  </cdr:relSizeAnchor>
</c:userShapes>
</file>

<file path=ppt/drawings/drawing2.xml><?xml version="1.0" encoding="utf-8"?>
<c:userShapes xmlns:c="http://schemas.openxmlformats.org/drawingml/2006/chart">
  <cdr:relSizeAnchor xmlns:cdr="http://schemas.openxmlformats.org/drawingml/2006/chartDrawing">
    <cdr:from>
      <cdr:x>0.44859</cdr:x>
      <cdr:y>0.32745</cdr:y>
    </cdr:from>
    <cdr:to>
      <cdr:x>0.55141</cdr:x>
      <cdr:y>0.67255</cdr:y>
    </cdr:to>
    <cdr:sp macro="" textlink="">
      <cdr:nvSpPr>
        <cdr:cNvPr id="2" name="TextBox 1">
          <a:extLst xmlns:a="http://schemas.openxmlformats.org/drawingml/2006/main">
            <a:ext uri="{FF2B5EF4-FFF2-40B4-BE49-F238E27FC236}">
              <a16:creationId xmlns:a16="http://schemas.microsoft.com/office/drawing/2014/main" id="{C83CF219-BD09-47E3-AA41-086C03B5049C}"/>
            </a:ext>
          </a:extLst>
        </cdr:cNvPr>
        <cdr:cNvSpPr txBox="1"/>
      </cdr:nvSpPr>
      <cdr:spPr>
        <a:xfrm xmlns:a="http://schemas.openxmlformats.org/drawingml/2006/main">
          <a:off x="3989294" y="86764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0.06166</cdr:x>
      <cdr:y>0.86711</cdr:y>
    </cdr:from>
    <cdr:to>
      <cdr:x>0.43469</cdr:x>
      <cdr:y>0.95187</cdr:y>
    </cdr:to>
    <cdr:sp macro="" textlink="">
      <cdr:nvSpPr>
        <cdr:cNvPr id="3" name="TextBox 2">
          <a:extLst xmlns:a="http://schemas.openxmlformats.org/drawingml/2006/main">
            <a:ext uri="{FF2B5EF4-FFF2-40B4-BE49-F238E27FC236}">
              <a16:creationId xmlns:a16="http://schemas.microsoft.com/office/drawing/2014/main" id="{AA672CC9-4DD0-443C-9250-8D71B6EEBC00}"/>
            </a:ext>
          </a:extLst>
        </cdr:cNvPr>
        <cdr:cNvSpPr txBox="1"/>
      </cdr:nvSpPr>
      <cdr:spPr>
        <a:xfrm xmlns:a="http://schemas.openxmlformats.org/drawingml/2006/main">
          <a:off x="548307" y="2297557"/>
          <a:ext cx="3317359" cy="2245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0.45504</cdr:x>
      <cdr:y>0.91292</cdr:y>
    </cdr:from>
    <cdr:to>
      <cdr:x>0.56892</cdr:x>
      <cdr:y>1</cdr:y>
    </cdr:to>
    <cdr:sp macro="" textlink="">
      <cdr:nvSpPr>
        <cdr:cNvPr id="2" name="TextBox 1"/>
        <cdr:cNvSpPr txBox="1"/>
      </cdr:nvSpPr>
      <cdr:spPr>
        <a:xfrm xmlns:a="http://schemas.openxmlformats.org/drawingml/2006/main">
          <a:off x="3299901" y="3923438"/>
          <a:ext cx="825841" cy="374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userShapes>
</file>

<file path=ppt/drawings/drawing4.xml><?xml version="1.0" encoding="utf-8"?>
<c:userShapes xmlns:c="http://schemas.openxmlformats.org/drawingml/2006/chart">
  <cdr:relSizeAnchor xmlns:cdr="http://schemas.openxmlformats.org/drawingml/2006/chartDrawing">
    <cdr:from>
      <cdr:x>0.45537</cdr:x>
      <cdr:y>0.92165</cdr:y>
    </cdr:from>
    <cdr:to>
      <cdr:x>0.54463</cdr:x>
      <cdr:y>1</cdr:y>
    </cdr:to>
    <cdr:sp macro="" textlink="">
      <cdr:nvSpPr>
        <cdr:cNvPr id="2" name="TextBox 1">
          <a:extLst xmlns:a="http://schemas.openxmlformats.org/drawingml/2006/main">
            <a:ext uri="{FF2B5EF4-FFF2-40B4-BE49-F238E27FC236}">
              <a16:creationId xmlns:a16="http://schemas.microsoft.com/office/drawing/2014/main" id="{C59611A3-1C89-4597-8A60-53F253C2559E}"/>
            </a:ext>
          </a:extLst>
        </cdr:cNvPr>
        <cdr:cNvSpPr txBox="1"/>
      </cdr:nvSpPr>
      <cdr:spPr>
        <a:xfrm xmlns:a="http://schemas.openxmlformats.org/drawingml/2006/main">
          <a:off x="3916561" y="3700707"/>
          <a:ext cx="767710" cy="314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Font typeface="Arial" pitchFamily="34" charset="0"/>
            <a:buNone/>
          </a:pPr>
          <a:r>
            <a:rPr lang="en-US" sz="2000" b="1" dirty="0">
              <a:solidFill>
                <a:schemeClr val="tx1">
                  <a:lumMod val="85000"/>
                  <a:lumOff val="15000"/>
                </a:schemeClr>
              </a:solidFill>
              <a:latin typeface="Calibri" panose="020F0502020204030204" pitchFamily="34" charset="0"/>
            </a:rPr>
            <a:t>Year</a:t>
          </a:r>
        </a:p>
      </cdr:txBody>
    </cdr:sp>
  </cdr:relSizeAnchor>
  <cdr:relSizeAnchor xmlns:cdr="http://schemas.openxmlformats.org/drawingml/2006/chartDrawing">
    <cdr:from>
      <cdr:x>0.22257</cdr:x>
      <cdr:y>0</cdr:y>
    </cdr:from>
    <cdr:to>
      <cdr:x>0.26242</cdr:x>
      <cdr:y>0.05675</cdr:y>
    </cdr:to>
    <cdr:sp macro="" textlink="">
      <cdr:nvSpPr>
        <cdr:cNvPr id="4" name="TextBox 3">
          <a:extLst xmlns:a="http://schemas.openxmlformats.org/drawingml/2006/main">
            <a:ext uri="{FF2B5EF4-FFF2-40B4-BE49-F238E27FC236}">
              <a16:creationId xmlns:a16="http://schemas.microsoft.com/office/drawing/2014/main" id="{821929F0-AEAB-4B96-A625-A30C035E5698}"/>
            </a:ext>
          </a:extLst>
        </cdr:cNvPr>
        <cdr:cNvSpPr txBox="1"/>
      </cdr:nvSpPr>
      <cdr:spPr>
        <a:xfrm xmlns:a="http://schemas.openxmlformats.org/drawingml/2006/main">
          <a:off x="1747079" y="-1155031"/>
          <a:ext cx="312821" cy="207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dirty="0">
            <a:solidFill>
              <a:schemeClr val="accent4">
                <a:lumMod val="50000"/>
              </a:schemeClr>
            </a:solidFill>
            <a:latin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0.52245</cdr:x>
      <cdr:y>0.19906</cdr:y>
    </cdr:from>
    <cdr:to>
      <cdr:x>0.54489</cdr:x>
      <cdr:y>0.26492</cdr:y>
    </cdr:to>
    <cdr:sp macro="" textlink="">
      <cdr:nvSpPr>
        <cdr:cNvPr id="3" name="TextBox 2">
          <a:extLst xmlns:a="http://schemas.openxmlformats.org/drawingml/2006/main">
            <a:ext uri="{FF2B5EF4-FFF2-40B4-BE49-F238E27FC236}">
              <a16:creationId xmlns:a16="http://schemas.microsoft.com/office/drawing/2014/main" id="{BFEBE9BB-BF13-4C44-833C-DFAB87DA0426}"/>
            </a:ext>
          </a:extLst>
        </cdr:cNvPr>
        <cdr:cNvSpPr txBox="1"/>
      </cdr:nvSpPr>
      <cdr:spPr>
        <a:xfrm xmlns:a="http://schemas.openxmlformats.org/drawingml/2006/main">
          <a:off x="4299530" y="790697"/>
          <a:ext cx="184731" cy="2616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0.67241</cdr:x>
      <cdr:y>0.03596</cdr:y>
    </cdr:from>
    <cdr:to>
      <cdr:x>0.72031</cdr:x>
      <cdr:y>0.26616</cdr:y>
    </cdr:to>
    <cdr:sp macro="" textlink="">
      <cdr:nvSpPr>
        <cdr:cNvPr id="5" name="TextBox 4">
          <a:extLst xmlns:a="http://schemas.openxmlformats.org/drawingml/2006/main">
            <a:ext uri="{FF2B5EF4-FFF2-40B4-BE49-F238E27FC236}">
              <a16:creationId xmlns:a16="http://schemas.microsoft.com/office/drawing/2014/main" id="{3E363986-C59C-476A-B905-5479E4A524D4}"/>
            </a:ext>
          </a:extLst>
        </cdr:cNvPr>
        <cdr:cNvSpPr txBox="1"/>
      </cdr:nvSpPr>
      <cdr:spPr>
        <a:xfrm xmlns:a="http://schemas.openxmlformats.org/drawingml/2006/main">
          <a:off x="5533696" y="142832"/>
          <a:ext cx="3941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dr:relSizeAnchor xmlns:cdr="http://schemas.openxmlformats.org/drawingml/2006/chartDrawing">
    <cdr:from>
      <cdr:x>0.44444</cdr:x>
      <cdr:y>0.3849</cdr:y>
    </cdr:from>
    <cdr:to>
      <cdr:x>0.5</cdr:x>
      <cdr:y>0.6571</cdr:y>
    </cdr:to>
    <cdr:sp macro="" textlink="">
      <cdr:nvSpPr>
        <cdr:cNvPr id="6" name="TextBox 5">
          <a:extLst xmlns:a="http://schemas.openxmlformats.org/drawingml/2006/main">
            <a:ext uri="{FF2B5EF4-FFF2-40B4-BE49-F238E27FC236}">
              <a16:creationId xmlns:a16="http://schemas.microsoft.com/office/drawing/2014/main" id="{11D745DC-8900-4202-81FB-3A18B18DCE89}"/>
            </a:ext>
          </a:extLst>
        </cdr:cNvPr>
        <cdr:cNvSpPr txBox="1"/>
      </cdr:nvSpPr>
      <cdr:spPr>
        <a:xfrm xmlns:a="http://schemas.openxmlformats.org/drawingml/2006/main">
          <a:off x="3657600" y="1528916"/>
          <a:ext cx="457199" cy="1081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buFont typeface="Arial" pitchFamily="34" charset="0"/>
            <a:buNone/>
          </a:pPr>
          <a:endParaRPr lang="en-US" sz="1100" dirty="0">
            <a:solidFill>
              <a:schemeClr val="accent4">
                <a:lumMod val="50000"/>
              </a:schemeClr>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70238" cy="481013"/>
          </a:xfrm>
          <a:prstGeom prst="rect">
            <a:avLst/>
          </a:prstGeom>
        </p:spPr>
        <p:txBody>
          <a:bodyPr vert="horz" lIns="91400" tIns="45701" rIns="91400" bIns="45701" rtlCol="0"/>
          <a:lstStyle>
            <a:lvl1pPr algn="l">
              <a:defRPr sz="1200"/>
            </a:lvl1pPr>
          </a:lstStyle>
          <a:p>
            <a:endParaRPr lang="en-US"/>
          </a:p>
        </p:txBody>
      </p:sp>
      <p:sp>
        <p:nvSpPr>
          <p:cNvPr id="3" name="Date Placeholder 2"/>
          <p:cNvSpPr>
            <a:spLocks noGrp="1"/>
          </p:cNvSpPr>
          <p:nvPr>
            <p:ph type="dt" sz="quarter" idx="1"/>
          </p:nvPr>
        </p:nvSpPr>
        <p:spPr>
          <a:xfrm>
            <a:off x="4143375" y="3"/>
            <a:ext cx="3170238" cy="481013"/>
          </a:xfrm>
          <a:prstGeom prst="rect">
            <a:avLst/>
          </a:prstGeom>
        </p:spPr>
        <p:txBody>
          <a:bodyPr vert="horz" lIns="91400" tIns="45701" rIns="91400" bIns="45701" rtlCol="0"/>
          <a:lstStyle>
            <a:lvl1pPr algn="r">
              <a:defRPr sz="1200"/>
            </a:lvl1pPr>
          </a:lstStyle>
          <a:p>
            <a:fld id="{CCD9D4F3-1CB6-4E57-BC6A-8FDD6DF1AC39}" type="datetimeFigureOut">
              <a:rPr lang="en-US" smtClean="0"/>
              <a:t>12/15/2023</a:t>
            </a:fld>
            <a:endParaRPr lang="en-US"/>
          </a:p>
        </p:txBody>
      </p:sp>
      <p:sp>
        <p:nvSpPr>
          <p:cNvPr id="4" name="Footer Placeholder 3"/>
          <p:cNvSpPr>
            <a:spLocks noGrp="1"/>
          </p:cNvSpPr>
          <p:nvPr>
            <p:ph type="ftr" sz="quarter" idx="2"/>
          </p:nvPr>
        </p:nvSpPr>
        <p:spPr>
          <a:xfrm>
            <a:off x="3" y="9120188"/>
            <a:ext cx="3170238" cy="481012"/>
          </a:xfrm>
          <a:prstGeom prst="rect">
            <a:avLst/>
          </a:prstGeom>
        </p:spPr>
        <p:txBody>
          <a:bodyPr vert="horz" lIns="91400" tIns="45701" rIns="91400" bIns="45701"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00" tIns="45701" rIns="91400" bIns="45701"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8" cy="479425"/>
          </a:xfrm>
          <a:prstGeom prst="rect">
            <a:avLst/>
          </a:prstGeom>
        </p:spPr>
        <p:txBody>
          <a:bodyPr vert="horz" lIns="91400" tIns="45701" rIns="91400" bIns="4570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4"/>
            <a:ext cx="3170238" cy="479425"/>
          </a:xfrm>
          <a:prstGeom prst="rect">
            <a:avLst/>
          </a:prstGeom>
        </p:spPr>
        <p:txBody>
          <a:bodyPr vert="horz" lIns="91400" tIns="45701" rIns="91400" bIns="45701"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12/15/2023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0" tIns="45701" rIns="91400" bIns="45701" rtlCol="0" anchor="ctr"/>
          <a:lstStyle/>
          <a:p>
            <a:pPr lvl="0"/>
            <a:endParaRPr lang="en-US" noProof="0"/>
          </a:p>
        </p:txBody>
      </p:sp>
      <p:sp>
        <p:nvSpPr>
          <p:cNvPr id="5" name="Notes Placeholder 4"/>
          <p:cNvSpPr>
            <a:spLocks noGrp="1"/>
          </p:cNvSpPr>
          <p:nvPr>
            <p:ph type="body" sz="quarter" idx="3"/>
          </p:nvPr>
        </p:nvSpPr>
        <p:spPr>
          <a:xfrm>
            <a:off x="731841" y="4560892"/>
            <a:ext cx="5851525" cy="4319587"/>
          </a:xfrm>
          <a:prstGeom prst="rect">
            <a:avLst/>
          </a:prstGeom>
        </p:spPr>
        <p:txBody>
          <a:bodyPr vert="horz" lIns="91400" tIns="45701" rIns="91400" bIns="4570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120191"/>
            <a:ext cx="3170238" cy="479425"/>
          </a:xfrm>
          <a:prstGeom prst="rect">
            <a:avLst/>
          </a:prstGeom>
        </p:spPr>
        <p:txBody>
          <a:bodyPr vert="horz" lIns="91400" tIns="45701" rIns="91400" bIns="4570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91"/>
            <a:ext cx="3170238" cy="479425"/>
          </a:xfrm>
          <a:prstGeom prst="rect">
            <a:avLst/>
          </a:prstGeom>
        </p:spPr>
        <p:txBody>
          <a:bodyPr vert="horz" lIns="91400" tIns="45701" rIns="91400" bIns="45701"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585" algn="l" rtl="0" fontAlgn="base">
      <a:spcBef>
        <a:spcPct val="30000"/>
      </a:spcBef>
      <a:spcAft>
        <a:spcPct val="0"/>
      </a:spcAft>
      <a:defRPr sz="1600" kern="1200">
        <a:solidFill>
          <a:schemeClr val="tx1"/>
        </a:solidFill>
        <a:latin typeface="+mn-lt"/>
        <a:ea typeface="+mn-ea"/>
        <a:cs typeface="+mn-cs"/>
      </a:defRPr>
    </a:lvl2pPr>
    <a:lvl3pPr marL="1219170" algn="l" rtl="0" fontAlgn="base">
      <a:spcBef>
        <a:spcPct val="30000"/>
      </a:spcBef>
      <a:spcAft>
        <a:spcPct val="0"/>
      </a:spcAft>
      <a:defRPr sz="1600" kern="1200">
        <a:solidFill>
          <a:schemeClr val="tx1"/>
        </a:solidFill>
        <a:latin typeface="+mn-lt"/>
        <a:ea typeface="+mn-ea"/>
        <a:cs typeface="+mn-cs"/>
      </a:defRPr>
    </a:lvl3pPr>
    <a:lvl4pPr marL="1828754" algn="l" rtl="0" fontAlgn="base">
      <a:spcBef>
        <a:spcPct val="30000"/>
      </a:spcBef>
      <a:spcAft>
        <a:spcPct val="0"/>
      </a:spcAft>
      <a:defRPr sz="1600" kern="1200">
        <a:solidFill>
          <a:schemeClr val="tx1"/>
        </a:solidFill>
        <a:latin typeface="+mn-lt"/>
        <a:ea typeface="+mn-ea"/>
        <a:cs typeface="+mn-cs"/>
      </a:defRPr>
    </a:lvl4pPr>
    <a:lvl5pPr marL="2438339" algn="l" rtl="0" fontAlgn="base">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Tuberculosis in the United States—National Tuberculosis Surveillance System, Highlights from 2022. This slide set was prepared by the Division of Tuberculosis Elimination, National Center for HIV, Viral Hepatitis, STD, and TB Prevention (NCHHSTP), Centers for Disease Control and Prevention (CDC), U.S. Department of Health and Human Services (HHS). It provides recent trends and highlights of data collected through the National Tuberculosis Surveillance System (NTSS) for 2022. </a:t>
            </a: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Since 1953, through the cooperation of state and local health departments, CDC has collected information on newly reported cases of tuberculosis (TB) disease in the United States. Each individual TB case report (Report of Verified Case of Tuberculosis, or RVCT) is submitted electronically to CDC. The data for this slide set are based on TB case reports for 1993–2022 received by CDC as of July 8, 2023. All case counts and rates for years 1993–2021 have been updated, and data from 2022 have been added.</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270136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229">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The distribution of the origin of birth for persons with TB remained similar in 2022 to previous years. Most reported TB cases occurred among non-U.S.–born persons (n=6,148, 73.8%), 2,142 (25.7%) cases occurred among U.S.-born persons, and 41 (0.5%) cases were reported with an unknown origin of birth. The percentage of cases among non-U.S.–born persons has gradually increased over time in the past decade, from 62.6% in 2011 to 73.8% in 2022. Compared with 2021, the incidence rate in 2022 among non-U.S.–born persons increased to 13.0 cases per 100,000 persons, while the rate for U.S.-born persons remained similar at 0.8 cases per 100,000.</a:t>
            </a:r>
            <a:endParaRPr lang="en-US" sz="1200">
              <a:latin typeface="+mj-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74425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Incidence rates for U.S.-born persons are shown in the left figure in purple, and incidence rates for non-U.S.–born persons are shown on the right figure in blue. Note that the scale of the y-axes for these figures are different. </a:t>
            </a:r>
          </a:p>
          <a:p>
            <a:pPr marL="0" marR="0">
              <a:lnSpc>
                <a:spcPct val="107000"/>
              </a:lnSpc>
              <a:spcBef>
                <a:spcPts val="0"/>
              </a:spcBef>
              <a:spcAft>
                <a:spcPts val="800"/>
              </a:spcAft>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r>
              <a:rPr lang="en-US" sz="1800">
                <a:effectLst/>
                <a:latin typeface="Calibri" panose="020F0502020204030204" pitchFamily="34" charset="0"/>
                <a:ea typeface="PMingLiU" panose="02020500000000000000" pitchFamily="18" charset="-120"/>
                <a:cs typeface="Times New Roman" panose="02020603050405020304" pitchFamily="18" charset="0"/>
              </a:rPr>
              <a:t>Among both U.S.-born and non-U.S.</a:t>
            </a:r>
            <a:r>
              <a:rPr lang="en-US" sz="1800">
                <a:effectLst/>
                <a:latin typeface="Calibri" panose="020F0502020204030204" pitchFamily="34" charset="0"/>
                <a:ea typeface="PMingLiU" panose="02020500000000000000" pitchFamily="18" charset="-120"/>
                <a:cs typeface="Calibri" panose="020F0502020204030204" pitchFamily="34" charset="0"/>
              </a:rPr>
              <a:t>–born persons, </a:t>
            </a:r>
            <a:r>
              <a:rPr lang="en-US" sz="1800">
                <a:effectLst/>
                <a:latin typeface="Calibri" panose="020F0502020204030204" pitchFamily="34" charset="0"/>
                <a:ea typeface="PMingLiU" panose="02020500000000000000" pitchFamily="18" charset="-120"/>
                <a:cs typeface="Times New Roman" panose="02020603050405020304" pitchFamily="18" charset="0"/>
              </a:rPr>
              <a:t>TB incidence rates declined during 2011 to 2020 and increased in 2021.</a:t>
            </a:r>
            <a:r>
              <a:rPr lang="en-US" sz="1800" strike="noStrike" baseline="0">
                <a:effectLst/>
                <a:latin typeface="Calibri" panose="020F0502020204030204" pitchFamily="34" charset="0"/>
                <a:ea typeface="PMingLiU" panose="02020500000000000000" pitchFamily="18" charset="-120"/>
                <a:cs typeface="Times New Roman" panose="02020603050405020304" pitchFamily="18" charset="0"/>
              </a:rPr>
              <a:t> In 2022, the incidence rate among n</a:t>
            </a:r>
            <a:r>
              <a:rPr lang="en-US" sz="1800" b="0">
                <a:effectLst/>
                <a:latin typeface="Calibri" panose="020F0502020204030204" pitchFamily="34" charset="0"/>
                <a:ea typeface="PMingLiU" panose="02020500000000000000" pitchFamily="18" charset="-120"/>
                <a:cs typeface="Times New Roman" panose="02020603050405020304" pitchFamily="18" charset="0"/>
              </a:rPr>
              <a:t>on-U.S.–born persons increased by 4.0% from 12.5 cases per 100,000 persons to 13.0 cases per 100,000 persons, but the incidence rate among U.S.-born persons was 0.8 cases for 100,000 population both years, decreasing by 1.8% from 2021 to 2022 when using unrounded numbers. </a:t>
            </a:r>
            <a:endParaRPr lang="en-US" sz="1200" strike="sngStrike" baseline="0">
              <a:latin typeface="+mj-lt"/>
            </a:endParaRPr>
          </a:p>
        </p:txBody>
      </p:sp>
      <p:sp>
        <p:nvSpPr>
          <p:cNvPr id="4" name="Slide Number Placeholder 3"/>
          <p:cNvSpPr>
            <a:spLocks noGrp="1"/>
          </p:cNvSpPr>
          <p:nvPr>
            <p:ph type="sldNum" sz="quarter" idx="5"/>
          </p:nvPr>
        </p:nvSpPr>
        <p:spPr/>
        <p:txBody>
          <a:bodyPr/>
          <a:lstStyle/>
          <a:p>
            <a:pPr defTabSz="948229">
              <a:defRPr/>
            </a:pPr>
            <a:fld id="{EB38CAEC-4554-485B-9189-C45C7447A404}" type="slidenum">
              <a:rPr lang="en-US">
                <a:solidFill>
                  <a:prstClr val="black"/>
                </a:solidFill>
                <a:latin typeface="Calibri"/>
              </a:rPr>
              <a:pPr defTabSz="948229">
                <a:defRPr/>
              </a:pPr>
              <a:t>11</a:t>
            </a:fld>
            <a:endParaRPr lang="en-US">
              <a:solidFill>
                <a:prstClr val="black"/>
              </a:solidFill>
              <a:latin typeface="Calibri"/>
            </a:endParaRPr>
          </a:p>
        </p:txBody>
      </p:sp>
    </p:spTree>
    <p:extLst>
      <p:ext uri="{BB962C8B-B14F-4D97-AF65-F5344CB8AC3E}">
        <p14:creationId xmlns:p14="http://schemas.microsoft.com/office/powerpoint/2010/main" val="86427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In 2022, 6,148 (73.8%) cases occurred among non-U.S.–born persons and 2,142 (25.7%) cases among U.S.-born persons. The TB incidence rate among non-U.S.–born persons of 13.0 per 100,000 persons was 17 times the rate of 0.8 per 100,000 among U.S.-born persons (using unrounded rates).</a:t>
            </a:r>
            <a:endParaRPr lang="en-US" sz="1200">
              <a:latin typeface="Calibri"/>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33318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five countries of birth accounted for 53% of U.S. TB cases among non-U.S.–born persons.</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most common countries of birth among non-U.S.–born persons with TB disease remained similar to previous years, with Mexico (18.9%) as</a:t>
            </a:r>
            <a:r>
              <a:rPr lang="en-US" sz="1800" b="1"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the most frequently reported country of birth, followed by the Philippines (10.9%), India (8.8%), Vietnam (8.2%), and China (6.0%). These </a:t>
            </a:r>
            <a:r>
              <a:rPr lang="en-US" sz="1800">
                <a:effectLst/>
                <a:latin typeface="Calibri" panose="020F0502020204030204" pitchFamily="34" charset="0"/>
                <a:ea typeface="PMingLiU" panose="02020500000000000000" pitchFamily="18" charset="-120"/>
                <a:cs typeface="Times New Roman" panose="02020603050405020304" pitchFamily="18" charset="0"/>
              </a:rPr>
              <a:t>countries also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have large populations that live in the United States.</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62027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This slide shows the percentage of TB cases among the non-U.S.–born by number of years since initial arrival in the United States at diagnosis. In 2022, 30.6% of non-U.S.–born persons with TB were diagnosed within 5 years of arrival in the United States, with more than half of those occurring within the first year after arrival. Over one-third (34.6%) were diagnosed after being in the United States for at least 20 years.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41732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shows overall TB case counts in the past decade by race/ethnicity. With the exception of a slight increase from 2014 (n=9,381) to 2015 (n=9,538), the overall number of TB cases decreased during 2011 through 2020. </a:t>
            </a:r>
            <a:r>
              <a:rPr lang="en-US" sz="1800" b="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The number of cases subsequently increased in 2021 (n=7,870) and 2022 (n=8,331) compared with 2020 (n=7,171). </a:t>
            </a:r>
          </a:p>
          <a:p>
            <a:pPr defTabSz="948507">
              <a:defRPr/>
            </a:pPr>
            <a:endParaRPr lang="en-US" sz="1800" b="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Compared with 2021, the number of cases in 2022 decreased among Black or African American persons (2021: </a:t>
            </a:r>
            <a:r>
              <a:rPr lang="en-US" sz="1800" i="0" dirty="0">
                <a:effectLst/>
                <a:latin typeface="Calibri" panose="020F0502020204030204" pitchFamily="34" charset="0"/>
                <a:ea typeface="PMingLiU" panose="02020500000000000000" pitchFamily="18" charset="-120"/>
                <a:cs typeface="Times New Roman" panose="02020603050405020304" pitchFamily="18" charset="0"/>
              </a:rPr>
              <a:t>1,416; 2022: 1,317) and White persons (2021: 885; 2022: 850). The case count in all other race/ethnicity groups increased from 2021 to 2022. The largest increase was seen in Hispanic or Latino persons (2021: 2,405; 2022: 2,824), followed by Native Hawaiian or Other Pacific Islanders (2021: 115; 2022: 155), Asian persons (2021: 2,829; 2022: 2,855), and American Indian or Alaska Native persons (2021: 87; 2022: 112).</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171978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This 100% stacked bar chart shows percentage distributions over time by race/ethnicity. Despite the decline in overall number of TB cases in 2020 and the subsequent increases in 2021 and 2022, the distribution of race/ethnicity among persons with TB disease has been relatively consistent since 2011.</a:t>
            </a:r>
          </a:p>
          <a:p>
            <a:pPr defTabSz="948507">
              <a:defRPr/>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endParaRPr lang="en-US" sz="12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2718852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200" i="0" dirty="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race/ethnicity for </a:t>
            </a:r>
            <a:r>
              <a:rPr lang="en-US" sz="1200" b="0" i="0" dirty="0">
                <a:effectLst/>
                <a:latin typeface="Calibri" panose="020F0502020204030204" pitchFamily="34" charset="0"/>
                <a:ea typeface="PMingLiU" panose="02020500000000000000" pitchFamily="18" charset="-120"/>
                <a:cs typeface="Times New Roman" panose="02020603050405020304" pitchFamily="18" charset="0"/>
              </a:rPr>
              <a:t>2022</a:t>
            </a:r>
            <a:r>
              <a:rPr lang="en-US" sz="1200" i="0" dirty="0">
                <a:effectLst/>
                <a:latin typeface="Calibri" panose="020F0502020204030204" pitchFamily="34" charset="0"/>
                <a:ea typeface="PMingLiU" panose="02020500000000000000" pitchFamily="18" charset="-120"/>
                <a:cs typeface="Times New Roman" panose="02020603050405020304" pitchFamily="18" charset="0"/>
              </a:rPr>
              <a:t>. Non-Hispanic Asian persons were the most common race/ethnicity group among all cases (34.3%), followed by Hispanic or Latino persons (33.9%), non-Hispanic Black or African American persons (15.8%), and non-Hispanic White persons (10.2%). All other race groups (American Indian or Alaska Native persons, Native Hawaiian or Other Pacific Islander persons, non-Hispanic persons who identify with more than one race, and those with unknown or missing race/ethnicity information) each represented 1–2% of cases. </a:t>
            </a:r>
            <a:endParaRPr lang="en-US" sz="1200" b="1"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1718184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200" i="0">
                <a:effectLst/>
                <a:latin typeface="Calibri" panose="020F0502020204030204" pitchFamily="34" charset="0"/>
                <a:ea typeface="PMingLiU" panose="02020500000000000000" pitchFamily="18" charset="-120"/>
                <a:cs typeface="Times New Roman" panose="02020603050405020304" pitchFamily="18" charset="0"/>
              </a:rPr>
              <a:t>TB incidence rates (cases per 100,000 persons) vary by race/ethnicity groups. In </a:t>
            </a:r>
            <a:r>
              <a:rPr lang="en-US" sz="1200" b="0" i="0">
                <a:effectLst/>
                <a:latin typeface="Calibri" panose="020F0502020204030204" pitchFamily="34" charset="0"/>
                <a:ea typeface="PMingLiU" panose="02020500000000000000" pitchFamily="18" charset="-120"/>
                <a:cs typeface="Times New Roman" panose="02020603050405020304" pitchFamily="18" charset="0"/>
              </a:rPr>
              <a:t>2022</a:t>
            </a:r>
            <a:r>
              <a:rPr lang="en-US" sz="1200" i="0">
                <a:effectLst/>
                <a:latin typeface="Calibri" panose="020F0502020204030204" pitchFamily="34" charset="0"/>
                <a:ea typeface="PMingLiU" panose="02020500000000000000" pitchFamily="18" charset="-120"/>
                <a:cs typeface="Times New Roman" panose="02020603050405020304" pitchFamily="18" charset="0"/>
              </a:rPr>
              <a:t>, Native Hawaiian or Other Pacific Islander persons had the highest rate (24.4), followed by Asian persons (14.1). Rates among American Indian or Alaska Native persons and Hispanic or Latino persons were 4.6 and 4.4, respectively. Persons who identify with more than one race (1.2) and White persons (0.4) had the lowest rates in 2022. The rate for Black or African American persons decreased from 3.4 in 2021 to 3.1 in 2022. Based on unrounded numbers, rates increased in 2022 compared with 2021 for American Indian or Alaska Native persons, Native Hawaiian or Other Pacific Islander persons, and for Hispanic or Latino persons.</a:t>
            </a:r>
            <a:endParaRPr lang="en-US" sz="1000" i="0">
              <a:cs typeface="Calibri"/>
            </a:endParaRPr>
          </a:p>
          <a:p>
            <a:pPr defTabSz="948507">
              <a:defRPr/>
            </a:pPr>
            <a:endParaRPr lang="en-US" sz="1200">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297567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number of TB cases reported among U.S.-born persons decreased during 2011 (n=3,914) to 2020 (n=2,009), increased during 2021 (n=2,177), and then decreased in 2022 (n=2,142). </a:t>
            </a:r>
          </a:p>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Compared with 2011, the percentage of cases among White persons (2011: 33.4%; 2022: 26.3%) and Black or African American persons (2011: 39.1%; 2022: 31.4%) in 2022 have decreased. All other race/ethnicity groups have increased in percentages during 2011 to 2022. The largest increases in percentages were seen among Hispanic or Latino persons (2011: 19.5%; 2022: 25.0%) and Asian persons (2011: 3.3%; 2022: 6.8%).</a:t>
            </a:r>
          </a:p>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Black or African American persons (n=673) and White persons (n=564) had the greatest number of TB cases among U.S.-born persons. </a:t>
            </a: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a:p>
        </p:txBody>
      </p:sp>
    </p:spTree>
    <p:extLst>
      <p:ext uri="{BB962C8B-B14F-4D97-AF65-F5344CB8AC3E}">
        <p14:creationId xmlns:p14="http://schemas.microsoft.com/office/powerpoint/2010/main" val="66977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shows the annual number of TB cases in the United States for each year during 1982–2022, and the TB elimination threshold goal of &lt;1 case per 1,000,000 (1 million) population, which is approximately 330 cases per year for the current U.S. population. In 1992, 26,673 cases were reported in the United States, with an incidence rate of 10.4 cases per 100,000 population. TB cases and incidence rates have declined substantially since 1992, but the annual rate of decline has been inadequate to achieve TB elimination goals.</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8,331 cases were reported, with an incidence rate of 2.5 cases per 100,000, </a:t>
            </a:r>
            <a:r>
              <a:rPr lang="en-US" sz="1800" dirty="0">
                <a:effectLst/>
                <a:latin typeface="Calibri" panose="020F0502020204030204" pitchFamily="34" charset="0"/>
                <a:ea typeface="PMingLiU" panose="02020500000000000000" pitchFamily="18" charset="-120"/>
              </a:rPr>
              <a:t>representing </a:t>
            </a:r>
            <a:r>
              <a:rPr lang="en-US" sz="1800" dirty="0">
                <a:solidFill>
                  <a:srgbClr val="000000"/>
                </a:solidFill>
                <a:effectLst/>
                <a:latin typeface="Calibri" panose="020F0502020204030204" pitchFamily="34" charset="0"/>
                <a:ea typeface="Times New Roman" panose="02020603050405020304" pitchFamily="18" charset="0"/>
              </a:rPr>
              <a:t>a 5.9% increase in case count and 5.5% increase in incidence rate compared with 2021</a:t>
            </a:r>
            <a:r>
              <a:rPr lang="en-US" sz="1800" dirty="0">
                <a:effectLst/>
                <a:latin typeface="Calibri" panose="020F0502020204030204" pitchFamily="34" charset="0"/>
                <a:ea typeface="PMingLiU" panose="02020500000000000000" pitchFamily="18" charset="-120"/>
              </a:rPr>
              <a:t>. </a:t>
            </a: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After declining substantially in 2020, TB cases rose in 2021 and 2022 but remain 6.3% lower compared with 2019. TB cases appear to be gradually returning to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prepandemic</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levels, but concerns about pandemic-related disruptions to public health persist. </a:t>
            </a:r>
            <a:endParaRPr lang="en-US" sz="1200" dirty="0">
              <a:latin typeface="+mj-lt"/>
              <a:ea typeface="PMingLiU" panose="02020500000000000000" pitchFamily="18" charset="-12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37795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8507">
              <a:defRPr/>
            </a:pPr>
            <a:r>
              <a:rPr lang="en-US" sz="1800">
                <a:effectLst/>
                <a:latin typeface="Calibri"/>
                <a:ea typeface="PMingLiU"/>
                <a:cs typeface="Calibri"/>
              </a:rPr>
              <a:t>For approximately a decade, the highest TB incidence rates (cases per 100,000 persons) among U.S.-born persons have occurred among Native Hawaiian or Other Pacific Islander persons and American Indian or Alaska Native persons. That pattern continued in 2022 with incidence rates of 6.3 among Native Hawaiian or Other Pacific Islander persons and 4.5 among American Indian or Alaska Native persons. The rates among Native Hawaiian or Other Pacific Islander persons and American Indian or Alaska Native persons have greater year-to-year variability than all other groups because of low case counts and smaller population sizes.</a:t>
            </a:r>
            <a:r>
              <a:rPr lang="en-US" sz="1800">
                <a:latin typeface="Calibri"/>
                <a:ea typeface="PMingLiU"/>
                <a:cs typeface="Calibri"/>
              </a:rPr>
              <a:t> </a:t>
            </a: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r>
              <a:rPr lang="en-US" sz="1800">
                <a:effectLst/>
                <a:latin typeface="Calibri"/>
                <a:ea typeface="PMingLiU"/>
                <a:cs typeface="Calibri"/>
              </a:rPr>
              <a:t>Incidence rates among U.S.-born persons have declined or remained relatively steady over time</a:t>
            </a:r>
            <a:r>
              <a:rPr lang="en-US" sz="1800">
                <a:latin typeface="Calibri"/>
                <a:ea typeface="PMingLiU"/>
                <a:cs typeface="Calibri"/>
              </a:rPr>
              <a:t> among </a:t>
            </a:r>
            <a:r>
              <a:rPr lang="en-US"/>
              <a:t>Black or African American persons, Hispanic or Latino persons, Asian persons, White persons, and persons of multiple races</a:t>
            </a:r>
            <a:r>
              <a:rPr lang="en-US" sz="1800">
                <a:effectLst/>
                <a:latin typeface="Calibri"/>
                <a:ea typeface="PMingLiU"/>
                <a:cs typeface="Calibri"/>
              </a:rPr>
              <a:t>. However, the incidence rate among U.S.-born Asian persons increased from 1.2 in 2020 to 1.4 in 2021 and 1.8 in 2022.</a:t>
            </a:r>
            <a:r>
              <a:rPr lang="en-US" sz="1800">
                <a:effectLst/>
                <a:latin typeface="Calibri"/>
                <a:ea typeface="Calibri" panose="020F0502020204030204" pitchFamily="34" charset="0"/>
                <a:cs typeface="Calibri"/>
              </a:rPr>
              <a:t> </a:t>
            </a:r>
            <a:r>
              <a:rPr lang="en-US" sz="1800">
                <a:effectLst/>
                <a:latin typeface="Calibri"/>
                <a:ea typeface="PMingLiU"/>
                <a:cs typeface="Calibri"/>
              </a:rPr>
              <a:t>White persons and persons who identify with more than one race continue to have the lowest rates among all race groups.</a:t>
            </a:r>
          </a:p>
          <a:p>
            <a:pPr defTabSz="948507">
              <a:defRPr/>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defTabSz="948507">
              <a:defRPr/>
            </a:pPr>
            <a:endParaRPr lang="en-US" sz="120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a:p>
        </p:txBody>
      </p:sp>
    </p:spTree>
    <p:extLst>
      <p:ext uri="{BB962C8B-B14F-4D97-AF65-F5344CB8AC3E}">
        <p14:creationId xmlns:p14="http://schemas.microsoft.com/office/powerpoint/2010/main" val="408955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number of TB cases reported among non-U.S.–born persons increased from 2021 (n=5,629) to 2022 (n=6,148). Over 80% of non-U.S.–born cases occurred among Asian persons (n=2,704) and Hispanic or Latino persons (n=2,268). Since 2011, the distribution of the number of TB cases by race/ethnicity among non-U.S.–born persons has been relatively consistent.</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a:p>
        </p:txBody>
      </p:sp>
    </p:spTree>
    <p:extLst>
      <p:ext uri="{BB962C8B-B14F-4D97-AF65-F5344CB8AC3E}">
        <p14:creationId xmlns:p14="http://schemas.microsoft.com/office/powerpoint/2010/main" val="569237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among non-U.S.–born persons, persons who identify with more than one race had the highest incidence rate (31.2 cases per 100,000 persons), followed by Native Hawaiian or Other Pacific Islander persons (27.8) and Asian persons (22.7). The rates among Native Hawaiian or Other Pacific Islander persons and persons who identify with more than one race have greater year-to-year variability than all other groups because of low case counts and smaller populations. White persons have the lowest incidence rates among all race/ethnicity groups of non-U.S.–born persons.</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a:p>
        </p:txBody>
      </p:sp>
    </p:spTree>
    <p:extLst>
      <p:ext uri="{BB962C8B-B14F-4D97-AF65-F5344CB8AC3E}">
        <p14:creationId xmlns:p14="http://schemas.microsoft.com/office/powerpoint/2010/main" val="3981983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These figures show TB incidence rates by race/ethnicity among non-U.S.–born persons and U.S.-born persons, separately on the log scale. Non-U.S.–born American Indian or Alaska Native persons did not have any reported TB cases in years 2014, 2016, 2020, and 2022; therefore, their data are not presented in the non-U.S.–born graph since zeros cannot be displayed on the log scale.</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For all race/ethnicity groups, incidence rates are higher among non-U.S.–born persons compared with U.S.-born persons.</a:t>
            </a: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Compared with 2021, TB incidence rates in 2022 remained steady or increased for all race/ethnicity groups for both U.S.-born and non-U.S.</a:t>
            </a:r>
            <a:r>
              <a:rPr lang="en-US" sz="1800" dirty="0">
                <a:effectLst/>
                <a:latin typeface="Calibri" panose="020F0502020204030204" pitchFamily="34" charset="0"/>
                <a:ea typeface="PMingLiU" panose="02020500000000000000" pitchFamily="18" charset="-120"/>
                <a:cs typeface="Calibri" panose="020F0502020204030204" pitchFamily="34" charset="0"/>
              </a:rPr>
              <a:t>–born persons,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except among non-U.S.–born Asian persons (2021: 23.7; 2022: 22.7), non-U.S.</a:t>
            </a:r>
            <a:r>
              <a:rPr lang="en-US" sz="1800" dirty="0">
                <a:effectLst/>
                <a:latin typeface="Calibri" panose="020F0502020204030204" pitchFamily="34" charset="0"/>
                <a:ea typeface="PMingLiU" panose="02020500000000000000" pitchFamily="18" charset="-120"/>
                <a:cs typeface="Calibri" panose="020F0502020204030204" pitchFamily="34" charset="0"/>
              </a:rPr>
              <a:t>–born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Black or African American persons (2021: 15.3; 2022: 14.0), and U.S.-born Black or African American persons (2021: 2.0; 2022: 1.9).</a:t>
            </a:r>
            <a:endParaRPr lang="en-US" sz="12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a:p>
        </p:txBody>
      </p:sp>
    </p:spTree>
    <p:extLst>
      <p:ext uri="{BB962C8B-B14F-4D97-AF65-F5344CB8AC3E}">
        <p14:creationId xmlns:p14="http://schemas.microsoft.com/office/powerpoint/2010/main" val="3489767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The distribution of race/ethnicity among persons with TB disease continued to differ markedly by origin of birth in 2022. Approximately half of the TB cases reported among non-U.S.–born persons occurred among Asian persons (44.0%), followed by Hispanic or Latino persons (36.9%), Black or African American persons (10.4%), and White persons (4.6%). Among U.S.-born persons with TB disease, Black or African American persons represented the largest percentage of cases (31.4%), followed by White persons (26.3%), Hispanic or Latino persons (25.0%), and Asian persons (6.8%).</a:t>
            </a:r>
            <a:endParaRPr lang="en-US" sz="120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220390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shows TB incidence rates (cases per 100,000 persons) by race/ethnicity among non-U.S.–born persons compared with U.S.-born persons in 2022. Among non-U.S.–born persons with TB disease, persons who identify with more than one race had the highest incidence rate (31.2) followed by Native Hawaiian or Other Pacific Islander persons (27.8), Asian persons (22.7), Black or African American persons (14.0), Hispanic or Latino persons (10.4), and White persons (3.5).</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Among U.S.-born persons with TB disease, Native Hawaiian or Other Pacific Islander persons had the highest incidence rate (6.3), followed by American Indian or Alaska Native persons (4.5), Black or African American persons (1.9), Asian persons (1.8), and Hispanic or Latino persons (1.3). White persons and persons who identify with more than one race had the lowest rates (0.3). </a:t>
            </a:r>
            <a:endParaRPr lang="en-US" sz="1200" dirty="0">
              <a:latin typeface="+mj-lt"/>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1931338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distribution of TB cases by age group in 2022 remained similar to past years with most cases occurring among persons aged 25 to 44 years (29.4%), followed closely by persons 45 to 64 years old (29.1%) and persons 65 years or older (27.0%). In contrast, only 14.5% of reported TB cases occurred among children and young adults less than 25 years. </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3658028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48507" rtl="0" eaLnBrk="1" fontAlgn="base" latinLnBrk="0" hangingPunct="1">
              <a:lnSpc>
                <a:spcPct val="100000"/>
              </a:lnSpc>
              <a:spcBef>
                <a:spcPct val="30000"/>
              </a:spcBef>
              <a:spcAft>
                <a:spcPct val="0"/>
              </a:spcAft>
              <a:buClrTx/>
              <a:buSzTx/>
              <a:buFontTx/>
              <a:buNone/>
              <a:tabLst/>
              <a:defRPr/>
            </a:pPr>
            <a:r>
              <a:rPr lang="en-US" sz="1200" i="0" dirty="0">
                <a:effectLst/>
                <a:latin typeface="Calibri" panose="020F0502020204030204" pitchFamily="34" charset="0"/>
                <a:ea typeface="PMingLiU" panose="02020500000000000000" pitchFamily="18" charset="-120"/>
                <a:cs typeface="Times New Roman" panose="02020603050405020304" pitchFamily="18" charset="0"/>
              </a:rPr>
              <a:t>This bar chart shows the percentage of TB cases by age group for </a:t>
            </a:r>
            <a:r>
              <a:rPr lang="en-US" sz="1200" b="0" i="0" dirty="0">
                <a:effectLst/>
                <a:latin typeface="Calibri" panose="020F0502020204030204" pitchFamily="34" charset="0"/>
                <a:ea typeface="PMingLiU" panose="02020500000000000000" pitchFamily="18" charset="-120"/>
                <a:cs typeface="Times New Roman" panose="02020603050405020304" pitchFamily="18" charset="0"/>
              </a:rPr>
              <a:t>2022</a:t>
            </a:r>
            <a:r>
              <a:rPr lang="en-US" sz="1200" i="0" dirty="0">
                <a:effectLst/>
                <a:latin typeface="Calibri" panose="020F0502020204030204" pitchFamily="34" charset="0"/>
                <a:ea typeface="PMingLiU" panose="02020500000000000000" pitchFamily="18" charset="-120"/>
                <a:cs typeface="Times New Roman" panose="02020603050405020304" pitchFamily="18" charset="0"/>
              </a:rPr>
              <a:t>. The largest percentage of TB cases occurred among persons 25 to 44 years old (29.4%), followed by persons 45 to 64 years old (29.1%), persons 65 years old or greater (27.0%), and persons 15 to 24 years old (10.1%). Less than 5% of all TB cases occurred among persons 0 to 14 years old.</a:t>
            </a:r>
            <a:endParaRPr lang="en-US" sz="1200" b="1" i="0" dirty="0">
              <a:latin typeface="Times New Roman" panose="02020603050405020304" pitchFamily="18" charset="0"/>
              <a:cs typeface="Times New Roman" panose="02020603050405020304" pitchFamily="18" charset="0"/>
            </a:endParaRPr>
          </a:p>
          <a:p>
            <a:pPr defTabSz="948507">
              <a:defRPr/>
            </a:pPr>
            <a:endParaRPr lang="en-US" sz="1200" b="1"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a:p>
        </p:txBody>
      </p:sp>
    </p:spTree>
    <p:extLst>
      <p:ext uri="{BB962C8B-B14F-4D97-AF65-F5344CB8AC3E}">
        <p14:creationId xmlns:p14="http://schemas.microsoft.com/office/powerpoint/2010/main" val="171818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PMingLiU" panose="02020500000000000000" pitchFamily="18" charset="-120"/>
                <a:cs typeface="Times New Roman" panose="02020603050405020304" pitchFamily="18" charset="0"/>
              </a:rPr>
              <a:t>This graph displays the TB incidence rates (cases per 100,000 persons) by age group on a log scale. Incidence rates are higher among adults than children less than 15 years old. Among persons 15 years and older, the incidence rates increase with age. In 2022, persons 65 years or older had the highest TB incidence rate (3.9), and children aged 5 to 14 years had the lowest rate (0.4). Incidence rates either remained steady or increased in 2022 compared with 2021 for all age groups.</a:t>
            </a:r>
            <a:endParaRPr lang="en-US" sz="1200">
              <a:latin typeface="+mj-lt"/>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46396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shows the number of cases among U.S.-born persons by age group per year from 1994 to 2022. Among U.S.-born persons, all age groups less than 25 years experienced an increase in cases in 2022 compared with 2021, and all age groups greater than or equal to 25 years experienced a decrease in cases in 2022 compared with 2021.</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6700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2022, the United States reported 8,331 TB cases, an incidence rate of 2.5 cases per 100,000 persons. Except for 2015, the U.S. TB case count and incidence rate declined every year during 1993 to 2020. Since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b="0" strike="noStrike" dirty="0">
                <a:effectLst/>
                <a:latin typeface="Calibri" panose="020F0502020204030204" pitchFamily="34" charset="0"/>
                <a:ea typeface="Calibri" panose="020F0502020204030204" pitchFamily="34" charset="0"/>
                <a:cs typeface="Times New Roman" panose="02020603050405020304" pitchFamily="18" charset="0"/>
              </a:rPr>
              <a:t> sharp decline in 2020 associated with the COVID-19 pandemic</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the annual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incidence rate has increased every year, with a 5.5% increase from 2021 to 2022.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168360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displays the TB incidence rates (cases per 100,000 persons) among U.S.-born persons, by age group, on a log scale. Since 1994, each age group among U.S.-born persons has experienced a decrease of at least 68% in incidence rate, with the 65 years or older age group experiencing the biggest decline at more than 92% (1994: 14.2; 2022: </a:t>
            </a:r>
            <a:r>
              <a:rPr lang="en-US" sz="1800" strike="noStrike" dirty="0">
                <a:effectLst/>
                <a:latin typeface="Calibri" panose="020F0502020204030204" pitchFamily="34" charset="0"/>
                <a:ea typeface="PMingLiU" panose="02020500000000000000" pitchFamily="18" charset="-120"/>
                <a:cs typeface="Times New Roman" panose="02020603050405020304" pitchFamily="18" charset="0"/>
              </a:rPr>
              <a:t>1.0</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t>
            </a:r>
            <a:r>
              <a:rPr lang="en-US" sz="1200" dirty="0">
                <a:effectLst/>
                <a:latin typeface="Calibri" panose="020F0502020204030204" pitchFamily="34" charset="0"/>
                <a:ea typeface="PMingLiU" panose="02020500000000000000" pitchFamily="18" charset="-120"/>
                <a:cs typeface="Times New Roman" panose="02020603050405020304" pitchFamily="18" charset="0"/>
              </a:rPr>
              <a:t>Incidence rates were steady or increased in 2022 compared with 2021 for all age groups less than 25 years with the 0 to 4 years age group experiencing the largest increase at 20.0%.  All age groups greater than or equal to 25 years experienced a decrease in incidence in 2022 compared with 2021.</a:t>
            </a:r>
            <a:endParaRPr lang="en-US" sz="1200"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359075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a:effectLst/>
                <a:latin typeface="Calibri" panose="020F0502020204030204" pitchFamily="34" charset="0"/>
                <a:ea typeface="PMingLiU" panose="02020500000000000000" pitchFamily="18" charset="-120"/>
                <a:cs typeface="Times New Roman" panose="02020603050405020304" pitchFamily="18" charset="0"/>
              </a:rPr>
              <a:t>The distribution of TB cases by age group among non-U.S.–born persons remained relatively steady from 2021 to 2022; the number of cases increased from 2021 to 2022 for all age groups.</a:t>
            </a:r>
            <a:endParaRPr lang="en-US" sz="120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1923959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48507"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graph displays the TB incidence rates (cases per 100,000 persons) among non-U.S.</a:t>
            </a:r>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a:effectLst/>
                <a:latin typeface="Calibri" panose="020F0502020204030204" pitchFamily="34" charset="0"/>
                <a:ea typeface="PMingLiU" panose="02020500000000000000" pitchFamily="18" charset="-120"/>
                <a:cs typeface="Times New Roman" panose="02020603050405020304" pitchFamily="18" charset="0"/>
              </a:rPr>
              <a:t>born persons, by age group, on a log scale. From 1994 through 2022, each age group among non-U.S.–born persons has experienced a 50% or greater decline in incidence rate, with the 5 to 14 years age group experiencing the biggest decline at more than 83% (1994: 18.4; 2022: 3.2). Compared with 2021, the incidence rate for 2022 increased </a:t>
            </a:r>
            <a:r>
              <a:rPr lang="en-US" sz="1800">
                <a:effectLst/>
                <a:latin typeface="Calibri" panose="020F0502020204030204" pitchFamily="34" charset="0"/>
                <a:ea typeface="PMingLiU" panose="02020500000000000000" pitchFamily="18" charset="-120"/>
                <a:cs typeface="Times New Roman" panose="02020603050405020304" pitchFamily="18" charset="0"/>
              </a:rPr>
              <a:t>by 265%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for non-U.S.</a:t>
            </a:r>
            <a:r>
              <a:rPr lang="en-US" sz="1800" dirty="0">
                <a:effectLst/>
                <a:latin typeface="Calibri" panose="020F0502020204030204" pitchFamily="34" charset="0"/>
                <a:ea typeface="PMingLiU" panose="02020500000000000000" pitchFamily="18" charset="-120"/>
                <a:cs typeface="Calibri" panose="020F0502020204030204" pitchFamily="34" charset="0"/>
              </a:rPr>
              <a:t>–born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persons aged 0 to 4 years from 3.2 to 11.8, by 15% for persons aged 15 to 24 years from 14.2 to 16.3, and by 8% for persons aged 25 to 44 years from 10.6 to 11.4. For all other age groups among non-U.S.</a:t>
            </a:r>
            <a:r>
              <a:rPr lang="en-US" sz="1800" dirty="0">
                <a:effectLst/>
                <a:latin typeface="Calibri" panose="020F0502020204030204" pitchFamily="34" charset="0"/>
                <a:ea typeface="PMingLiU" panose="02020500000000000000" pitchFamily="18" charset="-120"/>
                <a:cs typeface="Calibri" panose="020F0502020204030204" pitchFamily="34" charset="0"/>
              </a:rPr>
              <a:t>–born persons, i</a:t>
            </a:r>
            <a:r>
              <a:rPr lang="en-US" sz="1800" dirty="0">
                <a:effectLst/>
                <a:latin typeface="Calibri" panose="020F0502020204030204" pitchFamily="34" charset="0"/>
                <a:ea typeface="PMingLiU" panose="02020500000000000000" pitchFamily="18" charset="-120"/>
                <a:cs typeface="Times New Roman" panose="02020603050405020304" pitchFamily="18" charset="0"/>
              </a:rPr>
              <a:t>ncidence rates either decreased or remained steady from 2021 to 2022. </a:t>
            </a:r>
            <a:endParaRPr lang="en-US" sz="1200" strike="sngStrike" dirty="0">
              <a:latin typeface="+mj-lt"/>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544669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3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Males continued to represent the majority (61.9%) of persons with TB disease overall. The percentage was greater for males compared with females for all age groups except for children 5 to 14 years old (males: 46%; females: 54%).</a:t>
            </a:r>
            <a:endParaRPr lang="en-US" sz="120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4218693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contrast to overall U.S. TB cases, for which over two-thirds of cases were among non-U.S.–born persons, only 82 (22.5%) of 364 cases in children less than 15 years old occurred among non-U.S.–born persons in 2022. The percentage of non-U.S.–born persons among pediatric cases has fluctuated between 20% and 30% since 1993.</a:t>
            </a:r>
            <a:endParaRPr lang="en-US" sz="1200" dirty="0"/>
          </a:p>
        </p:txBody>
      </p:sp>
      <p:sp>
        <p:nvSpPr>
          <p:cNvPr id="4" name="Slide Number Placeholder 3"/>
          <p:cNvSpPr>
            <a:spLocks noGrp="1"/>
          </p:cNvSpPr>
          <p:nvPr>
            <p:ph type="sldNum" sz="quarter" idx="10"/>
          </p:nvPr>
        </p:nvSpPr>
        <p:spPr/>
        <p:txBody>
          <a:bodyPr/>
          <a:lstStyle/>
          <a:p>
            <a:pPr defTabSz="948229">
              <a:defRPr/>
            </a:pPr>
            <a:fld id="{7E82054C-5FFB-4925-88B8-34BFE44764D6}" type="slidenum">
              <a:rPr lang="en-US">
                <a:solidFill>
                  <a:prstClr val="black"/>
                </a:solidFill>
                <a:latin typeface="Calibri"/>
              </a:rPr>
              <a:pPr defTabSz="948229">
                <a:defRPr/>
              </a:pPr>
              <a:t>34</a:t>
            </a:fld>
            <a:endParaRPr lang="en-US">
              <a:solidFill>
                <a:prstClr val="black"/>
              </a:solidFill>
              <a:latin typeface="Calibri"/>
            </a:endParaRPr>
          </a:p>
        </p:txBody>
      </p:sp>
    </p:spTree>
    <p:extLst>
      <p:ext uri="{BB962C8B-B14F-4D97-AF65-F5344CB8AC3E}">
        <p14:creationId xmlns:p14="http://schemas.microsoft.com/office/powerpoint/2010/main" val="1287754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In 2022, the majority (77.5%) of children less than 15 years old with TB disease were U.S.-born, however, the incidence rate (cases per 100,000 persons) was higher among non-U.S.–born children compared with U.S.-born children. For children aged 0 to 4 years old, the incidence rate among non-U.S.–born children (11.8) was 12 times the rate among U.S.-born children (1.0). For children aged 5 to 14 years, the incidence rate among non-U.S.–born children (3.2) was more than 11 times the rate among U.S.-born children (0.3).</a:t>
            </a:r>
            <a:endParaRPr lang="en-US" sz="1200" strike="sngStrike"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a:p>
        </p:txBody>
      </p:sp>
    </p:spTree>
    <p:extLst>
      <p:ext uri="{BB962C8B-B14F-4D97-AF65-F5344CB8AC3E}">
        <p14:creationId xmlns:p14="http://schemas.microsoft.com/office/powerpoint/2010/main" val="1287754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The vast majority of TB cases had pulmonary TB only (70.4%), 18.8% had extrapulmonary TB only, and 10.6% had both pulmonary and extrapulmonary TB. </a:t>
            </a:r>
          </a:p>
          <a:p>
            <a:pPr marL="0" marR="0">
              <a:lnSpc>
                <a:spcPct val="107000"/>
              </a:lnSpc>
              <a:spcBef>
                <a:spcPts val="0"/>
              </a:spcBef>
              <a:spcAft>
                <a:spcPts val="800"/>
              </a:spcAft>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There were a total of 2,765 extrapulmonary sites of disease. Among these, lymphatic (26.1%,) and pleural (22.1%) sites of disease were the most common, followed by bone and joint (9.4%), peritoneal (6.3%), meningeal (5.8%), genitourinary (4.2%), and laryngeal (1.1%).</a:t>
            </a:r>
          </a:p>
          <a:p>
            <a:pPr marL="0" marR="0">
              <a:lnSpc>
                <a:spcPct val="107000"/>
              </a:lnSpc>
              <a:spcBef>
                <a:spcPts val="0"/>
              </a:spcBef>
              <a:spcAft>
                <a:spcPts val="800"/>
              </a:spcAft>
            </a:pPr>
            <a:endParaRPr lang="en-US" sz="1800" strike="sngStrike">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“Other” includes all other extrapulmonary sites of disease (e.g., ocular, hepatic).</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3495563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Since 2002, the percentage of patients started on the standard initial four-drug regimen of isoniazid, rifampin, pyrazinamide, and ethambutol has remained above 80%. In some situations, including known or suspected drug resistance or a clinical contraindication to the standard initial therapy, a different four-drug regimen could be clinically appropriate. The percentage of patients on an initial drug regimen of four or more drugs other than the standard four-drug regimen has increased from 4.3% in 2002 to 13.0% in 2022. Use of initial regimens with fewer than four drugs has represented &lt;7% of reported cases in the past decade.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5050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Of the 8,045 TB patients diagnosed in 2022 who prescribed TB therapy, 81.1% started on isoniazid, rifampin, pyrazinamide, and ethambutol (HRZE), 13.0% started on a 4-drug regimen other than HRZE, and 6.0% started on a regimen of less than four drugs, including persons who were not prescribed any drugs.</a:t>
            </a:r>
            <a:endParaRPr lang="en-US" sz="120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1905161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percentage of persons with TB disease receiving at least a portion of their medication by directly observed therapy (DOT) has risen from 35.4% in 1993 to 92.4% in 2020, the most recent year with data available.</a:t>
            </a:r>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135475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The top graph shows incidence rates (cases per 100,000 persons) since 2010. The bottom graph shows annual percentage change in incidence rate, with any value &gt;0 representing an increase from the previous year and any value &lt;0 representing a decrease from the previous year. </a:t>
            </a:r>
          </a:p>
          <a:p>
            <a:pPr marL="0" marR="0">
              <a:lnSpc>
                <a:spcPct val="107000"/>
              </a:lnSpc>
              <a:spcBef>
                <a:spcPts val="0"/>
              </a:spcBef>
              <a:spcAft>
                <a:spcPts val="800"/>
              </a:spcAft>
            </a:pP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The incidence rate increased by 5.5% from 2021 (2.4 cases per 100,000) to 2022 (2.5 cases per 100,000) but remains 7.7% lower compared with 2019. TB incidence appears to be gradually returning to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prepandemic</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levels, but concerns about pandemic-related disruptions to public health persist. </a:t>
            </a:r>
            <a:endParaRPr lang="en-US" sz="1200" dirty="0">
              <a:latin typeface="+mj-lt"/>
              <a:ea typeface="PMingLiU" panose="02020500000000000000" pitchFamily="18" charset="-120"/>
            </a:endParaRPr>
          </a:p>
          <a:p>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3906587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29">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During 2020, the most recent year for which treatment completion data are available, 61.5% of patients were administered treatment exclusively by directly observed therapy (DOT), 5.8% solely by self-administered therapy (SAT), and 31.0% by a combination of DOT and SAT.</a:t>
            </a:r>
            <a:endParaRPr lang="en-US" sz="120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2667599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The national goal for treatment completion is for 95% of patients for whom ≤12 months of treatment is indicated to complete treatment within 12 months. Although the percentage of eligible patients completing therapy within 1 year has risen from 63.4% in 1993 to 89.0% in 2020, the nation is still short of the 95% goal, and the percentage has been relatively level since 2009.</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1140983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PMingLiU" panose="02020500000000000000" pitchFamily="18" charset="-120"/>
                <a:cs typeface="Times New Roman" panose="02020603050405020304" pitchFamily="18" charset="0"/>
              </a:rPr>
              <a:t>The number of TB cases resistant to isoniazid has decreased by 65.5% from 1,534 in 1993 to 528 in 2022. In 2022, 525 isoniazid-resistant TB cases were reported among persons with a known origin of birth. The number of isoniazid-resistant TB cases decreased from 2021 to 2022 among both non-U.S.</a:t>
            </a:r>
            <a:r>
              <a:rPr lang="en-US" sz="1800">
                <a:effectLst/>
                <a:latin typeface="Calibri" panose="020F0502020204030204" pitchFamily="34" charset="0"/>
                <a:ea typeface="PMingLiU" panose="02020500000000000000" pitchFamily="18" charset="-120"/>
                <a:cs typeface="Calibri" panose="020F0502020204030204" pitchFamily="34" charset="0"/>
              </a:rPr>
              <a:t>–born (2021: 448; 2022: 439) and U.S.-born persons (2021: 88; 2022: 86).</a:t>
            </a:r>
            <a:endParaRPr lang="en-US" sz="120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4226380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98" fontAlgn="auto">
              <a:spcBef>
                <a:spcPct val="20000"/>
              </a:spcBef>
              <a:spcAft>
                <a:spcPts val="0"/>
              </a:spcAft>
              <a:buClr>
                <a:srgbClr val="0039A6"/>
              </a:buClr>
              <a:buSzPct val="70000"/>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Since 1996, the percentage of all multidrug-resistant (MDR) cases occurring among persons with no previous history of TB disease (i.e., primary MDR TB) has remained below 1.5%. </a:t>
            </a:r>
            <a:r>
              <a:rPr lang="en-US" sz="1800">
                <a:effectLst/>
                <a:latin typeface="Calibri" panose="020F0502020204030204" pitchFamily="34" charset="0"/>
                <a:ea typeface="PMingLiU" panose="02020500000000000000" pitchFamily="18" charset="-120"/>
                <a:cs typeface="Times New Roman" panose="02020603050405020304" pitchFamily="18" charset="0"/>
              </a:rPr>
              <a:t>The overall MDR case count was 87 in 2022 compared with 78 in 2021.</a:t>
            </a:r>
            <a:endParaRPr lang="en-US" sz="1200" strike="sngStrike"/>
          </a:p>
        </p:txBody>
      </p:sp>
      <p:sp>
        <p:nvSpPr>
          <p:cNvPr id="4" name="Slide Number Placeholder 3"/>
          <p:cNvSpPr>
            <a:spLocks noGrp="1"/>
          </p:cNvSpPr>
          <p:nvPr>
            <p:ph type="sldNum" sz="quarter" idx="10"/>
          </p:nvPr>
        </p:nvSpPr>
        <p:spPr/>
        <p:txBody>
          <a:bodyPr/>
          <a:lstStyle/>
          <a:p>
            <a:fld id="{7E82054C-5FFB-4925-88B8-34BFE44764D6}" type="slidenum">
              <a:rPr lang="en-US" smtClean="0"/>
              <a:pPr/>
              <a:t>43</a:t>
            </a:fld>
            <a:endParaRPr lang="en-US"/>
          </a:p>
        </p:txBody>
      </p:sp>
    </p:spTree>
    <p:extLst>
      <p:ext uri="{BB962C8B-B14F-4D97-AF65-F5344CB8AC3E}">
        <p14:creationId xmlns:p14="http://schemas.microsoft.com/office/powerpoint/2010/main" val="3352529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Coinfection with HIV is a major risk factor for progression of latent TB infection to TB disease. Among 8,076 persons who were alive at TB diagnosis in 2022, HIV status was known for 89.5% (n=7,232). Among the persons with TB and a known HIV status, the percentage of HIV coinfection has decreased from 7.5% in 2011 to 4.3% in 2022 for all ages, from 10.9% in 2011 to 7.2% in 2022 for persons aged 25 to 44 years, and from 9.7% in 2011 to 5.3% in 2022 for persons aged 45 to 64 years old.</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22695982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all reported risk factors for TB disease, diabetes mellitus (24.3%) was the most commonly reported factor by all persons with TB, followed by non-HIV immunosuppression (9.5%), TNF-</a:t>
            </a:r>
            <a:r>
              <a:rPr lang="el-GR" sz="1800" dirty="0">
                <a:effectLst/>
                <a:latin typeface="Segoe UI" panose="020B0502040204020203" pitchFamily="34" charset="0"/>
                <a:ea typeface="Calibri" panose="020F0502020204030204" pitchFamily="34" charset="0"/>
                <a:cs typeface="Segoe UI" panose="020B0502040204020203" pitchFamily="34" charset="0"/>
              </a:rPr>
              <a:t>α</a:t>
            </a:r>
            <a:r>
              <a:rPr lang="en-US" sz="1800" dirty="0">
                <a:effectLst/>
                <a:latin typeface="Segoe UI" panose="020B0502040204020203" pitchFamily="34" charset="0"/>
                <a:ea typeface="Calibri" panose="020F0502020204030204" pitchFamily="34" charset="0"/>
                <a:cs typeface="Segoe UI" panose="020B0502040204020203" pitchFamily="34" charset="0"/>
              </a:rPr>
              <a:t> inhibitors (1.0%), and post-organ transplantation (0.7%)</a:t>
            </a:r>
            <a:r>
              <a:rPr lang="en-US" sz="1800" dirty="0">
                <a:effectLst/>
                <a:latin typeface="Calibri" panose="020F0502020204030204" pitchFamily="34" charset="0"/>
                <a:ea typeface="Calibri" panose="020F0502020204030204" pitchFamily="34" charset="0"/>
                <a:cs typeface="Times New Roman" panose="02020603050405020304" pitchFamily="18" charset="0"/>
              </a:rPr>
              <a:t>. Diabetes mellitus was more common among non-U.S.–born persons (26.9%), compared with U.S.-born persons (17.1%).</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676362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persons who had risk factor information available and were at least 15 years of age, the most common social risk factor reported was excess alcohol use (9.1%) in the past 12 months, followed by noninjecting drug use (7.2%), experiencing homelessness (5.0%), and injecting drug use (1.0%). At the time of TB diagnosis, 1.8% reported residing in a long-term care facility. Persons residing in congregate settings are at higher risk of being infected with TB than the general population.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1979249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In 2020, the most recent year for which complete data are available, 845 (11.8%) deaths were reported. Of the 845 deaths reported, 208 (24.6%) were dead at the time of TB diagnosis and 637 (75.4%) died after diagnosis (i.e., during treatment). TB was reported as the cause of death for 28.8% (n=60) of persons who were dead at diagnosis and 40.7% (n=259) of persons who died after diagnosis. Six deaths were related to TB therapy. The percentage who died among persons with TB disease has remained consistent with previous years.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3436035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US" sz="1800">
                <a:effectLst/>
                <a:latin typeface="Calibri"/>
                <a:ea typeface="PMingLiU"/>
                <a:cs typeface="Calibri"/>
              </a:rPr>
              <a:t>This slide depicts the assignment of wgMLSType. Isolates with whole genome sequencing based allele patterns that are ≥99.7% identical are assigned a numbered whole-genome </a:t>
            </a:r>
            <a:r>
              <a:rPr lang="en-US" sz="1800" err="1">
                <a:effectLst/>
                <a:latin typeface="Calibri"/>
                <a:ea typeface="PMingLiU"/>
                <a:cs typeface="Calibri"/>
              </a:rPr>
              <a:t>multilocus</a:t>
            </a:r>
            <a:r>
              <a:rPr lang="en-US" sz="1800">
                <a:effectLst/>
                <a:latin typeface="Calibri"/>
                <a:ea typeface="PMingLiU"/>
                <a:cs typeface="Calibri"/>
              </a:rPr>
              <a:t> sequence type or wgMLSType. Isolates with allele patterns &lt;99.7% identical are assigned a wgMLSType of “</a:t>
            </a:r>
            <a:r>
              <a:rPr lang="en-US" sz="1800" err="1">
                <a:effectLst/>
                <a:latin typeface="Calibri"/>
                <a:ea typeface="PMingLiU"/>
                <a:cs typeface="Calibri"/>
              </a:rPr>
              <a:t>MTBCunique</a:t>
            </a:r>
            <a:r>
              <a:rPr lang="en-US" sz="1800">
                <a:effectLst/>
                <a:latin typeface="Calibri"/>
                <a:ea typeface="PMingLiU"/>
                <a:cs typeface="Calibri"/>
              </a:rPr>
              <a:t>.” An isolate designated as </a:t>
            </a:r>
            <a:r>
              <a:rPr lang="en-US" sz="1800" err="1">
                <a:effectLst/>
                <a:latin typeface="Calibri"/>
                <a:ea typeface="PMingLiU"/>
                <a:cs typeface="Calibri"/>
              </a:rPr>
              <a:t>MTBCunique</a:t>
            </a:r>
            <a:r>
              <a:rPr lang="en-US" sz="1800">
                <a:effectLst/>
                <a:latin typeface="Calibri"/>
                <a:ea typeface="PMingLiU"/>
                <a:cs typeface="Calibri"/>
              </a:rPr>
              <a:t> might be assigned to a numbered wgMLSType if it matches one or more isolates’ allele pattern by ≥99.7% in the future.</a:t>
            </a:r>
          </a:p>
          <a:p>
            <a:pPr>
              <a:lnSpc>
                <a:spcPct val="107000"/>
              </a:lnSpc>
              <a:spcBef>
                <a:spcPts val="0"/>
              </a:spcBef>
              <a:spcAft>
                <a:spcPts val="800"/>
              </a:spcAft>
            </a:pPr>
            <a:endParaRPr lang="en-US" sz="1800">
              <a:effectLst/>
              <a:latin typeface="Calibri"/>
              <a:ea typeface="PMingLiU"/>
              <a:cs typeface="Calibri"/>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a:effectLst/>
                <a:latin typeface="Segoe UI" panose="020B0502040204020203" pitchFamily="34" charset="0"/>
              </a:rPr>
              <a:t>More information on WGS is available at https://www.cdc.gov/tb/programs/genotyping/genome-sequencing.htm</a:t>
            </a:r>
            <a:r>
              <a:rPr lang="en-US" sz="1800">
                <a:effectLst/>
                <a:latin typeface="Calibri"/>
                <a:ea typeface="PMingLiU"/>
                <a:cs typeface="Calibri"/>
              </a:rPr>
              <a:t>.</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800">
              <a:effectLst/>
              <a:latin typeface="Calibri"/>
              <a:ea typeface="PMingLiU"/>
              <a:cs typeface="Calibri"/>
            </a:endParaRP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a:latin typeface="Calibri"/>
              <a:ea typeface="PMingLiU"/>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3128417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This slide shows the number of county-based TB genotype clusters by the size of the clusters. A genotype cluster has two or more cases with matching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wgMLSType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within a county during the specified 3-year time period. During 2020 to 2022, there were 675 two-case clusters, 139 three-case clusters, 64 four-case clusters, 36 five-case clusters, 17 six-case clusters, 9 seven-case clusters, 13 eight-case clusters, 7 nine-case clusters, and 27 clusters with 10 or more TB cases. The total number of clusters during 2019 to 2021 (n=1,241) declined during 2020 to 2022 (n=987). The number of clusters with 6 or more cases was comparable for 2019 to 2021 (n=74</a:t>
            </a:r>
            <a:r>
              <a:rPr lang="en-US" sz="1800" b="0" u="none" strike="noStrike" dirty="0">
                <a:effectLst/>
                <a:latin typeface="Calibri" panose="020F0502020204030204" pitchFamily="34" charset="0"/>
                <a:ea typeface="PMingLiU" panose="02020500000000000000" pitchFamily="18" charset="-120"/>
                <a:cs typeface="Times New Roman" panose="02020603050405020304" pitchFamily="18" charset="0"/>
              </a:rPr>
              <a:t>) and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2020 to 2022 (n=73).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49</a:t>
            </a:fld>
            <a:endParaRPr lang="en-US"/>
          </a:p>
        </p:txBody>
      </p:sp>
    </p:spTree>
    <p:extLst>
      <p:ext uri="{BB962C8B-B14F-4D97-AF65-F5344CB8AC3E}">
        <p14:creationId xmlns:p14="http://schemas.microsoft.com/office/powerpoint/2010/main" val="167318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National Vital Statistics System (NVSS) reported 602 TB-related deaths (0.2 deaths per 100,000 persons) where TB was the underlying cause of death for 2021, the most recent year for which data are available. This represents a 0.3% increase in deaths and a 0.2% increase in the mortality rate compared with 2020.</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It is important to note that under current NVSS guidance, deaths caused by TB among persons with comorbid HIV infections are classified with HIV as the underlying cause of death, not TB, and are not included here.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National Vital Statistics System accessed from CDC WONDER as of July 12, 2023: https://wonder.cdc.gov/</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773163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PMingLiU" panose="02020500000000000000" pitchFamily="18" charset="-120"/>
                <a:cs typeface="Times New Roman" panose="02020603050405020304" pitchFamily="18" charset="0"/>
              </a:rPr>
              <a:t>Clusters are classified into alert levels based on a log-likelihood ratio (LLR) calculation. Clusters with an LLR of 4–&lt;10 are classified as a medium alert level, and clusters with an LLR ≥10 are classified as a high alert level. At the individual case level, clustered cases were often part of medium- (41.3%, n=1,238) or high-level alerts (24.4%, n=732). At the cluster level, 56.1% (n=554) of 987 clusters identified nationally during 2020 to 2022 were either medium- (48.2%, n=476) or high-level alerts (7.9%, n=78). 2020–2022 data were based on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wgMLSType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to determine clustering; the distribution of alerts has changed compared with 2019–2021 which based clustering on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GENType</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and fewer clustered cases were in medium- (23.5%, n=836) or high-level alerts (14.8%, n=529) and 27% (n=335) of 1,241 clusters were medium- or high-level alerts.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50</a:t>
            </a:fld>
            <a:endParaRPr lang="en-US"/>
          </a:p>
        </p:txBody>
      </p:sp>
    </p:spTree>
    <p:extLst>
      <p:ext uri="{BB962C8B-B14F-4D97-AF65-F5344CB8AC3E}">
        <p14:creationId xmlns:p14="http://schemas.microsoft.com/office/powerpoint/2010/main" val="4038087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a:ea typeface="PMingLiU"/>
                <a:cs typeface="Calibri"/>
              </a:rPr>
              <a:t>A greater percentage of clustered cases in alerted clusters were U.S.-born (62.0%, n=1,218</a:t>
            </a:r>
            <a:r>
              <a:rPr lang="en-US" sz="1800" u="none">
                <a:effectLst/>
                <a:latin typeface="Calibri"/>
                <a:ea typeface="PMingLiU"/>
                <a:cs typeface="Calibri"/>
              </a:rPr>
              <a:t>), </a:t>
            </a:r>
            <a:r>
              <a:rPr lang="en-US" sz="1800" b="0" u="none" strike="noStrike">
                <a:effectLst/>
                <a:latin typeface="Calibri"/>
                <a:ea typeface="PMingLiU"/>
                <a:cs typeface="Calibri"/>
              </a:rPr>
              <a:t>where</a:t>
            </a:r>
            <a:r>
              <a:rPr lang="en-US" sz="1800" b="0" u="none">
                <a:effectLst/>
                <a:latin typeface="Calibri"/>
                <a:ea typeface="PMingLiU"/>
                <a:cs typeface="Calibri"/>
              </a:rPr>
              <a:t>as </a:t>
            </a:r>
            <a:r>
              <a:rPr lang="en-US" sz="1800">
                <a:effectLst/>
                <a:latin typeface="Calibri"/>
                <a:ea typeface="PMingLiU"/>
                <a:cs typeface="Calibri"/>
              </a:rPr>
              <a:t>the majority of </a:t>
            </a:r>
            <a:r>
              <a:rPr lang="en-US" sz="1800">
                <a:latin typeface="Calibri"/>
                <a:ea typeface="PMingLiU"/>
                <a:cs typeface="Calibri"/>
              </a:rPr>
              <a:t>clustered</a:t>
            </a:r>
            <a:r>
              <a:rPr lang="en-US" sz="1800">
                <a:effectLst/>
                <a:latin typeface="Calibri"/>
                <a:ea typeface="PMingLiU"/>
                <a:cs typeface="Calibri"/>
              </a:rPr>
              <a:t> cases in no alert clusters were non-U.S.–born (55.4%, n=566). </a:t>
            </a:r>
          </a:p>
          <a:p>
            <a:pPr>
              <a:lnSpc>
                <a:spcPct val="107000"/>
              </a:lnSpc>
              <a:spcBef>
                <a:spcPts val="0"/>
              </a:spcBef>
              <a:spcAft>
                <a:spcPts val="800"/>
              </a:spcAft>
              <a:defRPr/>
            </a:pPr>
            <a:endParaRPr lang="en-US" sz="1800">
              <a:solidFill>
                <a:schemeClr val="accent4">
                  <a:lumMod val="50000"/>
                </a:schemeClr>
              </a:solidFill>
              <a:latin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3694391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830"/>
              </a:spcAft>
            </a:pPr>
            <a:r>
              <a:rPr lang="en-US" sz="1200" dirty="0">
                <a:latin typeface="+mj-lt"/>
                <a:ea typeface="Calibri" panose="020F0502020204030204" pitchFamily="34" charset="0"/>
                <a:cs typeface="Calibri"/>
              </a:rPr>
              <a:t>Alerted clusters have a higher concentration of a genotype in the county or county equivalent than non-alerted clusters, and alerted clusters are reviewed by CDC staff for possible programmatic follow-up.  The percent of clustered cases in alerted clusters is higher among younger age groups than older.  Of the 106 cases that occurred among persons 0 to 4 years old and were in a cluster, 79.3% (n=84) were in a cluster that alerted, compared with 60.5% (n=225) of the 372 cases in persons 65 years or older who were in a cluster.  </a:t>
            </a:r>
            <a:endParaRPr lang="en-US" sz="1200" dirty="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52</a:t>
            </a:fld>
            <a:endParaRPr lang="en-US"/>
          </a:p>
        </p:txBody>
      </p:sp>
    </p:spTree>
    <p:extLst>
      <p:ext uri="{BB962C8B-B14F-4D97-AF65-F5344CB8AC3E}">
        <p14:creationId xmlns:p14="http://schemas.microsoft.com/office/powerpoint/2010/main" val="570365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200">
                <a:effectLst/>
                <a:latin typeface="Calibri" panose="020F0502020204030204" pitchFamily="34" charset="0"/>
                <a:ea typeface="PMingLiU" panose="02020500000000000000" pitchFamily="18" charset="-120"/>
                <a:cs typeface="Times New Roman" panose="02020603050405020304" pitchFamily="18" charset="0"/>
              </a:rPr>
              <a:t>Greater percentages of clustered cases in an alerted cluster were identified among American Indian or Alaska Native persons (96.1%, n=123), Black or African American persons (76.2%, n=628), and Native Hawaiian or Other Pacific Islander persons (71.8%, n=102), compared with national average estimates (50 states and Washington, DC; 65.7%, n=1,970).</a:t>
            </a:r>
            <a:endParaRPr lang="en-US" sz="1000"/>
          </a:p>
        </p:txBody>
      </p:sp>
      <p:sp>
        <p:nvSpPr>
          <p:cNvPr id="4" name="Slide Number Placeholder 3"/>
          <p:cNvSpPr>
            <a:spLocks noGrp="1"/>
          </p:cNvSpPr>
          <p:nvPr>
            <p:ph type="sldNum" sz="quarter" idx="10"/>
          </p:nvPr>
        </p:nvSpPr>
        <p:spPr/>
        <p:txBody>
          <a:bodyPr/>
          <a:lstStyle/>
          <a:p>
            <a:fld id="{7E82054C-5FFB-4925-88B8-34BFE44764D6}" type="slidenum">
              <a:rPr lang="en-US" smtClean="0"/>
              <a:pPr/>
              <a:t>53</a:t>
            </a:fld>
            <a:endParaRPr lang="en-US"/>
          </a:p>
        </p:txBody>
      </p:sp>
    </p:spTree>
    <p:extLst>
      <p:ext uri="{BB962C8B-B14F-4D97-AF65-F5344CB8AC3E}">
        <p14:creationId xmlns:p14="http://schemas.microsoft.com/office/powerpoint/2010/main" val="1501796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sz="1200" dirty="0">
                <a:effectLst/>
                <a:latin typeface="Calibri"/>
                <a:ea typeface="PMingLiU"/>
                <a:cs typeface="Calibri"/>
              </a:rPr>
              <a:t>Greater percentages of clustered cases in an alert were identified among persons diagnosed while incarcerated (75%, n=123) compared with national average estimates (50 states and Washington, DC; 65.7%, n=</a:t>
            </a:r>
            <a:r>
              <a:rPr lang="en-US" sz="1200" dirty="0">
                <a:latin typeface="Calibri"/>
                <a:ea typeface="PMingLiU"/>
                <a:cs typeface="Calibri"/>
              </a:rPr>
              <a:t>1,970</a:t>
            </a:r>
            <a:r>
              <a:rPr lang="en-US" sz="1200" dirty="0">
                <a:effectLst/>
                <a:latin typeface="Calibri"/>
                <a:ea typeface="PMingLiU"/>
                <a:cs typeface="Calibri"/>
              </a:rPr>
              <a:t>).</a:t>
            </a:r>
            <a:r>
              <a:rPr lang="en-US" sz="1200" dirty="0">
                <a:latin typeface="Calibri"/>
                <a:ea typeface="PMingLiU"/>
                <a:cs typeface="Calibri"/>
              </a:rPr>
              <a:t> </a:t>
            </a:r>
            <a:r>
              <a:rPr lang="en-US" sz="1200" dirty="0">
                <a:effectLst/>
                <a:latin typeface="Calibri"/>
                <a:ea typeface="PMingLiU"/>
                <a:cs typeface="Calibri"/>
              </a:rPr>
              <a:t> The lowest percentages of clustered cases in an alert were among persons experiencing homelessness (64.2%, n=204) and persons living with HIV (62.7%, n=106).</a:t>
            </a:r>
          </a:p>
          <a:p>
            <a:pPr defTabSz="948507">
              <a:defRPr/>
            </a:pPr>
            <a:endParaRPr lang="en-US" sz="12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54</a:t>
            </a:fld>
            <a:endParaRPr lang="en-US"/>
          </a:p>
        </p:txBody>
      </p:sp>
    </p:spTree>
    <p:extLst>
      <p:ext uri="{BB962C8B-B14F-4D97-AF65-F5344CB8AC3E}">
        <p14:creationId xmlns:p14="http://schemas.microsoft.com/office/powerpoint/2010/main" val="544281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744538"/>
            <a:ext cx="6608763" cy="3717925"/>
          </a:xfrm>
        </p:spPr>
      </p:sp>
      <p:sp>
        <p:nvSpPr>
          <p:cNvPr id="3" name="Notes Placeholder 2"/>
          <p:cNvSpPr>
            <a:spLocks noGrp="1"/>
          </p:cNvSpPr>
          <p:nvPr>
            <p:ph type="body" idx="1"/>
          </p:nvPr>
        </p:nvSpPr>
        <p:spPr/>
        <p:txBody>
          <a:bodyPr/>
          <a:lstStyle/>
          <a:p>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78890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Among U.S. states, half (50.4%) of TB cases continue to be reported from 4 states: California (22.2%, n=1,848), Texas (13.2%, n=1,098), New York state (including New York City, 8.6%, n=714) and Florida (6.4%, n=535). These states are also the most populous states in the United States, but only represent about a third of the total U.S. population.</a:t>
            </a:r>
          </a:p>
          <a:p>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r>
              <a:rPr lang="en-US" sz="1800">
                <a:effectLst/>
                <a:latin typeface="Calibri" panose="020F0502020204030204" pitchFamily="34" charset="0"/>
                <a:ea typeface="PMingLiU" panose="02020500000000000000" pitchFamily="18" charset="-120"/>
                <a:cs typeface="Times New Roman" panose="02020603050405020304" pitchFamily="18" charset="0"/>
              </a:rPr>
              <a:t>Note: ranges were determined based on the Jenks Natural Breaks method, then rounded to the nearest 100. </a:t>
            </a:r>
            <a:endParaRPr lang="en-US" sz="120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5819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Eight states had incidence rates higher than the national rate of 2.5 cases per 100,000 persons in 2022. Alaska had the highest rate (13.0), followed by Hawaii (7.0), California (4.7), Texas (3.7), New York (including New York City, 3.6), Washington (3.2), New Jersey (3.1), and Maryland (2.5). These reporting areas also had incidence rates greater than the national rate in 2021. </a:t>
            </a:r>
          </a:p>
          <a:p>
            <a:pPr marL="0" marR="0">
              <a:lnSpc>
                <a:spcPct val="107000"/>
              </a:lnSpc>
              <a:spcBef>
                <a:spcPts val="0"/>
              </a:spcBef>
              <a:spcAft>
                <a:spcPts val="800"/>
              </a:spcAft>
            </a:pPr>
            <a:endParaRPr lang="en-US" sz="180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Note: New York City, which is a distinct reporting area, had an incidence rate of 6.4 cases per 100,000 persons. When New York City is analyzed separately, the remainder of New York state has an incidence rate of 1.6 cases per 100,000 persons.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5123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1800">
                <a:effectLst/>
                <a:latin typeface="Calibri" panose="020F0502020204030204" pitchFamily="34" charset="0"/>
                <a:ea typeface="PMingLiU" panose="02020500000000000000" pitchFamily="18" charset="-120"/>
                <a:cs typeface="Times New Roman" panose="02020603050405020304" pitchFamily="18" charset="0"/>
              </a:rPr>
              <a:t>This map shows each state shaded based on two scales, one representing TB case counts and one representing incidence rates, overlaid. Case counts reflect the overall burden of testing, treating, and preventing TB in each jurisdiction, but the incidence provides a clearer picture of epidemiologic risk by jurisdiction. The lighter shades represent low values and darker shades represent higher values on each measure.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low case count and low incidence rate are shown in light grey, such as Maine and Idaho.  (n=20)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low case count but medium incidence rate, such as Nevada, are shown in light pink. (n=10)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low case count but high incidence rate, such as Alaska, are shown in magenta. (n=1)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a medium case count but low incidence rate are shown in light teal, such as Ohio. (n=5)</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medium case count and medium incidence rate are shown in light indigo (the middle of the color key), such as Georgia and Washington. (n=10)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Hawaii was the only state with medium case count and high incidence rate, shown in purple.  (n=1)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None of the states had a high case count but low incidence rate, so turquoise is not found on the map.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Florida was the only state with high case count and medium incidence rate, shown in teal. (n=1)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PMingLiU" panose="02020500000000000000" pitchFamily="18" charset="-120"/>
                <a:cs typeface="Times New Roman" panose="02020603050405020304" pitchFamily="18" charset="0"/>
              </a:rPr>
              <a:t>States with high case count and high incidence rate are shown in dark indigo, such as California, Texas, and New York. (n=3)</a:t>
            </a:r>
            <a:endParaRPr lang="en-US" sz="120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3939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800">
                <a:effectLst/>
                <a:latin typeface="Calibri" panose="020F0502020204030204" pitchFamily="34" charset="0"/>
                <a:ea typeface="PMingLiU" panose="02020500000000000000" pitchFamily="18" charset="-120"/>
                <a:cs typeface="Times New Roman" panose="02020603050405020304" pitchFamily="18" charset="0"/>
              </a:rPr>
              <a:t>Among the U.S.-Affiliated Pacific Islands, incidence rates (cases per 100,000 persons) ranged from 34.9 (Guam, n=59) to 252.1 (Republic of the Marshall Islands, n=106).</a:t>
            </a:r>
            <a:endParaRPr lang="en-US" sz="1200" strike="sngStrike"/>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548860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0136919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42378206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3907351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6809507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49"/>
            <a:ext cx="4011084" cy="1162051"/>
          </a:xfrm>
          <a:prstGeom prst="rect">
            <a:avLst/>
          </a:prstGeom>
        </p:spPr>
        <p:txBody>
          <a:bodyPr anchor="b"/>
          <a:lstStyle>
            <a:lvl1pPr algn="l">
              <a:defRPr sz="2000" b="1" baseline="0">
                <a:effectLst/>
              </a:defRPr>
            </a:lvl1pPr>
          </a:lstStyle>
          <a:p>
            <a:r>
              <a:rPr lang="en-US"/>
              <a:t>Header – Myriad Pro, bold, shadow, 20pt</a:t>
            </a:r>
          </a:p>
        </p:txBody>
      </p:sp>
      <p:sp>
        <p:nvSpPr>
          <p:cNvPr id="3" name="Content Placeholder 2"/>
          <p:cNvSpPr>
            <a:spLocks noGrp="1"/>
          </p:cNvSpPr>
          <p:nvPr>
            <p:ph idx="1" hasCustomPrompt="1"/>
          </p:nvPr>
        </p:nvSpPr>
        <p:spPr>
          <a:xfrm>
            <a:off x="4766733" y="273051"/>
            <a:ext cx="6815667" cy="5518151"/>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609602" y="1435101"/>
            <a:ext cx="4011084" cy="4356099"/>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3590238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9"/>
          </a:xfrm>
          <a:prstGeom prst="rect">
            <a:avLst/>
          </a:prstGeom>
        </p:spPr>
        <p:txBody>
          <a:bodyPr anchor="b"/>
          <a:lstStyle>
            <a:lvl1pPr algn="l">
              <a:defRPr sz="2000" b="1" baseline="0">
                <a:effectLst/>
              </a:defRPr>
            </a:lvl1pPr>
          </a:lstStyle>
          <a:p>
            <a:r>
              <a:rPr lang="en-US"/>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3"/>
          </a:xfrm>
          <a:prstGeom prst="rect">
            <a:avLst/>
          </a:prstGeom>
        </p:spPr>
        <p:txBody>
          <a:bodyPr/>
          <a:lstStyle>
            <a:lvl1pPr marL="0" indent="0">
              <a:buNone/>
              <a:defRPr sz="1400" baseline="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Caption or credits for photo – Myriad Pro, 14pt</a:t>
            </a:r>
          </a:p>
        </p:txBody>
      </p:sp>
    </p:spTree>
    <p:extLst>
      <p:ext uri="{BB962C8B-B14F-4D97-AF65-F5344CB8AC3E}">
        <p14:creationId xmlns:p14="http://schemas.microsoft.com/office/powerpoint/2010/main" val="5622490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15903882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508C6974-DA7D-4D93-9BA0-75D0C67475A8}" type="datetime1">
              <a:rPr lang="en-US" smtClean="0">
                <a:solidFill>
                  <a:srgbClr val="0039A6"/>
                </a:solidFill>
                <a:latin typeface="Myriad Web Pro"/>
              </a:rPr>
              <a:pPr eaLnBrk="1" fontAlgn="auto" hangingPunct="1">
                <a:spcBef>
                  <a:spcPts val="0"/>
                </a:spcBef>
                <a:spcAft>
                  <a:spcPts val="0"/>
                </a:spcAft>
              </a:pPr>
              <a:t>12/15/2023</a:t>
            </a:fld>
            <a:endParaRPr lang="en-US">
              <a:solidFill>
                <a:srgbClr val="0039A6"/>
              </a:solidFill>
              <a:latin typeface="Myriad Web Pro"/>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en-US">
              <a:solidFill>
                <a:srgbClr val="0039A6"/>
              </a:solidFill>
              <a:latin typeface="Myriad Web Pro"/>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65319E63-6137-4403-A0E0-F7A944388FFD}" type="slidenum">
              <a:rPr lang="en-US" smtClean="0">
                <a:solidFill>
                  <a:srgbClr val="0039A6"/>
                </a:solidFill>
                <a:latin typeface="Myriad Web Pro"/>
              </a:rPr>
              <a:pPr eaLnBrk="1" fontAlgn="auto" hangingPunct="1">
                <a:spcBef>
                  <a:spcPts val="0"/>
                </a:spcBef>
                <a:spcAft>
                  <a:spcPts val="0"/>
                </a:spcAft>
              </a:pPr>
              <a:t>‹#›</a:t>
            </a:fld>
            <a:endParaRPr lang="en-US">
              <a:solidFill>
                <a:srgbClr val="0039A6"/>
              </a:solidFill>
              <a:latin typeface="Myriad Web Pro"/>
            </a:endParaRPr>
          </a:p>
        </p:txBody>
      </p:sp>
    </p:spTree>
    <p:extLst>
      <p:ext uri="{BB962C8B-B14F-4D97-AF65-F5344CB8AC3E}">
        <p14:creationId xmlns:p14="http://schemas.microsoft.com/office/powerpoint/2010/main" val="230174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4795"/>
          </a:xfrm>
          <a:prstGeom prst="rect">
            <a:avLst/>
          </a:prstGeom>
        </p:spPr>
      </p:pic>
      <p:sp>
        <p:nvSpPr>
          <p:cNvPr id="7" name="Title 1"/>
          <p:cNvSpPr>
            <a:spLocks noGrp="1"/>
          </p:cNvSpPr>
          <p:nvPr>
            <p:ph type="title" hasCustomPrompt="1"/>
          </p:nvPr>
        </p:nvSpPr>
        <p:spPr>
          <a:xfrm>
            <a:off x="609601" y="1386072"/>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270696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788A"/>
              </a:buClr>
              <a:buFont typeface="Wingdings" panose="05000000000000000000" pitchFamily="2" charset="2"/>
              <a:buChar char="§"/>
              <a:defRPr sz="3200" b="1">
                <a:solidFill>
                  <a:srgbClr val="5F5F5F"/>
                </a:solidFill>
              </a:defRPr>
            </a:lvl1pPr>
            <a:lvl2pPr>
              <a:buClr>
                <a:srgbClr val="9A4E9E"/>
              </a:buClr>
              <a:defRPr sz="2667">
                <a:solidFill>
                  <a:srgbClr val="5F5F5F"/>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4" name="TextBox 3">
            <a:extLst>
              <a:ext uri="{FF2B5EF4-FFF2-40B4-BE49-F238E27FC236}">
                <a16:creationId xmlns:a16="http://schemas.microsoft.com/office/drawing/2014/main" id="{BB92468A-AE81-422B-A86C-4F2319A25E1F}"/>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5785994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50" indent="-380981">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12192000" cy="120721"/>
          </a:xfrm>
          <a:prstGeom prst="rect">
            <a:avLst/>
          </a:prstGeom>
        </p:spPr>
      </p:pic>
      <p:sp>
        <p:nvSpPr>
          <p:cNvPr id="7" name="TextBox 6">
            <a:extLst>
              <a:ext uri="{FF2B5EF4-FFF2-40B4-BE49-F238E27FC236}">
                <a16:creationId xmlns:a16="http://schemas.microsoft.com/office/drawing/2014/main" id="{18CEF254-4761-4A44-86CA-4F38AC406A8D}"/>
              </a:ext>
            </a:extLst>
          </p:cNvPr>
          <p:cNvSpPr txBox="1"/>
          <p:nvPr userDrawn="1"/>
        </p:nvSpPr>
        <p:spPr>
          <a:xfrm>
            <a:off x="11504025" y="6426932"/>
            <a:ext cx="687977" cy="307777"/>
          </a:xfrm>
          <a:prstGeom prst="rect">
            <a:avLst/>
          </a:prstGeom>
          <a:noFill/>
        </p:spPr>
        <p:txBody>
          <a:bodyPr wrap="square" rtlCol="0">
            <a:spAutoFit/>
          </a:bodyPr>
          <a:lstStyle/>
          <a:p>
            <a:pPr algn="r"/>
            <a:fld id="{ACF09121-5C56-40E7-87CA-F65771814046}" type="slidenum">
              <a:rPr lang="en-US" sz="1400" smtClean="0">
                <a:solidFill>
                  <a:srgbClr val="000000"/>
                </a:solidFill>
                <a:latin typeface="Calibri" panose="020F0502020204030204" pitchFamily="34" charset="0"/>
              </a:rP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23125804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0275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6140203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530492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12155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1875932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5870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61438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1986920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05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31035" y="2046295"/>
            <a:ext cx="10392021" cy="2389950"/>
          </a:xfrm>
          <a:prstGeom prst="rect">
            <a:avLst/>
          </a:prstGeom>
          <a:noFill/>
        </p:spPr>
        <p:txBody>
          <a:bodyPr wrap="square" rtlCol="0">
            <a:spAutoFit/>
          </a:bodyPr>
          <a:lstStyle/>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r>
              <a:rPr lang="en-US" sz="2133">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 y="5900749"/>
            <a:ext cx="12191999" cy="957251"/>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100033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62D435-8EB2-4B14-83D0-85CE5CE5CD37}"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264092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462853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2D435-8EB2-4B14-83D0-85CE5CE5CD37}"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392495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62D435-8EB2-4B14-83D0-85CE5CE5CD37}"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405983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62D435-8EB2-4B14-83D0-85CE5CE5CD37}"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139160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62D435-8EB2-4B14-83D0-85CE5CE5CD37}"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00733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
        <p:nvSpPr>
          <p:cNvPr id="5" name="TextBox 4">
            <a:extLst>
              <a:ext uri="{FF2B5EF4-FFF2-40B4-BE49-F238E27FC236}">
                <a16:creationId xmlns:a16="http://schemas.microsoft.com/office/drawing/2014/main" id="{49F5418C-87BE-49FB-A88C-D73DAFA2D0FE}"/>
              </a:ext>
            </a:extLst>
          </p:cNvPr>
          <p:cNvSpPr txBox="1"/>
          <p:nvPr userDrawn="1"/>
        </p:nvSpPr>
        <p:spPr>
          <a:xfrm>
            <a:off x="127219" y="4049188"/>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C5F86A73-10AB-49FE-B140-332E904E5A1D}"/>
              </a:ext>
            </a:extLst>
          </p:cNvPr>
          <p:cNvGrpSpPr/>
          <p:nvPr userDrawn="1"/>
        </p:nvGrpSpPr>
        <p:grpSpPr>
          <a:xfrm>
            <a:off x="0" y="5675085"/>
            <a:ext cx="12192000" cy="1182915"/>
            <a:chOff x="0" y="-11827"/>
            <a:chExt cx="9144000" cy="170018"/>
          </a:xfrm>
        </p:grpSpPr>
        <p:sp>
          <p:nvSpPr>
            <p:cNvPr id="7" name="bk object 25">
              <a:extLst>
                <a:ext uri="{FF2B5EF4-FFF2-40B4-BE49-F238E27FC236}">
                  <a16:creationId xmlns:a16="http://schemas.microsoft.com/office/drawing/2014/main" id="{F56635C1-003F-4DD4-B8FB-C12761310EB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8DFCF46F-32F9-498B-B2BA-41B93FDFDC5F}"/>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0D53E92F-41CA-4E46-AD70-87CDB74813F6}"/>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27981BA7-4E72-44A1-9A15-98B7558965CC}"/>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B3082C94-8B29-44AE-92E1-025D557B075E}"/>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203EE81E-F504-4F13-82BE-19ADA87FDDA0}"/>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761B4185-CDB2-4622-BE50-EAFDF57F2A33}"/>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0CCF5B5F-B711-4A7E-8509-25E2503C64EE}"/>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158006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224856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50007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4182948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2D435-8EB2-4B14-83D0-85CE5CE5CD37}"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418887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2"/>
            <a:ext cx="12192000" cy="945505"/>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30430"/>
            <a:ext cx="10839491" cy="1141737"/>
          </a:xfrm>
          <a:prstGeom prst="rect">
            <a:avLst/>
          </a:prstGeom>
        </p:spPr>
        <p:txBody>
          <a:bodyPr/>
          <a:lstStyle>
            <a:lvl1pPr algn="l">
              <a:lnSpc>
                <a:spcPts val="3000"/>
              </a:lnSpc>
              <a:defRPr sz="2800" b="1" baseline="0">
                <a:solidFill>
                  <a:srgbClr val="007889"/>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200" y="2738309"/>
            <a:ext cx="8430707" cy="945505"/>
          </a:xfrm>
          <a:prstGeom prst="rect">
            <a:avLst/>
          </a:prstGeom>
        </p:spPr>
        <p:txBody>
          <a:bodyPr/>
          <a:lstStyle>
            <a:lvl1pPr marL="0" indent="0" algn="l">
              <a:buNone/>
              <a:defRPr sz="2000" b="1" baseline="0">
                <a:solidFill>
                  <a:srgbClr val="BF311B"/>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4"/>
            <a:ext cx="8430715" cy="1279663"/>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201" y="190593"/>
            <a:ext cx="9092281" cy="1200329"/>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Calibri" panose="020F0502020204030204" pitchFamily="34" charset="0"/>
              </a:rPr>
              <a:t>National Center for HIV, Viral Hepatitis, STD, and TB Prevention</a:t>
            </a:r>
          </a:p>
          <a:p>
            <a:endParaRPr lang="en-US" sz="2400" b="1">
              <a:solidFill>
                <a:schemeClr val="bg1"/>
              </a:solidFill>
              <a:latin typeface="Calibri" panose="020F0502020204030204" pitchFamily="34" charset="0"/>
            </a:endParaRPr>
          </a:p>
        </p:txBody>
      </p:sp>
      <p:pic>
        <p:nvPicPr>
          <p:cNvPr id="41" name="Picture 40">
            <a:extLst>
              <a:ext uri="{FF2B5EF4-FFF2-40B4-BE49-F238E27FC236}">
                <a16:creationId xmlns:a16="http://schemas.microsoft.com/office/drawing/2014/main" id="{A4F9EEE0-D448-4253-B6CE-E34DC664B8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4960"/>
          <a:stretch/>
        </p:blipFill>
        <p:spPr>
          <a:xfrm>
            <a:off x="0" y="-23141"/>
            <a:ext cx="12192000" cy="216440"/>
          </a:xfrm>
          <a:prstGeom prst="rect">
            <a:avLst/>
          </a:prstGeom>
          <a:ln>
            <a:solidFill>
              <a:srgbClr val="016773"/>
            </a:solidFill>
          </a:ln>
        </p:spPr>
      </p:pic>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302" y="85079"/>
            <a:ext cx="1652455" cy="947351"/>
          </a:xfrm>
          <a:prstGeom prst="rect">
            <a:avLst/>
          </a:prstGeom>
        </p:spPr>
      </p:pic>
    </p:spTree>
    <p:extLst>
      <p:ext uri="{BB962C8B-B14F-4D97-AF65-F5344CB8AC3E}">
        <p14:creationId xmlns:p14="http://schemas.microsoft.com/office/powerpoint/2010/main" val="241290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4" y="4097049"/>
            <a:ext cx="11006137" cy="765239"/>
          </a:xfrm>
        </p:spPr>
        <p:txBody>
          <a:bodyPr>
            <a:normAutofit/>
          </a:bodyPr>
          <a:lstStyle>
            <a:lvl1pPr>
              <a:spcAft>
                <a:spcPts val="1200"/>
              </a:spcAft>
              <a:buNone/>
              <a:defRPr sz="4800" b="1">
                <a:solidFill>
                  <a:schemeClr val="bg1"/>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grpSp>
        <p:nvGrpSpPr>
          <p:cNvPr id="12" name="Group 11">
            <a:extLst>
              <a:ext uri="{FF2B5EF4-FFF2-40B4-BE49-F238E27FC236}">
                <a16:creationId xmlns:a16="http://schemas.microsoft.com/office/drawing/2014/main" id="{62829F08-BAA7-4DDB-BAD4-A931968377B0}"/>
              </a:ext>
            </a:extLst>
          </p:cNvPr>
          <p:cNvGrpSpPr/>
          <p:nvPr userDrawn="1"/>
        </p:nvGrpSpPr>
        <p:grpSpPr>
          <a:xfrm>
            <a:off x="0" y="6739363"/>
            <a:ext cx="12192000" cy="147711"/>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316759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4" y="787791"/>
            <a:ext cx="11006137" cy="4529796"/>
          </a:xfrm>
        </p:spPr>
        <p:txBody>
          <a:bodyPr/>
          <a:lstStyle>
            <a:lvl1pPr>
              <a:spcAft>
                <a:spcPts val="1200"/>
              </a:spcAft>
              <a:buNone/>
              <a:defRPr sz="3600" b="1">
                <a:solidFill>
                  <a:srgbClr val="007889"/>
                </a:solidFill>
              </a:defRPr>
            </a:lvl1pPr>
            <a:lvl2pPr marL="290506" indent="-290506">
              <a:spcBef>
                <a:spcPts val="600"/>
              </a:spcBef>
              <a:spcAft>
                <a:spcPts val="600"/>
              </a:spcAft>
              <a:buClr>
                <a:srgbClr val="9B4E9E"/>
              </a:buClr>
              <a:buFont typeface="Wingdings" panose="05000000000000000000" pitchFamily="2" charset="2"/>
              <a:buChar char="§"/>
              <a:defRPr sz="2800"/>
            </a:lvl2pPr>
            <a:lvl3pPr marL="623872" indent="-333366">
              <a:spcBef>
                <a:spcPts val="600"/>
              </a:spcBef>
              <a:spcAft>
                <a:spcPts val="600"/>
              </a:spcAft>
              <a:buClr>
                <a:srgbClr val="692145"/>
              </a:buClr>
              <a:defRPr sz="2400"/>
            </a:lvl3pPr>
            <a:lvl4pPr marL="914377" indent="-231769">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888D033A-7363-46FB-9234-EC0DEFB58945}"/>
              </a:ext>
            </a:extLst>
          </p:cNvPr>
          <p:cNvGrpSpPr/>
          <p:nvPr userDrawn="1"/>
        </p:nvGrpSpPr>
        <p:grpSpPr>
          <a:xfrm>
            <a:off x="0" y="6739363"/>
            <a:ext cx="12192000" cy="147711"/>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27971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9" y="1828802"/>
            <a:ext cx="5157787" cy="4360863"/>
          </a:xfrm>
        </p:spPr>
        <p:txBody>
          <a:bodyPr/>
          <a:lstStyle>
            <a:lvl1pPr>
              <a:defRPr sz="24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1" y="1828802"/>
            <a:ext cx="5183188" cy="4360863"/>
          </a:xfrm>
        </p:spPr>
        <p:txBody>
          <a:bodyPr/>
          <a:lstStyle>
            <a:lvl1pPr>
              <a:defRPr sz="24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87618C9B-E52C-4DD9-93EE-329688C503F6}"/>
              </a:ext>
            </a:extLst>
          </p:cNvPr>
          <p:cNvGrpSpPr/>
          <p:nvPr userDrawn="1"/>
        </p:nvGrpSpPr>
        <p:grpSpPr>
          <a:xfrm>
            <a:off x="0" y="6739363"/>
            <a:ext cx="12192000" cy="147711"/>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95045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6648406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31035" y="2046295"/>
            <a:ext cx="10392021" cy="2389950"/>
          </a:xfrm>
          <a:prstGeom prst="rect">
            <a:avLst/>
          </a:prstGeom>
          <a:noFill/>
        </p:spPr>
        <p:txBody>
          <a:bodyPr wrap="square" rtlCol="0">
            <a:spAutoFit/>
          </a:bodyPr>
          <a:lstStyle/>
          <a:p>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br>
              <a:rPr lang="en-US" sz="2133">
                <a:solidFill>
                  <a:srgbClr val="695E4A"/>
                </a:solidFill>
                <a:latin typeface="Calibri" panose="020F0502020204030204" pitchFamily="34" charset="0"/>
              </a:rPr>
            </a:br>
            <a:r>
              <a:rPr lang="en-US" sz="2133">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 y="5900749"/>
            <a:ext cx="12191999" cy="957251"/>
            <a:chOff x="0" y="4425562"/>
            <a:chExt cx="9143999" cy="717938"/>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r="15472" b="18140"/>
            <a:stretch/>
          </p:blipFill>
          <p:spPr>
            <a:xfrm>
              <a:off x="0" y="4425563"/>
              <a:ext cx="5718629" cy="717937"/>
            </a:xfrm>
            <a:prstGeom prst="rect">
              <a:avLst/>
            </a:prstGeom>
          </p:spPr>
        </p:pic>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8912" b="18140"/>
            <a:stretch/>
          </p:blipFill>
          <p:spPr>
            <a:xfrm>
              <a:off x="6833190" y="4425563"/>
              <a:ext cx="2310809" cy="717937"/>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0371" r="15472" b="18140"/>
            <a:stretch/>
          </p:blipFill>
          <p:spPr>
            <a:xfrm>
              <a:off x="5599814" y="4425562"/>
              <a:ext cx="1233376" cy="717937"/>
            </a:xfrm>
            <a:prstGeom prst="rect">
              <a:avLst/>
            </a:prstGeom>
          </p:spPr>
        </p:pic>
      </p:grpSp>
    </p:spTree>
    <p:extLst>
      <p:ext uri="{BB962C8B-B14F-4D97-AF65-F5344CB8AC3E}">
        <p14:creationId xmlns:p14="http://schemas.microsoft.com/office/powerpoint/2010/main" val="34524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a:t>Place Descriptor Here</a:t>
            </a:r>
          </a:p>
        </p:txBody>
      </p:sp>
    </p:spTree>
    <p:extLst>
      <p:ext uri="{BB962C8B-B14F-4D97-AF65-F5344CB8AC3E}">
        <p14:creationId xmlns:p14="http://schemas.microsoft.com/office/powerpoint/2010/main" val="656569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4774284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57" r:id="rId5"/>
    <p:sldLayoutId id="2147483858" r:id="rId6"/>
    <p:sldLayoutId id="2147483874" r:id="rId7"/>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6728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p:fade/>
  </p:transition>
  <p:hf sldNum="0"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208780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7155064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91473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05" r:id="rId13"/>
    <p:sldLayoutId id="2147483906" r:id="rId14"/>
    <p:sldLayoutId id="214748390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data.census.gov/mdat/"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data.census.gov/mdat/"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chart" Target="../charts/chart50.xml"/><Relationship Id="rId4" Type="http://schemas.openxmlformats.org/officeDocument/2006/relationships/chart" Target="../charts/chart49.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cdc.gov/tb/programs/genotyping/genome-sequencing.htm" TargetMode="External"/></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5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tbinfo@cdc.gov"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hyperlink" Target="http://www.cdc.gov/t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F3CDEC7-64E8-4341-950E-82EB79B59776}"/>
              </a:ext>
            </a:extLst>
          </p:cNvPr>
          <p:cNvSpPr txBox="1">
            <a:spLocks/>
          </p:cNvSpPr>
          <p:nvPr/>
        </p:nvSpPr>
        <p:spPr>
          <a:xfrm>
            <a:off x="609601" y="2541007"/>
            <a:ext cx="11211969" cy="1180971"/>
          </a:xfrm>
          <a:prstGeom prst="rect">
            <a:avLst/>
          </a:prstGeom>
        </p:spPr>
        <p:txBody>
          <a:bodyPr lIns="121920" tIns="60960" rIns="121920" bIns="60960" anchor="t"/>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defTabSz="1219170">
              <a:lnSpc>
                <a:spcPts val="4000"/>
              </a:lnSpc>
              <a:defRPr/>
            </a:pPr>
            <a:r>
              <a:rPr lang="en-US" sz="4250">
                <a:latin typeface="Calibri"/>
                <a:cs typeface="Calibri"/>
              </a:rPr>
              <a:t>Tuberculosis (TB) in the United States</a:t>
            </a:r>
            <a:br>
              <a:rPr lang="en-US" sz="4250"/>
            </a:br>
            <a:r>
              <a:rPr lang="en-US" sz="4250">
                <a:latin typeface="Calibri"/>
                <a:cs typeface="Calibri"/>
              </a:rPr>
              <a:t>1993–2022</a:t>
            </a:r>
            <a:r>
              <a:rPr lang="en-US" sz="4250" baseline="30000">
                <a:latin typeface="Calibri"/>
                <a:cs typeface="Calibri"/>
              </a:rPr>
              <a:t>*</a:t>
            </a:r>
            <a:br>
              <a:rPr lang="en-US" sz="3700"/>
            </a:br>
            <a:endParaRPr lang="en-US" altLang="en-US" sz="3733">
              <a:solidFill>
                <a:srgbClr val="006166"/>
              </a:solidFill>
            </a:endParaRPr>
          </a:p>
        </p:txBody>
      </p:sp>
      <p:sp>
        <p:nvSpPr>
          <p:cNvPr id="12" name="Text Placeholder 5">
            <a:extLst>
              <a:ext uri="{FF2B5EF4-FFF2-40B4-BE49-F238E27FC236}">
                <a16:creationId xmlns:a16="http://schemas.microsoft.com/office/drawing/2014/main" id="{22088462-00C2-44A1-9C30-2A8B7384927A}"/>
              </a:ext>
            </a:extLst>
          </p:cNvPr>
          <p:cNvSpPr txBox="1">
            <a:spLocks/>
          </p:cNvSpPr>
          <p:nvPr/>
        </p:nvSpPr>
        <p:spPr bwMode="auto">
          <a:xfrm>
            <a:off x="1948384" y="4098377"/>
            <a:ext cx="8534400" cy="178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lnSpc>
                <a:spcPts val="2000"/>
              </a:lnSpc>
              <a:spcBef>
                <a:spcPct val="20000"/>
              </a:spcBef>
              <a:spcAft>
                <a:spcPct val="0"/>
              </a:spcAft>
              <a:buFont typeface="Arial" panose="020B0604020202020204" pitchFamily="34" charset="0"/>
              <a:buNone/>
              <a:defRPr sz="1800" kern="1200" baseline="0">
                <a:solidFill>
                  <a:srgbClr val="00788A"/>
                </a:solidFill>
                <a:latin typeface="Calibri" pitchFamily="34" charset="0"/>
                <a:ea typeface="+mn-ea"/>
                <a:cs typeface="+mn-cs"/>
              </a:defRPr>
            </a:lvl1pPr>
            <a:lvl2pPr marL="742950" indent="-285750" algn="ctr" rtl="0" eaLnBrk="0" fontAlgn="base" hangingPunct="0">
              <a:spcBef>
                <a:spcPct val="20000"/>
              </a:spcBef>
              <a:spcAft>
                <a:spcPct val="0"/>
              </a:spcAft>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19170">
              <a:lnSpc>
                <a:spcPts val="2667"/>
              </a:lnSpc>
              <a:defRPr/>
            </a:pPr>
            <a:r>
              <a:rPr lang="en-US" sz="3200"/>
              <a:t>Division of Tuberculosis Elimination</a:t>
            </a:r>
          </a:p>
          <a:p>
            <a:pPr algn="ctr" defTabSz="1219170">
              <a:lnSpc>
                <a:spcPts val="2667"/>
              </a:lnSpc>
              <a:defRPr/>
            </a:pPr>
            <a:r>
              <a:rPr lang="en-US" sz="3200"/>
              <a:t>National Tuberculosis Surveillance System</a:t>
            </a:r>
            <a:br>
              <a:rPr lang="en-US" sz="2400"/>
            </a:br>
            <a:endParaRPr lang="en-US" sz="2400"/>
          </a:p>
        </p:txBody>
      </p:sp>
      <p:pic>
        <p:nvPicPr>
          <p:cNvPr id="13" name="Picture 6" descr="Logos of the United States Department of Health and Human Services and Centers for Disease Control and Prevention">
            <a:extLst>
              <a:ext uri="{FF2B5EF4-FFF2-40B4-BE49-F238E27FC236}">
                <a16:creationId xmlns:a16="http://schemas.microsoft.com/office/drawing/2014/main" id="{91688B35-F541-4765-98EB-0671F0B4D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F960016-0E98-4720-9C5A-CD8CF69512F8}"/>
              </a:ext>
            </a:extLst>
          </p:cNvPr>
          <p:cNvSpPr txBox="1"/>
          <p:nvPr/>
        </p:nvSpPr>
        <p:spPr>
          <a:xfrm>
            <a:off x="203200" y="6435912"/>
            <a:ext cx="3671147" cy="348878"/>
          </a:xfrm>
          <a:prstGeom prst="rect">
            <a:avLst/>
          </a:prstGeom>
        </p:spPr>
        <p:txBody>
          <a:bodyPr wrap="square" lIns="121920" tIns="60960" rIns="121920" bIns="60960" rtlCol="0" anchor="t">
            <a:spAutoFit/>
          </a:bodyPr>
          <a:lstStyle/>
          <a:p>
            <a:r>
              <a:rPr lang="en-US" sz="1400" baseline="30000">
                <a:solidFill>
                  <a:srgbClr val="000000"/>
                </a:solidFill>
                <a:latin typeface="Calibri"/>
                <a:cs typeface="Calibri"/>
              </a:rPr>
              <a:t>*</a:t>
            </a:r>
            <a:r>
              <a:rPr lang="en-US" sz="1400">
                <a:solidFill>
                  <a:srgbClr val="000000"/>
                </a:solidFill>
                <a:latin typeface="Calibri"/>
                <a:cs typeface="Calibri"/>
              </a:rPr>
              <a:t>Data updated as of July 8, 2023</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488"/>
            <a:ext cx="10972800" cy="969264"/>
          </a:xfrm>
        </p:spPr>
        <p:txBody>
          <a:bodyPr/>
          <a:lstStyle/>
          <a:p>
            <a:pPr algn="ctr">
              <a:lnSpc>
                <a:spcPct val="100000"/>
              </a:lnSpc>
            </a:pPr>
            <a:r>
              <a:rPr lang="en-US" sz="3000">
                <a:solidFill>
                  <a:schemeClr val="accent1"/>
                </a:solidFill>
                <a:cs typeface="Arial" charset="0"/>
              </a:rPr>
              <a:t>TB Cases and Incidence Rates by Origin of Birth,</a:t>
            </a:r>
            <a:r>
              <a:rPr lang="en-US" sz="3000" baseline="30000">
                <a:solidFill>
                  <a:schemeClr val="accent1"/>
                </a:solidFill>
                <a:cs typeface="Arial" charset="0"/>
              </a:rPr>
              <a:t>*</a:t>
            </a:r>
            <a:r>
              <a:rPr lang="en-US" sz="3000">
                <a:solidFill>
                  <a:schemeClr val="accent1"/>
                </a:solidFill>
                <a:cs typeface="Arial" charset="0"/>
              </a:rPr>
              <a:t> </a:t>
            </a:r>
            <a:br>
              <a:rPr lang="en-US" sz="3000">
                <a:solidFill>
                  <a:schemeClr val="accent1"/>
                </a:solidFill>
                <a:cs typeface="Arial" charset="0"/>
              </a:rPr>
            </a:br>
            <a:r>
              <a:rPr lang="en-US" sz="3000">
                <a:solidFill>
                  <a:schemeClr val="accent1"/>
                </a:solidFill>
                <a:cs typeface="Arial" charset="0"/>
              </a:rPr>
              <a:t>United States, 1993–2022</a:t>
            </a:r>
            <a:endParaRPr lang="en-US" sz="3000">
              <a:solidFill>
                <a:schemeClr val="accent1"/>
              </a:solidFill>
            </a:endParaRPr>
          </a:p>
        </p:txBody>
      </p:sp>
      <p:graphicFrame>
        <p:nvGraphicFramePr>
          <p:cNvPr id="5" name="Chart 4"/>
          <p:cNvGraphicFramePr/>
          <p:nvPr>
            <p:extLst>
              <p:ext uri="{D42A27DB-BD31-4B8C-83A1-F6EECF244321}">
                <p14:modId xmlns:p14="http://schemas.microsoft.com/office/powerpoint/2010/main" val="3252227710"/>
              </p:ext>
            </p:extLst>
          </p:nvPr>
        </p:nvGraphicFramePr>
        <p:xfrm>
          <a:off x="137561" y="786384"/>
          <a:ext cx="11916878"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31F99A2-C714-4A3A-B99D-B3E088D4E97A}"/>
              </a:ext>
            </a:extLst>
          </p:cNvPr>
          <p:cNvSpPr txBox="1"/>
          <p:nvPr/>
        </p:nvSpPr>
        <p:spPr>
          <a:xfrm>
            <a:off x="-1" y="6467757"/>
            <a:ext cx="12054439"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Tree>
    <p:extLst>
      <p:ext uri="{BB962C8B-B14F-4D97-AF65-F5344CB8AC3E}">
        <p14:creationId xmlns:p14="http://schemas.microsoft.com/office/powerpoint/2010/main" val="41295487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ere are two line graphs showing the incidence per 100,000 persons by origin of birth each year from 2019 to 2020. There was a 19% decline from 2019 to 2020 among non-U.S.-born persons. There was a 20% decline from 2019 to 2020 among U.S.-born persons. ">
            <a:extLst>
              <a:ext uri="{FF2B5EF4-FFF2-40B4-BE49-F238E27FC236}">
                <a16:creationId xmlns:a16="http://schemas.microsoft.com/office/drawing/2014/main" id="{0FC50C58-2F27-42F4-8FE1-E1A3F081B792}"/>
              </a:ext>
            </a:extLst>
          </p:cNvPr>
          <p:cNvGrpSpPr/>
          <p:nvPr/>
        </p:nvGrpSpPr>
        <p:grpSpPr>
          <a:xfrm>
            <a:off x="88550" y="872745"/>
            <a:ext cx="6435077" cy="5680369"/>
            <a:chOff x="4340998" y="1196625"/>
            <a:chExt cx="5134117" cy="3782224"/>
          </a:xfrm>
        </p:grpSpPr>
        <p:graphicFrame>
          <p:nvGraphicFramePr>
            <p:cNvPr id="9" name="Chart 8">
              <a:extLst>
                <a:ext uri="{FF2B5EF4-FFF2-40B4-BE49-F238E27FC236}">
                  <a16:creationId xmlns:a16="http://schemas.microsoft.com/office/drawing/2014/main" id="{6A93FABC-C369-408B-B9FB-C11B422E8243}"/>
                </a:ext>
              </a:extLst>
            </p:cNvPr>
            <p:cNvGraphicFramePr>
              <a:graphicFrameLocks/>
            </p:cNvGraphicFramePr>
            <p:nvPr>
              <p:extLst>
                <p:ext uri="{D42A27DB-BD31-4B8C-83A1-F6EECF244321}">
                  <p14:modId xmlns:p14="http://schemas.microsoft.com/office/powerpoint/2010/main" val="3759009679"/>
                </p:ext>
              </p:extLst>
            </p:nvPr>
          </p:nvGraphicFramePr>
          <p:xfrm>
            <a:off x="4340998" y="1196625"/>
            <a:ext cx="4617219" cy="378222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7B4F80E7-6AA6-412E-BE8F-23D1B8A1130A}"/>
                </a:ext>
              </a:extLst>
            </p:cNvPr>
            <p:cNvSpPr txBox="1"/>
            <p:nvPr/>
          </p:nvSpPr>
          <p:spPr>
            <a:xfrm>
              <a:off x="7865303" y="2699102"/>
              <a:ext cx="1609812" cy="430354"/>
            </a:xfrm>
            <a:prstGeom prst="rect">
              <a:avLst/>
            </a:prstGeom>
            <a:noFill/>
          </p:spPr>
          <p:txBody>
            <a:bodyPr wrap="square" rtlCol="0">
              <a:spAutoFit/>
            </a:bodyPr>
            <a:lstStyle/>
            <a:p>
              <a:pPr algn="ctr" defTabSz="1219170">
                <a:defRPr/>
              </a:pPr>
              <a:r>
                <a:rPr lang="en-US">
                  <a:solidFill>
                    <a:srgbClr val="000000"/>
                  </a:solidFill>
                  <a:latin typeface="Calibri" panose="020F0502020204030204" pitchFamily="34" charset="0"/>
                </a:rPr>
                <a:t>2% decrease from 2021 to 2022</a:t>
              </a:r>
            </a:p>
          </p:txBody>
        </p:sp>
        <p:sp>
          <p:nvSpPr>
            <p:cNvPr id="15" name="Oval 14">
              <a:extLst>
                <a:ext uri="{FF2B5EF4-FFF2-40B4-BE49-F238E27FC236}">
                  <a16:creationId xmlns:a16="http://schemas.microsoft.com/office/drawing/2014/main" id="{BB54D369-C4BD-4979-8889-2A658D84345C}"/>
                </a:ext>
              </a:extLst>
            </p:cNvPr>
            <p:cNvSpPr/>
            <p:nvPr/>
          </p:nvSpPr>
          <p:spPr>
            <a:xfrm>
              <a:off x="8440022" y="3149196"/>
              <a:ext cx="460376" cy="397479"/>
            </a:xfrm>
            <a:prstGeom prst="ellipse">
              <a:avLst/>
            </a:prstGeom>
            <a:noFill/>
            <a:ln w="254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Myriad Web Pro"/>
              </a:endParaRPr>
            </a:p>
          </p:txBody>
        </p:sp>
      </p:grpSp>
      <p:sp>
        <p:nvSpPr>
          <p:cNvPr id="2" name="Title 1">
            <a:extLst>
              <a:ext uri="{FF2B5EF4-FFF2-40B4-BE49-F238E27FC236}">
                <a16:creationId xmlns:a16="http://schemas.microsoft.com/office/drawing/2014/main" id="{BFFFDA10-39D1-431B-AEF0-029DB6BDA9D4}"/>
              </a:ext>
            </a:extLst>
          </p:cNvPr>
          <p:cNvSpPr>
            <a:spLocks noGrp="1"/>
          </p:cNvSpPr>
          <p:nvPr>
            <p:ph type="title"/>
          </p:nvPr>
        </p:nvSpPr>
        <p:spPr>
          <a:xfrm>
            <a:off x="392724" y="164591"/>
            <a:ext cx="11406553" cy="694944"/>
          </a:xfrm>
        </p:spPr>
        <p:txBody>
          <a:bodyPr/>
          <a:lstStyle/>
          <a:p>
            <a:pPr algn="ctr"/>
            <a:r>
              <a:rPr lang="en-US" sz="3000">
                <a:solidFill>
                  <a:schemeClr val="accent1"/>
                </a:solidFill>
              </a:rPr>
              <a:t>TB Incidence Rates by Origin of Birth,</a:t>
            </a:r>
            <a:r>
              <a:rPr lang="en-US" sz="3000" baseline="30000">
                <a:solidFill>
                  <a:schemeClr val="accent1"/>
                </a:solidFill>
              </a:rPr>
              <a:t>*</a:t>
            </a:r>
            <a:r>
              <a:rPr lang="en-US" sz="3000">
                <a:solidFill>
                  <a:schemeClr val="accent1"/>
                </a:solidFill>
              </a:rPr>
              <a:t> United States, 2011–2022 </a:t>
            </a:r>
          </a:p>
        </p:txBody>
      </p:sp>
      <p:graphicFrame>
        <p:nvGraphicFramePr>
          <p:cNvPr id="8" name="Chart 7">
            <a:extLst>
              <a:ext uri="{FF2B5EF4-FFF2-40B4-BE49-F238E27FC236}">
                <a16:creationId xmlns:a16="http://schemas.microsoft.com/office/drawing/2014/main" id="{4FFC13FD-42AF-4C12-AA7F-A7180E7BEC37}"/>
              </a:ext>
            </a:extLst>
          </p:cNvPr>
          <p:cNvGraphicFramePr>
            <a:graphicFrameLocks/>
          </p:cNvGraphicFramePr>
          <p:nvPr>
            <p:extLst>
              <p:ext uri="{D42A27DB-BD31-4B8C-83A1-F6EECF244321}">
                <p14:modId xmlns:p14="http://schemas.microsoft.com/office/powerpoint/2010/main" val="957926429"/>
              </p:ext>
            </p:extLst>
          </p:nvPr>
        </p:nvGraphicFramePr>
        <p:xfrm>
          <a:off x="6086681" y="874690"/>
          <a:ext cx="5788152" cy="567842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74B449B-7ECF-468E-ADB6-75F067C6B618}"/>
              </a:ext>
            </a:extLst>
          </p:cNvPr>
          <p:cNvSpPr txBox="1"/>
          <p:nvPr/>
        </p:nvSpPr>
        <p:spPr>
          <a:xfrm>
            <a:off x="0" y="6487015"/>
            <a:ext cx="12103450"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12" name="Oval 11">
            <a:extLst>
              <a:ext uri="{FF2B5EF4-FFF2-40B4-BE49-F238E27FC236}">
                <a16:creationId xmlns:a16="http://schemas.microsoft.com/office/drawing/2014/main" id="{10CA2607-65E5-489A-BDD2-FEF19AB0B090}"/>
              </a:ext>
            </a:extLst>
          </p:cNvPr>
          <p:cNvSpPr/>
          <p:nvPr/>
        </p:nvSpPr>
        <p:spPr>
          <a:xfrm>
            <a:off x="11222244" y="2801675"/>
            <a:ext cx="577033" cy="596958"/>
          </a:xfrm>
          <a:prstGeom prst="ellipse">
            <a:avLst/>
          </a:prstGeom>
          <a:noFill/>
          <a:ln w="254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Myriad Web Pro"/>
            </a:endParaRPr>
          </a:p>
        </p:txBody>
      </p:sp>
      <p:sp>
        <p:nvSpPr>
          <p:cNvPr id="13" name="TextBox 12">
            <a:extLst>
              <a:ext uri="{FF2B5EF4-FFF2-40B4-BE49-F238E27FC236}">
                <a16:creationId xmlns:a16="http://schemas.microsoft.com/office/drawing/2014/main" id="{0A1C13B2-C502-4D2A-B8E1-399BBC4C35D3}"/>
              </a:ext>
            </a:extLst>
          </p:cNvPr>
          <p:cNvSpPr txBox="1"/>
          <p:nvPr/>
        </p:nvSpPr>
        <p:spPr>
          <a:xfrm>
            <a:off x="10353564" y="2140189"/>
            <a:ext cx="2017730" cy="646331"/>
          </a:xfrm>
          <a:prstGeom prst="rect">
            <a:avLst/>
          </a:prstGeom>
          <a:noFill/>
        </p:spPr>
        <p:txBody>
          <a:bodyPr wrap="square" lIns="91440" tIns="45720" rIns="91440" bIns="45720" rtlCol="0" anchor="t">
            <a:spAutoFit/>
          </a:bodyPr>
          <a:lstStyle/>
          <a:p>
            <a:pPr algn="ctr" defTabSz="1219170">
              <a:defRPr/>
            </a:pPr>
            <a:r>
              <a:rPr lang="en-US">
                <a:solidFill>
                  <a:srgbClr val="000000"/>
                </a:solidFill>
                <a:latin typeface="Calibri"/>
                <a:cs typeface="Calibri"/>
              </a:rPr>
              <a:t>4% increase from 2021 to 2022</a:t>
            </a:r>
            <a:endParaRPr 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883727964"/>
      </p:ext>
    </p:extLst>
  </p:cSld>
  <p:clrMapOvr>
    <a:masterClrMapping/>
  </p:clrMapOvr>
  <p:transition advTm="29438">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0"/>
          <p:cNvGraphicFramePr>
            <a:graphicFrameLocks/>
          </p:cNvGraphicFramePr>
          <p:nvPr>
            <p:extLst>
              <p:ext uri="{D42A27DB-BD31-4B8C-83A1-F6EECF244321}">
                <p14:modId xmlns:p14="http://schemas.microsoft.com/office/powerpoint/2010/main" val="3233464528"/>
              </p:ext>
            </p:extLst>
          </p:nvPr>
        </p:nvGraphicFramePr>
        <p:xfrm>
          <a:off x="-88965" y="1334022"/>
          <a:ext cx="10407316" cy="51228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64592"/>
            <a:ext cx="10972800" cy="969264"/>
          </a:xfrm>
        </p:spPr>
        <p:txBody>
          <a:bodyPr anchor="b"/>
          <a:lstStyle/>
          <a:p>
            <a:pPr algn="ctr">
              <a:lnSpc>
                <a:spcPct val="100000"/>
              </a:lnSpc>
            </a:pPr>
            <a:r>
              <a:rPr lang="en-US" sz="3000">
                <a:solidFill>
                  <a:schemeClr val="accent1"/>
                </a:solidFill>
              </a:rPr>
              <a:t>TB Incidence Rates and Percentages by Origin of Birth,</a:t>
            </a:r>
            <a:r>
              <a:rPr lang="en-US" sz="3000" baseline="30000">
                <a:solidFill>
                  <a:schemeClr val="accent1"/>
                </a:solidFill>
                <a:latin typeface="Segoe UI" panose="020B0502040204020203" pitchFamily="34" charset="0"/>
                <a:cs typeface="Segoe UI" panose="020B0502040204020203" pitchFamily="34" charset="0"/>
              </a:rPr>
              <a:t>*</a:t>
            </a:r>
            <a:r>
              <a:rPr lang="en-US" sz="3000">
                <a:solidFill>
                  <a:schemeClr val="accent1"/>
                </a:solidFill>
              </a:rPr>
              <a:t> </a:t>
            </a:r>
            <a:br>
              <a:rPr lang="en-US" sz="3000">
                <a:solidFill>
                  <a:schemeClr val="accent1"/>
                </a:solidFill>
              </a:rPr>
            </a:br>
            <a:r>
              <a:rPr lang="en-US" sz="3000">
                <a:solidFill>
                  <a:schemeClr val="accent1"/>
                </a:solidFill>
              </a:rPr>
              <a:t>United States, 2022 </a:t>
            </a:r>
            <a:r>
              <a:rPr lang="en-US" sz="3000" b="0">
                <a:solidFill>
                  <a:schemeClr val="tx1"/>
                </a:solidFill>
              </a:rPr>
              <a:t>(N=8,331)</a:t>
            </a:r>
          </a:p>
        </p:txBody>
      </p:sp>
      <p:sp>
        <p:nvSpPr>
          <p:cNvPr id="3" name="TextBox 2">
            <a:extLst>
              <a:ext uri="{FF2B5EF4-FFF2-40B4-BE49-F238E27FC236}">
                <a16:creationId xmlns:a16="http://schemas.microsoft.com/office/drawing/2014/main" id="{B52B250B-B1D8-4AC0-A5F1-589329B7D64F}"/>
              </a:ext>
            </a:extLst>
          </p:cNvPr>
          <p:cNvSpPr txBox="1"/>
          <p:nvPr/>
        </p:nvSpPr>
        <p:spPr>
          <a:xfrm>
            <a:off x="6890682" y="2519833"/>
            <a:ext cx="3214256" cy="830997"/>
          </a:xfrm>
          <a:prstGeom prst="rect">
            <a:avLst/>
          </a:prstGeom>
          <a:solidFill>
            <a:schemeClr val="bg2"/>
          </a:solidFill>
          <a:ln w="22225">
            <a:solidFill>
              <a:schemeClr val="accent2">
                <a:lumMod val="75000"/>
              </a:schemeClr>
            </a:solidFill>
          </a:ln>
        </p:spPr>
        <p:txBody>
          <a:bodyPr wrap="square" rtlCol="0">
            <a:spAutoFit/>
          </a:bodyPr>
          <a:lstStyle/>
          <a:p>
            <a:pPr algn="ctr">
              <a:buFont typeface="Arial" pitchFamily="34" charset="0"/>
              <a:buNone/>
            </a:pPr>
            <a:r>
              <a:rPr lang="en-US" sz="2400">
                <a:latin typeface="Calibri" panose="020F0502020204030204" pitchFamily="34" charset="0"/>
              </a:rPr>
              <a:t>U.S.-born, 26% </a:t>
            </a:r>
          </a:p>
          <a:p>
            <a:pPr algn="ctr">
              <a:buFont typeface="Arial" pitchFamily="34" charset="0"/>
              <a:buNone/>
            </a:pPr>
            <a:r>
              <a:rPr lang="en-US" sz="2400">
                <a:latin typeface="Calibri" panose="020F0502020204030204" pitchFamily="34" charset="0"/>
              </a:rPr>
              <a:t>(Rate: 0.8 per 100,000)</a:t>
            </a:r>
          </a:p>
        </p:txBody>
      </p:sp>
      <p:sp>
        <p:nvSpPr>
          <p:cNvPr id="6" name="TextBox 5">
            <a:extLst>
              <a:ext uri="{FF2B5EF4-FFF2-40B4-BE49-F238E27FC236}">
                <a16:creationId xmlns:a16="http://schemas.microsoft.com/office/drawing/2014/main" id="{0F4E57C1-CED4-41A7-B46C-792A3F8BF2D5}"/>
              </a:ext>
            </a:extLst>
          </p:cNvPr>
          <p:cNvSpPr txBox="1"/>
          <p:nvPr/>
        </p:nvSpPr>
        <p:spPr>
          <a:xfrm>
            <a:off x="2498595" y="3651825"/>
            <a:ext cx="3214256" cy="830997"/>
          </a:xfrm>
          <a:prstGeom prst="rect">
            <a:avLst/>
          </a:prstGeom>
          <a:solidFill>
            <a:schemeClr val="bg2"/>
          </a:solidFill>
          <a:ln w="22225">
            <a:solidFill>
              <a:schemeClr val="accent6">
                <a:lumMod val="75000"/>
              </a:schemeClr>
            </a:solidFill>
          </a:ln>
        </p:spPr>
        <p:txBody>
          <a:bodyPr wrap="square" rtlCol="0">
            <a:spAutoFit/>
          </a:bodyPr>
          <a:lstStyle/>
          <a:p>
            <a:pPr algn="ctr">
              <a:buFont typeface="Arial" pitchFamily="34" charset="0"/>
              <a:buNone/>
            </a:pPr>
            <a:r>
              <a:rPr lang="en-US" sz="2400">
                <a:latin typeface="Calibri" panose="020F0502020204030204" pitchFamily="34" charset="0"/>
              </a:rPr>
              <a:t>Non-U.S.–born 74%</a:t>
            </a:r>
          </a:p>
          <a:p>
            <a:pPr algn="ctr">
              <a:buFont typeface="Arial" pitchFamily="34" charset="0"/>
              <a:buNone/>
            </a:pPr>
            <a:r>
              <a:rPr lang="en-US" sz="2400">
                <a:latin typeface="Calibri" panose="020F0502020204030204" pitchFamily="34" charset="0"/>
              </a:rPr>
              <a:t>(Rate: 13.0 per 100,000)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AC18A7-C2AE-4F9F-B654-609B7A7F4B22}"/>
                  </a:ext>
                </a:extLst>
              </p:cNvPr>
              <p:cNvSpPr txBox="1"/>
              <p:nvPr/>
            </p:nvSpPr>
            <p:spPr>
              <a:xfrm>
                <a:off x="4693920" y="2822449"/>
                <a:ext cx="137858" cy="225767"/>
              </a:xfrm>
              <a:prstGeom prst="rect">
                <a:avLst/>
              </a:prstGeom>
            </p:spPr>
            <p:txBody>
              <a:bodyPr wrap="none" lIns="0" tIns="0" rIns="0" bIns="0" rtlCol="0">
                <a:spAutoFit/>
              </a:bodyPr>
              <a:lstStyle/>
              <a:p>
                <a:pPr>
                  <a:buFont typeface="Arial" pitchFamily="34" charset="0"/>
                  <a:buNone/>
                </a:pPr>
                <a14:m>
                  <m:oMathPara xmlns:m="http://schemas.openxmlformats.org/officeDocument/2006/math">
                    <m:oMathParaPr>
                      <m:jc m:val="centerGroup"/>
                    </m:oMathParaPr>
                    <m:oMath xmlns:m="http://schemas.openxmlformats.org/officeDocument/2006/math">
                      <m:r>
                        <a:rPr lang="en-US" sz="1467" i="1">
                          <a:solidFill>
                            <a:schemeClr val="accent4">
                              <a:lumMod val="50000"/>
                            </a:schemeClr>
                          </a:solidFill>
                          <a:latin typeface="Cambria Math" panose="02040503050406030204" pitchFamily="18" charset="0"/>
                        </a:rPr>
                        <m:t>–</m:t>
                      </m:r>
                    </m:oMath>
                  </m:oMathPara>
                </a14:m>
                <a:endParaRPr lang="en-US" sz="1467">
                  <a:solidFill>
                    <a:schemeClr val="accent4">
                      <a:lumMod val="50000"/>
                    </a:schemeClr>
                  </a:solidFill>
                  <a:latin typeface="Calibri" panose="020F0502020204030204" pitchFamily="34" charset="0"/>
                </a:endParaRPr>
              </a:p>
            </p:txBody>
          </p:sp>
        </mc:Choice>
        <mc:Fallback xmlns="">
          <p:sp>
            <p:nvSpPr>
              <p:cNvPr id="4" name="TextBox 3">
                <a:extLst>
                  <a:ext uri="{FF2B5EF4-FFF2-40B4-BE49-F238E27FC236}">
                    <a16:creationId xmlns:a16="http://schemas.microsoft.com/office/drawing/2014/main" id="{19AC18A7-C2AE-4F9F-B654-609B7A7F4B22}"/>
                  </a:ext>
                </a:extLst>
              </p:cNvPr>
              <p:cNvSpPr txBox="1">
                <a:spLocks noRot="1" noChangeAspect="1" noMove="1" noResize="1" noEditPoints="1" noAdjustHandles="1" noChangeArrowheads="1" noChangeShapeType="1" noTextEdit="1"/>
              </p:cNvSpPr>
              <p:nvPr/>
            </p:nvSpPr>
            <p:spPr>
              <a:xfrm>
                <a:off x="4693920" y="2822449"/>
                <a:ext cx="137858" cy="225767"/>
              </a:xfrm>
              <a:prstGeom prst="rect">
                <a:avLst/>
              </a:prstGeom>
              <a:blipFill>
                <a:blip r:embed="rId5"/>
                <a:stretch>
                  <a:fillRect l="-4348" r="-869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5DF470C-7B00-43B8-B4BF-A5049A05A272}"/>
              </a:ext>
            </a:extLst>
          </p:cNvPr>
          <p:cNvSpPr txBox="1"/>
          <p:nvPr/>
        </p:nvSpPr>
        <p:spPr>
          <a:xfrm>
            <a:off x="0" y="6436750"/>
            <a:ext cx="12192000" cy="276999"/>
          </a:xfrm>
          <a:prstGeom prst="rect">
            <a:avLst/>
          </a:prstGeom>
        </p:spPr>
        <p:txBody>
          <a:bodyPr wrap="square" rtlCol="0">
            <a:spAutoFit/>
          </a:bodyPr>
          <a:lstStyle/>
          <a:p>
            <a:pPr>
              <a:buFont typeface="Arial" pitchFamily="34" charset="0"/>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sp>
        <p:nvSpPr>
          <p:cNvPr id="8" name="TextBox 7">
            <a:extLst>
              <a:ext uri="{FF2B5EF4-FFF2-40B4-BE49-F238E27FC236}">
                <a16:creationId xmlns:a16="http://schemas.microsoft.com/office/drawing/2014/main" id="{FB709AEA-51E9-4151-A9E1-522BB082BD5D}"/>
              </a:ext>
            </a:extLst>
          </p:cNvPr>
          <p:cNvSpPr txBox="1"/>
          <p:nvPr/>
        </p:nvSpPr>
        <p:spPr>
          <a:xfrm>
            <a:off x="3345262" y="1234430"/>
            <a:ext cx="4060249" cy="461665"/>
          </a:xfrm>
          <a:prstGeom prst="rect">
            <a:avLst/>
          </a:prstGeom>
          <a:solidFill>
            <a:schemeClr val="tx2"/>
          </a:solidFill>
          <a:ln w="22225">
            <a:solidFill>
              <a:schemeClr val="accent5"/>
            </a:solidFill>
          </a:ln>
        </p:spPr>
        <p:txBody>
          <a:bodyPr wrap="square" rtlCol="0">
            <a:spAutoFit/>
          </a:bodyPr>
          <a:lstStyle/>
          <a:p>
            <a:pPr algn="ctr">
              <a:buFont typeface="Arial" pitchFamily="34" charset="0"/>
              <a:buNone/>
            </a:pPr>
            <a:r>
              <a:rPr lang="en-US" sz="2400">
                <a:latin typeface="Calibri" panose="020F0502020204030204" pitchFamily="34" charset="0"/>
              </a:rPr>
              <a:t>Origin of birth unknown, &lt;1%</a:t>
            </a:r>
          </a:p>
        </p:txBody>
      </p:sp>
    </p:spTree>
    <p:extLst>
      <p:ext uri="{BB962C8B-B14F-4D97-AF65-F5344CB8AC3E}">
        <p14:creationId xmlns:p14="http://schemas.microsoft.com/office/powerpoint/2010/main" val="42216088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Description automatically generated with medium confidence">
            <a:extLst>
              <a:ext uri="{FF2B5EF4-FFF2-40B4-BE49-F238E27FC236}">
                <a16:creationId xmlns:a16="http://schemas.microsoft.com/office/drawing/2014/main" id="{47525981-BD04-DC15-94F7-96A84DCD8F8B}"/>
              </a:ext>
            </a:extLst>
          </p:cNvPr>
          <p:cNvPicPr>
            <a:picLocks noChangeAspect="1"/>
          </p:cNvPicPr>
          <p:nvPr/>
        </p:nvPicPr>
        <p:blipFill rotWithShape="1">
          <a:blip r:embed="rId3">
            <a:extLst>
              <a:ext uri="{28A0092B-C50C-407E-A947-70E740481C1C}">
                <a14:useLocalDpi xmlns:a14="http://schemas.microsoft.com/office/drawing/2010/main" val="0"/>
              </a:ext>
            </a:extLst>
          </a:blip>
          <a:srcRect l="22881" t="8166" r="9800" b="8094"/>
          <a:stretch/>
        </p:blipFill>
        <p:spPr>
          <a:xfrm>
            <a:off x="2052591" y="1091816"/>
            <a:ext cx="8086818" cy="5487025"/>
          </a:xfrm>
          <a:prstGeom prst="rect">
            <a:avLst/>
          </a:prstGeom>
        </p:spPr>
      </p:pic>
      <p:sp>
        <p:nvSpPr>
          <p:cNvPr id="2" name="Title 1"/>
          <p:cNvSpPr>
            <a:spLocks noGrp="1"/>
          </p:cNvSpPr>
          <p:nvPr>
            <p:ph type="title"/>
          </p:nvPr>
        </p:nvSpPr>
        <p:spPr>
          <a:xfrm>
            <a:off x="609600" y="164592"/>
            <a:ext cx="10972800" cy="969264"/>
          </a:xfrm>
        </p:spPr>
        <p:txBody>
          <a:bodyPr lIns="91440" tIns="45720" rIns="91440" bIns="45720" anchor="b" anchorCtr="0"/>
          <a:lstStyle/>
          <a:p>
            <a:pPr algn="ctr">
              <a:lnSpc>
                <a:spcPct val="100000"/>
              </a:lnSpc>
            </a:pPr>
            <a:r>
              <a:rPr lang="en-US" sz="3000">
                <a:solidFill>
                  <a:schemeClr val="accent1"/>
                </a:solidFill>
                <a:latin typeface="Calibri"/>
                <a:cs typeface="Calibri"/>
              </a:rPr>
              <a:t>TB Cases by Countries of Birth Among Non-U.S.–Born</a:t>
            </a:r>
            <a:r>
              <a:rPr lang="en-US" sz="3000" baseline="30000">
                <a:solidFill>
                  <a:schemeClr val="accent1"/>
                </a:solidFill>
                <a:latin typeface="Calibri"/>
                <a:cs typeface="Calibri"/>
              </a:rPr>
              <a:t>*</a:t>
            </a:r>
            <a:r>
              <a:rPr lang="en-US" sz="3000">
                <a:solidFill>
                  <a:schemeClr val="accent1"/>
                </a:solidFill>
                <a:latin typeface="Calibri"/>
                <a:cs typeface="Calibri"/>
              </a:rPr>
              <a:t> Persons with TB, United States, 2022 </a:t>
            </a:r>
            <a:r>
              <a:rPr lang="en-US" sz="3000" b="0">
                <a:solidFill>
                  <a:schemeClr val="tx1"/>
                </a:solidFill>
                <a:latin typeface="Calibri"/>
                <a:cs typeface="Calibri"/>
              </a:rPr>
              <a:t>(N=6,148)</a:t>
            </a:r>
            <a:endParaRPr lang="en-US" sz="3000" b="0">
              <a:solidFill>
                <a:schemeClr val="tx1"/>
              </a:solidFill>
            </a:endParaRPr>
          </a:p>
        </p:txBody>
      </p:sp>
      <p:sp>
        <p:nvSpPr>
          <p:cNvPr id="3" name="TextBox 2">
            <a:extLst>
              <a:ext uri="{FF2B5EF4-FFF2-40B4-BE49-F238E27FC236}">
                <a16:creationId xmlns:a16="http://schemas.microsoft.com/office/drawing/2014/main" id="{7A4B7161-4CAB-4249-A8E3-158F60E4C910}"/>
              </a:ext>
            </a:extLst>
          </p:cNvPr>
          <p:cNvSpPr txBox="1"/>
          <p:nvPr/>
        </p:nvSpPr>
        <p:spPr>
          <a:xfrm>
            <a:off x="-1" y="6456871"/>
            <a:ext cx="11981947"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born in the United States, certain U.S. territories, or elsewhere to at least one U.S. citizen parent are categorized as U.S.-born. All other persons are categorized as non-U.S.–born.</a:t>
            </a:r>
          </a:p>
        </p:txBody>
      </p:sp>
      <p:grpSp>
        <p:nvGrpSpPr>
          <p:cNvPr id="25" name="Group 24">
            <a:extLst>
              <a:ext uri="{FF2B5EF4-FFF2-40B4-BE49-F238E27FC236}">
                <a16:creationId xmlns:a16="http://schemas.microsoft.com/office/drawing/2014/main" id="{4503F2AE-01ED-4628-BA27-E06F8921BFD2}"/>
              </a:ext>
            </a:extLst>
          </p:cNvPr>
          <p:cNvGrpSpPr/>
          <p:nvPr/>
        </p:nvGrpSpPr>
        <p:grpSpPr>
          <a:xfrm>
            <a:off x="10597117" y="4357628"/>
            <a:ext cx="1267042" cy="2055239"/>
            <a:chOff x="460703" y="4427615"/>
            <a:chExt cx="1267042" cy="2055239"/>
          </a:xfrm>
        </p:grpSpPr>
        <p:sp>
          <p:nvSpPr>
            <p:cNvPr id="20" name="TextBox 19">
              <a:extLst>
                <a:ext uri="{FF2B5EF4-FFF2-40B4-BE49-F238E27FC236}">
                  <a16:creationId xmlns:a16="http://schemas.microsoft.com/office/drawing/2014/main" id="{6839A91C-42B1-873C-2BFE-3E19863243EA}"/>
                </a:ext>
              </a:extLst>
            </p:cNvPr>
            <p:cNvSpPr txBox="1"/>
            <p:nvPr/>
          </p:nvSpPr>
          <p:spPr>
            <a:xfrm>
              <a:off x="757644" y="6175077"/>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600 +</a:t>
              </a:r>
              <a:endParaRPr lang="en-US" sz="1400">
                <a:solidFill>
                  <a:schemeClr val="tx1">
                    <a:lumMod val="85000"/>
                    <a:lumOff val="15000"/>
                  </a:schemeClr>
                </a:solidFill>
              </a:endParaRPr>
            </a:p>
          </p:txBody>
        </p:sp>
        <p:grpSp>
          <p:nvGrpSpPr>
            <p:cNvPr id="8" name="Group 7">
              <a:extLst>
                <a:ext uri="{FF2B5EF4-FFF2-40B4-BE49-F238E27FC236}">
                  <a16:creationId xmlns:a16="http://schemas.microsoft.com/office/drawing/2014/main" id="{F355E3DA-4392-40E5-BF9F-56330AC1871E}"/>
                </a:ext>
              </a:extLst>
            </p:cNvPr>
            <p:cNvGrpSpPr/>
            <p:nvPr/>
          </p:nvGrpSpPr>
          <p:grpSpPr>
            <a:xfrm>
              <a:off x="460703" y="4427615"/>
              <a:ext cx="1267042" cy="1964998"/>
              <a:chOff x="460703" y="4427615"/>
              <a:chExt cx="1267042" cy="1964998"/>
            </a:xfrm>
          </p:grpSpPr>
          <p:pic>
            <p:nvPicPr>
              <p:cNvPr id="6" name="Picture 7">
                <a:extLst>
                  <a:ext uri="{FF2B5EF4-FFF2-40B4-BE49-F238E27FC236}">
                    <a16:creationId xmlns:a16="http://schemas.microsoft.com/office/drawing/2014/main" id="{A6A18D7C-264B-4394-EEB7-878930596287}"/>
                  </a:ext>
                </a:extLst>
              </p:cNvPr>
              <p:cNvPicPr>
                <a:picLocks noChangeAspect="1"/>
              </p:cNvPicPr>
              <p:nvPr/>
            </p:nvPicPr>
            <p:blipFill rotWithShape="1">
              <a:blip r:embed="rId4"/>
              <a:srcRect r="17241" b="529"/>
              <a:stretch/>
            </p:blipFill>
            <p:spPr>
              <a:xfrm>
                <a:off x="460703" y="4431370"/>
                <a:ext cx="252249" cy="1961243"/>
              </a:xfrm>
              <a:prstGeom prst="rect">
                <a:avLst/>
              </a:prstGeom>
            </p:spPr>
          </p:pic>
          <p:sp>
            <p:nvSpPr>
              <p:cNvPr id="12" name="TextBox 11">
                <a:extLst>
                  <a:ext uri="{FF2B5EF4-FFF2-40B4-BE49-F238E27FC236}">
                    <a16:creationId xmlns:a16="http://schemas.microsoft.com/office/drawing/2014/main" id="{04CAF4D6-4866-7411-53B0-AEEDC5A58C57}"/>
                  </a:ext>
                </a:extLst>
              </p:cNvPr>
              <p:cNvSpPr txBox="1"/>
              <p:nvPr/>
            </p:nvSpPr>
            <p:spPr>
              <a:xfrm>
                <a:off x="754682" y="4427615"/>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N/A</a:t>
                </a:r>
                <a:endParaRPr lang="en-US" sz="1400">
                  <a:solidFill>
                    <a:schemeClr val="tx1">
                      <a:lumMod val="85000"/>
                      <a:lumOff val="15000"/>
                    </a:schemeClr>
                  </a:solidFill>
                </a:endParaRPr>
              </a:p>
            </p:txBody>
          </p:sp>
          <p:sp>
            <p:nvSpPr>
              <p:cNvPr id="18" name="TextBox 17">
                <a:extLst>
                  <a:ext uri="{FF2B5EF4-FFF2-40B4-BE49-F238E27FC236}">
                    <a16:creationId xmlns:a16="http://schemas.microsoft.com/office/drawing/2014/main" id="{D1705EE5-833E-1579-E64E-CB295EA40BA6}"/>
                  </a:ext>
                </a:extLst>
              </p:cNvPr>
              <p:cNvSpPr txBox="1"/>
              <p:nvPr/>
            </p:nvSpPr>
            <p:spPr>
              <a:xfrm>
                <a:off x="748994" y="4709449"/>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0 - 49</a:t>
                </a:r>
                <a:endParaRPr lang="en-US" sz="1400">
                  <a:solidFill>
                    <a:schemeClr val="tx1">
                      <a:lumMod val="85000"/>
                      <a:lumOff val="15000"/>
                    </a:schemeClr>
                  </a:solidFill>
                </a:endParaRPr>
              </a:p>
            </p:txBody>
          </p:sp>
          <p:sp>
            <p:nvSpPr>
              <p:cNvPr id="22" name="TextBox 21">
                <a:extLst>
                  <a:ext uri="{FF2B5EF4-FFF2-40B4-BE49-F238E27FC236}">
                    <a16:creationId xmlns:a16="http://schemas.microsoft.com/office/drawing/2014/main" id="{F07CE4DC-F4F1-A47D-288A-148C22E95A99}"/>
                  </a:ext>
                </a:extLst>
              </p:cNvPr>
              <p:cNvSpPr txBox="1"/>
              <p:nvPr/>
            </p:nvSpPr>
            <p:spPr>
              <a:xfrm>
                <a:off x="739768" y="4985067"/>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50 - 99</a:t>
                </a:r>
              </a:p>
            </p:txBody>
          </p:sp>
          <p:sp>
            <p:nvSpPr>
              <p:cNvPr id="24" name="TextBox 23">
                <a:extLst>
                  <a:ext uri="{FF2B5EF4-FFF2-40B4-BE49-F238E27FC236}">
                    <a16:creationId xmlns:a16="http://schemas.microsoft.com/office/drawing/2014/main" id="{53CED697-74AA-40E6-0781-23BFBA1A6BC7}"/>
                  </a:ext>
                </a:extLst>
              </p:cNvPr>
              <p:cNvSpPr txBox="1"/>
              <p:nvPr/>
            </p:nvSpPr>
            <p:spPr>
              <a:xfrm>
                <a:off x="748994" y="5302311"/>
                <a:ext cx="97306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100 - 249</a:t>
                </a:r>
              </a:p>
            </p:txBody>
          </p:sp>
          <p:sp>
            <p:nvSpPr>
              <p:cNvPr id="90" name="TextBox 89">
                <a:extLst>
                  <a:ext uri="{FF2B5EF4-FFF2-40B4-BE49-F238E27FC236}">
                    <a16:creationId xmlns:a16="http://schemas.microsoft.com/office/drawing/2014/main" id="{76D035FA-E90D-E45D-9F15-70C9A8B828A3}"/>
                  </a:ext>
                </a:extLst>
              </p:cNvPr>
              <p:cNvSpPr txBox="1"/>
              <p:nvPr/>
            </p:nvSpPr>
            <p:spPr>
              <a:xfrm>
                <a:off x="754681" y="5585656"/>
                <a:ext cx="9313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250 - 399</a:t>
                </a:r>
                <a:endParaRPr lang="en-US" sz="1400">
                  <a:solidFill>
                    <a:schemeClr val="tx1">
                      <a:lumMod val="85000"/>
                      <a:lumOff val="15000"/>
                    </a:schemeClr>
                  </a:solidFill>
                </a:endParaRPr>
              </a:p>
            </p:txBody>
          </p:sp>
          <p:sp>
            <p:nvSpPr>
              <p:cNvPr id="91" name="TextBox 90">
                <a:extLst>
                  <a:ext uri="{FF2B5EF4-FFF2-40B4-BE49-F238E27FC236}">
                    <a16:creationId xmlns:a16="http://schemas.microsoft.com/office/drawing/2014/main" id="{6C3AA0FE-B192-C899-EA23-541B45A17578}"/>
                  </a:ext>
                </a:extLst>
              </p:cNvPr>
              <p:cNvSpPr txBox="1"/>
              <p:nvPr/>
            </p:nvSpPr>
            <p:spPr>
              <a:xfrm>
                <a:off x="754681" y="5880441"/>
                <a:ext cx="97306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400 - 599</a:t>
                </a:r>
                <a:endParaRPr lang="en-US" sz="1400">
                  <a:solidFill>
                    <a:schemeClr val="tx1">
                      <a:lumMod val="85000"/>
                      <a:lumOff val="15000"/>
                    </a:schemeClr>
                  </a:solidFill>
                </a:endParaRPr>
              </a:p>
            </p:txBody>
          </p:sp>
        </p:grpSp>
      </p:grpSp>
      <p:cxnSp>
        <p:nvCxnSpPr>
          <p:cNvPr id="16" name="Straight Connector 15">
            <a:extLst>
              <a:ext uri="{FF2B5EF4-FFF2-40B4-BE49-F238E27FC236}">
                <a16:creationId xmlns:a16="http://schemas.microsoft.com/office/drawing/2014/main" id="{95275926-F1E5-95A6-EE52-D47A6E9AA232}"/>
              </a:ext>
            </a:extLst>
          </p:cNvPr>
          <p:cNvCxnSpPr>
            <a:cxnSpLocks/>
          </p:cNvCxnSpPr>
          <p:nvPr/>
        </p:nvCxnSpPr>
        <p:spPr>
          <a:xfrm flipV="1">
            <a:off x="7310996" y="3101840"/>
            <a:ext cx="270649" cy="510655"/>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D1144FC-D66D-E3C4-4894-58BCDB1704AC}"/>
              </a:ext>
            </a:extLst>
          </p:cNvPr>
          <p:cNvSpPr txBox="1"/>
          <p:nvPr/>
        </p:nvSpPr>
        <p:spPr>
          <a:xfrm>
            <a:off x="6822698" y="3612495"/>
            <a:ext cx="996696"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India</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9%</a:t>
            </a:r>
            <a:endParaRPr lang="en-US">
              <a:solidFill>
                <a:schemeClr val="tx1">
                  <a:lumMod val="85000"/>
                  <a:lumOff val="15000"/>
                </a:schemeClr>
              </a:solidFill>
            </a:endParaRPr>
          </a:p>
        </p:txBody>
      </p:sp>
      <p:grpSp>
        <p:nvGrpSpPr>
          <p:cNvPr id="28" name="Group 27">
            <a:extLst>
              <a:ext uri="{FF2B5EF4-FFF2-40B4-BE49-F238E27FC236}">
                <a16:creationId xmlns:a16="http://schemas.microsoft.com/office/drawing/2014/main" id="{AAD96CFA-78D9-2469-647D-C5EFA60E7388}"/>
              </a:ext>
            </a:extLst>
          </p:cNvPr>
          <p:cNvGrpSpPr/>
          <p:nvPr/>
        </p:nvGrpSpPr>
        <p:grpSpPr>
          <a:xfrm>
            <a:off x="8494652" y="3204845"/>
            <a:ext cx="2289932" cy="646331"/>
            <a:chOff x="7028218" y="4151584"/>
            <a:chExt cx="2289932" cy="646331"/>
          </a:xfrm>
        </p:grpSpPr>
        <p:cxnSp>
          <p:nvCxnSpPr>
            <p:cNvPr id="19" name="Straight Connector 18">
              <a:extLst>
                <a:ext uri="{FF2B5EF4-FFF2-40B4-BE49-F238E27FC236}">
                  <a16:creationId xmlns:a16="http://schemas.microsoft.com/office/drawing/2014/main" id="{42783A54-5714-6811-80AC-F0EB830805A3}"/>
                </a:ext>
              </a:extLst>
            </p:cNvPr>
            <p:cNvCxnSpPr>
              <a:cxnSpLocks/>
              <a:stCxn id="15" idx="1"/>
            </p:cNvCxnSpPr>
            <p:nvPr/>
          </p:nvCxnSpPr>
          <p:spPr>
            <a:xfrm flipH="1" flipV="1">
              <a:off x="7028218" y="4268768"/>
              <a:ext cx="1192652" cy="205982"/>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B2BF6D-6E34-C3C9-3DC0-FDF9104BFB72}"/>
                </a:ext>
              </a:extLst>
            </p:cNvPr>
            <p:cNvSpPr txBox="1"/>
            <p:nvPr/>
          </p:nvSpPr>
          <p:spPr>
            <a:xfrm>
              <a:off x="8220870" y="4151584"/>
              <a:ext cx="1097280"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Vietnam </a:t>
              </a:r>
            </a:p>
            <a:p>
              <a:pPr algn="ctr"/>
              <a:r>
                <a:rPr lang="en-US">
                  <a:solidFill>
                    <a:schemeClr val="tx1">
                      <a:lumMod val="85000"/>
                      <a:lumOff val="15000"/>
                    </a:schemeClr>
                  </a:solidFill>
                  <a:latin typeface="Calibri"/>
                  <a:cs typeface="Calibri"/>
                </a:rPr>
                <a:t>8%</a:t>
              </a:r>
              <a:endParaRPr lang="en-US">
                <a:solidFill>
                  <a:schemeClr val="tx1">
                    <a:lumMod val="85000"/>
                    <a:lumOff val="15000"/>
                  </a:schemeClr>
                </a:solidFill>
              </a:endParaRPr>
            </a:p>
          </p:txBody>
        </p:sp>
      </p:grpSp>
      <p:cxnSp>
        <p:nvCxnSpPr>
          <p:cNvPr id="7" name="Straight Connector 6">
            <a:extLst>
              <a:ext uri="{FF2B5EF4-FFF2-40B4-BE49-F238E27FC236}">
                <a16:creationId xmlns:a16="http://schemas.microsoft.com/office/drawing/2014/main" id="{AC71F1BE-0C41-33F7-334E-2E2296B4B5C5}"/>
              </a:ext>
            </a:extLst>
          </p:cNvPr>
          <p:cNvCxnSpPr>
            <a:cxnSpLocks/>
          </p:cNvCxnSpPr>
          <p:nvPr/>
        </p:nvCxnSpPr>
        <p:spPr>
          <a:xfrm flipH="1" flipV="1">
            <a:off x="1686562" y="2863350"/>
            <a:ext cx="705560" cy="0"/>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79A53C-1875-419A-32CE-2BAED5BFDD12}"/>
              </a:ext>
            </a:extLst>
          </p:cNvPr>
          <p:cNvSpPr txBox="1"/>
          <p:nvPr/>
        </p:nvSpPr>
        <p:spPr>
          <a:xfrm>
            <a:off x="710360" y="2557102"/>
            <a:ext cx="996696"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Mexico </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19%</a:t>
            </a:r>
            <a:endParaRPr lang="en-US">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id="{542BA8EF-F7BF-1B5E-DC8B-7BAC8253F380}"/>
              </a:ext>
            </a:extLst>
          </p:cNvPr>
          <p:cNvCxnSpPr>
            <a:cxnSpLocks/>
            <a:stCxn id="13" idx="1"/>
          </p:cNvCxnSpPr>
          <p:nvPr/>
        </p:nvCxnSpPr>
        <p:spPr>
          <a:xfrm flipH="1">
            <a:off x="8257331" y="1747903"/>
            <a:ext cx="889302" cy="416365"/>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7BECAC-4640-0B2A-487D-5E4F8BFBD40A}"/>
              </a:ext>
            </a:extLst>
          </p:cNvPr>
          <p:cNvSpPr txBox="1"/>
          <p:nvPr/>
        </p:nvSpPr>
        <p:spPr>
          <a:xfrm>
            <a:off x="9146633" y="1424737"/>
            <a:ext cx="992776"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China</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6%</a:t>
            </a:r>
            <a:endParaRPr lang="en-US">
              <a:solidFill>
                <a:schemeClr val="tx1">
                  <a:lumMod val="85000"/>
                  <a:lumOff val="15000"/>
                </a:schemeClr>
              </a:solidFill>
            </a:endParaRPr>
          </a:p>
        </p:txBody>
      </p:sp>
      <p:cxnSp>
        <p:nvCxnSpPr>
          <p:cNvPr id="17" name="Straight Connector 16">
            <a:extLst>
              <a:ext uri="{FF2B5EF4-FFF2-40B4-BE49-F238E27FC236}">
                <a16:creationId xmlns:a16="http://schemas.microsoft.com/office/drawing/2014/main" id="{A08436AC-9760-1323-B197-DBD833EB11FF}"/>
              </a:ext>
            </a:extLst>
          </p:cNvPr>
          <p:cNvCxnSpPr>
            <a:cxnSpLocks/>
            <a:stCxn id="14" idx="1"/>
          </p:cNvCxnSpPr>
          <p:nvPr/>
        </p:nvCxnSpPr>
        <p:spPr>
          <a:xfrm flipH="1">
            <a:off x="8866255" y="2629982"/>
            <a:ext cx="992776" cy="558913"/>
          </a:xfrm>
          <a:prstGeom prst="line">
            <a:avLst/>
          </a:prstGeom>
          <a:ln w="31750">
            <a:solidFill>
              <a:srgbClr val="259393"/>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D8CEF80-8DCF-FBF5-2EF1-50B33B7CD113}"/>
              </a:ext>
            </a:extLst>
          </p:cNvPr>
          <p:cNvSpPr txBox="1"/>
          <p:nvPr/>
        </p:nvSpPr>
        <p:spPr>
          <a:xfrm>
            <a:off x="9859031" y="2306816"/>
            <a:ext cx="1251826" cy="646331"/>
          </a:xfrm>
          <a:prstGeom prst="rect">
            <a:avLst/>
          </a:prstGeom>
          <a:solidFill>
            <a:schemeClr val="bg1"/>
          </a:solidFill>
          <a:ln w="31750">
            <a:solidFill>
              <a:srgbClr val="259393"/>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Philippines </a:t>
            </a:r>
          </a:p>
          <a:p>
            <a:pPr algn="ctr"/>
            <a:r>
              <a:rPr lang="en-US">
                <a:solidFill>
                  <a:schemeClr val="tx1">
                    <a:lumMod val="85000"/>
                    <a:lumOff val="15000"/>
                  </a:schemeClr>
                </a:solidFill>
                <a:latin typeface="Calibri"/>
                <a:cs typeface="Calibri"/>
              </a:rPr>
              <a:t>11%</a:t>
            </a:r>
            <a:endParaRPr lang="en-US">
              <a:solidFill>
                <a:schemeClr val="tx1">
                  <a:lumMod val="85000"/>
                  <a:lumOff val="15000"/>
                </a:schemeClr>
              </a:solidFill>
            </a:endParaRPr>
          </a:p>
        </p:txBody>
      </p:sp>
    </p:spTree>
    <p:extLst>
      <p:ext uri="{BB962C8B-B14F-4D97-AF65-F5344CB8AC3E}">
        <p14:creationId xmlns:p14="http://schemas.microsoft.com/office/powerpoint/2010/main" val="8963429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5" y="164592"/>
            <a:ext cx="11208151" cy="969264"/>
          </a:xfrm>
        </p:spPr>
        <p:txBody>
          <a:bodyPr/>
          <a:lstStyle/>
          <a:p>
            <a:pPr algn="ctr">
              <a:lnSpc>
                <a:spcPct val="100000"/>
              </a:lnSpc>
            </a:pPr>
            <a:r>
              <a:rPr lang="en-US" sz="3000">
                <a:solidFill>
                  <a:schemeClr val="accent1"/>
                </a:solidFill>
              </a:rPr>
              <a:t>Percentage of TB Cases Among Non-U.S.–Born</a:t>
            </a:r>
            <a:r>
              <a:rPr lang="en-US" sz="3000" baseline="30000">
                <a:solidFill>
                  <a:schemeClr val="accent1"/>
                </a:solidFill>
              </a:rPr>
              <a:t>*</a:t>
            </a:r>
            <a:r>
              <a:rPr lang="en-US" sz="3000">
                <a:solidFill>
                  <a:schemeClr val="accent1"/>
                </a:solidFill>
              </a:rPr>
              <a:t> Persons by Years Since Initial Arrival in the United States at Diagnosis,</a:t>
            </a:r>
            <a:r>
              <a:rPr lang="en-US" sz="3000" baseline="30000">
                <a:solidFill>
                  <a:schemeClr val="accent1"/>
                </a:solidFill>
                <a:latin typeface="Segoe UI" panose="020B0502040204020203" pitchFamily="34" charset="0"/>
                <a:cs typeface="Segoe UI" panose="020B0502040204020203" pitchFamily="34" charset="0"/>
              </a:rPr>
              <a:t>†</a:t>
            </a:r>
            <a:r>
              <a:rPr lang="en-US" sz="3000">
                <a:solidFill>
                  <a:schemeClr val="accent1"/>
                </a:solidFill>
              </a:rPr>
              <a:t> 2022 </a:t>
            </a:r>
            <a:r>
              <a:rPr lang="en-US" sz="3000" b="0">
                <a:solidFill>
                  <a:schemeClr val="tx1"/>
                </a:solidFill>
              </a:rPr>
              <a:t>(N=6,148)</a:t>
            </a:r>
          </a:p>
        </p:txBody>
      </p:sp>
      <p:graphicFrame>
        <p:nvGraphicFramePr>
          <p:cNvPr id="5" name="Content Placeholder 20"/>
          <p:cNvGraphicFramePr>
            <a:graphicFrameLocks/>
          </p:cNvGraphicFramePr>
          <p:nvPr>
            <p:extLst>
              <p:ext uri="{D42A27DB-BD31-4B8C-83A1-F6EECF244321}">
                <p14:modId xmlns:p14="http://schemas.microsoft.com/office/powerpoint/2010/main" val="1599809387"/>
              </p:ext>
            </p:extLst>
          </p:nvPr>
        </p:nvGraphicFramePr>
        <p:xfrm>
          <a:off x="405836" y="1032719"/>
          <a:ext cx="11411915" cy="5092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5CA8BDB-23DB-4391-A3BF-15061AFFA65F}"/>
              </a:ext>
            </a:extLst>
          </p:cNvPr>
          <p:cNvSpPr txBox="1"/>
          <p:nvPr/>
        </p:nvSpPr>
        <p:spPr>
          <a:xfrm>
            <a:off x="-1" y="6104548"/>
            <a:ext cx="11991109" cy="646331"/>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p>
          <a:p>
            <a:pPr>
              <a:buFont typeface="Arial" pitchFamily="34" charse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The number of years since initial arrival in the United States at diagnosis was unknown or missing for 7% of non-U.S.–born persons. These persons were included in the denominator when percentages were calculated.</a:t>
            </a:r>
          </a:p>
        </p:txBody>
      </p:sp>
    </p:spTree>
    <p:extLst>
      <p:ext uri="{BB962C8B-B14F-4D97-AF65-F5344CB8AC3E}">
        <p14:creationId xmlns:p14="http://schemas.microsoft.com/office/powerpoint/2010/main" val="17131410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7"/>
          <p:cNvGraphicFramePr>
            <a:graphicFrameLocks noChangeAspect="1"/>
          </p:cNvGraphicFramePr>
          <p:nvPr/>
        </p:nvGraphicFramePr>
        <p:xfrm>
          <a:off x="140886" y="717239"/>
          <a:ext cx="8015142" cy="556590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600" y="164592"/>
            <a:ext cx="10972800" cy="694944"/>
          </a:xfrm>
        </p:spPr>
        <p:txBody>
          <a:bodyPr/>
          <a:lstStyle/>
          <a:p>
            <a:pPr algn="ctr"/>
            <a:r>
              <a:rPr lang="en-US" sz="3000"/>
              <a:t>TB Cases by Race/Ethnicity,</a:t>
            </a:r>
            <a:r>
              <a:rPr lang="en-US" sz="3000" baseline="30000"/>
              <a:t>* </a:t>
            </a:r>
            <a:r>
              <a:rPr lang="en-US" sz="3000"/>
              <a:t>United States, 2011–2022</a:t>
            </a:r>
          </a:p>
        </p:txBody>
      </p:sp>
      <p:sp>
        <p:nvSpPr>
          <p:cNvPr id="18" name="Text Placeholder 3"/>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grpSp>
        <p:nvGrpSpPr>
          <p:cNvPr id="6" name="Group 5">
            <a:extLst>
              <a:ext uri="{FF2B5EF4-FFF2-40B4-BE49-F238E27FC236}">
                <a16:creationId xmlns:a16="http://schemas.microsoft.com/office/drawing/2014/main" id="{FD6A1C25-E96E-433E-A426-65DB8983CC32}"/>
              </a:ext>
            </a:extLst>
          </p:cNvPr>
          <p:cNvGrpSpPr/>
          <p:nvPr/>
        </p:nvGrpSpPr>
        <p:grpSpPr>
          <a:xfrm>
            <a:off x="8150340" y="1979934"/>
            <a:ext cx="4117518" cy="3315114"/>
            <a:chOff x="7380443" y="963809"/>
            <a:chExt cx="1848930" cy="2486335"/>
          </a:xfrm>
        </p:grpSpPr>
        <p:sp>
          <p:nvSpPr>
            <p:cNvPr id="7" name="TextBox 6">
              <a:extLst>
                <a:ext uri="{FF2B5EF4-FFF2-40B4-BE49-F238E27FC236}">
                  <a16:creationId xmlns:a16="http://schemas.microsoft.com/office/drawing/2014/main" id="{46E4BD3D-C788-44AB-B98D-61EA48E14C4C}"/>
                </a:ext>
              </a:extLst>
            </p:cNvPr>
            <p:cNvSpPr txBox="1"/>
            <p:nvPr/>
          </p:nvSpPr>
          <p:spPr>
            <a:xfrm>
              <a:off x="7382997" y="1718977"/>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5ACE69C6-31DB-4FCC-84DA-071BD7F8D6AD}"/>
                </a:ext>
              </a:extLst>
            </p:cNvPr>
            <p:cNvSpPr txBox="1"/>
            <p:nvPr/>
          </p:nvSpPr>
          <p:spPr>
            <a:xfrm>
              <a:off x="7380443" y="1136971"/>
              <a:ext cx="1848930" cy="276999"/>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7C9F6AB1-741D-4E36-A359-4063C87D1887}"/>
                </a:ext>
              </a:extLst>
            </p:cNvPr>
            <p:cNvSpPr txBox="1"/>
            <p:nvPr/>
          </p:nvSpPr>
          <p:spPr>
            <a:xfrm>
              <a:off x="7384965" y="1289475"/>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1A904B78-D4DC-435E-B1C2-82B297A86670}"/>
                </a:ext>
              </a:extLst>
            </p:cNvPr>
            <p:cNvSpPr txBox="1"/>
            <p:nvPr/>
          </p:nvSpPr>
          <p:spPr>
            <a:xfrm>
              <a:off x="7382997" y="3173145"/>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447E73E3-34C1-4F52-98BF-20D9651A4C8F}"/>
                </a:ext>
              </a:extLst>
            </p:cNvPr>
            <p:cNvSpPr txBox="1"/>
            <p:nvPr/>
          </p:nvSpPr>
          <p:spPr>
            <a:xfrm>
              <a:off x="7380443" y="963809"/>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FED1662F-4C4D-4308-B1DB-7CB47F9190E9}"/>
                </a:ext>
              </a:extLst>
            </p:cNvPr>
            <p:cNvSpPr txBox="1"/>
            <p:nvPr/>
          </p:nvSpPr>
          <p:spPr>
            <a:xfrm>
              <a:off x="7380443" y="1464408"/>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2F0546C0-114A-4B7D-B705-1E02337CBAF6}"/>
                </a:ext>
              </a:extLst>
            </p:cNvPr>
            <p:cNvSpPr txBox="1"/>
            <p:nvPr/>
          </p:nvSpPr>
          <p:spPr>
            <a:xfrm>
              <a:off x="7384965" y="2264806"/>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Tree>
    <p:extLst>
      <p:ext uri="{BB962C8B-B14F-4D97-AF65-F5344CB8AC3E}">
        <p14:creationId xmlns:p14="http://schemas.microsoft.com/office/powerpoint/2010/main" val="3421079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694944"/>
          </a:xfrm>
        </p:spPr>
        <p:txBody>
          <a:bodyPr/>
          <a:lstStyle/>
          <a:p>
            <a:pPr algn="ctr"/>
            <a:r>
              <a:rPr lang="en-US" sz="3000"/>
              <a:t>Percentage of TB Cases by Race/Ethnicity,</a:t>
            </a:r>
            <a:r>
              <a:rPr lang="en-US" sz="3000" baseline="30000"/>
              <a:t>* </a:t>
            </a:r>
            <a:r>
              <a:rPr lang="en-US" sz="3000"/>
              <a:t>United States, 2011–2022</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3947477924"/>
              </p:ext>
            </p:extLst>
          </p:nvPr>
        </p:nvGraphicFramePr>
        <p:xfrm>
          <a:off x="205295" y="936358"/>
          <a:ext cx="8019909" cy="5487592"/>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3ADE0CC0-FCA3-4075-95D8-46099717E422}"/>
              </a:ext>
            </a:extLst>
          </p:cNvPr>
          <p:cNvGrpSpPr/>
          <p:nvPr/>
        </p:nvGrpSpPr>
        <p:grpSpPr>
          <a:xfrm>
            <a:off x="8007781" y="948309"/>
            <a:ext cx="4134136" cy="4230897"/>
            <a:chOff x="7362751" y="588025"/>
            <a:chExt cx="1856392" cy="3173172"/>
          </a:xfrm>
        </p:grpSpPr>
        <p:sp>
          <p:nvSpPr>
            <p:cNvPr id="21" name="TextBox 20">
              <a:extLst>
                <a:ext uri="{FF2B5EF4-FFF2-40B4-BE49-F238E27FC236}">
                  <a16:creationId xmlns:a16="http://schemas.microsoft.com/office/drawing/2014/main" id="{83058079-B3BE-49A5-B388-F1D776325C04}"/>
                </a:ext>
              </a:extLst>
            </p:cNvPr>
            <p:cNvSpPr txBox="1"/>
            <p:nvPr/>
          </p:nvSpPr>
          <p:spPr>
            <a:xfrm>
              <a:off x="7370213" y="1400016"/>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22" name="TextBox 21">
              <a:extLst>
                <a:ext uri="{FF2B5EF4-FFF2-40B4-BE49-F238E27FC236}">
                  <a16:creationId xmlns:a16="http://schemas.microsoft.com/office/drawing/2014/main" id="{6DB6C843-23BA-4BCC-82A2-B696B6982D80}"/>
                </a:ext>
              </a:extLst>
            </p:cNvPr>
            <p:cNvSpPr txBox="1"/>
            <p:nvPr/>
          </p:nvSpPr>
          <p:spPr>
            <a:xfrm>
              <a:off x="7370213" y="728218"/>
              <a:ext cx="1848930" cy="276999"/>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23" name="TextBox 22">
              <a:extLst>
                <a:ext uri="{FF2B5EF4-FFF2-40B4-BE49-F238E27FC236}">
                  <a16:creationId xmlns:a16="http://schemas.microsoft.com/office/drawing/2014/main" id="{07260D66-5D38-4B11-8006-84E25470D32A}"/>
                </a:ext>
              </a:extLst>
            </p:cNvPr>
            <p:cNvSpPr txBox="1"/>
            <p:nvPr/>
          </p:nvSpPr>
          <p:spPr>
            <a:xfrm>
              <a:off x="7363990" y="886276"/>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24" name="TextBox 23">
              <a:extLst>
                <a:ext uri="{FF2B5EF4-FFF2-40B4-BE49-F238E27FC236}">
                  <a16:creationId xmlns:a16="http://schemas.microsoft.com/office/drawing/2014/main" id="{7B01B9CA-FDED-4CF1-98E5-660F4EA7E362}"/>
                </a:ext>
              </a:extLst>
            </p:cNvPr>
            <p:cNvSpPr txBox="1"/>
            <p:nvPr/>
          </p:nvSpPr>
          <p:spPr>
            <a:xfrm>
              <a:off x="7362751" y="3484198"/>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25" name="TextBox 24">
              <a:extLst>
                <a:ext uri="{FF2B5EF4-FFF2-40B4-BE49-F238E27FC236}">
                  <a16:creationId xmlns:a16="http://schemas.microsoft.com/office/drawing/2014/main" id="{C9A1B6A7-5228-4810-B525-7BCCF4E88D3E}"/>
                </a:ext>
              </a:extLst>
            </p:cNvPr>
            <p:cNvSpPr txBox="1"/>
            <p:nvPr/>
          </p:nvSpPr>
          <p:spPr>
            <a:xfrm>
              <a:off x="7363991" y="588025"/>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26" name="TextBox 25">
              <a:extLst>
                <a:ext uri="{FF2B5EF4-FFF2-40B4-BE49-F238E27FC236}">
                  <a16:creationId xmlns:a16="http://schemas.microsoft.com/office/drawing/2014/main" id="{B77044DF-D94A-46E9-A456-C97C5082231F}"/>
                </a:ext>
              </a:extLst>
            </p:cNvPr>
            <p:cNvSpPr txBox="1"/>
            <p:nvPr/>
          </p:nvSpPr>
          <p:spPr>
            <a:xfrm>
              <a:off x="7363991" y="1055551"/>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27" name="TextBox 26">
              <a:extLst>
                <a:ext uri="{FF2B5EF4-FFF2-40B4-BE49-F238E27FC236}">
                  <a16:creationId xmlns:a16="http://schemas.microsoft.com/office/drawing/2014/main" id="{0C6F1775-5AA5-4E2E-859B-9BCEFBF21FB9}"/>
                </a:ext>
              </a:extLst>
            </p:cNvPr>
            <p:cNvSpPr txBox="1"/>
            <p:nvPr/>
          </p:nvSpPr>
          <p:spPr>
            <a:xfrm>
              <a:off x="7363991" y="2420324"/>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4" name="Text Placeholder 3">
            <a:extLst>
              <a:ext uri="{FF2B5EF4-FFF2-40B4-BE49-F238E27FC236}">
                <a16:creationId xmlns:a16="http://schemas.microsoft.com/office/drawing/2014/main" id="{ACD09C5B-05A4-4975-A333-37131ABFE657}"/>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9287353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lstStyle/>
          <a:p>
            <a:pPr algn="ctr"/>
            <a:r>
              <a:rPr lang="en-US" sz="3000"/>
              <a:t>Percentage of TB Cases by Race/Ethnicity,</a:t>
            </a:r>
            <a:r>
              <a:rPr lang="en-US" sz="3000" baseline="30000"/>
              <a:t>* </a:t>
            </a:r>
            <a:br>
              <a:rPr lang="en-US" sz="3000" baseline="30000"/>
            </a:br>
            <a:r>
              <a:rPr lang="en-US" sz="3000"/>
              <a:t>United States, 2022 </a:t>
            </a:r>
            <a:r>
              <a:rPr lang="en-US" sz="3000" b="0">
                <a:solidFill>
                  <a:schemeClr val="tx1"/>
                </a:solidFill>
              </a:rPr>
              <a:t>(N=8,331)</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2949087142"/>
              </p:ext>
            </p:extLst>
          </p:nvPr>
        </p:nvGraphicFramePr>
        <p:xfrm>
          <a:off x="392715" y="1055077"/>
          <a:ext cx="11406571" cy="53197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a:extLst>
              <a:ext uri="{FF2B5EF4-FFF2-40B4-BE49-F238E27FC236}">
                <a16:creationId xmlns:a16="http://schemas.microsoft.com/office/drawing/2014/main" id="{F6FAC834-6F4D-4D52-B9C6-559532DFCCAE}"/>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1721304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838797788"/>
              </p:ext>
            </p:extLst>
          </p:nvPr>
        </p:nvGraphicFramePr>
        <p:xfrm>
          <a:off x="0" y="859536"/>
          <a:ext cx="11807548" cy="552890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559482E0-04D0-4698-BC4C-4942094A62EA}"/>
              </a:ext>
            </a:extLst>
          </p:cNvPr>
          <p:cNvGrpSpPr/>
          <p:nvPr/>
        </p:nvGrpSpPr>
        <p:grpSpPr>
          <a:xfrm>
            <a:off x="8728226" y="1243320"/>
            <a:ext cx="3463774" cy="4626958"/>
            <a:chOff x="6888756" y="1037819"/>
            <a:chExt cx="2689224" cy="3219678"/>
          </a:xfrm>
        </p:grpSpPr>
        <p:sp>
          <p:nvSpPr>
            <p:cNvPr id="3" name="TextBox 2">
              <a:extLst>
                <a:ext uri="{FF2B5EF4-FFF2-40B4-BE49-F238E27FC236}">
                  <a16:creationId xmlns:a16="http://schemas.microsoft.com/office/drawing/2014/main" id="{3AC71B55-BCE6-443B-8AC7-CEEA4C515BBD}"/>
                </a:ext>
              </a:extLst>
            </p:cNvPr>
            <p:cNvSpPr txBox="1"/>
            <p:nvPr/>
          </p:nvSpPr>
          <p:spPr>
            <a:xfrm>
              <a:off x="6915305" y="1037819"/>
              <a:ext cx="2022861" cy="464118"/>
            </a:xfrm>
            <a:prstGeom prst="rect">
              <a:avLst/>
            </a:prstGeom>
          </p:spPr>
          <p:txBody>
            <a:bodyPr wrap="square" rtlCol="0">
              <a:spAutoFit/>
            </a:bodyPr>
            <a:lstStyle/>
            <a:p>
              <a:pPr>
                <a:buFont typeface="Arial" pitchFamily="34" charset="0"/>
                <a:buNone/>
              </a:pPr>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53B576EC-A612-4923-9047-BEC68BF9C909}"/>
                </a:ext>
              </a:extLst>
            </p:cNvPr>
            <p:cNvSpPr txBox="1"/>
            <p:nvPr/>
          </p:nvSpPr>
          <p:spPr>
            <a:xfrm>
              <a:off x="6888756" y="3347696"/>
              <a:ext cx="2689224" cy="264184"/>
            </a:xfrm>
            <a:prstGeom prst="rect">
              <a:avLst/>
            </a:prstGeom>
          </p:spPr>
          <p:txBody>
            <a:bodyPr wrap="square" rtlCol="0">
              <a:spAutoFit/>
            </a:bodyPr>
            <a:lstStyle/>
            <a:p>
              <a:pPr>
                <a:buFont typeface="Arial" pitchFamily="34" charset="0"/>
                <a:buNone/>
              </a:pPr>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7EE7478A-38C6-4B4D-801D-5B97CD6FFA6E}"/>
                </a:ext>
              </a:extLst>
            </p:cNvPr>
            <p:cNvSpPr txBox="1"/>
            <p:nvPr/>
          </p:nvSpPr>
          <p:spPr>
            <a:xfrm>
              <a:off x="6915305" y="2186785"/>
              <a:ext cx="549670" cy="264185"/>
            </a:xfrm>
            <a:prstGeom prst="rect">
              <a:avLst/>
            </a:prstGeom>
          </p:spPr>
          <p:txBody>
            <a:bodyPr wrap="none" rtlCol="0">
              <a:spAutoFit/>
            </a:bodyPr>
            <a:lstStyle/>
            <a:p>
              <a:pPr>
                <a:buFont typeface="Arial" pitchFamily="34" charset="0"/>
                <a:buNone/>
              </a:pPr>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73A38A50-728B-4172-93EF-D79601BFB816}"/>
                </a:ext>
              </a:extLst>
            </p:cNvPr>
            <p:cNvSpPr txBox="1"/>
            <p:nvPr/>
          </p:nvSpPr>
          <p:spPr>
            <a:xfrm>
              <a:off x="6888756" y="3859628"/>
              <a:ext cx="1212439" cy="264184"/>
            </a:xfrm>
            <a:prstGeom prst="rect">
              <a:avLst/>
            </a:prstGeom>
          </p:spPr>
          <p:txBody>
            <a:bodyPr wrap="none" rtlCol="0">
              <a:spAutoFit/>
            </a:bodyPr>
            <a:lstStyle/>
            <a:p>
              <a:pPr>
                <a:buFont typeface="Arial" pitchFamily="34" charset="0"/>
                <a:buNone/>
              </a:pPr>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AD752A16-169A-443B-858F-43D5BDA9EFB3}"/>
                </a:ext>
              </a:extLst>
            </p:cNvPr>
            <p:cNvSpPr txBox="1"/>
            <p:nvPr/>
          </p:nvSpPr>
          <p:spPr>
            <a:xfrm>
              <a:off x="6888756" y="3993313"/>
              <a:ext cx="612766" cy="264184"/>
            </a:xfrm>
            <a:prstGeom prst="rect">
              <a:avLst/>
            </a:prstGeom>
          </p:spPr>
          <p:txBody>
            <a:bodyPr wrap="none" rtlCol="0">
              <a:spAutoFit/>
            </a:bodyPr>
            <a:lstStyle/>
            <a:p>
              <a:pPr>
                <a:buFont typeface="Arial" pitchFamily="34" charset="0"/>
                <a:buNone/>
              </a:pPr>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1C4B606C-83BC-4404-A89B-43527C0FC041}"/>
                </a:ext>
              </a:extLst>
            </p:cNvPr>
            <p:cNvSpPr txBox="1"/>
            <p:nvPr/>
          </p:nvSpPr>
          <p:spPr>
            <a:xfrm>
              <a:off x="6888756" y="3692179"/>
              <a:ext cx="2138682" cy="264184"/>
            </a:xfrm>
            <a:prstGeom prst="rect">
              <a:avLst/>
            </a:prstGeom>
          </p:spPr>
          <p:txBody>
            <a:bodyPr wrap="none" rtlCol="0">
              <a:spAutoFit/>
            </a:bodyPr>
            <a:lstStyle/>
            <a:p>
              <a:pPr>
                <a:buFont typeface="Arial" pitchFamily="34" charset="0"/>
                <a:buNone/>
              </a:pPr>
              <a:r>
                <a:rPr lang="en-US" b="1">
                  <a:solidFill>
                    <a:srgbClr val="259393"/>
                  </a:solidFill>
                  <a:latin typeface="Calibri" panose="020F0502020204030204" pitchFamily="34" charset="0"/>
                </a:rPr>
                <a:t>Black or African American</a:t>
              </a:r>
            </a:p>
          </p:txBody>
        </p:sp>
        <p:sp>
          <p:nvSpPr>
            <p:cNvPr id="15" name="TextBox 14">
              <a:extLst>
                <a:ext uri="{FF2B5EF4-FFF2-40B4-BE49-F238E27FC236}">
                  <a16:creationId xmlns:a16="http://schemas.microsoft.com/office/drawing/2014/main" id="{04D07E36-BBE7-479E-ACDB-1CE8493CC47A}"/>
                </a:ext>
              </a:extLst>
            </p:cNvPr>
            <p:cNvSpPr txBox="1"/>
            <p:nvPr/>
          </p:nvSpPr>
          <p:spPr>
            <a:xfrm>
              <a:off x="6888756" y="3524731"/>
              <a:ext cx="1525567" cy="264184"/>
            </a:xfrm>
            <a:prstGeom prst="rect">
              <a:avLst/>
            </a:prstGeom>
          </p:spPr>
          <p:txBody>
            <a:bodyPr wrap="none" rtlCol="0">
              <a:spAutoFit/>
            </a:bodyPr>
            <a:lstStyle/>
            <a:p>
              <a:pPr>
                <a:buFont typeface="Arial" pitchFamily="34" charset="0"/>
                <a:buNone/>
              </a:pPr>
              <a:r>
                <a:rPr lang="en-US" b="1">
                  <a:solidFill>
                    <a:srgbClr val="A22474"/>
                  </a:solidFill>
                  <a:latin typeface="Calibri" panose="020F0502020204030204" pitchFamily="34" charset="0"/>
                </a:rPr>
                <a:t>Hispanic or Latino</a:t>
              </a:r>
            </a:p>
          </p:txBody>
        </p:sp>
      </p:grpSp>
      <p:sp>
        <p:nvSpPr>
          <p:cNvPr id="16" name="Title 15">
            <a:extLst>
              <a:ext uri="{FF2B5EF4-FFF2-40B4-BE49-F238E27FC236}">
                <a16:creationId xmlns:a16="http://schemas.microsoft.com/office/drawing/2014/main" id="{AC0AFFC5-3620-4414-AD77-7E0B0C458F71}"/>
              </a:ext>
            </a:extLst>
          </p:cNvPr>
          <p:cNvSpPr txBox="1">
            <a:spLocks/>
          </p:cNvSpPr>
          <p:nvPr/>
        </p:nvSpPr>
        <p:spPr>
          <a:xfrm>
            <a:off x="609600" y="377096"/>
            <a:ext cx="10972800" cy="482440"/>
          </a:xfrm>
          <a:prstGeom prst="rect">
            <a:avLst/>
          </a:prstGeom>
        </p:spPr>
        <p:txBody>
          <a:bodyPr wrap="square" anchor="b" anchorCtr="0">
            <a:spAutoFit/>
          </a:bodyPr>
          <a:lstStyle>
            <a:lvl1pPr algn="l" rtl="0" eaLnBrk="0" fontAlgn="base" hangingPunct="0">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a:r>
              <a:rPr lang="en-US" sz="3000"/>
              <a:t>TB Incidence Rates by Race/Ethnicity,</a:t>
            </a:r>
            <a:r>
              <a:rPr lang="en-US" sz="3000" baseline="30000"/>
              <a:t>* </a:t>
            </a:r>
            <a:r>
              <a:rPr lang="en-US" sz="3000"/>
              <a:t>United States, 2011–2022</a:t>
            </a:r>
            <a:endParaRPr lang="en-US" sz="3000" baseline="30000">
              <a:solidFill>
                <a:schemeClr val="tx1">
                  <a:lumMod val="85000"/>
                  <a:lumOff val="15000"/>
                </a:schemeClr>
              </a:solidFill>
            </a:endParaRPr>
          </a:p>
        </p:txBody>
      </p:sp>
      <p:sp>
        <p:nvSpPr>
          <p:cNvPr id="18" name="Text Placeholder 3">
            <a:extLst>
              <a:ext uri="{FF2B5EF4-FFF2-40B4-BE49-F238E27FC236}">
                <a16:creationId xmlns:a16="http://schemas.microsoft.com/office/drawing/2014/main" id="{4E7EE7FA-3332-4055-A7F9-D6EFA01AD945}"/>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7209240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3"/>
            <a:ext cx="10972800" cy="972832"/>
          </a:xfrm>
        </p:spPr>
        <p:txBody>
          <a:bodyPr/>
          <a:lstStyle/>
          <a:p>
            <a:pPr algn="ctr"/>
            <a:r>
              <a:rPr lang="en-US" sz="3000"/>
              <a:t>TB Cases Among U.S.-Born</a:t>
            </a:r>
            <a:r>
              <a:rPr lang="en-US" sz="3000" baseline="30000"/>
              <a:t>*</a:t>
            </a:r>
            <a:r>
              <a:rPr lang="en-US" sz="3000"/>
              <a:t> Persons by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2011–2022</a:t>
            </a:r>
          </a:p>
        </p:txBody>
      </p:sp>
      <p:graphicFrame>
        <p:nvGraphicFramePr>
          <p:cNvPr id="8" name="Content Placeholder 17"/>
          <p:cNvGraphicFramePr>
            <a:graphicFrameLocks/>
          </p:cNvGraphicFramePr>
          <p:nvPr>
            <p:extLst>
              <p:ext uri="{D42A27DB-BD31-4B8C-83A1-F6EECF244321}">
                <p14:modId xmlns:p14="http://schemas.microsoft.com/office/powerpoint/2010/main" val="1263376516"/>
              </p:ext>
            </p:extLst>
          </p:nvPr>
        </p:nvGraphicFramePr>
        <p:xfrm>
          <a:off x="187354" y="590700"/>
          <a:ext cx="8033253" cy="567659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27AF35B0-6EFC-4D4F-98AE-D9C0002E179B}"/>
              </a:ext>
            </a:extLst>
          </p:cNvPr>
          <p:cNvGrpSpPr/>
          <p:nvPr/>
        </p:nvGrpSpPr>
        <p:grpSpPr>
          <a:xfrm>
            <a:off x="8149719" y="2779899"/>
            <a:ext cx="4114672" cy="2957231"/>
            <a:chOff x="7363549" y="1388693"/>
            <a:chExt cx="1995969" cy="2052556"/>
          </a:xfrm>
        </p:grpSpPr>
        <p:sp>
          <p:nvSpPr>
            <p:cNvPr id="7" name="TextBox 6">
              <a:extLst>
                <a:ext uri="{FF2B5EF4-FFF2-40B4-BE49-F238E27FC236}">
                  <a16:creationId xmlns:a16="http://schemas.microsoft.com/office/drawing/2014/main" id="{5C8FF092-5DBA-471D-BBF0-1AFD872FC057}"/>
                </a:ext>
              </a:extLst>
            </p:cNvPr>
            <p:cNvSpPr txBox="1"/>
            <p:nvPr/>
          </p:nvSpPr>
          <p:spPr>
            <a:xfrm>
              <a:off x="7370213" y="2454155"/>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2F66E7DA-D50E-4F80-9918-A55A53F68834}"/>
                </a:ext>
              </a:extLst>
            </p:cNvPr>
            <p:cNvSpPr txBox="1"/>
            <p:nvPr/>
          </p:nvSpPr>
          <p:spPr>
            <a:xfrm>
              <a:off x="7370214" y="1560120"/>
              <a:ext cx="1989304" cy="256346"/>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37095BF9-8B43-471A-B347-66F7829F237A}"/>
                </a:ext>
              </a:extLst>
            </p:cNvPr>
            <p:cNvSpPr txBox="1"/>
            <p:nvPr/>
          </p:nvSpPr>
          <p:spPr>
            <a:xfrm>
              <a:off x="7363549" y="1709707"/>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EB9A6644-1615-4E15-B2C1-48461B058E0E}"/>
                </a:ext>
              </a:extLst>
            </p:cNvPr>
            <p:cNvSpPr txBox="1"/>
            <p:nvPr/>
          </p:nvSpPr>
          <p:spPr>
            <a:xfrm>
              <a:off x="7363549" y="3164250"/>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B6E620F4-6588-42C3-865E-546F4A4137A7}"/>
                </a:ext>
              </a:extLst>
            </p:cNvPr>
            <p:cNvSpPr txBox="1"/>
            <p:nvPr/>
          </p:nvSpPr>
          <p:spPr>
            <a:xfrm>
              <a:off x="7363991" y="1388693"/>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E87D4CE4-D8AD-4532-8E98-B8EA84E5A2AD}"/>
                </a:ext>
              </a:extLst>
            </p:cNvPr>
            <p:cNvSpPr txBox="1"/>
            <p:nvPr/>
          </p:nvSpPr>
          <p:spPr>
            <a:xfrm>
              <a:off x="7370213" y="1975465"/>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54557F83-70B1-456F-AA60-3047704C6016}"/>
                </a:ext>
              </a:extLst>
            </p:cNvPr>
            <p:cNvSpPr txBox="1"/>
            <p:nvPr/>
          </p:nvSpPr>
          <p:spPr>
            <a:xfrm>
              <a:off x="7363549" y="2901968"/>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5" name="Text Placeholder 3">
            <a:extLst>
              <a:ext uri="{FF2B5EF4-FFF2-40B4-BE49-F238E27FC236}">
                <a16:creationId xmlns:a16="http://schemas.microsoft.com/office/drawing/2014/main" id="{B11C0911-72E4-4605-8A9F-27A340BB5DDE}"/>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37014432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E8B0-81C8-4CD1-8AC3-ACE82D39068F}"/>
              </a:ext>
            </a:extLst>
          </p:cNvPr>
          <p:cNvSpPr>
            <a:spLocks noGrp="1"/>
          </p:cNvSpPr>
          <p:nvPr>
            <p:ph type="title"/>
          </p:nvPr>
        </p:nvSpPr>
        <p:spPr>
          <a:xfrm>
            <a:off x="187288" y="168234"/>
            <a:ext cx="11817424" cy="694944"/>
          </a:xfrm>
        </p:spPr>
        <p:txBody>
          <a:bodyPr lIns="121920" tIns="60960" rIns="121920" bIns="60960" anchor="b" anchorCtr="0"/>
          <a:lstStyle/>
          <a:p>
            <a:pPr algn="ctr"/>
            <a:r>
              <a:rPr lang="en-US" sz="3000">
                <a:solidFill>
                  <a:schemeClr val="accent1"/>
                </a:solidFill>
                <a:latin typeface="Calibri"/>
                <a:cs typeface="Calibri"/>
              </a:rPr>
              <a:t>Progress Towards TB Elimination, United States, 1982–2022</a:t>
            </a:r>
          </a:p>
        </p:txBody>
      </p:sp>
      <p:graphicFrame>
        <p:nvGraphicFramePr>
          <p:cNvPr id="6" name="Chart 5">
            <a:extLst>
              <a:ext uri="{FF2B5EF4-FFF2-40B4-BE49-F238E27FC236}">
                <a16:creationId xmlns:a16="http://schemas.microsoft.com/office/drawing/2014/main" id="{22CCCF8D-4A63-44C3-B075-3F1DEECCA248}"/>
              </a:ext>
            </a:extLst>
          </p:cNvPr>
          <p:cNvGraphicFramePr/>
          <p:nvPr>
            <p:extLst>
              <p:ext uri="{D42A27DB-BD31-4B8C-83A1-F6EECF244321}">
                <p14:modId xmlns:p14="http://schemas.microsoft.com/office/powerpoint/2010/main" val="1752920687"/>
              </p:ext>
            </p:extLst>
          </p:nvPr>
        </p:nvGraphicFramePr>
        <p:xfrm>
          <a:off x="187288" y="729915"/>
          <a:ext cx="11817424"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4197BBB-8D52-4B57-832C-BA8043294EC3}"/>
              </a:ext>
            </a:extLst>
          </p:cNvPr>
          <p:cNvSpPr txBox="1"/>
          <p:nvPr/>
        </p:nvSpPr>
        <p:spPr>
          <a:xfrm>
            <a:off x="4824840" y="1199229"/>
            <a:ext cx="3931184"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26,673 TB cases in 1992</a:t>
            </a:r>
          </a:p>
          <a:p>
            <a:pPr algn="ctr" defTabSz="914377" eaLnBrk="1" fontAlgn="auto" hangingPunct="1">
              <a:spcBef>
                <a:spcPts val="0"/>
              </a:spcBef>
              <a:spcAft>
                <a:spcPts val="0"/>
              </a:spcAft>
            </a:pPr>
            <a:r>
              <a:rPr lang="en-US" b="1">
                <a:latin typeface="Calibri" panose="020F0502020204030204" pitchFamily="34" charset="0"/>
              </a:rPr>
              <a:t>Incidence rate:  10.4 per 100,000</a:t>
            </a:r>
          </a:p>
        </p:txBody>
      </p:sp>
      <p:cxnSp>
        <p:nvCxnSpPr>
          <p:cNvPr id="11" name="Straight Connector 10">
            <a:extLst>
              <a:ext uri="{FF2B5EF4-FFF2-40B4-BE49-F238E27FC236}">
                <a16:creationId xmlns:a16="http://schemas.microsoft.com/office/drawing/2014/main" id="{487AE47E-6ADB-4D32-A7C7-9394F6B63453}"/>
              </a:ext>
            </a:extLst>
          </p:cNvPr>
          <p:cNvCxnSpPr>
            <a:cxnSpLocks/>
          </p:cNvCxnSpPr>
          <p:nvPr/>
        </p:nvCxnSpPr>
        <p:spPr>
          <a:xfrm flipH="1">
            <a:off x="4059936" y="1522395"/>
            <a:ext cx="7649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D46D1A-6DA1-4791-8E58-826C14A87E7E}"/>
              </a:ext>
            </a:extLst>
          </p:cNvPr>
          <p:cNvSpPr txBox="1"/>
          <p:nvPr/>
        </p:nvSpPr>
        <p:spPr>
          <a:xfrm>
            <a:off x="8538794" y="2919488"/>
            <a:ext cx="3472181"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8,331 TB cases in 2022</a:t>
            </a:r>
          </a:p>
          <a:p>
            <a:pPr algn="ctr" defTabSz="914377" eaLnBrk="1" fontAlgn="auto" hangingPunct="1">
              <a:spcBef>
                <a:spcPts val="0"/>
              </a:spcBef>
              <a:spcAft>
                <a:spcPts val="0"/>
              </a:spcAft>
            </a:pPr>
            <a:r>
              <a:rPr lang="en-US" b="1">
                <a:latin typeface="Calibri" panose="020F0502020204030204" pitchFamily="34" charset="0"/>
              </a:rPr>
              <a:t>Incidence rate:  2.5 per 100,000</a:t>
            </a:r>
          </a:p>
        </p:txBody>
      </p:sp>
      <p:cxnSp>
        <p:nvCxnSpPr>
          <p:cNvPr id="21" name="Straight Connector 20">
            <a:extLst>
              <a:ext uri="{FF2B5EF4-FFF2-40B4-BE49-F238E27FC236}">
                <a16:creationId xmlns:a16="http://schemas.microsoft.com/office/drawing/2014/main" id="{72029449-6C50-4314-A71F-0349B5236E7E}"/>
              </a:ext>
            </a:extLst>
          </p:cNvPr>
          <p:cNvCxnSpPr>
            <a:cxnSpLocks/>
            <a:stCxn id="18" idx="2"/>
          </p:cNvCxnSpPr>
          <p:nvPr/>
        </p:nvCxnSpPr>
        <p:spPr>
          <a:xfrm>
            <a:off x="10274885" y="3565819"/>
            <a:ext cx="1440193" cy="83405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7970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1BEDFE-DC90-41BE-962B-B7DBCED373DB}"/>
              </a:ext>
            </a:extLst>
          </p:cNvPr>
          <p:cNvSpPr>
            <a:spLocks noGrp="1"/>
          </p:cNvSpPr>
          <p:nvPr>
            <p:ph type="title"/>
          </p:nvPr>
        </p:nvSpPr>
        <p:spPr>
          <a:xfrm>
            <a:off x="914400" y="164592"/>
            <a:ext cx="10363200" cy="970750"/>
          </a:xfrm>
        </p:spPr>
        <p:txBody>
          <a:bodyPr>
            <a:noAutofit/>
          </a:bodyPr>
          <a:lstStyle/>
          <a:p>
            <a:pPr algn="ctr">
              <a:lnSpc>
                <a:spcPct val="100000"/>
              </a:lnSpc>
            </a:pPr>
            <a:r>
              <a:rPr lang="en-US" sz="3000">
                <a:cs typeface="Calibri" panose="020F0502020204030204" pitchFamily="34" charset="0"/>
              </a:rPr>
              <a:t>TB Incidence Rates Among U.S.-Born</a:t>
            </a:r>
            <a:r>
              <a:rPr lang="en-US" sz="3000" baseline="30000">
                <a:cs typeface="Calibri" panose="020F0502020204030204" pitchFamily="34" charset="0"/>
              </a:rPr>
              <a:t>*</a:t>
            </a:r>
            <a:r>
              <a:rPr lang="en-US" sz="3000">
                <a:cs typeface="Calibri" panose="020F0502020204030204" pitchFamily="34" charset="0"/>
              </a:rPr>
              <a:t> Persons by Race/Ethnicity,</a:t>
            </a:r>
            <a:r>
              <a:rPr lang="en-US" sz="3000" baseline="30000">
                <a:latin typeface="Segoe UI" panose="020B0502040204020203" pitchFamily="34" charset="0"/>
                <a:cs typeface="Segoe UI" panose="020B0502040204020203" pitchFamily="34" charset="0"/>
              </a:rPr>
              <a:t>†</a:t>
            </a:r>
            <a:r>
              <a:rPr lang="en-US" sz="3000">
                <a:cs typeface="Calibri" panose="020F0502020204030204" pitchFamily="34" charset="0"/>
              </a:rPr>
              <a:t> United States, 2011–2022</a:t>
            </a:r>
          </a:p>
        </p:txBody>
      </p:sp>
      <p:grpSp>
        <p:nvGrpSpPr>
          <p:cNvPr id="3" name="Group 2">
            <a:extLst>
              <a:ext uri="{FF2B5EF4-FFF2-40B4-BE49-F238E27FC236}">
                <a16:creationId xmlns:a16="http://schemas.microsoft.com/office/drawing/2014/main" id="{5DB3673F-C1BC-49AA-94A1-B0D9072A6879}"/>
              </a:ext>
            </a:extLst>
          </p:cNvPr>
          <p:cNvGrpSpPr/>
          <p:nvPr/>
        </p:nvGrpSpPr>
        <p:grpSpPr>
          <a:xfrm>
            <a:off x="167268" y="1082431"/>
            <a:ext cx="11668252" cy="5066392"/>
            <a:chOff x="112070" y="1198181"/>
            <a:chExt cx="11396763" cy="5230148"/>
          </a:xfrm>
        </p:grpSpPr>
        <p:graphicFrame>
          <p:nvGraphicFramePr>
            <p:cNvPr id="10" name="Content Placeholder 5">
              <a:extLst>
                <a:ext uri="{FF2B5EF4-FFF2-40B4-BE49-F238E27FC236}">
                  <a16:creationId xmlns:a16="http://schemas.microsoft.com/office/drawing/2014/main" id="{4E4C0A35-686D-40B6-A44A-1A270A4823B2}"/>
                </a:ext>
              </a:extLst>
            </p:cNvPr>
            <p:cNvGraphicFramePr>
              <a:graphicFrameLocks/>
            </p:cNvGraphicFramePr>
            <p:nvPr>
              <p:extLst>
                <p:ext uri="{D42A27DB-BD31-4B8C-83A1-F6EECF244321}">
                  <p14:modId xmlns:p14="http://schemas.microsoft.com/office/powerpoint/2010/main" val="1302474445"/>
                </p:ext>
              </p:extLst>
            </p:nvPr>
          </p:nvGraphicFramePr>
          <p:xfrm>
            <a:off x="112070" y="1198181"/>
            <a:ext cx="9195803" cy="523014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D8D779CA-0051-41B5-82C0-5E1DDB180356}"/>
                </a:ext>
              </a:extLst>
            </p:cNvPr>
            <p:cNvGrpSpPr/>
            <p:nvPr/>
          </p:nvGrpSpPr>
          <p:grpSpPr>
            <a:xfrm>
              <a:off x="8818262" y="1755490"/>
              <a:ext cx="2690571" cy="4058334"/>
              <a:chOff x="7424421" y="1308694"/>
              <a:chExt cx="2122421" cy="3059031"/>
            </a:xfrm>
          </p:grpSpPr>
          <p:sp>
            <p:nvSpPr>
              <p:cNvPr id="13" name="TextBox 12">
                <a:extLst>
                  <a:ext uri="{FF2B5EF4-FFF2-40B4-BE49-F238E27FC236}">
                    <a16:creationId xmlns:a16="http://schemas.microsoft.com/office/drawing/2014/main" id="{0DD12B14-69DB-4B0A-ABB3-8C6400A42740}"/>
                  </a:ext>
                </a:extLst>
              </p:cNvPr>
              <p:cNvSpPr txBox="1"/>
              <p:nvPr/>
            </p:nvSpPr>
            <p:spPr>
              <a:xfrm>
                <a:off x="7435003" y="1308694"/>
                <a:ext cx="2022861" cy="502744"/>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a:t>
                </a:r>
              </a:p>
              <a:p>
                <a:pPr defTabSz="1219140"/>
                <a:r>
                  <a:rPr lang="en-US" b="1">
                    <a:solidFill>
                      <a:srgbClr val="78B832"/>
                    </a:solidFill>
                    <a:latin typeface="Calibri" panose="020F0502020204030204" pitchFamily="34" charset="0"/>
                  </a:rPr>
                  <a:t>Other Pacific Islander</a:t>
                </a:r>
              </a:p>
            </p:txBody>
          </p:sp>
          <p:sp>
            <p:nvSpPr>
              <p:cNvPr id="14" name="TextBox 13">
                <a:extLst>
                  <a:ext uri="{FF2B5EF4-FFF2-40B4-BE49-F238E27FC236}">
                    <a16:creationId xmlns:a16="http://schemas.microsoft.com/office/drawing/2014/main" id="{DDF8BB65-A763-4B3D-A63E-7420A118E472}"/>
                  </a:ext>
                </a:extLst>
              </p:cNvPr>
              <p:cNvSpPr txBox="1"/>
              <p:nvPr/>
            </p:nvSpPr>
            <p:spPr>
              <a:xfrm>
                <a:off x="7435003" y="2162864"/>
                <a:ext cx="1634153" cy="502744"/>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a:t>
                </a:r>
              </a:p>
              <a:p>
                <a:pPr defTabSz="1219140"/>
                <a:r>
                  <a:rPr lang="en-US" b="1">
                    <a:solidFill>
                      <a:srgbClr val="A87FE5"/>
                    </a:solidFill>
                    <a:latin typeface="Calibri" panose="020F0502020204030204" pitchFamily="34" charset="0"/>
                  </a:rPr>
                  <a:t>Alaska Native</a:t>
                </a:r>
              </a:p>
            </p:txBody>
          </p:sp>
          <p:sp>
            <p:nvSpPr>
              <p:cNvPr id="15" name="TextBox 14">
                <a:extLst>
                  <a:ext uri="{FF2B5EF4-FFF2-40B4-BE49-F238E27FC236}">
                    <a16:creationId xmlns:a16="http://schemas.microsoft.com/office/drawing/2014/main" id="{B68F5D25-30F0-442D-81C3-EB2EE8373765}"/>
                  </a:ext>
                </a:extLst>
              </p:cNvPr>
              <p:cNvSpPr txBox="1"/>
              <p:nvPr/>
            </p:nvSpPr>
            <p:spPr>
              <a:xfrm>
                <a:off x="7440936" y="3358414"/>
                <a:ext cx="546155" cy="287388"/>
              </a:xfrm>
              <a:prstGeom prst="rect">
                <a:avLst/>
              </a:prstGeom>
            </p:spPr>
            <p:txBody>
              <a:bodyPr wrap="none" rtlCol="0">
                <a:spAutoFit/>
              </a:bodyPr>
              <a:lstStyle/>
              <a:p>
                <a:pPr defTabSz="1219140"/>
                <a:r>
                  <a:rPr lang="en-US" b="1">
                    <a:solidFill>
                      <a:srgbClr val="4BA9FF"/>
                    </a:solidFill>
                    <a:latin typeface="Calibri" panose="020F0502020204030204" pitchFamily="34" charset="0"/>
                  </a:rPr>
                  <a:t>Asian</a:t>
                </a:r>
              </a:p>
            </p:txBody>
          </p:sp>
          <p:sp>
            <p:nvSpPr>
              <p:cNvPr id="17" name="TextBox 16">
                <a:extLst>
                  <a:ext uri="{FF2B5EF4-FFF2-40B4-BE49-F238E27FC236}">
                    <a16:creationId xmlns:a16="http://schemas.microsoft.com/office/drawing/2014/main" id="{718E8815-BB94-4CA6-BF80-FFBD9AD18A51}"/>
                  </a:ext>
                </a:extLst>
              </p:cNvPr>
              <p:cNvSpPr txBox="1"/>
              <p:nvPr/>
            </p:nvSpPr>
            <p:spPr>
              <a:xfrm>
                <a:off x="7443085" y="4081553"/>
                <a:ext cx="1203221" cy="286172"/>
              </a:xfrm>
              <a:prstGeom prst="rect">
                <a:avLst/>
              </a:prstGeom>
            </p:spPr>
            <p:txBody>
              <a:bodyPr wrap="none" rtlCol="0">
                <a:spAutoFit/>
              </a:bodyPr>
              <a:lstStyle/>
              <a:p>
                <a:pPr defTabSz="1219140"/>
                <a:r>
                  <a:rPr lang="en-US" b="1">
                    <a:solidFill>
                      <a:srgbClr val="005DAA"/>
                    </a:solidFill>
                    <a:latin typeface="Calibri" panose="020F0502020204030204" pitchFamily="34" charset="0"/>
                  </a:rPr>
                  <a:t>Multiple Race</a:t>
                </a:r>
              </a:p>
            </p:txBody>
          </p:sp>
          <p:sp>
            <p:nvSpPr>
              <p:cNvPr id="19" name="TextBox 18">
                <a:extLst>
                  <a:ext uri="{FF2B5EF4-FFF2-40B4-BE49-F238E27FC236}">
                    <a16:creationId xmlns:a16="http://schemas.microsoft.com/office/drawing/2014/main" id="{985E1659-74EC-47DA-B323-4E23918E6911}"/>
                  </a:ext>
                </a:extLst>
              </p:cNvPr>
              <p:cNvSpPr txBox="1"/>
              <p:nvPr/>
            </p:nvSpPr>
            <p:spPr>
              <a:xfrm>
                <a:off x="7440936" y="3933297"/>
                <a:ext cx="608107" cy="286172"/>
              </a:xfrm>
              <a:prstGeom prst="rect">
                <a:avLst/>
              </a:prstGeom>
            </p:spPr>
            <p:txBody>
              <a:bodyPr wrap="none" rtlCol="0">
                <a:spAutoFit/>
              </a:bodyPr>
              <a:lstStyle/>
              <a:p>
                <a:pPr defTabSz="1219140"/>
                <a:r>
                  <a:rPr lang="en-US" b="1">
                    <a:solidFill>
                      <a:srgbClr val="EA865A"/>
                    </a:solidFill>
                    <a:latin typeface="Calibri" panose="020F0502020204030204" pitchFamily="34" charset="0"/>
                  </a:rPr>
                  <a:t>White</a:t>
                </a:r>
              </a:p>
            </p:txBody>
          </p:sp>
          <p:sp>
            <p:nvSpPr>
              <p:cNvPr id="20" name="TextBox 19">
                <a:extLst>
                  <a:ext uri="{FF2B5EF4-FFF2-40B4-BE49-F238E27FC236}">
                    <a16:creationId xmlns:a16="http://schemas.microsoft.com/office/drawing/2014/main" id="{A07BC3FA-420B-44C1-8DB8-D7A919FD2AD0}"/>
                  </a:ext>
                </a:extLst>
              </p:cNvPr>
              <p:cNvSpPr txBox="1"/>
              <p:nvPr/>
            </p:nvSpPr>
            <p:spPr>
              <a:xfrm>
                <a:off x="7424421" y="3194866"/>
                <a:ext cx="2122421" cy="286172"/>
              </a:xfrm>
              <a:prstGeom prst="rect">
                <a:avLst/>
              </a:prstGeom>
            </p:spPr>
            <p:txBody>
              <a:bodyPr wrap="none" rtlCol="0">
                <a:spAutoFit/>
              </a:bodyPr>
              <a:lstStyle/>
              <a:p>
                <a:pPr defTabSz="1219140"/>
                <a:r>
                  <a:rPr lang="en-US" b="1">
                    <a:solidFill>
                      <a:srgbClr val="259393"/>
                    </a:solidFill>
                    <a:latin typeface="Calibri" panose="020F0502020204030204" pitchFamily="34" charset="0"/>
                  </a:rPr>
                  <a:t>Black or African American</a:t>
                </a:r>
              </a:p>
            </p:txBody>
          </p:sp>
          <p:sp>
            <p:nvSpPr>
              <p:cNvPr id="21" name="TextBox 20">
                <a:extLst>
                  <a:ext uri="{FF2B5EF4-FFF2-40B4-BE49-F238E27FC236}">
                    <a16:creationId xmlns:a16="http://schemas.microsoft.com/office/drawing/2014/main" id="{C2C0AB3D-7089-47C1-8D12-05164A4F2BDE}"/>
                  </a:ext>
                </a:extLst>
              </p:cNvPr>
              <p:cNvSpPr txBox="1"/>
              <p:nvPr/>
            </p:nvSpPr>
            <p:spPr>
              <a:xfrm>
                <a:off x="7432565" y="3533849"/>
                <a:ext cx="1513968" cy="286172"/>
              </a:xfrm>
              <a:prstGeom prst="rect">
                <a:avLst/>
              </a:prstGeom>
            </p:spPr>
            <p:txBody>
              <a:bodyPr wrap="none" rtlCol="0">
                <a:spAutoFit/>
              </a:bodyPr>
              <a:lstStyle/>
              <a:p>
                <a:pPr defTabSz="1219140"/>
                <a:r>
                  <a:rPr lang="en-US" b="1">
                    <a:solidFill>
                      <a:srgbClr val="A22474"/>
                    </a:solidFill>
                    <a:latin typeface="Calibri" panose="020F0502020204030204" pitchFamily="34" charset="0"/>
                  </a:rPr>
                  <a:t>Hispanic or Latino</a:t>
                </a:r>
              </a:p>
            </p:txBody>
          </p:sp>
        </p:grpSp>
      </p:grpSp>
      <p:sp>
        <p:nvSpPr>
          <p:cNvPr id="16" name="Text Placeholder 3">
            <a:extLst>
              <a:ext uri="{FF2B5EF4-FFF2-40B4-BE49-F238E27FC236}">
                <a16:creationId xmlns:a16="http://schemas.microsoft.com/office/drawing/2014/main" id="{3A557D98-65D6-45CD-B2DC-BBBF81C17AF6}"/>
              </a:ext>
            </a:extLst>
          </p:cNvPr>
          <p:cNvSpPr txBox="1">
            <a:spLocks/>
          </p:cNvSpPr>
          <p:nvPr/>
        </p:nvSpPr>
        <p:spPr>
          <a:xfrm>
            <a:off x="0" y="6158871"/>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11180466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lstStyle/>
          <a:p>
            <a:pPr algn="ctr">
              <a:lnSpc>
                <a:spcPct val="100000"/>
              </a:lnSpc>
            </a:pPr>
            <a:r>
              <a:rPr lang="en-US" sz="3000"/>
              <a:t>TB Cases Among Non-U.S.–Born</a:t>
            </a:r>
            <a:r>
              <a:rPr lang="en-US" sz="3000" baseline="30000"/>
              <a:t>*</a:t>
            </a:r>
            <a:r>
              <a:rPr lang="en-US" sz="3000"/>
              <a:t> Persons by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2011–2022</a:t>
            </a:r>
          </a:p>
        </p:txBody>
      </p:sp>
      <p:graphicFrame>
        <p:nvGraphicFramePr>
          <p:cNvPr id="8" name="Content Placeholder 17"/>
          <p:cNvGraphicFramePr>
            <a:graphicFrameLocks/>
          </p:cNvGraphicFramePr>
          <p:nvPr>
            <p:extLst>
              <p:ext uri="{D42A27DB-BD31-4B8C-83A1-F6EECF244321}">
                <p14:modId xmlns:p14="http://schemas.microsoft.com/office/powerpoint/2010/main" val="1568728928"/>
              </p:ext>
            </p:extLst>
          </p:nvPr>
        </p:nvGraphicFramePr>
        <p:xfrm>
          <a:off x="159664" y="900451"/>
          <a:ext cx="8172806" cy="531590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FBBD36C7-7114-42D6-ADE6-1D98C54E01E1}"/>
              </a:ext>
            </a:extLst>
          </p:cNvPr>
          <p:cNvGrpSpPr/>
          <p:nvPr/>
        </p:nvGrpSpPr>
        <p:grpSpPr>
          <a:xfrm>
            <a:off x="8098190" y="1470605"/>
            <a:ext cx="4117517" cy="3463474"/>
            <a:chOff x="7355958" y="968859"/>
            <a:chExt cx="1848930" cy="2597605"/>
          </a:xfrm>
        </p:grpSpPr>
        <p:sp>
          <p:nvSpPr>
            <p:cNvPr id="7" name="TextBox 6">
              <a:extLst>
                <a:ext uri="{FF2B5EF4-FFF2-40B4-BE49-F238E27FC236}">
                  <a16:creationId xmlns:a16="http://schemas.microsoft.com/office/drawing/2014/main" id="{8748943C-3AB8-42E6-B388-D688C5513489}"/>
                </a:ext>
              </a:extLst>
            </p:cNvPr>
            <p:cNvSpPr txBox="1"/>
            <p:nvPr/>
          </p:nvSpPr>
          <p:spPr>
            <a:xfrm>
              <a:off x="7365828" y="1554130"/>
              <a:ext cx="1381789" cy="276999"/>
            </a:xfrm>
            <a:prstGeom prst="rect">
              <a:avLst/>
            </a:prstGeom>
          </p:spPr>
          <p:txBody>
            <a:bodyPr wrap="square" rtlCol="0">
              <a:spAutoFit/>
            </a:bodyPr>
            <a:lstStyle/>
            <a:p>
              <a:pPr defTabSz="1219140"/>
              <a:r>
                <a:rPr lang="en-US" b="1">
                  <a:solidFill>
                    <a:srgbClr val="259393"/>
                  </a:solidFill>
                  <a:latin typeface="Calibri" panose="020F0502020204030204" pitchFamily="34" charset="0"/>
                </a:rPr>
                <a:t>Black or African American</a:t>
              </a:r>
            </a:p>
          </p:txBody>
        </p:sp>
        <p:sp>
          <p:nvSpPr>
            <p:cNvPr id="9" name="TextBox 8">
              <a:extLst>
                <a:ext uri="{FF2B5EF4-FFF2-40B4-BE49-F238E27FC236}">
                  <a16:creationId xmlns:a16="http://schemas.microsoft.com/office/drawing/2014/main" id="{E79BAAF4-6C16-4C4F-8C78-ED0B8A1A53AD}"/>
                </a:ext>
              </a:extLst>
            </p:cNvPr>
            <p:cNvSpPr txBox="1"/>
            <p:nvPr/>
          </p:nvSpPr>
          <p:spPr>
            <a:xfrm>
              <a:off x="7355958" y="1112139"/>
              <a:ext cx="1848930" cy="276999"/>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10" name="TextBox 9">
              <a:extLst>
                <a:ext uri="{FF2B5EF4-FFF2-40B4-BE49-F238E27FC236}">
                  <a16:creationId xmlns:a16="http://schemas.microsoft.com/office/drawing/2014/main" id="{535C15C5-63B0-47F5-B632-5C2672CA82BC}"/>
                </a:ext>
              </a:extLst>
            </p:cNvPr>
            <p:cNvSpPr txBox="1"/>
            <p:nvPr/>
          </p:nvSpPr>
          <p:spPr>
            <a:xfrm>
              <a:off x="7362751" y="1249967"/>
              <a:ext cx="1687824" cy="276999"/>
            </a:xfrm>
            <a:prstGeom prst="rect">
              <a:avLst/>
            </a:prstGeom>
          </p:spPr>
          <p:txBody>
            <a:bodyPr wrap="square" rtlCol="0">
              <a:spAutoFit/>
            </a:bodyPr>
            <a:lstStyle/>
            <a:p>
              <a:pPr defTabSz="1219140"/>
              <a:r>
                <a:rPr lang="en-US" b="1">
                  <a:solidFill>
                    <a:srgbClr val="A87FE5"/>
                  </a:solidFill>
                  <a:latin typeface="Calibri" panose="020F0502020204030204" pitchFamily="34" charset="0"/>
                </a:rPr>
                <a:t>American Indian or Alaska Native</a:t>
              </a:r>
            </a:p>
          </p:txBody>
        </p:sp>
        <p:sp>
          <p:nvSpPr>
            <p:cNvPr id="11" name="TextBox 10">
              <a:extLst>
                <a:ext uri="{FF2B5EF4-FFF2-40B4-BE49-F238E27FC236}">
                  <a16:creationId xmlns:a16="http://schemas.microsoft.com/office/drawing/2014/main" id="{7B1985BD-AF94-4603-BF06-2F6D4C833250}"/>
                </a:ext>
              </a:extLst>
            </p:cNvPr>
            <p:cNvSpPr txBox="1"/>
            <p:nvPr/>
          </p:nvSpPr>
          <p:spPr>
            <a:xfrm>
              <a:off x="7362751" y="3289465"/>
              <a:ext cx="564578" cy="276999"/>
            </a:xfrm>
            <a:prstGeom prst="rect">
              <a:avLst/>
            </a:prstGeom>
          </p:spPr>
          <p:txBody>
            <a:bodyPr wrap="square" rtlCol="0">
              <a:spAutoFit/>
            </a:bodyPr>
            <a:lstStyle/>
            <a:p>
              <a:pPr defTabSz="1219140"/>
              <a:r>
                <a:rPr lang="en-US" b="1">
                  <a:solidFill>
                    <a:srgbClr val="4BA9FF"/>
                  </a:solidFill>
                  <a:latin typeface="Calibri" panose="020F0502020204030204" pitchFamily="34" charset="0"/>
                </a:rPr>
                <a:t>Asian</a:t>
              </a:r>
            </a:p>
          </p:txBody>
        </p:sp>
        <p:sp>
          <p:nvSpPr>
            <p:cNvPr id="12" name="TextBox 11">
              <a:extLst>
                <a:ext uri="{FF2B5EF4-FFF2-40B4-BE49-F238E27FC236}">
                  <a16:creationId xmlns:a16="http://schemas.microsoft.com/office/drawing/2014/main" id="{08C587E2-71B7-4E41-ACD4-ECD013AC98C4}"/>
                </a:ext>
              </a:extLst>
            </p:cNvPr>
            <p:cNvSpPr txBox="1"/>
            <p:nvPr/>
          </p:nvSpPr>
          <p:spPr>
            <a:xfrm>
              <a:off x="7362751" y="968859"/>
              <a:ext cx="1144865" cy="276999"/>
            </a:xfrm>
            <a:prstGeom prst="rect">
              <a:avLst/>
            </a:prstGeom>
          </p:spPr>
          <p:txBody>
            <a:bodyPr wrap="square" rtlCol="0">
              <a:spAutoFit/>
            </a:bodyPr>
            <a:lstStyle/>
            <a:p>
              <a:pPr defTabSz="1219140"/>
              <a:r>
                <a:rPr lang="en-US" b="1">
                  <a:solidFill>
                    <a:srgbClr val="005DAA"/>
                  </a:solidFill>
                  <a:latin typeface="Calibri" panose="020F0502020204030204" pitchFamily="34" charset="0"/>
                </a:rPr>
                <a:t>Multiple Race</a:t>
              </a:r>
            </a:p>
          </p:txBody>
        </p:sp>
        <p:sp>
          <p:nvSpPr>
            <p:cNvPr id="13" name="TextBox 12">
              <a:extLst>
                <a:ext uri="{FF2B5EF4-FFF2-40B4-BE49-F238E27FC236}">
                  <a16:creationId xmlns:a16="http://schemas.microsoft.com/office/drawing/2014/main" id="{C35B3DA6-07C2-4EB5-A9E8-9DDC7B0801E0}"/>
                </a:ext>
              </a:extLst>
            </p:cNvPr>
            <p:cNvSpPr txBox="1"/>
            <p:nvPr/>
          </p:nvSpPr>
          <p:spPr>
            <a:xfrm>
              <a:off x="7362751" y="1387795"/>
              <a:ext cx="605807" cy="276999"/>
            </a:xfrm>
            <a:prstGeom prst="rect">
              <a:avLst/>
            </a:prstGeom>
          </p:spPr>
          <p:txBody>
            <a:bodyPr wrap="square" rtlCol="0">
              <a:spAutoFit/>
            </a:bodyPr>
            <a:lstStyle/>
            <a:p>
              <a:pPr defTabSz="1219140"/>
              <a:r>
                <a:rPr lang="en-US" b="1">
                  <a:solidFill>
                    <a:srgbClr val="EA865A"/>
                  </a:solidFill>
                  <a:latin typeface="Calibri" panose="020F0502020204030204" pitchFamily="34" charset="0"/>
                </a:rPr>
                <a:t>White</a:t>
              </a:r>
            </a:p>
          </p:txBody>
        </p:sp>
        <p:sp>
          <p:nvSpPr>
            <p:cNvPr id="14" name="TextBox 13">
              <a:extLst>
                <a:ext uri="{FF2B5EF4-FFF2-40B4-BE49-F238E27FC236}">
                  <a16:creationId xmlns:a16="http://schemas.microsoft.com/office/drawing/2014/main" id="{87A3B4B3-801E-40BA-8E16-C74136D88000}"/>
                </a:ext>
              </a:extLst>
            </p:cNvPr>
            <p:cNvSpPr txBox="1"/>
            <p:nvPr/>
          </p:nvSpPr>
          <p:spPr>
            <a:xfrm>
              <a:off x="7365828" y="2239904"/>
              <a:ext cx="1273169" cy="276999"/>
            </a:xfrm>
            <a:prstGeom prst="rect">
              <a:avLst/>
            </a:prstGeom>
          </p:spPr>
          <p:txBody>
            <a:bodyPr wrap="square" rtlCol="0">
              <a:spAutoFit/>
            </a:bodyPr>
            <a:lstStyle/>
            <a:p>
              <a:pPr defTabSz="1219140"/>
              <a:r>
                <a:rPr lang="en-US" b="1">
                  <a:solidFill>
                    <a:srgbClr val="A22474"/>
                  </a:solidFill>
                  <a:latin typeface="Calibri" panose="020F0502020204030204" pitchFamily="34" charset="0"/>
                </a:rPr>
                <a:t>Hispanic or Latino</a:t>
              </a:r>
            </a:p>
          </p:txBody>
        </p:sp>
      </p:grpSp>
      <p:sp>
        <p:nvSpPr>
          <p:cNvPr id="15" name="Text Placeholder 3">
            <a:extLst>
              <a:ext uri="{FF2B5EF4-FFF2-40B4-BE49-F238E27FC236}">
                <a16:creationId xmlns:a16="http://schemas.microsoft.com/office/drawing/2014/main" id="{8BEBC10D-F2DF-4934-963B-2D4914C4D173}"/>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9719979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9D457C-386A-4431-86E7-B88491515E67}"/>
              </a:ext>
            </a:extLst>
          </p:cNvPr>
          <p:cNvSpPr>
            <a:spLocks noGrp="1"/>
          </p:cNvSpPr>
          <p:nvPr>
            <p:ph type="title"/>
          </p:nvPr>
        </p:nvSpPr>
        <p:spPr>
          <a:xfrm>
            <a:off x="579300" y="164592"/>
            <a:ext cx="11033401" cy="969264"/>
          </a:xfrm>
        </p:spPr>
        <p:txBody>
          <a:bodyPr>
            <a:noAutofit/>
          </a:bodyPr>
          <a:lstStyle/>
          <a:p>
            <a:pPr algn="ctr">
              <a:lnSpc>
                <a:spcPct val="100000"/>
              </a:lnSpc>
            </a:pPr>
            <a:r>
              <a:rPr lang="en-US" sz="3000">
                <a:cs typeface="Calibri" panose="020F0502020204030204" pitchFamily="34" charset="0"/>
              </a:rPr>
              <a:t>TB Incidence Rates Among Non-U.S.–Born</a:t>
            </a:r>
            <a:r>
              <a:rPr lang="en-US" sz="3000" baseline="30000">
                <a:cs typeface="Calibri" panose="020F0502020204030204" pitchFamily="34" charset="0"/>
              </a:rPr>
              <a:t>*</a:t>
            </a:r>
            <a:r>
              <a:rPr lang="en-US" sz="3000">
                <a:cs typeface="Calibri" panose="020F0502020204030204" pitchFamily="34" charset="0"/>
              </a:rPr>
              <a:t> Persons by Race/Ethnicity,</a:t>
            </a:r>
            <a:r>
              <a:rPr lang="en-US" sz="3000" baseline="30000">
                <a:latin typeface="Segoe UI" panose="020B0502040204020203" pitchFamily="34" charset="0"/>
                <a:cs typeface="Segoe UI" panose="020B0502040204020203" pitchFamily="34" charset="0"/>
              </a:rPr>
              <a:t>†</a:t>
            </a:r>
            <a:r>
              <a:rPr lang="en-US" sz="3000">
                <a:cs typeface="Calibri" panose="020F0502020204030204" pitchFamily="34" charset="0"/>
              </a:rPr>
              <a:t> United States, 2011–2022</a:t>
            </a:r>
          </a:p>
        </p:txBody>
      </p:sp>
      <p:graphicFrame>
        <p:nvGraphicFramePr>
          <p:cNvPr id="14" name="Content Placeholder 5">
            <a:extLst>
              <a:ext uri="{FF2B5EF4-FFF2-40B4-BE49-F238E27FC236}">
                <a16:creationId xmlns:a16="http://schemas.microsoft.com/office/drawing/2014/main" id="{748F5271-D243-4CC3-843B-457F08D5F036}"/>
              </a:ext>
            </a:extLst>
          </p:cNvPr>
          <p:cNvGraphicFramePr>
            <a:graphicFrameLocks/>
          </p:cNvGraphicFramePr>
          <p:nvPr>
            <p:extLst>
              <p:ext uri="{D42A27DB-BD31-4B8C-83A1-F6EECF244321}">
                <p14:modId xmlns:p14="http://schemas.microsoft.com/office/powerpoint/2010/main" val="15443071"/>
              </p:ext>
            </p:extLst>
          </p:nvPr>
        </p:nvGraphicFramePr>
        <p:xfrm>
          <a:off x="134197" y="1125724"/>
          <a:ext cx="9723481" cy="503892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36AF09AD-2609-4B41-BED7-03818D099625}"/>
              </a:ext>
            </a:extLst>
          </p:cNvPr>
          <p:cNvGrpSpPr/>
          <p:nvPr/>
        </p:nvGrpSpPr>
        <p:grpSpPr>
          <a:xfrm>
            <a:off x="9466175" y="2663606"/>
            <a:ext cx="3028120" cy="2685118"/>
            <a:chOff x="7190574" y="2507266"/>
            <a:chExt cx="2003137" cy="2023956"/>
          </a:xfrm>
        </p:grpSpPr>
        <p:sp>
          <p:nvSpPr>
            <p:cNvPr id="17" name="TextBox 16">
              <a:extLst>
                <a:ext uri="{FF2B5EF4-FFF2-40B4-BE49-F238E27FC236}">
                  <a16:creationId xmlns:a16="http://schemas.microsoft.com/office/drawing/2014/main" id="{223FB5E7-AC05-40CA-AEBD-CED5A465C8BD}"/>
                </a:ext>
              </a:extLst>
            </p:cNvPr>
            <p:cNvSpPr txBox="1"/>
            <p:nvPr/>
          </p:nvSpPr>
          <p:spPr>
            <a:xfrm>
              <a:off x="7205561" y="2693081"/>
              <a:ext cx="1988150" cy="502746"/>
            </a:xfrm>
            <a:prstGeom prst="rect">
              <a:avLst/>
            </a:prstGeom>
          </p:spPr>
          <p:txBody>
            <a:bodyPr wrap="square" rtlCol="0">
              <a:spAutoFit/>
            </a:bodyPr>
            <a:lstStyle/>
            <a:p>
              <a:pPr defTabSz="1219140"/>
              <a:r>
                <a:rPr lang="en-US" b="1">
                  <a:solidFill>
                    <a:srgbClr val="78B832"/>
                  </a:solidFill>
                  <a:latin typeface="Calibri" panose="020F0502020204030204" pitchFamily="34" charset="0"/>
                </a:rPr>
                <a:t>Native Hawaiian or Other Pacific Islander</a:t>
              </a:r>
            </a:p>
          </p:txBody>
        </p:sp>
        <p:sp>
          <p:nvSpPr>
            <p:cNvPr id="20" name="TextBox 19">
              <a:extLst>
                <a:ext uri="{FF2B5EF4-FFF2-40B4-BE49-F238E27FC236}">
                  <a16:creationId xmlns:a16="http://schemas.microsoft.com/office/drawing/2014/main" id="{3B697827-9828-4357-82D5-34210A348363}"/>
                </a:ext>
              </a:extLst>
            </p:cNvPr>
            <p:cNvSpPr txBox="1"/>
            <p:nvPr/>
          </p:nvSpPr>
          <p:spPr>
            <a:xfrm>
              <a:off x="7203555" y="3087818"/>
              <a:ext cx="467469" cy="286173"/>
            </a:xfrm>
            <a:prstGeom prst="rect">
              <a:avLst/>
            </a:prstGeom>
          </p:spPr>
          <p:txBody>
            <a:bodyPr wrap="none" rtlCol="0">
              <a:spAutoFit/>
            </a:bodyPr>
            <a:lstStyle/>
            <a:p>
              <a:pPr defTabSz="1219140"/>
              <a:r>
                <a:rPr lang="en-US" b="1">
                  <a:solidFill>
                    <a:srgbClr val="4BA9FF"/>
                  </a:solidFill>
                  <a:latin typeface="Calibri" panose="020F0502020204030204" pitchFamily="34" charset="0"/>
                </a:rPr>
                <a:t>Asian</a:t>
              </a:r>
            </a:p>
          </p:txBody>
        </p:sp>
        <p:sp>
          <p:nvSpPr>
            <p:cNvPr id="21" name="TextBox 20">
              <a:extLst>
                <a:ext uri="{FF2B5EF4-FFF2-40B4-BE49-F238E27FC236}">
                  <a16:creationId xmlns:a16="http://schemas.microsoft.com/office/drawing/2014/main" id="{925387D0-7FA2-4CCE-9DAB-098405DED529}"/>
                </a:ext>
              </a:extLst>
            </p:cNvPr>
            <p:cNvSpPr txBox="1"/>
            <p:nvPr/>
          </p:nvSpPr>
          <p:spPr>
            <a:xfrm>
              <a:off x="7203555" y="2507266"/>
              <a:ext cx="996081" cy="286173"/>
            </a:xfrm>
            <a:prstGeom prst="rect">
              <a:avLst/>
            </a:prstGeom>
          </p:spPr>
          <p:txBody>
            <a:bodyPr wrap="none" rtlCol="0">
              <a:spAutoFit/>
            </a:bodyPr>
            <a:lstStyle/>
            <a:p>
              <a:pPr defTabSz="1219140"/>
              <a:r>
                <a:rPr lang="en-US" b="1">
                  <a:solidFill>
                    <a:srgbClr val="005DAA"/>
                  </a:solidFill>
                  <a:latin typeface="Calibri" panose="020F0502020204030204" pitchFamily="34" charset="0"/>
                </a:rPr>
                <a:t>Multiple Race</a:t>
              </a:r>
            </a:p>
          </p:txBody>
        </p:sp>
        <p:sp>
          <p:nvSpPr>
            <p:cNvPr id="22" name="TextBox 21">
              <a:extLst>
                <a:ext uri="{FF2B5EF4-FFF2-40B4-BE49-F238E27FC236}">
                  <a16:creationId xmlns:a16="http://schemas.microsoft.com/office/drawing/2014/main" id="{D26BD487-F1CF-4CF4-B1B3-306700FFD479}"/>
                </a:ext>
              </a:extLst>
            </p:cNvPr>
            <p:cNvSpPr txBox="1"/>
            <p:nvPr/>
          </p:nvSpPr>
          <p:spPr>
            <a:xfrm>
              <a:off x="7198177" y="4245049"/>
              <a:ext cx="503419" cy="286173"/>
            </a:xfrm>
            <a:prstGeom prst="rect">
              <a:avLst/>
            </a:prstGeom>
          </p:spPr>
          <p:txBody>
            <a:bodyPr wrap="none" rtlCol="0">
              <a:spAutoFit/>
            </a:bodyPr>
            <a:lstStyle/>
            <a:p>
              <a:pPr defTabSz="1219140"/>
              <a:r>
                <a:rPr lang="en-US" b="1">
                  <a:solidFill>
                    <a:srgbClr val="EA865A"/>
                  </a:solidFill>
                  <a:latin typeface="Calibri" panose="020F0502020204030204" pitchFamily="34" charset="0"/>
                </a:rPr>
                <a:t>White</a:t>
              </a:r>
            </a:p>
          </p:txBody>
        </p:sp>
        <p:sp>
          <p:nvSpPr>
            <p:cNvPr id="23" name="TextBox 22">
              <a:extLst>
                <a:ext uri="{FF2B5EF4-FFF2-40B4-BE49-F238E27FC236}">
                  <a16:creationId xmlns:a16="http://schemas.microsoft.com/office/drawing/2014/main" id="{9E7B33CA-5713-41DE-A005-6E3F526C0882}"/>
                </a:ext>
              </a:extLst>
            </p:cNvPr>
            <p:cNvSpPr txBox="1"/>
            <p:nvPr/>
          </p:nvSpPr>
          <p:spPr>
            <a:xfrm>
              <a:off x="7190574" y="3598217"/>
              <a:ext cx="1757036" cy="286173"/>
            </a:xfrm>
            <a:prstGeom prst="rect">
              <a:avLst/>
            </a:prstGeom>
          </p:spPr>
          <p:txBody>
            <a:bodyPr wrap="none" rtlCol="0">
              <a:spAutoFit/>
            </a:bodyPr>
            <a:lstStyle/>
            <a:p>
              <a:pPr defTabSz="1219140"/>
              <a:r>
                <a:rPr lang="en-US" b="1">
                  <a:solidFill>
                    <a:srgbClr val="259393"/>
                  </a:solidFill>
                  <a:latin typeface="Calibri" panose="020F0502020204030204" pitchFamily="34" charset="0"/>
                </a:rPr>
                <a:t>Black or African American</a:t>
              </a:r>
            </a:p>
          </p:txBody>
        </p:sp>
        <p:sp>
          <p:nvSpPr>
            <p:cNvPr id="24" name="TextBox 23">
              <a:extLst>
                <a:ext uri="{FF2B5EF4-FFF2-40B4-BE49-F238E27FC236}">
                  <a16:creationId xmlns:a16="http://schemas.microsoft.com/office/drawing/2014/main" id="{7135EC44-6732-4F32-817F-D519F80828AE}"/>
                </a:ext>
              </a:extLst>
            </p:cNvPr>
            <p:cNvSpPr txBox="1"/>
            <p:nvPr/>
          </p:nvSpPr>
          <p:spPr>
            <a:xfrm>
              <a:off x="7198177" y="3838849"/>
              <a:ext cx="1253331" cy="286173"/>
            </a:xfrm>
            <a:prstGeom prst="rect">
              <a:avLst/>
            </a:prstGeom>
          </p:spPr>
          <p:txBody>
            <a:bodyPr wrap="none" rtlCol="0">
              <a:spAutoFit/>
            </a:bodyPr>
            <a:lstStyle/>
            <a:p>
              <a:pPr defTabSz="1219140"/>
              <a:r>
                <a:rPr lang="en-US" b="1">
                  <a:solidFill>
                    <a:srgbClr val="A22474"/>
                  </a:solidFill>
                  <a:latin typeface="Calibri" panose="020F0502020204030204" pitchFamily="34" charset="0"/>
                </a:rPr>
                <a:t>Hispanic or Latino</a:t>
              </a:r>
            </a:p>
          </p:txBody>
        </p:sp>
      </p:grpSp>
      <p:sp>
        <p:nvSpPr>
          <p:cNvPr id="16" name="Text Placeholder 3">
            <a:extLst>
              <a:ext uri="{FF2B5EF4-FFF2-40B4-BE49-F238E27FC236}">
                <a16:creationId xmlns:a16="http://schemas.microsoft.com/office/drawing/2014/main" id="{D8E33BB7-9952-45FC-868B-B8F9D3E2A4E7}"/>
              </a:ext>
            </a:extLst>
          </p:cNvPr>
          <p:cNvSpPr txBox="1">
            <a:spLocks/>
          </p:cNvSpPr>
          <p:nvPr/>
        </p:nvSpPr>
        <p:spPr>
          <a:xfrm>
            <a:off x="0" y="6148823"/>
            <a:ext cx="12192000" cy="7713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2907889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AD134CB-F3F1-4EEB-B74D-03F0F1B9F596}"/>
              </a:ext>
            </a:extLst>
          </p:cNvPr>
          <p:cNvSpPr>
            <a:spLocks noGrp="1"/>
          </p:cNvSpPr>
          <p:nvPr>
            <p:ph type="title"/>
          </p:nvPr>
        </p:nvSpPr>
        <p:spPr>
          <a:xfrm>
            <a:off x="116620" y="164592"/>
            <a:ext cx="11958760" cy="969264"/>
          </a:xfrm>
        </p:spPr>
        <p:txBody>
          <a:bodyPr>
            <a:noAutofit/>
          </a:bodyPr>
          <a:lstStyle/>
          <a:p>
            <a:pPr algn="ctr">
              <a:lnSpc>
                <a:spcPct val="100000"/>
              </a:lnSpc>
            </a:pPr>
            <a:r>
              <a:rPr lang="en-US" sz="3000">
                <a:cs typeface="Calibri" panose="020F0502020204030204" pitchFamily="34" charset="0"/>
              </a:rPr>
              <a:t>TB Incidence Rates Among Non-U.S.–Born and U.S.-Born</a:t>
            </a:r>
            <a:r>
              <a:rPr lang="en-US" sz="3000" baseline="30000">
                <a:cs typeface="Calibri" panose="020F0502020204030204" pitchFamily="34" charset="0"/>
              </a:rPr>
              <a:t>*</a:t>
            </a:r>
            <a:r>
              <a:rPr lang="en-US" sz="3000">
                <a:cs typeface="Calibri" panose="020F0502020204030204" pitchFamily="34" charset="0"/>
              </a:rPr>
              <a:t> Persons by Race/Ethnicity,</a:t>
            </a:r>
            <a:r>
              <a:rPr lang="en-US" sz="3000" baseline="30000">
                <a:latin typeface="Segoe UI" panose="020B0502040204020203" pitchFamily="34" charset="0"/>
                <a:cs typeface="Segoe UI" panose="020B0502040204020203" pitchFamily="34" charset="0"/>
              </a:rPr>
              <a:t>†</a:t>
            </a:r>
            <a:r>
              <a:rPr lang="en-US" sz="3000">
                <a:cs typeface="Calibri" panose="020F0502020204030204" pitchFamily="34" charset="0"/>
              </a:rPr>
              <a:t> United States, 2011–2022</a:t>
            </a:r>
          </a:p>
        </p:txBody>
      </p:sp>
      <p:sp>
        <p:nvSpPr>
          <p:cNvPr id="29" name="Text Placeholder 3">
            <a:extLst>
              <a:ext uri="{FF2B5EF4-FFF2-40B4-BE49-F238E27FC236}">
                <a16:creationId xmlns:a16="http://schemas.microsoft.com/office/drawing/2014/main" id="{741DA914-AA5D-4770-A9ED-E2B3405054F8}"/>
              </a:ext>
            </a:extLst>
          </p:cNvPr>
          <p:cNvSpPr txBox="1">
            <a:spLocks/>
          </p:cNvSpPr>
          <p:nvPr/>
        </p:nvSpPr>
        <p:spPr>
          <a:xfrm>
            <a:off x="0" y="5933384"/>
            <a:ext cx="12322205" cy="635249"/>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a:p>
            <a:pPr marL="158323" indent="-158323" defTabSz="1219170" fontAlgn="auto">
              <a:spcBef>
                <a:spcPts val="0"/>
              </a:spcBef>
              <a:spcAft>
                <a:spcPts val="0"/>
              </a:spcAft>
              <a:buNone/>
              <a:defRPr/>
            </a:pPr>
            <a:r>
              <a:rPr lang="en-US" sz="1200" baseline="30000">
                <a:solidFill>
                  <a:schemeClr val="tx1">
                    <a:lumMod val="85000"/>
                    <a:lumOff val="15000"/>
                  </a:schemeClr>
                </a:solidFill>
                <a:latin typeface="Calibri"/>
                <a:cs typeface="Calibri"/>
              </a:rPr>
              <a:t>§</a:t>
            </a:r>
            <a:r>
              <a:rPr lang="en-US" sz="1200">
                <a:solidFill>
                  <a:schemeClr val="tx1">
                    <a:lumMod val="85000"/>
                    <a:lumOff val="15000"/>
                  </a:schemeClr>
                </a:solidFill>
                <a:latin typeface="Calibri"/>
                <a:cs typeface="Calibri"/>
              </a:rPr>
              <a:t>Non-U.S-born American Indian/Alaska Native are not displayed because some years have zero cases, which cannot be displayed in a log-scale graph.</a:t>
            </a:r>
          </a:p>
        </p:txBody>
      </p:sp>
      <p:graphicFrame>
        <p:nvGraphicFramePr>
          <p:cNvPr id="9" name="Content Placeholder 5">
            <a:extLst>
              <a:ext uri="{FF2B5EF4-FFF2-40B4-BE49-F238E27FC236}">
                <a16:creationId xmlns:a16="http://schemas.microsoft.com/office/drawing/2014/main" id="{88FCA276-066C-4EFB-A318-37B8513FC62D}"/>
              </a:ext>
            </a:extLst>
          </p:cNvPr>
          <p:cNvGraphicFramePr>
            <a:graphicFrameLocks/>
          </p:cNvGraphicFramePr>
          <p:nvPr>
            <p:extLst>
              <p:ext uri="{D42A27DB-BD31-4B8C-83A1-F6EECF244321}">
                <p14:modId xmlns:p14="http://schemas.microsoft.com/office/powerpoint/2010/main" val="3688134717"/>
              </p:ext>
            </p:extLst>
          </p:nvPr>
        </p:nvGraphicFramePr>
        <p:xfrm>
          <a:off x="156403" y="1372893"/>
          <a:ext cx="7157562" cy="4842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5">
            <a:extLst>
              <a:ext uri="{FF2B5EF4-FFF2-40B4-BE49-F238E27FC236}">
                <a16:creationId xmlns:a16="http://schemas.microsoft.com/office/drawing/2014/main" id="{4E2F52CC-945B-46C5-885E-BFA1B464261C}"/>
              </a:ext>
            </a:extLst>
          </p:cNvPr>
          <p:cNvGraphicFramePr>
            <a:graphicFrameLocks/>
          </p:cNvGraphicFramePr>
          <p:nvPr>
            <p:extLst>
              <p:ext uri="{D42A27DB-BD31-4B8C-83A1-F6EECF244321}">
                <p14:modId xmlns:p14="http://schemas.microsoft.com/office/powerpoint/2010/main" val="2009033700"/>
              </p:ext>
            </p:extLst>
          </p:nvPr>
        </p:nvGraphicFramePr>
        <p:xfrm>
          <a:off x="5475249" y="1368664"/>
          <a:ext cx="6763549" cy="484586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18B4B01-1B84-42ED-9185-D501C0C1A496}"/>
              </a:ext>
            </a:extLst>
          </p:cNvPr>
          <p:cNvSpPr txBox="1"/>
          <p:nvPr/>
        </p:nvSpPr>
        <p:spPr>
          <a:xfrm>
            <a:off x="6911574" y="1130995"/>
            <a:ext cx="1620572" cy="523220"/>
          </a:xfrm>
          <a:prstGeom prst="rect">
            <a:avLst/>
          </a:prstGeom>
        </p:spPr>
        <p:txBody>
          <a:bodyPr wrap="none" lIns="121920" tIns="60960" rIns="121920" bIns="60960" rtlCol="0" anchor="t">
            <a:spAutoFit/>
          </a:bodyPr>
          <a:lstStyle/>
          <a:p>
            <a:pPr>
              <a:buFont typeface="Arial" pitchFamily="34" charset="0"/>
              <a:buNone/>
            </a:pPr>
            <a:r>
              <a:rPr lang="en-US" sz="2600" b="1">
                <a:solidFill>
                  <a:schemeClr val="tx1">
                    <a:lumMod val="85000"/>
                    <a:lumOff val="15000"/>
                  </a:schemeClr>
                </a:solidFill>
                <a:latin typeface="Calibri"/>
                <a:cs typeface="Calibri"/>
              </a:rPr>
              <a:t>U.S.</a:t>
            </a:r>
            <a:r>
              <a:rPr lang="en-US" sz="2600" b="1">
                <a:solidFill>
                  <a:schemeClr val="tx1">
                    <a:lumMod val="85000"/>
                    <a:lumOff val="15000"/>
                  </a:schemeClr>
                </a:solidFill>
                <a:latin typeface="Segoe UI" panose="020B0502040204020203" pitchFamily="34" charset="0"/>
                <a:cs typeface="Segoe UI" panose="020B0502040204020203" pitchFamily="34" charset="0"/>
              </a:rPr>
              <a:t>–</a:t>
            </a:r>
            <a:r>
              <a:rPr lang="en-US" sz="2600" b="1">
                <a:solidFill>
                  <a:schemeClr val="tx1">
                    <a:lumMod val="85000"/>
                    <a:lumOff val="15000"/>
                  </a:schemeClr>
                </a:solidFill>
                <a:latin typeface="Calibri"/>
                <a:cs typeface="Calibri"/>
              </a:rPr>
              <a:t>born</a:t>
            </a:r>
            <a:endParaRPr lang="en-US" sz="2600" b="1">
              <a:solidFill>
                <a:schemeClr val="tx1">
                  <a:lumMod val="85000"/>
                  <a:lumOff val="15000"/>
                </a:schemeClr>
              </a:solidFill>
              <a:latin typeface="Calibri" panose="020F0502020204030204" pitchFamily="34" charset="0"/>
              <a:cs typeface="Calibri"/>
            </a:endParaRPr>
          </a:p>
        </p:txBody>
      </p:sp>
      <p:sp>
        <p:nvSpPr>
          <p:cNvPr id="13" name="TextBox 12">
            <a:extLst>
              <a:ext uri="{FF2B5EF4-FFF2-40B4-BE49-F238E27FC236}">
                <a16:creationId xmlns:a16="http://schemas.microsoft.com/office/drawing/2014/main" id="{431BB2CB-553F-4D11-BFDC-B9A5666DF89C}"/>
              </a:ext>
            </a:extLst>
          </p:cNvPr>
          <p:cNvSpPr txBox="1"/>
          <p:nvPr/>
        </p:nvSpPr>
        <p:spPr>
          <a:xfrm>
            <a:off x="2190899" y="1126562"/>
            <a:ext cx="2468561" cy="523220"/>
          </a:xfrm>
          <a:prstGeom prst="rect">
            <a:avLst/>
          </a:prstGeom>
        </p:spPr>
        <p:txBody>
          <a:bodyPr wrap="none" lIns="121920" tIns="60960" rIns="121920" bIns="60960" rtlCol="0" anchor="t">
            <a:spAutoFit/>
          </a:bodyPr>
          <a:lstStyle/>
          <a:p>
            <a:pPr>
              <a:buFont typeface="Arial" pitchFamily="34" charset="0"/>
              <a:buNone/>
            </a:pPr>
            <a:r>
              <a:rPr lang="en-US" sz="2600" b="1">
                <a:solidFill>
                  <a:schemeClr val="tx1">
                    <a:lumMod val="85000"/>
                    <a:lumOff val="15000"/>
                  </a:schemeClr>
                </a:solidFill>
                <a:latin typeface="Calibri"/>
                <a:cs typeface="Calibri"/>
              </a:rPr>
              <a:t>Non-U.S.–born</a:t>
            </a:r>
            <a:r>
              <a:rPr lang="en-US" sz="2600" b="1" baseline="30000">
                <a:solidFill>
                  <a:schemeClr val="tx1">
                    <a:lumMod val="85000"/>
                    <a:lumOff val="15000"/>
                  </a:schemeClr>
                </a:solidFill>
                <a:latin typeface="Calibri"/>
                <a:cs typeface="Calibri"/>
              </a:rPr>
              <a:t>§</a:t>
            </a:r>
            <a:endParaRPr lang="en-US" sz="2600" b="1" baseline="30000">
              <a:solidFill>
                <a:schemeClr val="tx1">
                  <a:lumMod val="85000"/>
                  <a:lumOff val="15000"/>
                </a:schemeClr>
              </a:solidFill>
              <a:latin typeface="Calibri" panose="020F0502020204030204" pitchFamily="34" charset="0"/>
              <a:cs typeface="Calibri"/>
            </a:endParaRPr>
          </a:p>
        </p:txBody>
      </p:sp>
    </p:spTree>
    <p:extLst>
      <p:ext uri="{BB962C8B-B14F-4D97-AF65-F5344CB8AC3E}">
        <p14:creationId xmlns:p14="http://schemas.microsoft.com/office/powerpoint/2010/main" val="21086518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442"/>
            <a:ext cx="10972800" cy="972676"/>
          </a:xfrm>
        </p:spPr>
        <p:txBody>
          <a:bodyPr/>
          <a:lstStyle/>
          <a:p>
            <a:pPr algn="ctr">
              <a:lnSpc>
                <a:spcPct val="100000"/>
              </a:lnSpc>
            </a:pPr>
            <a:r>
              <a:rPr lang="en-US" sz="3000"/>
              <a:t>Percentage</a:t>
            </a:r>
            <a:r>
              <a:rPr lang="en-US" sz="3000" baseline="30000"/>
              <a:t>*</a:t>
            </a:r>
            <a:r>
              <a:rPr lang="en-US" sz="3000"/>
              <a:t> of TB Cases by Origin</a:t>
            </a:r>
            <a:r>
              <a:rPr lang="en-US" sz="3000" baseline="30000">
                <a:latin typeface="Segoe UI" panose="020B0502040204020203" pitchFamily="34" charset="0"/>
                <a:cs typeface="Segoe UI" panose="020B0502040204020203" pitchFamily="34" charset="0"/>
              </a:rPr>
              <a:t>†</a:t>
            </a:r>
            <a:r>
              <a:rPr lang="en-US" sz="3000"/>
              <a:t> and Race/Ethnicity,</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2022</a:t>
            </a:r>
            <a:endParaRPr lang="en-US" sz="3000" baseline="30000"/>
          </a:p>
        </p:txBody>
      </p:sp>
      <p:sp>
        <p:nvSpPr>
          <p:cNvPr id="8" name="Text Placeholder 3"/>
          <p:cNvSpPr txBox="1">
            <a:spLocks/>
          </p:cNvSpPr>
          <p:nvPr/>
        </p:nvSpPr>
        <p:spPr>
          <a:xfrm>
            <a:off x="0" y="5926561"/>
            <a:ext cx="12192000" cy="8020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solidFill>
                  <a:srgbClr val="3F3F3F"/>
                </a:solidFill>
                <a:latin typeface="Calibri" panose="020F0502020204030204" pitchFamily="34" charset="0"/>
              </a:rPr>
              <a:t>*</a:t>
            </a:r>
            <a:r>
              <a:rPr lang="en-US" sz="1200">
                <a:latin typeface="Calibri" panose="020F0502020204030204" pitchFamily="34" charset="0"/>
                <a:cs typeface="Calibri" panose="020F0502020204030204" pitchFamily="34" charset="0"/>
              </a:rPr>
              <a:t>Percentages are rounded. </a:t>
            </a:r>
          </a:p>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
        <p:nvSpPr>
          <p:cNvPr id="4" name="Text Box 75"/>
          <p:cNvSpPr txBox="1">
            <a:spLocks noChangeArrowheads="1"/>
          </p:cNvSpPr>
          <p:nvPr/>
        </p:nvSpPr>
        <p:spPr bwMode="auto">
          <a:xfrm>
            <a:off x="873230" y="1200251"/>
            <a:ext cx="3475117" cy="91319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Non-U.S.–born persons</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(N=6,148)</a:t>
            </a:r>
            <a:r>
              <a:rPr lang="en-US" sz="2600" b="1" baseline="30000">
                <a:solidFill>
                  <a:schemeClr val="tx1">
                    <a:lumMod val="85000"/>
                    <a:lumOff val="15000"/>
                  </a:schemeClr>
                </a:solidFill>
                <a:latin typeface="Calibri" panose="020F0502020204030204" pitchFamily="34" charset="0"/>
                <a:cs typeface="Calibri" panose="020F0502020204030204" pitchFamily="34" charset="0"/>
              </a:rPr>
              <a:t> </a:t>
            </a:r>
          </a:p>
        </p:txBody>
      </p:sp>
      <p:sp>
        <p:nvSpPr>
          <p:cNvPr id="5" name="Text Box 75"/>
          <p:cNvSpPr txBox="1">
            <a:spLocks noChangeArrowheads="1"/>
          </p:cNvSpPr>
          <p:nvPr/>
        </p:nvSpPr>
        <p:spPr bwMode="auto">
          <a:xfrm>
            <a:off x="8144037" y="1215727"/>
            <a:ext cx="2789032" cy="91319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U.S.-born persons </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(N=2,142)</a:t>
            </a:r>
          </a:p>
        </p:txBody>
      </p:sp>
      <p:grpSp>
        <p:nvGrpSpPr>
          <p:cNvPr id="9" name="Group 8"/>
          <p:cNvGrpSpPr/>
          <p:nvPr/>
        </p:nvGrpSpPr>
        <p:grpSpPr>
          <a:xfrm>
            <a:off x="96899" y="1910775"/>
            <a:ext cx="11998200" cy="4084668"/>
            <a:chOff x="40680" y="1457121"/>
            <a:chExt cx="9127727" cy="3063501"/>
          </a:xfrm>
        </p:grpSpPr>
        <p:graphicFrame>
          <p:nvGraphicFramePr>
            <p:cNvPr id="7" name="Chart 6"/>
            <p:cNvGraphicFramePr/>
            <p:nvPr>
              <p:extLst>
                <p:ext uri="{D42A27DB-BD31-4B8C-83A1-F6EECF244321}">
                  <p14:modId xmlns:p14="http://schemas.microsoft.com/office/powerpoint/2010/main" val="4197317026"/>
                </p:ext>
              </p:extLst>
            </p:nvPr>
          </p:nvGraphicFramePr>
          <p:xfrm>
            <a:off x="5362616" y="1457121"/>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390697" y="3179895"/>
              <a:ext cx="2362607"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8B832"/>
                  </a:solidFill>
                  <a:latin typeface="Calibri" panose="020F0502020204030204" pitchFamily="34" charset="0"/>
                  <a:cs typeface="Calibri" panose="020F0502020204030204" pitchFamily="34" charset="0"/>
                </a:rPr>
                <a:t>Native Hawaiian or </a:t>
              </a:r>
            </a:p>
            <a:p>
              <a:pPr algn="ctr"/>
              <a:r>
                <a:rPr lang="en-US" b="1">
                  <a:solidFill>
                    <a:srgbClr val="78B832"/>
                  </a:solidFill>
                  <a:latin typeface="Calibri" panose="020F0502020204030204" pitchFamily="34" charset="0"/>
                  <a:cs typeface="Calibri" panose="020F0502020204030204" pitchFamily="34" charset="0"/>
                </a:rPr>
                <a:t>Other Pacific Islander</a:t>
              </a:r>
            </a:p>
          </p:txBody>
        </p:sp>
        <p:sp>
          <p:nvSpPr>
            <p:cNvPr id="10" name="Rectangle 9"/>
            <p:cNvSpPr/>
            <p:nvPr/>
          </p:nvSpPr>
          <p:spPr>
            <a:xfrm>
              <a:off x="3483561" y="4014174"/>
              <a:ext cx="2164491"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87FE5"/>
                  </a:solidFill>
                  <a:latin typeface="Calibri" panose="020F0502020204030204" pitchFamily="34" charset="0"/>
                  <a:cs typeface="Calibri" panose="020F0502020204030204" pitchFamily="34" charset="0"/>
                </a:rPr>
                <a:t>American Indian or </a:t>
              </a:r>
            </a:p>
            <a:p>
              <a:pPr algn="ctr"/>
              <a:r>
                <a:rPr lang="en-US" b="1">
                  <a:solidFill>
                    <a:srgbClr val="A87FE5"/>
                  </a:solidFill>
                  <a:latin typeface="Calibri" panose="020F0502020204030204" pitchFamily="34" charset="0"/>
                  <a:cs typeface="Calibri" panose="020F0502020204030204" pitchFamily="34" charset="0"/>
                </a:rPr>
                <a:t>Alaska Native</a:t>
              </a:r>
            </a:p>
          </p:txBody>
        </p:sp>
        <p:sp>
          <p:nvSpPr>
            <p:cNvPr id="11" name="Rectangle 10"/>
            <p:cNvSpPr/>
            <p:nvPr/>
          </p:nvSpPr>
          <p:spPr>
            <a:xfrm>
              <a:off x="3600667" y="370605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5DAA"/>
                  </a:solidFill>
                  <a:latin typeface="Calibri" panose="020F0502020204030204" pitchFamily="34" charset="0"/>
                  <a:cs typeface="Calibri" panose="020F0502020204030204" pitchFamily="34" charset="0"/>
                </a:rPr>
                <a:t>Multiple Race</a:t>
              </a:r>
            </a:p>
          </p:txBody>
        </p:sp>
        <p:sp>
          <p:nvSpPr>
            <p:cNvPr id="12" name="Rectangle 11"/>
            <p:cNvSpPr/>
            <p:nvPr/>
          </p:nvSpPr>
          <p:spPr>
            <a:xfrm>
              <a:off x="3600666" y="288233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A865A"/>
                  </a:solidFill>
                  <a:latin typeface="Calibri" panose="020F0502020204030204" pitchFamily="34" charset="0"/>
                  <a:cs typeface="Calibri" panose="020F0502020204030204" pitchFamily="34" charset="0"/>
                </a:rPr>
                <a:t>White</a:t>
              </a:r>
            </a:p>
          </p:txBody>
        </p:sp>
        <p:sp>
          <p:nvSpPr>
            <p:cNvPr id="13" name="Rectangle 12"/>
            <p:cNvSpPr/>
            <p:nvPr/>
          </p:nvSpPr>
          <p:spPr>
            <a:xfrm>
              <a:off x="3600665" y="2059467"/>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22474"/>
                  </a:solidFill>
                  <a:latin typeface="Calibri" panose="020F0502020204030204" pitchFamily="34" charset="0"/>
                  <a:cs typeface="Calibri" panose="020F0502020204030204" pitchFamily="34" charset="0"/>
                </a:rPr>
                <a:t>Hispanic or Latino</a:t>
              </a:r>
            </a:p>
          </p:txBody>
        </p:sp>
        <p:sp>
          <p:nvSpPr>
            <p:cNvPr id="14" name="Rectangle 13"/>
            <p:cNvSpPr/>
            <p:nvPr/>
          </p:nvSpPr>
          <p:spPr>
            <a:xfrm>
              <a:off x="3600666" y="2350564"/>
              <a:ext cx="1930277" cy="473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59393"/>
                  </a:solidFill>
                  <a:latin typeface="Calibri" panose="020F0502020204030204" pitchFamily="34" charset="0"/>
                  <a:cs typeface="Calibri" panose="020F0502020204030204" pitchFamily="34" charset="0"/>
                </a:rPr>
                <a:t>Black or</a:t>
              </a:r>
            </a:p>
            <a:p>
              <a:pPr algn="ctr"/>
              <a:r>
                <a:rPr lang="en-US" b="1">
                  <a:solidFill>
                    <a:srgbClr val="259393"/>
                  </a:solidFill>
                  <a:latin typeface="Calibri" panose="020F0502020204030204" pitchFamily="34" charset="0"/>
                  <a:cs typeface="Calibri" panose="020F0502020204030204" pitchFamily="34" charset="0"/>
                </a:rPr>
                <a:t>African American</a:t>
              </a:r>
            </a:p>
          </p:txBody>
        </p:sp>
        <p:sp>
          <p:nvSpPr>
            <p:cNvPr id="15" name="Rectangle 14"/>
            <p:cNvSpPr/>
            <p:nvPr/>
          </p:nvSpPr>
          <p:spPr>
            <a:xfrm>
              <a:off x="3600666"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1452441833"/>
                </p:ext>
              </p:extLst>
            </p:nvPr>
          </p:nvGraphicFramePr>
          <p:xfrm>
            <a:off x="4068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TextBox 5">
            <a:extLst>
              <a:ext uri="{FF2B5EF4-FFF2-40B4-BE49-F238E27FC236}">
                <a16:creationId xmlns:a16="http://schemas.microsoft.com/office/drawing/2014/main" id="{6B1EDB8F-85EB-4D7D-BC55-B5ED513AE605}"/>
              </a:ext>
            </a:extLst>
          </p:cNvPr>
          <p:cNvSpPr txBox="1"/>
          <p:nvPr/>
        </p:nvSpPr>
        <p:spPr>
          <a:xfrm>
            <a:off x="4056569" y="5417588"/>
            <a:ext cx="470000" cy="369332"/>
          </a:xfrm>
          <a:prstGeom prst="rect">
            <a:avLst/>
          </a:prstGeom>
        </p:spPr>
        <p:txBody>
          <a:bodyPr wrap="none" rtlCol="0">
            <a:spAutoFit/>
          </a:bodyPr>
          <a:lstStyle/>
          <a:p>
            <a:pPr>
              <a:buFont typeface="Arial" pitchFamily="34" charset="0"/>
              <a:buNone/>
            </a:pPr>
            <a:r>
              <a:rPr lang="en-US" b="1">
                <a:solidFill>
                  <a:schemeClr val="tx1">
                    <a:lumMod val="85000"/>
                    <a:lumOff val="15000"/>
                  </a:schemeClr>
                </a:solidFill>
                <a:latin typeface="Calibri" panose="020F0502020204030204" pitchFamily="34" charset="0"/>
              </a:rPr>
              <a:t>0%</a:t>
            </a:r>
          </a:p>
        </p:txBody>
      </p:sp>
    </p:spTree>
    <p:extLst>
      <p:ext uri="{BB962C8B-B14F-4D97-AF65-F5344CB8AC3E}">
        <p14:creationId xmlns:p14="http://schemas.microsoft.com/office/powerpoint/2010/main" val="10263396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1"/>
            <a:ext cx="10972800" cy="969264"/>
          </a:xfrm>
        </p:spPr>
        <p:txBody>
          <a:bodyPr lIns="121920" tIns="60960" rIns="121920" bIns="60960" anchor="b" anchorCtr="0"/>
          <a:lstStyle/>
          <a:p>
            <a:pPr algn="ctr">
              <a:lnSpc>
                <a:spcPct val="100000"/>
              </a:lnSpc>
            </a:pPr>
            <a:r>
              <a:rPr lang="en-US" sz="3000">
                <a:latin typeface="Calibri"/>
                <a:cs typeface="Calibri"/>
              </a:rPr>
              <a:t>TB Incidence Rates</a:t>
            </a:r>
            <a:r>
              <a:rPr lang="en-US" sz="3000" baseline="30000">
                <a:latin typeface="Calibri"/>
                <a:cs typeface="Calibri"/>
              </a:rPr>
              <a:t>*</a:t>
            </a:r>
            <a:r>
              <a:rPr lang="en-US" sz="3000">
                <a:latin typeface="Calibri"/>
                <a:cs typeface="Calibri"/>
              </a:rPr>
              <a:t> by Origin</a:t>
            </a:r>
            <a:r>
              <a:rPr lang="en-US" sz="3000" baseline="30000">
                <a:latin typeface="Segoe UI" panose="020B0502040204020203" pitchFamily="34" charset="0"/>
                <a:cs typeface="Segoe UI" panose="020B0502040204020203" pitchFamily="34" charset="0"/>
              </a:rPr>
              <a:t>†</a:t>
            </a:r>
            <a:r>
              <a:rPr lang="en-US" sz="3000">
                <a:latin typeface="Calibri"/>
                <a:cs typeface="Calibri"/>
              </a:rPr>
              <a:t> and Race/Ethnicity,</a:t>
            </a:r>
            <a:r>
              <a:rPr lang="en-US" sz="3000" baseline="30000">
                <a:latin typeface="Calibri"/>
                <a:cs typeface="Calibri"/>
              </a:rPr>
              <a:t>§</a:t>
            </a:r>
            <a:r>
              <a:rPr lang="en-US" sz="3000">
                <a:latin typeface="Calibri"/>
                <a:cs typeface="Calibri"/>
              </a:rPr>
              <a:t> </a:t>
            </a:r>
            <a:br>
              <a:rPr lang="en-US" sz="3000">
                <a:latin typeface="Calibri"/>
                <a:cs typeface="Calibri"/>
              </a:rPr>
            </a:br>
            <a:r>
              <a:rPr lang="en-US" sz="3000">
                <a:latin typeface="Calibri"/>
                <a:cs typeface="Calibri"/>
              </a:rPr>
              <a:t>United States, 2022</a:t>
            </a:r>
          </a:p>
        </p:txBody>
      </p:sp>
      <p:sp>
        <p:nvSpPr>
          <p:cNvPr id="8" name="Text Placeholder 3"/>
          <p:cNvSpPr txBox="1">
            <a:spLocks/>
          </p:cNvSpPr>
          <p:nvPr/>
        </p:nvSpPr>
        <p:spPr>
          <a:xfrm>
            <a:off x="0" y="5889520"/>
            <a:ext cx="12192000" cy="810862"/>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a:spcBef>
                <a:spcPts val="0"/>
              </a:spcBef>
              <a:buNone/>
            </a:pPr>
            <a:r>
              <a:rPr lang="en-US" sz="1200" baseline="30000">
                <a:solidFill>
                  <a:schemeClr val="tx1">
                    <a:lumMod val="85000"/>
                    <a:lumOff val="15000"/>
                  </a:schemeClr>
                </a:solidFill>
                <a:latin typeface="Calibri"/>
                <a:cs typeface="Calibri"/>
              </a:rPr>
              <a:t>*</a:t>
            </a:r>
            <a:r>
              <a:rPr lang="en-US" sz="1200">
                <a:solidFill>
                  <a:schemeClr val="tx1">
                    <a:lumMod val="85000"/>
                    <a:lumOff val="15000"/>
                  </a:schemeClr>
                </a:solidFill>
                <a:latin typeface="Calibri"/>
                <a:cs typeface="Calibri"/>
              </a:rPr>
              <a:t>Cases per 100,000 persons</a:t>
            </a:r>
          </a:p>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
        <p:nvSpPr>
          <p:cNvPr id="4" name="Text Box 75"/>
          <p:cNvSpPr txBox="1">
            <a:spLocks noChangeArrowheads="1"/>
          </p:cNvSpPr>
          <p:nvPr/>
        </p:nvSpPr>
        <p:spPr bwMode="auto">
          <a:xfrm>
            <a:off x="884287" y="1197864"/>
            <a:ext cx="3613618" cy="943976"/>
          </a:xfrm>
          <a:prstGeom prst="rect">
            <a:avLst/>
          </a:prstGeom>
          <a:noFill/>
          <a:ln w="9525">
            <a:noFill/>
            <a:miter lim="800000"/>
            <a:headEnd/>
            <a:tailEnd/>
          </a:ln>
          <a:effectLst/>
        </p:spPr>
        <p:txBody>
          <a:bodyPr wrap="none" lIns="121920" tIns="60960" rIns="121920" bIns="60960" anchor="t">
            <a:spAutoFit/>
          </a:bodyPr>
          <a:lstStyle/>
          <a:p>
            <a:pPr algn="ctr"/>
            <a:r>
              <a:rPr lang="en-US" sz="2600" b="1">
                <a:solidFill>
                  <a:schemeClr val="tx1">
                    <a:lumMod val="85000"/>
                    <a:lumOff val="15000"/>
                  </a:schemeClr>
                </a:solidFill>
                <a:latin typeface="Calibri"/>
                <a:cs typeface="Calibri"/>
              </a:rPr>
              <a:t>Non-U.S.–born persons </a:t>
            </a:r>
            <a:endParaRPr lang="en-US" sz="2600" b="1">
              <a:solidFill>
                <a:schemeClr val="tx1">
                  <a:lumMod val="85000"/>
                  <a:lumOff val="15000"/>
                </a:schemeClr>
              </a:solidFill>
              <a:latin typeface="Calibri" panose="020F0502020204030204" pitchFamily="34" charset="0"/>
              <a:cs typeface="Calibri" panose="020F0502020204030204" pitchFamily="34" charset="0"/>
            </a:endParaRPr>
          </a:p>
          <a:p>
            <a:pPr algn="ctr"/>
            <a:r>
              <a:rPr lang="en-US" sz="2600">
                <a:solidFill>
                  <a:schemeClr val="tx1">
                    <a:lumMod val="85000"/>
                    <a:lumOff val="15000"/>
                  </a:schemeClr>
                </a:solidFill>
                <a:latin typeface="Calibri"/>
                <a:cs typeface="Calibri"/>
              </a:rPr>
              <a:t>(N=6,148)</a:t>
            </a:r>
            <a:r>
              <a:rPr lang="en-US" sz="2600" baseline="30000">
                <a:solidFill>
                  <a:schemeClr val="tx1">
                    <a:lumMod val="85000"/>
                    <a:lumOff val="15000"/>
                  </a:schemeClr>
                </a:solidFill>
                <a:latin typeface="Calibri"/>
                <a:cs typeface="Calibri"/>
              </a:rPr>
              <a:t> </a:t>
            </a:r>
            <a:endParaRPr lang="en-US" sz="2600"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8224344" y="1213340"/>
            <a:ext cx="2789032" cy="913199"/>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U.S.-born persons </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(N=2,142)</a:t>
            </a:r>
          </a:p>
        </p:txBody>
      </p:sp>
      <p:grpSp>
        <p:nvGrpSpPr>
          <p:cNvPr id="9" name="Group 8"/>
          <p:cNvGrpSpPr/>
          <p:nvPr/>
        </p:nvGrpSpPr>
        <p:grpSpPr>
          <a:xfrm>
            <a:off x="100584" y="1964151"/>
            <a:ext cx="12019589" cy="4020923"/>
            <a:chOff x="0" y="1457121"/>
            <a:chExt cx="9143999" cy="3015694"/>
          </a:xfrm>
        </p:grpSpPr>
        <p:sp>
          <p:nvSpPr>
            <p:cNvPr id="3" name="Rectangle 2"/>
            <p:cNvSpPr/>
            <p:nvPr/>
          </p:nvSpPr>
          <p:spPr>
            <a:xfrm>
              <a:off x="3412734" y="3134709"/>
              <a:ext cx="2318534" cy="541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8B832"/>
                  </a:solidFill>
                  <a:latin typeface="Calibri" panose="020F0502020204030204" pitchFamily="34" charset="0"/>
                  <a:cs typeface="Calibri" panose="020F0502020204030204" pitchFamily="34" charset="0"/>
                </a:rPr>
                <a:t>Native Hawaiian or </a:t>
              </a:r>
            </a:p>
            <a:p>
              <a:pPr algn="ctr"/>
              <a:r>
                <a:rPr lang="en-US" b="1">
                  <a:solidFill>
                    <a:srgbClr val="78B832"/>
                  </a:solidFill>
                  <a:latin typeface="Calibri" panose="020F0502020204030204" pitchFamily="34" charset="0"/>
                  <a:cs typeface="Calibri" panose="020F0502020204030204" pitchFamily="34" charset="0"/>
                </a:rPr>
                <a:t>Other Pacific Islander</a:t>
              </a:r>
            </a:p>
          </p:txBody>
        </p:sp>
        <p:sp>
          <p:nvSpPr>
            <p:cNvPr id="17" name="Rectangle 16">
              <a:extLst>
                <a:ext uri="{FF2B5EF4-FFF2-40B4-BE49-F238E27FC236}">
                  <a16:creationId xmlns:a16="http://schemas.microsoft.com/office/drawing/2014/main" id="{4184543A-6947-4967-BC94-BECC34589587}"/>
                </a:ext>
              </a:extLst>
            </p:cNvPr>
            <p:cNvSpPr/>
            <p:nvPr/>
          </p:nvSpPr>
          <p:spPr>
            <a:xfrm>
              <a:off x="3556786" y="2864003"/>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EA865A"/>
                  </a:solidFill>
                  <a:latin typeface="Calibri" panose="020F0502020204030204" pitchFamily="34" charset="0"/>
                  <a:cs typeface="Calibri" panose="020F0502020204030204" pitchFamily="34" charset="0"/>
                </a:rPr>
                <a:t>White</a:t>
              </a:r>
            </a:p>
          </p:txBody>
        </p:sp>
        <p:sp>
          <p:nvSpPr>
            <p:cNvPr id="19" name="Rectangle 18">
              <a:extLst>
                <a:ext uri="{FF2B5EF4-FFF2-40B4-BE49-F238E27FC236}">
                  <a16:creationId xmlns:a16="http://schemas.microsoft.com/office/drawing/2014/main" id="{228BC9EA-25B1-4F1A-AE24-4C1BBD223A64}"/>
                </a:ext>
              </a:extLst>
            </p:cNvPr>
            <p:cNvSpPr/>
            <p:nvPr/>
          </p:nvSpPr>
          <p:spPr>
            <a:xfrm>
              <a:off x="3556787" y="2453121"/>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59393"/>
                  </a:solidFill>
                  <a:latin typeface="Calibri" panose="020F0502020204030204" pitchFamily="34" charset="0"/>
                  <a:cs typeface="Calibri" panose="020F0502020204030204" pitchFamily="34" charset="0"/>
                </a:rPr>
                <a:t>Black or </a:t>
              </a:r>
            </a:p>
            <a:p>
              <a:pPr algn="ctr"/>
              <a:r>
                <a:rPr lang="en-US" b="1">
                  <a:solidFill>
                    <a:srgbClr val="259393"/>
                  </a:solidFill>
                  <a:latin typeface="Calibri" panose="020F0502020204030204" pitchFamily="34" charset="0"/>
                  <a:cs typeface="Calibri" panose="020F0502020204030204" pitchFamily="34" charset="0"/>
                </a:rPr>
                <a:t>African American</a:t>
              </a:r>
            </a:p>
          </p:txBody>
        </p:sp>
        <p:sp>
          <p:nvSpPr>
            <p:cNvPr id="18" name="Rectangle 17">
              <a:extLst>
                <a:ext uri="{FF2B5EF4-FFF2-40B4-BE49-F238E27FC236}">
                  <a16:creationId xmlns:a16="http://schemas.microsoft.com/office/drawing/2014/main" id="{1102F537-B0D0-4886-B860-8C5BF9424626}"/>
                </a:ext>
              </a:extLst>
            </p:cNvPr>
            <p:cNvSpPr/>
            <p:nvPr/>
          </p:nvSpPr>
          <p:spPr>
            <a:xfrm>
              <a:off x="3556788" y="2023948"/>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22474"/>
                  </a:solidFill>
                  <a:latin typeface="Calibri" panose="020F0502020204030204" pitchFamily="34" charset="0"/>
                  <a:cs typeface="Calibri" panose="020F0502020204030204" pitchFamily="34" charset="0"/>
                </a:rPr>
                <a:t>Hispanic or Latino</a:t>
              </a:r>
            </a:p>
          </p:txBody>
        </p:sp>
        <p:graphicFrame>
          <p:nvGraphicFramePr>
            <p:cNvPr id="7" name="Chart 6"/>
            <p:cNvGraphicFramePr/>
            <p:nvPr>
              <p:extLst>
                <p:ext uri="{D42A27DB-BD31-4B8C-83A1-F6EECF244321}">
                  <p14:modId xmlns:p14="http://schemas.microsoft.com/office/powerpoint/2010/main" val="3961295747"/>
                </p:ext>
              </p:extLst>
            </p:nvPr>
          </p:nvGraphicFramePr>
          <p:xfrm>
            <a:off x="5338208" y="1465142"/>
            <a:ext cx="3805791" cy="300767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556786" y="3990278"/>
              <a:ext cx="1930277" cy="474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A87FE5"/>
                  </a:solidFill>
                  <a:latin typeface="Calibri" panose="020F0502020204030204" pitchFamily="34" charset="0"/>
                  <a:cs typeface="Calibri" panose="020F0502020204030204" pitchFamily="34" charset="0"/>
                </a:rPr>
                <a:t>American Indian or Alaska Native</a:t>
              </a:r>
            </a:p>
          </p:txBody>
        </p:sp>
        <p:sp>
          <p:nvSpPr>
            <p:cNvPr id="11" name="Rectangle 10"/>
            <p:cNvSpPr/>
            <p:nvPr/>
          </p:nvSpPr>
          <p:spPr>
            <a:xfrm>
              <a:off x="3556786" y="371154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5DAA"/>
                  </a:solidFill>
                  <a:latin typeface="Calibri" panose="020F0502020204030204" pitchFamily="34" charset="0"/>
                  <a:cs typeface="Calibri" panose="020F0502020204030204" pitchFamily="34" charset="0"/>
                </a:rPr>
                <a:t>Multiple Race</a:t>
              </a:r>
            </a:p>
          </p:txBody>
        </p:sp>
        <p:sp>
          <p:nvSpPr>
            <p:cNvPr id="15" name="Rectangle 14"/>
            <p:cNvSpPr/>
            <p:nvPr/>
          </p:nvSpPr>
          <p:spPr>
            <a:xfrm>
              <a:off x="3556789" y="1636596"/>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aphicFrame>
          <p:nvGraphicFramePr>
            <p:cNvPr id="16" name="Chart 15"/>
            <p:cNvGraphicFramePr/>
            <p:nvPr>
              <p:extLst>
                <p:ext uri="{D42A27DB-BD31-4B8C-83A1-F6EECF244321}">
                  <p14:modId xmlns:p14="http://schemas.microsoft.com/office/powerpoint/2010/main" val="3242195690"/>
                </p:ext>
              </p:extLst>
            </p:nvPr>
          </p:nvGraphicFramePr>
          <p:xfrm>
            <a:off x="0" y="1457121"/>
            <a:ext cx="3941504" cy="3007673"/>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30BD2A2D-D14A-4B1D-A913-D195D8D88533}"/>
                </a:ext>
              </a:extLst>
            </p:cNvPr>
            <p:cNvSpPr/>
            <p:nvPr/>
          </p:nvSpPr>
          <p:spPr>
            <a:xfrm>
              <a:off x="3556787" y="1634880"/>
              <a:ext cx="1930277" cy="24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BA9FF"/>
                  </a:solidFill>
                  <a:latin typeface="Calibri" panose="020F0502020204030204" pitchFamily="34" charset="0"/>
                  <a:cs typeface="Calibri" panose="020F0502020204030204" pitchFamily="34" charset="0"/>
                </a:rPr>
                <a:t>Asian</a:t>
              </a:r>
            </a:p>
          </p:txBody>
        </p:sp>
      </p:grpSp>
    </p:spTree>
    <p:extLst>
      <p:ext uri="{BB962C8B-B14F-4D97-AF65-F5344CB8AC3E}">
        <p14:creationId xmlns:p14="http://schemas.microsoft.com/office/powerpoint/2010/main" val="40673680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65"/>
            <a:ext cx="10972800" cy="694944"/>
          </a:xfrm>
        </p:spPr>
        <p:txBody>
          <a:bodyPr/>
          <a:lstStyle/>
          <a:p>
            <a:pPr algn="ctr"/>
            <a:r>
              <a:rPr lang="en-US" sz="3000"/>
              <a:t>TB Cases by Age Group, United States, 1993–2022</a:t>
            </a:r>
          </a:p>
        </p:txBody>
      </p:sp>
      <p:graphicFrame>
        <p:nvGraphicFramePr>
          <p:cNvPr id="5" name="Chart 4"/>
          <p:cNvGraphicFramePr/>
          <p:nvPr>
            <p:extLst>
              <p:ext uri="{D42A27DB-BD31-4B8C-83A1-F6EECF244321}">
                <p14:modId xmlns:p14="http://schemas.microsoft.com/office/powerpoint/2010/main" val="2600600405"/>
              </p:ext>
            </p:extLst>
          </p:nvPr>
        </p:nvGraphicFramePr>
        <p:xfrm>
          <a:off x="200722" y="1118518"/>
          <a:ext cx="11991279" cy="5587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09679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394636"/>
            <a:ext cx="10972800" cy="498589"/>
          </a:xfrm>
        </p:spPr>
        <p:txBody>
          <a:bodyPr>
            <a:normAutofit fontScale="90000"/>
          </a:bodyPr>
          <a:lstStyle/>
          <a:p>
            <a:pPr algn="ctr"/>
            <a:r>
              <a:rPr lang="en-US" sz="3000"/>
              <a:t>TB Cases by Age Group, United States, 2022 </a:t>
            </a:r>
            <a:r>
              <a:rPr lang="en-US" sz="3000" b="0">
                <a:solidFill>
                  <a:schemeClr val="tx1"/>
                </a:solidFill>
              </a:rPr>
              <a:t>(N=8,331)</a:t>
            </a: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3227246904"/>
              </p:ext>
            </p:extLst>
          </p:nvPr>
        </p:nvGraphicFramePr>
        <p:xfrm>
          <a:off x="392716" y="1055077"/>
          <a:ext cx="10972800" cy="531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23336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noGrp="1"/>
          </p:cNvGraphicFramePr>
          <p:nvPr>
            <p:ph idx="4294967295"/>
            <p:extLst>
              <p:ext uri="{D42A27DB-BD31-4B8C-83A1-F6EECF244321}">
                <p14:modId xmlns:p14="http://schemas.microsoft.com/office/powerpoint/2010/main" val="1952105961"/>
              </p:ext>
            </p:extLst>
          </p:nvPr>
        </p:nvGraphicFramePr>
        <p:xfrm>
          <a:off x="156118" y="960120"/>
          <a:ext cx="11742324" cy="55856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16466"/>
            <a:ext cx="10972800" cy="694944"/>
          </a:xfrm>
        </p:spPr>
        <p:txBody>
          <a:bodyPr/>
          <a:lstStyle/>
          <a:p>
            <a:pPr algn="ctr"/>
            <a:r>
              <a:rPr lang="en-US" sz="3000"/>
              <a:t>TB Incidence Rates by Age Group, United States, 1993–2022</a:t>
            </a:r>
          </a:p>
        </p:txBody>
      </p:sp>
    </p:spTree>
    <p:extLst>
      <p:ext uri="{BB962C8B-B14F-4D97-AF65-F5344CB8AC3E}">
        <p14:creationId xmlns:p14="http://schemas.microsoft.com/office/powerpoint/2010/main" val="30537960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609600" y="164592"/>
            <a:ext cx="10972800" cy="969264"/>
          </a:xfrm>
        </p:spPr>
        <p:txBody>
          <a:bodyPr/>
          <a:lstStyle/>
          <a:p>
            <a:pPr algn="ctr">
              <a:lnSpc>
                <a:spcPct val="100000"/>
              </a:lnSpc>
            </a:pPr>
            <a:r>
              <a:rPr lang="en-US" sz="3000"/>
              <a:t>TB Cases Among U.S.-Born</a:t>
            </a:r>
            <a:r>
              <a:rPr lang="en-US" sz="3000" baseline="30000"/>
              <a:t>*</a:t>
            </a:r>
            <a:r>
              <a:rPr lang="en-US" sz="3000"/>
              <a:t> Persons by Age Group, </a:t>
            </a:r>
            <a:br>
              <a:rPr lang="en-US" sz="3000"/>
            </a:br>
            <a:r>
              <a:rPr lang="en-US" sz="3000"/>
              <a:t>United States, 1994–2022</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102267102"/>
              </p:ext>
            </p:extLst>
          </p:nvPr>
        </p:nvGraphicFramePr>
        <p:xfrm>
          <a:off x="176115" y="1103085"/>
          <a:ext cx="11839770" cy="54761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07797E19-3D6F-4354-9ADD-AC1A4690E6DD}"/>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84805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1"/>
            <a:ext cx="10972807" cy="694944"/>
          </a:xfrm>
        </p:spPr>
        <p:txBody>
          <a:bodyPr/>
          <a:lstStyle/>
          <a:p>
            <a:pPr algn="ctr"/>
            <a:r>
              <a:rPr lang="en-US" sz="3000">
                <a:solidFill>
                  <a:schemeClr val="accent1"/>
                </a:solidFill>
                <a:cs typeface="Arial" charset="0"/>
              </a:rPr>
              <a:t>TB Cases and Incidence Rates, United States, 1993–2022</a:t>
            </a:r>
            <a:endParaRPr lang="en-US" sz="3000">
              <a:solidFill>
                <a:schemeClr val="accent1"/>
              </a:solidFill>
            </a:endParaRPr>
          </a:p>
        </p:txBody>
      </p:sp>
      <p:graphicFrame>
        <p:nvGraphicFramePr>
          <p:cNvPr id="7" name="Chart 6"/>
          <p:cNvGraphicFramePr/>
          <p:nvPr>
            <p:extLst>
              <p:ext uri="{D42A27DB-BD31-4B8C-83A1-F6EECF244321}">
                <p14:modId xmlns:p14="http://schemas.microsoft.com/office/powerpoint/2010/main" val="3604882312"/>
              </p:ext>
            </p:extLst>
          </p:nvPr>
        </p:nvGraphicFramePr>
        <p:xfrm>
          <a:off x="192024" y="786384"/>
          <a:ext cx="11795760"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1D6E1BB-F7C8-2031-0578-D253DCC24140}"/>
              </a:ext>
            </a:extLst>
          </p:cNvPr>
          <p:cNvSpPr txBox="1"/>
          <p:nvPr/>
        </p:nvSpPr>
        <p:spPr>
          <a:xfrm>
            <a:off x="7682146" y="2782669"/>
            <a:ext cx="3472181"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8,331 TB cases in 2022</a:t>
            </a:r>
          </a:p>
          <a:p>
            <a:pPr algn="ctr" defTabSz="914377" eaLnBrk="1" fontAlgn="auto" hangingPunct="1">
              <a:spcBef>
                <a:spcPts val="0"/>
              </a:spcBef>
              <a:spcAft>
                <a:spcPts val="0"/>
              </a:spcAft>
            </a:pPr>
            <a:r>
              <a:rPr lang="en-US" b="1">
                <a:latin typeface="Calibri" panose="020F0502020204030204" pitchFamily="34" charset="0"/>
              </a:rPr>
              <a:t>Incidence rate: 2.5 per 100,000</a:t>
            </a:r>
          </a:p>
        </p:txBody>
      </p:sp>
      <p:cxnSp>
        <p:nvCxnSpPr>
          <p:cNvPr id="3" name="Straight Connector 2">
            <a:extLst>
              <a:ext uri="{FF2B5EF4-FFF2-40B4-BE49-F238E27FC236}">
                <a16:creationId xmlns:a16="http://schemas.microsoft.com/office/drawing/2014/main" id="{B20650D0-6307-A889-D47E-48363807C64F}"/>
              </a:ext>
            </a:extLst>
          </p:cNvPr>
          <p:cNvCxnSpPr>
            <a:cxnSpLocks/>
            <a:stCxn id="2" idx="2"/>
          </p:cNvCxnSpPr>
          <p:nvPr/>
        </p:nvCxnSpPr>
        <p:spPr>
          <a:xfrm>
            <a:off x="9418237" y="3429000"/>
            <a:ext cx="1641190" cy="102749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5941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415110" y="164592"/>
            <a:ext cx="11361781" cy="969264"/>
          </a:xfrm>
        </p:spPr>
        <p:txBody>
          <a:bodyPr/>
          <a:lstStyle/>
          <a:p>
            <a:pPr algn="ctr">
              <a:lnSpc>
                <a:spcPct val="100000"/>
              </a:lnSpc>
            </a:pPr>
            <a:r>
              <a:rPr lang="en-US" sz="3000"/>
              <a:t>TB Incidence Rates</a:t>
            </a:r>
            <a:r>
              <a:rPr lang="en-US" sz="3000" baseline="30000"/>
              <a:t>*</a:t>
            </a:r>
            <a:r>
              <a:rPr lang="en-US" sz="3000"/>
              <a:t> Among U.S.-Born</a:t>
            </a:r>
            <a:r>
              <a:rPr lang="en-US" sz="3000" baseline="30000">
                <a:latin typeface="Segoe UI" panose="020B0502040204020203" pitchFamily="34" charset="0"/>
                <a:cs typeface="Segoe UI" panose="020B0502040204020203" pitchFamily="34" charset="0"/>
              </a:rPr>
              <a:t>†</a:t>
            </a:r>
            <a:r>
              <a:rPr lang="en-US" sz="3000"/>
              <a:t> Persons by Age Group, </a:t>
            </a:r>
            <a:br>
              <a:rPr lang="en-US" sz="3000"/>
            </a:br>
            <a:r>
              <a:rPr lang="en-US" sz="3000"/>
              <a:t>United States, 1994</a:t>
            </a:r>
            <a:r>
              <a:rPr lang="en-US" sz="3000">
                <a:cs typeface="Calibri" panose="020F0502020204030204" pitchFamily="34" charset="0"/>
              </a:rPr>
              <a:t>–</a:t>
            </a:r>
            <a:r>
              <a:rPr lang="en-US" sz="3000"/>
              <a:t>2022</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4258103866"/>
              </p:ext>
            </p:extLst>
          </p:nvPr>
        </p:nvGraphicFramePr>
        <p:xfrm>
          <a:off x="205095" y="1261059"/>
          <a:ext cx="11781811" cy="51368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FF82C51-F8ED-4FB3-A1C0-F20175D43B88}"/>
              </a:ext>
            </a:extLst>
          </p:cNvPr>
          <p:cNvSpPr txBox="1"/>
          <p:nvPr/>
        </p:nvSpPr>
        <p:spPr>
          <a:xfrm>
            <a:off x="0" y="6295183"/>
            <a:ext cx="12192000" cy="461665"/>
          </a:xfrm>
          <a:prstGeom prst="rect">
            <a:avLst/>
          </a:prstGeom>
        </p:spPr>
        <p:txBody>
          <a:bodyPr wrap="square" rtlCol="0">
            <a:spAutoFit/>
          </a:bodyPr>
          <a:lstStyle/>
          <a:p>
            <a:r>
              <a:rPr lang="en-US" sz="1200" baseline="30000">
                <a:solidFill>
                  <a:schemeClr val="tx1">
                    <a:lumMod val="85000"/>
                    <a:lumOff val="15000"/>
                  </a:schemeClr>
                </a:solidFill>
                <a:latin typeface="Calibri" panose="020F0502020204030204" pitchFamily="34" charset="0"/>
              </a:rPr>
              <a:t>*</a:t>
            </a:r>
            <a:r>
              <a:rPr lang="en-US" sz="1200">
                <a:solidFill>
                  <a:schemeClr val="tx1">
                    <a:lumMod val="85000"/>
                    <a:lumOff val="15000"/>
                  </a:schemeClr>
                </a:solidFill>
                <a:latin typeface="Calibri" panose="020F0502020204030204" pitchFamily="34" charset="0"/>
              </a:rPr>
              <a:t>Population Source: U.S. Census Bureau, Current Population Survey Basic Monthly: </a:t>
            </a:r>
            <a:r>
              <a:rPr lang="en-US" sz="1200">
                <a:solidFill>
                  <a:schemeClr val="tx1">
                    <a:lumMod val="85000"/>
                    <a:lumOff val="15000"/>
                  </a:schemeClr>
                </a:solidFill>
                <a:latin typeface="Calibri" panose="020F0502020204030204" pitchFamily="34" charset="0"/>
                <a:hlinkClick r:id="rId4"/>
              </a:rPr>
              <a:t>https://data.census.gov/mdat/</a:t>
            </a:r>
            <a:endParaRPr lang="en-US" sz="1200" baseline="30000">
              <a:solidFill>
                <a:schemeClr val="tx1">
                  <a:lumMod val="85000"/>
                  <a:lumOff val="15000"/>
                </a:schemeClr>
              </a:solidFill>
              <a:latin typeface="Calibri" panose="020F0502020204030204" pitchFamily="34" charset="0"/>
            </a:endParaRPr>
          </a:p>
          <a:p>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80018866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446762" y="164592"/>
            <a:ext cx="11298477" cy="969264"/>
          </a:xfrm>
        </p:spPr>
        <p:txBody>
          <a:bodyPr/>
          <a:lstStyle/>
          <a:p>
            <a:pPr algn="ctr">
              <a:lnSpc>
                <a:spcPct val="100000"/>
              </a:lnSpc>
            </a:pPr>
            <a:r>
              <a:rPr lang="en-US" sz="3000"/>
              <a:t>TB Cases Among Non-U.S.–Born</a:t>
            </a:r>
            <a:r>
              <a:rPr lang="en-US" sz="3000" baseline="30000"/>
              <a:t>*</a:t>
            </a:r>
            <a:r>
              <a:rPr lang="en-US" sz="3000"/>
              <a:t> Persons by </a:t>
            </a:r>
            <a:br>
              <a:rPr lang="en-US" sz="3000"/>
            </a:br>
            <a:r>
              <a:rPr lang="en-US" sz="3000"/>
              <a:t>Age Group, United States, 1994–2022</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3665728348"/>
              </p:ext>
            </p:extLst>
          </p:nvPr>
        </p:nvGraphicFramePr>
        <p:xfrm>
          <a:off x="152382" y="1228666"/>
          <a:ext cx="11887236" cy="53530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8C51DFBC-9591-4316-B656-0E5A1656C635}"/>
              </a:ext>
            </a:extLst>
          </p:cNvPr>
          <p:cNvSpPr txBox="1">
            <a:spLocks/>
          </p:cNvSpPr>
          <p:nvPr/>
        </p:nvSpPr>
        <p:spPr>
          <a:xfrm>
            <a:off x="0" y="64864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10326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6BB-2ED0-44E1-97C5-21F776D11B7B}"/>
              </a:ext>
            </a:extLst>
          </p:cNvPr>
          <p:cNvSpPr>
            <a:spLocks noGrp="1"/>
          </p:cNvSpPr>
          <p:nvPr>
            <p:ph type="title"/>
          </p:nvPr>
        </p:nvSpPr>
        <p:spPr>
          <a:xfrm>
            <a:off x="2866" y="164592"/>
            <a:ext cx="12186269" cy="969264"/>
          </a:xfrm>
        </p:spPr>
        <p:txBody>
          <a:bodyPr/>
          <a:lstStyle/>
          <a:p>
            <a:pPr algn="ctr">
              <a:lnSpc>
                <a:spcPct val="100000"/>
              </a:lnSpc>
            </a:pPr>
            <a:r>
              <a:rPr lang="en-US" sz="3000"/>
              <a:t>TB Incidence Rates</a:t>
            </a:r>
            <a:r>
              <a:rPr lang="en-US" sz="3000" baseline="30000"/>
              <a:t>*</a:t>
            </a:r>
            <a:r>
              <a:rPr lang="en-US" sz="3000"/>
              <a:t> Among Non-U.S.–Born</a:t>
            </a:r>
            <a:r>
              <a:rPr lang="en-US" sz="3000" baseline="30000">
                <a:latin typeface="Segoe UI" panose="020B0502040204020203" pitchFamily="34" charset="0"/>
                <a:cs typeface="Segoe UI" panose="020B0502040204020203" pitchFamily="34" charset="0"/>
              </a:rPr>
              <a:t>†</a:t>
            </a:r>
            <a:r>
              <a:rPr lang="en-US" sz="3000"/>
              <a:t> Persons by </a:t>
            </a:r>
            <a:br>
              <a:rPr lang="en-US" sz="3000"/>
            </a:br>
            <a:r>
              <a:rPr lang="en-US" sz="3000"/>
              <a:t>Age Group, United States, 1994</a:t>
            </a:r>
            <a:r>
              <a:rPr lang="en-US" sz="3000">
                <a:cs typeface="Calibri" panose="020F0502020204030204" pitchFamily="34" charset="0"/>
              </a:rPr>
              <a:t>–</a:t>
            </a:r>
            <a:r>
              <a:rPr lang="en-US" sz="3000"/>
              <a:t>2022</a:t>
            </a:r>
          </a:p>
        </p:txBody>
      </p:sp>
      <p:graphicFrame>
        <p:nvGraphicFramePr>
          <p:cNvPr id="6" name="Chart 5">
            <a:extLst>
              <a:ext uri="{FF2B5EF4-FFF2-40B4-BE49-F238E27FC236}">
                <a16:creationId xmlns:a16="http://schemas.microsoft.com/office/drawing/2014/main" id="{DB5AF82F-C730-49B7-AD2D-83324B216544}"/>
              </a:ext>
            </a:extLst>
          </p:cNvPr>
          <p:cNvGraphicFramePr/>
          <p:nvPr>
            <p:extLst>
              <p:ext uri="{D42A27DB-BD31-4B8C-83A1-F6EECF244321}">
                <p14:modId xmlns:p14="http://schemas.microsoft.com/office/powerpoint/2010/main" val="2492876441"/>
              </p:ext>
            </p:extLst>
          </p:nvPr>
        </p:nvGraphicFramePr>
        <p:xfrm>
          <a:off x="200723" y="1325019"/>
          <a:ext cx="11887274" cy="50383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B04BE54-B678-4524-9043-A7F94CB31F01}"/>
              </a:ext>
            </a:extLst>
          </p:cNvPr>
          <p:cNvSpPr txBox="1"/>
          <p:nvPr/>
        </p:nvSpPr>
        <p:spPr>
          <a:xfrm>
            <a:off x="30899" y="6299837"/>
            <a:ext cx="11887274" cy="461665"/>
          </a:xfrm>
          <a:prstGeom prst="rect">
            <a:avLst/>
          </a:prstGeom>
        </p:spPr>
        <p:txBody>
          <a:bodyPr wrap="square" rtlCol="0">
            <a:spAutoFit/>
          </a:bodyPr>
          <a:lstStyle/>
          <a:p>
            <a:r>
              <a:rPr lang="en-US" sz="1200" baseline="30000">
                <a:solidFill>
                  <a:schemeClr val="tx1">
                    <a:lumMod val="85000"/>
                    <a:lumOff val="15000"/>
                  </a:schemeClr>
                </a:solidFill>
                <a:latin typeface="Calibri" panose="020F0502020204030204" pitchFamily="34" charset="0"/>
              </a:rPr>
              <a:t>*</a:t>
            </a:r>
            <a:r>
              <a:rPr lang="en-US" sz="1200">
                <a:solidFill>
                  <a:schemeClr val="tx1">
                    <a:lumMod val="85000"/>
                    <a:lumOff val="15000"/>
                  </a:schemeClr>
                </a:solidFill>
                <a:latin typeface="Calibri" panose="020F0502020204030204" pitchFamily="34" charset="0"/>
              </a:rPr>
              <a:t>Population Source: U.S. Census Bureau, Current Population Survey Basic Monthly: </a:t>
            </a:r>
            <a:r>
              <a:rPr lang="en-US" sz="1200">
                <a:solidFill>
                  <a:schemeClr val="tx1">
                    <a:lumMod val="85000"/>
                    <a:lumOff val="15000"/>
                  </a:schemeClr>
                </a:solidFill>
                <a:latin typeface="Calibri" panose="020F0502020204030204" pitchFamily="34" charset="0"/>
                <a:hlinkClick r:id="rId4"/>
              </a:rPr>
              <a:t>https://data.census.gov/mdat/</a:t>
            </a:r>
            <a:endParaRPr lang="en-US" sz="1200" baseline="30000">
              <a:solidFill>
                <a:schemeClr val="tx1">
                  <a:lumMod val="85000"/>
                  <a:lumOff val="15000"/>
                </a:schemeClr>
              </a:solidFill>
              <a:latin typeface="Calibri" panose="020F0502020204030204" pitchFamily="34" charset="0"/>
            </a:endParaRPr>
          </a:p>
          <a:p>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30821333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694944"/>
          </a:xfrm>
        </p:spPr>
        <p:txBody>
          <a:bodyPr lIns="121920" tIns="60960" rIns="121920" bIns="60960" anchor="b" anchorCtr="0"/>
          <a:lstStyle/>
          <a:p>
            <a:pPr algn="ctr"/>
            <a:r>
              <a:rPr lang="en-US" sz="3000">
                <a:latin typeface="Calibri"/>
                <a:cs typeface="Calibri"/>
              </a:rPr>
              <a:t>Percentage of TB Cases by Sex and Age Group, United States, 2022</a:t>
            </a:r>
          </a:p>
        </p:txBody>
      </p:sp>
      <p:grpSp>
        <p:nvGrpSpPr>
          <p:cNvPr id="3" name="Group 2">
            <a:extLst>
              <a:ext uri="{FF2B5EF4-FFF2-40B4-BE49-F238E27FC236}">
                <a16:creationId xmlns:a16="http://schemas.microsoft.com/office/drawing/2014/main" id="{2A76B74B-988D-44AE-ACB4-481CC1BF9155}"/>
              </a:ext>
            </a:extLst>
          </p:cNvPr>
          <p:cNvGrpSpPr/>
          <p:nvPr/>
        </p:nvGrpSpPr>
        <p:grpSpPr>
          <a:xfrm>
            <a:off x="-107789" y="1390554"/>
            <a:ext cx="12382099" cy="5012441"/>
            <a:chOff x="-80842" y="1239384"/>
            <a:chExt cx="9286574" cy="3171273"/>
          </a:xfrm>
        </p:grpSpPr>
        <p:sp>
          <p:nvSpPr>
            <p:cNvPr id="4" name="Text Box 75"/>
            <p:cNvSpPr txBox="1">
              <a:spLocks noChangeArrowheads="1"/>
            </p:cNvSpPr>
            <p:nvPr/>
          </p:nvSpPr>
          <p:spPr bwMode="auto">
            <a:xfrm>
              <a:off x="1382228" y="1269599"/>
              <a:ext cx="1830069" cy="311559"/>
            </a:xfrm>
            <a:prstGeom prst="rect">
              <a:avLst/>
            </a:prstGeom>
            <a:noFill/>
            <a:ln w="9525">
              <a:noFill/>
              <a:miter lim="800000"/>
              <a:headEnd/>
              <a:tailEnd/>
            </a:ln>
            <a:effectLst/>
          </p:spPr>
          <p:txBody>
            <a:bodyPr wrap="none">
              <a:spAutoFit/>
            </a:bodyPr>
            <a:lstStyle/>
            <a:p>
              <a:pPr algn="ctr"/>
              <a:r>
                <a:rPr lang="en-US" sz="2600" b="1">
                  <a:solidFill>
                    <a:srgbClr val="262626"/>
                  </a:solidFill>
                  <a:latin typeface="Calibri" panose="020F0502020204030204" pitchFamily="34" charset="0"/>
                  <a:cs typeface="Calibri" panose="020F0502020204030204" pitchFamily="34" charset="0"/>
                </a:rPr>
                <a:t>Males </a:t>
              </a:r>
              <a:r>
                <a:rPr lang="en-US" sz="2600">
                  <a:solidFill>
                    <a:srgbClr val="262626"/>
                  </a:solidFill>
                  <a:latin typeface="Calibri" panose="020F0502020204030204" pitchFamily="34" charset="0"/>
                  <a:cs typeface="Calibri" panose="020F0502020204030204" pitchFamily="34" charset="0"/>
                </a:rPr>
                <a:t>(N=5,157)</a:t>
              </a:r>
              <a:endParaRPr lang="en-US" sz="2600" baseline="30000">
                <a:solidFill>
                  <a:srgbClr val="262626"/>
                </a:solidFill>
                <a:latin typeface="Calibri" panose="020F0502020204030204" pitchFamily="34" charset="0"/>
                <a:cs typeface="Calibri" panose="020F0502020204030204" pitchFamily="34" charset="0"/>
              </a:endParaRPr>
            </a:p>
          </p:txBody>
        </p:sp>
        <p:sp>
          <p:nvSpPr>
            <p:cNvPr id="5" name="Text Box 75"/>
            <p:cNvSpPr txBox="1">
              <a:spLocks noChangeArrowheads="1"/>
            </p:cNvSpPr>
            <p:nvPr/>
          </p:nvSpPr>
          <p:spPr bwMode="auto">
            <a:xfrm>
              <a:off x="5783027" y="1269599"/>
              <a:ext cx="2051234" cy="311559"/>
            </a:xfrm>
            <a:prstGeom prst="rect">
              <a:avLst/>
            </a:prstGeom>
            <a:noFill/>
            <a:ln w="9525">
              <a:noFill/>
              <a:miter lim="800000"/>
              <a:headEnd/>
              <a:tailEnd/>
            </a:ln>
            <a:effectLst/>
          </p:spPr>
          <p:txBody>
            <a:bodyPr wrap="none">
              <a:spAutoFit/>
            </a:bodyPr>
            <a:lstStyle/>
            <a:p>
              <a:pPr algn="ctr"/>
              <a:r>
                <a:rPr lang="en-US" sz="2600" b="1">
                  <a:solidFill>
                    <a:srgbClr val="262626"/>
                  </a:solidFill>
                  <a:latin typeface="Calibri" panose="020F0502020204030204" pitchFamily="34" charset="0"/>
                  <a:cs typeface="Calibri" panose="020F0502020204030204" pitchFamily="34" charset="0"/>
                </a:rPr>
                <a:t>Females </a:t>
              </a:r>
              <a:r>
                <a:rPr lang="en-US" sz="2600">
                  <a:solidFill>
                    <a:srgbClr val="262626"/>
                  </a:solidFill>
                  <a:latin typeface="Calibri" panose="020F0502020204030204" pitchFamily="34" charset="0"/>
                  <a:cs typeface="Calibri" panose="020F0502020204030204" pitchFamily="34" charset="0"/>
                </a:rPr>
                <a:t>(N=3,144)</a:t>
              </a:r>
              <a:endParaRPr lang="en-US" sz="2600" baseline="30000">
                <a:solidFill>
                  <a:srgbClr val="262626"/>
                </a:solidFill>
                <a:latin typeface="Calibri" panose="020F0502020204030204" pitchFamily="34" charset="0"/>
                <a:cs typeface="Calibri" panose="020F0502020204030204" pitchFamily="34" charset="0"/>
              </a:endParaRPr>
            </a:p>
          </p:txBody>
        </p:sp>
        <p:graphicFrame>
          <p:nvGraphicFramePr>
            <p:cNvPr id="18" name="Chart 17">
              <a:extLst>
                <a:ext uri="{FF2B5EF4-FFF2-40B4-BE49-F238E27FC236}">
                  <a16:creationId xmlns:a16="http://schemas.microsoft.com/office/drawing/2014/main" id="{48F02D6E-46EC-4612-A144-FAF2078FFCA9}"/>
                </a:ext>
              </a:extLst>
            </p:cNvPr>
            <p:cNvGraphicFramePr/>
            <p:nvPr>
              <p:extLst>
                <p:ext uri="{D42A27DB-BD31-4B8C-83A1-F6EECF244321}">
                  <p14:modId xmlns:p14="http://schemas.microsoft.com/office/powerpoint/2010/main" val="1165549967"/>
                </p:ext>
              </p:extLst>
            </p:nvPr>
          </p:nvGraphicFramePr>
          <p:xfrm>
            <a:off x="-80842" y="1420116"/>
            <a:ext cx="3797807" cy="292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6AD8CEF9-EC78-497F-B6CC-DD5CF1CEA061}"/>
                </a:ext>
              </a:extLst>
            </p:cNvPr>
            <p:cNvGraphicFramePr/>
            <p:nvPr>
              <p:extLst>
                <p:ext uri="{D42A27DB-BD31-4B8C-83A1-F6EECF244321}">
                  <p14:modId xmlns:p14="http://schemas.microsoft.com/office/powerpoint/2010/main" val="3667921126"/>
                </p:ext>
              </p:extLst>
            </p:nvPr>
          </p:nvGraphicFramePr>
          <p:xfrm>
            <a:off x="5407925" y="1410122"/>
            <a:ext cx="3797807" cy="300053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EEAD836-6B57-4C6E-91B6-75B42A34DE62}"/>
                </a:ext>
              </a:extLst>
            </p:cNvPr>
            <p:cNvSpPr txBox="1"/>
            <p:nvPr/>
          </p:nvSpPr>
          <p:spPr>
            <a:xfrm>
              <a:off x="3599620" y="1638192"/>
              <a:ext cx="1994550" cy="233669"/>
            </a:xfrm>
            <a:prstGeom prst="rect">
              <a:avLst/>
            </a:prstGeom>
            <a:noFill/>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0–4 years (N=201)</a:t>
              </a:r>
            </a:p>
          </p:txBody>
        </p:sp>
        <p:sp>
          <p:nvSpPr>
            <p:cNvPr id="17" name="TextBox 16">
              <a:extLst>
                <a:ext uri="{FF2B5EF4-FFF2-40B4-BE49-F238E27FC236}">
                  <a16:creationId xmlns:a16="http://schemas.microsoft.com/office/drawing/2014/main" id="{04151272-BA37-4D69-A3D0-B710506FFE1A}"/>
                </a:ext>
              </a:extLst>
            </p:cNvPr>
            <p:cNvSpPr txBox="1"/>
            <p:nvPr/>
          </p:nvSpPr>
          <p:spPr>
            <a:xfrm>
              <a:off x="3571627" y="2124377"/>
              <a:ext cx="1994550"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5–14 years (N=163)</a:t>
              </a:r>
            </a:p>
          </p:txBody>
        </p:sp>
        <p:sp>
          <p:nvSpPr>
            <p:cNvPr id="19" name="TextBox 18">
              <a:extLst>
                <a:ext uri="{FF2B5EF4-FFF2-40B4-BE49-F238E27FC236}">
                  <a16:creationId xmlns:a16="http://schemas.microsoft.com/office/drawing/2014/main" id="{0CDD9387-866E-4F8F-A36E-748276D00EC7}"/>
                </a:ext>
              </a:extLst>
            </p:cNvPr>
            <p:cNvSpPr txBox="1"/>
            <p:nvPr/>
          </p:nvSpPr>
          <p:spPr>
            <a:xfrm>
              <a:off x="3518202" y="2591245"/>
              <a:ext cx="2157385"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15–24 years (N=845)</a:t>
              </a:r>
            </a:p>
          </p:txBody>
        </p:sp>
        <p:sp>
          <p:nvSpPr>
            <p:cNvPr id="20" name="TextBox 19">
              <a:extLst>
                <a:ext uri="{FF2B5EF4-FFF2-40B4-BE49-F238E27FC236}">
                  <a16:creationId xmlns:a16="http://schemas.microsoft.com/office/drawing/2014/main" id="{AD94B671-D779-4E9A-B97E-32DA3EBAB257}"/>
                </a:ext>
              </a:extLst>
            </p:cNvPr>
            <p:cNvSpPr txBox="1"/>
            <p:nvPr/>
          </p:nvSpPr>
          <p:spPr>
            <a:xfrm>
              <a:off x="3379372" y="3060631"/>
              <a:ext cx="2379061"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25–44 years (N=2,449)</a:t>
              </a:r>
            </a:p>
          </p:txBody>
        </p:sp>
        <p:sp>
          <p:nvSpPr>
            <p:cNvPr id="21" name="TextBox 20">
              <a:extLst>
                <a:ext uri="{FF2B5EF4-FFF2-40B4-BE49-F238E27FC236}">
                  <a16:creationId xmlns:a16="http://schemas.microsoft.com/office/drawing/2014/main" id="{02333FAC-183E-4057-BFDB-7F3E7B4D36D8}"/>
                </a:ext>
              </a:extLst>
            </p:cNvPr>
            <p:cNvSpPr txBox="1"/>
            <p:nvPr/>
          </p:nvSpPr>
          <p:spPr>
            <a:xfrm>
              <a:off x="3379372" y="3502626"/>
              <a:ext cx="2379061"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45–64 years (N=2,421)</a:t>
              </a:r>
            </a:p>
          </p:txBody>
        </p:sp>
        <p:sp>
          <p:nvSpPr>
            <p:cNvPr id="22" name="TextBox 21">
              <a:extLst>
                <a:ext uri="{FF2B5EF4-FFF2-40B4-BE49-F238E27FC236}">
                  <a16:creationId xmlns:a16="http://schemas.microsoft.com/office/drawing/2014/main" id="{B0FA9992-DAB2-4FB5-9FB0-9548C0F4C7EA}"/>
                </a:ext>
              </a:extLst>
            </p:cNvPr>
            <p:cNvSpPr txBox="1"/>
            <p:nvPr/>
          </p:nvSpPr>
          <p:spPr>
            <a:xfrm>
              <a:off x="3518202" y="3960885"/>
              <a:ext cx="2108473" cy="233669"/>
            </a:xfrm>
            <a:prstGeom prst="rect">
              <a:avLst/>
            </a:prstGeom>
          </p:spPr>
          <p:txBody>
            <a:bodyPr wrap="square" rtlCol="0">
              <a:spAutoFit/>
            </a:bodyPr>
            <a:lstStyle/>
            <a:p>
              <a:pPr algn="ctr">
                <a:buFont typeface="Arial" pitchFamily="34" charset="0"/>
                <a:buNone/>
              </a:pPr>
              <a:r>
                <a:rPr lang="en-US">
                  <a:solidFill>
                    <a:srgbClr val="262626"/>
                  </a:solidFill>
                  <a:latin typeface="Calibri" panose="020F0502020204030204" pitchFamily="34" charset="0"/>
                </a:rPr>
                <a:t>≥65 years (N=2,252)</a:t>
              </a:r>
            </a:p>
          </p:txBody>
        </p:sp>
        <p:sp>
          <p:nvSpPr>
            <p:cNvPr id="9" name="TextBox 8">
              <a:extLst>
                <a:ext uri="{FF2B5EF4-FFF2-40B4-BE49-F238E27FC236}">
                  <a16:creationId xmlns:a16="http://schemas.microsoft.com/office/drawing/2014/main" id="{E1E68436-1C8E-43E0-BC0B-CDCBAC193D66}"/>
                </a:ext>
              </a:extLst>
            </p:cNvPr>
            <p:cNvSpPr txBox="1"/>
            <p:nvPr/>
          </p:nvSpPr>
          <p:spPr>
            <a:xfrm>
              <a:off x="4001326" y="1239384"/>
              <a:ext cx="1358464" cy="318090"/>
            </a:xfrm>
            <a:prstGeom prst="rect">
              <a:avLst/>
            </a:prstGeom>
          </p:spPr>
          <p:txBody>
            <a:bodyPr wrap="square" rtlCol="0">
              <a:spAutoFit/>
            </a:bodyPr>
            <a:lstStyle/>
            <a:p>
              <a:pPr>
                <a:buFont typeface="Arial" pitchFamily="34" charset="0"/>
                <a:buNone/>
              </a:pPr>
              <a:r>
                <a:rPr lang="en-US" sz="2600" b="1">
                  <a:solidFill>
                    <a:srgbClr val="262626"/>
                  </a:solidFill>
                  <a:latin typeface="Calibri" panose="020F0502020204030204" pitchFamily="34" charset="0"/>
                </a:rPr>
                <a:t>Age group</a:t>
              </a:r>
            </a:p>
          </p:txBody>
        </p:sp>
      </p:grpSp>
    </p:spTree>
    <p:extLst>
      <p:ext uri="{BB962C8B-B14F-4D97-AF65-F5344CB8AC3E}">
        <p14:creationId xmlns:p14="http://schemas.microsoft.com/office/powerpoint/2010/main" val="39769199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51" y="164592"/>
            <a:ext cx="11019099" cy="694944"/>
          </a:xfrm>
        </p:spPr>
        <p:txBody>
          <a:bodyPr/>
          <a:lstStyle/>
          <a:p>
            <a:pPr algn="ctr"/>
            <a:r>
              <a:rPr lang="en-US" sz="3000">
                <a:latin typeface="Calibri"/>
                <a:cs typeface="Calibri"/>
              </a:rPr>
              <a:t>Pediatric</a:t>
            </a:r>
            <a:r>
              <a:rPr lang="en-US" sz="3000" baseline="30000">
                <a:latin typeface="Calibri"/>
                <a:cs typeface="Calibri"/>
              </a:rPr>
              <a:t>*</a:t>
            </a:r>
            <a:r>
              <a:rPr lang="en-US" sz="3000">
                <a:latin typeface="Calibri"/>
                <a:cs typeface="Calibri"/>
              </a:rPr>
              <a:t> TB Cases by Origin of Birth,</a:t>
            </a:r>
            <a:r>
              <a:rPr lang="en-US" sz="3000" baseline="30000">
                <a:latin typeface="Calibri"/>
                <a:cs typeface="Calibri"/>
              </a:rPr>
              <a:t>†</a:t>
            </a:r>
            <a:r>
              <a:rPr lang="en-US" sz="3000">
                <a:latin typeface="Calibri"/>
                <a:cs typeface="Calibri"/>
              </a:rPr>
              <a:t> United States, 1993–2022</a:t>
            </a:r>
            <a:endParaRPr lang="en-US" sz="3000">
              <a:solidFill>
                <a:srgbClr val="000000"/>
              </a:solidFill>
              <a:latin typeface="Calibri"/>
              <a:cs typeface="Calibri"/>
            </a:endParaRPr>
          </a:p>
        </p:txBody>
      </p:sp>
      <p:graphicFrame>
        <p:nvGraphicFramePr>
          <p:cNvPr id="9" name="Content Placeholder 7"/>
          <p:cNvGraphicFramePr>
            <a:graphicFrameLocks/>
          </p:cNvGraphicFramePr>
          <p:nvPr>
            <p:extLst>
              <p:ext uri="{D42A27DB-BD31-4B8C-83A1-F6EECF244321}">
                <p14:modId xmlns:p14="http://schemas.microsoft.com/office/powerpoint/2010/main" val="2847554208"/>
              </p:ext>
            </p:extLst>
          </p:nvPr>
        </p:nvGraphicFramePr>
        <p:xfrm>
          <a:off x="89210" y="1023341"/>
          <a:ext cx="11908425" cy="54245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641D8AC4-B875-4C61-BDFC-0FF021426BC0}"/>
              </a:ext>
            </a:extLst>
          </p:cNvPr>
          <p:cNvSpPr txBox="1">
            <a:spLocks/>
          </p:cNvSpPr>
          <p:nvPr/>
        </p:nvSpPr>
        <p:spPr>
          <a:xfrm>
            <a:off x="0" y="6275039"/>
            <a:ext cx="12192000" cy="500333"/>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Segoe UI" panose="020B0502040204020203" pitchFamily="34" charset="0"/>
                <a:cs typeface="Segoe UI" panose="020B0502040204020203" pitchFamily="34" charset="0"/>
              </a:rPr>
              <a:t>Children less than 15 years old</a:t>
            </a:r>
          </a:p>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45638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51" y="164592"/>
            <a:ext cx="11019099" cy="969264"/>
          </a:xfrm>
        </p:spPr>
        <p:txBody>
          <a:bodyPr lIns="121920" tIns="60960" rIns="121920" bIns="60960" anchor="b" anchorCtr="0"/>
          <a:lstStyle/>
          <a:p>
            <a:pPr algn="ctr">
              <a:lnSpc>
                <a:spcPct val="100000"/>
              </a:lnSpc>
            </a:pPr>
            <a:r>
              <a:rPr lang="en-US" sz="3000">
                <a:latin typeface="Calibri"/>
                <a:cs typeface="Calibri"/>
              </a:rPr>
              <a:t>Pediatric TB Incidence Rates</a:t>
            </a:r>
            <a:r>
              <a:rPr lang="en-US" sz="3000" baseline="30000">
                <a:latin typeface="Calibri"/>
                <a:cs typeface="Calibri"/>
              </a:rPr>
              <a:t>*</a:t>
            </a:r>
            <a:r>
              <a:rPr lang="en-US" sz="3000">
                <a:latin typeface="Calibri"/>
                <a:cs typeface="Calibri"/>
              </a:rPr>
              <a:t> by Origin of Birth,</a:t>
            </a:r>
            <a:r>
              <a:rPr lang="en-US" sz="3000" baseline="30000">
                <a:latin typeface="Segoe UI" panose="020B0502040204020203" pitchFamily="34" charset="0"/>
                <a:cs typeface="Segoe UI" panose="020B0502040204020203" pitchFamily="34" charset="0"/>
              </a:rPr>
              <a:t>†</a:t>
            </a:r>
            <a:r>
              <a:rPr lang="en-US" sz="3000">
                <a:latin typeface="Calibri"/>
                <a:cs typeface="Calibri"/>
              </a:rPr>
              <a:t> </a:t>
            </a:r>
            <a:br>
              <a:rPr lang="en-US" sz="3000">
                <a:latin typeface="Calibri"/>
                <a:cs typeface="Calibri"/>
              </a:rPr>
            </a:br>
            <a:r>
              <a:rPr lang="en-US" sz="3000">
                <a:latin typeface="Calibri"/>
                <a:cs typeface="Calibri"/>
              </a:rPr>
              <a:t>United States, 1994–2022</a:t>
            </a:r>
            <a:endParaRPr lang="en-US" sz="3000">
              <a:solidFill>
                <a:srgbClr val="000000"/>
              </a:solidFill>
              <a:latin typeface="Calibri"/>
              <a:cs typeface="Calibri"/>
            </a:endParaRPr>
          </a:p>
        </p:txBody>
      </p:sp>
      <p:graphicFrame>
        <p:nvGraphicFramePr>
          <p:cNvPr id="6" name="Chart 5">
            <a:extLst>
              <a:ext uri="{FF2B5EF4-FFF2-40B4-BE49-F238E27FC236}">
                <a16:creationId xmlns:a16="http://schemas.microsoft.com/office/drawing/2014/main" id="{237E357A-1534-484B-8255-337A6A676C23}"/>
              </a:ext>
            </a:extLst>
          </p:cNvPr>
          <p:cNvGraphicFramePr/>
          <p:nvPr>
            <p:extLst>
              <p:ext uri="{D42A27DB-BD31-4B8C-83A1-F6EECF244321}">
                <p14:modId xmlns:p14="http://schemas.microsoft.com/office/powerpoint/2010/main" val="2580983350"/>
              </p:ext>
            </p:extLst>
          </p:nvPr>
        </p:nvGraphicFramePr>
        <p:xfrm>
          <a:off x="144373" y="719666"/>
          <a:ext cx="11801649" cy="55049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43488CD-2685-45F2-B563-5111B1BB642C}"/>
              </a:ext>
            </a:extLst>
          </p:cNvPr>
          <p:cNvSpPr txBox="1"/>
          <p:nvPr/>
        </p:nvSpPr>
        <p:spPr>
          <a:xfrm>
            <a:off x="30899" y="6224683"/>
            <a:ext cx="11720834" cy="461665"/>
          </a:xfrm>
          <a:prstGeom prst="rect">
            <a:avLst/>
          </a:prstGeom>
        </p:spPr>
        <p:txBody>
          <a:bodyPr wrap="square" rtlCol="0">
            <a:spAutoFit/>
          </a:bodyPr>
          <a:lstStyle/>
          <a:p>
            <a:r>
              <a:rPr lang="en-US" sz="1200" baseline="30000">
                <a:solidFill>
                  <a:schemeClr val="tx1">
                    <a:lumMod val="85000"/>
                    <a:lumOff val="15000"/>
                  </a:schemeClr>
                </a:solidFill>
                <a:latin typeface="Calibri" panose="020F0502020204030204" pitchFamily="34" charset="0"/>
              </a:rPr>
              <a:t>*</a:t>
            </a:r>
            <a:r>
              <a:rPr lang="en-US" sz="1200">
                <a:solidFill>
                  <a:schemeClr val="tx1">
                    <a:lumMod val="85000"/>
                    <a:lumOff val="15000"/>
                  </a:schemeClr>
                </a:solidFill>
                <a:latin typeface="Calibri" panose="020F0502020204030204" pitchFamily="34" charset="0"/>
              </a:rPr>
              <a:t>Population Source: U.S. Census Bureau, Current Population Survey Basic Monthly: </a:t>
            </a:r>
            <a:r>
              <a:rPr lang="en-US" sz="1200">
                <a:solidFill>
                  <a:schemeClr val="tx1">
                    <a:lumMod val="85000"/>
                    <a:lumOff val="15000"/>
                  </a:schemeClr>
                </a:solidFill>
                <a:latin typeface="Calibri" panose="020F0502020204030204" pitchFamily="34" charset="0"/>
                <a:hlinkClick r:id="rId4"/>
              </a:rPr>
              <a:t>https://data.census.gov/mdat/</a:t>
            </a:r>
            <a:endParaRPr lang="en-US" sz="1200" baseline="30000">
              <a:solidFill>
                <a:schemeClr val="tx1">
                  <a:lumMod val="85000"/>
                  <a:lumOff val="15000"/>
                </a:schemeClr>
              </a:solidFill>
              <a:latin typeface="Calibri" panose="020F0502020204030204" pitchFamily="34" charset="0"/>
            </a:endParaRPr>
          </a:p>
          <a:p>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29177378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65" y="164592"/>
            <a:ext cx="10421470" cy="694944"/>
          </a:xfrm>
        </p:spPr>
        <p:txBody>
          <a:bodyPr/>
          <a:lstStyle/>
          <a:p>
            <a:pPr algn="ctr"/>
            <a:r>
              <a:rPr lang="en-US" sz="3000"/>
              <a:t>Percentage of TB Cases by Site of Disease, United States, 2022</a:t>
            </a:r>
            <a:endParaRPr lang="en-US" sz="3000">
              <a:solidFill>
                <a:srgbClr val="0099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04563860"/>
              </p:ext>
            </p:extLst>
          </p:nvPr>
        </p:nvGraphicFramePr>
        <p:xfrm>
          <a:off x="80514" y="669445"/>
          <a:ext cx="7065109" cy="5658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1A7F198-20C1-4939-A5EB-172AEB8C6396}"/>
              </a:ext>
            </a:extLst>
          </p:cNvPr>
          <p:cNvGraphicFramePr/>
          <p:nvPr>
            <p:extLst>
              <p:ext uri="{D42A27DB-BD31-4B8C-83A1-F6EECF244321}">
                <p14:modId xmlns:p14="http://schemas.microsoft.com/office/powerpoint/2010/main" val="3724549832"/>
              </p:ext>
            </p:extLst>
          </p:nvPr>
        </p:nvGraphicFramePr>
        <p:xfrm>
          <a:off x="5543007" y="1013661"/>
          <a:ext cx="6291845" cy="539966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23B3BC13-9B87-4B3A-AA06-D465BF7B1721}"/>
              </a:ext>
            </a:extLst>
          </p:cNvPr>
          <p:cNvCxnSpPr>
            <a:cxnSpLocks/>
          </p:cNvCxnSpPr>
          <p:nvPr/>
        </p:nvCxnSpPr>
        <p:spPr>
          <a:xfrm flipV="1">
            <a:off x="3908121" y="1013661"/>
            <a:ext cx="1634886" cy="714931"/>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E304CE8-4CF9-4C58-B6FE-F54F18A9CAE8}"/>
              </a:ext>
            </a:extLst>
          </p:cNvPr>
          <p:cNvCxnSpPr>
            <a:cxnSpLocks/>
          </p:cNvCxnSpPr>
          <p:nvPr/>
        </p:nvCxnSpPr>
        <p:spPr>
          <a:xfrm>
            <a:off x="4283901" y="5411244"/>
            <a:ext cx="1259106" cy="1002082"/>
          </a:xfrm>
          <a:prstGeom prst="line">
            <a:avLst/>
          </a:prstGeom>
          <a:ln>
            <a:solidFill>
              <a:srgbClr val="00788A"/>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4C177F-6C8C-7FE2-E659-EF67B10E6DC4}"/>
              </a:ext>
            </a:extLst>
          </p:cNvPr>
          <p:cNvSpPr txBox="1"/>
          <p:nvPr/>
        </p:nvSpPr>
        <p:spPr>
          <a:xfrm>
            <a:off x="0" y="6428951"/>
            <a:ext cx="11720834" cy="276999"/>
          </a:xfrm>
          <a:prstGeom prst="rect">
            <a:avLst/>
          </a:prstGeom>
        </p:spPr>
        <p:txBody>
          <a:bodyPr wrap="square" rtlCol="0">
            <a:spAutoFit/>
          </a:bodyPr>
          <a:lstStyle/>
          <a:p>
            <a:r>
              <a:rPr lang="en-US" sz="1200" baseline="30000">
                <a:solidFill>
                  <a:schemeClr val="tx1">
                    <a:lumMod val="85000"/>
                    <a:lumOff val="15000"/>
                  </a:schemeClr>
                </a:solidFill>
                <a:latin typeface="Calibri" panose="020F0502020204030204" pitchFamily="34" charset="0"/>
              </a:rPr>
              <a:t>*</a:t>
            </a:r>
            <a:r>
              <a:rPr lang="en-US" sz="1200">
                <a:solidFill>
                  <a:schemeClr val="tx1">
                    <a:lumMod val="85000"/>
                    <a:lumOff val="15000"/>
                  </a:schemeClr>
                </a:solidFill>
                <a:latin typeface="Calibri" panose="020F0502020204030204" pitchFamily="34" charset="0"/>
              </a:rPr>
              <a:t>Persons might have more than one extrapulmonary site of disease.</a:t>
            </a:r>
            <a:endParaRPr lang="en-US" sz="120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56966437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62722CB-EFF7-4B98-95A8-7093CC3E96F8}"/>
              </a:ext>
            </a:extLst>
          </p:cNvPr>
          <p:cNvGraphicFramePr/>
          <p:nvPr>
            <p:extLst>
              <p:ext uri="{D42A27DB-BD31-4B8C-83A1-F6EECF244321}">
                <p14:modId xmlns:p14="http://schemas.microsoft.com/office/powerpoint/2010/main" val="2324882338"/>
              </p:ext>
            </p:extLst>
          </p:nvPr>
        </p:nvGraphicFramePr>
        <p:xfrm>
          <a:off x="270034" y="1041222"/>
          <a:ext cx="11811937" cy="54447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Initial Drug Regimen, </a:t>
            </a:r>
            <a:br>
              <a:rPr lang="en-US" sz="3000"/>
            </a:br>
            <a:r>
              <a:rPr lang="en-US" sz="3000"/>
              <a:t>United States, 1993–2022</a:t>
            </a:r>
          </a:p>
        </p:txBody>
      </p:sp>
      <p:sp>
        <p:nvSpPr>
          <p:cNvPr id="7" name="TextBox 6">
            <a:extLst>
              <a:ext uri="{FF2B5EF4-FFF2-40B4-BE49-F238E27FC236}">
                <a16:creationId xmlns:a16="http://schemas.microsoft.com/office/drawing/2014/main" id="{FEC11A40-CAA7-4E22-80A5-CF082D25B70B}"/>
              </a:ext>
            </a:extLst>
          </p:cNvPr>
          <p:cNvSpPr txBox="1"/>
          <p:nvPr/>
        </p:nvSpPr>
        <p:spPr>
          <a:xfrm>
            <a:off x="110029" y="6085681"/>
            <a:ext cx="5868416" cy="646331"/>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alive at diagnosis with initial drug regimen information.</a:t>
            </a:r>
          </a:p>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H, isoniazid; R, rifampin; Z, pyrazinamide; E, ethambutol.</a:t>
            </a:r>
          </a:p>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A drug regimen with at least four drugs, other than HRZE.</a:t>
            </a:r>
            <a:endParaRPr lang="en-US" sz="1200" baseline="30000">
              <a:latin typeface="Calibri" panose="020F0502020204030204" pitchFamily="34" charset="0"/>
            </a:endParaRPr>
          </a:p>
        </p:txBody>
      </p:sp>
      <p:sp>
        <p:nvSpPr>
          <p:cNvPr id="5" name="TextBox 4">
            <a:extLst>
              <a:ext uri="{FF2B5EF4-FFF2-40B4-BE49-F238E27FC236}">
                <a16:creationId xmlns:a16="http://schemas.microsoft.com/office/drawing/2014/main" id="{49FB21CE-0EAA-471D-B599-19644589B07D}"/>
              </a:ext>
            </a:extLst>
          </p:cNvPr>
          <p:cNvSpPr txBox="1"/>
          <p:nvPr/>
        </p:nvSpPr>
        <p:spPr>
          <a:xfrm>
            <a:off x="2730500" y="1162435"/>
            <a:ext cx="1041400" cy="369332"/>
          </a:xfrm>
          <a:prstGeom prst="rect">
            <a:avLst/>
          </a:prstGeom>
          <a:solidFill>
            <a:schemeClr val="bg2"/>
          </a:solidFill>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HRZE</a:t>
            </a:r>
            <a:r>
              <a:rPr lang="en-US" baseline="30000">
                <a:solidFill>
                  <a:schemeClr val="tx1">
                    <a:lumMod val="85000"/>
                    <a:lumOff val="15000"/>
                  </a:schemeClr>
                </a:solidFill>
                <a:latin typeface="Segoe UI" panose="020B0502040204020203" pitchFamily="34" charset="0"/>
                <a:cs typeface="Segoe UI" panose="020B0502040204020203" pitchFamily="34" charset="0"/>
              </a:rPr>
              <a:t>†</a:t>
            </a:r>
            <a:endParaRPr lang="en-US" baseline="30000">
              <a:solidFill>
                <a:schemeClr val="tx1">
                  <a:lumMod val="85000"/>
                  <a:lumOff val="15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282077D8-8316-43FA-AF52-5C9BA3E7A0E0}"/>
              </a:ext>
            </a:extLst>
          </p:cNvPr>
          <p:cNvSpPr txBox="1"/>
          <p:nvPr/>
        </p:nvSpPr>
        <p:spPr>
          <a:xfrm>
            <a:off x="4546600" y="1159256"/>
            <a:ext cx="2603500" cy="369332"/>
          </a:xfrm>
          <a:prstGeom prst="rect">
            <a:avLst/>
          </a:prstGeom>
          <a:solidFill>
            <a:schemeClr val="bg2"/>
          </a:solidFill>
        </p:spPr>
        <p:txBody>
          <a:bodyPr wrap="square"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Other 4+ drug regimen</a:t>
            </a:r>
            <a:r>
              <a:rPr lang="en-US" baseline="3000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217846032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2212572037"/>
              </p:ext>
            </p:extLst>
          </p:nvPr>
        </p:nvGraphicFramePr>
        <p:xfrm>
          <a:off x="270294" y="955964"/>
          <a:ext cx="11651412" cy="59020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5F98DAA-A54F-4065-979D-6AF44E09DB41}"/>
              </a:ext>
            </a:extLst>
          </p:cNvPr>
          <p:cNvSpPr txBox="1"/>
          <p:nvPr/>
        </p:nvSpPr>
        <p:spPr>
          <a:xfrm>
            <a:off x="446453" y="2221468"/>
            <a:ext cx="3880848" cy="461665"/>
          </a:xfrm>
          <a:prstGeom prst="rect">
            <a:avLst/>
          </a:prstGeom>
          <a:solidFill>
            <a:schemeClr val="bg2"/>
          </a:solidFill>
        </p:spPr>
        <p:txBody>
          <a:bodyPr wrap="square" rtlCol="0">
            <a:spAutoFit/>
          </a:bodyPr>
          <a:lstStyle/>
          <a:p>
            <a:pPr>
              <a:buFont typeface="Arial" pitchFamily="34" charset="0"/>
              <a:buNone/>
            </a:pPr>
            <a:r>
              <a:rPr lang="en-US" sz="2400">
                <a:solidFill>
                  <a:schemeClr val="tx1">
                    <a:lumMod val="85000"/>
                    <a:lumOff val="15000"/>
                  </a:schemeClr>
                </a:solidFill>
                <a:latin typeface="Calibri" panose="020F0502020204030204" pitchFamily="34" charset="0"/>
              </a:rPr>
              <a:t>Other 4+ drug regimen</a:t>
            </a:r>
            <a:r>
              <a:rPr lang="en-US" sz="2400" baseline="30000"/>
              <a:t>†</a:t>
            </a:r>
            <a:r>
              <a:rPr lang="en-US" sz="2400">
                <a:solidFill>
                  <a:schemeClr val="tx1">
                    <a:lumMod val="85000"/>
                    <a:lumOff val="15000"/>
                  </a:schemeClr>
                </a:solidFill>
                <a:latin typeface="Calibri" panose="020F0502020204030204" pitchFamily="34" charset="0"/>
              </a:rPr>
              <a:t>, 13%</a:t>
            </a:r>
            <a:endParaRPr lang="en-US" sz="2400" baseline="30000">
              <a:solidFill>
                <a:schemeClr val="tx1">
                  <a:lumMod val="85000"/>
                  <a:lumOff val="15000"/>
                </a:schemeClr>
              </a:solidFill>
              <a:latin typeface="Calibri" panose="020F0502020204030204" pitchFamily="34" charset="0"/>
            </a:endParaRPr>
          </a:p>
        </p:txBody>
      </p:sp>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Initial Drug Regimen, </a:t>
            </a:r>
            <a:br>
              <a:rPr lang="en-US" sz="3000"/>
            </a:br>
            <a:r>
              <a:rPr lang="en-US" sz="3000"/>
              <a:t>United States, 2022 </a:t>
            </a:r>
            <a:r>
              <a:rPr lang="en-US" sz="3000" b="0">
                <a:solidFill>
                  <a:schemeClr val="tx1">
                    <a:lumMod val="85000"/>
                    <a:lumOff val="15000"/>
                  </a:schemeClr>
                </a:solidFill>
              </a:rPr>
              <a:t>(N=8,045)</a:t>
            </a:r>
          </a:p>
        </p:txBody>
      </p:sp>
      <p:sp>
        <p:nvSpPr>
          <p:cNvPr id="5" name="TextBox 4">
            <a:extLst>
              <a:ext uri="{FF2B5EF4-FFF2-40B4-BE49-F238E27FC236}">
                <a16:creationId xmlns:a16="http://schemas.microsoft.com/office/drawing/2014/main" id="{C63E3F97-55B5-4DF9-8D4B-ED576A90A280}"/>
              </a:ext>
            </a:extLst>
          </p:cNvPr>
          <p:cNvSpPr txBox="1"/>
          <p:nvPr/>
        </p:nvSpPr>
        <p:spPr>
          <a:xfrm>
            <a:off x="87383" y="6047077"/>
            <a:ext cx="5868416" cy="646331"/>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Persons alive at diagnosis with initial drug regimen information.</a:t>
            </a:r>
          </a:p>
          <a:p>
            <a:pPr>
              <a:buFont typeface="Arial" pitchFamily="34" charset="0"/>
              <a:buNone/>
            </a:pPr>
            <a:r>
              <a:rPr lang="en-US" sz="1200" baseline="30000">
                <a:latin typeface="Calibri" panose="020F0502020204030204" pitchFamily="34" charset="0"/>
              </a:rPr>
              <a:t>† </a:t>
            </a:r>
            <a:r>
              <a:rPr lang="en-US" sz="1200">
                <a:latin typeface="Calibri" panose="020F0502020204030204" pitchFamily="34" charset="0"/>
              </a:rPr>
              <a:t>A drug regimen with at least four drugs, other than HRZE.</a:t>
            </a:r>
          </a:p>
          <a:p>
            <a:r>
              <a:rPr lang="en-US" sz="1200" baseline="30000">
                <a:latin typeface="Calibri" panose="020F0502020204030204" pitchFamily="34" charset="0"/>
              </a:rPr>
              <a:t>§ </a:t>
            </a:r>
            <a:r>
              <a:rPr lang="en-US" sz="1200">
                <a:latin typeface="Calibri" panose="020F0502020204030204" pitchFamily="34" charset="0"/>
              </a:rPr>
              <a:t>H, isoniazid; R, rifampin; Z, pyrazinamide; E, ethambutol.</a:t>
            </a:r>
          </a:p>
        </p:txBody>
      </p:sp>
    </p:spTree>
    <p:extLst>
      <p:ext uri="{BB962C8B-B14F-4D97-AF65-F5344CB8AC3E}">
        <p14:creationId xmlns:p14="http://schemas.microsoft.com/office/powerpoint/2010/main" val="2182666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25400" y="6050470"/>
            <a:ext cx="12192000" cy="668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on an initial drug therapy with at least one drug.</a:t>
            </a:r>
          </a:p>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endParaRPr lang="en-US" sz="1200" baseline="30000">
              <a:latin typeface="Calibri" panose="020F0502020204030204" pitchFamily="34" charset="0"/>
              <a:cs typeface="Calibri" panose="020F0502020204030204" pitchFamily="34" charset="0"/>
            </a:endParaRPr>
          </a:p>
          <a:p>
            <a:pPr marL="146047" indent="-146047">
              <a:lnSpc>
                <a:spcPts val="1600"/>
              </a:lnSpc>
              <a:spcBef>
                <a:spcPts val="0"/>
              </a:spcBef>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DOT=directly observed therapy; SAT=self-administered therapy.</a:t>
            </a:r>
          </a:p>
        </p:txBody>
      </p:sp>
      <p:sp>
        <p:nvSpPr>
          <p:cNvPr id="2" name="Title 1"/>
          <p:cNvSpPr>
            <a:spLocks noGrp="1"/>
          </p:cNvSpPr>
          <p:nvPr>
            <p:ph type="title"/>
          </p:nvPr>
        </p:nvSpPr>
        <p:spPr>
          <a:xfrm>
            <a:off x="609600" y="164592"/>
            <a:ext cx="10972800" cy="969264"/>
          </a:xfrm>
        </p:spPr>
        <p:txBody>
          <a:bodyPr>
            <a:normAutofit fontScale="90000"/>
          </a:bodyPr>
          <a:lstStyle/>
          <a:p>
            <a:pPr algn="ctr">
              <a:lnSpc>
                <a:spcPct val="100000"/>
              </a:lnSpc>
            </a:pPr>
            <a:r>
              <a:rPr lang="en-US" sz="3000" dirty="0">
                <a:cs typeface="Calibri" panose="020F0502020204030204" pitchFamily="34" charset="0"/>
              </a:rPr>
              <a:t>Percentage of TB Cases by Method of Treatment Administration,</a:t>
            </a:r>
            <a:r>
              <a:rPr lang="en-US" sz="3000" baseline="30000" dirty="0">
                <a:cs typeface="Calibri" panose="020F0502020204030204" pitchFamily="34" charset="0"/>
              </a:rPr>
              <a:t>*</a:t>
            </a:r>
            <a:r>
              <a:rPr lang="en-US" sz="3000" dirty="0">
                <a:cs typeface="Calibri" panose="020F0502020204030204" pitchFamily="34" charset="0"/>
              </a:rPr>
              <a:t> United States, 1993–2020</a:t>
            </a:r>
            <a:r>
              <a:rPr lang="en-US" sz="3000" baseline="30000" dirty="0">
                <a:cs typeface="Calibri" panose="020F0502020204030204" pitchFamily="34" charset="0"/>
              </a:rPr>
              <a:t>†</a:t>
            </a:r>
          </a:p>
        </p:txBody>
      </p:sp>
      <p:graphicFrame>
        <p:nvGraphicFramePr>
          <p:cNvPr id="5" name="Chart 4"/>
          <p:cNvGraphicFramePr/>
          <p:nvPr>
            <p:extLst>
              <p:ext uri="{D42A27DB-BD31-4B8C-83A1-F6EECF244321}">
                <p14:modId xmlns:p14="http://schemas.microsoft.com/office/powerpoint/2010/main" val="623338020"/>
              </p:ext>
            </p:extLst>
          </p:nvPr>
        </p:nvGraphicFramePr>
        <p:xfrm>
          <a:off x="212651" y="1133855"/>
          <a:ext cx="11836560" cy="50681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93AF59A-75CB-B544-1BD4-0CB1C24C2DC1}"/>
              </a:ext>
            </a:extLst>
          </p:cNvPr>
          <p:cNvSpPr txBox="1"/>
          <p:nvPr/>
        </p:nvSpPr>
        <p:spPr>
          <a:xfrm>
            <a:off x="2451670" y="1235295"/>
            <a:ext cx="1155700" cy="276999"/>
          </a:xfrm>
          <a:prstGeom prst="rect">
            <a:avLst/>
          </a:prstGeom>
          <a:solidFill>
            <a:schemeClr val="bg1"/>
          </a:solidFill>
        </p:spPr>
        <p:txBody>
          <a:bodyPr wrap="square" lIns="0" tIns="0" rIns="0" bIns="0"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DOT</a:t>
            </a:r>
            <a:r>
              <a:rPr lang="en-US" baseline="30000">
                <a:solidFill>
                  <a:schemeClr val="tx1">
                    <a:lumMod val="85000"/>
                    <a:lumOff val="15000"/>
                  </a:schemeClr>
                </a:solidFill>
                <a:latin typeface="Calibri" panose="020F0502020204030204" pitchFamily="34" charset="0"/>
              </a:rPr>
              <a:t>§</a:t>
            </a:r>
            <a:r>
              <a:rPr lang="en-US">
                <a:solidFill>
                  <a:schemeClr val="tx1">
                    <a:lumMod val="85000"/>
                    <a:lumOff val="15000"/>
                  </a:schemeClr>
                </a:solidFill>
                <a:latin typeface="Calibri" panose="020F0502020204030204" pitchFamily="34" charset="0"/>
              </a:rPr>
              <a:t> only</a:t>
            </a:r>
            <a:endParaRPr lang="en-US" baseline="30000">
              <a:solidFill>
                <a:schemeClr val="tx1">
                  <a:lumMod val="85000"/>
                  <a:lumOff val="15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F88DDB9D-510A-BE68-D2DF-715B57978AC3}"/>
              </a:ext>
            </a:extLst>
          </p:cNvPr>
          <p:cNvSpPr txBox="1"/>
          <p:nvPr/>
        </p:nvSpPr>
        <p:spPr>
          <a:xfrm>
            <a:off x="4650978" y="1235294"/>
            <a:ext cx="1552832" cy="276999"/>
          </a:xfrm>
          <a:prstGeom prst="rect">
            <a:avLst/>
          </a:prstGeom>
          <a:solidFill>
            <a:schemeClr val="bg1"/>
          </a:solidFill>
        </p:spPr>
        <p:txBody>
          <a:bodyPr wrap="square" lIns="0" tIns="0" rIns="0" bIns="0" rtlCol="0">
            <a:spAutoFit/>
          </a:bodyPr>
          <a:lstStyle/>
          <a:p>
            <a:pPr>
              <a:buFont typeface="Arial" pitchFamily="34" charset="0"/>
              <a:buNone/>
            </a:pPr>
            <a:r>
              <a:rPr lang="en-US">
                <a:solidFill>
                  <a:schemeClr val="tx1">
                    <a:lumMod val="85000"/>
                    <a:lumOff val="15000"/>
                  </a:schemeClr>
                </a:solidFill>
                <a:latin typeface="Calibri" panose="020F0502020204030204" pitchFamily="34" charset="0"/>
              </a:rPr>
              <a:t>DOT and SAT</a:t>
            </a:r>
            <a:r>
              <a:rPr lang="en-US" baseline="3000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6725529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9186158-17CE-429F-9495-60619BBFF29B}"/>
              </a:ext>
            </a:extLst>
          </p:cNvPr>
          <p:cNvGraphicFramePr/>
          <p:nvPr>
            <p:extLst>
              <p:ext uri="{D42A27DB-BD31-4B8C-83A1-F6EECF244321}">
                <p14:modId xmlns:p14="http://schemas.microsoft.com/office/powerpoint/2010/main" val="620576220"/>
              </p:ext>
            </p:extLst>
          </p:nvPr>
        </p:nvGraphicFramePr>
        <p:xfrm>
          <a:off x="185614" y="1142729"/>
          <a:ext cx="12006387" cy="2430649"/>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solidFill>
                  <a:schemeClr val="accent1"/>
                </a:solidFill>
              </a:rPr>
              <a:t>TB Incidence Rates and Annual Percent Change in Rate, </a:t>
            </a:r>
            <a:br>
              <a:rPr lang="en-US" sz="3000">
                <a:solidFill>
                  <a:schemeClr val="accent1"/>
                </a:solidFill>
              </a:rPr>
            </a:br>
            <a:r>
              <a:rPr lang="en-US" sz="3000">
                <a:solidFill>
                  <a:schemeClr val="accent1"/>
                </a:solidFill>
              </a:rPr>
              <a:t>United States, 2010–2022</a:t>
            </a:r>
          </a:p>
        </p:txBody>
      </p:sp>
      <p:graphicFrame>
        <p:nvGraphicFramePr>
          <p:cNvPr id="7" name="Chart 6"/>
          <p:cNvGraphicFramePr/>
          <p:nvPr>
            <p:extLst>
              <p:ext uri="{D42A27DB-BD31-4B8C-83A1-F6EECF244321}">
                <p14:modId xmlns:p14="http://schemas.microsoft.com/office/powerpoint/2010/main" val="1140666137"/>
              </p:ext>
            </p:extLst>
          </p:nvPr>
        </p:nvGraphicFramePr>
        <p:xfrm>
          <a:off x="192024" y="3429000"/>
          <a:ext cx="12143411" cy="315436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2969BE82-8674-406B-BCC9-85F6B57D7865}"/>
              </a:ext>
            </a:extLst>
          </p:cNvPr>
          <p:cNvSpPr txBox="1"/>
          <p:nvPr/>
        </p:nvSpPr>
        <p:spPr>
          <a:xfrm>
            <a:off x="103569" y="6440827"/>
            <a:ext cx="4962872" cy="2850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Annual percent change in rate based on unrounded data</a:t>
            </a:r>
          </a:p>
        </p:txBody>
      </p:sp>
    </p:spTree>
    <p:extLst>
      <p:ext uri="{BB962C8B-B14F-4D97-AF65-F5344CB8AC3E}">
        <p14:creationId xmlns:p14="http://schemas.microsoft.com/office/powerpoint/2010/main" val="239851281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43D1-CDDB-43E1-960A-564B48AFA8B5}"/>
              </a:ext>
            </a:extLst>
          </p:cNvPr>
          <p:cNvSpPr>
            <a:spLocks noGrp="1"/>
          </p:cNvSpPr>
          <p:nvPr>
            <p:ph type="title"/>
          </p:nvPr>
        </p:nvSpPr>
        <p:spPr>
          <a:xfrm>
            <a:off x="609600" y="164592"/>
            <a:ext cx="10972800" cy="969264"/>
          </a:xfrm>
        </p:spPr>
        <p:txBody>
          <a:bodyPr/>
          <a:lstStyle/>
          <a:p>
            <a:pPr algn="ctr">
              <a:lnSpc>
                <a:spcPct val="100000"/>
              </a:lnSpc>
            </a:pPr>
            <a:r>
              <a:rPr lang="en-US" sz="3000" dirty="0"/>
              <a:t>Percentage of TB Cases</a:t>
            </a:r>
            <a:r>
              <a:rPr lang="en-US" sz="3000" baseline="30000" dirty="0"/>
              <a:t>*</a:t>
            </a:r>
            <a:r>
              <a:rPr lang="en-US" sz="3000" dirty="0"/>
              <a:t> by Method of Treatment Administration, United States, 2020</a:t>
            </a:r>
            <a:r>
              <a:rPr lang="en-US" sz="3000" baseline="30000" dirty="0">
                <a:latin typeface="Segoe UI" panose="020B0502040204020203" pitchFamily="34" charset="0"/>
                <a:cs typeface="Segoe UI" panose="020B0502040204020203" pitchFamily="34" charset="0"/>
              </a:rPr>
              <a:t>†</a:t>
            </a:r>
            <a:r>
              <a:rPr lang="en-US" sz="3000" dirty="0"/>
              <a:t> </a:t>
            </a:r>
            <a:r>
              <a:rPr lang="en-US" sz="3000" b="0" dirty="0">
                <a:solidFill>
                  <a:schemeClr val="tx1">
                    <a:lumMod val="85000"/>
                    <a:lumOff val="15000"/>
                  </a:schemeClr>
                </a:solidFill>
              </a:rPr>
              <a:t>(N=6,907)</a:t>
            </a:r>
          </a:p>
        </p:txBody>
      </p:sp>
      <p:graphicFrame>
        <p:nvGraphicFramePr>
          <p:cNvPr id="6" name="Chart 5">
            <a:extLst>
              <a:ext uri="{FF2B5EF4-FFF2-40B4-BE49-F238E27FC236}">
                <a16:creationId xmlns:a16="http://schemas.microsoft.com/office/drawing/2014/main" id="{B6CB7F88-2071-496B-B19E-66A428020CA1}"/>
              </a:ext>
            </a:extLst>
          </p:cNvPr>
          <p:cNvGraphicFramePr/>
          <p:nvPr>
            <p:extLst>
              <p:ext uri="{D42A27DB-BD31-4B8C-83A1-F6EECF244321}">
                <p14:modId xmlns:p14="http://schemas.microsoft.com/office/powerpoint/2010/main" val="2300083996"/>
              </p:ext>
            </p:extLst>
          </p:nvPr>
        </p:nvGraphicFramePr>
        <p:xfrm>
          <a:off x="396948" y="960455"/>
          <a:ext cx="11624451" cy="54499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10E1AF2B-2109-4B72-870F-49867B0FBE2E}"/>
              </a:ext>
            </a:extLst>
          </p:cNvPr>
          <p:cNvSpPr txBox="1">
            <a:spLocks/>
          </p:cNvSpPr>
          <p:nvPr/>
        </p:nvSpPr>
        <p:spPr>
          <a:xfrm>
            <a:off x="25400" y="6269254"/>
            <a:ext cx="12192000" cy="4478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on an initial drug therapy with at least one drug.</a:t>
            </a:r>
            <a:br>
              <a:rPr lang="en-US" sz="1200">
                <a:latin typeface="Calibri" panose="020F0502020204030204" pitchFamily="34" charset="0"/>
                <a:cs typeface="Calibri" panose="020F0502020204030204" pitchFamily="34" charset="0"/>
              </a:rPr>
            </a:b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41120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DFF818-8128-4D53-A9BC-56E58D6EABB9}"/>
              </a:ext>
            </a:extLst>
          </p:cNvPr>
          <p:cNvGrpSpPr/>
          <p:nvPr/>
        </p:nvGrpSpPr>
        <p:grpSpPr>
          <a:xfrm>
            <a:off x="231648" y="1002238"/>
            <a:ext cx="11619614" cy="5227874"/>
            <a:chOff x="0" y="924675"/>
            <a:chExt cx="8841600" cy="3514328"/>
          </a:xfrm>
        </p:grpSpPr>
        <p:graphicFrame>
          <p:nvGraphicFramePr>
            <p:cNvPr id="6" name="Chart 5"/>
            <p:cNvGraphicFramePr/>
            <p:nvPr>
              <p:extLst>
                <p:ext uri="{D42A27DB-BD31-4B8C-83A1-F6EECF244321}">
                  <p14:modId xmlns:p14="http://schemas.microsoft.com/office/powerpoint/2010/main" val="258751057"/>
                </p:ext>
              </p:extLst>
            </p:nvPr>
          </p:nvGraphicFramePr>
          <p:xfrm>
            <a:off x="0" y="924675"/>
            <a:ext cx="8080172" cy="35143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3C4EFDC2-159B-4201-B5D4-2A29CE4DFE32}"/>
                </a:ext>
              </a:extLst>
            </p:cNvPr>
            <p:cNvSpPr txBox="1"/>
            <p:nvPr/>
          </p:nvSpPr>
          <p:spPr>
            <a:xfrm>
              <a:off x="7966210" y="1059409"/>
              <a:ext cx="875390" cy="649943"/>
            </a:xfrm>
            <a:prstGeom prst="rect">
              <a:avLst/>
            </a:prstGeom>
            <a:noFill/>
            <a:ln w="19050">
              <a:solidFill>
                <a:srgbClr val="C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BF311A"/>
                  </a:solidFill>
                  <a:latin typeface="Calibri" panose="020F0502020204030204" pitchFamily="34" charset="0"/>
                  <a:cs typeface="Calibri" panose="020F0502020204030204" pitchFamily="34" charset="0"/>
                </a:rPr>
                <a:t>National Goal:</a:t>
              </a:r>
              <a:r>
                <a:rPr lang="en-US" sz="2000" baseline="30000">
                  <a:solidFill>
                    <a:srgbClr val="BF311A"/>
                  </a:solidFill>
                  <a:latin typeface="Calibri" panose="020F0502020204030204" pitchFamily="34" charset="0"/>
                  <a:cs typeface="Calibri" panose="020F0502020204030204" pitchFamily="34" charset="0"/>
                </a:rPr>
                <a:t>§</a:t>
              </a:r>
              <a:endParaRPr lang="en-US" sz="2000">
                <a:solidFill>
                  <a:srgbClr val="BF311A"/>
                </a:solidFill>
                <a:latin typeface="Calibri" panose="020F0502020204030204" pitchFamily="34" charset="0"/>
                <a:cs typeface="Calibri" panose="020F0502020204030204" pitchFamily="34" charset="0"/>
              </a:endParaRPr>
            </a:p>
            <a:p>
              <a:pPr algn="ctr"/>
              <a:r>
                <a:rPr lang="en-US" sz="2000">
                  <a:solidFill>
                    <a:srgbClr val="BF311A"/>
                  </a:solidFill>
                  <a:latin typeface="Calibri" panose="020F0502020204030204" pitchFamily="34" charset="0"/>
                  <a:cs typeface="Calibri" panose="020F0502020204030204" pitchFamily="34" charset="0"/>
                </a:rPr>
                <a:t>95%</a:t>
              </a:r>
              <a:endParaRPr lang="en-US" sz="2000" baseline="30000">
                <a:solidFill>
                  <a:srgbClr val="BF311A"/>
                </a:solidFill>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TB Cases</a:t>
            </a:r>
            <a:r>
              <a:rPr lang="en-US" sz="3000" baseline="30000"/>
              <a:t>*</a:t>
            </a:r>
            <a:r>
              <a:rPr lang="en-US" sz="3000"/>
              <a:t> by Completion of TB Therapy,</a:t>
            </a:r>
            <a:br>
              <a:rPr lang="en-US" sz="3000"/>
            </a:br>
            <a:r>
              <a:rPr lang="en-US" sz="3000"/>
              <a:t>United States, 1993–2020</a:t>
            </a:r>
            <a:r>
              <a:rPr lang="en-US" sz="3000" baseline="30000">
                <a:latin typeface="Segoe UI" panose="020B0502040204020203" pitchFamily="34" charset="0"/>
                <a:cs typeface="Segoe UI" panose="020B0502040204020203" pitchFamily="34" charset="0"/>
              </a:rPr>
              <a:t>†</a:t>
            </a:r>
            <a:endParaRPr lang="en-US" sz="3000" baseline="30000"/>
          </a:p>
        </p:txBody>
      </p:sp>
      <p:sp>
        <p:nvSpPr>
          <p:cNvPr id="10" name="TextBox 9">
            <a:extLst>
              <a:ext uri="{FF2B5EF4-FFF2-40B4-BE49-F238E27FC236}">
                <a16:creationId xmlns:a16="http://schemas.microsoft.com/office/drawing/2014/main" id="{24937ECF-A2A6-4627-A4F6-C0874EADB43E}"/>
              </a:ext>
            </a:extLst>
          </p:cNvPr>
          <p:cNvSpPr txBox="1"/>
          <p:nvPr/>
        </p:nvSpPr>
        <p:spPr>
          <a:xfrm>
            <a:off x="142681" y="6121420"/>
            <a:ext cx="11439719" cy="646331"/>
          </a:xfrm>
          <a:prstGeom prst="rect">
            <a:avLst/>
          </a:prstGeom>
        </p:spPr>
        <p:txBody>
          <a:bodyPr wrap="square" rtlCol="0">
            <a:spAutoFit/>
          </a:bodyPr>
          <a:lstStyle/>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alive at diagnosis who started TB therapy and for whom therapy </a:t>
            </a:r>
            <a:r>
              <a:rPr lang="en-US" sz="1200" u="sng">
                <a:latin typeface="Calibri" panose="020F0502020204030204" pitchFamily="34" charset="0"/>
                <a:cs typeface="Calibri" panose="020F0502020204030204" pitchFamily="34" charset="0"/>
              </a:rPr>
              <a:t>&lt;</a:t>
            </a:r>
            <a:r>
              <a:rPr lang="en-US" sz="1200">
                <a:latin typeface="Calibri" panose="020F0502020204030204" pitchFamily="34" charset="0"/>
                <a:cs typeface="Calibri" panose="020F0502020204030204" pitchFamily="34" charset="0"/>
              </a:rPr>
              <a:t>1 year was indicated. </a:t>
            </a:r>
          </a:p>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Most recent year for which data are complete.</a:t>
            </a:r>
          </a:p>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National goal: for 95% of patients with newly diagnosed TB disease for whom ≤12 months of treatment is indicated to complete treatment within 12 months.</a:t>
            </a:r>
            <a:endParaRPr lang="en-US" sz="1200">
              <a:solidFill>
                <a:schemeClr val="accent4">
                  <a:lumMod val="50000"/>
                </a:schemeClr>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AFE50035-2190-4FDA-B2EB-AEAE8A040B62}"/>
              </a:ext>
            </a:extLst>
          </p:cNvPr>
          <p:cNvCxnSpPr/>
          <p:nvPr/>
        </p:nvCxnSpPr>
        <p:spPr>
          <a:xfrm>
            <a:off x="1219200" y="1694688"/>
            <a:ext cx="935431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5137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a:lstStyle/>
          <a:p>
            <a:pPr algn="ctr">
              <a:lnSpc>
                <a:spcPct val="100000"/>
              </a:lnSpc>
            </a:pPr>
            <a:r>
              <a:rPr lang="en-US" sz="3000"/>
              <a:t>TB Cases Resistant to Isoniazid</a:t>
            </a:r>
            <a:r>
              <a:rPr lang="en-US" sz="3000" baseline="30000"/>
              <a:t>*</a:t>
            </a:r>
            <a:r>
              <a:rPr lang="en-US" sz="3000"/>
              <a:t> by Origin of Birth,</a:t>
            </a:r>
            <a:r>
              <a:rPr lang="en-US" sz="3000" baseline="30000">
                <a:latin typeface="Segoe UI" panose="020B0502040204020203" pitchFamily="34" charset="0"/>
                <a:cs typeface="Segoe UI" panose="020B0502040204020203" pitchFamily="34" charset="0"/>
              </a:rPr>
              <a:t>†</a:t>
            </a:r>
            <a:r>
              <a:rPr lang="en-US" sz="3000"/>
              <a:t> </a:t>
            </a:r>
            <a:br>
              <a:rPr lang="en-US" sz="3000"/>
            </a:br>
            <a:r>
              <a:rPr lang="en-US" sz="3000"/>
              <a:t>United States, 1993–2022</a:t>
            </a:r>
          </a:p>
        </p:txBody>
      </p:sp>
      <p:graphicFrame>
        <p:nvGraphicFramePr>
          <p:cNvPr id="6" name="Chart 5">
            <a:extLst>
              <a:ext uri="{FF2B5EF4-FFF2-40B4-BE49-F238E27FC236}">
                <a16:creationId xmlns:a16="http://schemas.microsoft.com/office/drawing/2014/main" id="{4DA8EDFF-E133-435C-89E3-2E37C2191CC7}"/>
              </a:ext>
            </a:extLst>
          </p:cNvPr>
          <p:cNvGraphicFramePr/>
          <p:nvPr>
            <p:extLst>
              <p:ext uri="{D42A27DB-BD31-4B8C-83A1-F6EECF244321}">
                <p14:modId xmlns:p14="http://schemas.microsoft.com/office/powerpoint/2010/main" val="4226056644"/>
              </p:ext>
            </p:extLst>
          </p:nvPr>
        </p:nvGraphicFramePr>
        <p:xfrm>
          <a:off x="155864" y="1015704"/>
          <a:ext cx="12036136" cy="52802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70F851ED-E8C3-4FFE-9686-8AFE4FCC3160}"/>
              </a:ext>
            </a:extLst>
          </p:cNvPr>
          <p:cNvSpPr txBox="1">
            <a:spLocks/>
          </p:cNvSpPr>
          <p:nvPr/>
        </p:nvSpPr>
        <p:spPr>
          <a:xfrm>
            <a:off x="0" y="62959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with isolates resistant to at least isoniazid among persons with isolates tested with at least isoniazid and rifampin.</a:t>
            </a:r>
            <a:endParaRPr lang="en-US" sz="1200" baseline="30000">
              <a:latin typeface="Calibri" panose="020F0502020204030204" pitchFamily="34" charset="0"/>
              <a:cs typeface="Calibri" panose="020F0502020204030204" pitchFamily="34" charset="0"/>
            </a:endParaRPr>
          </a:p>
          <a:p>
            <a:pPr marL="0" indent="0"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594258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anchor="b"/>
          <a:lstStyle/>
          <a:p>
            <a:pPr algn="ctr">
              <a:lnSpc>
                <a:spcPct val="100000"/>
              </a:lnSpc>
            </a:pPr>
            <a:r>
              <a:rPr lang="en-US" sz="3000"/>
              <a:t>Number and Percentage of Multidrug-Resistant (MDR)</a:t>
            </a:r>
            <a:r>
              <a:rPr lang="en-US" sz="3000" baseline="30000"/>
              <a:t>*</a:t>
            </a:r>
            <a:r>
              <a:rPr lang="en-US" sz="3000"/>
              <a:t> TB Cases</a:t>
            </a:r>
            <a:r>
              <a:rPr lang="en-US" sz="3000" baseline="30000"/>
              <a:t>†</a:t>
            </a:r>
            <a:r>
              <a:rPr lang="en-US" sz="3000"/>
              <a:t> by History of TB, United States, 1993–2022</a:t>
            </a:r>
          </a:p>
        </p:txBody>
      </p:sp>
      <p:graphicFrame>
        <p:nvGraphicFramePr>
          <p:cNvPr id="6" name="Chart 5"/>
          <p:cNvGraphicFramePr/>
          <p:nvPr>
            <p:extLst>
              <p:ext uri="{D42A27DB-BD31-4B8C-83A1-F6EECF244321}">
                <p14:modId xmlns:p14="http://schemas.microsoft.com/office/powerpoint/2010/main" val="2892913803"/>
              </p:ext>
            </p:extLst>
          </p:nvPr>
        </p:nvGraphicFramePr>
        <p:xfrm>
          <a:off x="238990" y="971826"/>
          <a:ext cx="11658601" cy="53679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0" y="6303719"/>
            <a:ext cx="12192000" cy="366852"/>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323" indent="-158323" fontAlgn="auto">
              <a:spcBef>
                <a:spcPts val="0"/>
              </a:spcBef>
              <a:spcAft>
                <a:spcPts val="0"/>
              </a:spcAft>
              <a:buNone/>
            </a:pPr>
            <a:r>
              <a:rPr lang="en-US" sz="1200" baseline="30000" dirty="0">
                <a:latin typeface="Calibri"/>
                <a:cs typeface="Calibri"/>
              </a:rPr>
              <a:t>*</a:t>
            </a:r>
            <a:r>
              <a:rPr lang="en-US" sz="1200" dirty="0">
                <a:latin typeface="Calibri" panose="020F0502020204030204" pitchFamily="34" charset="0"/>
                <a:cs typeface="Calibri" panose="020F0502020204030204" pitchFamily="34" charset="0"/>
              </a:rPr>
              <a:t>Persons with isolates resistant to at least isoniazid and rifampin among persons with isolates tested with at least isoniazid and rifampin</a:t>
            </a:r>
          </a:p>
          <a:p>
            <a:pPr marL="158323" indent="-158323" fontAlgn="auto">
              <a:spcBef>
                <a:spcPts val="0"/>
              </a:spcBef>
              <a:spcAft>
                <a:spcPts val="0"/>
              </a:spcAft>
              <a:buNone/>
            </a:pPr>
            <a:r>
              <a:rPr lang="en-US" sz="1200" baseline="300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Excludes persons with unknown origin of birth</a:t>
            </a:r>
            <a:endParaRPr lang="en-US" sz="1200" dirty="0">
              <a:latin typeface="Calibri"/>
              <a:cs typeface="Calibri"/>
            </a:endParaRPr>
          </a:p>
        </p:txBody>
      </p:sp>
    </p:spTree>
    <p:extLst>
      <p:ext uri="{BB962C8B-B14F-4D97-AF65-F5344CB8AC3E}">
        <p14:creationId xmlns:p14="http://schemas.microsoft.com/office/powerpoint/2010/main" val="49603328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a:lstStyle/>
          <a:p>
            <a:pPr algn="ctr">
              <a:lnSpc>
                <a:spcPct val="100000"/>
              </a:lnSpc>
            </a:pPr>
            <a:r>
              <a:rPr lang="en-US" sz="3000"/>
              <a:t>Percentage of HIV Coinfection by Age Among Persons with TB,</a:t>
            </a:r>
            <a:r>
              <a:rPr lang="en-US" sz="3000" baseline="30000"/>
              <a:t>*</a:t>
            </a:r>
            <a:r>
              <a:rPr lang="en-US" sz="3000"/>
              <a:t> United States, 2011–2022</a:t>
            </a:r>
          </a:p>
        </p:txBody>
      </p:sp>
      <p:graphicFrame>
        <p:nvGraphicFramePr>
          <p:cNvPr id="5" name="Chart 4"/>
          <p:cNvGraphicFramePr>
            <a:graphicFrameLocks noGrp="1" noDrilldown="1" noMove="1" noResize="1"/>
          </p:cNvGraphicFramePr>
          <p:nvPr>
            <p:extLst>
              <p:ext uri="{D42A27DB-BD31-4B8C-83A1-F6EECF244321}">
                <p14:modId xmlns:p14="http://schemas.microsoft.com/office/powerpoint/2010/main" val="3129293097"/>
              </p:ext>
            </p:extLst>
          </p:nvPr>
        </p:nvGraphicFramePr>
        <p:xfrm>
          <a:off x="249383" y="1251385"/>
          <a:ext cx="11450782" cy="52963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1FFA7EE-63E6-4AEB-B2C2-7FBD53ECA01D}"/>
              </a:ext>
            </a:extLst>
          </p:cNvPr>
          <p:cNvSpPr txBox="1">
            <a:spLocks noGrp="1" noRot="1" noMove="1" noResize="1" noEditPoints="1" noAdjustHandles="1" noChangeArrowheads="1" noChangeShapeType="1"/>
          </p:cNvSpPr>
          <p:nvPr/>
        </p:nvSpPr>
        <p:spPr>
          <a:xfrm>
            <a:off x="25400" y="6425119"/>
            <a:ext cx="12192000" cy="3185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Persons alive at diagnosis with HIV test results</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97265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969264"/>
          </a:xfrm>
        </p:spPr>
        <p:txBody>
          <a:bodyPr lIns="121920" tIns="60960" rIns="121920" bIns="60960" anchor="b" anchorCtr="0"/>
          <a:lstStyle/>
          <a:p>
            <a:pPr algn="ctr">
              <a:lnSpc>
                <a:spcPct val="100000"/>
              </a:lnSpc>
            </a:pPr>
            <a:r>
              <a:rPr lang="en-US" sz="3000">
                <a:latin typeface="Calibri"/>
                <a:cs typeface="Calibri"/>
              </a:rPr>
              <a:t>Percentage of Selected</a:t>
            </a:r>
            <a:r>
              <a:rPr lang="en-US" sz="3000">
                <a:solidFill>
                  <a:srgbClr val="FF0000"/>
                </a:solidFill>
                <a:latin typeface="Calibri"/>
                <a:cs typeface="Calibri"/>
              </a:rPr>
              <a:t> </a:t>
            </a:r>
            <a:r>
              <a:rPr lang="en-US" sz="3000">
                <a:latin typeface="Calibri"/>
                <a:cs typeface="Calibri"/>
              </a:rPr>
              <a:t>Risk Factors Among Persons with TB by Origin of Birth,</a:t>
            </a:r>
            <a:r>
              <a:rPr lang="en-US" sz="3000" baseline="30000">
                <a:latin typeface="Calibri"/>
                <a:cs typeface="Calibri"/>
              </a:rPr>
              <a:t>*</a:t>
            </a:r>
            <a:r>
              <a:rPr lang="en-US" sz="3000">
                <a:latin typeface="Calibri"/>
                <a:cs typeface="Calibri"/>
              </a:rPr>
              <a:t> United States, 2022</a:t>
            </a:r>
          </a:p>
        </p:txBody>
      </p:sp>
      <p:graphicFrame>
        <p:nvGraphicFramePr>
          <p:cNvPr id="18" name="Chart 17">
            <a:extLst>
              <a:ext uri="{FF2B5EF4-FFF2-40B4-BE49-F238E27FC236}">
                <a16:creationId xmlns:a16="http://schemas.microsoft.com/office/drawing/2014/main" id="{4094D0C5-06AD-4589-A343-A3CD615C059A}"/>
              </a:ext>
            </a:extLst>
          </p:cNvPr>
          <p:cNvGraphicFramePr/>
          <p:nvPr>
            <p:extLst>
              <p:ext uri="{D42A27DB-BD31-4B8C-83A1-F6EECF244321}">
                <p14:modId xmlns:p14="http://schemas.microsoft.com/office/powerpoint/2010/main" val="1932369620"/>
              </p:ext>
            </p:extLst>
          </p:nvPr>
        </p:nvGraphicFramePr>
        <p:xfrm>
          <a:off x="712341" y="1061355"/>
          <a:ext cx="10972800" cy="5602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64E260D4-484A-48B8-8670-6730322220D2}"/>
              </a:ext>
            </a:extLst>
          </p:cNvPr>
          <p:cNvSpPr txBox="1">
            <a:spLocks/>
          </p:cNvSpPr>
          <p:nvPr/>
        </p:nvSpPr>
        <p:spPr>
          <a:xfrm>
            <a:off x="0" y="6461020"/>
            <a:ext cx="12192000" cy="320780"/>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Segoe UI" panose="020B0502040204020203" pitchFamily="34" charset="0"/>
                <a:cs typeface="Segoe UI" panose="020B0502040204020203" pitchFamily="34" charset="0"/>
              </a:rPr>
              <a:t>*</a:t>
            </a:r>
            <a:r>
              <a:rPr lang="en-US" sz="1200">
                <a:latin typeface="Calibri" panose="020F0502020204030204" pitchFamily="34" charset="0"/>
                <a:cs typeface="Calibri" panose="020F0502020204030204" pitchFamily="34" charset="0"/>
              </a:rPr>
              <a:t>Persons born in the United States, certain U.S. territories, or elsewhere to at least one U.S. citizen parent are categorized as U.S.-born. All other persons are categorized as non-U.S.–born.</a:t>
            </a:r>
            <a:endParaRPr lang="en-US" sz="1200" baseline="30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07854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D9FF-D277-4F4B-BE9B-3E2FD3FDEE1C}"/>
              </a:ext>
            </a:extLst>
          </p:cNvPr>
          <p:cNvSpPr>
            <a:spLocks noGrp="1"/>
          </p:cNvSpPr>
          <p:nvPr>
            <p:ph type="title"/>
          </p:nvPr>
        </p:nvSpPr>
        <p:spPr>
          <a:xfrm>
            <a:off x="391160" y="164592"/>
            <a:ext cx="11409680" cy="969264"/>
          </a:xfrm>
        </p:spPr>
        <p:txBody>
          <a:bodyPr lIns="121920" tIns="60960" rIns="121920" bIns="60960" anchor="b" anchorCtr="0"/>
          <a:lstStyle/>
          <a:p>
            <a:pPr algn="ctr">
              <a:lnSpc>
                <a:spcPct val="100000"/>
              </a:lnSpc>
            </a:pPr>
            <a:r>
              <a:rPr lang="en-US" sz="3000">
                <a:latin typeface="Calibri"/>
                <a:cs typeface="Calibri"/>
              </a:rPr>
              <a:t>Percentage of Social</a:t>
            </a:r>
            <a:r>
              <a:rPr lang="en-US" sz="3000">
                <a:solidFill>
                  <a:srgbClr val="FF0000"/>
                </a:solidFill>
                <a:latin typeface="Calibri"/>
                <a:cs typeface="Calibri"/>
              </a:rPr>
              <a:t> </a:t>
            </a:r>
            <a:r>
              <a:rPr lang="en-US" sz="3000">
                <a:latin typeface="Calibri"/>
                <a:cs typeface="Calibri"/>
              </a:rPr>
              <a:t>and Behavioral Risk Factors Among Persons </a:t>
            </a:r>
            <a:br>
              <a:rPr lang="en-US" sz="3000">
                <a:latin typeface="Calibri"/>
                <a:cs typeface="Calibri"/>
              </a:rPr>
            </a:br>
            <a:r>
              <a:rPr lang="en-US" sz="3000"/>
              <a:t>Aged </a:t>
            </a:r>
            <a:r>
              <a:rPr lang="en-US" sz="3000">
                <a:latin typeface="Calibri"/>
                <a:cs typeface="Calibri"/>
              </a:rPr>
              <a:t>≥15 Years with TB, United States, 2022</a:t>
            </a:r>
          </a:p>
        </p:txBody>
      </p:sp>
      <p:graphicFrame>
        <p:nvGraphicFramePr>
          <p:cNvPr id="6" name="Chart 5">
            <a:extLst>
              <a:ext uri="{FF2B5EF4-FFF2-40B4-BE49-F238E27FC236}">
                <a16:creationId xmlns:a16="http://schemas.microsoft.com/office/drawing/2014/main" id="{FBD9CEB5-FA14-49A5-B870-2E6BACFC9A38}"/>
              </a:ext>
            </a:extLst>
          </p:cNvPr>
          <p:cNvGraphicFramePr/>
          <p:nvPr>
            <p:extLst>
              <p:ext uri="{D42A27DB-BD31-4B8C-83A1-F6EECF244321}">
                <p14:modId xmlns:p14="http://schemas.microsoft.com/office/powerpoint/2010/main" val="198733636"/>
              </p:ext>
            </p:extLst>
          </p:nvPr>
        </p:nvGraphicFramePr>
        <p:xfrm>
          <a:off x="274320" y="1133856"/>
          <a:ext cx="11623040" cy="54495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97C2B549-85FA-4495-BFE2-4EBCC999F55B}"/>
              </a:ext>
            </a:extLst>
          </p:cNvPr>
          <p:cNvSpPr txBox="1">
            <a:spLocks/>
          </p:cNvSpPr>
          <p:nvPr/>
        </p:nvSpPr>
        <p:spPr>
          <a:xfrm>
            <a:off x="0" y="6315604"/>
            <a:ext cx="12192000" cy="542396"/>
          </a:xfrm>
          <a:prstGeom prst="rect">
            <a:avLst/>
          </a:prstGeom>
        </p:spPr>
        <p:txBody>
          <a:bodyPr lIns="121920" tIns="60960" rIns="121920" bIns="6096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en-US" sz="1200" baseline="30000">
                <a:solidFill>
                  <a:schemeClr val="tx1">
                    <a:lumMod val="85000"/>
                    <a:lumOff val="15000"/>
                  </a:schemeClr>
                </a:solidFill>
                <a:latin typeface="Segoe UI" panose="020B0502040204020203" pitchFamily="34" charset="0"/>
                <a:cs typeface="Segoe UI" panose="020B0502040204020203" pitchFamily="34" charset="0"/>
              </a:rPr>
              <a:t>*</a:t>
            </a:r>
            <a:r>
              <a:rPr lang="en-US" sz="1200">
                <a:solidFill>
                  <a:schemeClr val="tx1">
                    <a:lumMod val="85000"/>
                    <a:lumOff val="15000"/>
                  </a:schemeClr>
                </a:solidFill>
                <a:latin typeface="Calibri" panose="020F0502020204030204" pitchFamily="34" charset="0"/>
                <a:cs typeface="Calibri" panose="020F0502020204030204" pitchFamily="34" charset="0"/>
              </a:rPr>
              <a:t>Within past 12 months prior to TB diagnosis</a:t>
            </a:r>
          </a:p>
          <a:p>
            <a:pPr marL="0" indent="0" fontAlgn="auto">
              <a:spcBef>
                <a:spcPts val="0"/>
              </a:spcBef>
              <a:spcAft>
                <a:spcPts val="0"/>
              </a:spcAft>
              <a:buFont typeface="Arial" pitchFamily="34" charset="0"/>
              <a:buNone/>
            </a:pPr>
            <a:r>
              <a:rPr lang="en-US" sz="1200" baseline="30000">
                <a:solidFill>
                  <a:schemeClr val="tx1">
                    <a:lumMod val="85000"/>
                    <a:lumOff val="15000"/>
                  </a:schemeClr>
                </a:solidFill>
                <a:latin typeface="Calibri" panose="020F0502020204030204" pitchFamily="34" charset="0"/>
                <a:cs typeface="Calibri" panose="020F0502020204030204" pitchFamily="34" charset="0"/>
              </a:rPr>
              <a:t>†</a:t>
            </a:r>
            <a:r>
              <a:rPr lang="en-US" sz="1200">
                <a:solidFill>
                  <a:schemeClr val="tx1">
                    <a:lumMod val="85000"/>
                    <a:lumOff val="15000"/>
                  </a:schemeClr>
                </a:solidFill>
                <a:latin typeface="Calibri" panose="020F0502020204030204" pitchFamily="34" charset="0"/>
                <a:cs typeface="Calibri" panose="020F0502020204030204" pitchFamily="34" charset="0"/>
              </a:rPr>
              <a:t>At the time of TB diagnosis</a:t>
            </a:r>
            <a:endParaRPr lang="en-US" sz="1200"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F8A3C8-6F7B-4D69-9D20-766F9A27CC15}"/>
              </a:ext>
            </a:extLst>
          </p:cNvPr>
          <p:cNvSpPr txBox="1"/>
          <p:nvPr/>
        </p:nvSpPr>
        <p:spPr>
          <a:xfrm>
            <a:off x="1876552" y="1493602"/>
            <a:ext cx="2171192" cy="400110"/>
          </a:xfrm>
          <a:prstGeom prst="rect">
            <a:avLst/>
          </a:prstGeom>
          <a:solidFill>
            <a:schemeClr val="bg2"/>
          </a:solidFill>
        </p:spPr>
        <p:txBody>
          <a:bodyPr wrap="square" rtlCol="0">
            <a:spAutoFit/>
          </a:bodyPr>
          <a:lstStyle/>
          <a:p>
            <a:pPr>
              <a:buFont typeface="Arial" pitchFamily="34" charset="0"/>
              <a:buNone/>
            </a:pPr>
            <a:r>
              <a:rPr lang="en-US" sz="2000">
                <a:solidFill>
                  <a:schemeClr val="tx1">
                    <a:lumMod val="85000"/>
                    <a:lumOff val="15000"/>
                  </a:schemeClr>
                </a:solidFill>
                <a:latin typeface="Calibri" panose="020F0502020204030204" pitchFamily="34" charset="0"/>
              </a:rPr>
              <a:t>Excess alcohol use</a:t>
            </a:r>
            <a:r>
              <a:rPr lang="en-US" sz="2000" baseline="30000">
                <a:solidFill>
                  <a:schemeClr val="tx1">
                    <a:lumMod val="85000"/>
                    <a:lumOff val="15000"/>
                  </a:schemeClr>
                </a:solidFill>
                <a:latin typeface="Calibri" panose="020F0502020204030204" pitchFamily="34" charset="0"/>
              </a:rPr>
              <a:t>*</a:t>
            </a:r>
            <a:endParaRPr lang="en-US" sz="2000">
              <a:solidFill>
                <a:schemeClr val="tx1">
                  <a:lumMod val="85000"/>
                  <a:lumOff val="15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93E55F0B-FC09-4FCD-A8A1-7290BE703DFC}"/>
              </a:ext>
            </a:extLst>
          </p:cNvPr>
          <p:cNvSpPr txBox="1"/>
          <p:nvPr/>
        </p:nvSpPr>
        <p:spPr>
          <a:xfrm>
            <a:off x="1645920" y="5797378"/>
            <a:ext cx="2371344"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tx1">
                    <a:lumMod val="85000"/>
                    <a:lumOff val="15000"/>
                  </a:schemeClr>
                </a:solidFill>
                <a:latin typeface="Calibri" panose="020F0502020204030204" pitchFamily="34" charset="0"/>
              </a:rPr>
              <a:t>Injecting drug use</a:t>
            </a:r>
            <a:r>
              <a:rPr lang="en-US" sz="2000" baseline="30000">
                <a:solidFill>
                  <a:schemeClr val="tx1">
                    <a:lumMod val="85000"/>
                    <a:lumOff val="1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83B92974-20E3-9EE0-9321-61B2FF13DF1F}"/>
              </a:ext>
            </a:extLst>
          </p:cNvPr>
          <p:cNvSpPr txBox="1"/>
          <p:nvPr/>
        </p:nvSpPr>
        <p:spPr>
          <a:xfrm>
            <a:off x="1366092" y="2606339"/>
            <a:ext cx="2651172"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tx1">
                    <a:lumMod val="85000"/>
                    <a:lumOff val="15000"/>
                  </a:schemeClr>
                </a:solidFill>
                <a:latin typeface="Calibri" panose="020F0502020204030204" pitchFamily="34" charset="0"/>
              </a:rPr>
              <a:t>Noninjecting drug use</a:t>
            </a:r>
            <a:r>
              <a:rPr lang="en-US" sz="2000" baseline="30000">
                <a:solidFill>
                  <a:schemeClr val="tx1">
                    <a:lumMod val="85000"/>
                    <a:lumOff val="15000"/>
                  </a:schemeClr>
                </a:solidFill>
                <a:latin typeface="Calibri" panose="020F0502020204030204" pitchFamily="34" charset="0"/>
              </a:rPr>
              <a:t>*</a:t>
            </a:r>
          </a:p>
        </p:txBody>
      </p:sp>
      <p:sp>
        <p:nvSpPr>
          <p:cNvPr id="5" name="TextBox 4">
            <a:extLst>
              <a:ext uri="{FF2B5EF4-FFF2-40B4-BE49-F238E27FC236}">
                <a16:creationId xmlns:a16="http://schemas.microsoft.com/office/drawing/2014/main" id="{13A50ECE-524B-855B-33D5-3A6068805AD9}"/>
              </a:ext>
            </a:extLst>
          </p:cNvPr>
          <p:cNvSpPr txBox="1"/>
          <p:nvPr/>
        </p:nvSpPr>
        <p:spPr>
          <a:xfrm>
            <a:off x="760164" y="3649463"/>
            <a:ext cx="3224049" cy="400110"/>
          </a:xfrm>
          <a:prstGeom prst="rect">
            <a:avLst/>
          </a:prstGeom>
          <a:solidFill>
            <a:schemeClr val="bg2"/>
          </a:solidFill>
        </p:spPr>
        <p:txBody>
          <a:bodyPr wrap="square" rtlCol="0">
            <a:spAutoFit/>
          </a:bodyPr>
          <a:lstStyle/>
          <a:p>
            <a:pPr algn="r">
              <a:buFont typeface="Arial" pitchFamily="34" charset="0"/>
              <a:buNone/>
            </a:pPr>
            <a:r>
              <a:rPr lang="en-US" sz="2000">
                <a:solidFill>
                  <a:schemeClr val="tx1">
                    <a:lumMod val="85000"/>
                    <a:lumOff val="15000"/>
                  </a:schemeClr>
                </a:solidFill>
                <a:latin typeface="Calibri" panose="020F0502020204030204" pitchFamily="34" charset="0"/>
              </a:rPr>
              <a:t>Experiencing homelessness</a:t>
            </a:r>
            <a:r>
              <a:rPr lang="en-US" sz="2000" baseline="30000">
                <a:solidFill>
                  <a:schemeClr val="tx1">
                    <a:lumMod val="85000"/>
                    <a:lumOff val="15000"/>
                  </a:schemeClr>
                </a:solidFill>
                <a:latin typeface="Calibri" panose="020F0502020204030204" pitchFamily="34" charset="0"/>
              </a:rPr>
              <a:t>*</a:t>
            </a:r>
          </a:p>
        </p:txBody>
      </p:sp>
      <p:sp>
        <p:nvSpPr>
          <p:cNvPr id="8" name="TextBox 7">
            <a:extLst>
              <a:ext uri="{FF2B5EF4-FFF2-40B4-BE49-F238E27FC236}">
                <a16:creationId xmlns:a16="http://schemas.microsoft.com/office/drawing/2014/main" id="{D8E93789-61A6-0462-12B4-E51B3C40FE7A}"/>
              </a:ext>
            </a:extLst>
          </p:cNvPr>
          <p:cNvSpPr txBox="1"/>
          <p:nvPr/>
        </p:nvSpPr>
        <p:spPr>
          <a:xfrm>
            <a:off x="142240" y="4644248"/>
            <a:ext cx="3841973" cy="400110"/>
          </a:xfrm>
          <a:prstGeom prst="rect">
            <a:avLst/>
          </a:prstGeom>
          <a:solidFill>
            <a:schemeClr val="bg2"/>
          </a:solidFill>
        </p:spPr>
        <p:txBody>
          <a:bodyPr wrap="square" rtlCol="0">
            <a:spAutoFit/>
          </a:bodyPr>
          <a:lstStyle/>
          <a:p>
            <a:pPr algn="r">
              <a:buFont typeface="Arial" pitchFamily="34" charset="0"/>
              <a:buNone/>
            </a:pPr>
            <a:r>
              <a:rPr lang="en-US" sz="2000" dirty="0">
                <a:solidFill>
                  <a:schemeClr val="tx1">
                    <a:lumMod val="85000"/>
                    <a:lumOff val="15000"/>
                  </a:schemeClr>
                </a:solidFill>
                <a:latin typeface="Calibri" panose="020F0502020204030204" pitchFamily="34" charset="0"/>
              </a:rPr>
              <a:t>Residing in long-term care facility</a:t>
            </a:r>
            <a:r>
              <a:rPr lang="en-US" sz="2000" baseline="30000" dirty="0">
                <a:solidFill>
                  <a:schemeClr val="tx1">
                    <a:lumMod val="85000"/>
                    <a:lumOff val="15000"/>
                  </a:schemeClr>
                </a:solidFill>
                <a:latin typeface="Calibri" panose="020F0502020204030204" pitchFamily="34" charset="0"/>
              </a:rPr>
              <a:t>†</a:t>
            </a:r>
          </a:p>
        </p:txBody>
      </p:sp>
    </p:spTree>
    <p:extLst>
      <p:ext uri="{BB962C8B-B14F-4D97-AF65-F5344CB8AC3E}">
        <p14:creationId xmlns:p14="http://schemas.microsoft.com/office/powerpoint/2010/main" val="8803454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5">
            <a:extLst>
              <a:ext uri="{FF2B5EF4-FFF2-40B4-BE49-F238E27FC236}">
                <a16:creationId xmlns:a16="http://schemas.microsoft.com/office/drawing/2014/main" id="{0E26E049-D6F4-4449-B443-CAEB08944F10}"/>
              </a:ext>
            </a:extLst>
          </p:cNvPr>
          <p:cNvSpPr txBox="1">
            <a:spLocks noChangeArrowheads="1"/>
          </p:cNvSpPr>
          <p:nvPr/>
        </p:nvSpPr>
        <p:spPr bwMode="auto">
          <a:xfrm>
            <a:off x="4827645" y="1446330"/>
            <a:ext cx="2627771" cy="892552"/>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Dead at diagnosis</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(N=208)</a:t>
            </a:r>
            <a:r>
              <a:rPr lang="en-US" sz="2600" b="1" baseline="30000">
                <a:solidFill>
                  <a:schemeClr val="tx1">
                    <a:lumMod val="85000"/>
                    <a:lumOff val="15000"/>
                  </a:schemeClr>
                </a:solidFill>
                <a:latin typeface="Calibri" panose="020F0502020204030204" pitchFamily="34" charset="0"/>
                <a:cs typeface="Calibri" panose="020F0502020204030204" pitchFamily="34" charset="0"/>
              </a:rPr>
              <a:t> </a:t>
            </a:r>
          </a:p>
        </p:txBody>
      </p:sp>
      <p:sp>
        <p:nvSpPr>
          <p:cNvPr id="14" name="Text Box 75">
            <a:extLst>
              <a:ext uri="{FF2B5EF4-FFF2-40B4-BE49-F238E27FC236}">
                <a16:creationId xmlns:a16="http://schemas.microsoft.com/office/drawing/2014/main" id="{3CE8B2F9-2746-4586-AE96-799F395F36FF}"/>
              </a:ext>
            </a:extLst>
          </p:cNvPr>
          <p:cNvSpPr txBox="1">
            <a:spLocks noChangeArrowheads="1"/>
          </p:cNvSpPr>
          <p:nvPr/>
        </p:nvSpPr>
        <p:spPr bwMode="auto">
          <a:xfrm>
            <a:off x="8958434" y="1451928"/>
            <a:ext cx="2934394" cy="892552"/>
          </a:xfrm>
          <a:prstGeom prst="rect">
            <a:avLst/>
          </a:prstGeom>
          <a:noFill/>
          <a:ln w="9525">
            <a:noFill/>
            <a:miter lim="800000"/>
            <a:headEnd/>
            <a:tailEnd/>
          </a:ln>
          <a:effectLst/>
        </p:spPr>
        <p:txBody>
          <a:bodyPr wrap="none">
            <a:spAutoFit/>
          </a:bodyPr>
          <a:lstStyle/>
          <a:p>
            <a:pPr algn="ctr"/>
            <a:r>
              <a:rPr lang="en-US" sz="2600" b="1">
                <a:solidFill>
                  <a:schemeClr val="tx1">
                    <a:lumMod val="85000"/>
                    <a:lumOff val="15000"/>
                  </a:schemeClr>
                </a:solidFill>
                <a:latin typeface="Calibri" panose="020F0502020204030204" pitchFamily="34" charset="0"/>
                <a:cs typeface="Calibri" panose="020F0502020204030204" pitchFamily="34" charset="0"/>
              </a:rPr>
              <a:t>Died after diagnosis</a:t>
            </a:r>
          </a:p>
          <a:p>
            <a:pPr algn="ctr"/>
            <a:r>
              <a:rPr lang="en-US" sz="2600">
                <a:solidFill>
                  <a:schemeClr val="tx1">
                    <a:lumMod val="85000"/>
                    <a:lumOff val="15000"/>
                  </a:schemeClr>
                </a:solidFill>
                <a:latin typeface="Calibri" panose="020F0502020204030204" pitchFamily="34" charset="0"/>
                <a:cs typeface="Calibri" panose="020F0502020204030204" pitchFamily="34" charset="0"/>
              </a:rPr>
              <a:t>(N=637)</a:t>
            </a:r>
            <a:r>
              <a:rPr lang="en-US" sz="2600" baseline="30000">
                <a:solidFill>
                  <a:schemeClr val="tx1">
                    <a:lumMod val="85000"/>
                    <a:lumOff val="15000"/>
                  </a:schemeClr>
                </a:solidFill>
                <a:latin typeface="Calibri" panose="020F0502020204030204" pitchFamily="34" charset="0"/>
                <a:cs typeface="Calibri" panose="020F0502020204030204" pitchFamily="34" charset="0"/>
              </a:rPr>
              <a:t>†</a:t>
            </a:r>
            <a:r>
              <a:rPr lang="en-US" sz="2600" b="1" baseline="30000">
                <a:solidFill>
                  <a:schemeClr val="tx1">
                    <a:lumMod val="85000"/>
                    <a:lumOff val="15000"/>
                  </a:schemeClr>
                </a:solidFill>
                <a:latin typeface="Calibri" panose="020F0502020204030204" pitchFamily="34" charset="0"/>
                <a:cs typeface="Calibri" panose="020F0502020204030204" pitchFamily="34" charset="0"/>
              </a:rPr>
              <a:t> </a:t>
            </a:r>
          </a:p>
        </p:txBody>
      </p:sp>
      <p:grpSp>
        <p:nvGrpSpPr>
          <p:cNvPr id="5" name="Group 4">
            <a:extLst>
              <a:ext uri="{FF2B5EF4-FFF2-40B4-BE49-F238E27FC236}">
                <a16:creationId xmlns:a16="http://schemas.microsoft.com/office/drawing/2014/main" id="{3E1DCF77-950C-4CA4-A173-CE06CCFCC81B}"/>
              </a:ext>
            </a:extLst>
          </p:cNvPr>
          <p:cNvGrpSpPr/>
          <p:nvPr/>
        </p:nvGrpSpPr>
        <p:grpSpPr>
          <a:xfrm>
            <a:off x="3357125" y="2437227"/>
            <a:ext cx="8547264" cy="3557211"/>
            <a:chOff x="3244235" y="2360524"/>
            <a:chExt cx="8547264" cy="3557211"/>
          </a:xfrm>
        </p:grpSpPr>
        <p:graphicFrame>
          <p:nvGraphicFramePr>
            <p:cNvPr id="16" name="Chart 15">
              <a:extLst>
                <a:ext uri="{FF2B5EF4-FFF2-40B4-BE49-F238E27FC236}">
                  <a16:creationId xmlns:a16="http://schemas.microsoft.com/office/drawing/2014/main" id="{8A8FD5A0-CDE9-4A3B-81FC-F421D3A8AB21}"/>
                </a:ext>
              </a:extLst>
            </p:cNvPr>
            <p:cNvGraphicFramePr/>
            <p:nvPr>
              <p:extLst>
                <p:ext uri="{D42A27DB-BD31-4B8C-83A1-F6EECF244321}">
                  <p14:modId xmlns:p14="http://schemas.microsoft.com/office/powerpoint/2010/main" val="639739555"/>
                </p:ext>
              </p:extLst>
            </p:nvPr>
          </p:nvGraphicFramePr>
          <p:xfrm>
            <a:off x="3244235" y="2360524"/>
            <a:ext cx="4023360" cy="3557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336322E-B720-44AF-A282-E648DBDF6E5E}"/>
                </a:ext>
              </a:extLst>
            </p:cNvPr>
            <p:cNvGraphicFramePr/>
            <p:nvPr>
              <p:extLst>
                <p:ext uri="{D42A27DB-BD31-4B8C-83A1-F6EECF244321}">
                  <p14:modId xmlns:p14="http://schemas.microsoft.com/office/powerpoint/2010/main" val="3387198451"/>
                </p:ext>
              </p:extLst>
            </p:nvPr>
          </p:nvGraphicFramePr>
          <p:xfrm>
            <a:off x="7768139" y="2360524"/>
            <a:ext cx="4023360" cy="355721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75">
              <a:extLst>
                <a:ext uri="{FF2B5EF4-FFF2-40B4-BE49-F238E27FC236}">
                  <a16:creationId xmlns:a16="http://schemas.microsoft.com/office/drawing/2014/main" id="{1E564CA6-215F-4FC2-9A3C-08D042A0815C}"/>
                </a:ext>
              </a:extLst>
            </p:cNvPr>
            <p:cNvSpPr txBox="1">
              <a:spLocks noChangeArrowheads="1"/>
            </p:cNvSpPr>
            <p:nvPr/>
          </p:nvSpPr>
          <p:spPr bwMode="auto">
            <a:xfrm>
              <a:off x="7151300" y="2693140"/>
              <a:ext cx="1815640" cy="707886"/>
            </a:xfrm>
            <a:prstGeom prst="rect">
              <a:avLst/>
            </a:prstGeom>
            <a:noFill/>
            <a:ln w="9525">
              <a:noFill/>
              <a:miter lim="800000"/>
              <a:headEnd/>
              <a:tailEnd/>
            </a:ln>
            <a:effectLst/>
          </p:spPr>
          <p:txBody>
            <a:bodyPr wrap="square">
              <a:spAutoFit/>
            </a:bodyPr>
            <a:lstStyle/>
            <a:p>
              <a:pPr algn="ctr"/>
              <a:r>
                <a:rPr lang="en-US" sz="2000" b="1">
                  <a:solidFill>
                    <a:schemeClr val="tx1">
                      <a:lumMod val="85000"/>
                      <a:lumOff val="15000"/>
                    </a:schemeClr>
                  </a:solidFill>
                  <a:latin typeface="Calibri" panose="020F0502020204030204" pitchFamily="34" charset="0"/>
                  <a:cs typeface="Calibri" panose="020F0502020204030204" pitchFamily="34" charset="0"/>
                </a:rPr>
                <a:t>TB cause of death</a:t>
              </a:r>
              <a:endParaRPr lang="en-US" sz="2000" b="1"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Text Box 75">
              <a:extLst>
                <a:ext uri="{FF2B5EF4-FFF2-40B4-BE49-F238E27FC236}">
                  <a16:creationId xmlns:a16="http://schemas.microsoft.com/office/drawing/2014/main" id="{2B9F215B-27DF-4C3B-9AC0-658A36F2C6F5}"/>
                </a:ext>
              </a:extLst>
            </p:cNvPr>
            <p:cNvSpPr txBox="1">
              <a:spLocks noChangeArrowheads="1"/>
            </p:cNvSpPr>
            <p:nvPr/>
          </p:nvSpPr>
          <p:spPr bwMode="auto">
            <a:xfrm>
              <a:off x="7151300" y="3811393"/>
              <a:ext cx="1815640" cy="707886"/>
            </a:xfrm>
            <a:prstGeom prst="rect">
              <a:avLst/>
            </a:prstGeom>
            <a:noFill/>
            <a:ln w="9525">
              <a:noFill/>
              <a:miter lim="800000"/>
              <a:headEnd/>
              <a:tailEnd/>
            </a:ln>
            <a:effectLst/>
          </p:spPr>
          <p:txBody>
            <a:bodyPr wrap="square">
              <a:spAutoFit/>
            </a:bodyPr>
            <a:lstStyle/>
            <a:p>
              <a:pPr algn="ctr"/>
              <a:r>
                <a:rPr lang="en-US" sz="2000" b="1">
                  <a:solidFill>
                    <a:schemeClr val="tx1">
                      <a:lumMod val="85000"/>
                      <a:lumOff val="15000"/>
                    </a:schemeClr>
                  </a:solidFill>
                  <a:latin typeface="Calibri" panose="020F0502020204030204" pitchFamily="34" charset="0"/>
                  <a:cs typeface="Calibri" panose="020F0502020204030204" pitchFamily="34" charset="0"/>
                </a:rPr>
                <a:t>TB not cause </a:t>
              </a:r>
            </a:p>
            <a:p>
              <a:pPr algn="ctr"/>
              <a:r>
                <a:rPr lang="en-US" sz="2000" b="1">
                  <a:solidFill>
                    <a:schemeClr val="tx1">
                      <a:lumMod val="85000"/>
                      <a:lumOff val="15000"/>
                    </a:schemeClr>
                  </a:solidFill>
                  <a:latin typeface="Calibri" panose="020F0502020204030204" pitchFamily="34" charset="0"/>
                  <a:cs typeface="Calibri" panose="020F0502020204030204" pitchFamily="34" charset="0"/>
                </a:rPr>
                <a:t>of death</a:t>
              </a:r>
              <a:endParaRPr lang="en-US" sz="2000" b="1" baseline="3000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 Box 75">
              <a:extLst>
                <a:ext uri="{FF2B5EF4-FFF2-40B4-BE49-F238E27FC236}">
                  <a16:creationId xmlns:a16="http://schemas.microsoft.com/office/drawing/2014/main" id="{EC681433-98B9-4BFE-BB03-6312E685B550}"/>
                </a:ext>
              </a:extLst>
            </p:cNvPr>
            <p:cNvSpPr txBox="1">
              <a:spLocks noChangeArrowheads="1"/>
            </p:cNvSpPr>
            <p:nvPr/>
          </p:nvSpPr>
          <p:spPr bwMode="auto">
            <a:xfrm>
              <a:off x="7162589" y="4929647"/>
              <a:ext cx="1815640" cy="707886"/>
            </a:xfrm>
            <a:prstGeom prst="rect">
              <a:avLst/>
            </a:prstGeom>
            <a:noFill/>
            <a:ln w="9525">
              <a:noFill/>
              <a:miter lim="800000"/>
              <a:headEnd/>
              <a:tailEnd/>
            </a:ln>
            <a:effectLst/>
          </p:spPr>
          <p:txBody>
            <a:bodyPr wrap="square">
              <a:spAutoFit/>
            </a:bodyPr>
            <a:lstStyle/>
            <a:p>
              <a:pPr algn="ctr"/>
              <a:r>
                <a:rPr lang="en-US" sz="2000" b="1">
                  <a:solidFill>
                    <a:schemeClr val="tx1">
                      <a:lumMod val="85000"/>
                      <a:lumOff val="15000"/>
                    </a:schemeClr>
                  </a:solidFill>
                  <a:latin typeface="Calibri" panose="020F0502020204030204" pitchFamily="34" charset="0"/>
                  <a:cs typeface="Calibri" panose="020F0502020204030204" pitchFamily="34" charset="0"/>
                </a:rPr>
                <a:t>Unknown cause of death</a:t>
              </a:r>
              <a:endParaRPr lang="en-US" sz="2000" b="1" baseline="30000">
                <a:solidFill>
                  <a:schemeClr val="tx1">
                    <a:lumMod val="85000"/>
                    <a:lumOff val="15000"/>
                  </a:schemeClr>
                </a:solidFill>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a:xfrm>
            <a:off x="503854" y="116466"/>
            <a:ext cx="11184293" cy="971815"/>
          </a:xfrm>
        </p:spPr>
        <p:txBody>
          <a:bodyPr/>
          <a:lstStyle/>
          <a:p>
            <a:pPr algn="ctr">
              <a:lnSpc>
                <a:spcPct val="100000"/>
              </a:lnSpc>
            </a:pPr>
            <a:r>
              <a:rPr lang="en-US" sz="3000"/>
              <a:t>Percentage of TB Cases by Status</a:t>
            </a:r>
            <a:br>
              <a:rPr lang="en-US" sz="3000"/>
            </a:br>
            <a:r>
              <a:rPr lang="en-US" sz="3000"/>
              <a:t>and Cause of Death, United States, 2020</a:t>
            </a:r>
            <a:r>
              <a:rPr lang="en-US" sz="3000" baseline="30000"/>
              <a:t>*</a:t>
            </a:r>
            <a:endParaRPr lang="en-US" sz="3000">
              <a:solidFill>
                <a:srgbClr val="5F5F5F"/>
              </a:solidFill>
            </a:endParaRPr>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1170119696"/>
              </p:ext>
            </p:extLst>
          </p:nvPr>
        </p:nvGraphicFramePr>
        <p:xfrm>
          <a:off x="-207545" y="1627318"/>
          <a:ext cx="4595445" cy="4507078"/>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a:extLst>
              <a:ext uri="{FF2B5EF4-FFF2-40B4-BE49-F238E27FC236}">
                <a16:creationId xmlns:a16="http://schemas.microsoft.com/office/drawing/2014/main" id="{57ABA923-69B1-4A07-9C9E-3A351603A618}"/>
              </a:ext>
            </a:extLst>
          </p:cNvPr>
          <p:cNvCxnSpPr>
            <a:cxnSpLocks/>
          </p:cNvCxnSpPr>
          <p:nvPr/>
        </p:nvCxnSpPr>
        <p:spPr>
          <a:xfrm>
            <a:off x="4143022" y="4436533"/>
            <a:ext cx="329912" cy="1529816"/>
          </a:xfrm>
          <a:prstGeom prst="line">
            <a:avLst/>
          </a:prstGeom>
          <a:ln w="317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CD9E5-0F86-45B8-B286-5AE8F4303AFA}"/>
              </a:ext>
            </a:extLst>
          </p:cNvPr>
          <p:cNvCxnSpPr>
            <a:cxnSpLocks/>
          </p:cNvCxnSpPr>
          <p:nvPr/>
        </p:nvCxnSpPr>
        <p:spPr>
          <a:xfrm flipV="1">
            <a:off x="3883511" y="2437227"/>
            <a:ext cx="567409" cy="553399"/>
          </a:xfrm>
          <a:prstGeom prst="line">
            <a:avLst/>
          </a:prstGeom>
          <a:ln w="317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02331E-ECDA-419A-BD33-668FFB38860F}"/>
              </a:ext>
            </a:extLst>
          </p:cNvPr>
          <p:cNvSpPr txBox="1"/>
          <p:nvPr/>
        </p:nvSpPr>
        <p:spPr>
          <a:xfrm>
            <a:off x="0" y="6238338"/>
            <a:ext cx="11717249" cy="461665"/>
          </a:xfrm>
          <a:prstGeom prst="rect">
            <a:avLst/>
          </a:prstGeom>
        </p:spPr>
        <p:txBody>
          <a:bodyPr wrap="square" rtlCol="0">
            <a:spAutoFit/>
          </a:bodyPr>
          <a:lstStyle/>
          <a:p>
            <a:r>
              <a:rPr lang="en-US" sz="1200" baseline="30000">
                <a:latin typeface="Calibri" panose="020F0502020204030204" pitchFamily="34" charset="0"/>
                <a:cs typeface="Segoe UI" panose="020B0502040204020203" pitchFamily="34" charset="0"/>
              </a:rPr>
              <a:t>*</a:t>
            </a:r>
            <a:r>
              <a:rPr lang="en-US" sz="1200">
                <a:latin typeface="Calibri" panose="020F0502020204030204" pitchFamily="34" charset="0"/>
                <a:cs typeface="Segoe UI" panose="020B0502040204020203" pitchFamily="34" charset="0"/>
              </a:rPr>
              <a:t>Most recent year for which data are complete</a:t>
            </a:r>
          </a:p>
          <a:p>
            <a:r>
              <a:rPr lang="en-US" sz="1200" baseline="30000">
                <a:latin typeface="Calibri" panose="020F0502020204030204" pitchFamily="34" charset="0"/>
                <a:cs typeface="Segoe UI" panose="020B0502040204020203" pitchFamily="34" charset="0"/>
              </a:rPr>
              <a:t>†</a:t>
            </a:r>
            <a:r>
              <a:rPr lang="en-US" sz="1200">
                <a:latin typeface="Calibri" panose="020F0502020204030204" pitchFamily="34" charset="0"/>
                <a:cs typeface="Segoe UI" panose="020B0502040204020203" pitchFamily="34" charset="0"/>
              </a:rPr>
              <a:t>Six deaths were related to TB therapy.</a:t>
            </a:r>
            <a:endParaRPr lang="en-US" sz="1200">
              <a:latin typeface="Calibri" panose="020F0502020204030204" pitchFamily="34" charset="0"/>
            </a:endParaRPr>
          </a:p>
        </p:txBody>
      </p:sp>
      <p:sp>
        <p:nvSpPr>
          <p:cNvPr id="25" name="Rectangle 24">
            <a:extLst>
              <a:ext uri="{FF2B5EF4-FFF2-40B4-BE49-F238E27FC236}">
                <a16:creationId xmlns:a16="http://schemas.microsoft.com/office/drawing/2014/main" id="{32C1A5A6-ABF1-49AD-8C7B-F17733805CF8}"/>
              </a:ext>
            </a:extLst>
          </p:cNvPr>
          <p:cNvSpPr/>
          <p:nvPr/>
        </p:nvSpPr>
        <p:spPr>
          <a:xfrm>
            <a:off x="4450920" y="2442824"/>
            <a:ext cx="7650769" cy="3531491"/>
          </a:xfrm>
          <a:prstGeom prst="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74382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592"/>
            <a:ext cx="10972800" cy="694944"/>
          </a:xfrm>
        </p:spPr>
        <p:txBody>
          <a:bodyPr/>
          <a:lstStyle/>
          <a:p>
            <a:pPr algn="ctr">
              <a:lnSpc>
                <a:spcPct val="100000"/>
              </a:lnSpc>
            </a:pPr>
            <a:r>
              <a:rPr lang="en-US" sz="3000"/>
              <a:t>Definitions for TB Genotyping in the United States</a:t>
            </a:r>
          </a:p>
        </p:txBody>
      </p:sp>
      <p:pic>
        <p:nvPicPr>
          <p:cNvPr id="3" name="Picture 2">
            <a:extLst>
              <a:ext uri="{FF2B5EF4-FFF2-40B4-BE49-F238E27FC236}">
                <a16:creationId xmlns:a16="http://schemas.microsoft.com/office/drawing/2014/main" id="{EEA9957B-B84A-7158-4B2D-34D3C1F8153B}"/>
              </a:ext>
            </a:extLst>
          </p:cNvPr>
          <p:cNvPicPr>
            <a:picLocks noChangeAspect="1"/>
          </p:cNvPicPr>
          <p:nvPr/>
        </p:nvPicPr>
        <p:blipFill>
          <a:blip r:embed="rId3"/>
          <a:stretch>
            <a:fillRect/>
          </a:stretch>
        </p:blipFill>
        <p:spPr>
          <a:xfrm>
            <a:off x="441470" y="942772"/>
            <a:ext cx="11309060" cy="5377139"/>
          </a:xfrm>
          <a:prstGeom prst="rect">
            <a:avLst/>
          </a:prstGeom>
        </p:spPr>
      </p:pic>
      <p:sp>
        <p:nvSpPr>
          <p:cNvPr id="4" name="TextBox 3">
            <a:extLst>
              <a:ext uri="{FF2B5EF4-FFF2-40B4-BE49-F238E27FC236}">
                <a16:creationId xmlns:a16="http://schemas.microsoft.com/office/drawing/2014/main" id="{940BD5C2-FA36-EB99-DF20-AA1F180C34EE}"/>
              </a:ext>
            </a:extLst>
          </p:cNvPr>
          <p:cNvSpPr txBox="1"/>
          <p:nvPr/>
        </p:nvSpPr>
        <p:spPr>
          <a:xfrm>
            <a:off x="-1" y="6280338"/>
            <a:ext cx="86296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solidFill>
                  <a:srgbClr val="000000"/>
                </a:solidFill>
                <a:latin typeface="Segoe UI"/>
                <a:cs typeface="Segoe UI"/>
              </a:rPr>
              <a:t>wgMLST</a:t>
            </a:r>
            <a:r>
              <a:rPr lang="en-US" sz="1200">
                <a:solidFill>
                  <a:srgbClr val="000000"/>
                </a:solidFill>
                <a:latin typeface="Segoe UI"/>
                <a:cs typeface="Segoe UI"/>
              </a:rPr>
              <a:t>, whole-genome </a:t>
            </a:r>
            <a:r>
              <a:rPr lang="en-US" sz="1200" err="1">
                <a:solidFill>
                  <a:srgbClr val="000000"/>
                </a:solidFill>
                <a:latin typeface="Segoe UI"/>
                <a:cs typeface="Segoe UI"/>
              </a:rPr>
              <a:t>multilocus</a:t>
            </a:r>
            <a:r>
              <a:rPr lang="en-US" sz="1200">
                <a:solidFill>
                  <a:srgbClr val="000000"/>
                </a:solidFill>
                <a:latin typeface="Segoe UI"/>
                <a:cs typeface="Segoe UI"/>
              </a:rPr>
              <a:t> sequence typing.</a:t>
            </a:r>
          </a:p>
          <a:p>
            <a:r>
              <a:rPr lang="en-US" sz="1200">
                <a:solidFill>
                  <a:srgbClr val="000000"/>
                </a:solidFill>
                <a:latin typeface="Segoe UI"/>
                <a:cs typeface="Segoe UI"/>
              </a:rPr>
              <a:t>More information on WGS is available </a:t>
            </a:r>
            <a:r>
              <a:rPr lang="en-US" sz="1200">
                <a:effectLst/>
                <a:latin typeface="Segoe UI"/>
                <a:cs typeface="Segoe UI"/>
              </a:rPr>
              <a:t>at </a:t>
            </a:r>
            <a:r>
              <a:rPr lang="en-US" sz="1200">
                <a:effectLst/>
                <a:latin typeface="Segoe UI"/>
                <a:cs typeface="Segoe UI"/>
                <a:hlinkClick r:id="rId4"/>
              </a:rPr>
              <a:t>https://www.cdc.gov/tb/programs/genotyping/genome-sequencing.htm</a:t>
            </a:r>
            <a:r>
              <a:rPr lang="en-US" sz="1200">
                <a:effectLst/>
                <a:latin typeface="Calibri"/>
                <a:ea typeface="PMingLiU"/>
                <a:cs typeface="Calibri"/>
              </a:rPr>
              <a:t>.</a:t>
            </a:r>
            <a:r>
              <a:rPr lang="en-US" sz="1200">
                <a:solidFill>
                  <a:srgbClr val="000000"/>
                </a:solidFill>
                <a:latin typeface="Segoe UI"/>
                <a:cs typeface="Segoe UI"/>
              </a:rPr>
              <a:t> </a:t>
            </a:r>
            <a:endParaRPr lang="en-US"/>
          </a:p>
        </p:txBody>
      </p:sp>
    </p:spTree>
    <p:extLst>
      <p:ext uri="{BB962C8B-B14F-4D97-AF65-F5344CB8AC3E}">
        <p14:creationId xmlns:p14="http://schemas.microsoft.com/office/powerpoint/2010/main" val="78750511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80210310"/>
              </p:ext>
            </p:extLst>
          </p:nvPr>
        </p:nvGraphicFramePr>
        <p:xfrm>
          <a:off x="250520" y="1384517"/>
          <a:ext cx="11690960" cy="48969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t>Number of County-based TB Genotype Clusters</a:t>
            </a:r>
            <a:r>
              <a:rPr lang="en-US" sz="3000" baseline="30000"/>
              <a:t>*</a:t>
            </a:r>
            <a:r>
              <a:rPr lang="en-US" sz="3000"/>
              <a:t> by Cluster Size, United States, 2020–2022</a:t>
            </a:r>
          </a:p>
        </p:txBody>
      </p:sp>
      <p:sp>
        <p:nvSpPr>
          <p:cNvPr id="10" name="Text Placeholder 3"/>
          <p:cNvSpPr>
            <a:spLocks noGrp="1"/>
          </p:cNvSpPr>
          <p:nvPr>
            <p:ph type="body" sz="quarter" idx="4294967295"/>
          </p:nvPr>
        </p:nvSpPr>
        <p:spPr>
          <a:xfrm>
            <a:off x="110820" y="6397211"/>
            <a:ext cx="11764784" cy="283401"/>
          </a:xfrm>
          <a:prstGeom prst="rect">
            <a:avLst/>
          </a:prstGeom>
        </p:spPr>
        <p:txBody>
          <a:bodyPr anchor="ctr">
            <a:noAutofit/>
          </a:bodyPr>
          <a:lstStyle/>
          <a:p>
            <a:pPr marL="0" indent="0">
              <a:buNone/>
            </a:pPr>
            <a:r>
              <a:rPr lang="en-US" sz="1200" baseline="30000">
                <a:solidFill>
                  <a:schemeClr val="tx1"/>
                </a:solidFill>
                <a:latin typeface="Calibri"/>
                <a:cs typeface="Calibri"/>
              </a:rPr>
              <a:t>* </a:t>
            </a:r>
            <a:r>
              <a:rPr lang="en-US" sz="1200">
                <a:solidFill>
                  <a:schemeClr val="tx1"/>
                </a:solidFill>
                <a:latin typeface="Calibri"/>
                <a:cs typeface="Calibri"/>
              </a:rPr>
              <a:t>Clusters have two or more cases with matching whole-genome </a:t>
            </a:r>
            <a:r>
              <a:rPr lang="en-US" sz="1200" err="1">
                <a:solidFill>
                  <a:schemeClr val="tx1"/>
                </a:solidFill>
                <a:latin typeface="Calibri"/>
                <a:cs typeface="Calibri"/>
              </a:rPr>
              <a:t>multilocus</a:t>
            </a:r>
            <a:r>
              <a:rPr lang="en-US" sz="1200">
                <a:solidFill>
                  <a:schemeClr val="tx1"/>
                </a:solidFill>
                <a:latin typeface="Calibri"/>
                <a:cs typeface="Calibri"/>
              </a:rPr>
              <a:t> sequence type (</a:t>
            </a:r>
            <a:r>
              <a:rPr lang="en-US" sz="1200" err="1">
                <a:solidFill>
                  <a:schemeClr val="tx1"/>
                </a:solidFill>
                <a:latin typeface="Calibri"/>
                <a:cs typeface="Calibri"/>
              </a:rPr>
              <a:t>wgMLSType</a:t>
            </a:r>
            <a:r>
              <a:rPr lang="en-US" sz="1200">
                <a:solidFill>
                  <a:schemeClr val="tx1"/>
                </a:solidFill>
                <a:latin typeface="Calibri"/>
                <a:cs typeface="Calibri"/>
              </a:rPr>
              <a:t>) within a county during the specified 3-year time period.</a:t>
            </a:r>
          </a:p>
        </p:txBody>
      </p:sp>
    </p:spTree>
    <p:extLst>
      <p:ext uri="{BB962C8B-B14F-4D97-AF65-F5344CB8AC3E}">
        <p14:creationId xmlns:p14="http://schemas.microsoft.com/office/powerpoint/2010/main" val="2092430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2"/>
            <a:ext cx="10972807" cy="694944"/>
          </a:xfrm>
        </p:spPr>
        <p:txBody>
          <a:bodyPr/>
          <a:lstStyle/>
          <a:p>
            <a:pPr algn="ctr"/>
            <a:r>
              <a:rPr lang="en-US" sz="3000">
                <a:solidFill>
                  <a:schemeClr val="accent1"/>
                </a:solidFill>
                <a:cs typeface="Arial" charset="0"/>
              </a:rPr>
              <a:t>TB-Related Deaths</a:t>
            </a:r>
            <a:r>
              <a:rPr lang="en-US" sz="3000" baseline="30000">
                <a:solidFill>
                  <a:schemeClr val="accent1"/>
                </a:solidFill>
                <a:cs typeface="Arial" charset="0"/>
              </a:rPr>
              <a:t>*</a:t>
            </a:r>
            <a:r>
              <a:rPr lang="en-US" sz="3000">
                <a:solidFill>
                  <a:schemeClr val="accent1"/>
                </a:solidFill>
                <a:cs typeface="Arial" charset="0"/>
              </a:rPr>
              <a:t> and Mortality Rates, United States, 1993–2021</a:t>
            </a:r>
            <a:endParaRPr lang="en-US" sz="3000">
              <a:solidFill>
                <a:schemeClr val="accent1"/>
              </a:solidFill>
            </a:endParaRPr>
          </a:p>
        </p:txBody>
      </p:sp>
      <p:graphicFrame>
        <p:nvGraphicFramePr>
          <p:cNvPr id="7" name="Chart 6"/>
          <p:cNvGraphicFramePr/>
          <p:nvPr>
            <p:extLst>
              <p:ext uri="{D42A27DB-BD31-4B8C-83A1-F6EECF244321}">
                <p14:modId xmlns:p14="http://schemas.microsoft.com/office/powerpoint/2010/main" val="2673773941"/>
              </p:ext>
            </p:extLst>
          </p:nvPr>
        </p:nvGraphicFramePr>
        <p:xfrm>
          <a:off x="182407" y="718291"/>
          <a:ext cx="11827185"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280711A-AE27-4CE7-8027-B00D786C3F56}"/>
              </a:ext>
            </a:extLst>
          </p:cNvPr>
          <p:cNvSpPr txBox="1"/>
          <p:nvPr/>
        </p:nvSpPr>
        <p:spPr>
          <a:xfrm>
            <a:off x="12803" y="6479011"/>
            <a:ext cx="12035763" cy="276999"/>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National Vital Statistics System Underlying Cause of Death (based on deaths reported through 2021)</a:t>
            </a:r>
          </a:p>
        </p:txBody>
      </p:sp>
      <p:sp>
        <p:nvSpPr>
          <p:cNvPr id="8" name="TextBox 7">
            <a:extLst>
              <a:ext uri="{FF2B5EF4-FFF2-40B4-BE49-F238E27FC236}">
                <a16:creationId xmlns:a16="http://schemas.microsoft.com/office/drawing/2014/main" id="{FC543B37-8BE2-4A45-AD08-53D5C4C63C7C}"/>
              </a:ext>
            </a:extLst>
          </p:cNvPr>
          <p:cNvSpPr txBox="1"/>
          <p:nvPr/>
        </p:nvSpPr>
        <p:spPr>
          <a:xfrm>
            <a:off x="7671334" y="3105834"/>
            <a:ext cx="3132391" cy="646331"/>
          </a:xfrm>
          <a:prstGeom prst="rect">
            <a:avLst/>
          </a:prstGeom>
          <a:noFill/>
          <a:ln w="19050">
            <a:solidFill>
              <a:schemeClr val="tx1"/>
            </a:solidFill>
          </a:ln>
        </p:spPr>
        <p:txBody>
          <a:bodyPr wrap="square" rtlCol="0">
            <a:spAutoFit/>
          </a:bodyPr>
          <a:lstStyle/>
          <a:p>
            <a:pPr algn="ctr" defTabSz="914377" eaLnBrk="1" fontAlgn="auto" hangingPunct="1">
              <a:spcBef>
                <a:spcPts val="0"/>
              </a:spcBef>
              <a:spcAft>
                <a:spcPts val="0"/>
              </a:spcAft>
            </a:pPr>
            <a:r>
              <a:rPr lang="en-US" b="1">
                <a:latin typeface="Calibri" panose="020F0502020204030204" pitchFamily="34" charset="0"/>
              </a:rPr>
              <a:t>602 TB-related deaths in 2021</a:t>
            </a:r>
          </a:p>
          <a:p>
            <a:pPr algn="ctr" defTabSz="914377" eaLnBrk="1" fontAlgn="auto" hangingPunct="1">
              <a:spcBef>
                <a:spcPts val="0"/>
              </a:spcBef>
              <a:spcAft>
                <a:spcPts val="0"/>
              </a:spcAft>
            </a:pPr>
            <a:r>
              <a:rPr lang="en-US" b="1">
                <a:latin typeface="Calibri" panose="020F0502020204030204" pitchFamily="34" charset="0"/>
              </a:rPr>
              <a:t>Mortality rate: 0.2 per 100,000</a:t>
            </a:r>
          </a:p>
        </p:txBody>
      </p:sp>
      <p:cxnSp>
        <p:nvCxnSpPr>
          <p:cNvPr id="9" name="Straight Connector 8">
            <a:extLst>
              <a:ext uri="{FF2B5EF4-FFF2-40B4-BE49-F238E27FC236}">
                <a16:creationId xmlns:a16="http://schemas.microsoft.com/office/drawing/2014/main" id="{14DDCB7E-C4DE-4034-9005-1451E84A2273}"/>
              </a:ext>
            </a:extLst>
          </p:cNvPr>
          <p:cNvCxnSpPr>
            <a:cxnSpLocks/>
            <a:stCxn id="8" idx="2"/>
          </p:cNvCxnSpPr>
          <p:nvPr/>
        </p:nvCxnSpPr>
        <p:spPr>
          <a:xfrm>
            <a:off x="9237530" y="3752165"/>
            <a:ext cx="1735799" cy="80262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0216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7" y="164592"/>
            <a:ext cx="10972807" cy="969264"/>
          </a:xfrm>
        </p:spPr>
        <p:txBody>
          <a:bodyPr/>
          <a:lstStyle/>
          <a:p>
            <a:pPr algn="ctr">
              <a:lnSpc>
                <a:spcPct val="100000"/>
              </a:lnSpc>
            </a:pPr>
            <a:r>
              <a:rPr lang="en-US" sz="3000"/>
              <a:t>TB Genotype Clusters by TB GIMS</a:t>
            </a:r>
            <a:r>
              <a:rPr lang="en-US" sz="3000" baseline="30000"/>
              <a:t>*</a:t>
            </a:r>
            <a:r>
              <a:rPr lang="en-US" sz="3000"/>
              <a:t> Alert Levels,</a:t>
            </a:r>
            <a:r>
              <a:rPr lang="en-US" sz="3000" baseline="30000"/>
              <a:t>†</a:t>
            </a:r>
            <a:r>
              <a:rPr lang="en-US" sz="3000"/>
              <a:t> United States, 2020–2022 </a:t>
            </a:r>
            <a:r>
              <a:rPr lang="en-US" sz="3000" b="0">
                <a:solidFill>
                  <a:schemeClr val="tx1">
                    <a:lumMod val="85000"/>
                    <a:lumOff val="15000"/>
                  </a:schemeClr>
                </a:solidFill>
              </a:rPr>
              <a:t>(N=987)</a:t>
            </a:r>
          </a:p>
        </p:txBody>
      </p:sp>
      <p:graphicFrame>
        <p:nvGraphicFramePr>
          <p:cNvPr id="5" name="Chart 4"/>
          <p:cNvGraphicFramePr/>
          <p:nvPr>
            <p:extLst>
              <p:ext uri="{D42A27DB-BD31-4B8C-83A1-F6EECF244321}">
                <p14:modId xmlns:p14="http://schemas.microsoft.com/office/powerpoint/2010/main" val="2501322071"/>
              </p:ext>
            </p:extLst>
          </p:nvPr>
        </p:nvGraphicFramePr>
        <p:xfrm>
          <a:off x="909492" y="1215148"/>
          <a:ext cx="10373015" cy="52516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67014" y="6007791"/>
            <a:ext cx="11857973" cy="646331"/>
          </a:xfrm>
          <a:prstGeom prst="rect">
            <a:avLst/>
          </a:prstGeom>
        </p:spPr>
        <p:txBody>
          <a:bodyPr wrap="square" lIns="91440" tIns="45720" rIns="91440" bIns="45720" anchor="t">
            <a:spAutoFit/>
          </a:bodyPr>
          <a:lstStyle/>
          <a:p>
            <a:pPr marL="1905" indent="-1905"/>
            <a:r>
              <a:rPr lang="en-US" sz="1200" baseline="30000">
                <a:solidFill>
                  <a:srgbClr val="000000"/>
                </a:solidFill>
                <a:latin typeface="Calibri"/>
                <a:cs typeface="Calibri"/>
              </a:rPr>
              <a:t>* </a:t>
            </a:r>
            <a:r>
              <a:rPr lang="en-US" sz="1200">
                <a:solidFill>
                  <a:srgbClr val="000000"/>
                </a:solidFill>
                <a:latin typeface="Calibri"/>
                <a:cs typeface="Calibri"/>
              </a:rPr>
              <a:t>TB GIMS=Tuberculosis Genotyping Information Management System</a:t>
            </a:r>
            <a:endParaRPr lang="en-US" sz="1200">
              <a:latin typeface="Calibri"/>
              <a:cs typeface="Calibri"/>
            </a:endParaRPr>
          </a:p>
          <a:p>
            <a:pPr marL="1905" indent="-1905"/>
            <a:r>
              <a:rPr lang="en-US" sz="1200" baseline="30000">
                <a:solidFill>
                  <a:srgbClr val="000000"/>
                </a:solidFill>
                <a:latin typeface="Calibri"/>
                <a:cs typeface="Calibri"/>
              </a:rPr>
              <a:t>† </a:t>
            </a:r>
            <a:r>
              <a:rPr lang="en-US" sz="1200">
                <a:solidFill>
                  <a:srgbClr val="000000"/>
                </a:solidFill>
                <a:latin typeface="Calibri"/>
                <a:cs typeface="Calibri"/>
              </a:rPr>
              <a:t>Alert levels are based on a log-likelihood ratio</a:t>
            </a:r>
            <a:r>
              <a:rPr lang="en-US" sz="1200">
                <a:latin typeface="Calibri"/>
                <a:cs typeface="Calibri"/>
              </a:rPr>
              <a:t> (LLR),</a:t>
            </a:r>
            <a:r>
              <a:rPr lang="en-US" sz="1200">
                <a:solidFill>
                  <a:srgbClr val="000000"/>
                </a:solidFill>
                <a:latin typeface="Calibri"/>
                <a:cs typeface="Calibri"/>
              </a:rPr>
              <a:t> which calculates the geographical concentration of a genotype in a county compared to the rest of the country during a 3-year period. TB GIMS generates alert level notifications based on this statistic: “No alert” is indicated if LLR is between 0–&lt;4, “medium” is for LLR of 4–&lt;10 and “</a:t>
            </a:r>
            <a:r>
              <a:rPr lang="en-US" sz="1200">
                <a:latin typeface="Calibri"/>
                <a:cs typeface="Calibri"/>
              </a:rPr>
              <a:t>high</a:t>
            </a:r>
            <a:r>
              <a:rPr lang="en-US" sz="1200">
                <a:solidFill>
                  <a:srgbClr val="000000"/>
                </a:solidFill>
                <a:latin typeface="Calibri"/>
                <a:cs typeface="Calibri"/>
              </a:rPr>
              <a:t>” alert is for clusters with LLR ≥10.</a:t>
            </a:r>
          </a:p>
        </p:txBody>
      </p:sp>
    </p:spTree>
    <p:extLst>
      <p:ext uri="{BB962C8B-B14F-4D97-AF65-F5344CB8AC3E}">
        <p14:creationId xmlns:p14="http://schemas.microsoft.com/office/powerpoint/2010/main" val="158256383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 y="164592"/>
            <a:ext cx="11988800" cy="969264"/>
          </a:xfrm>
        </p:spPr>
        <p:txBody>
          <a:bodyPr>
            <a:noAutofit/>
          </a:bodyPr>
          <a:lstStyle/>
          <a:p>
            <a:pPr algn="ctr">
              <a:lnSpc>
                <a:spcPct val="100000"/>
              </a:lnSpc>
            </a:pPr>
            <a:r>
              <a:rPr lang="en-US" sz="3000"/>
              <a:t>Percentage of Clustered TB Cases in Alert and No Alert Genotype Clusters by Origin of Birth,</a:t>
            </a:r>
            <a:r>
              <a:rPr lang="en-US" sz="3000" baseline="30000"/>
              <a:t>*</a:t>
            </a:r>
            <a:r>
              <a:rPr lang="en-US" sz="3000"/>
              <a:t> United States, 2020–2022</a:t>
            </a:r>
          </a:p>
        </p:txBody>
      </p:sp>
      <p:sp>
        <p:nvSpPr>
          <p:cNvPr id="5" name="Rectangle 4"/>
          <p:cNvSpPr/>
          <p:nvPr/>
        </p:nvSpPr>
        <p:spPr>
          <a:xfrm>
            <a:off x="6462" y="6067862"/>
            <a:ext cx="12124578" cy="677108"/>
          </a:xfrm>
          <a:prstGeom prst="rect">
            <a:avLst/>
          </a:prstGeom>
        </p:spPr>
        <p:txBody>
          <a:bodyPr wrap="square" lIns="121920" tIns="60960" rIns="121920" bIns="60960" anchor="t">
            <a:spAutoFit/>
          </a:bodyPr>
          <a:lstStyle/>
          <a:p>
            <a:r>
              <a:rPr lang="en-US" sz="1200" baseline="30000">
                <a:solidFill>
                  <a:srgbClr val="000000"/>
                </a:solidFill>
                <a:latin typeface="Calibri"/>
                <a:cs typeface="Calibri"/>
              </a:rPr>
              <a:t>* </a:t>
            </a:r>
            <a:r>
              <a:rPr lang="en-US" sz="1200">
                <a:solidFill>
                  <a:srgbClr val="000000"/>
                </a:solidFill>
                <a:latin typeface="Calibri"/>
                <a:ea typeface="Calibri" panose="020F0502020204030204" pitchFamily="34" charset="0"/>
                <a:cs typeface="Calibri"/>
              </a:rPr>
              <a:t>Cases with unknown origin of birth not shown (n=14).</a:t>
            </a:r>
          </a:p>
          <a:p>
            <a:r>
              <a:rPr lang="en-US" sz="1200">
                <a:solidFill>
                  <a:srgbClr val="000000"/>
                </a:solidFill>
                <a:latin typeface="Calibri"/>
                <a:ea typeface="Calibri" panose="020F0502020204030204" pitchFamily="34" charset="0"/>
                <a:cs typeface="Calibri"/>
              </a:rPr>
              <a:t>† No alert indicates the case was in a cluster with a log-likelihood ratio (LLR) of &lt;4.</a:t>
            </a:r>
          </a:p>
          <a:p>
            <a:r>
              <a:rPr lang="en-US" sz="1200" baseline="30000">
                <a:solidFill>
                  <a:srgbClr val="000000"/>
                </a:solidFill>
                <a:latin typeface="Calibri" panose="020F0502020204030204" pitchFamily="34" charset="0"/>
                <a:ea typeface="Calibri" panose="020F0502020204030204" pitchFamily="34" charset="0"/>
              </a:rPr>
              <a:t>§</a:t>
            </a:r>
            <a:r>
              <a:rPr lang="en-US" sz="1200">
                <a:solidFill>
                  <a:srgbClr val="000000"/>
                </a:solidFill>
                <a:latin typeface="Calibri" panose="020F0502020204030204" pitchFamily="34" charset="0"/>
                <a:ea typeface="Calibri" panose="020F0502020204030204" pitchFamily="34" charset="0"/>
              </a:rPr>
              <a:t> Alert indicates the case was in a cluster with an LLR of ≥4.</a:t>
            </a:r>
          </a:p>
        </p:txBody>
      </p:sp>
      <p:graphicFrame>
        <p:nvGraphicFramePr>
          <p:cNvPr id="8" name="Chart 7"/>
          <p:cNvGraphicFramePr>
            <a:graphicFrameLocks noChangeAspect="1"/>
          </p:cNvGraphicFramePr>
          <p:nvPr>
            <p:extLst>
              <p:ext uri="{D42A27DB-BD31-4B8C-83A1-F6EECF244321}">
                <p14:modId xmlns:p14="http://schemas.microsoft.com/office/powerpoint/2010/main" val="3085524664"/>
              </p:ext>
            </p:extLst>
          </p:nvPr>
        </p:nvGraphicFramePr>
        <p:xfrm>
          <a:off x="6068182" y="2002324"/>
          <a:ext cx="5389155"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EFF146E-3F24-4F0A-A594-D33D6C7228ED}"/>
              </a:ext>
            </a:extLst>
          </p:cNvPr>
          <p:cNvGraphicFramePr>
            <a:graphicFrameLocks noChangeAspect="1"/>
          </p:cNvGraphicFramePr>
          <p:nvPr>
            <p:extLst>
              <p:ext uri="{D42A27DB-BD31-4B8C-83A1-F6EECF244321}">
                <p14:modId xmlns:p14="http://schemas.microsoft.com/office/powerpoint/2010/main" val="2859568586"/>
              </p:ext>
            </p:extLst>
          </p:nvPr>
        </p:nvGraphicFramePr>
        <p:xfrm>
          <a:off x="712679" y="2000781"/>
          <a:ext cx="5383321"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870D1A5-AC6A-4D24-B6A6-1D739A6BF2F1}"/>
              </a:ext>
            </a:extLst>
          </p:cNvPr>
          <p:cNvSpPr txBox="1"/>
          <p:nvPr/>
        </p:nvSpPr>
        <p:spPr>
          <a:xfrm>
            <a:off x="7842018" y="1233726"/>
            <a:ext cx="1539204" cy="892552"/>
          </a:xfrm>
          <a:prstGeom prst="rect">
            <a:avLst/>
          </a:prstGeom>
        </p:spPr>
        <p:txBody>
          <a:bodyPr wrap="none" rtlCol="0">
            <a:spAutoFit/>
          </a:bodyPr>
          <a:lstStyle/>
          <a:p>
            <a:pPr algn="ctr">
              <a:buFont typeface="Arial" pitchFamily="34" charset="0"/>
              <a:buNone/>
            </a:pPr>
            <a:r>
              <a:rPr lang="en-US" sz="2600" b="1">
                <a:latin typeface="Calibri" panose="020F0502020204030204" pitchFamily="34" charset="0"/>
              </a:rPr>
              <a:t>Alert</a:t>
            </a:r>
            <a:r>
              <a:rPr lang="en-US" sz="2600" b="1" baseline="30000">
                <a:latin typeface="Calibri" panose="020F0502020204030204" pitchFamily="34" charset="0"/>
              </a:rPr>
              <a:t>§</a:t>
            </a:r>
          </a:p>
          <a:p>
            <a:pPr algn="ctr">
              <a:buFont typeface="Arial" pitchFamily="34" charset="0"/>
              <a:buNone/>
            </a:pPr>
            <a:r>
              <a:rPr lang="en-US" sz="2600">
                <a:latin typeface="Calibri" panose="020F0502020204030204" pitchFamily="34" charset="0"/>
              </a:rPr>
              <a:t>(N=1,970)</a:t>
            </a:r>
          </a:p>
        </p:txBody>
      </p:sp>
      <p:sp>
        <p:nvSpPr>
          <p:cNvPr id="9" name="TextBox 8">
            <a:extLst>
              <a:ext uri="{FF2B5EF4-FFF2-40B4-BE49-F238E27FC236}">
                <a16:creationId xmlns:a16="http://schemas.microsoft.com/office/drawing/2014/main" id="{3BA1D433-20BB-40F6-B8FD-10424335747D}"/>
              </a:ext>
            </a:extLst>
          </p:cNvPr>
          <p:cNvSpPr txBox="1"/>
          <p:nvPr/>
        </p:nvSpPr>
        <p:spPr>
          <a:xfrm>
            <a:off x="2509633" y="1233726"/>
            <a:ext cx="1539204" cy="892552"/>
          </a:xfrm>
          <a:prstGeom prst="rect">
            <a:avLst/>
          </a:prstGeom>
        </p:spPr>
        <p:txBody>
          <a:bodyPr wrap="none" rtlCol="0">
            <a:spAutoFit/>
          </a:bodyPr>
          <a:lstStyle/>
          <a:p>
            <a:pPr algn="ctr">
              <a:buFont typeface="Arial" pitchFamily="34" charset="0"/>
              <a:buNone/>
            </a:pPr>
            <a:r>
              <a:rPr lang="en-US" sz="2600" b="1">
                <a:latin typeface="Calibri" panose="020F0502020204030204" pitchFamily="34" charset="0"/>
              </a:rPr>
              <a:t>No alert</a:t>
            </a:r>
            <a:r>
              <a:rPr lang="en-US" sz="2600" b="1" baseline="30000">
                <a:latin typeface="Calibri" panose="020F0502020204030204" pitchFamily="34" charset="0"/>
              </a:rPr>
              <a:t>†</a:t>
            </a:r>
          </a:p>
          <a:p>
            <a:pPr algn="ctr">
              <a:buFont typeface="Arial" pitchFamily="34" charset="0"/>
              <a:buNone/>
            </a:pPr>
            <a:r>
              <a:rPr lang="en-US" sz="2600">
                <a:latin typeface="Calibri" panose="020F0502020204030204" pitchFamily="34" charset="0"/>
              </a:rPr>
              <a:t>(N=1,029)</a:t>
            </a:r>
          </a:p>
        </p:txBody>
      </p:sp>
    </p:spTree>
    <p:extLst>
      <p:ext uri="{BB962C8B-B14F-4D97-AF65-F5344CB8AC3E}">
        <p14:creationId xmlns:p14="http://schemas.microsoft.com/office/powerpoint/2010/main" val="358014500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lIns="91440" tIns="45720" rIns="91440" bIns="45720" anchor="b" anchorCtr="0"/>
          <a:lstStyle/>
          <a:p>
            <a:pPr algn="ctr"/>
            <a:r>
              <a:rPr lang="en-US" sz="3000">
                <a:latin typeface="Calibri"/>
                <a:cs typeface="Calibri"/>
              </a:rPr>
              <a:t>Percentage of Clustered TB Cases in Alerted Clusters by </a:t>
            </a:r>
            <a:br>
              <a:rPr lang="en-US" sz="3000"/>
            </a:br>
            <a:r>
              <a:rPr lang="en-US" sz="3000">
                <a:latin typeface="Calibri"/>
                <a:cs typeface="Calibri"/>
              </a:rPr>
              <a:t>Age Group,</a:t>
            </a:r>
            <a:r>
              <a:rPr lang="en-US" sz="3000" baseline="30000">
                <a:latin typeface="Calibri"/>
                <a:cs typeface="Calibri"/>
              </a:rPr>
              <a:t> </a:t>
            </a:r>
            <a:r>
              <a:rPr lang="en-US" sz="3000">
                <a:latin typeface="Calibri"/>
                <a:cs typeface="Calibri"/>
              </a:rPr>
              <a:t>United States, 2020</a:t>
            </a:r>
            <a:r>
              <a:rPr lang="en-US" sz="2900">
                <a:latin typeface="Calibri"/>
                <a:cs typeface="Calibri"/>
              </a:rPr>
              <a:t>–</a:t>
            </a:r>
            <a:r>
              <a:rPr lang="en-US" sz="3000">
                <a:latin typeface="Calibri"/>
                <a:cs typeface="Calibri"/>
              </a:rPr>
              <a:t>2022</a:t>
            </a:r>
            <a:endParaRPr lang="en-US" sz="3000" b="0">
              <a:solidFill>
                <a:schemeClr val="tx1"/>
              </a:solidFill>
            </a:endParaRP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6654273"/>
              </p:ext>
            </p:extLst>
          </p:nvPr>
        </p:nvGraphicFramePr>
        <p:xfrm>
          <a:off x="887376" y="1133856"/>
          <a:ext cx="10417247" cy="531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91598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lIns="91440" tIns="45720" rIns="91440" bIns="45720" anchor="b" anchorCtr="0"/>
          <a:lstStyle/>
          <a:p>
            <a:pPr algn="ctr"/>
            <a:r>
              <a:rPr lang="en-US" sz="3000">
                <a:latin typeface="Calibri"/>
                <a:cs typeface="Calibri"/>
              </a:rPr>
              <a:t>Percentage of Clustered TB Cases in Alerted Clusters by Race/Ethnicity Group,</a:t>
            </a:r>
            <a:r>
              <a:rPr lang="en-US" sz="3000" baseline="30000">
                <a:latin typeface="Calibri"/>
                <a:cs typeface="Calibri"/>
              </a:rPr>
              <a:t>* </a:t>
            </a:r>
            <a:r>
              <a:rPr lang="en-US" sz="3000">
                <a:latin typeface="Calibri"/>
                <a:cs typeface="Calibri"/>
              </a:rPr>
              <a:t>United States, 2020</a:t>
            </a:r>
            <a:r>
              <a:rPr lang="en-US" sz="2900">
                <a:latin typeface="Calibri"/>
                <a:cs typeface="Calibri"/>
              </a:rPr>
              <a:t>–</a:t>
            </a:r>
            <a:r>
              <a:rPr lang="en-US" sz="3000">
                <a:latin typeface="Calibri"/>
                <a:cs typeface="Calibri"/>
              </a:rPr>
              <a:t>2022</a:t>
            </a:r>
            <a:endParaRPr lang="en-US" sz="3000" b="0">
              <a:solidFill>
                <a:schemeClr val="tx1"/>
              </a:solidFill>
            </a:endParaRP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1131668600"/>
              </p:ext>
            </p:extLst>
          </p:nvPr>
        </p:nvGraphicFramePr>
        <p:xfrm>
          <a:off x="413359" y="1070380"/>
          <a:ext cx="11461315" cy="53197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a:extLst>
              <a:ext uri="{FF2B5EF4-FFF2-40B4-BE49-F238E27FC236}">
                <a16:creationId xmlns:a16="http://schemas.microsoft.com/office/drawing/2014/main" id="{F6FAC834-6F4D-4D52-B9C6-559532DFCCAE}"/>
              </a:ext>
            </a:extLst>
          </p:cNvPr>
          <p:cNvSpPr txBox="1">
            <a:spLocks/>
          </p:cNvSpPr>
          <p:nvPr/>
        </p:nvSpPr>
        <p:spPr>
          <a:xfrm>
            <a:off x="0" y="6288611"/>
            <a:ext cx="12192000" cy="429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1200" baseline="30000">
                <a:latin typeface="Calibri" panose="020F0502020204030204" pitchFamily="34" charset="0"/>
              </a:rPr>
              <a:t>*</a:t>
            </a:r>
            <a:r>
              <a:rPr lang="en-US" sz="1200">
                <a:latin typeface="Calibri" panose="020F0502020204030204" pitchFamily="34" charset="0"/>
              </a:rPr>
              <a:t>Persons who identified as Hispanic or Latino were categorized as "Hispanic," regardless of self-reported race. Persons who did not identify as Hispanic or Latino were categorized by self-reported race; if more than one race was reported, the person was categorized as "Multiple race."</a:t>
            </a:r>
          </a:p>
        </p:txBody>
      </p:sp>
    </p:spTree>
    <p:extLst>
      <p:ext uri="{BB962C8B-B14F-4D97-AF65-F5344CB8AC3E}">
        <p14:creationId xmlns:p14="http://schemas.microsoft.com/office/powerpoint/2010/main" val="12658555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164592"/>
            <a:ext cx="10972800" cy="969264"/>
          </a:xfrm>
        </p:spPr>
        <p:txBody>
          <a:bodyPr lIns="91440" tIns="45720" rIns="91440" bIns="45720" anchor="b" anchorCtr="0"/>
          <a:lstStyle/>
          <a:p>
            <a:pPr algn="ctr"/>
            <a:r>
              <a:rPr lang="en-US" sz="3000">
                <a:latin typeface="Calibri"/>
                <a:cs typeface="Calibri"/>
              </a:rPr>
              <a:t>Percentage of Clustered TB Cases in Alerted Clusters by </a:t>
            </a:r>
            <a:br>
              <a:rPr lang="en-US" sz="3000"/>
            </a:br>
            <a:r>
              <a:rPr lang="en-US" sz="3000">
                <a:latin typeface="Calibri"/>
                <a:cs typeface="Calibri"/>
              </a:rPr>
              <a:t>Selected Risk Factors,</a:t>
            </a:r>
            <a:r>
              <a:rPr lang="en-US" sz="3000" baseline="30000">
                <a:latin typeface="Calibri"/>
                <a:cs typeface="Calibri"/>
              </a:rPr>
              <a:t> </a:t>
            </a:r>
            <a:r>
              <a:rPr lang="en-US" sz="3000">
                <a:latin typeface="Calibri"/>
                <a:cs typeface="Calibri"/>
              </a:rPr>
              <a:t>United States, 2020</a:t>
            </a:r>
            <a:r>
              <a:rPr lang="en-US" sz="2900">
                <a:latin typeface="Calibri"/>
                <a:cs typeface="Calibri"/>
              </a:rPr>
              <a:t>–</a:t>
            </a:r>
            <a:r>
              <a:rPr lang="en-US" sz="3000">
                <a:latin typeface="Calibri"/>
                <a:cs typeface="Calibri"/>
              </a:rPr>
              <a:t>2022</a:t>
            </a:r>
            <a:endParaRPr lang="en-US" sz="3000" b="0">
              <a:solidFill>
                <a:schemeClr val="tx1"/>
              </a:solidFill>
            </a:endParaRPr>
          </a:p>
        </p:txBody>
      </p:sp>
      <p:graphicFrame>
        <p:nvGraphicFramePr>
          <p:cNvPr id="15" name="Content Placeholder 17">
            <a:extLst>
              <a:ext uri="{FF2B5EF4-FFF2-40B4-BE49-F238E27FC236}">
                <a16:creationId xmlns:a16="http://schemas.microsoft.com/office/drawing/2014/main" id="{3DA1F060-04E3-4066-9504-2D4C285B19D3}"/>
              </a:ext>
            </a:extLst>
          </p:cNvPr>
          <p:cNvGraphicFramePr>
            <a:graphicFrameLocks noChangeAspect="1"/>
          </p:cNvGraphicFramePr>
          <p:nvPr>
            <p:extLst>
              <p:ext uri="{D42A27DB-BD31-4B8C-83A1-F6EECF244321}">
                <p14:modId xmlns:p14="http://schemas.microsoft.com/office/powerpoint/2010/main" val="776894580"/>
              </p:ext>
            </p:extLst>
          </p:nvPr>
        </p:nvGraphicFramePr>
        <p:xfrm>
          <a:off x="222859" y="1179237"/>
          <a:ext cx="11461315" cy="531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477736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594" y="554233"/>
            <a:ext cx="11264348" cy="3702873"/>
          </a:xfrm>
          <a:prstGeom prst="rect">
            <a:avLst/>
          </a:prstGeom>
          <a:noFill/>
        </p:spPr>
        <p:txBody>
          <a:bodyPr wrap="square" rtlCol="0">
            <a:spAutoFit/>
          </a:bodyPr>
          <a:lstStyle/>
          <a:p>
            <a:r>
              <a:rPr lang="en-US" sz="2133" b="1" dirty="0">
                <a:solidFill>
                  <a:srgbClr val="000000"/>
                </a:solidFill>
                <a:latin typeface="Calibri" panose="020F0502020204030204" pitchFamily="34" charset="0"/>
              </a:rPr>
              <a:t>Division of Tuberculosis Elimination </a:t>
            </a:r>
          </a:p>
          <a:p>
            <a:r>
              <a:rPr lang="en-US" sz="2133" dirty="0">
                <a:solidFill>
                  <a:srgbClr val="000000"/>
                </a:solidFill>
                <a:latin typeface="Calibri" panose="020F0502020204030204" pitchFamily="34" charset="0"/>
              </a:rPr>
              <a:t>National Center for HIV, Viral Hepatitis, STD, and TB Prevention</a:t>
            </a:r>
          </a:p>
          <a:p>
            <a:r>
              <a:rPr lang="en-US" sz="2133" dirty="0">
                <a:solidFill>
                  <a:srgbClr val="000000"/>
                </a:solidFill>
                <a:latin typeface="Calibri" panose="020F0502020204030204" pitchFamily="34" charset="0"/>
              </a:rPr>
              <a:t>Centers for Disease Control and Prevention </a:t>
            </a:r>
          </a:p>
          <a:p>
            <a:r>
              <a:rPr lang="en-US" sz="2133" dirty="0">
                <a:solidFill>
                  <a:srgbClr val="000000"/>
                </a:solidFill>
                <a:latin typeface="Calibri" panose="020F0502020204030204" pitchFamily="34" charset="0"/>
              </a:rPr>
              <a:t>1600 Clifton Road NE</a:t>
            </a:r>
          </a:p>
          <a:p>
            <a:r>
              <a:rPr lang="en-US" sz="2133" dirty="0">
                <a:solidFill>
                  <a:srgbClr val="000000"/>
                </a:solidFill>
                <a:latin typeface="Calibri" panose="020F0502020204030204" pitchFamily="34" charset="0"/>
              </a:rPr>
              <a:t>Atlanta, GA 30329</a:t>
            </a:r>
          </a:p>
          <a:p>
            <a:r>
              <a:rPr lang="en-US" sz="2133" dirty="0">
                <a:solidFill>
                  <a:srgbClr val="000000"/>
                </a:solidFill>
                <a:latin typeface="Calibri" panose="020F0502020204030204" pitchFamily="34" charset="0"/>
              </a:rPr>
              <a:t>Phone: 404-639-8120</a:t>
            </a:r>
          </a:p>
          <a:p>
            <a:r>
              <a:rPr lang="en-US" sz="2133" dirty="0">
                <a:solidFill>
                  <a:srgbClr val="000000"/>
                </a:solidFill>
                <a:latin typeface="Calibri" panose="020F0502020204030204" pitchFamily="34" charset="0"/>
              </a:rPr>
              <a:t>E-mail: </a:t>
            </a:r>
            <a:r>
              <a:rPr lang="en-US" sz="2133" dirty="0">
                <a:solidFill>
                  <a:srgbClr val="000000"/>
                </a:solidFill>
                <a:latin typeface="Calibri" panose="020F0502020204030204" pitchFamily="34" charset="0"/>
                <a:hlinkClick r:id="rId3"/>
              </a:rPr>
              <a:t>tbinfo@cdc.gov</a:t>
            </a:r>
            <a:r>
              <a:rPr lang="en-US" sz="2133" dirty="0">
                <a:solidFill>
                  <a:srgbClr val="000000"/>
                </a:solidFill>
                <a:latin typeface="Calibri" panose="020F0502020204030204" pitchFamily="34" charset="0"/>
              </a:rPr>
              <a:t> </a:t>
            </a:r>
          </a:p>
          <a:p>
            <a:r>
              <a:rPr lang="en-US" sz="2133" dirty="0">
                <a:solidFill>
                  <a:srgbClr val="000000"/>
                </a:solidFill>
                <a:latin typeface="Calibri" panose="020F0502020204030204" pitchFamily="34" charset="0"/>
              </a:rPr>
              <a:t>Internet Address: </a:t>
            </a:r>
            <a:r>
              <a:rPr lang="en-US" sz="2133" dirty="0">
                <a:solidFill>
                  <a:srgbClr val="000000"/>
                </a:solidFill>
                <a:latin typeface="Calibri" panose="020F0502020204030204" pitchFamily="34" charset="0"/>
                <a:hlinkClick r:id="rId4"/>
              </a:rPr>
              <a:t>http://www.cdc.gov/tb/</a:t>
            </a:r>
            <a:endParaRPr lang="en-US" sz="2133" dirty="0">
              <a:solidFill>
                <a:srgbClr val="000000"/>
              </a:solidFill>
              <a:latin typeface="Calibri" panose="020F0502020204030204" pitchFamily="34" charset="0"/>
            </a:endParaRPr>
          </a:p>
          <a:p>
            <a:br>
              <a:rPr lang="en-US" sz="2133" dirty="0">
                <a:solidFill>
                  <a:srgbClr val="695E4A"/>
                </a:solidFill>
                <a:latin typeface="Calibri" panose="020F0502020204030204" pitchFamily="34" charset="0"/>
              </a:rPr>
            </a:br>
            <a:br>
              <a:rPr lang="en-US" sz="2133" dirty="0">
                <a:solidFill>
                  <a:srgbClr val="695E4A"/>
                </a:solidFill>
                <a:latin typeface="Calibri" panose="020F0502020204030204" pitchFamily="34" charset="0"/>
              </a:rPr>
            </a:br>
            <a:endParaRPr lang="en-US" sz="2133" dirty="0">
              <a:solidFill>
                <a:srgbClr val="695E4A"/>
              </a:solidFill>
              <a:latin typeface="Calibri" panose="020F0502020204030204" pitchFamily="34" charset="0"/>
            </a:endParaRPr>
          </a:p>
        </p:txBody>
      </p:sp>
    </p:spTree>
    <p:extLst>
      <p:ext uri="{BB962C8B-B14F-4D97-AF65-F5344CB8AC3E}">
        <p14:creationId xmlns:p14="http://schemas.microsoft.com/office/powerpoint/2010/main" val="73624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5E8C0386-15AE-D598-0EA3-306EF1A2F910}"/>
              </a:ext>
            </a:extLst>
          </p:cNvPr>
          <p:cNvPicPr>
            <a:picLocks noChangeAspect="1"/>
          </p:cNvPicPr>
          <p:nvPr/>
        </p:nvPicPr>
        <p:blipFill rotWithShape="1">
          <a:blip r:embed="rId3">
            <a:extLst>
              <a:ext uri="{28A0092B-C50C-407E-A947-70E740481C1C}">
                <a14:useLocalDpi xmlns:a14="http://schemas.microsoft.com/office/drawing/2010/main" val="0"/>
              </a:ext>
            </a:extLst>
          </a:blip>
          <a:srcRect l="15180" t="9098" r="17294" b="10017"/>
          <a:stretch/>
        </p:blipFill>
        <p:spPr>
          <a:xfrm>
            <a:off x="1670126" y="804670"/>
            <a:ext cx="9013046" cy="5888739"/>
          </a:xfrm>
          <a:prstGeom prst="rect">
            <a:avLst/>
          </a:prstGeom>
        </p:spPr>
      </p:pic>
      <p:sp>
        <p:nvSpPr>
          <p:cNvPr id="2" name="Title 1"/>
          <p:cNvSpPr>
            <a:spLocks noGrp="1"/>
          </p:cNvSpPr>
          <p:nvPr>
            <p:ph type="title"/>
          </p:nvPr>
        </p:nvSpPr>
        <p:spPr>
          <a:xfrm>
            <a:off x="609600" y="164591"/>
            <a:ext cx="10972800" cy="694944"/>
          </a:xfrm>
        </p:spPr>
        <p:txBody>
          <a:bodyPr/>
          <a:lstStyle/>
          <a:p>
            <a:pPr algn="ctr"/>
            <a:r>
              <a:rPr lang="en-US" sz="3000">
                <a:solidFill>
                  <a:schemeClr val="accent1"/>
                </a:solidFill>
              </a:rPr>
              <a:t>TB Cases by Reporting Area, United States, 2022</a:t>
            </a:r>
            <a:endParaRPr lang="en-US" sz="3000" b="0">
              <a:solidFill>
                <a:schemeClr val="accent1"/>
              </a:solidFill>
            </a:endParaRPr>
          </a:p>
        </p:txBody>
      </p:sp>
      <p:cxnSp>
        <p:nvCxnSpPr>
          <p:cNvPr id="19" name="Straight Connector 18">
            <a:extLst>
              <a:ext uri="{FF2B5EF4-FFF2-40B4-BE49-F238E27FC236}">
                <a16:creationId xmlns:a16="http://schemas.microsoft.com/office/drawing/2014/main" id="{5A97B211-E6B7-AC1F-99D8-C382C6514B08}"/>
              </a:ext>
            </a:extLst>
          </p:cNvPr>
          <p:cNvCxnSpPr>
            <a:cxnSpLocks/>
          </p:cNvCxnSpPr>
          <p:nvPr/>
        </p:nvCxnSpPr>
        <p:spPr>
          <a:xfrm flipH="1" flipV="1">
            <a:off x="1646191" y="3213640"/>
            <a:ext cx="58330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0F74FF-97A7-C78C-2B22-8528EECE3808}"/>
              </a:ext>
            </a:extLst>
          </p:cNvPr>
          <p:cNvCxnSpPr>
            <a:cxnSpLocks/>
            <a:stCxn id="15" idx="0"/>
          </p:cNvCxnSpPr>
          <p:nvPr/>
        </p:nvCxnSpPr>
        <p:spPr>
          <a:xfrm flipH="1" flipV="1">
            <a:off x="5905498" y="5243110"/>
            <a:ext cx="1376467" cy="52487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2188C-AA02-1A21-93A2-5FE71E42F5BA}"/>
              </a:ext>
            </a:extLst>
          </p:cNvPr>
          <p:cNvSpPr txBox="1"/>
          <p:nvPr/>
        </p:nvSpPr>
        <p:spPr>
          <a:xfrm>
            <a:off x="6480858" y="5767984"/>
            <a:ext cx="1602213"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Texas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13%</a:t>
            </a:r>
            <a:endParaRPr lang="en-US">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id="{6539BDE8-3189-9931-ADC9-7C36A2F10BC2}"/>
              </a:ext>
            </a:extLst>
          </p:cNvPr>
          <p:cNvCxnSpPr>
            <a:cxnSpLocks/>
          </p:cNvCxnSpPr>
          <p:nvPr/>
        </p:nvCxnSpPr>
        <p:spPr>
          <a:xfrm flipH="1">
            <a:off x="9454219" y="2268473"/>
            <a:ext cx="930377"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364878-4E26-F57A-6040-7B1B1174817E}"/>
              </a:ext>
            </a:extLst>
          </p:cNvPr>
          <p:cNvSpPr txBox="1"/>
          <p:nvPr/>
        </p:nvSpPr>
        <p:spPr>
          <a:xfrm>
            <a:off x="266228" y="2891071"/>
            <a:ext cx="1379963"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California 22%</a:t>
            </a:r>
            <a:endParaRPr lang="en-US">
              <a:solidFill>
                <a:schemeClr val="tx1">
                  <a:lumMod val="85000"/>
                  <a:lumOff val="15000"/>
                </a:schemeClr>
              </a:solidFill>
            </a:endParaRPr>
          </a:p>
        </p:txBody>
      </p:sp>
      <p:sp>
        <p:nvSpPr>
          <p:cNvPr id="9" name="TextBox 8">
            <a:extLst>
              <a:ext uri="{FF2B5EF4-FFF2-40B4-BE49-F238E27FC236}">
                <a16:creationId xmlns:a16="http://schemas.microsoft.com/office/drawing/2014/main" id="{0BEBDC2E-10FE-6C63-9D97-D920914A9FC1}"/>
              </a:ext>
            </a:extLst>
          </p:cNvPr>
          <p:cNvSpPr txBox="1"/>
          <p:nvPr/>
        </p:nvSpPr>
        <p:spPr>
          <a:xfrm>
            <a:off x="10384596" y="1960551"/>
            <a:ext cx="1496380"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York</a:t>
            </a:r>
            <a:r>
              <a:rPr lang="en-US" baseline="30000">
                <a:solidFill>
                  <a:schemeClr val="tx1">
                    <a:lumMod val="85000"/>
                    <a:lumOff val="15000"/>
                  </a:schemeClr>
                </a:solidFill>
                <a:latin typeface="Calibri"/>
                <a:cs typeface="Calibri"/>
              </a:rPr>
              <a:t>*</a:t>
            </a:r>
            <a:r>
              <a:rPr lang="en-US">
                <a:solidFill>
                  <a:schemeClr val="tx1">
                    <a:lumMod val="85000"/>
                    <a:lumOff val="15000"/>
                  </a:schemeClr>
                </a:solidFill>
                <a:latin typeface="Calibri"/>
                <a:cs typeface="Calibri"/>
              </a:rPr>
              <a:t>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9%</a:t>
            </a:r>
            <a:endParaRPr lang="en-US">
              <a:solidFill>
                <a:schemeClr val="tx1">
                  <a:lumMod val="85000"/>
                  <a:lumOff val="15000"/>
                </a:schemeClr>
              </a:solidFill>
            </a:endParaRPr>
          </a:p>
        </p:txBody>
      </p:sp>
      <p:sp>
        <p:nvSpPr>
          <p:cNvPr id="22" name="Oval 64">
            <a:extLst>
              <a:ext uri="{FF2B5EF4-FFF2-40B4-BE49-F238E27FC236}">
                <a16:creationId xmlns:a16="http://schemas.microsoft.com/office/drawing/2014/main" id="{E3BB5C87-14D2-4E66-B96F-79B9B3D13B6C}"/>
              </a:ext>
            </a:extLst>
          </p:cNvPr>
          <p:cNvSpPr>
            <a:spLocks noChangeArrowheads="1"/>
          </p:cNvSpPr>
          <p:nvPr/>
        </p:nvSpPr>
        <p:spPr bwMode="auto">
          <a:xfrm>
            <a:off x="9300501" y="3278188"/>
            <a:ext cx="152400" cy="150812"/>
          </a:xfrm>
          <a:prstGeom prst="ellipse">
            <a:avLst/>
          </a:prstGeom>
          <a:solidFill>
            <a:srgbClr val="C7E2FF"/>
          </a:solidFill>
          <a:ln w="19050">
            <a:solidFill>
              <a:schemeClr val="bg1"/>
            </a:solidFill>
            <a:round/>
            <a:headEnd/>
            <a:tailEnd/>
          </a:ln>
        </p:spPr>
        <p:txBody>
          <a:bodyPr lIns="0" tIns="0" rIns="0"/>
          <a:lstStyle/>
          <a:p>
            <a:endParaRPr lang="en-US">
              <a:solidFill>
                <a:prstClr val="black"/>
              </a:solidFill>
            </a:endParaRPr>
          </a:p>
        </p:txBody>
      </p:sp>
      <p:grpSp>
        <p:nvGrpSpPr>
          <p:cNvPr id="32" name="Group 31">
            <a:extLst>
              <a:ext uri="{FF2B5EF4-FFF2-40B4-BE49-F238E27FC236}">
                <a16:creationId xmlns:a16="http://schemas.microsoft.com/office/drawing/2014/main" id="{50063A24-D4BA-2CAC-9ADD-4F174E0A8B48}"/>
              </a:ext>
            </a:extLst>
          </p:cNvPr>
          <p:cNvGrpSpPr/>
          <p:nvPr/>
        </p:nvGrpSpPr>
        <p:grpSpPr>
          <a:xfrm>
            <a:off x="10284086" y="4904554"/>
            <a:ext cx="1858901" cy="1720078"/>
            <a:chOff x="10284086" y="4904554"/>
            <a:chExt cx="1858901" cy="1720078"/>
          </a:xfrm>
        </p:grpSpPr>
        <p:sp>
          <p:nvSpPr>
            <p:cNvPr id="4" name="TextBox 3">
              <a:extLst>
                <a:ext uri="{FF2B5EF4-FFF2-40B4-BE49-F238E27FC236}">
                  <a16:creationId xmlns:a16="http://schemas.microsoft.com/office/drawing/2014/main" id="{FF3521C5-0D80-F9FA-72A2-2A308BE85158}"/>
                </a:ext>
              </a:extLst>
            </p:cNvPr>
            <p:cNvSpPr txBox="1"/>
            <p:nvPr/>
          </p:nvSpPr>
          <p:spPr>
            <a:xfrm>
              <a:off x="10284086" y="4904554"/>
              <a:ext cx="1858901"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85000"/>
                      <a:lumOff val="15000"/>
                    </a:schemeClr>
                  </a:solidFill>
                  <a:latin typeface="Calibri"/>
                  <a:cs typeface="Calibri"/>
                </a:rPr>
                <a:t>Number of TB cases</a:t>
              </a:r>
              <a:endParaRPr lang="en-US" sz="1600">
                <a:solidFill>
                  <a:schemeClr val="tx1">
                    <a:lumMod val="85000"/>
                    <a:lumOff val="15000"/>
                  </a:schemeClr>
                </a:solidFill>
              </a:endParaRPr>
            </a:p>
          </p:txBody>
        </p:sp>
        <p:sp>
          <p:nvSpPr>
            <p:cNvPr id="6" name="TextBox 5">
              <a:extLst>
                <a:ext uri="{FF2B5EF4-FFF2-40B4-BE49-F238E27FC236}">
                  <a16:creationId xmlns:a16="http://schemas.microsoft.com/office/drawing/2014/main" id="{4A42C3D7-11CF-5667-DA3D-9DA63A25A426}"/>
                </a:ext>
              </a:extLst>
            </p:cNvPr>
            <p:cNvSpPr txBox="1"/>
            <p:nvPr/>
          </p:nvSpPr>
          <p:spPr>
            <a:xfrm>
              <a:off x="10932081" y="5314874"/>
              <a:ext cx="80605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≤99</a:t>
              </a:r>
              <a:endParaRPr lang="en-US" sz="1400">
                <a:solidFill>
                  <a:schemeClr val="tx1">
                    <a:lumMod val="85000"/>
                    <a:lumOff val="15000"/>
                  </a:schemeClr>
                </a:solidFill>
              </a:endParaRPr>
            </a:p>
          </p:txBody>
        </p:sp>
        <p:sp>
          <p:nvSpPr>
            <p:cNvPr id="8" name="TextBox 7">
              <a:extLst>
                <a:ext uri="{FF2B5EF4-FFF2-40B4-BE49-F238E27FC236}">
                  <a16:creationId xmlns:a16="http://schemas.microsoft.com/office/drawing/2014/main" id="{0D1E3E80-AA5B-6A68-148A-1733394F4F60}"/>
                </a:ext>
              </a:extLst>
            </p:cNvPr>
            <p:cNvSpPr txBox="1"/>
            <p:nvPr/>
          </p:nvSpPr>
          <p:spPr>
            <a:xfrm>
              <a:off x="10932081" y="5657324"/>
              <a:ext cx="9571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100–299</a:t>
              </a:r>
              <a:endParaRPr lang="en-US" sz="1400">
                <a:solidFill>
                  <a:schemeClr val="tx1">
                    <a:lumMod val="85000"/>
                    <a:lumOff val="15000"/>
                  </a:schemeClr>
                </a:solidFill>
              </a:endParaRPr>
            </a:p>
          </p:txBody>
        </p:sp>
        <p:sp>
          <p:nvSpPr>
            <p:cNvPr id="10" name="TextBox 9">
              <a:extLst>
                <a:ext uri="{FF2B5EF4-FFF2-40B4-BE49-F238E27FC236}">
                  <a16:creationId xmlns:a16="http://schemas.microsoft.com/office/drawing/2014/main" id="{CAC0E026-2466-7862-7460-018DBAE32751}"/>
                </a:ext>
              </a:extLst>
            </p:cNvPr>
            <p:cNvSpPr txBox="1"/>
            <p:nvPr/>
          </p:nvSpPr>
          <p:spPr>
            <a:xfrm>
              <a:off x="10932082" y="5999773"/>
              <a:ext cx="9571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300–999</a:t>
              </a:r>
            </a:p>
          </p:txBody>
        </p:sp>
        <p:sp>
          <p:nvSpPr>
            <p:cNvPr id="11" name="TextBox 10">
              <a:extLst>
                <a:ext uri="{FF2B5EF4-FFF2-40B4-BE49-F238E27FC236}">
                  <a16:creationId xmlns:a16="http://schemas.microsoft.com/office/drawing/2014/main" id="{1CB23CAE-043C-7D67-CBCD-9ACADED0702B}"/>
                </a:ext>
              </a:extLst>
            </p:cNvPr>
            <p:cNvSpPr txBox="1"/>
            <p:nvPr/>
          </p:nvSpPr>
          <p:spPr>
            <a:xfrm>
              <a:off x="10932079" y="6316855"/>
              <a:ext cx="95711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≥1000</a:t>
              </a:r>
            </a:p>
          </p:txBody>
        </p:sp>
      </p:grpSp>
      <p:grpSp>
        <p:nvGrpSpPr>
          <p:cNvPr id="33" name="Group 32">
            <a:extLst>
              <a:ext uri="{FF2B5EF4-FFF2-40B4-BE49-F238E27FC236}">
                <a16:creationId xmlns:a16="http://schemas.microsoft.com/office/drawing/2014/main" id="{F63067E6-7AB4-91D7-6E91-6C54FE484685}"/>
              </a:ext>
            </a:extLst>
          </p:cNvPr>
          <p:cNvGrpSpPr/>
          <p:nvPr/>
        </p:nvGrpSpPr>
        <p:grpSpPr>
          <a:xfrm>
            <a:off x="8721294" y="4289081"/>
            <a:ext cx="1168297" cy="1176771"/>
            <a:chOff x="8619928" y="4369915"/>
            <a:chExt cx="1168297" cy="1176771"/>
          </a:xfrm>
        </p:grpSpPr>
        <p:cxnSp>
          <p:nvCxnSpPr>
            <p:cNvPr id="23" name="Straight Connector 22">
              <a:extLst>
                <a:ext uri="{FF2B5EF4-FFF2-40B4-BE49-F238E27FC236}">
                  <a16:creationId xmlns:a16="http://schemas.microsoft.com/office/drawing/2014/main" id="{A956605C-4C07-454B-6D6B-EA7532277883}"/>
                </a:ext>
              </a:extLst>
            </p:cNvPr>
            <p:cNvCxnSpPr>
              <a:cxnSpLocks/>
              <a:stCxn id="12" idx="2"/>
            </p:cNvCxnSpPr>
            <p:nvPr/>
          </p:nvCxnSpPr>
          <p:spPr>
            <a:xfrm flipH="1">
              <a:off x="8888522" y="5016246"/>
              <a:ext cx="315555" cy="53044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75ADAB-5DEE-85E1-D539-021C1951D230}"/>
                </a:ext>
              </a:extLst>
            </p:cNvPr>
            <p:cNvSpPr txBox="1"/>
            <p:nvPr/>
          </p:nvSpPr>
          <p:spPr>
            <a:xfrm>
              <a:off x="8619928" y="4369915"/>
              <a:ext cx="1168297" cy="646331"/>
            </a:xfrm>
            <a:prstGeom prst="rect">
              <a:avLst/>
            </a:prstGeom>
            <a:solidFill>
              <a:schemeClr val="bg1"/>
            </a:solidFill>
            <a:ln w="31750">
              <a:solidFill>
                <a:schemeClr val="accent2"/>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Florida </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Calibri"/>
                  <a:cs typeface="Calibri"/>
                </a:rPr>
                <a:t>6%</a:t>
              </a:r>
              <a:endParaRPr lang="en-US">
                <a:solidFill>
                  <a:schemeClr val="tx1">
                    <a:lumMod val="85000"/>
                    <a:lumOff val="15000"/>
                  </a:schemeClr>
                </a:solidFill>
              </a:endParaRPr>
            </a:p>
          </p:txBody>
        </p:sp>
      </p:grpSp>
      <p:sp>
        <p:nvSpPr>
          <p:cNvPr id="24" name="Text Placeholder 3">
            <a:extLst>
              <a:ext uri="{FF2B5EF4-FFF2-40B4-BE49-F238E27FC236}">
                <a16:creationId xmlns:a16="http://schemas.microsoft.com/office/drawing/2014/main" id="{CBE128A1-2B01-4A89-B886-F7FD694E4BF9}"/>
              </a:ext>
            </a:extLst>
          </p:cNvPr>
          <p:cNvSpPr txBox="1">
            <a:spLocks/>
          </p:cNvSpPr>
          <p:nvPr/>
        </p:nvSpPr>
        <p:spPr>
          <a:xfrm>
            <a:off x="0" y="6463066"/>
            <a:ext cx="12192000" cy="2702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47" indent="-158747" fontAlgn="auto">
              <a:spcBef>
                <a:spcPts val="0"/>
              </a:spcBef>
              <a:spcAft>
                <a:spcPts val="0"/>
              </a:spcAft>
              <a:buNone/>
            </a:pPr>
            <a:r>
              <a:rPr lang="en-US" sz="1200" baseline="30000">
                <a:latin typeface="Calibri" panose="020F0502020204030204" pitchFamily="34" charset="0"/>
                <a:cs typeface="Calibri" panose="020F0502020204030204" pitchFamily="34" charset="0"/>
              </a:rPr>
              <a:t>*</a:t>
            </a:r>
            <a:r>
              <a:rPr lang="en-US" sz="1200">
                <a:latin typeface="Calibri" panose="020F0502020204030204" pitchFamily="34" charset="0"/>
                <a:cs typeface="Calibri" panose="020F0502020204030204" pitchFamily="34" charset="0"/>
              </a:rPr>
              <a:t> Includes New York City</a:t>
            </a:r>
            <a:endParaRPr lang="en-US" sz="1200" baseline="3000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6D33B5C2-A394-9647-E20C-1C9FAD2DBDFA}"/>
              </a:ext>
            </a:extLst>
          </p:cNvPr>
          <p:cNvGrpSpPr/>
          <p:nvPr/>
        </p:nvGrpSpPr>
        <p:grpSpPr>
          <a:xfrm>
            <a:off x="10626446" y="5335077"/>
            <a:ext cx="274666" cy="1223021"/>
            <a:chOff x="10626446" y="5335077"/>
            <a:chExt cx="274666" cy="1223021"/>
          </a:xfrm>
        </p:grpSpPr>
        <p:sp>
          <p:nvSpPr>
            <p:cNvPr id="26" name="Rectangle 25">
              <a:extLst>
                <a:ext uri="{FF2B5EF4-FFF2-40B4-BE49-F238E27FC236}">
                  <a16:creationId xmlns:a16="http://schemas.microsoft.com/office/drawing/2014/main" id="{3E564DE2-24C7-B7CF-F048-15ADA66F83ED}"/>
                </a:ext>
              </a:extLst>
            </p:cNvPr>
            <p:cNvSpPr>
              <a:spLocks noChangeAspect="1"/>
            </p:cNvSpPr>
            <p:nvPr/>
          </p:nvSpPr>
          <p:spPr>
            <a:xfrm>
              <a:off x="10626446" y="5335077"/>
              <a:ext cx="274666" cy="228600"/>
            </a:xfrm>
            <a:prstGeom prst="rect">
              <a:avLst/>
            </a:prstGeom>
            <a:solidFill>
              <a:srgbClr val="C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B8A4E9-7E79-179C-CB0C-D0D4724EF2D5}"/>
                </a:ext>
              </a:extLst>
            </p:cNvPr>
            <p:cNvSpPr>
              <a:spLocks/>
            </p:cNvSpPr>
            <p:nvPr/>
          </p:nvSpPr>
          <p:spPr>
            <a:xfrm>
              <a:off x="10626792" y="5664664"/>
              <a:ext cx="274320" cy="228600"/>
            </a:xfrm>
            <a:prstGeom prst="rect">
              <a:avLst/>
            </a:prstGeom>
            <a:solidFill>
              <a:srgbClr val="64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882838-B7D9-2667-979F-0D81415A8879}"/>
                </a:ext>
              </a:extLst>
            </p:cNvPr>
            <p:cNvSpPr/>
            <p:nvPr/>
          </p:nvSpPr>
          <p:spPr>
            <a:xfrm>
              <a:off x="10626792" y="5994251"/>
              <a:ext cx="274320" cy="230278"/>
            </a:xfrm>
            <a:prstGeom prst="rect">
              <a:avLst/>
            </a:prstGeom>
            <a:solidFill>
              <a:srgbClr val="197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7C4AF23-664A-DAF8-AFB2-B696F0C7CE95}"/>
                </a:ext>
              </a:extLst>
            </p:cNvPr>
            <p:cNvSpPr/>
            <p:nvPr/>
          </p:nvSpPr>
          <p:spPr>
            <a:xfrm>
              <a:off x="10626446" y="6327820"/>
              <a:ext cx="274320" cy="230278"/>
            </a:xfrm>
            <a:prstGeom prst="rect">
              <a:avLst/>
            </a:prstGeom>
            <a:solidFill>
              <a:srgbClr val="01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19758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Map&#10;&#10;Description automatically generated">
            <a:extLst>
              <a:ext uri="{FF2B5EF4-FFF2-40B4-BE49-F238E27FC236}">
                <a16:creationId xmlns:a16="http://schemas.microsoft.com/office/drawing/2014/main" id="{29F52F24-8BC0-522E-5DDA-4AAC6779C04F}"/>
              </a:ext>
            </a:extLst>
          </p:cNvPr>
          <p:cNvPicPr>
            <a:picLocks noChangeAspect="1"/>
          </p:cNvPicPr>
          <p:nvPr/>
        </p:nvPicPr>
        <p:blipFill rotWithShape="1">
          <a:blip r:embed="rId3">
            <a:extLst>
              <a:ext uri="{28A0092B-C50C-407E-A947-70E740481C1C}">
                <a14:useLocalDpi xmlns:a14="http://schemas.microsoft.com/office/drawing/2010/main" val="0"/>
              </a:ext>
            </a:extLst>
          </a:blip>
          <a:srcRect l="13261" t="7681" r="17743" b="10582"/>
          <a:stretch/>
        </p:blipFill>
        <p:spPr>
          <a:xfrm>
            <a:off x="1497204" y="765811"/>
            <a:ext cx="9108045" cy="5885330"/>
          </a:xfrm>
          <a:prstGeom prst="rect">
            <a:avLst/>
          </a:prstGeom>
        </p:spPr>
      </p:pic>
      <p:sp>
        <p:nvSpPr>
          <p:cNvPr id="26" name="Rectangle 25">
            <a:extLst>
              <a:ext uri="{FF2B5EF4-FFF2-40B4-BE49-F238E27FC236}">
                <a16:creationId xmlns:a16="http://schemas.microsoft.com/office/drawing/2014/main" id="{69E13A00-795B-4269-8123-37B70FB6141C}"/>
              </a:ext>
            </a:extLst>
          </p:cNvPr>
          <p:cNvSpPr/>
          <p:nvPr/>
        </p:nvSpPr>
        <p:spPr>
          <a:xfrm>
            <a:off x="1252071" y="305538"/>
            <a:ext cx="9687859" cy="553998"/>
          </a:xfrm>
          <a:prstGeom prst="rect">
            <a:avLst/>
          </a:prstGeom>
        </p:spPr>
        <p:txBody>
          <a:bodyPr wrap="square" anchor="b">
            <a:spAutoFit/>
          </a:bodyPr>
          <a:lstStyle/>
          <a:p>
            <a:pPr algn="ctr"/>
            <a:r>
              <a:rPr lang="en-US" sz="3000" b="1">
                <a:solidFill>
                  <a:schemeClr val="accent1"/>
                </a:solidFill>
                <a:latin typeface="Calibri" panose="020F0502020204030204" pitchFamily="34" charset="0"/>
                <a:cs typeface="Calibri" panose="020F0502020204030204" pitchFamily="34" charset="0"/>
              </a:rPr>
              <a:t>TB Incidence Rates</a:t>
            </a:r>
            <a:r>
              <a:rPr lang="en-US" sz="3000" b="1" baseline="30000">
                <a:solidFill>
                  <a:schemeClr val="accent1"/>
                </a:solidFill>
                <a:latin typeface="Calibri" panose="020F0502020204030204" pitchFamily="34" charset="0"/>
                <a:cs typeface="Calibri" panose="020F0502020204030204" pitchFamily="34" charset="0"/>
              </a:rPr>
              <a:t>*</a:t>
            </a:r>
            <a:r>
              <a:rPr lang="en-US" sz="3000" b="1">
                <a:solidFill>
                  <a:schemeClr val="accent1"/>
                </a:solidFill>
                <a:latin typeface="Calibri" panose="020F0502020204030204" pitchFamily="34" charset="0"/>
                <a:cs typeface="Calibri" panose="020F0502020204030204" pitchFamily="34" charset="0"/>
              </a:rPr>
              <a:t> by Reporting Area, United States, 2022</a:t>
            </a:r>
          </a:p>
        </p:txBody>
      </p:sp>
      <p:cxnSp>
        <p:nvCxnSpPr>
          <p:cNvPr id="9" name="Straight Connector 8">
            <a:extLst>
              <a:ext uri="{FF2B5EF4-FFF2-40B4-BE49-F238E27FC236}">
                <a16:creationId xmlns:a16="http://schemas.microsoft.com/office/drawing/2014/main" id="{D869E18D-1C44-B03B-94BE-8E2DC7F47F37}"/>
              </a:ext>
            </a:extLst>
          </p:cNvPr>
          <p:cNvCxnSpPr>
            <a:cxnSpLocks/>
            <a:stCxn id="11" idx="0"/>
          </p:cNvCxnSpPr>
          <p:nvPr/>
        </p:nvCxnSpPr>
        <p:spPr>
          <a:xfrm flipH="1" flipV="1">
            <a:off x="6028494" y="5184949"/>
            <a:ext cx="857591" cy="71907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BB69F6-92EB-26FF-E0D4-4A7473DE4AE5}"/>
              </a:ext>
            </a:extLst>
          </p:cNvPr>
          <p:cNvSpPr txBox="1"/>
          <p:nvPr/>
        </p:nvSpPr>
        <p:spPr>
          <a:xfrm>
            <a:off x="6137895" y="5904019"/>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Texas </a:t>
            </a:r>
            <a:endParaRPr lang="en-US">
              <a:solidFill>
                <a:srgbClr val="000000"/>
              </a:solidFill>
              <a:cs typeface="Calibri"/>
            </a:endParaRPr>
          </a:p>
          <a:p>
            <a:pPr algn="ctr"/>
            <a:r>
              <a:rPr lang="en-US">
                <a:solidFill>
                  <a:schemeClr val="tx1">
                    <a:lumMod val="85000"/>
                    <a:lumOff val="15000"/>
                  </a:schemeClr>
                </a:solidFill>
                <a:latin typeface="Calibri"/>
                <a:cs typeface="Calibri"/>
              </a:rPr>
              <a:t>3.7</a:t>
            </a:r>
          </a:p>
        </p:txBody>
      </p:sp>
      <p:cxnSp>
        <p:nvCxnSpPr>
          <p:cNvPr id="21" name="Straight Connector 20">
            <a:extLst>
              <a:ext uri="{FF2B5EF4-FFF2-40B4-BE49-F238E27FC236}">
                <a16:creationId xmlns:a16="http://schemas.microsoft.com/office/drawing/2014/main" id="{6C8C1558-5C40-4FB7-AD25-DD484C7DD93B}"/>
              </a:ext>
            </a:extLst>
          </p:cNvPr>
          <p:cNvCxnSpPr>
            <a:cxnSpLocks/>
            <a:endCxn id="23" idx="3"/>
          </p:cNvCxnSpPr>
          <p:nvPr/>
        </p:nvCxnSpPr>
        <p:spPr>
          <a:xfrm flipH="1">
            <a:off x="1764072" y="3230012"/>
            <a:ext cx="548640" cy="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72AA66-C744-5E6A-E40D-21278FF021B5}"/>
              </a:ext>
            </a:extLst>
          </p:cNvPr>
          <p:cNvSpPr txBox="1"/>
          <p:nvPr/>
        </p:nvSpPr>
        <p:spPr>
          <a:xfrm>
            <a:off x="281701" y="2943108"/>
            <a:ext cx="1482371"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California</a:t>
            </a:r>
            <a:endParaRPr lang="en-US">
              <a:solidFill>
                <a:schemeClr val="tx1">
                  <a:lumMod val="85000"/>
                  <a:lumOff val="15000"/>
                </a:schemeClr>
              </a:solidFill>
              <a:cs typeface="Calibri"/>
            </a:endParaRPr>
          </a:p>
          <a:p>
            <a:pPr algn="ctr"/>
            <a:r>
              <a:rPr lang="en-US">
                <a:solidFill>
                  <a:schemeClr val="tx1">
                    <a:lumMod val="85000"/>
                    <a:lumOff val="15000"/>
                  </a:schemeClr>
                </a:solidFill>
                <a:latin typeface="Myriad Web Pro"/>
              </a:rPr>
              <a:t>4.7</a:t>
            </a:r>
            <a:endParaRPr lang="en-US">
              <a:solidFill>
                <a:schemeClr val="tx1">
                  <a:lumMod val="85000"/>
                  <a:lumOff val="15000"/>
                </a:schemeClr>
              </a:solidFill>
            </a:endParaRPr>
          </a:p>
        </p:txBody>
      </p:sp>
      <p:cxnSp>
        <p:nvCxnSpPr>
          <p:cNvPr id="32" name="Straight Connector 31">
            <a:extLst>
              <a:ext uri="{FF2B5EF4-FFF2-40B4-BE49-F238E27FC236}">
                <a16:creationId xmlns:a16="http://schemas.microsoft.com/office/drawing/2014/main" id="{C37668D8-52D1-F1FF-574C-C1D962131573}"/>
              </a:ext>
            </a:extLst>
          </p:cNvPr>
          <p:cNvCxnSpPr>
            <a:cxnSpLocks/>
          </p:cNvCxnSpPr>
          <p:nvPr/>
        </p:nvCxnSpPr>
        <p:spPr>
          <a:xfrm flipV="1">
            <a:off x="9744843" y="2853274"/>
            <a:ext cx="731520" cy="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9A9AE7-DC07-DDBD-9202-2AF1CB4C0271}"/>
              </a:ext>
            </a:extLst>
          </p:cNvPr>
          <p:cNvSpPr txBox="1"/>
          <p:nvPr/>
        </p:nvSpPr>
        <p:spPr>
          <a:xfrm>
            <a:off x="10469127" y="2530108"/>
            <a:ext cx="14328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Jersey</a:t>
            </a:r>
          </a:p>
          <a:p>
            <a:pPr algn="ctr"/>
            <a:r>
              <a:rPr lang="en-US">
                <a:solidFill>
                  <a:schemeClr val="tx1">
                    <a:lumMod val="85000"/>
                    <a:lumOff val="15000"/>
                  </a:schemeClr>
                </a:solidFill>
                <a:latin typeface="Calibri"/>
                <a:cs typeface="Calibri"/>
              </a:rPr>
              <a:t>3.1</a:t>
            </a:r>
          </a:p>
        </p:txBody>
      </p:sp>
      <p:cxnSp>
        <p:nvCxnSpPr>
          <p:cNvPr id="8" name="Straight Connector 7">
            <a:extLst>
              <a:ext uri="{FF2B5EF4-FFF2-40B4-BE49-F238E27FC236}">
                <a16:creationId xmlns:a16="http://schemas.microsoft.com/office/drawing/2014/main" id="{CADEE90B-2175-CBA4-EB67-23C28BABEE60}"/>
              </a:ext>
            </a:extLst>
          </p:cNvPr>
          <p:cNvCxnSpPr>
            <a:cxnSpLocks/>
          </p:cNvCxnSpPr>
          <p:nvPr/>
        </p:nvCxnSpPr>
        <p:spPr>
          <a:xfrm flipV="1">
            <a:off x="9462903" y="1979525"/>
            <a:ext cx="1006224" cy="289278"/>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D6583DC-33F7-7341-535F-39018B8938C6}"/>
              </a:ext>
            </a:extLst>
          </p:cNvPr>
          <p:cNvSpPr txBox="1"/>
          <p:nvPr/>
        </p:nvSpPr>
        <p:spPr>
          <a:xfrm>
            <a:off x="10469127" y="1645436"/>
            <a:ext cx="1432880" cy="656914"/>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New York</a:t>
            </a:r>
            <a:endParaRPr lang="en-US">
              <a:solidFill>
                <a:schemeClr val="tx1">
                  <a:lumMod val="85000"/>
                  <a:lumOff val="15000"/>
                </a:schemeClr>
              </a:solidFill>
            </a:endParaRPr>
          </a:p>
          <a:p>
            <a:pPr algn="ctr"/>
            <a:r>
              <a:rPr lang="en-US">
                <a:solidFill>
                  <a:schemeClr val="tx1">
                    <a:lumMod val="85000"/>
                    <a:lumOff val="15000"/>
                  </a:schemeClr>
                </a:solidFill>
                <a:latin typeface="Calibri"/>
                <a:cs typeface="Calibri"/>
              </a:rPr>
              <a:t>3.6</a:t>
            </a:r>
            <a:r>
              <a:rPr lang="en-US" baseline="30000">
                <a:solidFill>
                  <a:schemeClr val="tx1">
                    <a:lumMod val="85000"/>
                    <a:lumOff val="15000"/>
                  </a:schemeClr>
                </a:solidFill>
                <a:latin typeface="Segoe UI"/>
                <a:cs typeface="Segoe UI"/>
              </a:rPr>
              <a:t>†</a:t>
            </a:r>
          </a:p>
        </p:txBody>
      </p:sp>
      <p:sp>
        <p:nvSpPr>
          <p:cNvPr id="4" name="TextBox 3">
            <a:extLst>
              <a:ext uri="{FF2B5EF4-FFF2-40B4-BE49-F238E27FC236}">
                <a16:creationId xmlns:a16="http://schemas.microsoft.com/office/drawing/2014/main" id="{432110FE-2558-49CF-81E2-2DD52C830C73}"/>
              </a:ext>
            </a:extLst>
          </p:cNvPr>
          <p:cNvSpPr txBox="1"/>
          <p:nvPr/>
        </p:nvSpPr>
        <p:spPr>
          <a:xfrm>
            <a:off x="-34593" y="6329122"/>
            <a:ext cx="2370666" cy="461665"/>
          </a:xfrm>
          <a:prstGeom prst="rect">
            <a:avLst/>
          </a:prstGeom>
        </p:spPr>
        <p:txBody>
          <a:bodyPr wrap="square" lIns="91440" tIns="45720" rIns="91440" bIns="45720" rtlCol="0" anchor="t">
            <a:spAutoFit/>
          </a:bodyPr>
          <a:lstStyle/>
          <a:p>
            <a:pPr>
              <a:buFont typeface="Arial" pitchFamily="34" charset="0"/>
              <a:buNone/>
            </a:pPr>
            <a:r>
              <a:rPr lang="en-US" sz="1200" baseline="30000">
                <a:latin typeface="Calibri"/>
                <a:cs typeface="Calibri"/>
              </a:rPr>
              <a:t>*</a:t>
            </a:r>
            <a:r>
              <a:rPr lang="en-US" sz="1200">
                <a:latin typeface="Calibri"/>
                <a:cs typeface="Calibri"/>
              </a:rPr>
              <a:t>Cases per 100,000 persons</a:t>
            </a:r>
          </a:p>
          <a:p>
            <a:r>
              <a:rPr lang="en-US" sz="1200" baseline="30000">
                <a:latin typeface="Calibri"/>
                <a:cs typeface="Calibri"/>
              </a:rPr>
              <a:t>†</a:t>
            </a:r>
            <a:r>
              <a:rPr lang="en-US" sz="1200">
                <a:latin typeface="Calibri"/>
                <a:cs typeface="Calibri"/>
              </a:rPr>
              <a:t>Includes New York City</a:t>
            </a:r>
            <a:endParaRPr lang="en-US" sz="1200">
              <a:latin typeface="Calibri" panose="020F0502020204030204" pitchFamily="34" charset="0"/>
              <a:cs typeface="Calibri"/>
            </a:endParaRPr>
          </a:p>
        </p:txBody>
      </p:sp>
      <p:grpSp>
        <p:nvGrpSpPr>
          <p:cNvPr id="47" name="Group 46">
            <a:extLst>
              <a:ext uri="{FF2B5EF4-FFF2-40B4-BE49-F238E27FC236}">
                <a16:creationId xmlns:a16="http://schemas.microsoft.com/office/drawing/2014/main" id="{A1B1B889-F7CC-97A4-D00A-392B2938CA55}"/>
              </a:ext>
            </a:extLst>
          </p:cNvPr>
          <p:cNvGrpSpPr/>
          <p:nvPr/>
        </p:nvGrpSpPr>
        <p:grpSpPr>
          <a:xfrm>
            <a:off x="3859772" y="5104479"/>
            <a:ext cx="1496380" cy="1329639"/>
            <a:chOff x="4017781" y="4999483"/>
            <a:chExt cx="1496380" cy="1329639"/>
          </a:xfrm>
        </p:grpSpPr>
        <p:cxnSp>
          <p:nvCxnSpPr>
            <p:cNvPr id="17" name="Straight Connector 16">
              <a:extLst>
                <a:ext uri="{FF2B5EF4-FFF2-40B4-BE49-F238E27FC236}">
                  <a16:creationId xmlns:a16="http://schemas.microsoft.com/office/drawing/2014/main" id="{E56583AD-C2D9-C158-218F-5E281920BC20}"/>
                </a:ext>
              </a:extLst>
            </p:cNvPr>
            <p:cNvCxnSpPr>
              <a:cxnSpLocks/>
              <a:stCxn id="19" idx="2"/>
            </p:cNvCxnSpPr>
            <p:nvPr/>
          </p:nvCxnSpPr>
          <p:spPr>
            <a:xfrm>
              <a:off x="4765971" y="5645814"/>
              <a:ext cx="0" cy="683308"/>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3687C13-52A4-C162-6577-DBFD3CC7E3CF}"/>
                </a:ext>
              </a:extLst>
            </p:cNvPr>
            <p:cNvSpPr txBox="1"/>
            <p:nvPr/>
          </p:nvSpPr>
          <p:spPr>
            <a:xfrm>
              <a:off x="4017781" y="4999483"/>
              <a:ext cx="14963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Hawaii</a:t>
              </a:r>
            </a:p>
            <a:p>
              <a:pPr algn="ctr"/>
              <a:r>
                <a:rPr lang="en-US">
                  <a:solidFill>
                    <a:schemeClr val="tx1">
                      <a:lumMod val="85000"/>
                      <a:lumOff val="15000"/>
                    </a:schemeClr>
                  </a:solidFill>
                  <a:latin typeface="Calibri"/>
                  <a:cs typeface="Calibri"/>
                </a:rPr>
                <a:t>7.0</a:t>
              </a:r>
            </a:p>
          </p:txBody>
        </p:sp>
      </p:grpSp>
      <p:cxnSp>
        <p:nvCxnSpPr>
          <p:cNvPr id="13" name="Straight Connector 12">
            <a:extLst>
              <a:ext uri="{FF2B5EF4-FFF2-40B4-BE49-F238E27FC236}">
                <a16:creationId xmlns:a16="http://schemas.microsoft.com/office/drawing/2014/main" id="{850C71D3-153A-E05D-73EC-441BC3E6437C}"/>
              </a:ext>
            </a:extLst>
          </p:cNvPr>
          <p:cNvCxnSpPr>
            <a:cxnSpLocks/>
            <a:stCxn id="15" idx="3"/>
          </p:cNvCxnSpPr>
          <p:nvPr/>
        </p:nvCxnSpPr>
        <p:spPr>
          <a:xfrm>
            <a:off x="1764072" y="5345787"/>
            <a:ext cx="640080" cy="0"/>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236CF9-832B-1F2B-3A82-50E829738599}"/>
              </a:ext>
            </a:extLst>
          </p:cNvPr>
          <p:cNvSpPr txBox="1"/>
          <p:nvPr/>
        </p:nvSpPr>
        <p:spPr>
          <a:xfrm>
            <a:off x="282744" y="5022621"/>
            <a:ext cx="1481328"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Alaska </a:t>
            </a:r>
          </a:p>
          <a:p>
            <a:pPr algn="ctr"/>
            <a:r>
              <a:rPr lang="en-US">
                <a:solidFill>
                  <a:schemeClr val="tx1">
                    <a:lumMod val="85000"/>
                    <a:lumOff val="15000"/>
                  </a:schemeClr>
                </a:solidFill>
                <a:latin typeface="Calibri"/>
                <a:cs typeface="Calibri"/>
              </a:rPr>
              <a:t>13.0</a:t>
            </a:r>
          </a:p>
        </p:txBody>
      </p:sp>
      <p:sp>
        <p:nvSpPr>
          <p:cNvPr id="53" name="Oval 64">
            <a:extLst>
              <a:ext uri="{FF2B5EF4-FFF2-40B4-BE49-F238E27FC236}">
                <a16:creationId xmlns:a16="http://schemas.microsoft.com/office/drawing/2014/main" id="{08C9D971-3C69-4E8C-B259-ECC4447159FC}"/>
              </a:ext>
            </a:extLst>
          </p:cNvPr>
          <p:cNvSpPr>
            <a:spLocks noChangeArrowheads="1"/>
          </p:cNvSpPr>
          <p:nvPr/>
        </p:nvSpPr>
        <p:spPr bwMode="auto">
          <a:xfrm>
            <a:off x="9295263" y="3276489"/>
            <a:ext cx="152400" cy="150812"/>
          </a:xfrm>
          <a:prstGeom prst="ellipse">
            <a:avLst/>
          </a:prstGeom>
          <a:solidFill>
            <a:srgbClr val="CD96CD"/>
          </a:solidFill>
          <a:ln w="19050">
            <a:solidFill>
              <a:schemeClr val="bg1"/>
            </a:solidFill>
            <a:round/>
            <a:headEnd/>
            <a:tailEnd/>
          </a:ln>
        </p:spPr>
        <p:txBody>
          <a:bodyPr lIns="0" tIns="0" rIns="0"/>
          <a:lstStyle/>
          <a:p>
            <a:endParaRPr lang="en-US">
              <a:solidFill>
                <a:prstClr val="black"/>
              </a:solidFill>
            </a:endParaRPr>
          </a:p>
        </p:txBody>
      </p:sp>
      <p:grpSp>
        <p:nvGrpSpPr>
          <p:cNvPr id="20" name="Group 19">
            <a:extLst>
              <a:ext uri="{FF2B5EF4-FFF2-40B4-BE49-F238E27FC236}">
                <a16:creationId xmlns:a16="http://schemas.microsoft.com/office/drawing/2014/main" id="{60352FE3-8076-4B5B-A0CD-370554FE86B8}"/>
              </a:ext>
            </a:extLst>
          </p:cNvPr>
          <p:cNvGrpSpPr/>
          <p:nvPr/>
        </p:nvGrpSpPr>
        <p:grpSpPr>
          <a:xfrm>
            <a:off x="10637015" y="4935202"/>
            <a:ext cx="1503683" cy="1692918"/>
            <a:chOff x="10589788" y="4898323"/>
            <a:chExt cx="1503683" cy="1692918"/>
          </a:xfrm>
        </p:grpSpPr>
        <p:grpSp>
          <p:nvGrpSpPr>
            <p:cNvPr id="46" name="Group 45">
              <a:extLst>
                <a:ext uri="{FF2B5EF4-FFF2-40B4-BE49-F238E27FC236}">
                  <a16:creationId xmlns:a16="http://schemas.microsoft.com/office/drawing/2014/main" id="{EAD869E9-63C0-423D-AAFB-52F57675E178}"/>
                </a:ext>
              </a:extLst>
            </p:cNvPr>
            <p:cNvGrpSpPr/>
            <p:nvPr/>
          </p:nvGrpSpPr>
          <p:grpSpPr>
            <a:xfrm>
              <a:off x="11076078" y="5648186"/>
              <a:ext cx="1017393" cy="943055"/>
              <a:chOff x="10564538" y="5847638"/>
              <a:chExt cx="928579" cy="864318"/>
            </a:xfrm>
          </p:grpSpPr>
          <p:sp>
            <p:nvSpPr>
              <p:cNvPr id="14" name="TextBox 13">
                <a:extLst>
                  <a:ext uri="{FF2B5EF4-FFF2-40B4-BE49-F238E27FC236}">
                    <a16:creationId xmlns:a16="http://schemas.microsoft.com/office/drawing/2014/main" id="{7A2ACF63-91B7-AAFB-DFA6-9B8E2F579205}"/>
                  </a:ext>
                </a:extLst>
              </p:cNvPr>
              <p:cNvSpPr txBox="1"/>
              <p:nvPr/>
            </p:nvSpPr>
            <p:spPr>
              <a:xfrm>
                <a:off x="10564538" y="5847638"/>
                <a:ext cx="928579" cy="28208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1.5–&lt;2.5</a:t>
                </a:r>
                <a:endParaRPr lang="en-US" sz="1400">
                  <a:solidFill>
                    <a:schemeClr val="tx1">
                      <a:lumMod val="85000"/>
                      <a:lumOff val="15000"/>
                    </a:schemeClr>
                  </a:solidFill>
                </a:endParaRPr>
              </a:p>
            </p:txBody>
          </p:sp>
          <p:sp>
            <p:nvSpPr>
              <p:cNvPr id="18" name="TextBox 17">
                <a:extLst>
                  <a:ext uri="{FF2B5EF4-FFF2-40B4-BE49-F238E27FC236}">
                    <a16:creationId xmlns:a16="http://schemas.microsoft.com/office/drawing/2014/main" id="{CB2D9E04-4D70-2EB2-EA82-F1C77B48914D}"/>
                  </a:ext>
                </a:extLst>
              </p:cNvPr>
              <p:cNvSpPr txBox="1"/>
              <p:nvPr/>
            </p:nvSpPr>
            <p:spPr>
              <a:xfrm>
                <a:off x="10599000" y="6429876"/>
                <a:ext cx="755821" cy="28208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≥4.5</a:t>
                </a:r>
                <a:endParaRPr lang="en-US" sz="1400">
                  <a:solidFill>
                    <a:schemeClr val="tx1">
                      <a:lumMod val="85000"/>
                      <a:lumOff val="15000"/>
                    </a:schemeClr>
                  </a:solidFill>
                </a:endParaRPr>
              </a:p>
            </p:txBody>
          </p:sp>
        </p:grpSp>
        <p:sp>
          <p:nvSpPr>
            <p:cNvPr id="16" name="TextBox 15">
              <a:extLst>
                <a:ext uri="{FF2B5EF4-FFF2-40B4-BE49-F238E27FC236}">
                  <a16:creationId xmlns:a16="http://schemas.microsoft.com/office/drawing/2014/main" id="{6044AF99-844D-D7C5-1803-4AA1AFA30D20}"/>
                </a:ext>
              </a:extLst>
            </p:cNvPr>
            <p:cNvSpPr txBox="1"/>
            <p:nvPr/>
          </p:nvSpPr>
          <p:spPr>
            <a:xfrm>
              <a:off x="11095758" y="5984466"/>
              <a:ext cx="978022"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85000"/>
                      <a:lumOff val="15000"/>
                    </a:schemeClr>
                  </a:solidFill>
                  <a:latin typeface="Calibri"/>
                  <a:cs typeface="Calibri"/>
                </a:rPr>
                <a:t>2.5–&lt;4.5</a:t>
              </a:r>
            </a:p>
          </p:txBody>
        </p:sp>
        <p:sp>
          <p:nvSpPr>
            <p:cNvPr id="5" name="TextBox 4">
              <a:extLst>
                <a:ext uri="{FF2B5EF4-FFF2-40B4-BE49-F238E27FC236}">
                  <a16:creationId xmlns:a16="http://schemas.microsoft.com/office/drawing/2014/main" id="{0B19406A-5740-8EEA-9723-1DA10935915A}"/>
                </a:ext>
              </a:extLst>
            </p:cNvPr>
            <p:cNvSpPr txBox="1"/>
            <p:nvPr/>
          </p:nvSpPr>
          <p:spPr>
            <a:xfrm>
              <a:off x="10589788" y="4898323"/>
              <a:ext cx="145603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tx1">
                      <a:lumMod val="85000"/>
                      <a:lumOff val="15000"/>
                    </a:schemeClr>
                  </a:solidFill>
                  <a:latin typeface="Calibri"/>
                  <a:cs typeface="Calibri"/>
                </a:rPr>
                <a:t>Incidence rate</a:t>
              </a:r>
              <a:endParaRPr lang="en-US" sz="1600">
                <a:solidFill>
                  <a:schemeClr val="tx1">
                    <a:lumMod val="85000"/>
                    <a:lumOff val="15000"/>
                  </a:schemeClr>
                </a:solidFill>
              </a:endParaRPr>
            </a:p>
          </p:txBody>
        </p:sp>
        <p:sp>
          <p:nvSpPr>
            <p:cNvPr id="3" name="TextBox 1">
              <a:extLst>
                <a:ext uri="{FF2B5EF4-FFF2-40B4-BE49-F238E27FC236}">
                  <a16:creationId xmlns:a16="http://schemas.microsoft.com/office/drawing/2014/main" id="{DC7C198F-0786-EC75-6E57-7D388604317F}"/>
                </a:ext>
              </a:extLst>
            </p:cNvPr>
            <p:cNvSpPr txBox="1"/>
            <p:nvPr/>
          </p:nvSpPr>
          <p:spPr>
            <a:xfrm>
              <a:off x="11064996" y="5272356"/>
              <a:ext cx="755821"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400">
                  <a:solidFill>
                    <a:schemeClr val="tx1">
                      <a:lumMod val="85000"/>
                      <a:lumOff val="15000"/>
                    </a:schemeClr>
                  </a:solidFill>
                  <a:latin typeface="Calibri"/>
                  <a:cs typeface="Calibri"/>
                </a:rPr>
                <a:t>&lt;1.5</a:t>
              </a:r>
              <a:endParaRPr lang="en-US" sz="1400">
                <a:solidFill>
                  <a:schemeClr val="tx1">
                    <a:lumMod val="85000"/>
                    <a:lumOff val="15000"/>
                  </a:schemeClr>
                </a:solidFill>
              </a:endParaRPr>
            </a:p>
          </p:txBody>
        </p:sp>
      </p:grpSp>
      <p:sp>
        <p:nvSpPr>
          <p:cNvPr id="36" name="TextBox 35">
            <a:extLst>
              <a:ext uri="{FF2B5EF4-FFF2-40B4-BE49-F238E27FC236}">
                <a16:creationId xmlns:a16="http://schemas.microsoft.com/office/drawing/2014/main" id="{A90F6C8D-9A50-4824-A007-E692807D73F6}"/>
              </a:ext>
            </a:extLst>
          </p:cNvPr>
          <p:cNvSpPr txBox="1"/>
          <p:nvPr/>
        </p:nvSpPr>
        <p:spPr>
          <a:xfrm>
            <a:off x="281701" y="1004555"/>
            <a:ext cx="1481328"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Washington</a:t>
            </a:r>
          </a:p>
          <a:p>
            <a:pPr algn="ctr"/>
            <a:r>
              <a:rPr lang="en-US">
                <a:solidFill>
                  <a:schemeClr val="tx1">
                    <a:lumMod val="85000"/>
                    <a:lumOff val="15000"/>
                  </a:schemeClr>
                </a:solidFill>
                <a:latin typeface="Calibri"/>
                <a:cs typeface="Calibri"/>
              </a:rPr>
              <a:t>3.2</a:t>
            </a:r>
            <a:endParaRPr lang="en-US">
              <a:solidFill>
                <a:schemeClr val="tx1">
                  <a:lumMod val="85000"/>
                  <a:lumOff val="15000"/>
                </a:schemeClr>
              </a:solidFill>
            </a:endParaRPr>
          </a:p>
        </p:txBody>
      </p:sp>
      <p:cxnSp>
        <p:nvCxnSpPr>
          <p:cNvPr id="37" name="Straight Connector 36">
            <a:extLst>
              <a:ext uri="{FF2B5EF4-FFF2-40B4-BE49-F238E27FC236}">
                <a16:creationId xmlns:a16="http://schemas.microsoft.com/office/drawing/2014/main" id="{A0A8A4A5-5DF6-49FE-8227-E50BCFE764B8}"/>
              </a:ext>
            </a:extLst>
          </p:cNvPr>
          <p:cNvCxnSpPr>
            <a:cxnSpLocks/>
            <a:endCxn id="36" idx="3"/>
          </p:cNvCxnSpPr>
          <p:nvPr/>
        </p:nvCxnSpPr>
        <p:spPr>
          <a:xfrm flipH="1" flipV="1">
            <a:off x="1763029" y="1327721"/>
            <a:ext cx="1005840" cy="25396"/>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2988CDE4-4472-CF77-D50E-8EDC5D10CA34}"/>
              </a:ext>
            </a:extLst>
          </p:cNvPr>
          <p:cNvGrpSpPr/>
          <p:nvPr/>
        </p:nvGrpSpPr>
        <p:grpSpPr>
          <a:xfrm>
            <a:off x="10837461" y="5365221"/>
            <a:ext cx="274666" cy="1223021"/>
            <a:chOff x="10626446" y="5335077"/>
            <a:chExt cx="274666" cy="1223021"/>
          </a:xfrm>
        </p:grpSpPr>
        <p:sp>
          <p:nvSpPr>
            <p:cNvPr id="63" name="Rectangle 62">
              <a:extLst>
                <a:ext uri="{FF2B5EF4-FFF2-40B4-BE49-F238E27FC236}">
                  <a16:creationId xmlns:a16="http://schemas.microsoft.com/office/drawing/2014/main" id="{CA70D24A-F58D-3510-9EA4-C964D478A1A3}"/>
                </a:ext>
              </a:extLst>
            </p:cNvPr>
            <p:cNvSpPr>
              <a:spLocks noChangeAspect="1"/>
            </p:cNvSpPr>
            <p:nvPr/>
          </p:nvSpPr>
          <p:spPr>
            <a:xfrm>
              <a:off x="10626446" y="5335077"/>
              <a:ext cx="274666" cy="228600"/>
            </a:xfrm>
            <a:prstGeom prst="rect">
              <a:avLst/>
            </a:prstGeom>
            <a:solidFill>
              <a:srgbClr val="EFD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99D008B-A2E3-F187-92FF-7A3DD6690C9E}"/>
                </a:ext>
              </a:extLst>
            </p:cNvPr>
            <p:cNvSpPr>
              <a:spLocks/>
            </p:cNvSpPr>
            <p:nvPr/>
          </p:nvSpPr>
          <p:spPr>
            <a:xfrm>
              <a:off x="10626792" y="5664664"/>
              <a:ext cx="274320" cy="228600"/>
            </a:xfrm>
            <a:prstGeom prst="rect">
              <a:avLst/>
            </a:prstGeom>
            <a:solidFill>
              <a:srgbClr val="CD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BD88424-88C3-36F4-6BCD-BF8669E0821E}"/>
                </a:ext>
              </a:extLst>
            </p:cNvPr>
            <p:cNvSpPr/>
            <p:nvPr/>
          </p:nvSpPr>
          <p:spPr>
            <a:xfrm>
              <a:off x="10626792" y="5994251"/>
              <a:ext cx="274320" cy="230278"/>
            </a:xfrm>
            <a:prstGeom prst="rect">
              <a:avLst/>
            </a:prstGeom>
            <a:solidFill>
              <a:srgbClr val="7B3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5A5468E-723A-8366-DBEF-E9941B399791}"/>
                </a:ext>
              </a:extLst>
            </p:cNvPr>
            <p:cNvSpPr/>
            <p:nvPr/>
          </p:nvSpPr>
          <p:spPr>
            <a:xfrm>
              <a:off x="10626446" y="6327820"/>
              <a:ext cx="274320" cy="230278"/>
            </a:xfrm>
            <a:prstGeom prst="rect">
              <a:avLst/>
            </a:prstGeom>
            <a:solidFill>
              <a:srgbClr val="5C4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E82C3922-1932-F79B-752A-87E9B8E6BEF7}"/>
              </a:ext>
            </a:extLst>
          </p:cNvPr>
          <p:cNvCxnSpPr>
            <a:cxnSpLocks/>
            <a:endCxn id="10" idx="1"/>
          </p:cNvCxnSpPr>
          <p:nvPr/>
        </p:nvCxnSpPr>
        <p:spPr>
          <a:xfrm>
            <a:off x="9361170" y="3112045"/>
            <a:ext cx="1107957" cy="627828"/>
          </a:xfrm>
          <a:prstGeom prst="line">
            <a:avLst/>
          </a:prstGeom>
          <a:ln w="31750">
            <a:solidFill>
              <a:srgbClr val="F6A01A"/>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1FEBA7-2CE6-9439-810C-0FAC080433EE}"/>
              </a:ext>
            </a:extLst>
          </p:cNvPr>
          <p:cNvSpPr txBox="1"/>
          <p:nvPr/>
        </p:nvSpPr>
        <p:spPr>
          <a:xfrm>
            <a:off x="10469127" y="3416707"/>
            <a:ext cx="1432880" cy="646331"/>
          </a:xfrm>
          <a:prstGeom prst="rect">
            <a:avLst/>
          </a:prstGeom>
          <a:solidFill>
            <a:schemeClr val="bg1"/>
          </a:solidFill>
          <a:ln w="31750">
            <a:solidFill>
              <a:srgbClr val="F6A01A"/>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Maryland</a:t>
            </a:r>
          </a:p>
          <a:p>
            <a:pPr algn="ctr"/>
            <a:r>
              <a:rPr lang="en-US">
                <a:solidFill>
                  <a:schemeClr val="tx1">
                    <a:lumMod val="85000"/>
                    <a:lumOff val="15000"/>
                  </a:schemeClr>
                </a:solidFill>
                <a:latin typeface="Calibri"/>
                <a:cs typeface="Calibri"/>
              </a:rPr>
              <a:t>2.5</a:t>
            </a:r>
          </a:p>
        </p:txBody>
      </p:sp>
    </p:spTree>
    <p:extLst>
      <p:ext uri="{BB962C8B-B14F-4D97-AF65-F5344CB8AC3E}">
        <p14:creationId xmlns:p14="http://schemas.microsoft.com/office/powerpoint/2010/main" val="12327337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Map&#10;&#10;Description automatically generated">
            <a:extLst>
              <a:ext uri="{FF2B5EF4-FFF2-40B4-BE49-F238E27FC236}">
                <a16:creationId xmlns:a16="http://schemas.microsoft.com/office/drawing/2014/main" id="{74874ADE-FE28-FEF6-B1FD-417946572E3E}"/>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t="9012" r="16330" b="10764"/>
          <a:stretch/>
        </p:blipFill>
        <p:spPr>
          <a:xfrm>
            <a:off x="1496714" y="1160159"/>
            <a:ext cx="9040892" cy="5558742"/>
          </a:xfrm>
          <a:prstGeom prst="rect">
            <a:avLst/>
          </a:prstGeom>
        </p:spPr>
      </p:pic>
      <p:sp>
        <p:nvSpPr>
          <p:cNvPr id="6" name="Rectangle 5">
            <a:extLst>
              <a:ext uri="{FF2B5EF4-FFF2-40B4-BE49-F238E27FC236}">
                <a16:creationId xmlns:a16="http://schemas.microsoft.com/office/drawing/2014/main" id="{728EF4EF-2F3C-4B77-A93F-2FF08BA5AA80}"/>
              </a:ext>
            </a:extLst>
          </p:cNvPr>
          <p:cNvSpPr/>
          <p:nvPr/>
        </p:nvSpPr>
        <p:spPr>
          <a:xfrm>
            <a:off x="1252071" y="164592"/>
            <a:ext cx="9687859" cy="1015663"/>
          </a:xfrm>
          <a:prstGeom prst="rect">
            <a:avLst/>
          </a:prstGeom>
        </p:spPr>
        <p:txBody>
          <a:bodyPr wrap="square">
            <a:spAutoFit/>
          </a:bodyPr>
          <a:lstStyle/>
          <a:p>
            <a:pPr algn="ctr"/>
            <a:r>
              <a:rPr lang="en-US" sz="3000" b="1">
                <a:solidFill>
                  <a:schemeClr val="accent1"/>
                </a:solidFill>
                <a:latin typeface="Calibri" panose="020F0502020204030204" pitchFamily="34" charset="0"/>
                <a:cs typeface="Calibri" panose="020F0502020204030204" pitchFamily="34" charset="0"/>
              </a:rPr>
              <a:t>TB Cases and Incidence Rates</a:t>
            </a:r>
            <a:r>
              <a:rPr lang="en-US" sz="3000" b="1" baseline="30000">
                <a:solidFill>
                  <a:schemeClr val="accent1"/>
                </a:solidFill>
                <a:latin typeface="Calibri" panose="020F0502020204030204" pitchFamily="34" charset="0"/>
                <a:cs typeface="Calibri" panose="020F0502020204030204" pitchFamily="34" charset="0"/>
              </a:rPr>
              <a:t>*</a:t>
            </a:r>
            <a:r>
              <a:rPr lang="en-US" sz="3000" b="1">
                <a:solidFill>
                  <a:schemeClr val="accent1"/>
                </a:solidFill>
                <a:latin typeface="Calibri" panose="020F0502020204030204" pitchFamily="34" charset="0"/>
                <a:cs typeface="Calibri" panose="020F0502020204030204" pitchFamily="34" charset="0"/>
              </a:rPr>
              <a:t> </a:t>
            </a:r>
          </a:p>
          <a:p>
            <a:pPr algn="ctr"/>
            <a:r>
              <a:rPr lang="en-US" sz="3000" b="1">
                <a:solidFill>
                  <a:schemeClr val="accent1"/>
                </a:solidFill>
                <a:latin typeface="Calibri" panose="020F0502020204030204" pitchFamily="34" charset="0"/>
                <a:cs typeface="Calibri" panose="020F0502020204030204" pitchFamily="34" charset="0"/>
              </a:rPr>
              <a:t>by Reporting Area, United States, 2022</a:t>
            </a:r>
          </a:p>
        </p:txBody>
      </p:sp>
      <p:sp>
        <p:nvSpPr>
          <p:cNvPr id="27" name="Oval 64">
            <a:extLst>
              <a:ext uri="{FF2B5EF4-FFF2-40B4-BE49-F238E27FC236}">
                <a16:creationId xmlns:a16="http://schemas.microsoft.com/office/drawing/2014/main" id="{D100EBDE-43C5-4E84-BB2A-E988D09070CA}"/>
              </a:ext>
            </a:extLst>
          </p:cNvPr>
          <p:cNvSpPr>
            <a:spLocks noChangeArrowheads="1"/>
          </p:cNvSpPr>
          <p:nvPr/>
        </p:nvSpPr>
        <p:spPr bwMode="auto">
          <a:xfrm>
            <a:off x="9213342" y="3404988"/>
            <a:ext cx="152400" cy="150812"/>
          </a:xfrm>
          <a:prstGeom prst="ellipse">
            <a:avLst/>
          </a:prstGeom>
          <a:solidFill>
            <a:srgbClr val="C098B9"/>
          </a:solidFill>
          <a:ln w="6350">
            <a:solidFill>
              <a:schemeClr val="bg1"/>
            </a:solidFill>
            <a:round/>
            <a:headEnd/>
            <a:tailEnd/>
          </a:ln>
        </p:spPr>
        <p:txBody>
          <a:bodyPr lIns="0" tIns="0" rIns="0"/>
          <a:lstStyle/>
          <a:p>
            <a:endParaRPr lang="en-US">
              <a:solidFill>
                <a:prstClr val="black"/>
              </a:solidFill>
            </a:endParaRPr>
          </a:p>
        </p:txBody>
      </p:sp>
      <p:sp>
        <p:nvSpPr>
          <p:cNvPr id="20" name="TextBox 19">
            <a:extLst>
              <a:ext uri="{FF2B5EF4-FFF2-40B4-BE49-F238E27FC236}">
                <a16:creationId xmlns:a16="http://schemas.microsoft.com/office/drawing/2014/main" id="{79FA0933-0A21-4482-9A07-5092FA74DA44}"/>
              </a:ext>
            </a:extLst>
          </p:cNvPr>
          <p:cNvSpPr txBox="1"/>
          <p:nvPr/>
        </p:nvSpPr>
        <p:spPr>
          <a:xfrm>
            <a:off x="0" y="6463248"/>
            <a:ext cx="3936194" cy="261610"/>
          </a:xfrm>
          <a:prstGeom prst="rect">
            <a:avLst/>
          </a:prstGeom>
        </p:spPr>
        <p:txBody>
          <a:bodyPr wrap="square" lIns="91440" tIns="45720" rIns="91440" bIns="45720" rtlCol="0" anchor="t">
            <a:spAutoFit/>
          </a:bodyPr>
          <a:lstStyle/>
          <a:p>
            <a:pPr>
              <a:buFont typeface="Arial" pitchFamily="34" charset="0"/>
              <a:buNone/>
            </a:pPr>
            <a:r>
              <a:rPr lang="en-US" sz="1100" baseline="30000">
                <a:latin typeface="Calibri" panose="020F0502020204030204" pitchFamily="34" charset="0"/>
                <a:cs typeface="Calibri" panose="020F0502020204030204" pitchFamily="34" charset="0"/>
              </a:rPr>
              <a:t>*</a:t>
            </a:r>
            <a:r>
              <a:rPr lang="en-US" sz="1100">
                <a:latin typeface="Calibri" panose="020F0502020204030204" pitchFamily="34" charset="0"/>
                <a:cs typeface="Calibri" panose="020F0502020204030204" pitchFamily="34" charset="0"/>
              </a:rPr>
              <a:t>Cases per 100,000 persons</a:t>
            </a:r>
            <a:endParaRPr lang="en-US" sz="1100">
              <a:latin typeface="Calibri" panose="020F0502020204030204" pitchFamily="34" charset="0"/>
              <a:cs typeface="Calibri"/>
            </a:endParaRPr>
          </a:p>
        </p:txBody>
      </p:sp>
      <p:sp>
        <p:nvSpPr>
          <p:cNvPr id="18" name="TextBox 17">
            <a:extLst>
              <a:ext uri="{FF2B5EF4-FFF2-40B4-BE49-F238E27FC236}">
                <a16:creationId xmlns:a16="http://schemas.microsoft.com/office/drawing/2014/main" id="{1D97E0DC-2458-4176-AFC7-75542C3B1DF1}"/>
              </a:ext>
            </a:extLst>
          </p:cNvPr>
          <p:cNvSpPr txBox="1"/>
          <p:nvPr/>
        </p:nvSpPr>
        <p:spPr>
          <a:xfrm rot="19200000">
            <a:off x="10398652" y="4407437"/>
            <a:ext cx="1056051" cy="307777"/>
          </a:xfrm>
          <a:prstGeom prst="rect">
            <a:avLst/>
          </a:prstGeom>
        </p:spPr>
        <p:txBody>
          <a:bodyPr wrap="square" lIns="91440" tIns="45720" rIns="91440" bIns="45720" rtlCol="0" anchor="t">
            <a:spAutoFit/>
          </a:bodyPr>
          <a:lstStyle/>
          <a:p>
            <a:r>
              <a:rPr lang="en-US" sz="1400">
                <a:latin typeface="Calibri"/>
                <a:cs typeface="Calibri"/>
              </a:rPr>
              <a:t>100–499</a:t>
            </a:r>
            <a:endParaRPr lang="en-US" sz="1400" baseline="3000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BE4781F3-F2F3-CE21-F0CE-F1F15C9F080A}"/>
              </a:ext>
            </a:extLst>
          </p:cNvPr>
          <p:cNvGrpSpPr/>
          <p:nvPr/>
        </p:nvGrpSpPr>
        <p:grpSpPr>
          <a:xfrm>
            <a:off x="9588393" y="4504462"/>
            <a:ext cx="2517171" cy="2060184"/>
            <a:chOff x="9588393" y="4504462"/>
            <a:chExt cx="2517171" cy="2060184"/>
          </a:xfrm>
        </p:grpSpPr>
        <p:sp>
          <p:nvSpPr>
            <p:cNvPr id="19" name="TextBox 18">
              <a:extLst>
                <a:ext uri="{FF2B5EF4-FFF2-40B4-BE49-F238E27FC236}">
                  <a16:creationId xmlns:a16="http://schemas.microsoft.com/office/drawing/2014/main" id="{C6621DD1-649A-4A88-A612-FEE7C83C69F4}"/>
                </a:ext>
              </a:extLst>
            </p:cNvPr>
            <p:cNvSpPr txBox="1"/>
            <p:nvPr/>
          </p:nvSpPr>
          <p:spPr>
            <a:xfrm>
              <a:off x="11213083" y="5003636"/>
              <a:ext cx="892481" cy="1123384"/>
            </a:xfrm>
            <a:prstGeom prst="rect">
              <a:avLst/>
            </a:prstGeom>
          </p:spPr>
          <p:txBody>
            <a:bodyPr wrap="square" lIns="91440" tIns="45720" rIns="91440" bIns="45720" rtlCol="0" anchor="t">
              <a:spAutoFit/>
            </a:bodyPr>
            <a:lstStyle/>
            <a:p>
              <a:pPr>
                <a:buFont typeface="Arial" pitchFamily="34" charset="0"/>
                <a:buNone/>
              </a:pPr>
              <a:r>
                <a:rPr lang="en-US" sz="1400">
                  <a:latin typeface="Calibri" panose="020F0502020204030204" pitchFamily="34" charset="0"/>
                  <a:cs typeface="Calibri" panose="020F0502020204030204" pitchFamily="34" charset="0"/>
                </a:rPr>
                <a:t>≥3.4</a:t>
              </a:r>
              <a:endParaRPr lang="en-US" sz="1400" baseline="30000">
                <a:latin typeface="Calibri" panose="020F0502020204030204" pitchFamily="34" charset="0"/>
                <a:cs typeface="Calibri" panose="020F0502020204030204" pitchFamily="34" charset="0"/>
              </a:endParaRPr>
            </a:p>
            <a:p>
              <a:pPr>
                <a:buFont typeface="Arial" pitchFamily="34" charset="0"/>
                <a:buNone/>
              </a:pPr>
              <a:endParaRPr lang="en-US" sz="1200">
                <a:latin typeface="Calibri" panose="020F0502020204030204" pitchFamily="34" charset="0"/>
                <a:cs typeface="Calibri" panose="020F0502020204030204" pitchFamily="34" charset="0"/>
              </a:endParaRPr>
            </a:p>
            <a:p>
              <a:pPr>
                <a:buFont typeface="Arial" pitchFamily="34" charset="0"/>
                <a:buNone/>
              </a:pPr>
              <a:r>
                <a:rPr lang="en-US" sz="1400">
                  <a:latin typeface="Calibri" panose="020F0502020204030204" pitchFamily="34" charset="0"/>
                  <a:cs typeface="Calibri" panose="020F0502020204030204" pitchFamily="34" charset="0"/>
                </a:rPr>
                <a:t>1.7–&lt;3.4</a:t>
              </a:r>
              <a:endParaRPr lang="en-US" sz="1400" baseline="30000">
                <a:latin typeface="Calibri" panose="020F0502020204030204" pitchFamily="34" charset="0"/>
                <a:cs typeface="Calibri" panose="020F0502020204030204" pitchFamily="34" charset="0"/>
              </a:endParaRPr>
            </a:p>
            <a:p>
              <a:endParaRPr lang="en-US" sz="1300">
                <a:latin typeface="Calibri" panose="020F0502020204030204" pitchFamily="34" charset="0"/>
                <a:cs typeface="Calibri" panose="020F0502020204030204" pitchFamily="34" charset="0"/>
              </a:endParaRPr>
            </a:p>
            <a:p>
              <a:r>
                <a:rPr lang="en-US" sz="1400">
                  <a:latin typeface="Calibri" panose="020F0502020204030204" pitchFamily="34" charset="0"/>
                  <a:cs typeface="Calibri" panose="020F0502020204030204" pitchFamily="34" charset="0"/>
                </a:rPr>
                <a:t>&lt;1.7</a:t>
              </a:r>
              <a:endParaRPr lang="en-US" sz="1400" baseline="3000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20090C4A-3541-9363-4448-30E09EA77685}"/>
                </a:ext>
              </a:extLst>
            </p:cNvPr>
            <p:cNvGrpSpPr/>
            <p:nvPr/>
          </p:nvGrpSpPr>
          <p:grpSpPr>
            <a:xfrm>
              <a:off x="9588393" y="4504462"/>
              <a:ext cx="1942071" cy="2060184"/>
              <a:chOff x="9588393" y="4504462"/>
              <a:chExt cx="1942071" cy="2060184"/>
            </a:xfrm>
          </p:grpSpPr>
          <p:sp>
            <p:nvSpPr>
              <p:cNvPr id="25" name="TextBox 24">
                <a:extLst>
                  <a:ext uri="{FF2B5EF4-FFF2-40B4-BE49-F238E27FC236}">
                    <a16:creationId xmlns:a16="http://schemas.microsoft.com/office/drawing/2014/main" id="{FFD053CA-A584-49F2-979B-81EDE7BE8632}"/>
                  </a:ext>
                </a:extLst>
              </p:cNvPr>
              <p:cNvSpPr txBox="1"/>
              <p:nvPr/>
            </p:nvSpPr>
            <p:spPr>
              <a:xfrm rot="16200000">
                <a:off x="8962579" y="5406466"/>
                <a:ext cx="1590181" cy="338554"/>
              </a:xfrm>
              <a:prstGeom prst="rect">
                <a:avLst/>
              </a:prstGeom>
            </p:spPr>
            <p:txBody>
              <a:bodyPr wrap="square" rtlCol="0">
                <a:spAutoFit/>
              </a:bodyPr>
              <a:lstStyle/>
              <a:p>
                <a:pPr algn="ctr">
                  <a:buFont typeface="Arial" pitchFamily="34" charset="0"/>
                  <a:buNone/>
                </a:pPr>
                <a:r>
                  <a:rPr lang="en-US" sz="1600">
                    <a:latin typeface="Calibri" panose="020F0502020204030204" pitchFamily="34" charset="0"/>
                    <a:cs typeface="Calibri" panose="020F0502020204030204" pitchFamily="34" charset="0"/>
                  </a:rPr>
                  <a:t>Incidence rate</a:t>
                </a:r>
                <a:r>
                  <a:rPr lang="en-US" sz="1600" baseline="30000">
                    <a:latin typeface="Calibri" panose="020F0502020204030204" pitchFamily="34" charset="0"/>
                    <a:cs typeface="Calibri" panose="020F0502020204030204" pitchFamily="34" charset="0"/>
                  </a:rPr>
                  <a:t>*</a:t>
                </a:r>
                <a:endParaRPr lang="en-US" sz="1600" baseline="30000">
                  <a:latin typeface="Calibri" panose="020F0502020204030204" pitchFamily="34" charset="0"/>
                </a:endParaRPr>
              </a:p>
            </p:txBody>
          </p:sp>
          <p:sp>
            <p:nvSpPr>
              <p:cNvPr id="22" name="TextBox 21">
                <a:extLst>
                  <a:ext uri="{FF2B5EF4-FFF2-40B4-BE49-F238E27FC236}">
                    <a16:creationId xmlns:a16="http://schemas.microsoft.com/office/drawing/2014/main" id="{7D9DF263-316C-4D46-8C53-D4A6CAB99D36}"/>
                  </a:ext>
                </a:extLst>
              </p:cNvPr>
              <p:cNvSpPr txBox="1"/>
              <p:nvPr/>
            </p:nvSpPr>
            <p:spPr>
              <a:xfrm rot="19216835">
                <a:off x="10038564" y="4509931"/>
                <a:ext cx="724203" cy="307777"/>
              </a:xfrm>
              <a:prstGeom prst="rect">
                <a:avLst/>
              </a:prstGeom>
            </p:spPr>
            <p:txBody>
              <a:bodyPr wrap="square" lIns="91440" tIns="45720" rIns="91440" bIns="45720" rtlCol="0" anchor="t">
                <a:spAutoFit/>
              </a:bodyPr>
              <a:lstStyle/>
              <a:p>
                <a:pPr>
                  <a:buFont typeface="Arial" pitchFamily="34" charset="0"/>
                </a:pPr>
                <a:r>
                  <a:rPr lang="en-US" sz="1400">
                    <a:latin typeface="Calibri"/>
                    <a:cs typeface="Calibri"/>
                  </a:rPr>
                  <a:t>≤99</a:t>
                </a:r>
                <a:endParaRPr lang="en-US" sz="1400" baseline="300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7BEE1196-3280-4BD2-BEA1-D67BF1CB396C}"/>
                  </a:ext>
                </a:extLst>
              </p:cNvPr>
              <p:cNvSpPr txBox="1"/>
              <p:nvPr/>
            </p:nvSpPr>
            <p:spPr>
              <a:xfrm>
                <a:off x="9973328" y="6226092"/>
                <a:ext cx="1349326" cy="338554"/>
              </a:xfrm>
              <a:prstGeom prst="rect">
                <a:avLst/>
              </a:prstGeom>
            </p:spPr>
            <p:txBody>
              <a:bodyPr wrap="square" rtlCol="0">
                <a:spAutoFit/>
              </a:bodyPr>
              <a:lstStyle/>
              <a:p>
                <a:pPr algn="ctr"/>
                <a:r>
                  <a:rPr lang="en-US" sz="1600">
                    <a:latin typeface="Calibri" panose="020F0502020204030204" pitchFamily="34" charset="0"/>
                    <a:cs typeface="Calibri" panose="020F0502020204030204" pitchFamily="34" charset="0"/>
                  </a:rPr>
                  <a:t>Case count</a:t>
                </a:r>
              </a:p>
            </p:txBody>
          </p:sp>
          <p:sp>
            <p:nvSpPr>
              <p:cNvPr id="21" name="TextBox 20">
                <a:extLst>
                  <a:ext uri="{FF2B5EF4-FFF2-40B4-BE49-F238E27FC236}">
                    <a16:creationId xmlns:a16="http://schemas.microsoft.com/office/drawing/2014/main" id="{02C2941A-7057-4C3E-B2D7-4F2CC60863F6}"/>
                  </a:ext>
                </a:extLst>
              </p:cNvPr>
              <p:cNvSpPr txBox="1"/>
              <p:nvPr/>
            </p:nvSpPr>
            <p:spPr>
              <a:xfrm rot="19200000">
                <a:off x="10876966" y="4504462"/>
                <a:ext cx="653498" cy="318237"/>
              </a:xfrm>
              <a:prstGeom prst="rect">
                <a:avLst/>
              </a:prstGeom>
            </p:spPr>
            <p:txBody>
              <a:bodyPr wrap="square" rtlCol="0">
                <a:spAutoFit/>
              </a:bodyPr>
              <a:lstStyle/>
              <a:p>
                <a:pPr>
                  <a:buFont typeface="Arial" pitchFamily="34" charset="0"/>
                  <a:buNone/>
                </a:pPr>
                <a:r>
                  <a:rPr lang="en-US" sz="1400">
                    <a:latin typeface="Calibri" panose="020F0502020204030204" pitchFamily="34" charset="0"/>
                    <a:cs typeface="Calibri" panose="020F0502020204030204" pitchFamily="34" charset="0"/>
                  </a:rPr>
                  <a:t>≥500</a:t>
                </a:r>
                <a:endParaRPr lang="en-US" sz="1400" baseline="30000">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89F135F0-DDCC-459F-9249-1C7F5951ACE0}"/>
                  </a:ext>
                </a:extLst>
              </p:cNvPr>
              <p:cNvCxnSpPr/>
              <p:nvPr/>
            </p:nvCxnSpPr>
            <p:spPr>
              <a:xfrm>
                <a:off x="10060716" y="6241741"/>
                <a:ext cx="1143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0BFC3F-3659-41FF-8177-945D008B4ED6}"/>
                  </a:ext>
                </a:extLst>
              </p:cNvPr>
              <p:cNvCxnSpPr>
                <a:cxnSpLocks/>
              </p:cNvCxnSpPr>
              <p:nvPr/>
            </p:nvCxnSpPr>
            <p:spPr>
              <a:xfrm rot="16200000">
                <a:off x="9375761" y="5575348"/>
                <a:ext cx="1143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0C60AE2-8C76-03F5-D4B1-C65A7DD37C50}"/>
                  </a:ext>
                </a:extLst>
              </p:cNvPr>
              <p:cNvSpPr>
                <a:spLocks noChangeAspect="1"/>
              </p:cNvSpPr>
              <p:nvPr/>
            </p:nvSpPr>
            <p:spPr>
              <a:xfrm>
                <a:off x="10010772" y="4943062"/>
                <a:ext cx="402336" cy="402336"/>
              </a:xfrm>
              <a:prstGeom prst="rect">
                <a:avLst/>
              </a:prstGeom>
              <a:solidFill>
                <a:srgbClr val="AD5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00F72E9-0F6D-40B1-0C83-569FEC6E8CDB}"/>
                  </a:ext>
                </a:extLst>
              </p:cNvPr>
              <p:cNvSpPr>
                <a:spLocks/>
              </p:cNvSpPr>
              <p:nvPr/>
            </p:nvSpPr>
            <p:spPr>
              <a:xfrm>
                <a:off x="10433724" y="4943062"/>
                <a:ext cx="402336" cy="402336"/>
              </a:xfrm>
              <a:prstGeom prst="rect">
                <a:avLst/>
              </a:prstGeom>
              <a:solidFill>
                <a:srgbClr val="7C5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319DB4-F45D-BFF1-413F-483F375EACB9}"/>
                  </a:ext>
                </a:extLst>
              </p:cNvPr>
              <p:cNvSpPr>
                <a:spLocks/>
              </p:cNvSpPr>
              <p:nvPr/>
            </p:nvSpPr>
            <p:spPr>
              <a:xfrm>
                <a:off x="10856753" y="4942915"/>
                <a:ext cx="402336" cy="402336"/>
              </a:xfrm>
              <a:prstGeom prst="rect">
                <a:avLst/>
              </a:prstGeom>
              <a:solidFill>
                <a:srgbClr val="434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A14AF7-CAB3-E282-783C-31F30E14F9DE}"/>
                  </a:ext>
                </a:extLst>
              </p:cNvPr>
              <p:cNvSpPr>
                <a:spLocks/>
              </p:cNvSpPr>
              <p:nvPr/>
            </p:nvSpPr>
            <p:spPr>
              <a:xfrm>
                <a:off x="10008176" y="5360900"/>
                <a:ext cx="402336" cy="402336"/>
              </a:xfrm>
              <a:prstGeom prst="rect">
                <a:avLst/>
              </a:prstGeom>
              <a:solidFill>
                <a:srgbClr val="C09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640660-4955-0B40-34DB-6B12DC96C40B}"/>
                  </a:ext>
                </a:extLst>
              </p:cNvPr>
              <p:cNvSpPr>
                <a:spLocks/>
              </p:cNvSpPr>
              <p:nvPr/>
            </p:nvSpPr>
            <p:spPr>
              <a:xfrm>
                <a:off x="10433304" y="5360900"/>
                <a:ext cx="402336" cy="402336"/>
              </a:xfrm>
              <a:prstGeom prst="rect">
                <a:avLst/>
              </a:prstGeom>
              <a:solidFill>
                <a:srgbClr val="898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442A04-440C-CB48-D952-DF874DA70150}"/>
                  </a:ext>
                </a:extLst>
              </p:cNvPr>
              <p:cNvSpPr>
                <a:spLocks/>
              </p:cNvSpPr>
              <p:nvPr/>
            </p:nvSpPr>
            <p:spPr>
              <a:xfrm>
                <a:off x="10854601" y="5360753"/>
                <a:ext cx="402336" cy="402336"/>
              </a:xfrm>
              <a:prstGeom prst="rect">
                <a:avLst/>
              </a:prstGeom>
              <a:solidFill>
                <a:srgbClr val="4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63BB68-2592-AAE9-C8AA-B0F094941B49}"/>
                  </a:ext>
                </a:extLst>
              </p:cNvPr>
              <p:cNvSpPr>
                <a:spLocks/>
              </p:cNvSpPr>
              <p:nvPr/>
            </p:nvSpPr>
            <p:spPr>
              <a:xfrm>
                <a:off x="10013664" y="5787357"/>
                <a:ext cx="402336" cy="40233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7D9EEB-49AF-C917-FD02-BDF10AFC4826}"/>
                  </a:ext>
                </a:extLst>
              </p:cNvPr>
              <p:cNvSpPr>
                <a:spLocks/>
              </p:cNvSpPr>
              <p:nvPr/>
            </p:nvSpPr>
            <p:spPr>
              <a:xfrm>
                <a:off x="10436616" y="5787357"/>
                <a:ext cx="402336" cy="402336"/>
              </a:xfrm>
              <a:prstGeom prst="rect">
                <a:avLst/>
              </a:prstGeom>
              <a:solidFill>
                <a:srgbClr val="97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8D6F75-07AB-4ED8-9693-F7973D315614}"/>
                  </a:ext>
                </a:extLst>
              </p:cNvPr>
              <p:cNvSpPr>
                <a:spLocks/>
              </p:cNvSpPr>
              <p:nvPr/>
            </p:nvSpPr>
            <p:spPr>
              <a:xfrm>
                <a:off x="10847453" y="5787210"/>
                <a:ext cx="402336" cy="402336"/>
              </a:xfrm>
              <a:prstGeom prst="rect">
                <a:avLst/>
              </a:prstGeom>
              <a:solidFill>
                <a:srgbClr val="52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914280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AC036DF1-00BF-C671-1244-0F0A00875635}"/>
              </a:ext>
            </a:extLst>
          </p:cNvPr>
          <p:cNvPicPr>
            <a:picLocks noChangeAspect="1"/>
          </p:cNvPicPr>
          <p:nvPr/>
        </p:nvPicPr>
        <p:blipFill rotWithShape="1">
          <a:blip r:embed="rId3">
            <a:extLst>
              <a:ext uri="{28A0092B-C50C-407E-A947-70E740481C1C}">
                <a14:useLocalDpi xmlns:a14="http://schemas.microsoft.com/office/drawing/2010/main" val="0"/>
              </a:ext>
            </a:extLst>
          </a:blip>
          <a:srcRect l="223" t="10818" r="28022" b="25394"/>
          <a:stretch/>
        </p:blipFill>
        <p:spPr>
          <a:xfrm>
            <a:off x="1716066" y="1053643"/>
            <a:ext cx="8787258" cy="5194854"/>
          </a:xfrm>
          <a:prstGeom prst="rect">
            <a:avLst/>
          </a:prstGeom>
        </p:spPr>
      </p:pic>
      <p:sp>
        <p:nvSpPr>
          <p:cNvPr id="2" name="Title 1"/>
          <p:cNvSpPr>
            <a:spLocks noGrp="1"/>
          </p:cNvSpPr>
          <p:nvPr>
            <p:ph type="title"/>
          </p:nvPr>
        </p:nvSpPr>
        <p:spPr>
          <a:xfrm>
            <a:off x="372979" y="116466"/>
            <a:ext cx="11446043" cy="696667"/>
          </a:xfrm>
        </p:spPr>
        <p:txBody>
          <a:bodyPr/>
          <a:lstStyle/>
          <a:p>
            <a:pPr algn="ctr"/>
            <a:r>
              <a:rPr lang="en-US" sz="3000">
                <a:solidFill>
                  <a:schemeClr val="accent1"/>
                </a:solidFill>
              </a:rPr>
              <a:t>TB Incidence Rates</a:t>
            </a:r>
            <a:r>
              <a:rPr lang="en-US" sz="3000" baseline="30000">
                <a:solidFill>
                  <a:schemeClr val="accent1"/>
                </a:solidFill>
              </a:rPr>
              <a:t>*</a:t>
            </a:r>
            <a:r>
              <a:rPr lang="en-US" sz="3000">
                <a:solidFill>
                  <a:schemeClr val="accent1"/>
                </a:solidFill>
              </a:rPr>
              <a:t> by U.S.-Affiliated Pacific Islands, 2022</a:t>
            </a:r>
          </a:p>
        </p:txBody>
      </p:sp>
      <p:sp>
        <p:nvSpPr>
          <p:cNvPr id="6" name="TextBox 5">
            <a:extLst>
              <a:ext uri="{FF2B5EF4-FFF2-40B4-BE49-F238E27FC236}">
                <a16:creationId xmlns:a16="http://schemas.microsoft.com/office/drawing/2014/main" id="{56121662-26B4-4663-B638-A48CC10E229B}"/>
              </a:ext>
            </a:extLst>
          </p:cNvPr>
          <p:cNvSpPr txBox="1"/>
          <p:nvPr/>
        </p:nvSpPr>
        <p:spPr>
          <a:xfrm>
            <a:off x="9588" y="6312816"/>
            <a:ext cx="3709195" cy="461665"/>
          </a:xfrm>
          <a:prstGeom prst="rect">
            <a:avLst/>
          </a:prstGeom>
        </p:spPr>
        <p:txBody>
          <a:bodyPr wrap="square" rtlCol="0">
            <a:spAutoFit/>
          </a:bodyPr>
          <a:lstStyle/>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Cases per 100,000 persons</a:t>
            </a:r>
          </a:p>
          <a:p>
            <a:pPr>
              <a:buFont typeface="Arial" pitchFamily="34" charset="0"/>
              <a:buNone/>
            </a:pPr>
            <a:r>
              <a:rPr lang="en-US" sz="1200" baseline="30000">
                <a:latin typeface="Calibri" panose="020F0502020204030204" pitchFamily="34" charset="0"/>
              </a:rPr>
              <a:t>†</a:t>
            </a:r>
            <a:r>
              <a:rPr lang="en-US" sz="1200">
                <a:latin typeface="Calibri" panose="020F0502020204030204" pitchFamily="34" charset="0"/>
              </a:rPr>
              <a:t>American Samoa data not submitted for 2022</a:t>
            </a:r>
          </a:p>
        </p:txBody>
      </p:sp>
      <p:sp>
        <p:nvSpPr>
          <p:cNvPr id="8" name="TextBox 7">
            <a:extLst>
              <a:ext uri="{FF2B5EF4-FFF2-40B4-BE49-F238E27FC236}">
                <a16:creationId xmlns:a16="http://schemas.microsoft.com/office/drawing/2014/main" id="{150EE50F-9008-6B2B-6675-1656171ACD47}"/>
              </a:ext>
            </a:extLst>
          </p:cNvPr>
          <p:cNvSpPr txBox="1"/>
          <p:nvPr/>
        </p:nvSpPr>
        <p:spPr>
          <a:xfrm>
            <a:off x="3033744" y="1483668"/>
            <a:ext cx="1226439" cy="646331"/>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Guam</a:t>
            </a:r>
          </a:p>
          <a:p>
            <a:pPr algn="ctr"/>
            <a:r>
              <a:rPr lang="en-US">
                <a:solidFill>
                  <a:schemeClr val="tx1">
                    <a:lumMod val="85000"/>
                    <a:lumOff val="15000"/>
                  </a:schemeClr>
                </a:solidFill>
                <a:latin typeface="Calibri"/>
                <a:cs typeface="Calibri"/>
              </a:rPr>
              <a:t>34.9</a:t>
            </a:r>
            <a:endParaRPr lang="en-US">
              <a:solidFill>
                <a:schemeClr val="tx1">
                  <a:lumMod val="85000"/>
                  <a:lumOff val="15000"/>
                </a:schemeClr>
              </a:solidFill>
            </a:endParaRPr>
          </a:p>
        </p:txBody>
      </p:sp>
      <p:sp>
        <p:nvSpPr>
          <p:cNvPr id="9" name="TextBox 8">
            <a:extLst>
              <a:ext uri="{FF2B5EF4-FFF2-40B4-BE49-F238E27FC236}">
                <a16:creationId xmlns:a16="http://schemas.microsoft.com/office/drawing/2014/main" id="{A4BD6B25-18A0-3195-3BE4-5237E90A2278}"/>
              </a:ext>
            </a:extLst>
          </p:cNvPr>
          <p:cNvSpPr txBox="1"/>
          <p:nvPr/>
        </p:nvSpPr>
        <p:spPr>
          <a:xfrm>
            <a:off x="4487768" y="2978096"/>
            <a:ext cx="1889551" cy="923330"/>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Federated States of Micronesia</a:t>
            </a:r>
          </a:p>
          <a:p>
            <a:pPr algn="ctr"/>
            <a:r>
              <a:rPr lang="en-US">
                <a:solidFill>
                  <a:schemeClr val="tx1">
                    <a:lumMod val="85000"/>
                    <a:lumOff val="15000"/>
                  </a:schemeClr>
                </a:solidFill>
                <a:latin typeface="Calibri"/>
                <a:cs typeface="Calibri"/>
              </a:rPr>
              <a:t>45.1</a:t>
            </a:r>
            <a:endParaRPr lang="en-US">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E3D24E5A-7BDE-BEC0-1DBE-163FCBE9F737}"/>
              </a:ext>
            </a:extLst>
          </p:cNvPr>
          <p:cNvCxnSpPr>
            <a:cxnSpLocks/>
          </p:cNvCxnSpPr>
          <p:nvPr/>
        </p:nvCxnSpPr>
        <p:spPr>
          <a:xfrm flipH="1">
            <a:off x="3410175" y="2557422"/>
            <a:ext cx="36575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E29CAD1-30C4-5F5A-153D-C71BBDFF5AE2}"/>
              </a:ext>
            </a:extLst>
          </p:cNvPr>
          <p:cNvSpPr txBox="1"/>
          <p:nvPr/>
        </p:nvSpPr>
        <p:spPr>
          <a:xfrm>
            <a:off x="1664753" y="2228608"/>
            <a:ext cx="1788454" cy="646331"/>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Republic of Palau</a:t>
            </a:r>
          </a:p>
          <a:p>
            <a:pPr algn="ctr"/>
            <a:r>
              <a:rPr lang="en-US">
                <a:solidFill>
                  <a:schemeClr val="tx1">
                    <a:lumMod val="85000"/>
                    <a:lumOff val="15000"/>
                  </a:schemeClr>
                </a:solidFill>
                <a:latin typeface="Calibri"/>
                <a:cs typeface="Calibri"/>
              </a:rPr>
              <a:t>38.8</a:t>
            </a:r>
            <a:endParaRPr lang="en-US">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A3756B6B-FCB6-0A39-D339-7802BA789279}"/>
              </a:ext>
            </a:extLst>
          </p:cNvPr>
          <p:cNvCxnSpPr>
            <a:cxnSpLocks/>
          </p:cNvCxnSpPr>
          <p:nvPr/>
        </p:nvCxnSpPr>
        <p:spPr>
          <a:xfrm flipH="1">
            <a:off x="4260183" y="1806833"/>
            <a:ext cx="7098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EC8325-5EB3-784A-96CE-BB8C358DCDD4}"/>
              </a:ext>
            </a:extLst>
          </p:cNvPr>
          <p:cNvCxnSpPr>
            <a:cxnSpLocks/>
          </p:cNvCxnSpPr>
          <p:nvPr/>
        </p:nvCxnSpPr>
        <p:spPr>
          <a:xfrm flipH="1">
            <a:off x="5527789" y="1386846"/>
            <a:ext cx="7098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39AEFB-A516-717B-F65D-384E25579C26}"/>
              </a:ext>
            </a:extLst>
          </p:cNvPr>
          <p:cNvSpPr txBox="1"/>
          <p:nvPr/>
        </p:nvSpPr>
        <p:spPr>
          <a:xfrm>
            <a:off x="6037043" y="888439"/>
            <a:ext cx="1794525" cy="923330"/>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Northern Mariana Islands</a:t>
            </a:r>
          </a:p>
          <a:p>
            <a:pPr algn="ctr"/>
            <a:r>
              <a:rPr lang="en-US">
                <a:solidFill>
                  <a:schemeClr val="tx1">
                    <a:lumMod val="85000"/>
                    <a:lumOff val="15000"/>
                  </a:schemeClr>
                </a:solidFill>
                <a:latin typeface="Calibri"/>
                <a:cs typeface="Calibri"/>
              </a:rPr>
              <a:t>44.7</a:t>
            </a:r>
            <a:endParaRPr lang="en-US">
              <a:solidFill>
                <a:schemeClr val="tx1">
                  <a:lumMod val="85000"/>
                  <a:lumOff val="15000"/>
                </a:schemeClr>
              </a:solidFill>
            </a:endParaRPr>
          </a:p>
        </p:txBody>
      </p:sp>
      <p:cxnSp>
        <p:nvCxnSpPr>
          <p:cNvPr id="17" name="Straight Connector 16">
            <a:extLst>
              <a:ext uri="{FF2B5EF4-FFF2-40B4-BE49-F238E27FC236}">
                <a16:creationId xmlns:a16="http://schemas.microsoft.com/office/drawing/2014/main" id="{740CB45B-1D3E-DE7F-8561-0CF99E91B005}"/>
              </a:ext>
            </a:extLst>
          </p:cNvPr>
          <p:cNvCxnSpPr>
            <a:cxnSpLocks/>
            <a:stCxn id="9" idx="0"/>
          </p:cNvCxnSpPr>
          <p:nvPr/>
        </p:nvCxnSpPr>
        <p:spPr>
          <a:xfrm flipH="1" flipV="1">
            <a:off x="5432543" y="2391250"/>
            <a:ext cx="1" cy="58684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39E487-D68E-A13C-F963-963B376F0496}"/>
              </a:ext>
            </a:extLst>
          </p:cNvPr>
          <p:cNvCxnSpPr>
            <a:cxnSpLocks/>
          </p:cNvCxnSpPr>
          <p:nvPr/>
        </p:nvCxnSpPr>
        <p:spPr>
          <a:xfrm flipH="1">
            <a:off x="7987880" y="2133065"/>
            <a:ext cx="7098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7B41CB6-2D47-ADC8-8018-A60A5BE9C1F7}"/>
              </a:ext>
            </a:extLst>
          </p:cNvPr>
          <p:cNvSpPr txBox="1"/>
          <p:nvPr/>
        </p:nvSpPr>
        <p:spPr>
          <a:xfrm>
            <a:off x="8321214" y="1660639"/>
            <a:ext cx="1889551" cy="923330"/>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Republic of Marshall Islands</a:t>
            </a:r>
          </a:p>
          <a:p>
            <a:pPr algn="ctr"/>
            <a:r>
              <a:rPr lang="en-US">
                <a:solidFill>
                  <a:schemeClr val="tx1">
                    <a:lumMod val="85000"/>
                    <a:lumOff val="15000"/>
                  </a:schemeClr>
                </a:solidFill>
                <a:latin typeface="Calibri"/>
                <a:cs typeface="Calibri"/>
              </a:rPr>
              <a:t>252.1</a:t>
            </a:r>
            <a:endParaRPr lang="en-US">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D17B23F-A035-EE71-5A67-792F6E0666BC}"/>
              </a:ext>
            </a:extLst>
          </p:cNvPr>
          <p:cNvCxnSpPr>
            <a:cxnSpLocks/>
          </p:cNvCxnSpPr>
          <p:nvPr/>
        </p:nvCxnSpPr>
        <p:spPr>
          <a:xfrm flipH="1" flipV="1">
            <a:off x="9419990" y="4809944"/>
            <a:ext cx="0" cy="2405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9B97F8-879E-7547-B887-31DD1E73089A}"/>
              </a:ext>
            </a:extLst>
          </p:cNvPr>
          <p:cNvSpPr txBox="1"/>
          <p:nvPr/>
        </p:nvSpPr>
        <p:spPr>
          <a:xfrm>
            <a:off x="8407839" y="5050454"/>
            <a:ext cx="2022816" cy="646331"/>
          </a:xfrm>
          <a:prstGeom prst="rect">
            <a:avLst/>
          </a:prstGeom>
          <a:solidFill>
            <a:schemeClr val="bg1"/>
          </a:solidFill>
          <a:ln w="31750">
            <a:solidFill>
              <a:schemeClr val="accent1"/>
            </a:solidFill>
          </a:ln>
        </p:spPr>
        <p:txBody>
          <a:bodyPr wrap="square" lIns="91440" tIns="45720" rIns="91440" bIns="45720" rtlCol="0" anchor="t">
            <a:spAutoFit/>
          </a:bodyPr>
          <a:lstStyle/>
          <a:p>
            <a:pPr algn="ctr"/>
            <a:r>
              <a:rPr lang="en-US">
                <a:solidFill>
                  <a:schemeClr val="tx1">
                    <a:lumMod val="85000"/>
                    <a:lumOff val="15000"/>
                  </a:schemeClr>
                </a:solidFill>
                <a:latin typeface="Calibri"/>
                <a:cs typeface="Calibri"/>
              </a:rPr>
              <a:t>American Samoa</a:t>
            </a:r>
          </a:p>
          <a:p>
            <a:pPr algn="ctr"/>
            <a:r>
              <a:rPr lang="en-US" i="1">
                <a:solidFill>
                  <a:schemeClr val="tx1">
                    <a:lumMod val="85000"/>
                    <a:lumOff val="15000"/>
                  </a:schemeClr>
                </a:solidFill>
                <a:latin typeface="Calibri"/>
                <a:cs typeface="Calibri"/>
              </a:rPr>
              <a:t>Data not available</a:t>
            </a:r>
            <a:r>
              <a:rPr lang="en-US" i="1" baseline="30000">
                <a:solidFill>
                  <a:schemeClr val="tx1">
                    <a:lumMod val="85000"/>
                    <a:lumOff val="15000"/>
                  </a:schemeClr>
                </a:solidFill>
                <a:latin typeface="Calibri"/>
                <a:cs typeface="Calibri"/>
              </a:rPr>
              <a:t>†</a:t>
            </a:r>
            <a:endParaRPr lang="en-US" i="1" baseline="30000">
              <a:solidFill>
                <a:schemeClr val="tx1">
                  <a:lumMod val="85000"/>
                  <a:lumOff val="15000"/>
                </a:schemeClr>
              </a:solidFill>
            </a:endParaRPr>
          </a:p>
        </p:txBody>
      </p:sp>
    </p:spTree>
    <p:extLst>
      <p:ext uri="{BB962C8B-B14F-4D97-AF65-F5344CB8AC3E}">
        <p14:creationId xmlns:p14="http://schemas.microsoft.com/office/powerpoint/2010/main" val="1086074925"/>
      </p:ext>
    </p:extLst>
  </p:cSld>
  <p:clrMapOvr>
    <a:masterClrMapping/>
  </p:clrMapOvr>
  <p:transition>
    <p:fade/>
  </p:transition>
</p:sld>
</file>

<file path=ppt/theme/theme1.xml><?xml version="1.0" encoding="utf-8"?>
<a:theme xmlns:a="http://schemas.openxmlformats.org/drawingml/2006/main" name="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NCEH_ATSDR_combined">
  <a:themeElements>
    <a:clrScheme name="NCHHSTP">
      <a:dk1>
        <a:srgbClr val="000000"/>
      </a:dk1>
      <a:lt1>
        <a:srgbClr val="FFFFFF"/>
      </a:lt1>
      <a:dk2>
        <a:srgbClr val="FFFFFF"/>
      </a:dk2>
      <a:lt2>
        <a:srgbClr val="FFFFFF"/>
      </a:lt2>
      <a:accent1>
        <a:srgbClr val="00788A"/>
      </a:accent1>
      <a:accent2>
        <a:srgbClr val="9A4E9E"/>
      </a:accent2>
      <a:accent3>
        <a:srgbClr val="C00000"/>
      </a:accent3>
      <a:accent4>
        <a:srgbClr val="86B2D8"/>
      </a:accent4>
      <a:accent5>
        <a:srgbClr val="F6A01A"/>
      </a:accent5>
      <a:accent6>
        <a:srgbClr val="005DAA"/>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buFont typeface="Arial" pitchFamily="34" charset="0"/>
          <a:buNone/>
          <a:defRPr sz="1100" dirty="0" smtClean="0">
            <a:solidFill>
              <a:schemeClr val="accent4">
                <a:lumMod val="50000"/>
              </a:schemeClr>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baa40df-40d5-4636-83a7-56621b958745">
      <UserInfo>
        <DisplayName>Self, Julie Lynn (CDC/DDID/NCHHSTP/DTE)</DisplayName>
        <AccountId>77</AccountId>
        <AccountType/>
      </UserInfo>
      <UserInfo>
        <DisplayName>Pratt, Robert (CDC/DDID/NCHHSTP/DTE)</DisplayName>
        <AccountId>79</AccountId>
        <AccountType/>
      </UserInfo>
      <UserInfo>
        <DisplayName>Miller, Erin (CDC/DDID/NCHHSTP/DTE)</DisplayName>
        <AccountId>80</AccountId>
        <AccountType/>
      </UserInfo>
      <UserInfo>
        <DisplayName>Salmon-Trejo, LaTweika (CDC/DDID/NCHHSTP/DTE)</DisplayName>
        <AccountId>81</AccountId>
        <AccountType/>
      </UserInfo>
      <UserInfo>
        <DisplayName>Lambert, Lauren A. (CDC/DDID/NCHHSTP/DTE)</DisplayName>
        <AccountId>85</AccountId>
        <AccountType/>
      </UserInfo>
      <UserInfo>
        <DisplayName>Forbes, Divia (CDC/DDID/NCHHSTP/DTE)</DisplayName>
        <AccountId>84</AccountId>
        <AccountType/>
      </UserInfo>
      <UserInfo>
        <DisplayName>Moore, Meredith (CDC/DDID/NCHHSTP/DTE)</DisplayName>
        <AccountId>83</AccountId>
        <AccountType/>
      </UserInfo>
      <UserInfo>
        <DisplayName>Augustine, Ryan (CDC/DDID/NCHHSTP/DTE)</DisplayName>
        <AccountId>78</AccountId>
        <AccountType/>
      </UserInfo>
      <UserInfo>
        <DisplayName>Yadav, Chitvan (CDC/DDID/NCHHSTP/DTE)</DisplayName>
        <AccountId>86</AccountId>
        <AccountType/>
      </UserInfo>
      <UserInfo>
        <DisplayName>LaHaye, Tim (CDC/DDID/NCHHSTP/DTE) (CTR)</DisplayName>
        <AccountId>82</AccountId>
        <AccountType/>
      </UserInfo>
      <UserInfo>
        <DisplayName>Langer, Adam J. (CDC/DDID/NCHHSTP/DTE)</DisplayName>
        <AccountId>135</AccountId>
        <AccountType/>
      </UserInfo>
      <UserInfo>
        <DisplayName>DeLuca, Nick (CDC/DDID/NCHHSTP/DTE)</DisplayName>
        <AccountId>138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5CC7ED5FACA84EB0B445067A18A068" ma:contentTypeVersion="5" ma:contentTypeDescription="Create a new document." ma:contentTypeScope="" ma:versionID="f95096585c92bdff522d56ecf0e07c3a">
  <xsd:schema xmlns:xsd="http://www.w3.org/2001/XMLSchema" xmlns:xs="http://www.w3.org/2001/XMLSchema" xmlns:p="http://schemas.microsoft.com/office/2006/metadata/properties" xmlns:ns2="8baa40df-40d5-4636-83a7-56621b958745" xmlns:ns3="ed8cdb49-02db-42ae-9012-1e75b378cfa6" targetNamespace="http://schemas.microsoft.com/office/2006/metadata/properties" ma:root="true" ma:fieldsID="2d85c583c0bfc7fe1c71e7cd626fbdf1" ns2:_="" ns3:_="">
    <xsd:import namespace="8baa40df-40d5-4636-83a7-56621b958745"/>
    <xsd:import namespace="ed8cdb49-02db-42ae-9012-1e75b378cf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a40df-40d5-4636-83a7-56621b9587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8cdb49-02db-42ae-9012-1e75b378cf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F4BA8-BF54-41CB-869F-D4E4A14031D6}">
  <ds:schemaRefs>
    <ds:schemaRef ds:uri="http://schemas.microsoft.com/sharepoint/v3/contenttype/forms"/>
  </ds:schemaRefs>
</ds:datastoreItem>
</file>

<file path=customXml/itemProps2.xml><?xml version="1.0" encoding="utf-8"?>
<ds:datastoreItem xmlns:ds="http://schemas.openxmlformats.org/officeDocument/2006/customXml" ds:itemID="{1DD18AE0-2CC1-4454-806D-369CDE0F8DA9}">
  <ds:schemaRefs>
    <ds:schemaRef ds:uri="8baa40df-40d5-4636-83a7-56621b958745"/>
    <ds:schemaRef ds:uri="ed8cdb49-02db-42ae-9012-1e75b378cf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8CC82C-EABA-4BA0-AC19-8EE553AC3012}">
  <ds:schemaRefs>
    <ds:schemaRef ds:uri="8baa40df-40d5-4636-83a7-56621b958745"/>
    <ds:schemaRef ds:uri="ed8cdb49-02db-42ae-9012-1e75b378cf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162</TotalTime>
  <Words>10118</Words>
  <Application>Microsoft Office PowerPoint</Application>
  <PresentationFormat>Widescreen</PresentationFormat>
  <Paragraphs>588</Paragraphs>
  <Slides>55</Slides>
  <Notes>55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55</vt:i4>
      </vt:variant>
    </vt:vector>
  </HeadingPairs>
  <TitlesOfParts>
    <vt:vector size="69" baseType="lpstr">
      <vt:lpstr>Calibri</vt:lpstr>
      <vt:lpstr>Myriad Web Pro</vt:lpstr>
      <vt:lpstr>Courier New</vt:lpstr>
      <vt:lpstr>Segoe UI</vt:lpstr>
      <vt:lpstr>Wingdings</vt:lpstr>
      <vt:lpstr>Calibri Light</vt:lpstr>
      <vt:lpstr>Cambria Math</vt:lpstr>
      <vt:lpstr>Times New Roman</vt:lpstr>
      <vt:lpstr>Arial</vt:lpstr>
      <vt:lpstr>NCEH_ATSDR_combined</vt:lpstr>
      <vt:lpstr>NCHHSTP_PPT_light(</vt:lpstr>
      <vt:lpstr>2_NCEH_ATSDR_combined</vt:lpstr>
      <vt:lpstr>1_NCEH_ATSDR_combined</vt:lpstr>
      <vt:lpstr>Office Theme</vt:lpstr>
      <vt:lpstr>PowerPoint Presentation</vt:lpstr>
      <vt:lpstr>Progress Towards TB Elimination, United States, 1982–2022</vt:lpstr>
      <vt:lpstr>TB Cases and Incidence Rates, United States, 1993–2022</vt:lpstr>
      <vt:lpstr>TB Incidence Rates and Annual Percent Change in Rate,  United States, 2010–2022</vt:lpstr>
      <vt:lpstr>TB-Related Deaths* and Mortality Rates, United States, 1993–2021</vt:lpstr>
      <vt:lpstr>TB Cases by Reporting Area, United States, 2022</vt:lpstr>
      <vt:lpstr>PowerPoint Presentation</vt:lpstr>
      <vt:lpstr>PowerPoint Presentation</vt:lpstr>
      <vt:lpstr>TB Incidence Rates* by U.S.-Affiliated Pacific Islands, 2022</vt:lpstr>
      <vt:lpstr>TB Cases and Incidence Rates by Origin of Birth,*  United States, 1993–2022</vt:lpstr>
      <vt:lpstr>TB Incidence Rates by Origin of Birth,* United States, 2011–2022 </vt:lpstr>
      <vt:lpstr>TB Incidence Rates and Percentages by Origin of Birth,*  United States, 2022 (N=8,331)</vt:lpstr>
      <vt:lpstr>TB Cases by Countries of Birth Among Non-U.S.–Born* Persons with TB, United States, 2022 (N=6,148)</vt:lpstr>
      <vt:lpstr>Percentage of TB Cases Among Non-U.S.–Born* Persons by Years Since Initial Arrival in the United States at Diagnosis,† 2022 (N=6,148)</vt:lpstr>
      <vt:lpstr>TB Cases by Race/Ethnicity,* United States, 2011–2022</vt:lpstr>
      <vt:lpstr>Percentage of TB Cases by Race/Ethnicity,* United States, 2011–2022</vt:lpstr>
      <vt:lpstr>Percentage of TB Cases by Race/Ethnicity,*  United States, 2022 (N=8,331)</vt:lpstr>
      <vt:lpstr>PowerPoint Presentation</vt:lpstr>
      <vt:lpstr>TB Cases Among U.S.-Born* Persons by Race/Ethnicity,†  United States, 2011–2022</vt:lpstr>
      <vt:lpstr>TB Incidence Rates Among U.S.-Born* Persons by Race/Ethnicity,† United States, 2011–2022</vt:lpstr>
      <vt:lpstr>TB Cases Among Non-U.S.–Born* Persons by Race/Ethnicity,†  United States, 2011–2022</vt:lpstr>
      <vt:lpstr>TB Incidence Rates Among Non-U.S.–Born* Persons by Race/Ethnicity,† United States, 2011–2022</vt:lpstr>
      <vt:lpstr>TB Incidence Rates Among Non-U.S.–Born and U.S.-Born* Persons by Race/Ethnicity,† United States, 2011–2022</vt:lpstr>
      <vt:lpstr>Percentage* of TB Cases by Origin† and Race/Ethnicity,§  United States, 2022</vt:lpstr>
      <vt:lpstr>TB Incidence Rates* by Origin† and Race/Ethnicity,§  United States, 2022</vt:lpstr>
      <vt:lpstr>TB Cases by Age Group, United States, 1993–2022</vt:lpstr>
      <vt:lpstr>TB Cases by Age Group, United States, 2022 (N=8,331)</vt:lpstr>
      <vt:lpstr>TB Incidence Rates by Age Group, United States, 1993–2022</vt:lpstr>
      <vt:lpstr>TB Cases Among U.S.-Born* Persons by Age Group,  United States, 1994–2022</vt:lpstr>
      <vt:lpstr>TB Incidence Rates* Among U.S.-Born† Persons by Age Group,  United States, 1994–2022</vt:lpstr>
      <vt:lpstr>TB Cases Among Non-U.S.–Born* Persons by  Age Group, United States, 1994–2022</vt:lpstr>
      <vt:lpstr>TB Incidence Rates* Among Non-U.S.–Born† Persons by  Age Group, United States, 1994–2022</vt:lpstr>
      <vt:lpstr>Percentage of TB Cases by Sex and Age Group, United States, 2022</vt:lpstr>
      <vt:lpstr>Pediatric* TB Cases by Origin of Birth,† United States, 1993–2022</vt:lpstr>
      <vt:lpstr>Pediatric TB Incidence Rates* by Origin of Birth,†  United States, 1994–2022</vt:lpstr>
      <vt:lpstr>Percentage of TB Cases by Site of Disease, United States, 2022</vt:lpstr>
      <vt:lpstr>Percentage of TB Cases* by Initial Drug Regimen,  United States, 1993–2022</vt:lpstr>
      <vt:lpstr>Percentage of TB Cases* by Initial Drug Regimen,  United States, 2022 (N=8,045)</vt:lpstr>
      <vt:lpstr>Percentage of TB Cases by Method of Treatment Administration,* United States, 1993–2020†</vt:lpstr>
      <vt:lpstr>Percentage of TB Cases* by Method of Treatment Administration, United States, 2020† (N=6,907)</vt:lpstr>
      <vt:lpstr>Percentage of TB Cases* by Completion of TB Therapy, United States, 1993–2020†</vt:lpstr>
      <vt:lpstr>TB Cases Resistant to Isoniazid* by Origin of Birth,†  United States, 1993–2022</vt:lpstr>
      <vt:lpstr>Number and Percentage of Multidrug-Resistant (MDR)* TB Cases† by History of TB, United States, 1993–2022</vt:lpstr>
      <vt:lpstr>Percentage of HIV Coinfection by Age Among Persons with TB,* United States, 2011–2022</vt:lpstr>
      <vt:lpstr>Percentage of Selected Risk Factors Among Persons with TB by Origin of Birth,* United States, 2022</vt:lpstr>
      <vt:lpstr>Percentage of Social and Behavioral Risk Factors Among Persons  Aged ≥15 Years with TB, United States, 2022</vt:lpstr>
      <vt:lpstr>Percentage of TB Cases by Status and Cause of Death, United States, 2020*</vt:lpstr>
      <vt:lpstr>Definitions for TB Genotyping in the United States</vt:lpstr>
      <vt:lpstr>Number of County-based TB Genotype Clusters* by Cluster Size, United States, 2020–2022</vt:lpstr>
      <vt:lpstr>TB Genotype Clusters by TB GIMS* Alert Levels,† United States, 2020–2022 (N=987)</vt:lpstr>
      <vt:lpstr>Percentage of Clustered TB Cases in Alert and No Alert Genotype Clusters by Origin of Birth,* United States, 2020–2022</vt:lpstr>
      <vt:lpstr>Percentage of Clustered TB Cases in Alerted Clusters by  Age Group, United States, 2020–2022</vt:lpstr>
      <vt:lpstr>Percentage of Clustered TB Cases in Alerted Clusters by Race/Ethnicity Group,* United States, 2020–2022</vt:lpstr>
      <vt:lpstr>Percentage of Clustered TB Cases in Alerted Clusters by  Selected Risk Factors, United States, 2020–2022</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Feng, Pei-Jean</cp:lastModifiedBy>
  <cp:revision>37</cp:revision>
  <cp:lastPrinted>2023-08-15T18:03:40Z</cp:lastPrinted>
  <dcterms:created xsi:type="dcterms:W3CDTF">2011-03-17T17:43:16Z</dcterms:created>
  <dcterms:modified xsi:type="dcterms:W3CDTF">2023-12-15T14:34:47Z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0x0101003A5CC7ED5FACA84EB0B445067A18A068</vt:lpwstr>
  </property>
  <property fmtid="{D5CDD505-2E9C-101B-9397-08002B2CF9AE}" pid="4" name="MSIP_Label_7b94a7b8-f06c-4dfe-bdcc-9b548fd58c31_Enabled">
    <vt:lpwstr>true</vt:lpwstr>
  </property>
  <property fmtid="{D5CDD505-2E9C-101B-9397-08002B2CF9AE}" pid="5" name="MSIP_Label_7b94a7b8-f06c-4dfe-bdcc-9b548fd58c31_SetDate">
    <vt:lpwstr>2021-06-01T12:13:58Z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d86db1c2-c89b-40ff-8a82-07c9bab169bc</vt:lpwstr>
  </property>
  <property fmtid="{D5CDD505-2E9C-101B-9397-08002B2CF9AE}" pid="10" name="MSIP_Label_7b94a7b8-f06c-4dfe-bdcc-9b548fd58c31_ContentBits">
    <vt:lpwstr>0</vt:lpwstr>
  </property>
</Properties>
</file>