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8"/>
  </p:notesMasterIdLst>
  <p:sldIdLst>
    <p:sldId id="256" r:id="rId5"/>
    <p:sldId id="313" r:id="rId6"/>
    <p:sldId id="257" r:id="rId7"/>
    <p:sldId id="258" r:id="rId8"/>
    <p:sldId id="265" r:id="rId9"/>
    <p:sldId id="1415" r:id="rId10"/>
    <p:sldId id="298" r:id="rId11"/>
    <p:sldId id="297" r:id="rId12"/>
    <p:sldId id="261" r:id="rId13"/>
    <p:sldId id="262" r:id="rId14"/>
    <p:sldId id="276" r:id="rId15"/>
    <p:sldId id="267" r:id="rId16"/>
    <p:sldId id="285" r:id="rId17"/>
    <p:sldId id="1416" r:id="rId18"/>
    <p:sldId id="287" r:id="rId19"/>
    <p:sldId id="274" r:id="rId20"/>
    <p:sldId id="277" r:id="rId21"/>
    <p:sldId id="280" r:id="rId22"/>
    <p:sldId id="314" r:id="rId23"/>
    <p:sldId id="268" r:id="rId24"/>
    <p:sldId id="288" r:id="rId25"/>
    <p:sldId id="1417" r:id="rId26"/>
    <p:sldId id="1418" r:id="rId27"/>
    <p:sldId id="1419" r:id="rId28"/>
    <p:sldId id="294" r:id="rId29"/>
    <p:sldId id="269" r:id="rId30"/>
    <p:sldId id="300" r:id="rId31"/>
    <p:sldId id="282" r:id="rId32"/>
    <p:sldId id="299" r:id="rId33"/>
    <p:sldId id="301" r:id="rId34"/>
    <p:sldId id="302" r:id="rId35"/>
    <p:sldId id="266" r:id="rId36"/>
    <p:sldId id="309" r:id="rId37"/>
    <p:sldId id="308" r:id="rId38"/>
    <p:sldId id="306" r:id="rId39"/>
    <p:sldId id="1420" r:id="rId40"/>
    <p:sldId id="1414" r:id="rId41"/>
    <p:sldId id="270" r:id="rId42"/>
    <p:sldId id="310" r:id="rId43"/>
    <p:sldId id="305" r:id="rId44"/>
    <p:sldId id="304" r:id="rId45"/>
    <p:sldId id="1412" r:id="rId46"/>
    <p:sldId id="31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8C3F28-809C-7D98-146A-286C2ECC4FBA}" name="Rodriguez Morales, Coralis (CDC/NCHHSTP/DTE)" initials="RMC(" userId="S::qxn1@cdc.gov::7b1b4bd3-28fd-4eca-84b9-5b46e6ca7210" providerId="AD"/>
  <p188:author id="{46915546-DC2F-D01E-4FF7-EC80BAFF2A91}" name="Phyllis Jask" initials="PJ" userId="S::pjask@mcking.com::feec6dd4-77f3-4b7c-a1bf-01ec8716b440" providerId="AD"/>
  <p188:author id="{673BCEBF-F6AF-2C95-B6D2-9CCB6F272FAD}" name="Hall, Elisha (CDC/NCHHSTP/DTE)" initials="EH" userId="S::nyu2@cdc.gov::dcda524f-b92a-48c2-9ffd-03ed0d50ec81" providerId="AD"/>
  <p188:author id="{25A01BFF-F768-3384-BBDF-48C33E4858B8}" name="DeLuca, Nick (CDC/NCHHSTP/DTE)" initials="D(" userId="S::ncd4@cdc.gov::7401b3f7-5759-406a-b65c-994e78639fa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DeLeon-Foote, Rose" initials="DR" lastIdx="7" clrIdx="6">
    <p:extLst>
      <p:ext uri="{19B8F6BF-5375-455C-9EA6-DF929625EA0E}">
        <p15:presenceInfo xmlns:p15="http://schemas.microsoft.com/office/powerpoint/2012/main" userId="S::tdeleon@emory.edu::13bb4701-44c4-4401-bbfe-ed7d7ecd5e1a" providerId="AD"/>
      </p:ext>
    </p:extLst>
  </p:cmAuthor>
  <p:cmAuthor id="1" name="Jeff Owczarzak" initials="JO" lastIdx="12" clrIdx="0">
    <p:extLst>
      <p:ext uri="{19B8F6BF-5375-455C-9EA6-DF929625EA0E}">
        <p15:presenceInfo xmlns:p15="http://schemas.microsoft.com/office/powerpoint/2012/main" userId="Jeff Owczarzak" providerId="None"/>
      </p:ext>
    </p:extLst>
  </p:cmAuthor>
  <p:cmAuthor id="2" name="Catherine Carter" initials="CC" lastIdx="15" clrIdx="1">
    <p:extLst>
      <p:ext uri="{19B8F6BF-5375-455C-9EA6-DF929625EA0E}">
        <p15:presenceInfo xmlns:p15="http://schemas.microsoft.com/office/powerpoint/2012/main" userId="S::ccarter@mcking.com::075836e4-2c71-4312-87f7-fa294d336b49" providerId="AD"/>
      </p:ext>
    </p:extLst>
  </p:cmAuthor>
  <p:cmAuthor id="3" name="DeLuca, Nick (CDC/DDID/NCHHSTP/DTE)" initials="DN(" lastIdx="46" clrIdx="2">
    <p:extLst>
      <p:ext uri="{19B8F6BF-5375-455C-9EA6-DF929625EA0E}">
        <p15:presenceInfo xmlns:p15="http://schemas.microsoft.com/office/powerpoint/2012/main" userId="S::ncd4@cdc.gov::7401b3f7-5759-406a-b65c-994e78639fa6" providerId="AD"/>
      </p:ext>
    </p:extLst>
  </p:cmAuthor>
  <p:cmAuthor id="4" name="Sessions, Maria Fraire (CDC/DDID/NCHHSTP/DTE)" initials="SMF(" lastIdx="11" clrIdx="3">
    <p:extLst>
      <p:ext uri="{19B8F6BF-5375-455C-9EA6-DF929625EA0E}">
        <p15:presenceInfo xmlns:p15="http://schemas.microsoft.com/office/powerpoint/2012/main" userId="S::mff8@cdc.gov::15bc0395-092f-4292-9d98-285bbc1d0a80" providerId="AD"/>
      </p:ext>
    </p:extLst>
  </p:cmAuthor>
  <p:cmAuthor id="5" name="Allen, Leeanna (CDC/DDID/NCHHSTP/DTE)" initials="A(" lastIdx="11" clrIdx="4">
    <p:extLst>
      <p:ext uri="{19B8F6BF-5375-455C-9EA6-DF929625EA0E}">
        <p15:presenceInfo xmlns:p15="http://schemas.microsoft.com/office/powerpoint/2012/main" userId="S::iei5@cdc.gov::c55763ca-55d4-48ea-8a8f-6f201dd3c749" providerId="AD"/>
      </p:ext>
    </p:extLst>
  </p:cmAuthor>
  <p:cmAuthor id="6" name="Bouwkamp, Beth (CDC/DDID/NCHHSTP/DTE)" initials="BB(" lastIdx="102" clrIdx="5">
    <p:extLst>
      <p:ext uri="{19B8F6BF-5375-455C-9EA6-DF929625EA0E}">
        <p15:presenceInfo xmlns:p15="http://schemas.microsoft.com/office/powerpoint/2012/main" userId="S::qgh6@cdc.gov::d05537a3-6e5b-419f-b204-21dc140e31d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737E"/>
    <a:srgbClr val="804082"/>
    <a:srgbClr val="008089"/>
    <a:srgbClr val="95458D"/>
    <a:srgbClr val="00A38C"/>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E68077-3C63-4988-0D66-C12758DF4B78}" v="2" dt="2025-01-02T15:57:06.7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000" autoAdjust="0"/>
  </p:normalViewPr>
  <p:slideViewPr>
    <p:cSldViewPr snapToGrid="0" showGuides="1">
      <p:cViewPr varScale="1">
        <p:scale>
          <a:sx n="89" d="100"/>
          <a:sy n="89" d="100"/>
        </p:scale>
        <p:origin x="108" y="174"/>
      </p:cViewPr>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ll, Elisha (CDC/NCHHSTP/DTE)" userId="dcda524f-b92a-48c2-9ffd-03ed0d50ec81" providerId="ADAL" clId="{E92D3858-609A-472B-AC45-8E901239B797}"/>
    <pc:docChg chg="modSld">
      <pc:chgData name="Hall, Elisha (CDC/NCHHSTP/DTE)" userId="dcda524f-b92a-48c2-9ffd-03ed0d50ec81" providerId="ADAL" clId="{E92D3858-609A-472B-AC45-8E901239B797}" dt="2024-12-30T15:38:23.338" v="23" actId="20577"/>
      <pc:docMkLst>
        <pc:docMk/>
      </pc:docMkLst>
      <pc:sldChg chg="modNotesTx">
        <pc:chgData name="Hall, Elisha (CDC/NCHHSTP/DTE)" userId="dcda524f-b92a-48c2-9ffd-03ed0d50ec81" providerId="ADAL" clId="{E92D3858-609A-472B-AC45-8E901239B797}" dt="2024-12-30T14:56:58.522" v="7" actId="20577"/>
        <pc:sldMkLst>
          <pc:docMk/>
          <pc:sldMk cId="719854046" sldId="265"/>
        </pc:sldMkLst>
      </pc:sldChg>
      <pc:sldChg chg="modNotesTx">
        <pc:chgData name="Hall, Elisha (CDC/NCHHSTP/DTE)" userId="dcda524f-b92a-48c2-9ffd-03ed0d50ec81" providerId="ADAL" clId="{E92D3858-609A-472B-AC45-8E901239B797}" dt="2024-12-30T15:26:37.213" v="19" actId="20577"/>
        <pc:sldMkLst>
          <pc:docMk/>
          <pc:sldMk cId="2117531871" sldId="282"/>
        </pc:sldMkLst>
      </pc:sldChg>
      <pc:sldChg chg="modNotesTx">
        <pc:chgData name="Hall, Elisha (CDC/NCHHSTP/DTE)" userId="dcda524f-b92a-48c2-9ffd-03ed0d50ec81" providerId="ADAL" clId="{E92D3858-609A-472B-AC45-8E901239B797}" dt="2024-12-30T15:15:04.347" v="14" actId="20577"/>
        <pc:sldMkLst>
          <pc:docMk/>
          <pc:sldMk cId="3751833183" sldId="287"/>
        </pc:sldMkLst>
      </pc:sldChg>
      <pc:sldChg chg="addCm">
        <pc:chgData name="Hall, Elisha (CDC/NCHHSTP/DTE)" userId="dcda524f-b92a-48c2-9ffd-03ed0d50ec81" providerId="ADAL" clId="{E92D3858-609A-472B-AC45-8E901239B797}" dt="2024-12-30T15:19:58.830" v="15"/>
        <pc:sldMkLst>
          <pc:docMk/>
          <pc:sldMk cId="364750971" sldId="288"/>
        </pc:sldMkLst>
        <pc:extLst>
          <p:ext xmlns:p="http://schemas.openxmlformats.org/presentationml/2006/main" uri="{D6D511B9-2390-475A-947B-AFAB55BFBCF1}">
            <pc226:cmChg xmlns:pc226="http://schemas.microsoft.com/office/powerpoint/2022/06/main/command" chg="add">
              <pc226:chgData name="Hall, Elisha (CDC/NCHHSTP/DTE)" userId="dcda524f-b92a-48c2-9ffd-03ed0d50ec81" providerId="ADAL" clId="{E92D3858-609A-472B-AC45-8E901239B797}" dt="2024-12-30T15:19:58.830" v="15"/>
              <pc2:cmMkLst xmlns:pc2="http://schemas.microsoft.com/office/powerpoint/2019/9/main/command">
                <pc:docMk/>
                <pc:sldMk cId="364750971" sldId="288"/>
                <pc2:cmMk id="{6F6BE533-1406-4869-B321-9EAE0D63CFEB}"/>
              </pc2:cmMkLst>
            </pc226:cmChg>
          </p:ext>
        </pc:extLst>
      </pc:sldChg>
      <pc:sldChg chg="modNotesTx">
        <pc:chgData name="Hall, Elisha (CDC/NCHHSTP/DTE)" userId="dcda524f-b92a-48c2-9ffd-03ed0d50ec81" providerId="ADAL" clId="{E92D3858-609A-472B-AC45-8E901239B797}" dt="2024-12-30T15:05:58.240" v="11" actId="20577"/>
        <pc:sldMkLst>
          <pc:docMk/>
          <pc:sldMk cId="1661796001" sldId="297"/>
        </pc:sldMkLst>
      </pc:sldChg>
      <pc:sldChg chg="modNotesTx">
        <pc:chgData name="Hall, Elisha (CDC/NCHHSTP/DTE)" userId="dcda524f-b92a-48c2-9ffd-03ed0d50ec81" providerId="ADAL" clId="{E92D3858-609A-472B-AC45-8E901239B797}" dt="2024-12-30T15:38:23.338" v="23" actId="20577"/>
        <pc:sldMkLst>
          <pc:docMk/>
          <pc:sldMk cId="1591989220" sldId="310"/>
        </pc:sldMkLst>
      </pc:sldChg>
      <pc:sldChg chg="modNotesTx">
        <pc:chgData name="Hall, Elisha (CDC/NCHHSTP/DTE)" userId="dcda524f-b92a-48c2-9ffd-03ed0d50ec81" providerId="ADAL" clId="{E92D3858-609A-472B-AC45-8E901239B797}" dt="2024-12-30T15:37:26.117" v="21" actId="20577"/>
        <pc:sldMkLst>
          <pc:docMk/>
          <pc:sldMk cId="1951313422" sldId="1414"/>
        </pc:sldMkLst>
      </pc:sldChg>
      <pc:sldChg chg="addCm modNotesTx">
        <pc:chgData name="Hall, Elisha (CDC/NCHHSTP/DTE)" userId="dcda524f-b92a-48c2-9ffd-03ed0d50ec81" providerId="ADAL" clId="{E92D3858-609A-472B-AC45-8E901239B797}" dt="2024-12-30T15:01:18.437" v="9"/>
        <pc:sldMkLst>
          <pc:docMk/>
          <pc:sldMk cId="131869364" sldId="1415"/>
        </pc:sldMkLst>
        <pc:extLst>
          <p:ext xmlns:p="http://schemas.openxmlformats.org/presentationml/2006/main" uri="{D6D511B9-2390-475A-947B-AFAB55BFBCF1}">
            <pc226:cmChg xmlns:pc226="http://schemas.microsoft.com/office/powerpoint/2022/06/main/command" chg="add">
              <pc226:chgData name="Hall, Elisha (CDC/NCHHSTP/DTE)" userId="dcda524f-b92a-48c2-9ffd-03ed0d50ec81" providerId="ADAL" clId="{E92D3858-609A-472B-AC45-8E901239B797}" dt="2024-12-30T14:59:49.997" v="8"/>
              <pc2:cmMkLst xmlns:pc2="http://schemas.microsoft.com/office/powerpoint/2019/9/main/command">
                <pc:docMk/>
                <pc:sldMk cId="131869364" sldId="1415"/>
                <pc2:cmMk id="{32C8DE5D-9807-4DA4-AAF3-E461C13C1479}"/>
              </pc2:cmMkLst>
            </pc226:cmChg>
          </p:ext>
        </pc:extLst>
      </pc:sldChg>
    </pc:docChg>
  </pc:docChgLst>
  <pc:docChgLst>
    <pc:chgData name="Hall, Elisha (CDC/NCHHSTP/DTE)" userId="dcda524f-b92a-48c2-9ffd-03ed0d50ec81" providerId="ADAL" clId="{5D934275-B99C-4AFF-9409-CE3D8732659C}"/>
    <pc:docChg chg="modSld">
      <pc:chgData name="Hall, Elisha (CDC/NCHHSTP/DTE)" userId="dcda524f-b92a-48c2-9ffd-03ed0d50ec81" providerId="ADAL" clId="{5D934275-B99C-4AFF-9409-CE3D8732659C}" dt="2024-12-11T17:37:15.755" v="45"/>
      <pc:docMkLst>
        <pc:docMk/>
      </pc:docMkLst>
      <pc:sldChg chg="addCm">
        <pc:chgData name="Hall, Elisha (CDC/NCHHSTP/DTE)" userId="dcda524f-b92a-48c2-9ffd-03ed0d50ec81" providerId="ADAL" clId="{5D934275-B99C-4AFF-9409-CE3D8732659C}" dt="2024-12-06T16:08:31.169" v="2"/>
        <pc:sldMkLst>
          <pc:docMk/>
          <pc:sldMk cId="719854046" sldId="265"/>
        </pc:sldMkLst>
        <pc:extLst>
          <p:ext xmlns:p="http://schemas.openxmlformats.org/presentationml/2006/main" uri="{D6D511B9-2390-475A-947B-AFAB55BFBCF1}">
            <pc226:cmChg xmlns:pc226="http://schemas.microsoft.com/office/powerpoint/2022/06/main/command" chg="add">
              <pc226:chgData name="Hall, Elisha (CDC/NCHHSTP/DTE)" userId="dcda524f-b92a-48c2-9ffd-03ed0d50ec81" providerId="ADAL" clId="{5D934275-B99C-4AFF-9409-CE3D8732659C}" dt="2024-12-06T16:08:31.169" v="2"/>
              <pc2:cmMkLst xmlns:pc2="http://schemas.microsoft.com/office/powerpoint/2019/9/main/command">
                <pc:docMk/>
                <pc:sldMk cId="719854046" sldId="265"/>
                <pc2:cmMk id="{12BAA6D7-73AF-4F04-A645-BEAB8E032A40}"/>
              </pc2:cmMkLst>
            </pc226:cmChg>
          </p:ext>
        </pc:extLst>
      </pc:sldChg>
      <pc:sldChg chg="modSp mod modCm">
        <pc:chgData name="Hall, Elisha (CDC/NCHHSTP/DTE)" userId="dcda524f-b92a-48c2-9ffd-03ed0d50ec81" providerId="ADAL" clId="{5D934275-B99C-4AFF-9409-CE3D8732659C}" dt="2024-12-06T17:36:16.127" v="24"/>
        <pc:sldMkLst>
          <pc:docMk/>
          <pc:sldMk cId="118249881" sldId="266"/>
        </pc:sldMkLst>
        <pc:picChg chg="mod">
          <ac:chgData name="Hall, Elisha (CDC/NCHHSTP/DTE)" userId="dcda524f-b92a-48c2-9ffd-03ed0d50ec81" providerId="ADAL" clId="{5D934275-B99C-4AFF-9409-CE3D8732659C}" dt="2024-12-06T17:11:36.920" v="16" actId="1076"/>
          <ac:picMkLst>
            <pc:docMk/>
            <pc:sldMk cId="118249881" sldId="266"/>
            <ac:picMk id="3" creationId="{AF39446A-D95E-1111-90ED-610413175286}"/>
          </ac:picMkLst>
        </pc:picChg>
        <pc:extLst>
          <p:ext xmlns:p="http://schemas.openxmlformats.org/presentationml/2006/main" uri="{D6D511B9-2390-475A-947B-AFAB55BFBCF1}">
            <pc226:cmChg xmlns:pc226="http://schemas.microsoft.com/office/powerpoint/2022/06/main/command" chg="">
              <pc226:chgData name="Hall, Elisha (CDC/NCHHSTP/DTE)" userId="dcda524f-b92a-48c2-9ffd-03ed0d50ec81" providerId="ADAL" clId="{5D934275-B99C-4AFF-9409-CE3D8732659C}" dt="2024-12-06T17:36:16.127" v="24"/>
              <pc2:cmMkLst xmlns:pc2="http://schemas.microsoft.com/office/powerpoint/2019/9/main/command">
                <pc:docMk/>
                <pc:sldMk cId="118249881" sldId="266"/>
                <pc2:cmMk id="{4B3D8A56-ACD0-494E-B275-3A52B8FFEAB5}"/>
              </pc2:cmMkLst>
              <pc226:cmRplyChg chg="add">
                <pc226:chgData name="Hall, Elisha (CDC/NCHHSTP/DTE)" userId="dcda524f-b92a-48c2-9ffd-03ed0d50ec81" providerId="ADAL" clId="{5D934275-B99C-4AFF-9409-CE3D8732659C}" dt="2024-12-06T17:36:16.127" v="24"/>
                <pc2:cmRplyMkLst xmlns:pc2="http://schemas.microsoft.com/office/powerpoint/2019/9/main/command">
                  <pc:docMk/>
                  <pc:sldMk cId="118249881" sldId="266"/>
                  <pc2:cmMk id="{4B3D8A56-ACD0-494E-B275-3A52B8FFEAB5}"/>
                  <pc2:cmRplyMk id="{9531DEAB-B3F7-4FE5-8966-6865FD18743C}"/>
                </pc2:cmRplyMkLst>
              </pc226:cmRplyChg>
            </pc226:cmChg>
          </p:ext>
        </pc:extLst>
      </pc:sldChg>
      <pc:sldChg chg="addCm modCm modNotesTx">
        <pc:chgData name="Hall, Elisha (CDC/NCHHSTP/DTE)" userId="dcda524f-b92a-48c2-9ffd-03ed0d50ec81" providerId="ADAL" clId="{5D934275-B99C-4AFF-9409-CE3D8732659C}" dt="2024-12-10T12:16:35.116" v="42"/>
        <pc:sldMkLst>
          <pc:docMk/>
          <pc:sldMk cId="4085668769" sldId="283"/>
        </pc:sldMkLst>
        <pc:extLst>
          <p:ext xmlns:p="http://schemas.openxmlformats.org/presentationml/2006/main" uri="{D6D511B9-2390-475A-947B-AFAB55BFBCF1}">
            <pc226:cmChg xmlns:pc226="http://schemas.microsoft.com/office/powerpoint/2022/06/main/command" chg="add mod">
              <pc226:chgData name="Hall, Elisha (CDC/NCHHSTP/DTE)" userId="dcda524f-b92a-48c2-9ffd-03ed0d50ec81" providerId="ADAL" clId="{5D934275-B99C-4AFF-9409-CE3D8732659C}" dt="2024-12-06T16:14:43.643" v="3"/>
              <pc2:cmMkLst xmlns:pc2="http://schemas.microsoft.com/office/powerpoint/2019/9/main/command">
                <pc:docMk/>
                <pc:sldMk cId="4085668769" sldId="283"/>
                <pc2:cmMk id="{8926FAA3-6032-4D5D-A230-AE8452C5A19F}"/>
              </pc2:cmMkLst>
            </pc226:cmChg>
            <pc226:cmChg xmlns:pc226="http://schemas.microsoft.com/office/powerpoint/2022/06/main/command" chg="add mod">
              <pc226:chgData name="Hall, Elisha (CDC/NCHHSTP/DTE)" userId="dcda524f-b92a-48c2-9ffd-03ed0d50ec81" providerId="ADAL" clId="{5D934275-B99C-4AFF-9409-CE3D8732659C}" dt="2024-12-10T12:16:35.116" v="42"/>
              <pc2:cmMkLst xmlns:pc2="http://schemas.microsoft.com/office/powerpoint/2019/9/main/command">
                <pc:docMk/>
                <pc:sldMk cId="4085668769" sldId="283"/>
                <pc2:cmMk id="{8ECF18E3-89BE-4A92-B927-FD4893DD11CD}"/>
              </pc2:cmMkLst>
            </pc226:cmChg>
          </p:ext>
        </pc:extLst>
      </pc:sldChg>
      <pc:sldChg chg="addCm">
        <pc:chgData name="Hall, Elisha (CDC/NCHHSTP/DTE)" userId="dcda524f-b92a-48c2-9ffd-03ed0d50ec81" providerId="ADAL" clId="{5D934275-B99C-4AFF-9409-CE3D8732659C}" dt="2024-12-06T17:22:13.420" v="21"/>
        <pc:sldMkLst>
          <pc:docMk/>
          <pc:sldMk cId="3106164004" sldId="286"/>
        </pc:sldMkLst>
        <pc:extLst>
          <p:ext xmlns:p="http://schemas.openxmlformats.org/presentationml/2006/main" uri="{D6D511B9-2390-475A-947B-AFAB55BFBCF1}">
            <pc226:cmChg xmlns:pc226="http://schemas.microsoft.com/office/powerpoint/2022/06/main/command" chg="add">
              <pc226:chgData name="Hall, Elisha (CDC/NCHHSTP/DTE)" userId="dcda524f-b92a-48c2-9ffd-03ed0d50ec81" providerId="ADAL" clId="{5D934275-B99C-4AFF-9409-CE3D8732659C}" dt="2024-12-06T17:22:13.420" v="21"/>
              <pc2:cmMkLst xmlns:pc2="http://schemas.microsoft.com/office/powerpoint/2019/9/main/command">
                <pc:docMk/>
                <pc:sldMk cId="3106164004" sldId="286"/>
                <pc2:cmMk id="{951F14A2-5290-480B-81E7-5EE66B219F47}"/>
              </pc2:cmMkLst>
            </pc226:cmChg>
          </p:ext>
        </pc:extLst>
      </pc:sldChg>
      <pc:sldChg chg="addCm">
        <pc:chgData name="Hall, Elisha (CDC/NCHHSTP/DTE)" userId="dcda524f-b92a-48c2-9ffd-03ed0d50ec81" providerId="ADAL" clId="{5D934275-B99C-4AFF-9409-CE3D8732659C}" dt="2024-12-06T17:27:26.804" v="22"/>
        <pc:sldMkLst>
          <pc:docMk/>
          <pc:sldMk cId="3751833183" sldId="287"/>
        </pc:sldMkLst>
        <pc:extLst>
          <p:ext xmlns:p="http://schemas.openxmlformats.org/presentationml/2006/main" uri="{D6D511B9-2390-475A-947B-AFAB55BFBCF1}">
            <pc226:cmChg xmlns:pc226="http://schemas.microsoft.com/office/powerpoint/2022/06/main/command" chg="add">
              <pc226:chgData name="Hall, Elisha (CDC/NCHHSTP/DTE)" userId="dcda524f-b92a-48c2-9ffd-03ed0d50ec81" providerId="ADAL" clId="{5D934275-B99C-4AFF-9409-CE3D8732659C}" dt="2024-12-06T17:27:26.804" v="22"/>
              <pc2:cmMkLst xmlns:pc2="http://schemas.microsoft.com/office/powerpoint/2019/9/main/command">
                <pc:docMk/>
                <pc:sldMk cId="3751833183" sldId="287"/>
                <pc2:cmMk id="{5E6D45F2-5C30-47E0-BB85-C93DF238551E}"/>
              </pc2:cmMkLst>
            </pc226:cmChg>
          </p:ext>
        </pc:extLst>
      </pc:sldChg>
      <pc:sldChg chg="addCm">
        <pc:chgData name="Hall, Elisha (CDC/NCHHSTP/DTE)" userId="dcda524f-b92a-48c2-9ffd-03ed0d50ec81" providerId="ADAL" clId="{5D934275-B99C-4AFF-9409-CE3D8732659C}" dt="2024-12-06T17:04:32.648" v="12"/>
        <pc:sldMkLst>
          <pc:docMk/>
          <pc:sldMk cId="3577303787" sldId="294"/>
        </pc:sldMkLst>
        <pc:extLst>
          <p:ext xmlns:p="http://schemas.openxmlformats.org/presentationml/2006/main" uri="{D6D511B9-2390-475A-947B-AFAB55BFBCF1}">
            <pc226:cmChg xmlns:pc226="http://schemas.microsoft.com/office/powerpoint/2022/06/main/command" chg="add">
              <pc226:chgData name="Hall, Elisha (CDC/NCHHSTP/DTE)" userId="dcda524f-b92a-48c2-9ffd-03ed0d50ec81" providerId="ADAL" clId="{5D934275-B99C-4AFF-9409-CE3D8732659C}" dt="2024-12-06T17:04:32.648" v="12"/>
              <pc2:cmMkLst xmlns:pc2="http://schemas.microsoft.com/office/powerpoint/2019/9/main/command">
                <pc:docMk/>
                <pc:sldMk cId="3577303787" sldId="294"/>
                <pc2:cmMk id="{B3B6E86E-2934-4314-8137-124B6CB1520D}"/>
              </pc2:cmMkLst>
            </pc226:cmChg>
            <pc226:cmChg xmlns:pc226="http://schemas.microsoft.com/office/powerpoint/2022/06/main/command" chg="add">
              <pc226:chgData name="Hall, Elisha (CDC/NCHHSTP/DTE)" userId="dcda524f-b92a-48c2-9ffd-03ed0d50ec81" providerId="ADAL" clId="{5D934275-B99C-4AFF-9409-CE3D8732659C}" dt="2024-12-06T17:03:48.817" v="11"/>
              <pc2:cmMkLst xmlns:pc2="http://schemas.microsoft.com/office/powerpoint/2019/9/main/command">
                <pc:docMk/>
                <pc:sldMk cId="3577303787" sldId="294"/>
                <pc2:cmMk id="{D8AA17F4-367E-4991-9C0D-C49DF1C2FA0A}"/>
              </pc2:cmMkLst>
            </pc226:cmChg>
          </p:ext>
        </pc:extLst>
      </pc:sldChg>
      <pc:sldChg chg="modCm">
        <pc:chgData name="Hall, Elisha (CDC/NCHHSTP/DTE)" userId="dcda524f-b92a-48c2-9ffd-03ed0d50ec81" providerId="ADAL" clId="{5D934275-B99C-4AFF-9409-CE3D8732659C}" dt="2024-12-06T17:20:55.942" v="20"/>
        <pc:sldMkLst>
          <pc:docMk/>
          <pc:sldMk cId="1661796001" sldId="297"/>
        </pc:sldMkLst>
        <pc:extLst>
          <p:ext xmlns:p="http://schemas.openxmlformats.org/presentationml/2006/main" uri="{D6D511B9-2390-475A-947B-AFAB55BFBCF1}">
            <pc226:cmChg xmlns:pc226="http://schemas.microsoft.com/office/powerpoint/2022/06/main/command" chg="">
              <pc226:chgData name="Hall, Elisha (CDC/NCHHSTP/DTE)" userId="dcda524f-b92a-48c2-9ffd-03ed0d50ec81" providerId="ADAL" clId="{5D934275-B99C-4AFF-9409-CE3D8732659C}" dt="2024-12-06T17:20:55.942" v="20"/>
              <pc2:cmMkLst xmlns:pc2="http://schemas.microsoft.com/office/powerpoint/2019/9/main/command">
                <pc:docMk/>
                <pc:sldMk cId="1661796001" sldId="297"/>
                <pc2:cmMk id="{1CA6EB10-78BD-4B93-9807-B198E6F21944}"/>
              </pc2:cmMkLst>
              <pc226:cmRplyChg chg="add mod">
                <pc226:chgData name="Hall, Elisha (CDC/NCHHSTP/DTE)" userId="dcda524f-b92a-48c2-9ffd-03ed0d50ec81" providerId="ADAL" clId="{5D934275-B99C-4AFF-9409-CE3D8732659C}" dt="2024-12-06T17:20:55.942" v="20"/>
                <pc2:cmRplyMkLst xmlns:pc2="http://schemas.microsoft.com/office/powerpoint/2019/9/main/command">
                  <pc:docMk/>
                  <pc:sldMk cId="1661796001" sldId="297"/>
                  <pc2:cmMk id="{1CA6EB10-78BD-4B93-9807-B198E6F21944}"/>
                  <pc2:cmRplyMk id="{CAC08EFB-F159-4C4B-B66B-2CC210B606AF}"/>
                </pc2:cmRplyMkLst>
              </pc226:cmRplyChg>
            </pc226:cmChg>
          </p:ext>
        </pc:extLst>
      </pc:sldChg>
      <pc:sldChg chg="addCm delCm">
        <pc:chgData name="Hall, Elisha (CDC/NCHHSTP/DTE)" userId="dcda524f-b92a-48c2-9ffd-03ed0d50ec81" providerId="ADAL" clId="{5D934275-B99C-4AFF-9409-CE3D8732659C}" dt="2024-12-06T17:10:10.478" v="14"/>
        <pc:sldMkLst>
          <pc:docMk/>
          <pc:sldMk cId="923138076" sldId="301"/>
        </pc:sldMkLst>
        <pc:extLst>
          <p:ext xmlns:p="http://schemas.openxmlformats.org/presentationml/2006/main" uri="{D6D511B9-2390-475A-947B-AFAB55BFBCF1}">
            <pc226:cmChg xmlns:pc226="http://schemas.microsoft.com/office/powerpoint/2022/06/main/command" chg="add del">
              <pc226:chgData name="Hall, Elisha (CDC/NCHHSTP/DTE)" userId="dcda524f-b92a-48c2-9ffd-03ed0d50ec81" providerId="ADAL" clId="{5D934275-B99C-4AFF-9409-CE3D8732659C}" dt="2024-12-06T17:10:10.478" v="14"/>
              <pc2:cmMkLst xmlns:pc2="http://schemas.microsoft.com/office/powerpoint/2019/9/main/command">
                <pc:docMk/>
                <pc:sldMk cId="923138076" sldId="301"/>
                <pc2:cmMk id="{3A4B72AF-0015-4B13-8D86-625A507DF3E9}"/>
              </pc2:cmMkLst>
            </pc226:cmChg>
          </p:ext>
        </pc:extLst>
      </pc:sldChg>
      <pc:sldChg chg="modSp mod modCm">
        <pc:chgData name="Hall, Elisha (CDC/NCHHSTP/DTE)" userId="dcda524f-b92a-48c2-9ffd-03ed0d50ec81" providerId="ADAL" clId="{5D934275-B99C-4AFF-9409-CE3D8732659C}" dt="2024-12-06T17:36:59.409" v="26" actId="1076"/>
        <pc:sldMkLst>
          <pc:docMk/>
          <pc:sldMk cId="197012407" sldId="306"/>
        </pc:sldMkLst>
        <pc:picChg chg="mod">
          <ac:chgData name="Hall, Elisha (CDC/NCHHSTP/DTE)" userId="dcda524f-b92a-48c2-9ffd-03ed0d50ec81" providerId="ADAL" clId="{5D934275-B99C-4AFF-9409-CE3D8732659C}" dt="2024-12-06T17:36:59.409" v="26" actId="1076"/>
          <ac:picMkLst>
            <pc:docMk/>
            <pc:sldMk cId="197012407" sldId="306"/>
            <ac:picMk id="5" creationId="{13A19B00-67F3-BFF1-B56C-629B856BD26E}"/>
          </ac:picMkLst>
        </pc:picChg>
        <pc:extLst>
          <p:ext xmlns:p="http://schemas.openxmlformats.org/presentationml/2006/main" uri="{D6D511B9-2390-475A-947B-AFAB55BFBCF1}">
            <pc226:cmChg xmlns:pc226="http://schemas.microsoft.com/office/powerpoint/2022/06/main/command" chg="">
              <pc226:chgData name="Hall, Elisha (CDC/NCHHSTP/DTE)" userId="dcda524f-b92a-48c2-9ffd-03ed0d50ec81" providerId="ADAL" clId="{5D934275-B99C-4AFF-9409-CE3D8732659C}" dt="2024-12-06T17:36:46.883" v="25"/>
              <pc2:cmMkLst xmlns:pc2="http://schemas.microsoft.com/office/powerpoint/2019/9/main/command">
                <pc:docMk/>
                <pc:sldMk cId="197012407" sldId="306"/>
                <pc2:cmMk id="{E307968F-151A-411C-AFA4-108133BB71E6}"/>
              </pc2:cmMkLst>
              <pc226:cmRplyChg chg="add">
                <pc226:chgData name="Hall, Elisha (CDC/NCHHSTP/DTE)" userId="dcda524f-b92a-48c2-9ffd-03ed0d50ec81" providerId="ADAL" clId="{5D934275-B99C-4AFF-9409-CE3D8732659C}" dt="2024-12-06T17:36:46.883" v="25"/>
                <pc2:cmRplyMkLst xmlns:pc2="http://schemas.microsoft.com/office/powerpoint/2019/9/main/command">
                  <pc:docMk/>
                  <pc:sldMk cId="197012407" sldId="306"/>
                  <pc2:cmMk id="{E307968F-151A-411C-AFA4-108133BB71E6}"/>
                  <pc2:cmRplyMk id="{4CA1AEC2-1293-42A1-9386-AE2C3EFE0424}"/>
                </pc2:cmRplyMkLst>
              </pc226:cmRplyChg>
            </pc226:cmChg>
          </p:ext>
        </pc:extLst>
      </pc:sldChg>
      <pc:sldChg chg="addCm">
        <pc:chgData name="Hall, Elisha (CDC/NCHHSTP/DTE)" userId="dcda524f-b92a-48c2-9ffd-03ed0d50ec81" providerId="ADAL" clId="{5D934275-B99C-4AFF-9409-CE3D8732659C}" dt="2024-12-06T17:42:23.502" v="28"/>
        <pc:sldMkLst>
          <pc:docMk/>
          <pc:sldMk cId="1591989220" sldId="310"/>
        </pc:sldMkLst>
        <pc:extLst>
          <p:ext xmlns:p="http://schemas.openxmlformats.org/presentationml/2006/main" uri="{D6D511B9-2390-475A-947B-AFAB55BFBCF1}">
            <pc226:cmChg xmlns:pc226="http://schemas.microsoft.com/office/powerpoint/2022/06/main/command" chg="add">
              <pc226:chgData name="Hall, Elisha (CDC/NCHHSTP/DTE)" userId="dcda524f-b92a-48c2-9ffd-03ed0d50ec81" providerId="ADAL" clId="{5D934275-B99C-4AFF-9409-CE3D8732659C}" dt="2024-12-06T17:39:53.934" v="27"/>
              <pc2:cmMkLst xmlns:pc2="http://schemas.microsoft.com/office/powerpoint/2019/9/main/command">
                <pc:docMk/>
                <pc:sldMk cId="1591989220" sldId="310"/>
                <pc2:cmMk id="{D0FF4C3F-3904-49F4-97D4-8754457AA0DC}"/>
              </pc2:cmMkLst>
            </pc226:cmChg>
            <pc226:cmChg xmlns:pc226="http://schemas.microsoft.com/office/powerpoint/2022/06/main/command" chg="add">
              <pc226:chgData name="Hall, Elisha (CDC/NCHHSTP/DTE)" userId="dcda524f-b92a-48c2-9ffd-03ed0d50ec81" providerId="ADAL" clId="{5D934275-B99C-4AFF-9409-CE3D8732659C}" dt="2024-12-06T17:42:23.502" v="28"/>
              <pc2:cmMkLst xmlns:pc2="http://schemas.microsoft.com/office/powerpoint/2019/9/main/command">
                <pc:docMk/>
                <pc:sldMk cId="1591989220" sldId="310"/>
                <pc2:cmMk id="{17D5AED8-D315-4277-8147-12B25EB87CFE}"/>
              </pc2:cmMkLst>
            </pc226:cmChg>
          </p:ext>
        </pc:extLst>
      </pc:sldChg>
      <pc:sldChg chg="addCm delCm modCm">
        <pc:chgData name="Hall, Elisha (CDC/NCHHSTP/DTE)" userId="dcda524f-b92a-48c2-9ffd-03ed0d50ec81" providerId="ADAL" clId="{5D934275-B99C-4AFF-9409-CE3D8732659C}" dt="2024-12-06T17:32:37.234" v="23"/>
        <pc:sldMkLst>
          <pc:docMk/>
          <pc:sldMk cId="2558421385" sldId="317"/>
        </pc:sldMkLst>
        <pc:extLst>
          <p:ext xmlns:p="http://schemas.openxmlformats.org/presentationml/2006/main" uri="{D6D511B9-2390-475A-947B-AFAB55BFBCF1}">
            <pc226:cmChg xmlns:pc226="http://schemas.microsoft.com/office/powerpoint/2022/06/main/command" chg="add del">
              <pc226:chgData name="Hall, Elisha (CDC/NCHHSTP/DTE)" userId="dcda524f-b92a-48c2-9ffd-03ed0d50ec81" providerId="ADAL" clId="{5D934275-B99C-4AFF-9409-CE3D8732659C}" dt="2024-12-06T17:02:29.948" v="9"/>
              <pc2:cmMkLst xmlns:pc2="http://schemas.microsoft.com/office/powerpoint/2019/9/main/command">
                <pc:docMk/>
                <pc:sldMk cId="2558421385" sldId="317"/>
                <pc2:cmMk id="{6D5582B1-E0C2-4576-9AA2-793FD0C8F44C}"/>
              </pc2:cmMkLst>
            </pc226:cmChg>
            <pc226:cmChg xmlns:pc226="http://schemas.microsoft.com/office/powerpoint/2022/06/main/command" chg="add mod">
              <pc226:chgData name="Hall, Elisha (CDC/NCHHSTP/DTE)" userId="dcda524f-b92a-48c2-9ffd-03ed0d50ec81" providerId="ADAL" clId="{5D934275-B99C-4AFF-9409-CE3D8732659C}" dt="2024-12-06T17:32:37.234" v="23"/>
              <pc2:cmMkLst xmlns:pc2="http://schemas.microsoft.com/office/powerpoint/2019/9/main/command">
                <pc:docMk/>
                <pc:sldMk cId="2558421385" sldId="317"/>
                <pc2:cmMk id="{718B7BD3-F447-4F51-8A73-EE1FADADBBFA}"/>
              </pc2:cmMkLst>
            </pc226:cmChg>
            <pc226:cmChg xmlns:pc226="http://schemas.microsoft.com/office/powerpoint/2022/06/main/command" chg="">
              <pc226:chgData name="Hall, Elisha (CDC/NCHHSTP/DTE)" userId="dcda524f-b92a-48c2-9ffd-03ed0d50ec81" providerId="ADAL" clId="{5D934275-B99C-4AFF-9409-CE3D8732659C}" dt="2024-12-06T17:02:41.437" v="10"/>
              <pc2:cmMkLst xmlns:pc2="http://schemas.microsoft.com/office/powerpoint/2019/9/main/command">
                <pc:docMk/>
                <pc:sldMk cId="2558421385" sldId="317"/>
                <pc2:cmMk id="{EFBFB3EA-368F-4A64-9135-12E68E0F3870}"/>
              </pc2:cmMkLst>
              <pc226:cmRplyChg chg="add">
                <pc226:chgData name="Hall, Elisha (CDC/NCHHSTP/DTE)" userId="dcda524f-b92a-48c2-9ffd-03ed0d50ec81" providerId="ADAL" clId="{5D934275-B99C-4AFF-9409-CE3D8732659C}" dt="2024-12-06T17:02:41.437" v="10"/>
                <pc2:cmRplyMkLst xmlns:pc2="http://schemas.microsoft.com/office/powerpoint/2019/9/main/command">
                  <pc:docMk/>
                  <pc:sldMk cId="2558421385" sldId="317"/>
                  <pc2:cmMk id="{EFBFB3EA-368F-4A64-9135-12E68E0F3870}"/>
                  <pc2:cmRplyMk id="{EB855524-D269-4246-9E8B-7DB06C8983F7}"/>
                </pc2:cmRplyMkLst>
              </pc226:cmRplyChg>
            </pc226:cmChg>
          </p:ext>
        </pc:extLst>
      </pc:sldChg>
      <pc:sldChg chg="modSp mod addCm modCm">
        <pc:chgData name="Hall, Elisha (CDC/NCHHSTP/DTE)" userId="dcda524f-b92a-48c2-9ffd-03ed0d50ec81" providerId="ADAL" clId="{5D934275-B99C-4AFF-9409-CE3D8732659C}" dt="2024-12-11T17:37:15.755" v="45"/>
        <pc:sldMkLst>
          <pc:docMk/>
          <pc:sldMk cId="871238842" sldId="1413"/>
        </pc:sldMkLst>
        <pc:picChg chg="mod">
          <ac:chgData name="Hall, Elisha (CDC/NCHHSTP/DTE)" userId="dcda524f-b92a-48c2-9ffd-03ed0d50ec81" providerId="ADAL" clId="{5D934275-B99C-4AFF-9409-CE3D8732659C}" dt="2024-12-11T17:36:28.558" v="44" actId="1076"/>
          <ac:picMkLst>
            <pc:docMk/>
            <pc:sldMk cId="871238842" sldId="1413"/>
            <ac:picMk id="4" creationId="{093CA435-071A-D3BB-2A69-D634920D841B}"/>
          </ac:picMkLst>
        </pc:picChg>
        <pc:extLst>
          <p:ext xmlns:p="http://schemas.openxmlformats.org/presentationml/2006/main" uri="{D6D511B9-2390-475A-947B-AFAB55BFBCF1}">
            <pc226:cmChg xmlns:pc226="http://schemas.microsoft.com/office/powerpoint/2022/06/main/command" chg="">
              <pc226:chgData name="Hall, Elisha (CDC/NCHHSTP/DTE)" userId="dcda524f-b92a-48c2-9ffd-03ed0d50ec81" providerId="ADAL" clId="{5D934275-B99C-4AFF-9409-CE3D8732659C}" dt="2024-12-11T17:37:15.755" v="45"/>
              <pc2:cmMkLst xmlns:pc2="http://schemas.microsoft.com/office/powerpoint/2019/9/main/command">
                <pc:docMk/>
                <pc:sldMk cId="871238842" sldId="1413"/>
                <pc2:cmMk id="{E9A66F33-04AD-4AA7-9F5A-615E422CAD3D}"/>
              </pc2:cmMkLst>
              <pc226:cmRplyChg chg="add">
                <pc226:chgData name="Hall, Elisha (CDC/NCHHSTP/DTE)" userId="dcda524f-b92a-48c2-9ffd-03ed0d50ec81" providerId="ADAL" clId="{5D934275-B99C-4AFF-9409-CE3D8732659C}" dt="2024-12-11T17:37:15.755" v="45"/>
                <pc2:cmRplyMkLst xmlns:pc2="http://schemas.microsoft.com/office/powerpoint/2019/9/main/command">
                  <pc:docMk/>
                  <pc:sldMk cId="871238842" sldId="1413"/>
                  <pc2:cmMk id="{E9A66F33-04AD-4AA7-9F5A-615E422CAD3D}"/>
                  <pc2:cmRplyMk id="{239B1D4F-7BE7-40D5-B493-90D4D6B4939A}"/>
                </pc2:cmRplyMkLst>
              </pc226:cmRplyChg>
            </pc226:cmChg>
            <pc226:cmChg xmlns:pc226="http://schemas.microsoft.com/office/powerpoint/2022/06/main/command" chg="add">
              <pc226:chgData name="Hall, Elisha (CDC/NCHHSTP/DTE)" userId="dcda524f-b92a-48c2-9ffd-03ed0d50ec81" providerId="ADAL" clId="{5D934275-B99C-4AFF-9409-CE3D8732659C}" dt="2024-12-10T12:25:19.337" v="43"/>
              <pc2:cmMkLst xmlns:pc2="http://schemas.microsoft.com/office/powerpoint/2019/9/main/command">
                <pc:docMk/>
                <pc:sldMk cId="871238842" sldId="1413"/>
                <pc2:cmMk id="{8A081372-46BE-45EB-806E-A1DB40389C8B}"/>
              </pc2:cmMkLst>
              <pc226:cmRplyChg chg="add">
                <pc226:chgData name="Hall, Elisha (CDC/NCHHSTP/DTE)" userId="dcda524f-b92a-48c2-9ffd-03ed0d50ec81" providerId="ADAL" clId="{5D934275-B99C-4AFF-9409-CE3D8732659C}" dt="2024-12-10T12:25:19.337" v="43"/>
                <pc2:cmRplyMkLst xmlns:pc2="http://schemas.microsoft.com/office/powerpoint/2019/9/main/command">
                  <pc:docMk/>
                  <pc:sldMk cId="871238842" sldId="1413"/>
                  <pc2:cmMk id="{8A081372-46BE-45EB-806E-A1DB40389C8B}"/>
                  <pc2:cmRplyMk id="{C6FC1E57-B77E-46B4-B7D7-BA37019619B2}"/>
                </pc2:cmRplyMkLst>
              </pc226:cmRplyChg>
            </pc226:cmChg>
          </p:ext>
        </pc:extLst>
      </pc:sldChg>
    </pc:docChg>
  </pc:docChgLst>
  <pc:docChgLst>
    <pc:chgData name="Rodriguez Morales, Coralis (CDC/NCHHSTP/DTE)" userId="7b1b4bd3-28fd-4eca-84b9-5b46e6ca7210" providerId="ADAL" clId="{C6168D96-F9EC-4FBE-8ADB-022D3475AE61}"/>
    <pc:docChg chg="modSld">
      <pc:chgData name="Rodriguez Morales, Coralis (CDC/NCHHSTP/DTE)" userId="7b1b4bd3-28fd-4eca-84b9-5b46e6ca7210" providerId="ADAL" clId="{C6168D96-F9EC-4FBE-8ADB-022D3475AE61}" dt="2024-10-28T18:46:21.277" v="31"/>
      <pc:docMkLst>
        <pc:docMk/>
      </pc:docMkLst>
      <pc:sldChg chg="modSp mod addCm">
        <pc:chgData name="Rodriguez Morales, Coralis (CDC/NCHHSTP/DTE)" userId="7b1b4bd3-28fd-4eca-84b9-5b46e6ca7210" providerId="ADAL" clId="{C6168D96-F9EC-4FBE-8ADB-022D3475AE61}" dt="2024-10-28T13:32:05.933" v="1"/>
        <pc:sldMkLst>
          <pc:docMk/>
          <pc:sldMk cId="719854046" sldId="265"/>
        </pc:sldMkLst>
        <pc:spChg chg="mod">
          <ac:chgData name="Rodriguez Morales, Coralis (CDC/NCHHSTP/DTE)" userId="7b1b4bd3-28fd-4eca-84b9-5b46e6ca7210" providerId="ADAL" clId="{C6168D96-F9EC-4FBE-8ADB-022D3475AE61}" dt="2024-10-28T13:31:41.394" v="0" actId="13926"/>
          <ac:spMkLst>
            <pc:docMk/>
            <pc:sldMk cId="719854046" sldId="265"/>
            <ac:spMk id="3" creationId="{24A751E9-479E-7849-A94F-DB39C80AFAD7}"/>
          </ac:spMkLst>
        </pc:spChg>
        <pc:extLst>
          <p:ext xmlns:p="http://schemas.openxmlformats.org/presentationml/2006/main" uri="{D6D511B9-2390-475A-947B-AFAB55BFBCF1}">
            <pc226:cmChg xmlns:pc226="http://schemas.microsoft.com/office/powerpoint/2022/06/main/command" chg="add">
              <pc226:chgData name="Rodriguez Morales, Coralis (CDC/NCHHSTP/DTE)" userId="7b1b4bd3-28fd-4eca-84b9-5b46e6ca7210" providerId="ADAL" clId="{C6168D96-F9EC-4FBE-8ADB-022D3475AE61}" dt="2024-10-28T13:32:05.933" v="1"/>
              <pc2:cmMkLst xmlns:pc2="http://schemas.microsoft.com/office/powerpoint/2019/9/main/command">
                <pc:docMk/>
                <pc:sldMk cId="719854046" sldId="265"/>
                <pc2:cmMk id="{E514513B-D45E-4C9B-BB3B-3061B23F4091}"/>
              </pc2:cmMkLst>
            </pc226:cmChg>
          </p:ext>
        </pc:extLst>
      </pc:sldChg>
      <pc:sldChg chg="addCm">
        <pc:chgData name="Rodriguez Morales, Coralis (CDC/NCHHSTP/DTE)" userId="7b1b4bd3-28fd-4eca-84b9-5b46e6ca7210" providerId="ADAL" clId="{C6168D96-F9EC-4FBE-8ADB-022D3475AE61}" dt="2024-10-28T13:50:43.245" v="23"/>
        <pc:sldMkLst>
          <pc:docMk/>
          <pc:sldMk cId="118249881" sldId="266"/>
        </pc:sldMkLst>
        <pc:extLst>
          <p:ext xmlns:p="http://schemas.openxmlformats.org/presentationml/2006/main" uri="{D6D511B9-2390-475A-947B-AFAB55BFBCF1}">
            <pc226:cmChg xmlns:pc226="http://schemas.microsoft.com/office/powerpoint/2022/06/main/command" chg="add">
              <pc226:chgData name="Rodriguez Morales, Coralis (CDC/NCHHSTP/DTE)" userId="7b1b4bd3-28fd-4eca-84b9-5b46e6ca7210" providerId="ADAL" clId="{C6168D96-F9EC-4FBE-8ADB-022D3475AE61}" dt="2024-10-28T13:50:43.245" v="23"/>
              <pc2:cmMkLst xmlns:pc2="http://schemas.microsoft.com/office/powerpoint/2019/9/main/command">
                <pc:docMk/>
                <pc:sldMk cId="118249881" sldId="266"/>
                <pc2:cmMk id="{4B3D8A56-ACD0-494E-B275-3A52B8FFEAB5}"/>
              </pc2:cmMkLst>
            </pc226:cmChg>
          </p:ext>
        </pc:extLst>
      </pc:sldChg>
      <pc:sldChg chg="addCm">
        <pc:chgData name="Rodriguez Morales, Coralis (CDC/NCHHSTP/DTE)" userId="7b1b4bd3-28fd-4eca-84b9-5b46e6ca7210" providerId="ADAL" clId="{C6168D96-F9EC-4FBE-8ADB-022D3475AE61}" dt="2024-10-28T13:37:13.174" v="5"/>
        <pc:sldMkLst>
          <pc:docMk/>
          <pc:sldMk cId="4244430889" sldId="276"/>
        </pc:sldMkLst>
        <pc:extLst>
          <p:ext xmlns:p="http://schemas.openxmlformats.org/presentationml/2006/main" uri="{D6D511B9-2390-475A-947B-AFAB55BFBCF1}">
            <pc226:cmChg xmlns:pc226="http://schemas.microsoft.com/office/powerpoint/2022/06/main/command" chg="add">
              <pc226:chgData name="Rodriguez Morales, Coralis (CDC/NCHHSTP/DTE)" userId="7b1b4bd3-28fd-4eca-84b9-5b46e6ca7210" providerId="ADAL" clId="{C6168D96-F9EC-4FBE-8ADB-022D3475AE61}" dt="2024-10-28T13:37:13.174" v="5"/>
              <pc2:cmMkLst xmlns:pc2="http://schemas.microsoft.com/office/powerpoint/2019/9/main/command">
                <pc:docMk/>
                <pc:sldMk cId="4244430889" sldId="276"/>
                <pc2:cmMk id="{AA7A2DAD-96BF-4E53-977B-C4AE2EA90170}"/>
              </pc2:cmMkLst>
            </pc226:cmChg>
          </p:ext>
        </pc:extLst>
      </pc:sldChg>
      <pc:sldChg chg="addCm">
        <pc:chgData name="Rodriguez Morales, Coralis (CDC/NCHHSTP/DTE)" userId="7b1b4bd3-28fd-4eca-84b9-5b46e6ca7210" providerId="ADAL" clId="{C6168D96-F9EC-4FBE-8ADB-022D3475AE61}" dt="2024-10-28T13:41:31.996" v="9"/>
        <pc:sldMkLst>
          <pc:docMk/>
          <pc:sldMk cId="1655810827" sldId="277"/>
        </pc:sldMkLst>
        <pc:extLst>
          <p:ext xmlns:p="http://schemas.openxmlformats.org/presentationml/2006/main" uri="{D6D511B9-2390-475A-947B-AFAB55BFBCF1}">
            <pc226:cmChg xmlns:pc226="http://schemas.microsoft.com/office/powerpoint/2022/06/main/command" chg="add">
              <pc226:chgData name="Rodriguez Morales, Coralis (CDC/NCHHSTP/DTE)" userId="7b1b4bd3-28fd-4eca-84b9-5b46e6ca7210" providerId="ADAL" clId="{C6168D96-F9EC-4FBE-8ADB-022D3475AE61}" dt="2024-10-28T13:41:31.996" v="9"/>
              <pc2:cmMkLst xmlns:pc2="http://schemas.microsoft.com/office/powerpoint/2019/9/main/command">
                <pc:docMk/>
                <pc:sldMk cId="1655810827" sldId="277"/>
                <pc2:cmMk id="{030DAEB3-4FA5-47A8-AE9C-822D80B7E481}"/>
              </pc2:cmMkLst>
            </pc226:cmChg>
          </p:ext>
        </pc:extLst>
      </pc:sldChg>
      <pc:sldChg chg="addCm">
        <pc:chgData name="Rodriguez Morales, Coralis (CDC/NCHHSTP/DTE)" userId="7b1b4bd3-28fd-4eca-84b9-5b46e6ca7210" providerId="ADAL" clId="{C6168D96-F9EC-4FBE-8ADB-022D3475AE61}" dt="2024-10-28T13:41:52.140" v="10"/>
        <pc:sldMkLst>
          <pc:docMk/>
          <pc:sldMk cId="1060832150" sldId="280"/>
        </pc:sldMkLst>
        <pc:extLst>
          <p:ext xmlns:p="http://schemas.openxmlformats.org/presentationml/2006/main" uri="{D6D511B9-2390-475A-947B-AFAB55BFBCF1}">
            <pc226:cmChg xmlns:pc226="http://schemas.microsoft.com/office/powerpoint/2022/06/main/command" chg="add">
              <pc226:chgData name="Rodriguez Morales, Coralis (CDC/NCHHSTP/DTE)" userId="7b1b4bd3-28fd-4eca-84b9-5b46e6ca7210" providerId="ADAL" clId="{C6168D96-F9EC-4FBE-8ADB-022D3475AE61}" dt="2024-10-28T13:41:52.140" v="10"/>
              <pc2:cmMkLst xmlns:pc2="http://schemas.microsoft.com/office/powerpoint/2019/9/main/command">
                <pc:docMk/>
                <pc:sldMk cId="1060832150" sldId="280"/>
                <pc2:cmMk id="{1C2862E1-8F46-432D-844B-3BA1F52513C3}"/>
              </pc2:cmMkLst>
            </pc226:cmChg>
          </p:ext>
        </pc:extLst>
      </pc:sldChg>
      <pc:sldChg chg="addCm">
        <pc:chgData name="Rodriguez Morales, Coralis (CDC/NCHHSTP/DTE)" userId="7b1b4bd3-28fd-4eca-84b9-5b46e6ca7210" providerId="ADAL" clId="{C6168D96-F9EC-4FBE-8ADB-022D3475AE61}" dt="2024-10-28T13:49:36.544" v="19"/>
        <pc:sldMkLst>
          <pc:docMk/>
          <pc:sldMk cId="2117531871" sldId="282"/>
        </pc:sldMkLst>
        <pc:extLst>
          <p:ext xmlns:p="http://schemas.openxmlformats.org/presentationml/2006/main" uri="{D6D511B9-2390-475A-947B-AFAB55BFBCF1}">
            <pc226:cmChg xmlns:pc226="http://schemas.microsoft.com/office/powerpoint/2022/06/main/command" chg="add">
              <pc226:chgData name="Rodriguez Morales, Coralis (CDC/NCHHSTP/DTE)" userId="7b1b4bd3-28fd-4eca-84b9-5b46e6ca7210" providerId="ADAL" clId="{C6168D96-F9EC-4FBE-8ADB-022D3475AE61}" dt="2024-10-28T13:49:36.544" v="19"/>
              <pc2:cmMkLst xmlns:pc2="http://schemas.microsoft.com/office/powerpoint/2019/9/main/command">
                <pc:docMk/>
                <pc:sldMk cId="2117531871" sldId="282"/>
                <pc2:cmMk id="{115C92C6-0316-4A53-AF3A-FEE56159D3CE}"/>
              </pc2:cmMkLst>
            </pc226:cmChg>
          </p:ext>
        </pc:extLst>
      </pc:sldChg>
      <pc:sldChg chg="addCm">
        <pc:chgData name="Rodriguez Morales, Coralis (CDC/NCHHSTP/DTE)" userId="7b1b4bd3-28fd-4eca-84b9-5b46e6ca7210" providerId="ADAL" clId="{C6168D96-F9EC-4FBE-8ADB-022D3475AE61}" dt="2024-10-28T13:32:33.573" v="2"/>
        <pc:sldMkLst>
          <pc:docMk/>
          <pc:sldMk cId="4085668769" sldId="283"/>
        </pc:sldMkLst>
        <pc:extLst>
          <p:ext xmlns:p="http://schemas.openxmlformats.org/presentationml/2006/main" uri="{D6D511B9-2390-475A-947B-AFAB55BFBCF1}">
            <pc226:cmChg xmlns:pc226="http://schemas.microsoft.com/office/powerpoint/2022/06/main/command" chg="add">
              <pc226:chgData name="Rodriguez Morales, Coralis (CDC/NCHHSTP/DTE)" userId="7b1b4bd3-28fd-4eca-84b9-5b46e6ca7210" providerId="ADAL" clId="{C6168D96-F9EC-4FBE-8ADB-022D3475AE61}" dt="2024-10-28T13:32:33.573" v="2"/>
              <pc2:cmMkLst xmlns:pc2="http://schemas.microsoft.com/office/powerpoint/2019/9/main/command">
                <pc:docMk/>
                <pc:sldMk cId="4085668769" sldId="283"/>
                <pc2:cmMk id="{8101F745-6589-4DDB-B546-CF89CE6FB642}"/>
              </pc2:cmMkLst>
            </pc226:cmChg>
          </p:ext>
        </pc:extLst>
      </pc:sldChg>
      <pc:sldChg chg="addCm">
        <pc:chgData name="Rodriguez Morales, Coralis (CDC/NCHHSTP/DTE)" userId="7b1b4bd3-28fd-4eca-84b9-5b46e6ca7210" providerId="ADAL" clId="{C6168D96-F9EC-4FBE-8ADB-022D3475AE61}" dt="2024-10-28T13:39:33.606" v="6"/>
        <pc:sldMkLst>
          <pc:docMk/>
          <pc:sldMk cId="1085590636" sldId="285"/>
        </pc:sldMkLst>
        <pc:extLst>
          <p:ext xmlns:p="http://schemas.openxmlformats.org/presentationml/2006/main" uri="{D6D511B9-2390-475A-947B-AFAB55BFBCF1}">
            <pc226:cmChg xmlns:pc226="http://schemas.microsoft.com/office/powerpoint/2022/06/main/command" chg="add">
              <pc226:chgData name="Rodriguez Morales, Coralis (CDC/NCHHSTP/DTE)" userId="7b1b4bd3-28fd-4eca-84b9-5b46e6ca7210" providerId="ADAL" clId="{C6168D96-F9EC-4FBE-8ADB-022D3475AE61}" dt="2024-10-28T13:39:33.606" v="6"/>
              <pc2:cmMkLst xmlns:pc2="http://schemas.microsoft.com/office/powerpoint/2019/9/main/command">
                <pc:docMk/>
                <pc:sldMk cId="1085590636" sldId="285"/>
                <pc2:cmMk id="{1651E000-9963-4F25-B766-8A4F87F5B495}"/>
              </pc2:cmMkLst>
            </pc226:cmChg>
          </p:ext>
        </pc:extLst>
      </pc:sldChg>
      <pc:sldChg chg="addCm">
        <pc:chgData name="Rodriguez Morales, Coralis (CDC/NCHHSTP/DTE)" userId="7b1b4bd3-28fd-4eca-84b9-5b46e6ca7210" providerId="ADAL" clId="{C6168D96-F9EC-4FBE-8ADB-022D3475AE61}" dt="2024-10-28T13:40:08.154" v="7"/>
        <pc:sldMkLst>
          <pc:docMk/>
          <pc:sldMk cId="3106164004" sldId="286"/>
        </pc:sldMkLst>
        <pc:extLst>
          <p:ext xmlns:p="http://schemas.openxmlformats.org/presentationml/2006/main" uri="{D6D511B9-2390-475A-947B-AFAB55BFBCF1}">
            <pc226:cmChg xmlns:pc226="http://schemas.microsoft.com/office/powerpoint/2022/06/main/command" chg="add">
              <pc226:chgData name="Rodriguez Morales, Coralis (CDC/NCHHSTP/DTE)" userId="7b1b4bd3-28fd-4eca-84b9-5b46e6ca7210" providerId="ADAL" clId="{C6168D96-F9EC-4FBE-8ADB-022D3475AE61}" dt="2024-10-28T13:40:08.154" v="7"/>
              <pc2:cmMkLst xmlns:pc2="http://schemas.microsoft.com/office/powerpoint/2019/9/main/command">
                <pc:docMk/>
                <pc:sldMk cId="3106164004" sldId="286"/>
                <pc2:cmMk id="{BC495C8A-15B5-4EB2-9AD3-C3C5F0973E96}"/>
              </pc2:cmMkLst>
            </pc226:cmChg>
          </p:ext>
        </pc:extLst>
      </pc:sldChg>
      <pc:sldChg chg="addCm">
        <pc:chgData name="Rodriguez Morales, Coralis (CDC/NCHHSTP/DTE)" userId="7b1b4bd3-28fd-4eca-84b9-5b46e6ca7210" providerId="ADAL" clId="{C6168D96-F9EC-4FBE-8ADB-022D3475AE61}" dt="2024-10-28T13:40:59.490" v="8"/>
        <pc:sldMkLst>
          <pc:docMk/>
          <pc:sldMk cId="3751833183" sldId="287"/>
        </pc:sldMkLst>
        <pc:extLst>
          <p:ext xmlns:p="http://schemas.openxmlformats.org/presentationml/2006/main" uri="{D6D511B9-2390-475A-947B-AFAB55BFBCF1}">
            <pc226:cmChg xmlns:pc226="http://schemas.microsoft.com/office/powerpoint/2022/06/main/command" chg="add">
              <pc226:chgData name="Rodriguez Morales, Coralis (CDC/NCHHSTP/DTE)" userId="7b1b4bd3-28fd-4eca-84b9-5b46e6ca7210" providerId="ADAL" clId="{C6168D96-F9EC-4FBE-8ADB-022D3475AE61}" dt="2024-10-28T13:40:59.490" v="8"/>
              <pc2:cmMkLst xmlns:pc2="http://schemas.microsoft.com/office/powerpoint/2019/9/main/command">
                <pc:docMk/>
                <pc:sldMk cId="3751833183" sldId="287"/>
                <pc2:cmMk id="{F750880C-1998-48DB-9C26-AB1950126EDB}"/>
              </pc2:cmMkLst>
            </pc226:cmChg>
          </p:ext>
        </pc:extLst>
      </pc:sldChg>
      <pc:sldChg chg="addCm">
        <pc:chgData name="Rodriguez Morales, Coralis (CDC/NCHHSTP/DTE)" userId="7b1b4bd3-28fd-4eca-84b9-5b46e6ca7210" providerId="ADAL" clId="{C6168D96-F9EC-4FBE-8ADB-022D3475AE61}" dt="2024-10-28T13:47:30.961" v="12"/>
        <pc:sldMkLst>
          <pc:docMk/>
          <pc:sldMk cId="364750971" sldId="288"/>
        </pc:sldMkLst>
        <pc:extLst>
          <p:ext xmlns:p="http://schemas.openxmlformats.org/presentationml/2006/main" uri="{D6D511B9-2390-475A-947B-AFAB55BFBCF1}">
            <pc226:cmChg xmlns:pc226="http://schemas.microsoft.com/office/powerpoint/2022/06/main/command" chg="add">
              <pc226:chgData name="Rodriguez Morales, Coralis (CDC/NCHHSTP/DTE)" userId="7b1b4bd3-28fd-4eca-84b9-5b46e6ca7210" providerId="ADAL" clId="{C6168D96-F9EC-4FBE-8ADB-022D3475AE61}" dt="2024-10-28T13:47:30.961" v="12"/>
              <pc2:cmMkLst xmlns:pc2="http://schemas.microsoft.com/office/powerpoint/2019/9/main/command">
                <pc:docMk/>
                <pc:sldMk cId="364750971" sldId="288"/>
                <pc2:cmMk id="{F8E02BC5-F2D5-418B-95FE-D3276052A65A}"/>
              </pc2:cmMkLst>
            </pc226:cmChg>
          </p:ext>
        </pc:extLst>
      </pc:sldChg>
      <pc:sldChg chg="addCm">
        <pc:chgData name="Rodriguez Morales, Coralis (CDC/NCHHSTP/DTE)" userId="7b1b4bd3-28fd-4eca-84b9-5b46e6ca7210" providerId="ADAL" clId="{C6168D96-F9EC-4FBE-8ADB-022D3475AE61}" dt="2024-10-28T13:49:05.872" v="17"/>
        <pc:sldMkLst>
          <pc:docMk/>
          <pc:sldMk cId="3577303787" sldId="294"/>
        </pc:sldMkLst>
        <pc:extLst>
          <p:ext xmlns:p="http://schemas.openxmlformats.org/presentationml/2006/main" uri="{D6D511B9-2390-475A-947B-AFAB55BFBCF1}">
            <pc226:cmChg xmlns:pc226="http://schemas.microsoft.com/office/powerpoint/2022/06/main/command" chg="add">
              <pc226:chgData name="Rodriguez Morales, Coralis (CDC/NCHHSTP/DTE)" userId="7b1b4bd3-28fd-4eca-84b9-5b46e6ca7210" providerId="ADAL" clId="{C6168D96-F9EC-4FBE-8ADB-022D3475AE61}" dt="2024-10-28T13:49:05.872" v="17"/>
              <pc2:cmMkLst xmlns:pc2="http://schemas.microsoft.com/office/powerpoint/2019/9/main/command">
                <pc:docMk/>
                <pc:sldMk cId="3577303787" sldId="294"/>
                <pc2:cmMk id="{D05890AE-8233-40BC-AD08-9C7F9DA320FE}"/>
              </pc2:cmMkLst>
            </pc226:cmChg>
          </p:ext>
        </pc:extLst>
      </pc:sldChg>
      <pc:sldChg chg="addCm">
        <pc:chgData name="Rodriguez Morales, Coralis (CDC/NCHHSTP/DTE)" userId="7b1b4bd3-28fd-4eca-84b9-5b46e6ca7210" providerId="ADAL" clId="{C6168D96-F9EC-4FBE-8ADB-022D3475AE61}" dt="2024-10-28T13:36:05.135" v="4"/>
        <pc:sldMkLst>
          <pc:docMk/>
          <pc:sldMk cId="1661796001" sldId="297"/>
        </pc:sldMkLst>
        <pc:extLst>
          <p:ext xmlns:p="http://schemas.openxmlformats.org/presentationml/2006/main" uri="{D6D511B9-2390-475A-947B-AFAB55BFBCF1}">
            <pc226:cmChg xmlns:pc226="http://schemas.microsoft.com/office/powerpoint/2022/06/main/command" chg="add">
              <pc226:chgData name="Rodriguez Morales, Coralis (CDC/NCHHSTP/DTE)" userId="7b1b4bd3-28fd-4eca-84b9-5b46e6ca7210" providerId="ADAL" clId="{C6168D96-F9EC-4FBE-8ADB-022D3475AE61}" dt="2024-10-28T13:36:05.135" v="4"/>
              <pc2:cmMkLst xmlns:pc2="http://schemas.microsoft.com/office/powerpoint/2019/9/main/command">
                <pc:docMk/>
                <pc:sldMk cId="1661796001" sldId="297"/>
                <pc2:cmMk id="{3176F378-A75A-48DB-924E-92A6F42F6275}"/>
              </pc2:cmMkLst>
            </pc226:cmChg>
          </p:ext>
        </pc:extLst>
      </pc:sldChg>
      <pc:sldChg chg="addCm">
        <pc:chgData name="Rodriguez Morales, Coralis (CDC/NCHHSTP/DTE)" userId="7b1b4bd3-28fd-4eca-84b9-5b46e6ca7210" providerId="ADAL" clId="{C6168D96-F9EC-4FBE-8ADB-022D3475AE61}" dt="2024-10-28T13:35:29.963" v="3"/>
        <pc:sldMkLst>
          <pc:docMk/>
          <pc:sldMk cId="1170420791" sldId="298"/>
        </pc:sldMkLst>
        <pc:extLst>
          <p:ext xmlns:p="http://schemas.openxmlformats.org/presentationml/2006/main" uri="{D6D511B9-2390-475A-947B-AFAB55BFBCF1}">
            <pc226:cmChg xmlns:pc226="http://schemas.microsoft.com/office/powerpoint/2022/06/main/command" chg="add">
              <pc226:chgData name="Rodriguez Morales, Coralis (CDC/NCHHSTP/DTE)" userId="7b1b4bd3-28fd-4eca-84b9-5b46e6ca7210" providerId="ADAL" clId="{C6168D96-F9EC-4FBE-8ADB-022D3475AE61}" dt="2024-10-28T13:35:29.963" v="3"/>
              <pc2:cmMkLst xmlns:pc2="http://schemas.microsoft.com/office/powerpoint/2019/9/main/command">
                <pc:docMk/>
                <pc:sldMk cId="1170420791" sldId="298"/>
                <pc2:cmMk id="{9C970D35-F2E9-4913-B15C-792FAD658E13}"/>
              </pc2:cmMkLst>
            </pc226:cmChg>
          </p:ext>
        </pc:extLst>
      </pc:sldChg>
      <pc:sldChg chg="addCm">
        <pc:chgData name="Rodriguez Morales, Coralis (CDC/NCHHSTP/DTE)" userId="7b1b4bd3-28fd-4eca-84b9-5b46e6ca7210" providerId="ADAL" clId="{C6168D96-F9EC-4FBE-8ADB-022D3475AE61}" dt="2024-10-28T13:49:49.915" v="20"/>
        <pc:sldMkLst>
          <pc:docMk/>
          <pc:sldMk cId="2071316982" sldId="299"/>
        </pc:sldMkLst>
        <pc:extLst>
          <p:ext xmlns:p="http://schemas.openxmlformats.org/presentationml/2006/main" uri="{D6D511B9-2390-475A-947B-AFAB55BFBCF1}">
            <pc226:cmChg xmlns:pc226="http://schemas.microsoft.com/office/powerpoint/2022/06/main/command" chg="add">
              <pc226:chgData name="Rodriguez Morales, Coralis (CDC/NCHHSTP/DTE)" userId="7b1b4bd3-28fd-4eca-84b9-5b46e6ca7210" providerId="ADAL" clId="{C6168D96-F9EC-4FBE-8ADB-022D3475AE61}" dt="2024-10-28T13:49:49.915" v="20"/>
              <pc2:cmMkLst xmlns:pc2="http://schemas.microsoft.com/office/powerpoint/2019/9/main/command">
                <pc:docMk/>
                <pc:sldMk cId="2071316982" sldId="299"/>
                <pc2:cmMk id="{5884BB9F-BF8C-4DB0-870A-3782F93F62D4}"/>
              </pc2:cmMkLst>
            </pc226:cmChg>
          </p:ext>
        </pc:extLst>
      </pc:sldChg>
      <pc:sldChg chg="addCm">
        <pc:chgData name="Rodriguez Morales, Coralis (CDC/NCHHSTP/DTE)" userId="7b1b4bd3-28fd-4eca-84b9-5b46e6ca7210" providerId="ADAL" clId="{C6168D96-F9EC-4FBE-8ADB-022D3475AE61}" dt="2024-10-28T13:49:18.546" v="18"/>
        <pc:sldMkLst>
          <pc:docMk/>
          <pc:sldMk cId="4013152076" sldId="300"/>
        </pc:sldMkLst>
        <pc:extLst>
          <p:ext xmlns:p="http://schemas.openxmlformats.org/presentationml/2006/main" uri="{D6D511B9-2390-475A-947B-AFAB55BFBCF1}">
            <pc226:cmChg xmlns:pc226="http://schemas.microsoft.com/office/powerpoint/2022/06/main/command" chg="add">
              <pc226:chgData name="Rodriguez Morales, Coralis (CDC/NCHHSTP/DTE)" userId="7b1b4bd3-28fd-4eca-84b9-5b46e6ca7210" providerId="ADAL" clId="{C6168D96-F9EC-4FBE-8ADB-022D3475AE61}" dt="2024-10-28T13:49:18.546" v="18"/>
              <pc2:cmMkLst xmlns:pc2="http://schemas.microsoft.com/office/powerpoint/2019/9/main/command">
                <pc:docMk/>
                <pc:sldMk cId="4013152076" sldId="300"/>
                <pc2:cmMk id="{9281AE58-A827-477B-9F63-4F61CE66E010}"/>
              </pc2:cmMkLst>
            </pc226:cmChg>
          </p:ext>
        </pc:extLst>
      </pc:sldChg>
      <pc:sldChg chg="addCm">
        <pc:chgData name="Rodriguez Morales, Coralis (CDC/NCHHSTP/DTE)" userId="7b1b4bd3-28fd-4eca-84b9-5b46e6ca7210" providerId="ADAL" clId="{C6168D96-F9EC-4FBE-8ADB-022D3475AE61}" dt="2024-10-28T13:49:59.789" v="21"/>
        <pc:sldMkLst>
          <pc:docMk/>
          <pc:sldMk cId="923138076" sldId="301"/>
        </pc:sldMkLst>
        <pc:extLst>
          <p:ext xmlns:p="http://schemas.openxmlformats.org/presentationml/2006/main" uri="{D6D511B9-2390-475A-947B-AFAB55BFBCF1}">
            <pc226:cmChg xmlns:pc226="http://schemas.microsoft.com/office/powerpoint/2022/06/main/command" chg="add">
              <pc226:chgData name="Rodriguez Morales, Coralis (CDC/NCHHSTP/DTE)" userId="7b1b4bd3-28fd-4eca-84b9-5b46e6ca7210" providerId="ADAL" clId="{C6168D96-F9EC-4FBE-8ADB-022D3475AE61}" dt="2024-10-28T13:49:59.789" v="21"/>
              <pc2:cmMkLst xmlns:pc2="http://schemas.microsoft.com/office/powerpoint/2019/9/main/command">
                <pc:docMk/>
                <pc:sldMk cId="923138076" sldId="301"/>
                <pc2:cmMk id="{6228302D-C1D1-4198-82EA-E21447E344CF}"/>
              </pc2:cmMkLst>
            </pc226:cmChg>
          </p:ext>
        </pc:extLst>
      </pc:sldChg>
      <pc:sldChg chg="addCm">
        <pc:chgData name="Rodriguez Morales, Coralis (CDC/NCHHSTP/DTE)" userId="7b1b4bd3-28fd-4eca-84b9-5b46e6ca7210" providerId="ADAL" clId="{C6168D96-F9EC-4FBE-8ADB-022D3475AE61}" dt="2024-10-28T13:50:17.723" v="22"/>
        <pc:sldMkLst>
          <pc:docMk/>
          <pc:sldMk cId="3326411698" sldId="302"/>
        </pc:sldMkLst>
        <pc:extLst>
          <p:ext xmlns:p="http://schemas.openxmlformats.org/presentationml/2006/main" uri="{D6D511B9-2390-475A-947B-AFAB55BFBCF1}">
            <pc226:cmChg xmlns:pc226="http://schemas.microsoft.com/office/powerpoint/2022/06/main/command" chg="add">
              <pc226:chgData name="Rodriguez Morales, Coralis (CDC/NCHHSTP/DTE)" userId="7b1b4bd3-28fd-4eca-84b9-5b46e6ca7210" providerId="ADAL" clId="{C6168D96-F9EC-4FBE-8ADB-022D3475AE61}" dt="2024-10-28T13:50:17.723" v="22"/>
              <pc2:cmMkLst xmlns:pc2="http://schemas.microsoft.com/office/powerpoint/2019/9/main/command">
                <pc:docMk/>
                <pc:sldMk cId="3326411698" sldId="302"/>
                <pc2:cmMk id="{101D9D8E-7AF9-4022-A36B-A206546DD5E7}"/>
              </pc2:cmMkLst>
            </pc226:cmChg>
          </p:ext>
        </pc:extLst>
      </pc:sldChg>
      <pc:sldChg chg="addCm">
        <pc:chgData name="Rodriguez Morales, Coralis (CDC/NCHHSTP/DTE)" userId="7b1b4bd3-28fd-4eca-84b9-5b46e6ca7210" providerId="ADAL" clId="{C6168D96-F9EC-4FBE-8ADB-022D3475AE61}" dt="2024-10-28T14:30:01.189" v="29"/>
        <pc:sldMkLst>
          <pc:docMk/>
          <pc:sldMk cId="2455874994" sldId="305"/>
        </pc:sldMkLst>
        <pc:extLst>
          <p:ext xmlns:p="http://schemas.openxmlformats.org/presentationml/2006/main" uri="{D6D511B9-2390-475A-947B-AFAB55BFBCF1}">
            <pc226:cmChg xmlns:pc226="http://schemas.microsoft.com/office/powerpoint/2022/06/main/command" chg="add">
              <pc226:chgData name="Rodriguez Morales, Coralis (CDC/NCHHSTP/DTE)" userId="7b1b4bd3-28fd-4eca-84b9-5b46e6ca7210" providerId="ADAL" clId="{C6168D96-F9EC-4FBE-8ADB-022D3475AE61}" dt="2024-10-28T14:30:01.189" v="29"/>
              <pc2:cmMkLst xmlns:pc2="http://schemas.microsoft.com/office/powerpoint/2019/9/main/command">
                <pc:docMk/>
                <pc:sldMk cId="2455874994" sldId="305"/>
                <pc2:cmMk id="{1818BFA1-F59B-403D-B9F9-4F055760B23A}"/>
              </pc2:cmMkLst>
            </pc226:cmChg>
          </p:ext>
        </pc:extLst>
      </pc:sldChg>
      <pc:sldChg chg="addCm">
        <pc:chgData name="Rodriguez Morales, Coralis (CDC/NCHHSTP/DTE)" userId="7b1b4bd3-28fd-4eca-84b9-5b46e6ca7210" providerId="ADAL" clId="{C6168D96-F9EC-4FBE-8ADB-022D3475AE61}" dt="2024-10-28T14:25:09.338" v="26"/>
        <pc:sldMkLst>
          <pc:docMk/>
          <pc:sldMk cId="197012407" sldId="306"/>
        </pc:sldMkLst>
        <pc:extLst>
          <p:ext xmlns:p="http://schemas.openxmlformats.org/presentationml/2006/main" uri="{D6D511B9-2390-475A-947B-AFAB55BFBCF1}">
            <pc226:cmChg xmlns:pc226="http://schemas.microsoft.com/office/powerpoint/2022/06/main/command" chg="add">
              <pc226:chgData name="Rodriguez Morales, Coralis (CDC/NCHHSTP/DTE)" userId="7b1b4bd3-28fd-4eca-84b9-5b46e6ca7210" providerId="ADAL" clId="{C6168D96-F9EC-4FBE-8ADB-022D3475AE61}" dt="2024-10-28T14:25:09.338" v="26"/>
              <pc2:cmMkLst xmlns:pc2="http://schemas.microsoft.com/office/powerpoint/2019/9/main/command">
                <pc:docMk/>
                <pc:sldMk cId="197012407" sldId="306"/>
                <pc2:cmMk id="{EE894C6F-5166-4919-BC67-7FA89BE03739}"/>
              </pc2:cmMkLst>
            </pc226:cmChg>
          </p:ext>
        </pc:extLst>
      </pc:sldChg>
      <pc:sldChg chg="addCm">
        <pc:chgData name="Rodriguez Morales, Coralis (CDC/NCHHSTP/DTE)" userId="7b1b4bd3-28fd-4eca-84b9-5b46e6ca7210" providerId="ADAL" clId="{C6168D96-F9EC-4FBE-8ADB-022D3475AE61}" dt="2024-10-28T13:51:06.243" v="25"/>
        <pc:sldMkLst>
          <pc:docMk/>
          <pc:sldMk cId="2481643062" sldId="308"/>
        </pc:sldMkLst>
        <pc:extLst>
          <p:ext xmlns:p="http://schemas.openxmlformats.org/presentationml/2006/main" uri="{D6D511B9-2390-475A-947B-AFAB55BFBCF1}">
            <pc226:cmChg xmlns:pc226="http://schemas.microsoft.com/office/powerpoint/2022/06/main/command" chg="add">
              <pc226:chgData name="Rodriguez Morales, Coralis (CDC/NCHHSTP/DTE)" userId="7b1b4bd3-28fd-4eca-84b9-5b46e6ca7210" providerId="ADAL" clId="{C6168D96-F9EC-4FBE-8ADB-022D3475AE61}" dt="2024-10-28T13:51:06.243" v="25"/>
              <pc2:cmMkLst xmlns:pc2="http://schemas.microsoft.com/office/powerpoint/2019/9/main/command">
                <pc:docMk/>
                <pc:sldMk cId="2481643062" sldId="308"/>
                <pc2:cmMk id="{AAC6C592-AC2E-4BBF-A0CF-265A86774E30}"/>
              </pc2:cmMkLst>
            </pc226:cmChg>
          </p:ext>
        </pc:extLst>
      </pc:sldChg>
      <pc:sldChg chg="addCm">
        <pc:chgData name="Rodriguez Morales, Coralis (CDC/NCHHSTP/DTE)" userId="7b1b4bd3-28fd-4eca-84b9-5b46e6ca7210" providerId="ADAL" clId="{C6168D96-F9EC-4FBE-8ADB-022D3475AE61}" dt="2024-10-28T13:50:55.585" v="24"/>
        <pc:sldMkLst>
          <pc:docMk/>
          <pc:sldMk cId="3900910593" sldId="309"/>
        </pc:sldMkLst>
        <pc:extLst>
          <p:ext xmlns:p="http://schemas.openxmlformats.org/presentationml/2006/main" uri="{D6D511B9-2390-475A-947B-AFAB55BFBCF1}">
            <pc226:cmChg xmlns:pc226="http://schemas.microsoft.com/office/powerpoint/2022/06/main/command" chg="add">
              <pc226:chgData name="Rodriguez Morales, Coralis (CDC/NCHHSTP/DTE)" userId="7b1b4bd3-28fd-4eca-84b9-5b46e6ca7210" providerId="ADAL" clId="{C6168D96-F9EC-4FBE-8ADB-022D3475AE61}" dt="2024-10-28T13:50:55.585" v="24"/>
              <pc2:cmMkLst xmlns:pc2="http://schemas.microsoft.com/office/powerpoint/2019/9/main/command">
                <pc:docMk/>
                <pc:sldMk cId="3900910593" sldId="309"/>
                <pc2:cmMk id="{CA2C1AB7-DAA1-432E-8E4E-DE8DC02925E6}"/>
              </pc2:cmMkLst>
            </pc226:cmChg>
          </p:ext>
        </pc:extLst>
      </pc:sldChg>
      <pc:sldChg chg="addCm">
        <pc:chgData name="Rodriguez Morales, Coralis (CDC/NCHHSTP/DTE)" userId="7b1b4bd3-28fd-4eca-84b9-5b46e6ca7210" providerId="ADAL" clId="{C6168D96-F9EC-4FBE-8ADB-022D3475AE61}" dt="2024-10-28T18:46:21.277" v="31"/>
        <pc:sldMkLst>
          <pc:docMk/>
          <pc:sldMk cId="1993450115" sldId="311"/>
        </pc:sldMkLst>
        <pc:extLst>
          <p:ext xmlns:p="http://schemas.openxmlformats.org/presentationml/2006/main" uri="{D6D511B9-2390-475A-947B-AFAB55BFBCF1}">
            <pc226:cmChg xmlns:pc226="http://schemas.microsoft.com/office/powerpoint/2022/06/main/command" chg="add">
              <pc226:chgData name="Rodriguez Morales, Coralis (CDC/NCHHSTP/DTE)" userId="7b1b4bd3-28fd-4eca-84b9-5b46e6ca7210" providerId="ADAL" clId="{C6168D96-F9EC-4FBE-8ADB-022D3475AE61}" dt="2024-10-28T18:46:21.277" v="31"/>
              <pc2:cmMkLst xmlns:pc2="http://schemas.microsoft.com/office/powerpoint/2019/9/main/command">
                <pc:docMk/>
                <pc:sldMk cId="1993450115" sldId="311"/>
                <pc2:cmMk id="{A935E30B-331D-4435-ACD5-DD18CBA89D8E}"/>
              </pc2:cmMkLst>
            </pc226:cmChg>
          </p:ext>
        </pc:extLst>
      </pc:sldChg>
      <pc:sldChg chg="addCm">
        <pc:chgData name="Rodriguez Morales, Coralis (CDC/NCHHSTP/DTE)" userId="7b1b4bd3-28fd-4eca-84b9-5b46e6ca7210" providerId="ADAL" clId="{C6168D96-F9EC-4FBE-8ADB-022D3475AE61}" dt="2024-10-28T13:44:32.026" v="11"/>
        <pc:sldMkLst>
          <pc:docMk/>
          <pc:sldMk cId="3434165364" sldId="314"/>
        </pc:sldMkLst>
        <pc:extLst>
          <p:ext xmlns:p="http://schemas.openxmlformats.org/presentationml/2006/main" uri="{D6D511B9-2390-475A-947B-AFAB55BFBCF1}">
            <pc226:cmChg xmlns:pc226="http://schemas.microsoft.com/office/powerpoint/2022/06/main/command" chg="add">
              <pc226:chgData name="Rodriguez Morales, Coralis (CDC/NCHHSTP/DTE)" userId="7b1b4bd3-28fd-4eca-84b9-5b46e6ca7210" providerId="ADAL" clId="{C6168D96-F9EC-4FBE-8ADB-022D3475AE61}" dt="2024-10-28T13:44:32.026" v="11"/>
              <pc2:cmMkLst xmlns:pc2="http://schemas.microsoft.com/office/powerpoint/2019/9/main/command">
                <pc:docMk/>
                <pc:sldMk cId="3434165364" sldId="314"/>
                <pc2:cmMk id="{DB717545-E11F-44EF-BD55-43A4B343B1CC}"/>
              </pc2:cmMkLst>
            </pc226:cmChg>
          </p:ext>
        </pc:extLst>
      </pc:sldChg>
      <pc:sldChg chg="addCm modCm">
        <pc:chgData name="Rodriguez Morales, Coralis (CDC/NCHHSTP/DTE)" userId="7b1b4bd3-28fd-4eca-84b9-5b46e6ca7210" providerId="ADAL" clId="{C6168D96-F9EC-4FBE-8ADB-022D3475AE61}" dt="2024-10-28T13:48:21.034" v="15"/>
        <pc:sldMkLst>
          <pc:docMk/>
          <pc:sldMk cId="3449898538" sldId="315"/>
        </pc:sldMkLst>
        <pc:extLst>
          <p:ext xmlns:p="http://schemas.openxmlformats.org/presentationml/2006/main" uri="{D6D511B9-2390-475A-947B-AFAB55BFBCF1}">
            <pc226:cmChg xmlns:pc226="http://schemas.microsoft.com/office/powerpoint/2022/06/main/command" chg="add">
              <pc226:chgData name="Rodriguez Morales, Coralis (CDC/NCHHSTP/DTE)" userId="7b1b4bd3-28fd-4eca-84b9-5b46e6ca7210" providerId="ADAL" clId="{C6168D96-F9EC-4FBE-8ADB-022D3475AE61}" dt="2024-10-28T13:48:21.034" v="15"/>
              <pc2:cmMkLst xmlns:pc2="http://schemas.microsoft.com/office/powerpoint/2019/9/main/command">
                <pc:docMk/>
                <pc:sldMk cId="3449898538" sldId="315"/>
                <pc2:cmMk id="{C22C633C-324F-4A1F-9C0C-4DFF93F2DF7D}"/>
              </pc2:cmMkLst>
              <pc226:cmRplyChg chg="add">
                <pc226:chgData name="Rodriguez Morales, Coralis (CDC/NCHHSTP/DTE)" userId="7b1b4bd3-28fd-4eca-84b9-5b46e6ca7210" providerId="ADAL" clId="{C6168D96-F9EC-4FBE-8ADB-022D3475AE61}" dt="2024-10-28T13:48:21.034" v="15"/>
                <pc2:cmRplyMkLst xmlns:pc2="http://schemas.microsoft.com/office/powerpoint/2019/9/main/command">
                  <pc:docMk/>
                  <pc:sldMk cId="3449898538" sldId="315"/>
                  <pc2:cmMk id="{C22C633C-324F-4A1F-9C0C-4DFF93F2DF7D}"/>
                  <pc2:cmRplyMk id="{5A32A66C-5485-4C6A-89EE-3DCF250C51D5}"/>
                </pc2:cmRplyMkLst>
              </pc226:cmRplyChg>
            </pc226:cmChg>
          </p:ext>
        </pc:extLst>
      </pc:sldChg>
      <pc:sldChg chg="addCm">
        <pc:chgData name="Rodriguez Morales, Coralis (CDC/NCHHSTP/DTE)" userId="7b1b4bd3-28fd-4eca-84b9-5b46e6ca7210" providerId="ADAL" clId="{C6168D96-F9EC-4FBE-8ADB-022D3475AE61}" dt="2024-10-28T13:48:42.662" v="16"/>
        <pc:sldMkLst>
          <pc:docMk/>
          <pc:sldMk cId="2727156607" sldId="316"/>
        </pc:sldMkLst>
        <pc:extLst>
          <p:ext xmlns:p="http://schemas.openxmlformats.org/presentationml/2006/main" uri="{D6D511B9-2390-475A-947B-AFAB55BFBCF1}">
            <pc226:cmChg xmlns:pc226="http://schemas.microsoft.com/office/powerpoint/2022/06/main/command" chg="add">
              <pc226:chgData name="Rodriguez Morales, Coralis (CDC/NCHHSTP/DTE)" userId="7b1b4bd3-28fd-4eca-84b9-5b46e6ca7210" providerId="ADAL" clId="{C6168D96-F9EC-4FBE-8ADB-022D3475AE61}" dt="2024-10-28T13:48:42.662" v="16"/>
              <pc2:cmMkLst xmlns:pc2="http://schemas.microsoft.com/office/powerpoint/2019/9/main/command">
                <pc:docMk/>
                <pc:sldMk cId="2727156607" sldId="316"/>
                <pc2:cmMk id="{E07B34BD-E98A-47AD-9023-28E22B314601}"/>
              </pc2:cmMkLst>
            </pc226:cmChg>
          </p:ext>
        </pc:extLst>
      </pc:sldChg>
      <pc:sldChg chg="addCm">
        <pc:chgData name="Rodriguez Morales, Coralis (CDC/NCHHSTP/DTE)" userId="7b1b4bd3-28fd-4eca-84b9-5b46e6ca7210" providerId="ADAL" clId="{C6168D96-F9EC-4FBE-8ADB-022D3475AE61}" dt="2024-10-28T13:48:11.745" v="14"/>
        <pc:sldMkLst>
          <pc:docMk/>
          <pc:sldMk cId="2558421385" sldId="317"/>
        </pc:sldMkLst>
        <pc:extLst>
          <p:ext xmlns:p="http://schemas.openxmlformats.org/presentationml/2006/main" uri="{D6D511B9-2390-475A-947B-AFAB55BFBCF1}">
            <pc226:cmChg xmlns:pc226="http://schemas.microsoft.com/office/powerpoint/2022/06/main/command" chg="add">
              <pc226:chgData name="Rodriguez Morales, Coralis (CDC/NCHHSTP/DTE)" userId="7b1b4bd3-28fd-4eca-84b9-5b46e6ca7210" providerId="ADAL" clId="{C6168D96-F9EC-4FBE-8ADB-022D3475AE61}" dt="2024-10-28T13:48:11.745" v="14"/>
              <pc2:cmMkLst xmlns:pc2="http://schemas.microsoft.com/office/powerpoint/2019/9/main/command">
                <pc:docMk/>
                <pc:sldMk cId="2558421385" sldId="317"/>
                <pc2:cmMk id="{16B2CA92-4142-4A0D-BF5E-2A1B2030ABEC}"/>
              </pc2:cmMkLst>
            </pc226:cmChg>
          </p:ext>
        </pc:extLst>
      </pc:sldChg>
      <pc:sldChg chg="addCm">
        <pc:chgData name="Rodriguez Morales, Coralis (CDC/NCHHSTP/DTE)" userId="7b1b4bd3-28fd-4eca-84b9-5b46e6ca7210" providerId="ADAL" clId="{C6168D96-F9EC-4FBE-8ADB-022D3475AE61}" dt="2024-10-28T14:30:13.732" v="30"/>
        <pc:sldMkLst>
          <pc:docMk/>
          <pc:sldMk cId="1789837508" sldId="1412"/>
        </pc:sldMkLst>
        <pc:extLst>
          <p:ext xmlns:p="http://schemas.openxmlformats.org/presentationml/2006/main" uri="{D6D511B9-2390-475A-947B-AFAB55BFBCF1}">
            <pc226:cmChg xmlns:pc226="http://schemas.microsoft.com/office/powerpoint/2022/06/main/command" chg="add">
              <pc226:chgData name="Rodriguez Morales, Coralis (CDC/NCHHSTP/DTE)" userId="7b1b4bd3-28fd-4eca-84b9-5b46e6ca7210" providerId="ADAL" clId="{C6168D96-F9EC-4FBE-8ADB-022D3475AE61}" dt="2024-10-28T14:30:13.732" v="30"/>
              <pc2:cmMkLst xmlns:pc2="http://schemas.microsoft.com/office/powerpoint/2019/9/main/command">
                <pc:docMk/>
                <pc:sldMk cId="1789837508" sldId="1412"/>
                <pc2:cmMk id="{E1802E10-2B9F-44B7-902A-B4F1C2B910C2}"/>
              </pc2:cmMkLst>
            </pc226:cmChg>
          </p:ext>
        </pc:extLst>
      </pc:sldChg>
      <pc:sldChg chg="addCm">
        <pc:chgData name="Rodriguez Morales, Coralis (CDC/NCHHSTP/DTE)" userId="7b1b4bd3-28fd-4eca-84b9-5b46e6ca7210" providerId="ADAL" clId="{C6168D96-F9EC-4FBE-8ADB-022D3475AE61}" dt="2024-10-28T14:25:24.397" v="27"/>
        <pc:sldMkLst>
          <pc:docMk/>
          <pc:sldMk cId="871238842" sldId="1413"/>
        </pc:sldMkLst>
        <pc:extLst>
          <p:ext xmlns:p="http://schemas.openxmlformats.org/presentationml/2006/main" uri="{D6D511B9-2390-475A-947B-AFAB55BFBCF1}">
            <pc226:cmChg xmlns:pc226="http://schemas.microsoft.com/office/powerpoint/2022/06/main/command" chg="add">
              <pc226:chgData name="Rodriguez Morales, Coralis (CDC/NCHHSTP/DTE)" userId="7b1b4bd3-28fd-4eca-84b9-5b46e6ca7210" providerId="ADAL" clId="{C6168D96-F9EC-4FBE-8ADB-022D3475AE61}" dt="2024-10-28T14:25:24.397" v="27"/>
              <pc2:cmMkLst xmlns:pc2="http://schemas.microsoft.com/office/powerpoint/2019/9/main/command">
                <pc:docMk/>
                <pc:sldMk cId="871238842" sldId="1413"/>
                <pc2:cmMk id="{739C4238-5A00-4936-B0F8-D8A30CC7BCE0}"/>
              </pc2:cmMkLst>
            </pc226:cmChg>
          </p:ext>
        </pc:extLst>
      </pc:sldChg>
      <pc:sldChg chg="addCm">
        <pc:chgData name="Rodriguez Morales, Coralis (CDC/NCHHSTP/DTE)" userId="7b1b4bd3-28fd-4eca-84b9-5b46e6ca7210" providerId="ADAL" clId="{C6168D96-F9EC-4FBE-8ADB-022D3475AE61}" dt="2024-10-28T14:25:37.653" v="28"/>
        <pc:sldMkLst>
          <pc:docMk/>
          <pc:sldMk cId="1951313422" sldId="1414"/>
        </pc:sldMkLst>
        <pc:extLst>
          <p:ext xmlns:p="http://schemas.openxmlformats.org/presentationml/2006/main" uri="{D6D511B9-2390-475A-947B-AFAB55BFBCF1}">
            <pc226:cmChg xmlns:pc226="http://schemas.microsoft.com/office/powerpoint/2022/06/main/command" chg="add">
              <pc226:chgData name="Rodriguez Morales, Coralis (CDC/NCHHSTP/DTE)" userId="7b1b4bd3-28fd-4eca-84b9-5b46e6ca7210" providerId="ADAL" clId="{C6168D96-F9EC-4FBE-8ADB-022D3475AE61}" dt="2024-10-28T14:25:37.653" v="28"/>
              <pc2:cmMkLst xmlns:pc2="http://schemas.microsoft.com/office/powerpoint/2019/9/main/command">
                <pc:docMk/>
                <pc:sldMk cId="1951313422" sldId="1414"/>
                <pc2:cmMk id="{6B03A160-9E97-4991-A1AE-7839F0D60A64}"/>
              </pc2:cmMkLst>
            </pc226:cmChg>
          </p:ext>
        </pc:extLst>
      </pc:sldChg>
    </pc:docChg>
  </pc:docChgLst>
  <pc:docChgLst>
    <pc:chgData name="Rodriguez Morales, Coralis (CDC/NCHHSTP/DTE)" userId="S::qxn1@cdc.gov::7b1b4bd3-28fd-4eca-84b9-5b46e6ca7210" providerId="AD" clId="Web-{F0E68077-3C63-4988-0D66-C12758DF4B78}"/>
    <pc:docChg chg="modSld">
      <pc:chgData name="Rodriguez Morales, Coralis (CDC/NCHHSTP/DTE)" userId="S::qxn1@cdc.gov::7b1b4bd3-28fd-4eca-84b9-5b46e6ca7210" providerId="AD" clId="Web-{F0E68077-3C63-4988-0D66-C12758DF4B78}" dt="2025-01-02T15:57:02.508" v="0" actId="20577"/>
      <pc:docMkLst>
        <pc:docMk/>
      </pc:docMkLst>
      <pc:sldChg chg="modSp">
        <pc:chgData name="Rodriguez Morales, Coralis (CDC/NCHHSTP/DTE)" userId="S::qxn1@cdc.gov::7b1b4bd3-28fd-4eca-84b9-5b46e6ca7210" providerId="AD" clId="Web-{F0E68077-3C63-4988-0D66-C12758DF4B78}" dt="2025-01-02T15:57:02.508" v="0" actId="20577"/>
        <pc:sldMkLst>
          <pc:docMk/>
          <pc:sldMk cId="131869364" sldId="1415"/>
        </pc:sldMkLst>
        <pc:spChg chg="mod">
          <ac:chgData name="Rodriguez Morales, Coralis (CDC/NCHHSTP/DTE)" userId="S::qxn1@cdc.gov::7b1b4bd3-28fd-4eca-84b9-5b46e6ca7210" providerId="AD" clId="Web-{F0E68077-3C63-4988-0D66-C12758DF4B78}" dt="2025-01-02T15:57:02.508" v="0" actId="20577"/>
          <ac:spMkLst>
            <pc:docMk/>
            <pc:sldMk cId="131869364" sldId="1415"/>
            <ac:spMk id="2" creationId="{25A028E8-E615-E841-9009-0C4436F946DB}"/>
          </ac:spMkLst>
        </pc:spChg>
      </pc:sldChg>
    </pc:docChg>
  </pc:docChgLst>
  <pc:docChgLst>
    <pc:chgData name="Rodriguez Morales, Coralis (CDC/NCHHSTP/DTE)" userId="7b1b4bd3-28fd-4eca-84b9-5b46e6ca7210" providerId="ADAL" clId="{6A3FB772-8F16-4DF4-895A-57AE97070200}"/>
    <pc:docChg chg="undo redo custSel addSld delSld modSld">
      <pc:chgData name="Rodriguez Morales, Coralis (CDC/NCHHSTP/DTE)" userId="7b1b4bd3-28fd-4eca-84b9-5b46e6ca7210" providerId="ADAL" clId="{6A3FB772-8F16-4DF4-895A-57AE97070200}" dt="2025-01-03T14:13:37.310" v="1980"/>
      <pc:docMkLst>
        <pc:docMk/>
      </pc:docMkLst>
      <pc:sldChg chg="modSp mod">
        <pc:chgData name="Rodriguez Morales, Coralis (CDC/NCHHSTP/DTE)" userId="7b1b4bd3-28fd-4eca-84b9-5b46e6ca7210" providerId="ADAL" clId="{6A3FB772-8F16-4DF4-895A-57AE97070200}" dt="2024-12-18T20:32:13.524" v="1786" actId="20577"/>
        <pc:sldMkLst>
          <pc:docMk/>
          <pc:sldMk cId="1317626326" sldId="256"/>
        </pc:sldMkLst>
        <pc:spChg chg="mod">
          <ac:chgData name="Rodriguez Morales, Coralis (CDC/NCHHSTP/DTE)" userId="7b1b4bd3-28fd-4eca-84b9-5b46e6ca7210" providerId="ADAL" clId="{6A3FB772-8F16-4DF4-895A-57AE97070200}" dt="2024-12-18T20:32:13.524" v="1786" actId="20577"/>
          <ac:spMkLst>
            <pc:docMk/>
            <pc:sldMk cId="1317626326" sldId="256"/>
            <ac:spMk id="4" creationId="{6B7409C6-664D-6488-4447-EB9D65BECBB6}"/>
          </ac:spMkLst>
        </pc:spChg>
      </pc:sldChg>
      <pc:sldChg chg="addCm delCm modNotesTx">
        <pc:chgData name="Rodriguez Morales, Coralis (CDC/NCHHSTP/DTE)" userId="7b1b4bd3-28fd-4eca-84b9-5b46e6ca7210" providerId="ADAL" clId="{6A3FB772-8F16-4DF4-895A-57AE97070200}" dt="2024-12-23T15:51:25.362" v="1787"/>
        <pc:sldMkLst>
          <pc:docMk/>
          <pc:sldMk cId="1378590160" sldId="258"/>
        </pc:sldMkLst>
        <pc:extLst>
          <p:ext xmlns:p="http://schemas.openxmlformats.org/presentationml/2006/main" uri="{D6D511B9-2390-475A-947B-AFAB55BFBCF1}">
            <pc226:cmChg xmlns:pc226="http://schemas.microsoft.com/office/powerpoint/2022/06/main/command" chg="add del">
              <pc226:chgData name="Rodriguez Morales, Coralis (CDC/NCHHSTP/DTE)" userId="7b1b4bd3-28fd-4eca-84b9-5b46e6ca7210" providerId="ADAL" clId="{6A3FB772-8F16-4DF4-895A-57AE97070200}" dt="2024-12-23T15:51:25.362" v="1787"/>
              <pc2:cmMkLst xmlns:pc2="http://schemas.microsoft.com/office/powerpoint/2019/9/main/command">
                <pc:docMk/>
                <pc:sldMk cId="1378590160" sldId="258"/>
                <pc2:cmMk id="{1BAFE044-7139-4CB4-96D8-5ED457BAEA1E}"/>
              </pc2:cmMkLst>
            </pc226:cmChg>
          </p:ext>
        </pc:extLst>
      </pc:sldChg>
      <pc:sldChg chg="modNotesTx">
        <pc:chgData name="Rodriguez Morales, Coralis (CDC/NCHHSTP/DTE)" userId="7b1b4bd3-28fd-4eca-84b9-5b46e6ca7210" providerId="ADAL" clId="{6A3FB772-8F16-4DF4-895A-57AE97070200}" dt="2024-12-04T15:11:55.486" v="786"/>
        <pc:sldMkLst>
          <pc:docMk/>
          <pc:sldMk cId="3847018121" sldId="262"/>
        </pc:sldMkLst>
      </pc:sldChg>
      <pc:sldChg chg="modSp mod addCm delCm modCm modNotesTx">
        <pc:chgData name="Rodriguez Morales, Coralis (CDC/NCHHSTP/DTE)" userId="7b1b4bd3-28fd-4eca-84b9-5b46e6ca7210" providerId="ADAL" clId="{6A3FB772-8F16-4DF4-895A-57AE97070200}" dt="2024-12-23T15:52:07.289" v="1806" actId="13926"/>
        <pc:sldMkLst>
          <pc:docMk/>
          <pc:sldMk cId="719854046" sldId="265"/>
        </pc:sldMkLst>
        <pc:spChg chg="mod">
          <ac:chgData name="Rodriguez Morales, Coralis (CDC/NCHHSTP/DTE)" userId="7b1b4bd3-28fd-4eca-84b9-5b46e6ca7210" providerId="ADAL" clId="{6A3FB772-8F16-4DF4-895A-57AE97070200}" dt="2024-12-23T15:52:07.289" v="1806" actId="13926"/>
          <ac:spMkLst>
            <pc:docMk/>
            <pc:sldMk cId="719854046" sldId="265"/>
            <ac:spMk id="3" creationId="{24A751E9-479E-7849-A94F-DB39C80AFAD7}"/>
          </ac:spMkLst>
        </pc:spChg>
        <pc:extLst>
          <p:ext xmlns:p="http://schemas.openxmlformats.org/presentationml/2006/main" uri="{D6D511B9-2390-475A-947B-AFAB55BFBCF1}">
            <pc226:cmChg xmlns:pc226="http://schemas.microsoft.com/office/powerpoint/2022/06/main/command" chg="del">
              <pc226:chgData name="Rodriguez Morales, Coralis (CDC/NCHHSTP/DTE)" userId="7b1b4bd3-28fd-4eca-84b9-5b46e6ca7210" providerId="ADAL" clId="{6A3FB772-8F16-4DF4-895A-57AE97070200}" dt="2024-12-03T18:56:03.001" v="5"/>
              <pc2:cmMkLst xmlns:pc2="http://schemas.microsoft.com/office/powerpoint/2019/9/main/command">
                <pc:docMk/>
                <pc:sldMk cId="719854046" sldId="265"/>
                <pc2:cmMk id="{E514513B-D45E-4C9B-BB3B-3061B23F4091}"/>
              </pc2:cmMkLst>
            </pc226:cmChg>
            <pc226:cmChg xmlns:pc226="http://schemas.microsoft.com/office/powerpoint/2022/06/main/command" chg="add del mod">
              <pc226:chgData name="Rodriguez Morales, Coralis (CDC/NCHHSTP/DTE)" userId="7b1b4bd3-28fd-4eca-84b9-5b46e6ca7210" providerId="ADAL" clId="{6A3FB772-8F16-4DF4-895A-57AE97070200}" dt="2024-12-23T15:51:41.375" v="1789"/>
              <pc2:cmMkLst xmlns:pc2="http://schemas.microsoft.com/office/powerpoint/2019/9/main/command">
                <pc:docMk/>
                <pc:sldMk cId="719854046" sldId="265"/>
                <pc2:cmMk id="{3EAB7374-F5F1-4F6E-9887-6F46AE68FB0E}"/>
              </pc2:cmMkLst>
            </pc226:cmChg>
            <pc226:cmChg xmlns:pc226="http://schemas.microsoft.com/office/powerpoint/2022/06/main/command" chg="add del mod">
              <pc226:chgData name="Rodriguez Morales, Coralis (CDC/NCHHSTP/DTE)" userId="7b1b4bd3-28fd-4eca-84b9-5b46e6ca7210" providerId="ADAL" clId="{6A3FB772-8F16-4DF4-895A-57AE97070200}" dt="2024-12-23T15:51:38.856" v="1788"/>
              <pc2:cmMkLst xmlns:pc2="http://schemas.microsoft.com/office/powerpoint/2019/9/main/command">
                <pc:docMk/>
                <pc:sldMk cId="719854046" sldId="265"/>
                <pc2:cmMk id="{61E0FDA3-C1B1-4866-9D95-2D8511BCB2A8}"/>
              </pc2:cmMkLst>
            </pc226:cmChg>
            <pc226:cmChg xmlns:pc226="http://schemas.microsoft.com/office/powerpoint/2022/06/main/command" chg="del mod">
              <pc226:chgData name="Rodriguez Morales, Coralis (CDC/NCHHSTP/DTE)" userId="7b1b4bd3-28fd-4eca-84b9-5b46e6ca7210" providerId="ADAL" clId="{6A3FB772-8F16-4DF4-895A-57AE97070200}" dt="2024-12-10T13:55:39.421" v="1638"/>
              <pc2:cmMkLst xmlns:pc2="http://schemas.microsoft.com/office/powerpoint/2019/9/main/command">
                <pc:docMk/>
                <pc:sldMk cId="719854046" sldId="265"/>
                <pc2:cmMk id="{12BAA6D7-73AF-4F04-A645-BEAB8E032A40}"/>
              </pc2:cmMkLst>
            </pc226:cmChg>
          </p:ext>
        </pc:extLst>
      </pc:sldChg>
      <pc:sldChg chg="addSp delSp modSp mod delCm modCm">
        <pc:chgData name="Rodriguez Morales, Coralis (CDC/NCHHSTP/DTE)" userId="7b1b4bd3-28fd-4eca-84b9-5b46e6ca7210" providerId="ADAL" clId="{6A3FB772-8F16-4DF4-895A-57AE97070200}" dt="2024-12-06T20:29:18.903" v="1440"/>
        <pc:sldMkLst>
          <pc:docMk/>
          <pc:sldMk cId="118249881" sldId="266"/>
        </pc:sldMkLst>
        <pc:picChg chg="add del mod">
          <ac:chgData name="Rodriguez Morales, Coralis (CDC/NCHHSTP/DTE)" userId="7b1b4bd3-28fd-4eca-84b9-5b46e6ca7210" providerId="ADAL" clId="{6A3FB772-8F16-4DF4-895A-57AE97070200}" dt="2024-12-06T20:19:13.119" v="1439" actId="21"/>
          <ac:picMkLst>
            <pc:docMk/>
            <pc:sldMk cId="118249881" sldId="266"/>
            <ac:picMk id="3" creationId="{AF39446A-D95E-1111-90ED-610413175286}"/>
          </ac:picMkLst>
        </pc:picChg>
        <pc:extLst>
          <p:ext xmlns:p="http://schemas.openxmlformats.org/presentationml/2006/main" uri="{D6D511B9-2390-475A-947B-AFAB55BFBCF1}">
            <pc226:cmChg xmlns:pc226="http://schemas.microsoft.com/office/powerpoint/2022/06/main/command" chg="del mod">
              <pc226:chgData name="Rodriguez Morales, Coralis (CDC/NCHHSTP/DTE)" userId="7b1b4bd3-28fd-4eca-84b9-5b46e6ca7210" providerId="ADAL" clId="{6A3FB772-8F16-4DF4-895A-57AE97070200}" dt="2024-12-06T20:29:18.903" v="1440"/>
              <pc2:cmMkLst xmlns:pc2="http://schemas.microsoft.com/office/powerpoint/2019/9/main/command">
                <pc:docMk/>
                <pc:sldMk cId="118249881" sldId="266"/>
                <pc2:cmMk id="{4B3D8A56-ACD0-494E-B275-3A52B8FFEAB5}"/>
              </pc2:cmMkLst>
            </pc226:cmChg>
          </p:ext>
        </pc:extLst>
      </pc:sldChg>
      <pc:sldChg chg="delCm modNotesTx">
        <pc:chgData name="Rodriguez Morales, Coralis (CDC/NCHHSTP/DTE)" userId="7b1b4bd3-28fd-4eca-84b9-5b46e6ca7210" providerId="ADAL" clId="{6A3FB772-8F16-4DF4-895A-57AE97070200}" dt="2024-12-09T13:58:23.866" v="1461"/>
        <pc:sldMkLst>
          <pc:docMk/>
          <pc:sldMk cId="4244430889" sldId="276"/>
        </pc:sldMkLst>
        <pc:extLst>
          <p:ext xmlns:p="http://schemas.openxmlformats.org/presentationml/2006/main" uri="{D6D511B9-2390-475A-947B-AFAB55BFBCF1}">
            <pc226:cmChg xmlns:pc226="http://schemas.microsoft.com/office/powerpoint/2022/06/main/command" chg="del">
              <pc226:chgData name="Rodriguez Morales, Coralis (CDC/NCHHSTP/DTE)" userId="7b1b4bd3-28fd-4eca-84b9-5b46e6ca7210" providerId="ADAL" clId="{6A3FB772-8F16-4DF4-895A-57AE97070200}" dt="2024-12-09T13:58:23.866" v="1461"/>
              <pc2:cmMkLst xmlns:pc2="http://schemas.microsoft.com/office/powerpoint/2019/9/main/command">
                <pc:docMk/>
                <pc:sldMk cId="4244430889" sldId="276"/>
                <pc2:cmMk id="{AA7A2DAD-96BF-4E53-977B-C4AE2EA90170}"/>
              </pc2:cmMkLst>
            </pc226:cmChg>
          </p:ext>
        </pc:extLst>
      </pc:sldChg>
      <pc:sldChg chg="delCm modCm modNotesTx">
        <pc:chgData name="Rodriguez Morales, Coralis (CDC/NCHHSTP/DTE)" userId="7b1b4bd3-28fd-4eca-84b9-5b46e6ca7210" providerId="ADAL" clId="{6A3FB772-8F16-4DF4-895A-57AE97070200}" dt="2024-12-23T15:53:03.464" v="1814"/>
        <pc:sldMkLst>
          <pc:docMk/>
          <pc:sldMk cId="1655810827" sldId="277"/>
        </pc:sldMkLst>
        <pc:extLst>
          <p:ext xmlns:p="http://schemas.openxmlformats.org/presentationml/2006/main" uri="{D6D511B9-2390-475A-947B-AFAB55BFBCF1}">
            <pc226:cmChg xmlns:pc226="http://schemas.microsoft.com/office/powerpoint/2022/06/main/command" chg="del mod">
              <pc226:chgData name="Rodriguez Morales, Coralis (CDC/NCHHSTP/DTE)" userId="7b1b4bd3-28fd-4eca-84b9-5b46e6ca7210" providerId="ADAL" clId="{6A3FB772-8F16-4DF4-895A-57AE97070200}" dt="2024-12-23T15:53:03.464" v="1814"/>
              <pc2:cmMkLst xmlns:pc2="http://schemas.microsoft.com/office/powerpoint/2019/9/main/command">
                <pc:docMk/>
                <pc:sldMk cId="1655810827" sldId="277"/>
                <pc2:cmMk id="{030DAEB3-4FA5-47A8-AE9C-822D80B7E481}"/>
              </pc2:cmMkLst>
            </pc226:cmChg>
          </p:ext>
        </pc:extLst>
      </pc:sldChg>
      <pc:sldChg chg="addCm delCm modNotesTx">
        <pc:chgData name="Rodriguez Morales, Coralis (CDC/NCHHSTP/DTE)" userId="7b1b4bd3-28fd-4eca-84b9-5b46e6ca7210" providerId="ADAL" clId="{6A3FB772-8F16-4DF4-895A-57AE97070200}" dt="2024-12-23T15:53:14.461" v="1817" actId="20577"/>
        <pc:sldMkLst>
          <pc:docMk/>
          <pc:sldMk cId="1060832150" sldId="280"/>
        </pc:sldMkLst>
        <pc:extLst>
          <p:ext xmlns:p="http://schemas.openxmlformats.org/presentationml/2006/main" uri="{D6D511B9-2390-475A-947B-AFAB55BFBCF1}">
            <pc226:cmChg xmlns:pc226="http://schemas.microsoft.com/office/powerpoint/2022/06/main/command" chg="add del">
              <pc226:chgData name="Rodriguez Morales, Coralis (CDC/NCHHSTP/DTE)" userId="7b1b4bd3-28fd-4eca-84b9-5b46e6ca7210" providerId="ADAL" clId="{6A3FB772-8F16-4DF4-895A-57AE97070200}" dt="2024-12-23T15:53:08.842" v="1815"/>
              <pc2:cmMkLst xmlns:pc2="http://schemas.microsoft.com/office/powerpoint/2019/9/main/command">
                <pc:docMk/>
                <pc:sldMk cId="1060832150" sldId="280"/>
                <pc2:cmMk id="{1EBE9E83-CC36-4B9C-B5F3-69C1EE9776C4}"/>
              </pc2:cmMkLst>
            </pc226:cmChg>
            <pc226:cmChg xmlns:pc226="http://schemas.microsoft.com/office/powerpoint/2022/06/main/command" chg="del">
              <pc226:chgData name="Rodriguez Morales, Coralis (CDC/NCHHSTP/DTE)" userId="7b1b4bd3-28fd-4eca-84b9-5b46e6ca7210" providerId="ADAL" clId="{6A3FB772-8F16-4DF4-895A-57AE97070200}" dt="2024-12-04T16:17:54.251" v="956"/>
              <pc2:cmMkLst xmlns:pc2="http://schemas.microsoft.com/office/powerpoint/2019/9/main/command">
                <pc:docMk/>
                <pc:sldMk cId="1060832150" sldId="280"/>
                <pc2:cmMk id="{1C2862E1-8F46-432D-844B-3BA1F52513C3}"/>
              </pc2:cmMkLst>
            </pc226:cmChg>
          </p:ext>
        </pc:extLst>
      </pc:sldChg>
      <pc:sldChg chg="delCm modCm modNotesTx">
        <pc:chgData name="Rodriguez Morales, Coralis (CDC/NCHHSTP/DTE)" userId="7b1b4bd3-28fd-4eca-84b9-5b46e6ca7210" providerId="ADAL" clId="{6A3FB772-8F16-4DF4-895A-57AE97070200}" dt="2024-12-23T18:39:03.452" v="1929" actId="20577"/>
        <pc:sldMkLst>
          <pc:docMk/>
          <pc:sldMk cId="2117531871" sldId="282"/>
        </pc:sldMkLst>
        <pc:extLst>
          <p:ext xmlns:p="http://schemas.openxmlformats.org/presentationml/2006/main" uri="{D6D511B9-2390-475A-947B-AFAB55BFBCF1}">
            <pc226:cmChg xmlns:pc226="http://schemas.microsoft.com/office/powerpoint/2022/06/main/command" chg="del mod">
              <pc226:chgData name="Rodriguez Morales, Coralis (CDC/NCHHSTP/DTE)" userId="7b1b4bd3-28fd-4eca-84b9-5b46e6ca7210" providerId="ADAL" clId="{6A3FB772-8F16-4DF4-895A-57AE97070200}" dt="2024-12-23T15:54:00.481" v="1842"/>
              <pc2:cmMkLst xmlns:pc2="http://schemas.microsoft.com/office/powerpoint/2019/9/main/command">
                <pc:docMk/>
                <pc:sldMk cId="2117531871" sldId="282"/>
                <pc2:cmMk id="{115C92C6-0316-4A53-AF3A-FEE56159D3CE}"/>
              </pc2:cmMkLst>
            </pc226:cmChg>
          </p:ext>
        </pc:extLst>
      </pc:sldChg>
      <pc:sldChg chg="add del addCm delCm modCm modNotesTx">
        <pc:chgData name="Rodriguez Morales, Coralis (CDC/NCHHSTP/DTE)" userId="7b1b4bd3-28fd-4eca-84b9-5b46e6ca7210" providerId="ADAL" clId="{6A3FB772-8F16-4DF4-895A-57AE97070200}" dt="2024-12-23T15:59:56.462" v="1869" actId="47"/>
        <pc:sldMkLst>
          <pc:docMk/>
          <pc:sldMk cId="4085668769" sldId="283"/>
        </pc:sldMkLst>
        <pc:extLst>
          <p:ext xmlns:p="http://schemas.openxmlformats.org/presentationml/2006/main" uri="{D6D511B9-2390-475A-947B-AFAB55BFBCF1}">
            <pc226:cmChg xmlns:pc226="http://schemas.microsoft.com/office/powerpoint/2022/06/main/command" chg="add del">
              <pc226:chgData name="Rodriguez Morales, Coralis (CDC/NCHHSTP/DTE)" userId="7b1b4bd3-28fd-4eca-84b9-5b46e6ca7210" providerId="ADAL" clId="{6A3FB772-8F16-4DF4-895A-57AE97070200}" dt="2024-12-23T15:59:10.869" v="1868"/>
              <pc2:cmMkLst xmlns:pc2="http://schemas.microsoft.com/office/powerpoint/2019/9/main/command">
                <pc:docMk/>
                <pc:sldMk cId="4085668769" sldId="283"/>
                <pc2:cmMk id="{01C9012A-6022-4943-B7C5-7D0D747DC580}"/>
              </pc2:cmMkLst>
            </pc226:cmChg>
            <pc226:cmChg xmlns:pc226="http://schemas.microsoft.com/office/powerpoint/2022/06/main/command" chg="del mod">
              <pc226:chgData name="Rodriguez Morales, Coralis (CDC/NCHHSTP/DTE)" userId="7b1b4bd3-28fd-4eca-84b9-5b46e6ca7210" providerId="ADAL" clId="{6A3FB772-8F16-4DF4-895A-57AE97070200}" dt="2024-12-23T15:59:08.877" v="1867"/>
              <pc2:cmMkLst xmlns:pc2="http://schemas.microsoft.com/office/powerpoint/2019/9/main/command">
                <pc:docMk/>
                <pc:sldMk cId="4085668769" sldId="283"/>
                <pc2:cmMk id="{8101F745-6589-4DDB-B546-CF89CE6FB642}"/>
              </pc2:cmMkLst>
            </pc226:cmChg>
            <pc226:cmChg xmlns:pc226="http://schemas.microsoft.com/office/powerpoint/2022/06/main/command" chg="del mod">
              <pc226:chgData name="Rodriguez Morales, Coralis (CDC/NCHHSTP/DTE)" userId="7b1b4bd3-28fd-4eca-84b9-5b46e6ca7210" providerId="ADAL" clId="{6A3FB772-8F16-4DF4-895A-57AE97070200}" dt="2024-12-10T13:55:57.204" v="1640"/>
              <pc2:cmMkLst xmlns:pc2="http://schemas.microsoft.com/office/powerpoint/2019/9/main/command">
                <pc:docMk/>
                <pc:sldMk cId="4085668769" sldId="283"/>
                <pc2:cmMk id="{8926FAA3-6032-4D5D-A230-AE8452C5A19F}"/>
              </pc2:cmMkLst>
            </pc226:cmChg>
            <pc226:cmChg xmlns:pc226="http://schemas.microsoft.com/office/powerpoint/2022/06/main/command" chg="del mod">
              <pc226:chgData name="Rodriguez Morales, Coralis (CDC/NCHHSTP/DTE)" userId="7b1b4bd3-28fd-4eca-84b9-5b46e6ca7210" providerId="ADAL" clId="{6A3FB772-8F16-4DF4-895A-57AE97070200}" dt="2024-12-10T13:55:55.973" v="1639"/>
              <pc2:cmMkLst xmlns:pc2="http://schemas.microsoft.com/office/powerpoint/2019/9/main/command">
                <pc:docMk/>
                <pc:sldMk cId="4085668769" sldId="283"/>
                <pc2:cmMk id="{8ECF18E3-89BE-4A92-B927-FD4893DD11CD}"/>
              </pc2:cmMkLst>
            </pc226:cmChg>
          </p:ext>
        </pc:extLst>
      </pc:sldChg>
      <pc:sldChg chg="delCm modCm modNotesTx">
        <pc:chgData name="Rodriguez Morales, Coralis (CDC/NCHHSTP/DTE)" userId="7b1b4bd3-28fd-4eca-84b9-5b46e6ca7210" providerId="ADAL" clId="{6A3FB772-8F16-4DF4-895A-57AE97070200}" dt="2024-12-23T15:52:43.903" v="1811"/>
        <pc:sldMkLst>
          <pc:docMk/>
          <pc:sldMk cId="1085590636" sldId="285"/>
        </pc:sldMkLst>
        <pc:extLst>
          <p:ext xmlns:p="http://schemas.openxmlformats.org/presentationml/2006/main" uri="{D6D511B9-2390-475A-947B-AFAB55BFBCF1}">
            <pc226:cmChg xmlns:pc226="http://schemas.microsoft.com/office/powerpoint/2022/06/main/command" chg="del mod">
              <pc226:chgData name="Rodriguez Morales, Coralis (CDC/NCHHSTP/DTE)" userId="7b1b4bd3-28fd-4eca-84b9-5b46e6ca7210" providerId="ADAL" clId="{6A3FB772-8F16-4DF4-895A-57AE97070200}" dt="2024-12-23T15:52:43.903" v="1811"/>
              <pc2:cmMkLst xmlns:pc2="http://schemas.microsoft.com/office/powerpoint/2019/9/main/command">
                <pc:docMk/>
                <pc:sldMk cId="1085590636" sldId="285"/>
                <pc2:cmMk id="{1651E000-9963-4F25-B766-8A4F87F5B495}"/>
              </pc2:cmMkLst>
            </pc226:cmChg>
          </p:ext>
        </pc:extLst>
      </pc:sldChg>
      <pc:sldChg chg="del addCm delCm modCm modNotesTx">
        <pc:chgData name="Rodriguez Morales, Coralis (CDC/NCHHSTP/DTE)" userId="7b1b4bd3-28fd-4eca-84b9-5b46e6ca7210" providerId="ADAL" clId="{6A3FB772-8F16-4DF4-895A-57AE97070200}" dt="2024-12-23T16:00:19.555" v="1871" actId="47"/>
        <pc:sldMkLst>
          <pc:docMk/>
          <pc:sldMk cId="3106164004" sldId="286"/>
        </pc:sldMkLst>
        <pc:extLst>
          <p:ext xmlns:p="http://schemas.openxmlformats.org/presentationml/2006/main" uri="{D6D511B9-2390-475A-947B-AFAB55BFBCF1}">
            <pc226:cmChg xmlns:pc226="http://schemas.microsoft.com/office/powerpoint/2022/06/main/command" chg="del">
              <pc226:chgData name="Rodriguez Morales, Coralis (CDC/NCHHSTP/DTE)" userId="7b1b4bd3-28fd-4eca-84b9-5b46e6ca7210" providerId="ADAL" clId="{6A3FB772-8F16-4DF4-895A-57AE97070200}" dt="2024-12-04T15:13:39.173" v="862"/>
              <pc2:cmMkLst xmlns:pc2="http://schemas.microsoft.com/office/powerpoint/2019/9/main/command">
                <pc:docMk/>
                <pc:sldMk cId="3106164004" sldId="286"/>
                <pc2:cmMk id="{BC495C8A-15B5-4EB2-9AD3-C3C5F0973E96}"/>
              </pc2:cmMkLst>
            </pc226:cmChg>
            <pc226:cmChg xmlns:pc226="http://schemas.microsoft.com/office/powerpoint/2022/06/main/command" chg="del">
              <pc226:chgData name="Rodriguez Morales, Coralis (CDC/NCHHSTP/DTE)" userId="7b1b4bd3-28fd-4eca-84b9-5b46e6ca7210" providerId="ADAL" clId="{6A3FB772-8F16-4DF4-895A-57AE97070200}" dt="2024-12-10T13:56:50.578" v="1642"/>
              <pc2:cmMkLst xmlns:pc2="http://schemas.microsoft.com/office/powerpoint/2019/9/main/command">
                <pc:docMk/>
                <pc:sldMk cId="3106164004" sldId="286"/>
                <pc2:cmMk id="{951F14A2-5290-480B-81E7-5EE66B219F47}"/>
              </pc2:cmMkLst>
              <pc226:cmRplyChg chg="add">
                <pc226:chgData name="Rodriguez Morales, Coralis (CDC/NCHHSTP/DTE)" userId="7b1b4bd3-28fd-4eca-84b9-5b46e6ca7210" providerId="ADAL" clId="{6A3FB772-8F16-4DF4-895A-57AE97070200}" dt="2024-12-09T13:58:48.825" v="1462"/>
                <pc2:cmRplyMkLst xmlns:pc2="http://schemas.microsoft.com/office/powerpoint/2019/9/main/command">
                  <pc:docMk/>
                  <pc:sldMk cId="3106164004" sldId="286"/>
                  <pc2:cmMk id="{951F14A2-5290-480B-81E7-5EE66B219F47}"/>
                  <pc2:cmRplyMk id="{DA1E6559-022C-485C-936D-2B47328DCABC}"/>
                </pc2:cmRplyMkLst>
              </pc226:cmRplyChg>
            </pc226:cmChg>
            <pc226:cmChg xmlns:pc226="http://schemas.microsoft.com/office/powerpoint/2022/06/main/command" chg="add">
              <pc226:chgData name="Rodriguez Morales, Coralis (CDC/NCHHSTP/DTE)" userId="7b1b4bd3-28fd-4eca-84b9-5b46e6ca7210" providerId="ADAL" clId="{6A3FB772-8F16-4DF4-895A-57AE97070200}" dt="2024-12-10T13:57:12.002" v="1643"/>
              <pc2:cmMkLst xmlns:pc2="http://schemas.microsoft.com/office/powerpoint/2019/9/main/command">
                <pc:docMk/>
                <pc:sldMk cId="3106164004" sldId="286"/>
                <pc2:cmMk id="{57ED23B4-4180-440D-8E86-6048F4CED8B9}"/>
              </pc2:cmMkLst>
            </pc226:cmChg>
          </p:ext>
        </pc:extLst>
      </pc:sldChg>
      <pc:sldChg chg="modSp mod addCm delCm modCm modNotesTx">
        <pc:chgData name="Rodriguez Morales, Coralis (CDC/NCHHSTP/DTE)" userId="7b1b4bd3-28fd-4eca-84b9-5b46e6ca7210" providerId="ADAL" clId="{6A3FB772-8F16-4DF4-895A-57AE97070200}" dt="2024-12-23T16:18:36.427" v="1886" actId="113"/>
        <pc:sldMkLst>
          <pc:docMk/>
          <pc:sldMk cId="3751833183" sldId="287"/>
        </pc:sldMkLst>
        <pc:spChg chg="mod">
          <ac:chgData name="Rodriguez Morales, Coralis (CDC/NCHHSTP/DTE)" userId="7b1b4bd3-28fd-4eca-84b9-5b46e6ca7210" providerId="ADAL" clId="{6A3FB772-8F16-4DF4-895A-57AE97070200}" dt="2024-12-23T15:52:55.431" v="1813" actId="13926"/>
          <ac:spMkLst>
            <pc:docMk/>
            <pc:sldMk cId="3751833183" sldId="287"/>
            <ac:spMk id="3" creationId="{0B6CF4B4-1752-FA4D-8EDA-36A3C8F551E3}"/>
          </ac:spMkLst>
        </pc:spChg>
        <pc:extLst>
          <p:ext xmlns:p="http://schemas.openxmlformats.org/presentationml/2006/main" uri="{D6D511B9-2390-475A-947B-AFAB55BFBCF1}">
            <pc226:cmChg xmlns:pc226="http://schemas.microsoft.com/office/powerpoint/2022/06/main/command" chg="del">
              <pc226:chgData name="Rodriguez Morales, Coralis (CDC/NCHHSTP/DTE)" userId="7b1b4bd3-28fd-4eca-84b9-5b46e6ca7210" providerId="ADAL" clId="{6A3FB772-8F16-4DF4-895A-57AE97070200}" dt="2024-12-04T15:17:11.472" v="926"/>
              <pc2:cmMkLst xmlns:pc2="http://schemas.microsoft.com/office/powerpoint/2019/9/main/command">
                <pc:docMk/>
                <pc:sldMk cId="3751833183" sldId="287"/>
                <pc2:cmMk id="{F750880C-1998-48DB-9C26-AB1950126EDB}"/>
              </pc2:cmMkLst>
            </pc226:cmChg>
            <pc226:cmChg xmlns:pc226="http://schemas.microsoft.com/office/powerpoint/2022/06/main/command" chg="add del mod">
              <pc226:chgData name="Rodriguez Morales, Coralis (CDC/NCHHSTP/DTE)" userId="7b1b4bd3-28fd-4eca-84b9-5b46e6ca7210" providerId="ADAL" clId="{6A3FB772-8F16-4DF4-895A-57AE97070200}" dt="2024-12-11T14:02:40.729" v="1662"/>
              <pc2:cmMkLst xmlns:pc2="http://schemas.microsoft.com/office/powerpoint/2019/9/main/command">
                <pc:docMk/>
                <pc:sldMk cId="3751833183" sldId="287"/>
                <pc2:cmMk id="{1FFAFA75-C7F7-4E67-8FFC-4F4F34E59BC8}"/>
              </pc2:cmMkLst>
            </pc226:cmChg>
            <pc226:cmChg xmlns:pc226="http://schemas.microsoft.com/office/powerpoint/2022/06/main/command" chg="add del">
              <pc226:chgData name="Rodriguez Morales, Coralis (CDC/NCHHSTP/DTE)" userId="7b1b4bd3-28fd-4eca-84b9-5b46e6ca7210" providerId="ADAL" clId="{6A3FB772-8F16-4DF4-895A-57AE97070200}" dt="2024-12-11T14:03:43.631" v="1665"/>
              <pc2:cmMkLst xmlns:pc2="http://schemas.microsoft.com/office/powerpoint/2019/9/main/command">
                <pc:docMk/>
                <pc:sldMk cId="3751833183" sldId="287"/>
                <pc2:cmMk id="{66C403A1-FE43-41BB-87EB-77A6F4DD67E2}"/>
              </pc2:cmMkLst>
            </pc226:cmChg>
            <pc226:cmChg xmlns:pc226="http://schemas.microsoft.com/office/powerpoint/2022/06/main/command" chg="add del">
              <pc226:chgData name="Rodriguez Morales, Coralis (CDC/NCHHSTP/DTE)" userId="7b1b4bd3-28fd-4eca-84b9-5b46e6ca7210" providerId="ADAL" clId="{6A3FB772-8F16-4DF4-895A-57AE97070200}" dt="2024-12-23T15:52:51.037" v="1812"/>
              <pc2:cmMkLst xmlns:pc2="http://schemas.microsoft.com/office/powerpoint/2019/9/main/command">
                <pc:docMk/>
                <pc:sldMk cId="3751833183" sldId="287"/>
                <pc2:cmMk id="{BD795AD8-4DFE-40A5-9A9E-8AD248092430}"/>
              </pc2:cmMkLst>
            </pc226:cmChg>
            <pc226:cmChg xmlns:pc226="http://schemas.microsoft.com/office/powerpoint/2022/06/main/command" chg="del mod">
              <pc226:chgData name="Rodriguez Morales, Coralis (CDC/NCHHSTP/DTE)" userId="7b1b4bd3-28fd-4eca-84b9-5b46e6ca7210" providerId="ADAL" clId="{6A3FB772-8F16-4DF4-895A-57AE97070200}" dt="2024-12-10T13:57:18.723" v="1644"/>
              <pc2:cmMkLst xmlns:pc2="http://schemas.microsoft.com/office/powerpoint/2019/9/main/command">
                <pc:docMk/>
                <pc:sldMk cId="3751833183" sldId="287"/>
                <pc2:cmMk id="{5E6D45F2-5C30-47E0-BB85-C93DF238551E}"/>
              </pc2:cmMkLst>
            </pc226:cmChg>
          </p:ext>
        </pc:extLst>
      </pc:sldChg>
      <pc:sldChg chg="modSp mod addCm delCm modCm modNotesTx">
        <pc:chgData name="Rodriguez Morales, Coralis (CDC/NCHHSTP/DTE)" userId="7b1b4bd3-28fd-4eca-84b9-5b46e6ca7210" providerId="ADAL" clId="{6A3FB772-8F16-4DF4-895A-57AE97070200}" dt="2025-01-03T14:13:37.310" v="1980"/>
        <pc:sldMkLst>
          <pc:docMk/>
          <pc:sldMk cId="364750971" sldId="288"/>
        </pc:sldMkLst>
        <pc:spChg chg="mod">
          <ac:chgData name="Rodriguez Morales, Coralis (CDC/NCHHSTP/DTE)" userId="7b1b4bd3-28fd-4eca-84b9-5b46e6ca7210" providerId="ADAL" clId="{6A3FB772-8F16-4DF4-895A-57AE97070200}" dt="2025-01-02T18:54:06.717" v="1978" actId="20577"/>
          <ac:spMkLst>
            <pc:docMk/>
            <pc:sldMk cId="364750971" sldId="288"/>
            <ac:spMk id="3" creationId="{0B6CF4B4-1752-FA4D-8EDA-36A3C8F551E3}"/>
          </ac:spMkLst>
        </pc:spChg>
        <pc:extLst>
          <p:ext xmlns:p="http://schemas.openxmlformats.org/presentationml/2006/main" uri="{D6D511B9-2390-475A-947B-AFAB55BFBCF1}">
            <pc226:cmChg xmlns:pc226="http://schemas.microsoft.com/office/powerpoint/2022/06/main/command" chg="add del">
              <pc226:chgData name="Rodriguez Morales, Coralis (CDC/NCHHSTP/DTE)" userId="7b1b4bd3-28fd-4eca-84b9-5b46e6ca7210" providerId="ADAL" clId="{6A3FB772-8F16-4DF4-895A-57AE97070200}" dt="2024-12-23T15:53:27.591" v="1819"/>
              <pc2:cmMkLst xmlns:pc2="http://schemas.microsoft.com/office/powerpoint/2019/9/main/command">
                <pc:docMk/>
                <pc:sldMk cId="364750971" sldId="288"/>
                <pc2:cmMk id="{179FF722-842A-475E-B6B3-F2F32F3E0C22}"/>
              </pc2:cmMkLst>
            </pc226:cmChg>
            <pc226:cmChg xmlns:pc226="http://schemas.microsoft.com/office/powerpoint/2022/06/main/command" chg="del mod">
              <pc226:chgData name="Rodriguez Morales, Coralis (CDC/NCHHSTP/DTE)" userId="7b1b4bd3-28fd-4eca-84b9-5b46e6ca7210" providerId="ADAL" clId="{6A3FB772-8F16-4DF4-895A-57AE97070200}" dt="2025-01-03T14:13:37.310" v="1980"/>
              <pc2:cmMkLst xmlns:pc2="http://schemas.microsoft.com/office/powerpoint/2019/9/main/command">
                <pc:docMk/>
                <pc:sldMk cId="364750971" sldId="288"/>
                <pc2:cmMk id="{6F6BE533-1406-4869-B321-9EAE0D63CFEB}"/>
              </pc2:cmMkLst>
              <pc226:cmRplyChg chg="add">
                <pc226:chgData name="Rodriguez Morales, Coralis (CDC/NCHHSTP/DTE)" userId="7b1b4bd3-28fd-4eca-84b9-5b46e6ca7210" providerId="ADAL" clId="{6A3FB772-8F16-4DF4-895A-57AE97070200}" dt="2025-01-02T18:54:33.341" v="1979"/>
                <pc2:cmRplyMkLst xmlns:pc2="http://schemas.microsoft.com/office/powerpoint/2019/9/main/command">
                  <pc:docMk/>
                  <pc:sldMk cId="364750971" sldId="288"/>
                  <pc2:cmMk id="{6F6BE533-1406-4869-B321-9EAE0D63CFEB}"/>
                  <pc2:cmRplyMk id="{AE441B58-BE57-4C4E-8718-28C0BE86FB40}"/>
                </pc2:cmRplyMkLst>
              </pc226:cmRplyChg>
            </pc226:cmChg>
            <pc226:cmChg xmlns:pc226="http://schemas.microsoft.com/office/powerpoint/2022/06/main/command" chg="del">
              <pc226:chgData name="Rodriguez Morales, Coralis (CDC/NCHHSTP/DTE)" userId="7b1b4bd3-28fd-4eca-84b9-5b46e6ca7210" providerId="ADAL" clId="{6A3FB772-8F16-4DF4-895A-57AE97070200}" dt="2024-12-04T16:22:25.806" v="1031"/>
              <pc2:cmMkLst xmlns:pc2="http://schemas.microsoft.com/office/powerpoint/2019/9/main/command">
                <pc:docMk/>
                <pc:sldMk cId="364750971" sldId="288"/>
                <pc2:cmMk id="{F8E02BC5-F2D5-418B-95FE-D3276052A65A}"/>
              </pc2:cmMkLst>
            </pc226:cmChg>
          </p:ext>
        </pc:extLst>
      </pc:sldChg>
      <pc:sldChg chg="modSp mod addCm delCm modCm modNotesTx">
        <pc:chgData name="Rodriguez Morales, Coralis (CDC/NCHHSTP/DTE)" userId="7b1b4bd3-28fd-4eca-84b9-5b46e6ca7210" providerId="ADAL" clId="{6A3FB772-8F16-4DF4-895A-57AE97070200}" dt="2024-12-23T15:53:47.534" v="1840"/>
        <pc:sldMkLst>
          <pc:docMk/>
          <pc:sldMk cId="3577303787" sldId="294"/>
        </pc:sldMkLst>
        <pc:spChg chg="mod">
          <ac:chgData name="Rodriguez Morales, Coralis (CDC/NCHHSTP/DTE)" userId="7b1b4bd3-28fd-4eca-84b9-5b46e6ca7210" providerId="ADAL" clId="{6A3FB772-8F16-4DF4-895A-57AE97070200}" dt="2024-12-09T14:12:29.903" v="1542" actId="20577"/>
          <ac:spMkLst>
            <pc:docMk/>
            <pc:sldMk cId="3577303787" sldId="294"/>
            <ac:spMk id="3" creationId="{C306079F-5078-974C-94E1-CFEED52B1EB3}"/>
          </ac:spMkLst>
        </pc:spChg>
        <pc:spChg chg="mod">
          <ac:chgData name="Rodriguez Morales, Coralis (CDC/NCHHSTP/DTE)" userId="7b1b4bd3-28fd-4eca-84b9-5b46e6ca7210" providerId="ADAL" clId="{6A3FB772-8F16-4DF4-895A-57AE97070200}" dt="2024-12-09T14:13:02.897" v="1544" actId="20577"/>
          <ac:spMkLst>
            <pc:docMk/>
            <pc:sldMk cId="3577303787" sldId="294"/>
            <ac:spMk id="13" creationId="{5B5BC6C1-A9C8-5B49-A336-C6C67D0AA2AF}"/>
          </ac:spMkLst>
        </pc:spChg>
        <pc:extLst>
          <p:ext xmlns:p="http://schemas.openxmlformats.org/presentationml/2006/main" uri="{D6D511B9-2390-475A-947B-AFAB55BFBCF1}">
            <pc226:cmChg xmlns:pc226="http://schemas.microsoft.com/office/powerpoint/2022/06/main/command" chg="del mod">
              <pc226:chgData name="Rodriguez Morales, Coralis (CDC/NCHHSTP/DTE)" userId="7b1b4bd3-28fd-4eca-84b9-5b46e6ca7210" providerId="ADAL" clId="{6A3FB772-8F16-4DF4-895A-57AE97070200}" dt="2024-12-10T13:58:05.991" v="1649"/>
              <pc2:cmMkLst xmlns:pc2="http://schemas.microsoft.com/office/powerpoint/2019/9/main/command">
                <pc:docMk/>
                <pc:sldMk cId="3577303787" sldId="294"/>
                <pc2:cmMk id="{B3B6E86E-2934-4314-8137-124B6CB1520D}"/>
              </pc2:cmMkLst>
            </pc226:cmChg>
            <pc226:cmChg xmlns:pc226="http://schemas.microsoft.com/office/powerpoint/2022/06/main/command" chg="del">
              <pc226:chgData name="Rodriguez Morales, Coralis (CDC/NCHHSTP/DTE)" userId="7b1b4bd3-28fd-4eca-84b9-5b46e6ca7210" providerId="ADAL" clId="{6A3FB772-8F16-4DF4-895A-57AE97070200}" dt="2024-12-04T16:48:48.054" v="1238"/>
              <pc2:cmMkLst xmlns:pc2="http://schemas.microsoft.com/office/powerpoint/2019/9/main/command">
                <pc:docMk/>
                <pc:sldMk cId="3577303787" sldId="294"/>
                <pc2:cmMk id="{D05890AE-8233-40BC-AD08-9C7F9DA320FE}"/>
              </pc2:cmMkLst>
            </pc226:cmChg>
            <pc226:cmChg xmlns:pc226="http://schemas.microsoft.com/office/powerpoint/2022/06/main/command" chg="add del">
              <pc226:chgData name="Rodriguez Morales, Coralis (CDC/NCHHSTP/DTE)" userId="7b1b4bd3-28fd-4eca-84b9-5b46e6ca7210" providerId="ADAL" clId="{6A3FB772-8F16-4DF4-895A-57AE97070200}" dt="2024-12-23T15:53:47.534" v="1840"/>
              <pc2:cmMkLst xmlns:pc2="http://schemas.microsoft.com/office/powerpoint/2019/9/main/command">
                <pc:docMk/>
                <pc:sldMk cId="3577303787" sldId="294"/>
                <pc2:cmMk id="{4AC7FEB1-AF4B-46A9-B5E6-E582B34B8566}"/>
              </pc2:cmMkLst>
            </pc226:cmChg>
            <pc226:cmChg xmlns:pc226="http://schemas.microsoft.com/office/powerpoint/2022/06/main/command" chg="del mod">
              <pc226:chgData name="Rodriguez Morales, Coralis (CDC/NCHHSTP/DTE)" userId="7b1b4bd3-28fd-4eca-84b9-5b46e6ca7210" providerId="ADAL" clId="{6A3FB772-8F16-4DF4-895A-57AE97070200}" dt="2024-12-10T13:58:04.563" v="1648"/>
              <pc2:cmMkLst xmlns:pc2="http://schemas.microsoft.com/office/powerpoint/2019/9/main/command">
                <pc:docMk/>
                <pc:sldMk cId="3577303787" sldId="294"/>
                <pc2:cmMk id="{D8AA17F4-367E-4991-9C0D-C49DF1C2FA0A}"/>
              </pc2:cmMkLst>
            </pc226:cmChg>
          </p:ext>
        </pc:extLst>
      </pc:sldChg>
      <pc:sldChg chg="addSp delSp modSp mod delAnim modAnim addCm delCm modCm modNotesTx">
        <pc:chgData name="Rodriguez Morales, Coralis (CDC/NCHHSTP/DTE)" userId="7b1b4bd3-28fd-4eca-84b9-5b46e6ca7210" providerId="ADAL" clId="{6A3FB772-8F16-4DF4-895A-57AE97070200}" dt="2024-12-23T15:52:33.891" v="1810"/>
        <pc:sldMkLst>
          <pc:docMk/>
          <pc:sldMk cId="1661796001" sldId="297"/>
        </pc:sldMkLst>
        <pc:spChg chg="mod">
          <ac:chgData name="Rodriguez Morales, Coralis (CDC/NCHHSTP/DTE)" userId="7b1b4bd3-28fd-4eca-84b9-5b46e6ca7210" providerId="ADAL" clId="{6A3FB772-8F16-4DF4-895A-57AE97070200}" dt="2024-12-09T13:56:03.751" v="1451"/>
          <ac:spMkLst>
            <pc:docMk/>
            <pc:sldMk cId="1661796001" sldId="297"/>
            <ac:spMk id="9" creationId="{D8B5010E-0CFA-4CFA-8E20-8E47BD6715E0}"/>
          </ac:spMkLst>
        </pc:spChg>
        <pc:picChg chg="add mod">
          <ac:chgData name="Rodriguez Morales, Coralis (CDC/NCHHSTP/DTE)" userId="7b1b4bd3-28fd-4eca-84b9-5b46e6ca7210" providerId="ADAL" clId="{6A3FB772-8F16-4DF4-895A-57AE97070200}" dt="2024-12-09T13:57:00.452" v="1456" actId="1076"/>
          <ac:picMkLst>
            <pc:docMk/>
            <pc:sldMk cId="1661796001" sldId="297"/>
            <ac:picMk id="2" creationId="{5E5DD36E-025E-B062-83B8-B63F15A0EA88}"/>
          </ac:picMkLst>
        </pc:picChg>
        <pc:picChg chg="del">
          <ac:chgData name="Rodriguez Morales, Coralis (CDC/NCHHSTP/DTE)" userId="7b1b4bd3-28fd-4eca-84b9-5b46e6ca7210" providerId="ADAL" clId="{6A3FB772-8F16-4DF4-895A-57AE97070200}" dt="2024-12-09T13:56:16.784" v="1452" actId="478"/>
          <ac:picMkLst>
            <pc:docMk/>
            <pc:sldMk cId="1661796001" sldId="297"/>
            <ac:picMk id="3" creationId="{99492804-1534-4D0D-AA1E-04C377BFF25E}"/>
          </ac:picMkLst>
        </pc:picChg>
        <pc:extLst>
          <p:ext xmlns:p="http://schemas.openxmlformats.org/presentationml/2006/main" uri="{D6D511B9-2390-475A-947B-AFAB55BFBCF1}">
            <pc226:cmChg xmlns:pc226="http://schemas.microsoft.com/office/powerpoint/2022/06/main/command" chg="add del mod">
              <pc226:chgData name="Rodriguez Morales, Coralis (CDC/NCHHSTP/DTE)" userId="7b1b4bd3-28fd-4eca-84b9-5b46e6ca7210" providerId="ADAL" clId="{6A3FB772-8F16-4DF4-895A-57AE97070200}" dt="2024-12-10T13:56:23.669" v="1641"/>
              <pc2:cmMkLst xmlns:pc2="http://schemas.microsoft.com/office/powerpoint/2019/9/main/command">
                <pc:docMk/>
                <pc:sldMk cId="1661796001" sldId="297"/>
                <pc2:cmMk id="{1CA6EB10-78BD-4B93-9807-B198E6F21944}"/>
              </pc2:cmMkLst>
            </pc226:cmChg>
            <pc226:cmChg xmlns:pc226="http://schemas.microsoft.com/office/powerpoint/2022/06/main/command" chg="add del">
              <pc226:chgData name="Rodriguez Morales, Coralis (CDC/NCHHSTP/DTE)" userId="7b1b4bd3-28fd-4eca-84b9-5b46e6ca7210" providerId="ADAL" clId="{6A3FB772-8F16-4DF4-895A-57AE97070200}" dt="2024-12-23T15:52:31.357" v="1809"/>
              <pc2:cmMkLst xmlns:pc2="http://schemas.microsoft.com/office/powerpoint/2019/9/main/command">
                <pc:docMk/>
                <pc:sldMk cId="1661796001" sldId="297"/>
                <pc2:cmMk id="{65A7583A-7E92-4455-A2CD-2DC3C3DFD593}"/>
              </pc2:cmMkLst>
            </pc226:cmChg>
            <pc226:cmChg xmlns:pc226="http://schemas.microsoft.com/office/powerpoint/2022/06/main/command" chg="add del">
              <pc226:chgData name="Rodriguez Morales, Coralis (CDC/NCHHSTP/DTE)" userId="7b1b4bd3-28fd-4eca-84b9-5b46e6ca7210" providerId="ADAL" clId="{6A3FB772-8F16-4DF4-895A-57AE97070200}" dt="2024-12-23T15:52:33.891" v="1810"/>
              <pc2:cmMkLst xmlns:pc2="http://schemas.microsoft.com/office/powerpoint/2019/9/main/command">
                <pc:docMk/>
                <pc:sldMk cId="1661796001" sldId="297"/>
                <pc2:cmMk id="{71C5D266-3756-4970-A592-01057A8645E5}"/>
              </pc2:cmMkLst>
            </pc226:cmChg>
            <pc226:cmChg xmlns:pc226="http://schemas.microsoft.com/office/powerpoint/2022/06/main/command" chg="del">
              <pc226:chgData name="Rodriguez Morales, Coralis (CDC/NCHHSTP/DTE)" userId="7b1b4bd3-28fd-4eca-84b9-5b46e6ca7210" providerId="ADAL" clId="{6A3FB772-8F16-4DF4-895A-57AE97070200}" dt="2024-12-04T14:44:06.118" v="761"/>
              <pc2:cmMkLst xmlns:pc2="http://schemas.microsoft.com/office/powerpoint/2019/9/main/command">
                <pc:docMk/>
                <pc:sldMk cId="1661796001" sldId="297"/>
                <pc2:cmMk id="{3176F378-A75A-48DB-924E-92A6F42F6275}"/>
              </pc2:cmMkLst>
            </pc226:cmChg>
          </p:ext>
        </pc:extLst>
      </pc:sldChg>
      <pc:sldChg chg="addSp delSp modSp mod addCm delCm modCm modNotesTx">
        <pc:chgData name="Rodriguez Morales, Coralis (CDC/NCHHSTP/DTE)" userId="7b1b4bd3-28fd-4eca-84b9-5b46e6ca7210" providerId="ADAL" clId="{6A3FB772-8F16-4DF4-895A-57AE97070200}" dt="2024-12-23T15:52:21.466" v="1808"/>
        <pc:sldMkLst>
          <pc:docMk/>
          <pc:sldMk cId="1170420791" sldId="298"/>
        </pc:sldMkLst>
        <pc:spChg chg="mod">
          <ac:chgData name="Rodriguez Morales, Coralis (CDC/NCHHSTP/DTE)" userId="7b1b4bd3-28fd-4eca-84b9-5b46e6ca7210" providerId="ADAL" clId="{6A3FB772-8F16-4DF4-895A-57AE97070200}" dt="2024-12-04T14:37:34.183" v="731" actId="1076"/>
          <ac:spMkLst>
            <pc:docMk/>
            <pc:sldMk cId="1170420791" sldId="298"/>
            <ac:spMk id="4" creationId="{A141E2E5-9860-60BD-0F6B-34176EC72DC5}"/>
          </ac:spMkLst>
        </pc:spChg>
        <pc:picChg chg="add mod ord">
          <ac:chgData name="Rodriguez Morales, Coralis (CDC/NCHHSTP/DTE)" userId="7b1b4bd3-28fd-4eca-84b9-5b46e6ca7210" providerId="ADAL" clId="{6A3FB772-8F16-4DF4-895A-57AE97070200}" dt="2024-12-04T14:43:49.771" v="760" actId="1076"/>
          <ac:picMkLst>
            <pc:docMk/>
            <pc:sldMk cId="1170420791" sldId="298"/>
            <ac:picMk id="5" creationId="{20FB6959-903E-B246-B0F0-199FF6E2BB5A}"/>
          </ac:picMkLst>
        </pc:picChg>
        <pc:picChg chg="add del mod">
          <ac:chgData name="Rodriguez Morales, Coralis (CDC/NCHHSTP/DTE)" userId="7b1b4bd3-28fd-4eca-84b9-5b46e6ca7210" providerId="ADAL" clId="{6A3FB772-8F16-4DF4-895A-57AE97070200}" dt="2024-12-04T14:42:58.479" v="747" actId="1076"/>
          <ac:picMkLst>
            <pc:docMk/>
            <pc:sldMk cId="1170420791" sldId="298"/>
            <ac:picMk id="8" creationId="{11DD7ED2-82B0-3D4B-B45B-D8641F70F71A}"/>
          </ac:picMkLst>
        </pc:picChg>
        <pc:picChg chg="add del">
          <ac:chgData name="Rodriguez Morales, Coralis (CDC/NCHHSTP/DTE)" userId="7b1b4bd3-28fd-4eca-84b9-5b46e6ca7210" providerId="ADAL" clId="{6A3FB772-8F16-4DF4-895A-57AE97070200}" dt="2024-12-04T14:43:04.456" v="754" actId="21"/>
          <ac:picMkLst>
            <pc:docMk/>
            <pc:sldMk cId="1170420791" sldId="298"/>
            <ac:picMk id="11" creationId="{0A6CFC38-7E62-B84F-8FF4-2FE79B00553F}"/>
          </ac:picMkLst>
        </pc:picChg>
        <pc:extLst>
          <p:ext xmlns:p="http://schemas.openxmlformats.org/presentationml/2006/main" uri="{D6D511B9-2390-475A-947B-AFAB55BFBCF1}">
            <pc226:cmChg xmlns:pc226="http://schemas.microsoft.com/office/powerpoint/2022/06/main/command" chg="add del mod">
              <pc226:chgData name="Rodriguez Morales, Coralis (CDC/NCHHSTP/DTE)" userId="7b1b4bd3-28fd-4eca-84b9-5b46e6ca7210" providerId="ADAL" clId="{6A3FB772-8F16-4DF4-895A-57AE97070200}" dt="2024-12-04T14:43:03.611" v="753"/>
              <pc2:cmMkLst xmlns:pc2="http://schemas.microsoft.com/office/powerpoint/2019/9/main/command">
                <pc:docMk/>
                <pc:sldMk cId="1170420791" sldId="298"/>
                <pc2:cmMk id="{9C970D35-F2E9-4913-B15C-792FAD658E13}"/>
              </pc2:cmMkLst>
            </pc226:cmChg>
            <pc226:cmChg xmlns:pc226="http://schemas.microsoft.com/office/powerpoint/2022/06/main/command" chg="add del">
              <pc226:chgData name="Rodriguez Morales, Coralis (CDC/NCHHSTP/DTE)" userId="7b1b4bd3-28fd-4eca-84b9-5b46e6ca7210" providerId="ADAL" clId="{6A3FB772-8F16-4DF4-895A-57AE97070200}" dt="2024-12-23T15:52:19.192" v="1807"/>
              <pc2:cmMkLst xmlns:pc2="http://schemas.microsoft.com/office/powerpoint/2019/9/main/command">
                <pc:docMk/>
                <pc:sldMk cId="1170420791" sldId="298"/>
                <pc2:cmMk id="{C8B9C2AE-8602-4289-B435-F0BB0E925EC3}"/>
              </pc2:cmMkLst>
            </pc226:cmChg>
            <pc226:cmChg xmlns:pc226="http://schemas.microsoft.com/office/powerpoint/2022/06/main/command" chg="add del">
              <pc226:chgData name="Rodriguez Morales, Coralis (CDC/NCHHSTP/DTE)" userId="7b1b4bd3-28fd-4eca-84b9-5b46e6ca7210" providerId="ADAL" clId="{6A3FB772-8F16-4DF4-895A-57AE97070200}" dt="2024-12-23T15:52:21.466" v="1808"/>
              <pc2:cmMkLst xmlns:pc2="http://schemas.microsoft.com/office/powerpoint/2019/9/main/command">
                <pc:docMk/>
                <pc:sldMk cId="1170420791" sldId="298"/>
                <pc2:cmMk id="{155557FE-56C2-43A2-9FB5-4BAD94111CE0}"/>
              </pc2:cmMkLst>
            </pc226:cmChg>
          </p:ext>
        </pc:extLst>
      </pc:sldChg>
      <pc:sldChg chg="delCm modCm modNotesTx">
        <pc:chgData name="Rodriguez Morales, Coralis (CDC/NCHHSTP/DTE)" userId="7b1b4bd3-28fd-4eca-84b9-5b46e6ca7210" providerId="ADAL" clId="{6A3FB772-8F16-4DF4-895A-57AE97070200}" dt="2024-12-23T15:54:07.254" v="1843"/>
        <pc:sldMkLst>
          <pc:docMk/>
          <pc:sldMk cId="2071316982" sldId="299"/>
        </pc:sldMkLst>
        <pc:extLst>
          <p:ext xmlns:p="http://schemas.openxmlformats.org/presentationml/2006/main" uri="{D6D511B9-2390-475A-947B-AFAB55BFBCF1}">
            <pc226:cmChg xmlns:pc226="http://schemas.microsoft.com/office/powerpoint/2022/06/main/command" chg="del mod">
              <pc226:chgData name="Rodriguez Morales, Coralis (CDC/NCHHSTP/DTE)" userId="7b1b4bd3-28fd-4eca-84b9-5b46e6ca7210" providerId="ADAL" clId="{6A3FB772-8F16-4DF4-895A-57AE97070200}" dt="2024-12-23T15:54:07.254" v="1843"/>
              <pc2:cmMkLst xmlns:pc2="http://schemas.microsoft.com/office/powerpoint/2019/9/main/command">
                <pc:docMk/>
                <pc:sldMk cId="2071316982" sldId="299"/>
                <pc2:cmMk id="{5884BB9F-BF8C-4DB0-870A-3782F93F62D4}"/>
              </pc2:cmMkLst>
            </pc226:cmChg>
          </p:ext>
        </pc:extLst>
      </pc:sldChg>
      <pc:sldChg chg="delCm modCm modNotesTx">
        <pc:chgData name="Rodriguez Morales, Coralis (CDC/NCHHSTP/DTE)" userId="7b1b4bd3-28fd-4eca-84b9-5b46e6ca7210" providerId="ADAL" clId="{6A3FB772-8F16-4DF4-895A-57AE97070200}" dt="2024-12-23T15:53:54.730" v="1841"/>
        <pc:sldMkLst>
          <pc:docMk/>
          <pc:sldMk cId="4013152076" sldId="300"/>
        </pc:sldMkLst>
        <pc:extLst>
          <p:ext xmlns:p="http://schemas.openxmlformats.org/presentationml/2006/main" uri="{D6D511B9-2390-475A-947B-AFAB55BFBCF1}">
            <pc226:cmChg xmlns:pc226="http://schemas.microsoft.com/office/powerpoint/2022/06/main/command" chg="del mod">
              <pc226:chgData name="Rodriguez Morales, Coralis (CDC/NCHHSTP/DTE)" userId="7b1b4bd3-28fd-4eca-84b9-5b46e6ca7210" providerId="ADAL" clId="{6A3FB772-8F16-4DF4-895A-57AE97070200}" dt="2024-12-23T15:53:54.730" v="1841"/>
              <pc2:cmMkLst xmlns:pc2="http://schemas.microsoft.com/office/powerpoint/2019/9/main/command">
                <pc:docMk/>
                <pc:sldMk cId="4013152076" sldId="300"/>
                <pc2:cmMk id="{9281AE58-A827-477B-9F63-4F61CE66E010}"/>
              </pc2:cmMkLst>
            </pc226:cmChg>
          </p:ext>
        </pc:extLst>
      </pc:sldChg>
      <pc:sldChg chg="delCm modCm modNotesTx">
        <pc:chgData name="Rodriguez Morales, Coralis (CDC/NCHHSTP/DTE)" userId="7b1b4bd3-28fd-4eca-84b9-5b46e6ca7210" providerId="ADAL" clId="{6A3FB772-8F16-4DF4-895A-57AE97070200}" dt="2024-12-23T15:55:45.567" v="1844"/>
        <pc:sldMkLst>
          <pc:docMk/>
          <pc:sldMk cId="923138076" sldId="301"/>
        </pc:sldMkLst>
        <pc:extLst>
          <p:ext xmlns:p="http://schemas.openxmlformats.org/presentationml/2006/main" uri="{D6D511B9-2390-475A-947B-AFAB55BFBCF1}">
            <pc226:cmChg xmlns:pc226="http://schemas.microsoft.com/office/powerpoint/2022/06/main/command" chg="del mod">
              <pc226:chgData name="Rodriguez Morales, Coralis (CDC/NCHHSTP/DTE)" userId="7b1b4bd3-28fd-4eca-84b9-5b46e6ca7210" providerId="ADAL" clId="{6A3FB772-8F16-4DF4-895A-57AE97070200}" dt="2024-12-23T15:55:45.567" v="1844"/>
              <pc2:cmMkLst xmlns:pc2="http://schemas.microsoft.com/office/powerpoint/2019/9/main/command">
                <pc:docMk/>
                <pc:sldMk cId="923138076" sldId="301"/>
                <pc2:cmMk id="{6228302D-C1D1-4198-82EA-E21447E344CF}"/>
              </pc2:cmMkLst>
            </pc226:cmChg>
          </p:ext>
        </pc:extLst>
      </pc:sldChg>
      <pc:sldChg chg="delCm modCm modNotesTx">
        <pc:chgData name="Rodriguez Morales, Coralis (CDC/NCHHSTP/DTE)" userId="7b1b4bd3-28fd-4eca-84b9-5b46e6ca7210" providerId="ADAL" clId="{6A3FB772-8F16-4DF4-895A-57AE97070200}" dt="2024-12-23T15:55:50.468" v="1845"/>
        <pc:sldMkLst>
          <pc:docMk/>
          <pc:sldMk cId="3326411698" sldId="302"/>
        </pc:sldMkLst>
        <pc:extLst>
          <p:ext xmlns:p="http://schemas.openxmlformats.org/presentationml/2006/main" uri="{D6D511B9-2390-475A-947B-AFAB55BFBCF1}">
            <pc226:cmChg xmlns:pc226="http://schemas.microsoft.com/office/powerpoint/2022/06/main/command" chg="del mod">
              <pc226:chgData name="Rodriguez Morales, Coralis (CDC/NCHHSTP/DTE)" userId="7b1b4bd3-28fd-4eca-84b9-5b46e6ca7210" providerId="ADAL" clId="{6A3FB772-8F16-4DF4-895A-57AE97070200}" dt="2024-12-23T15:55:50.468" v="1845"/>
              <pc2:cmMkLst xmlns:pc2="http://schemas.microsoft.com/office/powerpoint/2019/9/main/command">
                <pc:docMk/>
                <pc:sldMk cId="3326411698" sldId="302"/>
                <pc2:cmMk id="{101D9D8E-7AF9-4022-A36B-A206546DD5E7}"/>
              </pc2:cmMkLst>
            </pc226:cmChg>
          </p:ext>
        </pc:extLst>
      </pc:sldChg>
      <pc:sldChg chg="delCm modCm modNotesTx">
        <pc:chgData name="Rodriguez Morales, Coralis (CDC/NCHHSTP/DTE)" userId="7b1b4bd3-28fd-4eca-84b9-5b46e6ca7210" providerId="ADAL" clId="{6A3FB772-8F16-4DF4-895A-57AE97070200}" dt="2024-12-23T15:56:39.595" v="1853"/>
        <pc:sldMkLst>
          <pc:docMk/>
          <pc:sldMk cId="2455874994" sldId="305"/>
        </pc:sldMkLst>
        <pc:extLst>
          <p:ext xmlns:p="http://schemas.openxmlformats.org/presentationml/2006/main" uri="{D6D511B9-2390-475A-947B-AFAB55BFBCF1}">
            <pc226:cmChg xmlns:pc226="http://schemas.microsoft.com/office/powerpoint/2022/06/main/command" chg="del mod">
              <pc226:chgData name="Rodriguez Morales, Coralis (CDC/NCHHSTP/DTE)" userId="7b1b4bd3-28fd-4eca-84b9-5b46e6ca7210" providerId="ADAL" clId="{6A3FB772-8F16-4DF4-895A-57AE97070200}" dt="2024-12-23T15:56:39.595" v="1853"/>
              <pc2:cmMkLst xmlns:pc2="http://schemas.microsoft.com/office/powerpoint/2019/9/main/command">
                <pc:docMk/>
                <pc:sldMk cId="2455874994" sldId="305"/>
                <pc2:cmMk id="{1818BFA1-F59B-403D-B9F9-4F055760B23A}"/>
              </pc2:cmMkLst>
            </pc226:cmChg>
          </p:ext>
        </pc:extLst>
      </pc:sldChg>
      <pc:sldChg chg="addSp delSp modSp mod addCm delCm modCm modNotesTx">
        <pc:chgData name="Rodriguez Morales, Coralis (CDC/NCHHSTP/DTE)" userId="7b1b4bd3-28fd-4eca-84b9-5b46e6ca7210" providerId="ADAL" clId="{6A3FB772-8F16-4DF4-895A-57AE97070200}" dt="2024-12-23T15:56:04.786" v="1848"/>
        <pc:sldMkLst>
          <pc:docMk/>
          <pc:sldMk cId="197012407" sldId="306"/>
        </pc:sldMkLst>
        <pc:picChg chg="add del mod">
          <ac:chgData name="Rodriguez Morales, Coralis (CDC/NCHHSTP/DTE)" userId="7b1b4bd3-28fd-4eca-84b9-5b46e6ca7210" providerId="ADAL" clId="{6A3FB772-8F16-4DF4-895A-57AE97070200}" dt="2024-12-06T19:42:57.101" v="1429" actId="21"/>
          <ac:picMkLst>
            <pc:docMk/>
            <pc:sldMk cId="197012407" sldId="306"/>
            <ac:picMk id="5" creationId="{13A19B00-67F3-BFF1-B56C-629B856BD26E}"/>
          </ac:picMkLst>
        </pc:picChg>
        <pc:picChg chg="mod">
          <ac:chgData name="Rodriguez Morales, Coralis (CDC/NCHHSTP/DTE)" userId="7b1b4bd3-28fd-4eca-84b9-5b46e6ca7210" providerId="ADAL" clId="{6A3FB772-8F16-4DF4-895A-57AE97070200}" dt="2024-12-06T15:09:53.581" v="1274" actId="962"/>
          <ac:picMkLst>
            <pc:docMk/>
            <pc:sldMk cId="197012407" sldId="306"/>
            <ac:picMk id="6" creationId="{EC9DF75E-6D21-4862-8898-E68B546774BB}"/>
          </ac:picMkLst>
        </pc:picChg>
        <pc:picChg chg="add del mod">
          <ac:chgData name="Rodriguez Morales, Coralis (CDC/NCHHSTP/DTE)" userId="7b1b4bd3-28fd-4eca-84b9-5b46e6ca7210" providerId="ADAL" clId="{6A3FB772-8F16-4DF4-895A-57AE97070200}" dt="2024-12-06T20:19:09.017" v="1438" actId="21"/>
          <ac:picMkLst>
            <pc:docMk/>
            <pc:sldMk cId="197012407" sldId="306"/>
            <ac:picMk id="9" creationId="{73C0D35A-0538-00F3-B423-CDA64E9E2103}"/>
          </ac:picMkLst>
        </pc:picChg>
        <pc:extLst>
          <p:ext xmlns:p="http://schemas.openxmlformats.org/presentationml/2006/main" uri="{D6D511B9-2390-475A-947B-AFAB55BFBCF1}">
            <pc226:cmChg xmlns:pc226="http://schemas.microsoft.com/office/powerpoint/2022/06/main/command" chg="add del">
              <pc226:chgData name="Rodriguez Morales, Coralis (CDC/NCHHSTP/DTE)" userId="7b1b4bd3-28fd-4eca-84b9-5b46e6ca7210" providerId="ADAL" clId="{6A3FB772-8F16-4DF4-895A-57AE97070200}" dt="2024-12-23T15:56:04.786" v="1848"/>
              <pc2:cmMkLst xmlns:pc2="http://schemas.microsoft.com/office/powerpoint/2019/9/main/command">
                <pc:docMk/>
                <pc:sldMk cId="197012407" sldId="306"/>
                <pc2:cmMk id="{F7998225-51FC-4292-806B-CA065B343A04}"/>
              </pc2:cmMkLst>
            </pc226:cmChg>
            <pc226:cmChg xmlns:pc226="http://schemas.microsoft.com/office/powerpoint/2022/06/main/command" chg="del">
              <pc226:chgData name="Rodriguez Morales, Coralis (CDC/NCHHSTP/DTE)" userId="7b1b4bd3-28fd-4eca-84b9-5b46e6ca7210" providerId="ADAL" clId="{6A3FB772-8F16-4DF4-895A-57AE97070200}" dt="2024-12-06T15:10:08.380" v="1277"/>
              <pc2:cmMkLst xmlns:pc2="http://schemas.microsoft.com/office/powerpoint/2019/9/main/command">
                <pc:docMk/>
                <pc:sldMk cId="197012407" sldId="306"/>
                <pc2:cmMk id="{EE894C6F-5166-4919-BC67-7FA89BE03739}"/>
              </pc2:cmMkLst>
            </pc226:cmChg>
            <pc226:cmChg xmlns:pc226="http://schemas.microsoft.com/office/powerpoint/2022/06/main/command" chg="add del mod">
              <pc226:chgData name="Rodriguez Morales, Coralis (CDC/NCHHSTP/DTE)" userId="7b1b4bd3-28fd-4eca-84b9-5b46e6ca7210" providerId="ADAL" clId="{6A3FB772-8F16-4DF4-895A-57AE97070200}" dt="2024-12-06T20:29:27.115" v="1441"/>
              <pc2:cmMkLst xmlns:pc2="http://schemas.microsoft.com/office/powerpoint/2019/9/main/command">
                <pc:docMk/>
                <pc:sldMk cId="197012407" sldId="306"/>
                <pc2:cmMk id="{E307968F-151A-411C-AFA4-108133BB71E6}"/>
              </pc2:cmMkLst>
              <pc226:cmRplyChg chg="add">
                <pc226:chgData name="Rodriguez Morales, Coralis (CDC/NCHHSTP/DTE)" userId="7b1b4bd3-28fd-4eca-84b9-5b46e6ca7210" providerId="ADAL" clId="{6A3FB772-8F16-4DF4-895A-57AE97070200}" dt="2024-12-06T19:44:44.207" v="1436"/>
                <pc2:cmRplyMkLst xmlns:pc2="http://schemas.microsoft.com/office/powerpoint/2019/9/main/command">
                  <pc:docMk/>
                  <pc:sldMk cId="197012407" sldId="306"/>
                  <pc2:cmMk id="{E307968F-151A-411C-AFA4-108133BB71E6}"/>
                  <pc2:cmRplyMk id="{EA2B620A-FF71-4F4E-AA7D-79C1C38E967B}"/>
                </pc2:cmRplyMkLst>
              </pc226:cmRplyChg>
            </pc226:cmChg>
          </p:ext>
        </pc:extLst>
      </pc:sldChg>
      <pc:sldChg chg="delCm modCm modNotesTx">
        <pc:chgData name="Rodriguez Morales, Coralis (CDC/NCHHSTP/DTE)" userId="7b1b4bd3-28fd-4eca-84b9-5b46e6ca7210" providerId="ADAL" clId="{6A3FB772-8F16-4DF4-895A-57AE97070200}" dt="2024-12-23T15:56:00.678" v="1847"/>
        <pc:sldMkLst>
          <pc:docMk/>
          <pc:sldMk cId="2481643062" sldId="308"/>
        </pc:sldMkLst>
        <pc:extLst>
          <p:ext xmlns:p="http://schemas.openxmlformats.org/presentationml/2006/main" uri="{D6D511B9-2390-475A-947B-AFAB55BFBCF1}">
            <pc226:cmChg xmlns:pc226="http://schemas.microsoft.com/office/powerpoint/2022/06/main/command" chg="del mod">
              <pc226:chgData name="Rodriguez Morales, Coralis (CDC/NCHHSTP/DTE)" userId="7b1b4bd3-28fd-4eca-84b9-5b46e6ca7210" providerId="ADAL" clId="{6A3FB772-8F16-4DF4-895A-57AE97070200}" dt="2024-12-23T15:56:00.678" v="1847"/>
              <pc2:cmMkLst xmlns:pc2="http://schemas.microsoft.com/office/powerpoint/2019/9/main/command">
                <pc:docMk/>
                <pc:sldMk cId="2481643062" sldId="308"/>
                <pc2:cmMk id="{AAC6C592-AC2E-4BBF-A0CF-265A86774E30}"/>
              </pc2:cmMkLst>
            </pc226:cmChg>
          </p:ext>
        </pc:extLst>
      </pc:sldChg>
      <pc:sldChg chg="delCm modNotesTx">
        <pc:chgData name="Rodriguez Morales, Coralis (CDC/NCHHSTP/DTE)" userId="7b1b4bd3-28fd-4eca-84b9-5b46e6ca7210" providerId="ADAL" clId="{6A3FB772-8F16-4DF4-895A-57AE97070200}" dt="2024-12-23T15:55:56.387" v="1846"/>
        <pc:sldMkLst>
          <pc:docMk/>
          <pc:sldMk cId="3900910593" sldId="309"/>
        </pc:sldMkLst>
        <pc:extLst>
          <p:ext xmlns:p="http://schemas.openxmlformats.org/presentationml/2006/main" uri="{D6D511B9-2390-475A-947B-AFAB55BFBCF1}">
            <pc226:cmChg xmlns:pc226="http://schemas.microsoft.com/office/powerpoint/2022/06/main/command" chg="del">
              <pc226:chgData name="Rodriguez Morales, Coralis (CDC/NCHHSTP/DTE)" userId="7b1b4bd3-28fd-4eca-84b9-5b46e6ca7210" providerId="ADAL" clId="{6A3FB772-8F16-4DF4-895A-57AE97070200}" dt="2024-12-23T15:55:56.387" v="1846"/>
              <pc2:cmMkLst xmlns:pc2="http://schemas.microsoft.com/office/powerpoint/2019/9/main/command">
                <pc:docMk/>
                <pc:sldMk cId="3900910593" sldId="309"/>
                <pc2:cmMk id="{CA2C1AB7-DAA1-432E-8E4E-DE8DC02925E6}"/>
              </pc2:cmMkLst>
            </pc226:cmChg>
          </p:ext>
        </pc:extLst>
      </pc:sldChg>
      <pc:sldChg chg="addCm delCm modCm modNotesTx">
        <pc:chgData name="Rodriguez Morales, Coralis (CDC/NCHHSTP/DTE)" userId="7b1b4bd3-28fd-4eca-84b9-5b46e6ca7210" providerId="ADAL" clId="{6A3FB772-8F16-4DF4-895A-57AE97070200}" dt="2024-12-23T15:56:32.820" v="1852" actId="113"/>
        <pc:sldMkLst>
          <pc:docMk/>
          <pc:sldMk cId="1591989220" sldId="310"/>
        </pc:sldMkLst>
        <pc:extLst>
          <p:ext xmlns:p="http://schemas.openxmlformats.org/presentationml/2006/main" uri="{D6D511B9-2390-475A-947B-AFAB55BFBCF1}">
            <pc226:cmChg xmlns:pc226="http://schemas.microsoft.com/office/powerpoint/2022/06/main/command" chg="add del">
              <pc226:chgData name="Rodriguez Morales, Coralis (CDC/NCHHSTP/DTE)" userId="7b1b4bd3-28fd-4eca-84b9-5b46e6ca7210" providerId="ADAL" clId="{6A3FB772-8F16-4DF4-895A-57AE97070200}" dt="2024-12-23T15:56:24.590" v="1851"/>
              <pc2:cmMkLst xmlns:pc2="http://schemas.microsoft.com/office/powerpoint/2019/9/main/command">
                <pc:docMk/>
                <pc:sldMk cId="1591989220" sldId="310"/>
                <pc2:cmMk id="{5AB0323C-6DCD-4C3A-A761-268D893A8F72}"/>
              </pc2:cmMkLst>
            </pc226:cmChg>
            <pc226:cmChg xmlns:pc226="http://schemas.microsoft.com/office/powerpoint/2022/06/main/command" chg="del">
              <pc226:chgData name="Rodriguez Morales, Coralis (CDC/NCHHSTP/DTE)" userId="7b1b4bd3-28fd-4eca-84b9-5b46e6ca7210" providerId="ADAL" clId="{6A3FB772-8F16-4DF4-895A-57AE97070200}" dt="2024-12-10T13:59:27.260" v="1652"/>
              <pc2:cmMkLst xmlns:pc2="http://schemas.microsoft.com/office/powerpoint/2019/9/main/command">
                <pc:docMk/>
                <pc:sldMk cId="1591989220" sldId="310"/>
                <pc2:cmMk id="{D0FF4C3F-3904-49F4-97D4-8754457AA0DC}"/>
              </pc2:cmMkLst>
              <pc226:cmRplyChg chg="add">
                <pc226:chgData name="Rodriguez Morales, Coralis (CDC/NCHHSTP/DTE)" userId="7b1b4bd3-28fd-4eca-84b9-5b46e6ca7210" providerId="ADAL" clId="{6A3FB772-8F16-4DF4-895A-57AE97070200}" dt="2024-12-09T21:21:46.624" v="1635"/>
                <pc2:cmRplyMkLst xmlns:pc2="http://schemas.microsoft.com/office/powerpoint/2019/9/main/command">
                  <pc:docMk/>
                  <pc:sldMk cId="1591989220" sldId="310"/>
                  <pc2:cmMk id="{D0FF4C3F-3904-49F4-97D4-8754457AA0DC}"/>
                  <pc2:cmRplyMk id="{FE2C9212-9697-4FC3-8A81-74E6C8EEFDD3}"/>
                </pc2:cmRplyMkLst>
              </pc226:cmRplyChg>
            </pc226:cmChg>
            <pc226:cmChg xmlns:pc226="http://schemas.microsoft.com/office/powerpoint/2022/06/main/command" chg="del mod">
              <pc226:chgData name="Rodriguez Morales, Coralis (CDC/NCHHSTP/DTE)" userId="7b1b4bd3-28fd-4eca-84b9-5b46e6ca7210" providerId="ADAL" clId="{6A3FB772-8F16-4DF4-895A-57AE97070200}" dt="2024-12-10T13:59:29.487" v="1653"/>
              <pc2:cmMkLst xmlns:pc2="http://schemas.microsoft.com/office/powerpoint/2019/9/main/command">
                <pc:docMk/>
                <pc:sldMk cId="1591989220" sldId="310"/>
                <pc2:cmMk id="{17D5AED8-D315-4277-8147-12B25EB87CFE}"/>
              </pc2:cmMkLst>
            </pc226:cmChg>
          </p:ext>
        </pc:extLst>
      </pc:sldChg>
      <pc:sldChg chg="modSp mod delCm modCm">
        <pc:chgData name="Rodriguez Morales, Coralis (CDC/NCHHSTP/DTE)" userId="7b1b4bd3-28fd-4eca-84b9-5b46e6ca7210" providerId="ADAL" clId="{6A3FB772-8F16-4DF4-895A-57AE97070200}" dt="2024-12-23T15:57:20.478" v="1863"/>
        <pc:sldMkLst>
          <pc:docMk/>
          <pc:sldMk cId="1993450115" sldId="311"/>
        </pc:sldMkLst>
        <pc:spChg chg="mod">
          <ac:chgData name="Rodriguez Morales, Coralis (CDC/NCHHSTP/DTE)" userId="7b1b4bd3-28fd-4eca-84b9-5b46e6ca7210" providerId="ADAL" clId="{6A3FB772-8F16-4DF4-895A-57AE97070200}" dt="2024-12-23T15:57:07.093" v="1858" actId="207"/>
          <ac:spMkLst>
            <pc:docMk/>
            <pc:sldMk cId="1993450115" sldId="311"/>
            <ac:spMk id="4" creationId="{17DEFA03-B9F2-1C4E-93C2-E278CE02E4F6}"/>
          </ac:spMkLst>
        </pc:spChg>
        <pc:spChg chg="mod">
          <ac:chgData name="Rodriguez Morales, Coralis (CDC/NCHHSTP/DTE)" userId="7b1b4bd3-28fd-4eca-84b9-5b46e6ca7210" providerId="ADAL" clId="{6A3FB772-8F16-4DF4-895A-57AE97070200}" dt="2024-12-23T15:57:17.898" v="1862" actId="13926"/>
          <ac:spMkLst>
            <pc:docMk/>
            <pc:sldMk cId="1993450115" sldId="311"/>
            <ac:spMk id="5" creationId="{BC2AB5E8-A586-D241-84BD-26332F8B4685}"/>
          </ac:spMkLst>
        </pc:spChg>
        <pc:spChg chg="mod">
          <ac:chgData name="Rodriguez Morales, Coralis (CDC/NCHHSTP/DTE)" userId="7b1b4bd3-28fd-4eca-84b9-5b46e6ca7210" providerId="ADAL" clId="{6A3FB772-8F16-4DF4-895A-57AE97070200}" dt="2024-12-23T15:57:12.569" v="1860" actId="13926"/>
          <ac:spMkLst>
            <pc:docMk/>
            <pc:sldMk cId="1993450115" sldId="311"/>
            <ac:spMk id="9" creationId="{14EE6D41-7D18-AC10-B131-5A3F9C4CEDA3}"/>
          </ac:spMkLst>
        </pc:spChg>
        <pc:spChg chg="mod">
          <ac:chgData name="Rodriguez Morales, Coralis (CDC/NCHHSTP/DTE)" userId="7b1b4bd3-28fd-4eca-84b9-5b46e6ca7210" providerId="ADAL" clId="{6A3FB772-8F16-4DF4-895A-57AE97070200}" dt="2024-12-23T15:56:53.475" v="1856" actId="13926"/>
          <ac:spMkLst>
            <pc:docMk/>
            <pc:sldMk cId="1993450115" sldId="311"/>
            <ac:spMk id="20" creationId="{1C90E630-C198-EB44-8518-7FC9C5F972C4}"/>
          </ac:spMkLst>
        </pc:spChg>
        <pc:extLst>
          <p:ext xmlns:p="http://schemas.openxmlformats.org/presentationml/2006/main" uri="{D6D511B9-2390-475A-947B-AFAB55BFBCF1}">
            <pc226:cmChg xmlns:pc226="http://schemas.microsoft.com/office/powerpoint/2022/06/main/command" chg="del mod">
              <pc226:chgData name="Rodriguez Morales, Coralis (CDC/NCHHSTP/DTE)" userId="7b1b4bd3-28fd-4eca-84b9-5b46e6ca7210" providerId="ADAL" clId="{6A3FB772-8F16-4DF4-895A-57AE97070200}" dt="2024-12-23T15:57:20.478" v="1863"/>
              <pc2:cmMkLst xmlns:pc2="http://schemas.microsoft.com/office/powerpoint/2019/9/main/command">
                <pc:docMk/>
                <pc:sldMk cId="1993450115" sldId="311"/>
                <pc2:cmMk id="{A935E30B-331D-4435-ACD5-DD18CBA89D8E}"/>
              </pc2:cmMkLst>
            </pc226:cmChg>
          </p:ext>
        </pc:extLst>
      </pc:sldChg>
      <pc:sldChg chg="addCm delCm modNotesTx">
        <pc:chgData name="Rodriguez Morales, Coralis (CDC/NCHHSTP/DTE)" userId="7b1b4bd3-28fd-4eca-84b9-5b46e6ca7210" providerId="ADAL" clId="{6A3FB772-8F16-4DF4-895A-57AE97070200}" dt="2024-12-23T15:53:21.046" v="1818"/>
        <pc:sldMkLst>
          <pc:docMk/>
          <pc:sldMk cId="3434165364" sldId="314"/>
        </pc:sldMkLst>
        <pc:extLst>
          <p:ext xmlns:p="http://schemas.openxmlformats.org/presentationml/2006/main" uri="{D6D511B9-2390-475A-947B-AFAB55BFBCF1}">
            <pc226:cmChg xmlns:pc226="http://schemas.microsoft.com/office/powerpoint/2022/06/main/command" chg="add del">
              <pc226:chgData name="Rodriguez Morales, Coralis (CDC/NCHHSTP/DTE)" userId="7b1b4bd3-28fd-4eca-84b9-5b46e6ca7210" providerId="ADAL" clId="{6A3FB772-8F16-4DF4-895A-57AE97070200}" dt="2024-12-23T15:53:21.046" v="1818"/>
              <pc2:cmMkLst xmlns:pc2="http://schemas.microsoft.com/office/powerpoint/2019/9/main/command">
                <pc:docMk/>
                <pc:sldMk cId="3434165364" sldId="314"/>
                <pc2:cmMk id="{D462743F-72AE-4A43-9010-FD9D3D3876C6}"/>
              </pc2:cmMkLst>
            </pc226:cmChg>
            <pc226:cmChg xmlns:pc226="http://schemas.microsoft.com/office/powerpoint/2022/06/main/command" chg="del">
              <pc226:chgData name="Rodriguez Morales, Coralis (CDC/NCHHSTP/DTE)" userId="7b1b4bd3-28fd-4eca-84b9-5b46e6ca7210" providerId="ADAL" clId="{6A3FB772-8F16-4DF4-895A-57AE97070200}" dt="2024-12-04T16:20:39.347" v="991"/>
              <pc2:cmMkLst xmlns:pc2="http://schemas.microsoft.com/office/powerpoint/2019/9/main/command">
                <pc:docMk/>
                <pc:sldMk cId="3434165364" sldId="314"/>
                <pc2:cmMk id="{DB717545-E11F-44EF-BD55-43A4B343B1CC}"/>
              </pc2:cmMkLst>
            </pc226:cmChg>
          </p:ext>
        </pc:extLst>
      </pc:sldChg>
      <pc:sldChg chg="modSp del mod addCm delCm modNotesTx">
        <pc:chgData name="Rodriguez Morales, Coralis (CDC/NCHHSTP/DTE)" userId="7b1b4bd3-28fd-4eca-84b9-5b46e6ca7210" providerId="ADAL" clId="{6A3FB772-8F16-4DF4-895A-57AE97070200}" dt="2024-12-23T16:00:50.764" v="1873" actId="47"/>
        <pc:sldMkLst>
          <pc:docMk/>
          <pc:sldMk cId="3449898538" sldId="315"/>
        </pc:sldMkLst>
        <pc:spChg chg="mod">
          <ac:chgData name="Rodriguez Morales, Coralis (CDC/NCHHSTP/DTE)" userId="7b1b4bd3-28fd-4eca-84b9-5b46e6ca7210" providerId="ADAL" clId="{6A3FB772-8F16-4DF4-895A-57AE97070200}" dt="2024-12-11T17:03:39.183" v="1781" actId="20577"/>
          <ac:spMkLst>
            <pc:docMk/>
            <pc:sldMk cId="3449898538" sldId="315"/>
            <ac:spMk id="2" creationId="{ED9D6395-3F82-4D48-A66C-60E34EAC0F21}"/>
          </ac:spMkLst>
        </pc:spChg>
        <pc:spChg chg="mod">
          <ac:chgData name="Rodriguez Morales, Coralis (CDC/NCHHSTP/DTE)" userId="7b1b4bd3-28fd-4eca-84b9-5b46e6ca7210" providerId="ADAL" clId="{6A3FB772-8F16-4DF4-895A-57AE97070200}" dt="2024-12-11T14:18:21.228" v="1690" actId="13926"/>
          <ac:spMkLst>
            <pc:docMk/>
            <pc:sldMk cId="3449898538" sldId="315"/>
            <ac:spMk id="14" creationId="{EBC9E114-9564-0243-9389-FBC6ED301536}"/>
          </ac:spMkLst>
        </pc:spChg>
        <pc:extLst>
          <p:ext xmlns:p="http://schemas.openxmlformats.org/presentationml/2006/main" uri="{D6D511B9-2390-475A-947B-AFAB55BFBCF1}">
            <pc226:cmChg xmlns:pc226="http://schemas.microsoft.com/office/powerpoint/2022/06/main/command" chg="del">
              <pc226:chgData name="Rodriguez Morales, Coralis (CDC/NCHHSTP/DTE)" userId="7b1b4bd3-28fd-4eca-84b9-5b46e6ca7210" providerId="ADAL" clId="{6A3FB772-8F16-4DF4-895A-57AE97070200}" dt="2024-12-04T16:23:17.755" v="1034"/>
              <pc2:cmMkLst xmlns:pc2="http://schemas.microsoft.com/office/powerpoint/2019/9/main/command">
                <pc:docMk/>
                <pc:sldMk cId="3449898538" sldId="315"/>
                <pc2:cmMk id="{C22C633C-324F-4A1F-9C0C-4DFF93F2DF7D}"/>
              </pc2:cmMkLst>
            </pc226:cmChg>
            <pc226:cmChg xmlns:pc226="http://schemas.microsoft.com/office/powerpoint/2022/06/main/command" chg="add del">
              <pc226:chgData name="Rodriguez Morales, Coralis (CDC/NCHHSTP/DTE)" userId="7b1b4bd3-28fd-4eca-84b9-5b46e6ca7210" providerId="ADAL" clId="{6A3FB772-8F16-4DF4-895A-57AE97070200}" dt="2024-12-11T14:18:23.860" v="1691"/>
              <pc2:cmMkLst xmlns:pc2="http://schemas.microsoft.com/office/powerpoint/2019/9/main/command">
                <pc:docMk/>
                <pc:sldMk cId="3449898538" sldId="315"/>
                <pc2:cmMk id="{0AE85B61-0123-42AB-B353-87B2FEC80632}"/>
              </pc2:cmMkLst>
            </pc226:cmChg>
            <pc226:cmChg xmlns:pc226="http://schemas.microsoft.com/office/powerpoint/2022/06/main/command" chg="add">
              <pc226:chgData name="Rodriguez Morales, Coralis (CDC/NCHHSTP/DTE)" userId="7b1b4bd3-28fd-4eca-84b9-5b46e6ca7210" providerId="ADAL" clId="{6A3FB772-8F16-4DF4-895A-57AE97070200}" dt="2024-12-11T14:18:41.495" v="1692"/>
              <pc2:cmMkLst xmlns:pc2="http://schemas.microsoft.com/office/powerpoint/2019/9/main/command">
                <pc:docMk/>
                <pc:sldMk cId="3449898538" sldId="315"/>
                <pc2:cmMk id="{99C1C3F2-40B0-4AF1-B7B9-3E434D80D6CD}"/>
              </pc2:cmMkLst>
            </pc226:cmChg>
          </p:ext>
        </pc:extLst>
      </pc:sldChg>
      <pc:sldChg chg="modSp del mod addCm delCm modCm modNotesTx">
        <pc:chgData name="Rodriguez Morales, Coralis (CDC/NCHHSTP/DTE)" userId="7b1b4bd3-28fd-4eca-84b9-5b46e6ca7210" providerId="ADAL" clId="{6A3FB772-8F16-4DF4-895A-57AE97070200}" dt="2024-12-23T16:01:00.488" v="1875" actId="47"/>
        <pc:sldMkLst>
          <pc:docMk/>
          <pc:sldMk cId="2727156607" sldId="316"/>
        </pc:sldMkLst>
        <pc:spChg chg="mod">
          <ac:chgData name="Rodriguez Morales, Coralis (CDC/NCHHSTP/DTE)" userId="7b1b4bd3-28fd-4eca-84b9-5b46e6ca7210" providerId="ADAL" clId="{6A3FB772-8F16-4DF4-895A-57AE97070200}" dt="2024-12-11T14:16:36.271" v="1684" actId="20577"/>
          <ac:spMkLst>
            <pc:docMk/>
            <pc:sldMk cId="2727156607" sldId="316"/>
            <ac:spMk id="2" creationId="{ED9D6395-3F82-4D48-A66C-60E34EAC0F21}"/>
          </ac:spMkLst>
        </pc:spChg>
        <pc:extLst>
          <p:ext xmlns:p="http://schemas.openxmlformats.org/presentationml/2006/main" uri="{D6D511B9-2390-475A-947B-AFAB55BFBCF1}">
            <pc226:cmChg xmlns:pc226="http://schemas.microsoft.com/office/powerpoint/2022/06/main/command" chg="add">
              <pc226:chgData name="Rodriguez Morales, Coralis (CDC/NCHHSTP/DTE)" userId="7b1b4bd3-28fd-4eca-84b9-5b46e6ca7210" providerId="ADAL" clId="{6A3FB772-8F16-4DF4-895A-57AE97070200}" dt="2024-12-11T14:17:40.749" v="1687"/>
              <pc2:cmMkLst xmlns:pc2="http://schemas.microsoft.com/office/powerpoint/2019/9/main/command">
                <pc:docMk/>
                <pc:sldMk cId="2727156607" sldId="316"/>
                <pc2:cmMk id="{CC09DC98-3DAE-4D66-88B4-F75B0D8DFC6A}"/>
              </pc2:cmMkLst>
            </pc226:cmChg>
            <pc226:cmChg xmlns:pc226="http://schemas.microsoft.com/office/powerpoint/2022/06/main/command" chg="del mod">
              <pc226:chgData name="Rodriguez Morales, Coralis (CDC/NCHHSTP/DTE)" userId="7b1b4bd3-28fd-4eca-84b9-5b46e6ca7210" providerId="ADAL" clId="{6A3FB772-8F16-4DF4-895A-57AE97070200}" dt="2024-12-11T14:16:51.511" v="1686"/>
              <pc2:cmMkLst xmlns:pc2="http://schemas.microsoft.com/office/powerpoint/2019/9/main/command">
                <pc:docMk/>
                <pc:sldMk cId="2727156607" sldId="316"/>
                <pc2:cmMk id="{E07B34BD-E98A-47AD-9023-28E22B314601}"/>
              </pc2:cmMkLst>
            </pc226:cmChg>
          </p:ext>
        </pc:extLst>
      </pc:sldChg>
      <pc:sldChg chg="modSp del mod addCm delCm modCm modNotesTx">
        <pc:chgData name="Rodriguez Morales, Coralis (CDC/NCHHSTP/DTE)" userId="7b1b4bd3-28fd-4eca-84b9-5b46e6ca7210" providerId="ADAL" clId="{6A3FB772-8F16-4DF4-895A-57AE97070200}" dt="2024-12-23T16:00:58.392" v="1874" actId="47"/>
        <pc:sldMkLst>
          <pc:docMk/>
          <pc:sldMk cId="2558421385" sldId="317"/>
        </pc:sldMkLst>
        <pc:spChg chg="mod">
          <ac:chgData name="Rodriguez Morales, Coralis (CDC/NCHHSTP/DTE)" userId="7b1b4bd3-28fd-4eca-84b9-5b46e6ca7210" providerId="ADAL" clId="{6A3FB772-8F16-4DF4-895A-57AE97070200}" dt="2024-12-11T17:00:51.357" v="1709" actId="20577"/>
          <ac:spMkLst>
            <pc:docMk/>
            <pc:sldMk cId="2558421385" sldId="317"/>
            <ac:spMk id="2" creationId="{ED9D6395-3F82-4D48-A66C-60E34EAC0F21}"/>
          </ac:spMkLst>
        </pc:spChg>
        <pc:extLst>
          <p:ext xmlns:p="http://schemas.openxmlformats.org/presentationml/2006/main" uri="{D6D511B9-2390-475A-947B-AFAB55BFBCF1}">
            <pc226:cmChg xmlns:pc226="http://schemas.microsoft.com/office/powerpoint/2022/06/main/command" chg="add del">
              <pc226:chgData name="Rodriguez Morales, Coralis (CDC/NCHHSTP/DTE)" userId="7b1b4bd3-28fd-4eca-84b9-5b46e6ca7210" providerId="ADAL" clId="{6A3FB772-8F16-4DF4-895A-57AE97070200}" dt="2024-12-11T14:17:45.763" v="1688"/>
              <pc2:cmMkLst xmlns:pc2="http://schemas.microsoft.com/office/powerpoint/2019/9/main/command">
                <pc:docMk/>
                <pc:sldMk cId="2558421385" sldId="317"/>
                <pc2:cmMk id="{97678817-3A07-4678-BE38-FF3A48BC7921}"/>
              </pc2:cmMkLst>
            </pc226:cmChg>
            <pc226:cmChg xmlns:pc226="http://schemas.microsoft.com/office/powerpoint/2022/06/main/command" chg="del">
              <pc226:chgData name="Rodriguez Morales, Coralis (CDC/NCHHSTP/DTE)" userId="7b1b4bd3-28fd-4eca-84b9-5b46e6ca7210" providerId="ADAL" clId="{6A3FB772-8F16-4DF4-895A-57AE97070200}" dt="2024-12-04T16:31:41.256" v="1044"/>
              <pc2:cmMkLst xmlns:pc2="http://schemas.microsoft.com/office/powerpoint/2019/9/main/command">
                <pc:docMk/>
                <pc:sldMk cId="2558421385" sldId="317"/>
                <pc2:cmMk id="{16B2CA92-4142-4A0D-BF5E-2A1B2030ABEC}"/>
              </pc2:cmMkLst>
            </pc226:cmChg>
            <pc226:cmChg xmlns:pc226="http://schemas.microsoft.com/office/powerpoint/2022/06/main/command" chg="del">
              <pc226:chgData name="Rodriguez Morales, Coralis (CDC/NCHHSTP/DTE)" userId="7b1b4bd3-28fd-4eca-84b9-5b46e6ca7210" providerId="ADAL" clId="{6A3FB772-8F16-4DF4-895A-57AE97070200}" dt="2024-12-10T13:57:37.691" v="1645"/>
              <pc2:cmMkLst xmlns:pc2="http://schemas.microsoft.com/office/powerpoint/2019/9/main/command">
                <pc:docMk/>
                <pc:sldMk cId="2558421385" sldId="317"/>
                <pc2:cmMk id="{718B7BD3-F447-4F51-8A73-EE1FADADBBFA}"/>
              </pc2:cmMkLst>
              <pc226:cmRplyChg chg="add mod">
                <pc226:chgData name="Rodriguez Morales, Coralis (CDC/NCHHSTP/DTE)" userId="7b1b4bd3-28fd-4eca-84b9-5b46e6ca7210" providerId="ADAL" clId="{6A3FB772-8F16-4DF4-895A-57AE97070200}" dt="2024-12-09T14:11:23.643" v="1540"/>
                <pc2:cmRplyMkLst xmlns:pc2="http://schemas.microsoft.com/office/powerpoint/2019/9/main/command">
                  <pc:docMk/>
                  <pc:sldMk cId="2558421385" sldId="317"/>
                  <pc2:cmMk id="{718B7BD3-F447-4F51-8A73-EE1FADADBBFA}"/>
                  <pc2:cmRplyMk id="{12D0912C-C207-4B10-8DD8-DE31E15F13FD}"/>
                </pc2:cmRplyMkLst>
              </pc226:cmRplyChg>
            </pc226:cmChg>
            <pc226:cmChg xmlns:pc226="http://schemas.microsoft.com/office/powerpoint/2022/06/main/command" chg="add">
              <pc226:chgData name="Rodriguez Morales, Coralis (CDC/NCHHSTP/DTE)" userId="7b1b4bd3-28fd-4eca-84b9-5b46e6ca7210" providerId="ADAL" clId="{6A3FB772-8F16-4DF4-895A-57AE97070200}" dt="2024-12-11T14:18:13.336" v="1689"/>
              <pc2:cmMkLst xmlns:pc2="http://schemas.microsoft.com/office/powerpoint/2019/9/main/command">
                <pc:docMk/>
                <pc:sldMk cId="2558421385" sldId="317"/>
                <pc2:cmMk id="{DBA83BD4-CD48-442D-AA75-E5A139359E90}"/>
              </pc2:cmMkLst>
            </pc226:cmChg>
            <pc226:cmChg xmlns:pc226="http://schemas.microsoft.com/office/powerpoint/2022/06/main/command" chg="add del mod">
              <pc226:chgData name="Rodriguez Morales, Coralis (CDC/NCHHSTP/DTE)" userId="7b1b4bd3-28fd-4eca-84b9-5b46e6ca7210" providerId="ADAL" clId="{6A3FB772-8F16-4DF4-895A-57AE97070200}" dt="2024-12-10T13:57:55.790" v="1646"/>
              <pc2:cmMkLst xmlns:pc2="http://schemas.microsoft.com/office/powerpoint/2019/9/main/command">
                <pc:docMk/>
                <pc:sldMk cId="2558421385" sldId="317"/>
                <pc2:cmMk id="{EFBFB3EA-368F-4A64-9135-12E68E0F3870}"/>
              </pc2:cmMkLst>
            </pc226:cmChg>
          </p:ext>
        </pc:extLst>
      </pc:sldChg>
      <pc:sldChg chg="delCm modCm modNotesTx">
        <pc:chgData name="Rodriguez Morales, Coralis (CDC/NCHHSTP/DTE)" userId="7b1b4bd3-28fd-4eca-84b9-5b46e6ca7210" providerId="ADAL" clId="{6A3FB772-8F16-4DF4-895A-57AE97070200}" dt="2024-12-23T15:56:44.081" v="1854"/>
        <pc:sldMkLst>
          <pc:docMk/>
          <pc:sldMk cId="1789837508" sldId="1412"/>
        </pc:sldMkLst>
        <pc:extLst>
          <p:ext xmlns:p="http://schemas.openxmlformats.org/presentationml/2006/main" uri="{D6D511B9-2390-475A-947B-AFAB55BFBCF1}">
            <pc226:cmChg xmlns:pc226="http://schemas.microsoft.com/office/powerpoint/2022/06/main/command" chg="del mod">
              <pc226:chgData name="Rodriguez Morales, Coralis (CDC/NCHHSTP/DTE)" userId="7b1b4bd3-28fd-4eca-84b9-5b46e6ca7210" providerId="ADAL" clId="{6A3FB772-8F16-4DF4-895A-57AE97070200}" dt="2024-12-23T15:56:44.081" v="1854"/>
              <pc2:cmMkLst xmlns:pc2="http://schemas.microsoft.com/office/powerpoint/2019/9/main/command">
                <pc:docMk/>
                <pc:sldMk cId="1789837508" sldId="1412"/>
                <pc2:cmMk id="{E1802E10-2B9F-44B7-902A-B4F1C2B910C2}"/>
              </pc2:cmMkLst>
            </pc226:cmChg>
          </p:ext>
        </pc:extLst>
      </pc:sldChg>
      <pc:sldChg chg="addSp modSp del mod addCm delCm modCm modNotesTx">
        <pc:chgData name="Rodriguez Morales, Coralis (CDC/NCHHSTP/DTE)" userId="7b1b4bd3-28fd-4eca-84b9-5b46e6ca7210" providerId="ADAL" clId="{6A3FB772-8F16-4DF4-895A-57AE97070200}" dt="2024-12-23T16:01:35.033" v="1877" actId="47"/>
        <pc:sldMkLst>
          <pc:docMk/>
          <pc:sldMk cId="871238842" sldId="1413"/>
        </pc:sldMkLst>
        <pc:picChg chg="add mod">
          <ac:chgData name="Rodriguez Morales, Coralis (CDC/NCHHSTP/DTE)" userId="7b1b4bd3-28fd-4eca-84b9-5b46e6ca7210" providerId="ADAL" clId="{6A3FB772-8F16-4DF4-895A-57AE97070200}" dt="2024-12-11T17:05:21.592" v="1784" actId="1076"/>
          <ac:picMkLst>
            <pc:docMk/>
            <pc:sldMk cId="871238842" sldId="1413"/>
            <ac:picMk id="4" creationId="{093CA435-071A-D3BB-2A69-D634920D841B}"/>
          </ac:picMkLst>
        </pc:picChg>
        <pc:extLst>
          <p:ext xmlns:p="http://schemas.openxmlformats.org/presentationml/2006/main" uri="{D6D511B9-2390-475A-947B-AFAB55BFBCF1}">
            <pc226:cmChg xmlns:pc226="http://schemas.microsoft.com/office/powerpoint/2022/06/main/command" chg="add">
              <pc226:chgData name="Rodriguez Morales, Coralis (CDC/NCHHSTP/DTE)" userId="7b1b4bd3-28fd-4eca-84b9-5b46e6ca7210" providerId="ADAL" clId="{6A3FB772-8F16-4DF4-895A-57AE97070200}" dt="2024-12-11T14:14:25.966" v="1672"/>
              <pc2:cmMkLst xmlns:pc2="http://schemas.microsoft.com/office/powerpoint/2019/9/main/command">
                <pc:docMk/>
                <pc:sldMk cId="871238842" sldId="1413"/>
                <pc2:cmMk id="{E9A66F33-04AD-4AA7-9F5A-615E422CAD3D}"/>
              </pc2:cmMkLst>
            </pc226:cmChg>
            <pc226:cmChg xmlns:pc226="http://schemas.microsoft.com/office/powerpoint/2022/06/main/command" chg="del mod">
              <pc226:chgData name="Rodriguez Morales, Coralis (CDC/NCHHSTP/DTE)" userId="7b1b4bd3-28fd-4eca-84b9-5b46e6ca7210" providerId="ADAL" clId="{6A3FB772-8F16-4DF4-895A-57AE97070200}" dt="2024-12-23T15:56:10.769" v="1849"/>
              <pc2:cmMkLst xmlns:pc2="http://schemas.microsoft.com/office/powerpoint/2019/9/main/command">
                <pc:docMk/>
                <pc:sldMk cId="871238842" sldId="1413"/>
                <pc2:cmMk id="{739C4238-5A00-4936-B0F8-D8A30CC7BCE0}"/>
              </pc2:cmMkLst>
            </pc226:cmChg>
            <pc226:cmChg xmlns:pc226="http://schemas.microsoft.com/office/powerpoint/2022/06/main/command" chg="del">
              <pc226:chgData name="Rodriguez Morales, Coralis (CDC/NCHHSTP/DTE)" userId="7b1b4bd3-28fd-4eca-84b9-5b46e6ca7210" providerId="ADAL" clId="{6A3FB772-8F16-4DF4-895A-57AE97070200}" dt="2024-12-10T13:59:02.070" v="1650"/>
              <pc2:cmMkLst xmlns:pc2="http://schemas.microsoft.com/office/powerpoint/2019/9/main/command">
                <pc:docMk/>
                <pc:sldMk cId="871238842" sldId="1413"/>
                <pc2:cmMk id="{8A081372-46BE-45EB-806E-A1DB40389C8B}"/>
              </pc2:cmMkLst>
              <pc226:cmRplyChg chg="add">
                <pc226:chgData name="Rodriguez Morales, Coralis (CDC/NCHHSTP/DTE)" userId="7b1b4bd3-28fd-4eca-84b9-5b46e6ca7210" providerId="ADAL" clId="{6A3FB772-8F16-4DF4-895A-57AE97070200}" dt="2024-12-09T20:20:21.045" v="1549"/>
                <pc2:cmRplyMkLst xmlns:pc2="http://schemas.microsoft.com/office/powerpoint/2019/9/main/command">
                  <pc:docMk/>
                  <pc:sldMk cId="871238842" sldId="1413"/>
                  <pc2:cmMk id="{8A081372-46BE-45EB-806E-A1DB40389C8B}"/>
                  <pc2:cmRplyMk id="{DAC56A5F-76CB-48D1-82A9-BF7BA55D1DF5}"/>
                </pc2:cmRplyMkLst>
              </pc226:cmRplyChg>
            </pc226:cmChg>
          </p:ext>
        </pc:extLst>
      </pc:sldChg>
      <pc:sldChg chg="delCm modCm modNotesTx">
        <pc:chgData name="Rodriguez Morales, Coralis (CDC/NCHHSTP/DTE)" userId="7b1b4bd3-28fd-4eca-84b9-5b46e6ca7210" providerId="ADAL" clId="{6A3FB772-8F16-4DF4-895A-57AE97070200}" dt="2024-12-23T15:56:19.062" v="1850"/>
        <pc:sldMkLst>
          <pc:docMk/>
          <pc:sldMk cId="1951313422" sldId="1414"/>
        </pc:sldMkLst>
        <pc:extLst>
          <p:ext xmlns:p="http://schemas.openxmlformats.org/presentationml/2006/main" uri="{D6D511B9-2390-475A-947B-AFAB55BFBCF1}">
            <pc226:cmChg xmlns:pc226="http://schemas.microsoft.com/office/powerpoint/2022/06/main/command" chg="del mod">
              <pc226:chgData name="Rodriguez Morales, Coralis (CDC/NCHHSTP/DTE)" userId="7b1b4bd3-28fd-4eca-84b9-5b46e6ca7210" providerId="ADAL" clId="{6A3FB772-8F16-4DF4-895A-57AE97070200}" dt="2024-12-23T15:56:19.062" v="1850"/>
              <pc2:cmMkLst xmlns:pc2="http://schemas.microsoft.com/office/powerpoint/2019/9/main/command">
                <pc:docMk/>
                <pc:sldMk cId="1951313422" sldId="1414"/>
                <pc2:cmMk id="{6B03A160-9E97-4991-A1AE-7839F0D60A64}"/>
              </pc2:cmMkLst>
            </pc226:cmChg>
          </p:ext>
        </pc:extLst>
      </pc:sldChg>
      <pc:sldChg chg="add delCm">
        <pc:chgData name="Rodriguez Morales, Coralis (CDC/NCHHSTP/DTE)" userId="7b1b4bd3-28fd-4eca-84b9-5b46e6ca7210" providerId="ADAL" clId="{6A3FB772-8F16-4DF4-895A-57AE97070200}" dt="2025-01-02T18:52:54.194" v="1930"/>
        <pc:sldMkLst>
          <pc:docMk/>
          <pc:sldMk cId="131869364" sldId="1415"/>
        </pc:sldMkLst>
        <pc:extLst>
          <p:ext xmlns:p="http://schemas.openxmlformats.org/presentationml/2006/main" uri="{D6D511B9-2390-475A-947B-AFAB55BFBCF1}">
            <pc226:cmChg xmlns:pc226="http://schemas.microsoft.com/office/powerpoint/2022/06/main/command" chg="del">
              <pc226:chgData name="Rodriguez Morales, Coralis (CDC/NCHHSTP/DTE)" userId="7b1b4bd3-28fd-4eca-84b9-5b46e6ca7210" providerId="ADAL" clId="{6A3FB772-8F16-4DF4-895A-57AE97070200}" dt="2025-01-02T18:52:54.194" v="1930"/>
              <pc2:cmMkLst xmlns:pc2="http://schemas.microsoft.com/office/powerpoint/2019/9/main/command">
                <pc:docMk/>
                <pc:sldMk cId="131869364" sldId="1415"/>
                <pc2:cmMk id="{32C8DE5D-9807-4DA4-AAF3-E461C13C1479}"/>
              </pc2:cmMkLst>
            </pc226:cmChg>
          </p:ext>
        </pc:extLst>
      </pc:sldChg>
      <pc:sldChg chg="add setBg">
        <pc:chgData name="Rodriguez Morales, Coralis (CDC/NCHHSTP/DTE)" userId="7b1b4bd3-28fd-4eca-84b9-5b46e6ca7210" providerId="ADAL" clId="{6A3FB772-8F16-4DF4-895A-57AE97070200}" dt="2024-12-23T16:00:16.482" v="1870"/>
        <pc:sldMkLst>
          <pc:docMk/>
          <pc:sldMk cId="3345845865" sldId="1416"/>
        </pc:sldMkLst>
      </pc:sldChg>
      <pc:sldChg chg="add">
        <pc:chgData name="Rodriguez Morales, Coralis (CDC/NCHHSTP/DTE)" userId="7b1b4bd3-28fd-4eca-84b9-5b46e6ca7210" providerId="ADAL" clId="{6A3FB772-8F16-4DF4-895A-57AE97070200}" dt="2024-12-23T16:00:45.831" v="1872"/>
        <pc:sldMkLst>
          <pc:docMk/>
          <pc:sldMk cId="2637167509" sldId="1417"/>
        </pc:sldMkLst>
      </pc:sldChg>
      <pc:sldChg chg="add">
        <pc:chgData name="Rodriguez Morales, Coralis (CDC/NCHHSTP/DTE)" userId="7b1b4bd3-28fd-4eca-84b9-5b46e6ca7210" providerId="ADAL" clId="{6A3FB772-8F16-4DF4-895A-57AE97070200}" dt="2024-12-23T16:00:45.831" v="1872"/>
        <pc:sldMkLst>
          <pc:docMk/>
          <pc:sldMk cId="759412924" sldId="1418"/>
        </pc:sldMkLst>
      </pc:sldChg>
      <pc:sldChg chg="add">
        <pc:chgData name="Rodriguez Morales, Coralis (CDC/NCHHSTP/DTE)" userId="7b1b4bd3-28fd-4eca-84b9-5b46e6ca7210" providerId="ADAL" clId="{6A3FB772-8F16-4DF4-895A-57AE97070200}" dt="2024-12-23T16:00:45.831" v="1872"/>
        <pc:sldMkLst>
          <pc:docMk/>
          <pc:sldMk cId="926409591" sldId="1419"/>
        </pc:sldMkLst>
      </pc:sldChg>
      <pc:sldChg chg="add">
        <pc:chgData name="Rodriguez Morales, Coralis (CDC/NCHHSTP/DTE)" userId="7b1b4bd3-28fd-4eca-84b9-5b46e6ca7210" providerId="ADAL" clId="{6A3FB772-8F16-4DF4-895A-57AE97070200}" dt="2024-12-23T16:01:32.517" v="1876"/>
        <pc:sldMkLst>
          <pc:docMk/>
          <pc:sldMk cId="3912724359" sldId="1420"/>
        </pc:sldMkLst>
      </pc:sldChg>
    </pc:docChg>
  </pc:docChgLst>
  <pc:docChgLst>
    <pc:chgData name="Moore, Meredith (CDC/NCHHSTP/DTE)" userId="69583902-ec31-4f49-a302-f6fe8b89fd96" providerId="ADAL" clId="{B04B1020-7F79-4774-A4ED-A43DDEC32D0E}"/>
    <pc:docChg chg="modSld">
      <pc:chgData name="Moore, Meredith (CDC/NCHHSTP/DTE)" userId="69583902-ec31-4f49-a302-f6fe8b89fd96" providerId="ADAL" clId="{B04B1020-7F79-4774-A4ED-A43DDEC32D0E}" dt="2025-01-03T15:44:49.630" v="1" actId="20577"/>
      <pc:docMkLst>
        <pc:docMk/>
      </pc:docMkLst>
      <pc:sldChg chg="modNotesTx">
        <pc:chgData name="Moore, Meredith (CDC/NCHHSTP/DTE)" userId="69583902-ec31-4f49-a302-f6fe8b89fd96" providerId="ADAL" clId="{B04B1020-7F79-4774-A4ED-A43DDEC32D0E}" dt="2025-01-03T15:44:49.630" v="1" actId="20577"/>
        <pc:sldMkLst>
          <pc:docMk/>
          <pc:sldMk cId="131869364" sldId="141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527162-4FA5-3940-8C9E-CACED3A0C366}" type="datetimeFigureOut">
              <a:rPr lang="en-US" smtClean="0"/>
              <a:t>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E65C2B-F83C-5B41-B5D7-950265EEFC35}" type="slidenum">
              <a:rPr lang="en-US" smtClean="0"/>
              <a:t>‹#›</a:t>
            </a:fld>
            <a:endParaRPr lang="en-US"/>
          </a:p>
        </p:txBody>
      </p:sp>
    </p:spTree>
    <p:extLst>
      <p:ext uri="{BB962C8B-B14F-4D97-AF65-F5344CB8AC3E}">
        <p14:creationId xmlns:p14="http://schemas.microsoft.com/office/powerpoint/2010/main" val="731823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This slide set is an introduction on the basics of tuberculosis, often referred to as TB. </a:t>
            </a:r>
            <a:endParaRPr lang="en-US"/>
          </a:p>
        </p:txBody>
      </p:sp>
      <p:sp>
        <p:nvSpPr>
          <p:cNvPr id="4" name="Slide Number Placeholder 3"/>
          <p:cNvSpPr>
            <a:spLocks noGrp="1"/>
          </p:cNvSpPr>
          <p:nvPr>
            <p:ph type="sldNum" sz="quarter" idx="5"/>
          </p:nvPr>
        </p:nvSpPr>
        <p:spPr/>
        <p:txBody>
          <a:bodyPr/>
          <a:lstStyle/>
          <a:p>
            <a:fld id="{C4E65C2B-F83C-5B41-B5D7-950265EEFC35}" type="slidenum">
              <a:rPr lang="en-US" smtClean="0"/>
              <a:t>1</a:t>
            </a:fld>
            <a:endParaRPr lang="en-US"/>
          </a:p>
        </p:txBody>
      </p:sp>
    </p:spTree>
    <p:extLst>
      <p:ext uri="{BB962C8B-B14F-4D97-AF65-F5344CB8AC3E}">
        <p14:creationId xmlns:p14="http://schemas.microsoft.com/office/powerpoint/2010/main" val="28601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65C2B-F83C-5B41-B5D7-950265EEFC35}" type="slidenum">
              <a:rPr lang="en-US" smtClean="0"/>
              <a:t>12</a:t>
            </a:fld>
            <a:endParaRPr lang="en-US"/>
          </a:p>
        </p:txBody>
      </p:sp>
    </p:spTree>
    <p:extLst>
      <p:ext uri="{BB962C8B-B14F-4D97-AF65-F5344CB8AC3E}">
        <p14:creationId xmlns:p14="http://schemas.microsoft.com/office/powerpoint/2010/main" val="1938760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 everyone infected with TB germs becomes sick. As a result, two TB-related conditions exist: inactive TB (sometimes called latent TB, or LTBI) and TB disease.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TB germs can live in the body without making you sick. This is called inactive TB. People with inactive TB have TB germs in their bodies, but do not have TB disease and cannot spread the infection to other people.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TB germs become active if the immune system can’t stop them from growing. When TB germs are active (multiplying in your body), this is called TB disease.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this slide, the lung with inactive TB (top) has a small amount of TB due to the immune system controlling the germs. The lung with TB disease (bottom) is full of TB because the immune system cannot stop the TB germs from growing and multiplying. </a:t>
            </a:r>
          </a:p>
          <a:p>
            <a:r>
              <a:rPr lang="en-US" sz="1200" kern="1200" dirty="0">
                <a:solidFill>
                  <a:schemeClr val="tx1"/>
                </a:solidFill>
                <a:effectLst/>
                <a:latin typeface="+mn-lt"/>
                <a:ea typeface="+mn-ea"/>
                <a:cs typeface="+mn-cs"/>
              </a:rPr>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https://www.cdc.gov/tb/about/inactive-tuberculosis.html </a:t>
            </a:r>
          </a:p>
          <a:p>
            <a:endParaRPr lang="en-US" dirty="0"/>
          </a:p>
        </p:txBody>
      </p:sp>
      <p:sp>
        <p:nvSpPr>
          <p:cNvPr id="4" name="Slide Number Placeholder 3"/>
          <p:cNvSpPr>
            <a:spLocks noGrp="1"/>
          </p:cNvSpPr>
          <p:nvPr>
            <p:ph type="sldNum" sz="quarter" idx="5"/>
          </p:nvPr>
        </p:nvSpPr>
        <p:spPr/>
        <p:txBody>
          <a:bodyPr/>
          <a:lstStyle/>
          <a:p>
            <a:fld id="{C4E65C2B-F83C-5B41-B5D7-950265EEFC35}" type="slidenum">
              <a:rPr lang="en-US" smtClean="0"/>
              <a:t>13</a:t>
            </a:fld>
            <a:endParaRPr lang="en-US"/>
          </a:p>
        </p:txBody>
      </p:sp>
    </p:spTree>
    <p:extLst>
      <p:ext uri="{BB962C8B-B14F-4D97-AF65-F5344CB8AC3E}">
        <p14:creationId xmlns:p14="http://schemas.microsoft.com/office/powerpoint/2010/main" val="1238714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54FB8-8785-97DB-CD35-7AB9C04C12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E50BB3-B91D-EFDC-DA56-433014D2AE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F25238-7F91-42A4-7289-17C9A89FAA9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table compares inactive TB and TB disease.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Both inactive TB and TB disease usually result in a positive TB skin test or TB blood test.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https://www.cdc.gov/tb/about/inactive-tuberculosis.html</a:t>
            </a:r>
          </a:p>
          <a:p>
            <a:endParaRPr lang="en-US" dirty="0"/>
          </a:p>
        </p:txBody>
      </p:sp>
      <p:sp>
        <p:nvSpPr>
          <p:cNvPr id="4" name="Slide Number Placeholder 3">
            <a:extLst>
              <a:ext uri="{FF2B5EF4-FFF2-40B4-BE49-F238E27FC236}">
                <a16:creationId xmlns:a16="http://schemas.microsoft.com/office/drawing/2014/main" id="{A151B014-F462-0472-A6E2-940D0176CD31}"/>
              </a:ext>
            </a:extLst>
          </p:cNvPr>
          <p:cNvSpPr>
            <a:spLocks noGrp="1"/>
          </p:cNvSpPr>
          <p:nvPr>
            <p:ph type="sldNum" sz="quarter" idx="5"/>
          </p:nvPr>
        </p:nvSpPr>
        <p:spPr/>
        <p:txBody>
          <a:bodyPr/>
          <a:lstStyle/>
          <a:p>
            <a:fld id="{C4E65C2B-F83C-5B41-B5D7-950265EEFC35}" type="slidenum">
              <a:rPr lang="en-US" smtClean="0"/>
              <a:t>14</a:t>
            </a:fld>
            <a:endParaRPr lang="en-US"/>
          </a:p>
        </p:txBody>
      </p:sp>
    </p:spTree>
    <p:extLst>
      <p:ext uri="{BB962C8B-B14F-4D97-AF65-F5344CB8AC3E}">
        <p14:creationId xmlns:p14="http://schemas.microsoft.com/office/powerpoint/2010/main" val="4078149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b="0" i="0" dirty="0">
                <a:solidFill>
                  <a:srgbClr val="1C1D1F"/>
                </a:solidFill>
                <a:effectLst/>
                <a:latin typeface="Nunito" pitchFamily="2" charset="0"/>
              </a:rPr>
              <a:t>More than 80% of people who get sick with active TB disease in the United States each year get sick from untreated inactive TB.</a:t>
            </a:r>
            <a:endParaRPr lang="en-US" sz="1200" strike="noStrike"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Many people who have inactive TB never develop TB disease. </a:t>
            </a:r>
            <a:r>
              <a:rPr lang="en-US" sz="1200" kern="1200" dirty="0">
                <a:solidFill>
                  <a:schemeClr val="tx1"/>
                </a:solidFill>
                <a:effectLst/>
                <a:latin typeface="+mn-lt"/>
                <a:ea typeface="+mn-ea"/>
                <a:cs typeface="+mn-cs"/>
              </a:rPr>
              <a:t>Some people develop TB disease soon after becoming infected (within weeks), before their immune system can fight the TB germs. Other people may get sick years later when their immune system becomes weak for another reason.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While not everyone with inactive TB will develop TB disease, </a:t>
            </a:r>
            <a:r>
              <a:rPr lang="en-US" sz="1200" b="0" kern="1200" dirty="0">
                <a:solidFill>
                  <a:schemeClr val="tx1"/>
                </a:solidFill>
                <a:effectLst/>
                <a:highlight>
                  <a:srgbClr val="FFFF00"/>
                </a:highlight>
                <a:latin typeface="+mn-lt"/>
                <a:ea typeface="+mn-ea"/>
                <a:cs typeface="+mn-cs"/>
              </a:rPr>
              <a:t>1 in 10 people </a:t>
            </a:r>
            <a:r>
              <a:rPr lang="en-US" sz="1200" kern="1200" dirty="0">
                <a:solidFill>
                  <a:schemeClr val="tx1"/>
                </a:solidFill>
                <a:effectLst/>
                <a:latin typeface="+mn-lt"/>
                <a:ea typeface="+mn-ea"/>
                <a:cs typeface="+mn-cs"/>
              </a:rPr>
              <a:t>will develop TB disease over their lifetimes if not treated.  The progression from inactive TB to TB disease may occur at any time, but it is most common within the first two years of infection.  </a:t>
            </a:r>
          </a:p>
          <a:p>
            <a:endParaRPr lang="en-US" dirty="0"/>
          </a:p>
          <a:p>
            <a:r>
              <a:rPr lang="en-US" dirty="0"/>
              <a:t>For more information: https://www.cdc.gov/tb/about/inactive-tuberculosis.html</a:t>
            </a:r>
          </a:p>
          <a:p>
            <a:pPr lvl="1"/>
            <a:endParaRPr lang="en-US" dirty="0"/>
          </a:p>
          <a:p>
            <a:endParaRPr lang="en-US" dirty="0"/>
          </a:p>
        </p:txBody>
      </p:sp>
      <p:sp>
        <p:nvSpPr>
          <p:cNvPr id="4" name="Slide Number Placeholder 3"/>
          <p:cNvSpPr>
            <a:spLocks noGrp="1"/>
          </p:cNvSpPr>
          <p:nvPr>
            <p:ph type="sldNum" sz="quarter" idx="5"/>
          </p:nvPr>
        </p:nvSpPr>
        <p:spPr/>
        <p:txBody>
          <a:bodyPr/>
          <a:lstStyle/>
          <a:p>
            <a:fld id="{C4E65C2B-F83C-5B41-B5D7-950265EEFC35}" type="slidenum">
              <a:rPr lang="en-US" smtClean="0"/>
              <a:t>15</a:t>
            </a:fld>
            <a:endParaRPr lang="en-US"/>
          </a:p>
        </p:txBody>
      </p:sp>
    </p:spTree>
    <p:extLst>
      <p:ext uri="{BB962C8B-B14F-4D97-AF65-F5344CB8AC3E}">
        <p14:creationId xmlns:p14="http://schemas.microsoft.com/office/powerpoint/2010/main" val="3464050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This graphic helps summarize TB disease and inactive TB (also called latent TB infection, or LTBI) in the United States</a:t>
            </a:r>
            <a:r>
              <a:rPr lang="en-US" sz="1200" strike="noStrike" kern="1200">
                <a:solidFill>
                  <a:schemeClr val="tx1"/>
                </a:solidFill>
                <a:effectLst/>
                <a:latin typeface="+mn-lt"/>
                <a:ea typeface="+mn-ea"/>
                <a:cs typeface="+mn-cs"/>
              </a:rPr>
              <a:t>.</a:t>
            </a:r>
            <a:r>
              <a:rPr lang="en-US" sz="1200" kern="1200">
                <a:solidFill>
                  <a:schemeClr val="tx1"/>
                </a:solidFill>
                <a:effectLst/>
                <a:latin typeface="+mn-lt"/>
                <a:ea typeface="+mn-ea"/>
                <a:cs typeface="+mn-cs"/>
              </a:rPr>
              <a:t> TB disease is just the tip of the iceberg that is visible above the water. TB disease can be seen because of the active germs in a person’s body and the symptoms they experience. People with TB disease can spread TB to others.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However, the larger part of the iceberg that is hidden underwater represents inactive TB. Like the iceberg, inactive TB can be easily hidden because TB germs are inactive and people with inactive TB germs do not feel sick. Many people with inactive TB do not know they are infected with TB. There are up to 13 million people in the U.S. with inactive TB. Without treatment for inactive TB, they could develop TB disease. </a:t>
            </a:r>
          </a:p>
          <a:p>
            <a:endParaRPr lang="en-US"/>
          </a:p>
        </p:txBody>
      </p:sp>
      <p:sp>
        <p:nvSpPr>
          <p:cNvPr id="4" name="Slide Number Placeholder 3"/>
          <p:cNvSpPr>
            <a:spLocks noGrp="1"/>
          </p:cNvSpPr>
          <p:nvPr>
            <p:ph type="sldNum" sz="quarter" idx="5"/>
          </p:nvPr>
        </p:nvSpPr>
        <p:spPr/>
        <p:txBody>
          <a:bodyPr/>
          <a:lstStyle/>
          <a:p>
            <a:fld id="{C4E65C2B-F83C-5B41-B5D7-950265EEFC35}" type="slidenum">
              <a:rPr lang="en-US" smtClean="0"/>
              <a:t>16</a:t>
            </a:fld>
            <a:endParaRPr lang="en-US"/>
          </a:p>
        </p:txBody>
      </p:sp>
    </p:spTree>
    <p:extLst>
      <p:ext uri="{BB962C8B-B14F-4D97-AF65-F5344CB8AC3E}">
        <p14:creationId xmlns:p14="http://schemas.microsoft.com/office/powerpoint/2010/main" val="3496719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Pulmonary TB disease develops in the lungs while extrapulmonary TB disease can develop in other parts of the body. Symptoms can vary depending on the type of TB Disease.</a:t>
            </a:r>
          </a:p>
          <a:p>
            <a:endParaRPr lang="en-US"/>
          </a:p>
          <a:p>
            <a:r>
              <a:rPr lang="en-US"/>
              <a:t>For more information: https://www.cdc.gov/tb/signs-symptoms/index.html</a:t>
            </a:r>
          </a:p>
        </p:txBody>
      </p:sp>
      <p:sp>
        <p:nvSpPr>
          <p:cNvPr id="4" name="Slide Number Placeholder 3"/>
          <p:cNvSpPr>
            <a:spLocks noGrp="1"/>
          </p:cNvSpPr>
          <p:nvPr>
            <p:ph type="sldNum" sz="quarter" idx="5"/>
          </p:nvPr>
        </p:nvSpPr>
        <p:spPr/>
        <p:txBody>
          <a:bodyPr/>
          <a:lstStyle/>
          <a:p>
            <a:fld id="{C4E65C2B-F83C-5B41-B5D7-950265EEFC35}" type="slidenum">
              <a:rPr lang="en-US" smtClean="0"/>
              <a:t>17</a:t>
            </a:fld>
            <a:endParaRPr lang="en-US"/>
          </a:p>
        </p:txBody>
      </p:sp>
    </p:spTree>
    <p:extLst>
      <p:ext uri="{BB962C8B-B14F-4D97-AF65-F5344CB8AC3E}">
        <p14:creationId xmlns:p14="http://schemas.microsoft.com/office/powerpoint/2010/main" val="2185817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People with TB disease feel sick and can spread TB germs, especially to people they spend time with every day.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person with TB disease </a:t>
            </a:r>
            <a:r>
              <a:rPr lang="en-US" sz="1200" strike="noStrike" kern="1200" dirty="0">
                <a:solidFill>
                  <a:schemeClr val="tx1"/>
                </a:solidFill>
                <a:effectLst/>
                <a:latin typeface="+mn-lt"/>
                <a:ea typeface="+mn-ea"/>
                <a:cs typeface="+mn-cs"/>
              </a:rPr>
              <a:t>will require at least 4 months </a:t>
            </a:r>
            <a:r>
              <a:rPr lang="en-US" sz="1200" kern="1200" dirty="0">
                <a:solidFill>
                  <a:schemeClr val="tx1"/>
                </a:solidFill>
                <a:effectLst/>
                <a:latin typeface="+mn-lt"/>
                <a:ea typeface="+mn-ea"/>
                <a:cs typeface="+mn-cs"/>
              </a:rPr>
              <a:t>of medication plus X-rays, lab tests, and follow-up and testing of contacts.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TB disease is a serious condition and can lead to death if not treated. TB disease can almost always be treated and cured with medicine.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TB germs become active if the immune system can’t stop them from growing. When TB germs are active (multiplying in your body), this is called TB disease.</a:t>
            </a:r>
          </a:p>
          <a:p>
            <a:endParaRPr lang="en-US" dirty="0"/>
          </a:p>
          <a:p>
            <a:r>
              <a:rPr lang="en-US" dirty="0"/>
              <a:t>For more information: https://www.cdc.gov/tb/testing/index.html</a:t>
            </a:r>
          </a:p>
        </p:txBody>
      </p:sp>
      <p:sp>
        <p:nvSpPr>
          <p:cNvPr id="4" name="Slide Number Placeholder 3"/>
          <p:cNvSpPr>
            <a:spLocks noGrp="1"/>
          </p:cNvSpPr>
          <p:nvPr>
            <p:ph type="sldNum" sz="quarter" idx="5"/>
          </p:nvPr>
        </p:nvSpPr>
        <p:spPr/>
        <p:txBody>
          <a:bodyPr/>
          <a:lstStyle/>
          <a:p>
            <a:fld id="{C4E65C2B-F83C-5B41-B5D7-950265EEFC35}" type="slidenum">
              <a:rPr lang="en-US" smtClean="0"/>
              <a:t>18</a:t>
            </a:fld>
            <a:endParaRPr lang="en-US"/>
          </a:p>
        </p:txBody>
      </p:sp>
    </p:spTree>
    <p:extLst>
      <p:ext uri="{BB962C8B-B14F-4D97-AF65-F5344CB8AC3E}">
        <p14:creationId xmlns:p14="http://schemas.microsoft.com/office/powerpoint/2010/main" val="4171204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Conducting contact investigations is a priority for tuberculosis (TB) programs in the United States. The goals of a contact investigation are to successfully stop the spread of TB and prevent future cases and outbreaks of TB disease.</a:t>
            </a:r>
          </a:p>
          <a:p>
            <a:endParaRPr lang="en-US"/>
          </a:p>
          <a:p>
            <a:r>
              <a:rPr lang="en-US"/>
              <a:t>For more information, please see module 8 of the Self-Study Modules on Tuberculosis : https://www.cdc.gov/tb/hcp/education/self-study-modules-on-tuberculosis.html</a:t>
            </a:r>
          </a:p>
        </p:txBody>
      </p:sp>
      <p:sp>
        <p:nvSpPr>
          <p:cNvPr id="4" name="Slide Number Placeholder 3"/>
          <p:cNvSpPr>
            <a:spLocks noGrp="1"/>
          </p:cNvSpPr>
          <p:nvPr>
            <p:ph type="sldNum" sz="quarter" idx="5"/>
          </p:nvPr>
        </p:nvSpPr>
        <p:spPr/>
        <p:txBody>
          <a:bodyPr/>
          <a:lstStyle/>
          <a:p>
            <a:fld id="{C4E65C2B-F83C-5B41-B5D7-950265EEFC35}" type="slidenum">
              <a:rPr lang="en-US" smtClean="0"/>
              <a:t>19</a:t>
            </a:fld>
            <a:endParaRPr lang="en-US"/>
          </a:p>
        </p:txBody>
      </p:sp>
    </p:spTree>
    <p:extLst>
      <p:ext uri="{BB962C8B-B14F-4D97-AF65-F5344CB8AC3E}">
        <p14:creationId xmlns:p14="http://schemas.microsoft.com/office/powerpoint/2010/main" val="3810569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65C2B-F83C-5B41-B5D7-950265EEFC35}" type="slidenum">
              <a:rPr lang="en-US" smtClean="0"/>
              <a:t>20</a:t>
            </a:fld>
            <a:endParaRPr lang="en-US"/>
          </a:p>
        </p:txBody>
      </p:sp>
    </p:spTree>
    <p:extLst>
      <p:ext uri="{BB962C8B-B14F-4D97-AF65-F5344CB8AC3E}">
        <p14:creationId xmlns:p14="http://schemas.microsoft.com/office/powerpoint/2010/main" val="516497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Others at higher risk include</a:t>
            </a:r>
          </a:p>
          <a:p>
            <a:pPr marL="171450" indent="-171450">
              <a:buFontTx/>
              <a:buChar char="-"/>
            </a:pPr>
            <a:r>
              <a:rPr lang="en-US" dirty="0"/>
              <a:t>Employees of high-risk congregate settings</a:t>
            </a:r>
          </a:p>
          <a:p>
            <a:pPr marL="171450" indent="-171450">
              <a:buFontTx/>
              <a:buChar char="-"/>
            </a:pPr>
            <a:r>
              <a:rPr lang="en-US" dirty="0"/>
              <a:t>Health care workers who serve patients with TB disease</a:t>
            </a:r>
          </a:p>
          <a:p>
            <a:pPr marL="171450" indent="-171450">
              <a:buFontTx/>
              <a:buChar char="-"/>
            </a:pPr>
            <a:r>
              <a:rPr lang="en-US" dirty="0"/>
              <a:t>Populations defined locally as having an increased incidence of </a:t>
            </a:r>
            <a:r>
              <a:rPr lang="en-US" sz="1200" kern="1200" dirty="0">
                <a:solidFill>
                  <a:schemeClr val="tx1"/>
                </a:solidFill>
                <a:effectLst/>
                <a:latin typeface="+mn-lt"/>
                <a:ea typeface="+mn-ea"/>
                <a:cs typeface="+mn-cs"/>
              </a:rPr>
              <a:t>inactive</a:t>
            </a:r>
            <a:r>
              <a:rPr lang="en-US" dirty="0"/>
              <a:t> TB infection or TB disease, including medically underserved populations, low-income populations, or people who use drugs or alcohol</a:t>
            </a:r>
          </a:p>
          <a:p>
            <a:pPr marL="171450" indent="-171450">
              <a:buFontTx/>
              <a:buChar char="-"/>
            </a:pPr>
            <a:r>
              <a:rPr lang="en-US" dirty="0"/>
              <a:t> infants, children, and adolescents exposed to adults who are at increased risk for </a:t>
            </a:r>
            <a:r>
              <a:rPr lang="en-US" sz="1200" kern="1200" dirty="0">
                <a:solidFill>
                  <a:schemeClr val="tx1"/>
                </a:solidFill>
                <a:effectLst/>
                <a:latin typeface="+mn-lt"/>
                <a:ea typeface="+mn-ea"/>
                <a:cs typeface="+mn-cs"/>
              </a:rPr>
              <a:t>inactive</a:t>
            </a:r>
            <a:r>
              <a:rPr lang="en-US" dirty="0"/>
              <a:t> TB infection or TB disease</a:t>
            </a:r>
          </a:p>
          <a:p>
            <a:endParaRPr lang="en-US" dirty="0"/>
          </a:p>
          <a:p>
            <a:r>
              <a:rPr lang="en-US" dirty="0"/>
              <a:t>For more information: https://www.cdc.gov/tb/risk-factors/index.html</a:t>
            </a:r>
          </a:p>
          <a:p>
            <a:endParaRPr lang="en-US" dirty="0"/>
          </a:p>
        </p:txBody>
      </p:sp>
      <p:sp>
        <p:nvSpPr>
          <p:cNvPr id="4" name="Slide Number Placeholder 3"/>
          <p:cNvSpPr>
            <a:spLocks noGrp="1"/>
          </p:cNvSpPr>
          <p:nvPr>
            <p:ph type="sldNum" sz="quarter" idx="5"/>
          </p:nvPr>
        </p:nvSpPr>
        <p:spPr/>
        <p:txBody>
          <a:bodyPr/>
          <a:lstStyle/>
          <a:p>
            <a:fld id="{C4E65C2B-F83C-5B41-B5D7-950265EEFC35}" type="slidenum">
              <a:rPr lang="en-US" smtClean="0"/>
              <a:t>21</a:t>
            </a:fld>
            <a:endParaRPr lang="en-US"/>
          </a:p>
        </p:txBody>
      </p:sp>
    </p:spTree>
    <p:extLst>
      <p:ext uri="{BB962C8B-B14F-4D97-AF65-F5344CB8AC3E}">
        <p14:creationId xmlns:p14="http://schemas.microsoft.com/office/powerpoint/2010/main" val="1032649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65C2B-F83C-5B41-B5D7-950265EEFC35}" type="slidenum">
              <a:rPr lang="en-US" smtClean="0"/>
              <a:t>2</a:t>
            </a:fld>
            <a:endParaRPr lang="en-US"/>
          </a:p>
        </p:txBody>
      </p:sp>
    </p:spTree>
    <p:extLst>
      <p:ext uri="{BB962C8B-B14F-4D97-AF65-F5344CB8AC3E}">
        <p14:creationId xmlns:p14="http://schemas.microsoft.com/office/powerpoint/2010/main" val="20844149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FF60F-3E8F-F128-F634-D6EE65EBBA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FDDDA0-95CF-6638-AC9A-1D211D7FA8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181734-7F56-F9D3-0223-0CDC5D18A0B5}"/>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TB disease in the United States is most common among people who were born in countries with high rates of TB.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Demographic characteristics of TB patients have remained consistent over the last several years. For example, since 2010, the majority of reported TB disease cases in the U.S. occur among non-U.S.-born persons. The data on this slide is from 2023. </a:t>
            </a:r>
          </a:p>
          <a:p>
            <a:r>
              <a:rPr lang="en-US" sz="1200" kern="1200" dirty="0">
                <a:solidFill>
                  <a:schemeClr val="tx1"/>
                </a:solidFill>
                <a:effectLst/>
                <a:latin typeface="+mn-lt"/>
                <a:ea typeface="+mn-ea"/>
                <a:cs typeface="+mn-cs"/>
              </a:rPr>
              <a:t> </a:t>
            </a:r>
            <a:endParaRPr lang="en-US" dirty="0"/>
          </a:p>
          <a:p>
            <a:r>
              <a:rPr lang="en-US" dirty="0"/>
              <a:t>For more information: https://</a:t>
            </a:r>
            <a:r>
              <a:rPr lang="en-US" dirty="0" err="1"/>
              <a:t>www.cdc.gov</a:t>
            </a:r>
            <a:r>
              <a:rPr lang="en-US" dirty="0"/>
              <a:t>/tb-surveillance-report-2023/</a:t>
            </a:r>
            <a:r>
              <a:rPr lang="en-US" dirty="0" err="1"/>
              <a:t>index.html</a:t>
            </a:r>
            <a:endParaRPr lang="en-US" dirty="0"/>
          </a:p>
        </p:txBody>
      </p:sp>
      <p:sp>
        <p:nvSpPr>
          <p:cNvPr id="4" name="Slide Number Placeholder 3">
            <a:extLst>
              <a:ext uri="{FF2B5EF4-FFF2-40B4-BE49-F238E27FC236}">
                <a16:creationId xmlns:a16="http://schemas.microsoft.com/office/drawing/2014/main" id="{A3517333-B7DC-5186-CC40-7C1BFF0B6557}"/>
              </a:ext>
            </a:extLst>
          </p:cNvPr>
          <p:cNvSpPr>
            <a:spLocks noGrp="1"/>
          </p:cNvSpPr>
          <p:nvPr>
            <p:ph type="sldNum" sz="quarter" idx="5"/>
          </p:nvPr>
        </p:nvSpPr>
        <p:spPr/>
        <p:txBody>
          <a:bodyPr/>
          <a:lstStyle/>
          <a:p>
            <a:fld id="{C4E65C2B-F83C-5B41-B5D7-950265EEFC35}" type="slidenum">
              <a:rPr lang="en-US" smtClean="0"/>
              <a:t>22</a:t>
            </a:fld>
            <a:endParaRPr lang="en-US"/>
          </a:p>
        </p:txBody>
      </p:sp>
    </p:spTree>
    <p:extLst>
      <p:ext uri="{BB962C8B-B14F-4D97-AF65-F5344CB8AC3E}">
        <p14:creationId xmlns:p14="http://schemas.microsoft.com/office/powerpoint/2010/main" val="39434477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872DF-3CB5-A48C-D04E-98A54F1A9C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3FD6DD-FBE6-A0C1-9BFD-1EE80065AF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E14F07-33FA-8BE1-9834-6233FD866AA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seen on the previous slide, TB disease in the United States is most common among people who were born in countries outside the U.S., usually countries with high rates of TB.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pie chart shows the most common countries of birth among non-U.S.-born persons with TB disease reported in the U.S.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most common countries of birth among non-U.S.-born TB patients remained fairly consistent over the last several years. This slide shows data from 202</a:t>
            </a:r>
            <a:r>
              <a:rPr lang="en-US" sz="1200" strike="noStrike" kern="12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with Mexico (17%) the most frequently reported country of birth, followed by the Philippines (11%), India (8%), Vietnam (6%), and China (5%). Other countries represented 52% of cases.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https://www.cdc.gov/tb-surveillance-report-2023/index.html</a:t>
            </a:r>
          </a:p>
        </p:txBody>
      </p:sp>
      <p:sp>
        <p:nvSpPr>
          <p:cNvPr id="4" name="Slide Number Placeholder 3">
            <a:extLst>
              <a:ext uri="{FF2B5EF4-FFF2-40B4-BE49-F238E27FC236}">
                <a16:creationId xmlns:a16="http://schemas.microsoft.com/office/drawing/2014/main" id="{B0D16E8E-89AD-E530-2C19-BC288EBAC2B0}"/>
              </a:ext>
            </a:extLst>
          </p:cNvPr>
          <p:cNvSpPr>
            <a:spLocks noGrp="1"/>
          </p:cNvSpPr>
          <p:nvPr>
            <p:ph type="sldNum" sz="quarter" idx="5"/>
          </p:nvPr>
        </p:nvSpPr>
        <p:spPr/>
        <p:txBody>
          <a:bodyPr/>
          <a:lstStyle/>
          <a:p>
            <a:fld id="{C4E65C2B-F83C-5B41-B5D7-950265EEFC35}" type="slidenum">
              <a:rPr lang="en-US" smtClean="0"/>
              <a:t>23</a:t>
            </a:fld>
            <a:endParaRPr lang="en-US"/>
          </a:p>
        </p:txBody>
      </p:sp>
    </p:spTree>
    <p:extLst>
      <p:ext uri="{BB962C8B-B14F-4D97-AF65-F5344CB8AC3E}">
        <p14:creationId xmlns:p14="http://schemas.microsoft.com/office/powerpoint/2010/main" val="491883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852D3-A91E-7E01-D972-4164B0E5B3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C25A59-8DF9-18A7-7721-4768EB990D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3C4BBF-ECB3-3650-8670-BA301176FC0B}"/>
              </a:ext>
            </a:extLst>
          </p:cNvPr>
          <p:cNvSpPr>
            <a:spLocks noGrp="1"/>
          </p:cNvSpPr>
          <p:nvPr>
            <p:ph type="body" idx="1"/>
          </p:nvPr>
        </p:nvSpPr>
        <p:spPr/>
        <p:txBody>
          <a:bodyPr/>
          <a:lstStyle/>
          <a:p>
            <a:endParaRPr lang="en-US" strike="sngStrike" dirty="0"/>
          </a:p>
          <a:p>
            <a:r>
              <a:rPr lang="en-US" strike="noStrike" dirty="0"/>
              <a:t>In 2023 Hispanic or Latino persons (36.8%) represented the largest proportion of TB patients, followed by Non-Hispanic Asian persons (30.0%), non-Hispanic Black or African American persons (17.6%), and non-Hispanic White persons (9.3%). American Indian or Alaska Native persons, Native Hawaiian or Other Pacific Islander persons, persons who identify with more than one race, persons who identify as Other race and those with unknown or missing race/ethnicity information each represented 1–2% of patients. </a:t>
            </a:r>
          </a:p>
          <a:p>
            <a:endParaRPr lang="en-US" dirty="0"/>
          </a:p>
          <a:p>
            <a:r>
              <a:rPr lang="en-US" dirty="0"/>
              <a:t>For more information: https://www.cdc.gov/tb-surveillance-report-2023/index.html</a:t>
            </a:r>
          </a:p>
        </p:txBody>
      </p:sp>
      <p:sp>
        <p:nvSpPr>
          <p:cNvPr id="4" name="Slide Number Placeholder 3">
            <a:extLst>
              <a:ext uri="{FF2B5EF4-FFF2-40B4-BE49-F238E27FC236}">
                <a16:creationId xmlns:a16="http://schemas.microsoft.com/office/drawing/2014/main" id="{5FF7F943-B906-362F-CA49-60CC5FE0930C}"/>
              </a:ext>
            </a:extLst>
          </p:cNvPr>
          <p:cNvSpPr>
            <a:spLocks noGrp="1"/>
          </p:cNvSpPr>
          <p:nvPr>
            <p:ph type="sldNum" sz="quarter" idx="5"/>
          </p:nvPr>
        </p:nvSpPr>
        <p:spPr/>
        <p:txBody>
          <a:bodyPr/>
          <a:lstStyle/>
          <a:p>
            <a:fld id="{C4E65C2B-F83C-5B41-B5D7-950265EEFC35}" type="slidenum">
              <a:rPr lang="en-US" smtClean="0"/>
              <a:t>24</a:t>
            </a:fld>
            <a:endParaRPr lang="en-US"/>
          </a:p>
        </p:txBody>
      </p:sp>
    </p:spTree>
    <p:extLst>
      <p:ext uri="{BB962C8B-B14F-4D97-AF65-F5344CB8AC3E}">
        <p14:creationId xmlns:p14="http://schemas.microsoft.com/office/powerpoint/2010/main" val="3611941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not everyone with </a:t>
            </a:r>
            <a:r>
              <a:rPr lang="en-US" sz="1200" kern="1200" dirty="0">
                <a:solidFill>
                  <a:schemeClr val="tx1"/>
                </a:solidFill>
                <a:effectLst/>
                <a:latin typeface="+mn-lt"/>
                <a:ea typeface="+mn-ea"/>
                <a:cs typeface="+mn-cs"/>
              </a:rPr>
              <a:t>inactive</a:t>
            </a:r>
            <a:r>
              <a:rPr lang="en-US" dirty="0"/>
              <a:t> TB will develop TB disease, about 1 in 10 people will develop TB disease over their lifetimes if not treated. Progression from untreated </a:t>
            </a:r>
            <a:r>
              <a:rPr lang="en-US" sz="1200" kern="1200" dirty="0">
                <a:solidFill>
                  <a:schemeClr val="tx1"/>
                </a:solidFill>
                <a:effectLst/>
                <a:latin typeface="+mn-lt"/>
                <a:ea typeface="+mn-ea"/>
                <a:cs typeface="+mn-cs"/>
              </a:rPr>
              <a:t>inactive</a:t>
            </a:r>
            <a:r>
              <a:rPr lang="en-US" dirty="0"/>
              <a:t> TB to TB disease is estimated to account for more than 80% of U.S. TB cases.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Babies and young children are also at higher risk because they often have weak immune systems.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https://www.cdc.gov/tb/risk-factors/index.html</a:t>
            </a:r>
          </a:p>
          <a:p>
            <a:endParaRPr lang="en-US" dirty="0"/>
          </a:p>
        </p:txBody>
      </p:sp>
      <p:sp>
        <p:nvSpPr>
          <p:cNvPr id="4" name="Slide Number Placeholder 3"/>
          <p:cNvSpPr>
            <a:spLocks noGrp="1"/>
          </p:cNvSpPr>
          <p:nvPr>
            <p:ph type="sldNum" sz="quarter" idx="5"/>
          </p:nvPr>
        </p:nvSpPr>
        <p:spPr/>
        <p:txBody>
          <a:bodyPr/>
          <a:lstStyle/>
          <a:p>
            <a:fld id="{C4E65C2B-F83C-5B41-B5D7-950265EEFC35}" type="slidenum">
              <a:rPr lang="en-US" smtClean="0"/>
              <a:t>25</a:t>
            </a:fld>
            <a:endParaRPr lang="en-US"/>
          </a:p>
        </p:txBody>
      </p:sp>
    </p:spTree>
    <p:extLst>
      <p:ext uri="{BB962C8B-B14F-4D97-AF65-F5344CB8AC3E}">
        <p14:creationId xmlns:p14="http://schemas.microsoft.com/office/powerpoint/2010/main" val="2913963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Health care providers are encouraged to use newer </a:t>
            </a:r>
            <a:r>
              <a:rPr lang="en-US" sz="1200" b="0" i="0" u="none" strike="noStrike" kern="1200" dirty="0">
                <a:solidFill>
                  <a:schemeClr val="tx1"/>
                </a:solidFill>
                <a:effectLst/>
                <a:latin typeface="+mn-lt"/>
                <a:ea typeface="+mn-ea"/>
                <a:cs typeface="+mn-cs"/>
              </a:rPr>
              <a:t>TB blood tests</a:t>
            </a:r>
            <a:r>
              <a:rPr lang="en-US" sz="1200" b="0" i="1" u="none" strike="noStrike"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to screen for TB infection</a:t>
            </a:r>
            <a:r>
              <a:rPr lang="en-US" sz="1200" b="0" i="1" kern="120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positive TB skin test or TB blood test only tells that a person has been infected with TB germs. It does not tell whether the person has inactive TB or has progressed to TB disease. Other tests, such as a chest x-ray and a sample of sputum, are needed to see whether the person has TB disease.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Generally, it is not recommended to test a person with both a TB skin test and a TB blood test.</a:t>
            </a:r>
            <a:endParaRPr lang="en-US" dirty="0"/>
          </a:p>
          <a:p>
            <a:endParaRPr lang="en-US" dirty="0"/>
          </a:p>
          <a:p>
            <a:r>
              <a:rPr lang="en-US" dirty="0"/>
              <a:t>For more information: https://www.cdc.gov/tb/testing/index.html</a:t>
            </a:r>
          </a:p>
        </p:txBody>
      </p:sp>
      <p:sp>
        <p:nvSpPr>
          <p:cNvPr id="4" name="Slide Number Placeholder 3"/>
          <p:cNvSpPr>
            <a:spLocks noGrp="1"/>
          </p:cNvSpPr>
          <p:nvPr>
            <p:ph type="sldNum" sz="quarter" idx="5"/>
          </p:nvPr>
        </p:nvSpPr>
        <p:spPr/>
        <p:txBody>
          <a:bodyPr/>
          <a:lstStyle/>
          <a:p>
            <a:fld id="{C4E65C2B-F83C-5B41-B5D7-950265EEFC35}" type="slidenum">
              <a:rPr lang="en-US" smtClean="0"/>
              <a:t>27</a:t>
            </a:fld>
            <a:endParaRPr lang="en-US"/>
          </a:p>
        </p:txBody>
      </p:sp>
    </p:spTree>
    <p:extLst>
      <p:ext uri="{BB962C8B-B14F-4D97-AF65-F5344CB8AC3E}">
        <p14:creationId xmlns:p14="http://schemas.microsoft.com/office/powerpoint/2010/main" val="36475872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Blood tests measure a person’s immune reactivity to TB germs. White blood cells from most people that have been infected with TB germs will release interferon-gamma (IFN-g) when mixed with antigens (substances that can produce an immune response) derived from TB germs.</a:t>
            </a:r>
          </a:p>
          <a:p>
            <a:endParaRPr lang="en-US" dirty="0"/>
          </a:p>
          <a:p>
            <a:r>
              <a:rPr lang="en-US" dirty="0"/>
              <a:t>Results for blood tests can be read as positive or negative. If the result is not a clear positive or negative, the test can be repeated. </a:t>
            </a:r>
          </a:p>
          <a:p>
            <a:endParaRPr lang="en-US" dirty="0"/>
          </a:p>
          <a:p>
            <a:r>
              <a:rPr lang="en-US" dirty="0"/>
              <a:t>Positive: </a:t>
            </a:r>
            <a:r>
              <a:rPr lang="en-US" sz="1200" kern="1200" dirty="0">
                <a:solidFill>
                  <a:schemeClr val="tx1"/>
                </a:solidFill>
                <a:effectLst/>
                <a:latin typeface="+mn-lt"/>
                <a:ea typeface="+mn-ea"/>
                <a:cs typeface="+mn-cs"/>
              </a:rPr>
              <a:t>Inactive</a:t>
            </a:r>
            <a:r>
              <a:rPr lang="en-US" dirty="0"/>
              <a:t> TB likely</a:t>
            </a:r>
          </a:p>
          <a:p>
            <a:r>
              <a:rPr lang="en-US" dirty="0"/>
              <a:t>Negative: </a:t>
            </a:r>
            <a:r>
              <a:rPr lang="en-US" sz="1200" kern="1200" dirty="0">
                <a:solidFill>
                  <a:schemeClr val="tx1"/>
                </a:solidFill>
                <a:effectLst/>
                <a:latin typeface="+mn-lt"/>
                <a:ea typeface="+mn-ea"/>
                <a:cs typeface="+mn-cs"/>
              </a:rPr>
              <a:t>Inactive</a:t>
            </a:r>
            <a:r>
              <a:rPr lang="en-US" dirty="0"/>
              <a:t> TB unlikely, but cannot be excluded, especially if the</a:t>
            </a:r>
          </a:p>
          <a:p>
            <a:pPr marL="228600" indent="-228600">
              <a:buAutoNum type="arabicPeriod"/>
            </a:pPr>
            <a:r>
              <a:rPr lang="en-US" dirty="0"/>
              <a:t>Person has signs and symptoms consistent with TB disease</a:t>
            </a:r>
          </a:p>
          <a:p>
            <a:pPr marL="228600" indent="-228600">
              <a:buAutoNum type="arabicPeriod"/>
            </a:pPr>
            <a:r>
              <a:rPr lang="en-US" dirty="0"/>
              <a:t>Person has a high risk for developing TB disease once infected with TB germs</a:t>
            </a:r>
          </a:p>
          <a:p>
            <a:endParaRPr lang="en-US" dirty="0"/>
          </a:p>
          <a:p>
            <a:r>
              <a:rPr lang="en-US" dirty="0"/>
              <a:t>Blood tests are the preferred test for people who have received the </a:t>
            </a:r>
            <a:r>
              <a:rPr lang="en-US" sz="1200" kern="1200" dirty="0">
                <a:solidFill>
                  <a:schemeClr val="tx1"/>
                </a:solidFill>
                <a:effectLst/>
                <a:latin typeface="+mn-lt"/>
                <a:ea typeface="+mn-ea"/>
                <a:cs typeface="+mn-cs"/>
              </a:rPr>
              <a:t>bacille Calmette-Guerin (BCG) vaccine</a:t>
            </a:r>
            <a:r>
              <a:rPr lang="en-US" dirty="0"/>
              <a:t>. See slides 30 and 31 for more info on BCG.</a:t>
            </a:r>
          </a:p>
          <a:p>
            <a:endParaRPr lang="en-US" dirty="0"/>
          </a:p>
          <a:p>
            <a:r>
              <a:rPr lang="en-US" dirty="0"/>
              <a:t>For more information: https://www.cdc.gov/tb/testing/blood-test.html</a:t>
            </a:r>
          </a:p>
        </p:txBody>
      </p:sp>
      <p:sp>
        <p:nvSpPr>
          <p:cNvPr id="4" name="Slide Number Placeholder 3"/>
          <p:cNvSpPr>
            <a:spLocks noGrp="1"/>
          </p:cNvSpPr>
          <p:nvPr>
            <p:ph type="sldNum" sz="quarter" idx="5"/>
          </p:nvPr>
        </p:nvSpPr>
        <p:spPr/>
        <p:txBody>
          <a:bodyPr/>
          <a:lstStyle/>
          <a:p>
            <a:fld id="{C4E65C2B-F83C-5B41-B5D7-950265EEFC35}" type="slidenum">
              <a:rPr lang="en-US" smtClean="0"/>
              <a:t>28</a:t>
            </a:fld>
            <a:endParaRPr lang="en-US"/>
          </a:p>
        </p:txBody>
      </p:sp>
    </p:spTree>
    <p:extLst>
      <p:ext uri="{BB962C8B-B14F-4D97-AF65-F5344CB8AC3E}">
        <p14:creationId xmlns:p14="http://schemas.microsoft.com/office/powerpoint/2010/main" val="38100796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image on the left shows a TB skin test being administered into a patient’s arm. The image on the right shows the test being read by measuring the reaction at the test injection site.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A skin test is NOT a vaccine for TB disease.</a:t>
            </a:r>
            <a:endParaRPr lang="en-US" dirty="0"/>
          </a:p>
          <a:p>
            <a:endParaRPr lang="en-US" dirty="0"/>
          </a:p>
          <a:p>
            <a:r>
              <a:rPr lang="en-US" dirty="0"/>
              <a:t>A TB skin test requires two visits with a health care provider.</a:t>
            </a:r>
          </a:p>
          <a:p>
            <a:r>
              <a:rPr lang="en-US" dirty="0"/>
              <a:t>On the first visit, t</a:t>
            </a:r>
            <a:r>
              <a:rPr lang="en-US" sz="1200" b="0" dirty="0"/>
              <a:t>he skin test is placed by injecting a small amount of fluid (called tuberculin) into the skin on the lower part of the arm. The skin will react if there are TB germs in the body.</a:t>
            </a:r>
          </a:p>
          <a:p>
            <a:pPr marL="0" indent="0">
              <a:buFont typeface="Arial" panose="020B0604020202020204" pitchFamily="34" charset="0"/>
              <a:buNone/>
            </a:pPr>
            <a:r>
              <a:rPr lang="en-US" dirty="0"/>
              <a:t>A person given the tuberculin skin test must return within 48–72 hours to have a trained health care worker look for a reaction on the arm. </a:t>
            </a:r>
            <a:r>
              <a:rPr lang="en-US" sz="1200" b="0" dirty="0"/>
              <a:t>The result depends on the size of the raised, hard area where the skin reacted.</a:t>
            </a:r>
          </a:p>
          <a:p>
            <a:pPr marL="0" indent="0">
              <a:buFont typeface="Arial" panose="020B0604020202020204" pitchFamily="34" charset="0"/>
              <a:buNone/>
            </a:pPr>
            <a:endParaRPr lang="en-US" sz="1200" b="0" dirty="0"/>
          </a:p>
          <a:p>
            <a:pPr marL="0" indent="0">
              <a:buFont typeface="Arial" panose="020B0604020202020204" pitchFamily="34" charset="0"/>
              <a:buNone/>
            </a:pPr>
            <a:r>
              <a:rPr lang="en-US" dirty="0"/>
              <a:t>The result depends on the size of the raised, hard area or swelling.</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Positive skin test</a:t>
            </a:r>
            <a:r>
              <a:rPr lang="en-US" dirty="0"/>
              <a:t>: This means the person’s body is infected with TB germs. Additional tests are needed to determine if the person has </a:t>
            </a:r>
            <a:r>
              <a:rPr lang="en-US" sz="1200" kern="1200" dirty="0">
                <a:solidFill>
                  <a:schemeClr val="tx1"/>
                </a:solidFill>
                <a:effectLst/>
                <a:latin typeface="+mn-lt"/>
                <a:ea typeface="+mn-ea"/>
                <a:cs typeface="+mn-cs"/>
              </a:rPr>
              <a:t>inactive</a:t>
            </a:r>
            <a:r>
              <a:rPr lang="en-US" dirty="0"/>
              <a:t> TB (LTBI) or TB disease.</a:t>
            </a:r>
          </a:p>
          <a:p>
            <a:pPr marL="0" indent="0">
              <a:buFont typeface="Arial" panose="020B0604020202020204" pitchFamily="34" charset="0"/>
              <a:buNone/>
            </a:pPr>
            <a:r>
              <a:rPr lang="en-US" b="1" dirty="0"/>
              <a:t>Negative skin test</a:t>
            </a:r>
            <a:r>
              <a:rPr lang="en-US" dirty="0"/>
              <a:t>: This means the person’s body did not react to the test, and that </a:t>
            </a:r>
            <a:r>
              <a:rPr lang="en-US" sz="1200" kern="1200" dirty="0">
                <a:solidFill>
                  <a:schemeClr val="tx1"/>
                </a:solidFill>
                <a:effectLst/>
                <a:latin typeface="+mn-lt"/>
                <a:ea typeface="+mn-ea"/>
                <a:cs typeface="+mn-cs"/>
              </a:rPr>
              <a:t>inactive</a:t>
            </a:r>
            <a:r>
              <a:rPr lang="en-US" dirty="0"/>
              <a:t> TB or TB disease is not likely.</a:t>
            </a:r>
          </a:p>
          <a:p>
            <a:endParaRPr lang="en-US" dirty="0"/>
          </a:p>
          <a:p>
            <a:r>
              <a:rPr lang="en-US" dirty="0"/>
              <a:t>For more information: https://www.cdc.gov/tb/testing/skin-test.html</a:t>
            </a:r>
          </a:p>
        </p:txBody>
      </p:sp>
      <p:sp>
        <p:nvSpPr>
          <p:cNvPr id="4" name="Slide Number Placeholder 3"/>
          <p:cNvSpPr>
            <a:spLocks noGrp="1"/>
          </p:cNvSpPr>
          <p:nvPr>
            <p:ph type="sldNum" sz="quarter" idx="5"/>
          </p:nvPr>
        </p:nvSpPr>
        <p:spPr/>
        <p:txBody>
          <a:bodyPr/>
          <a:lstStyle/>
          <a:p>
            <a:fld id="{C4E65C2B-F83C-5B41-B5D7-950265EEFC35}" type="slidenum">
              <a:rPr lang="en-US" smtClean="0"/>
              <a:t>29</a:t>
            </a:fld>
            <a:endParaRPr lang="en-US"/>
          </a:p>
        </p:txBody>
      </p:sp>
    </p:spTree>
    <p:extLst>
      <p:ext uri="{BB962C8B-B14F-4D97-AF65-F5344CB8AC3E}">
        <p14:creationId xmlns:p14="http://schemas.microsoft.com/office/powerpoint/2010/main" val="5648181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BCG is a vaccine for preventing TB disease. It is a weak form of bacteria that is closely related to the germs that cause TB. This vaccine is not widely used in the United States, but it is often given to infants and small children in other countries where TB is common. BCG vaccine does not always protect people from getting TB and protection goes away as people get older.</a:t>
            </a:r>
            <a:br>
              <a:rPr lang="en-US" sz="1200" kern="1200">
                <a:solidFill>
                  <a:schemeClr val="tx1"/>
                </a:solidFill>
                <a:effectLst/>
                <a:latin typeface="+mn-lt"/>
                <a:ea typeface="+mn-ea"/>
                <a:cs typeface="+mn-cs"/>
              </a:rPr>
            </a:br>
            <a:endParaRPr lang="en-US"/>
          </a:p>
          <a:p>
            <a:r>
              <a:rPr lang="en-US"/>
              <a:t>For more information: https://www.cdc.gov/tb/vaccines/index.html</a:t>
            </a:r>
          </a:p>
        </p:txBody>
      </p:sp>
      <p:sp>
        <p:nvSpPr>
          <p:cNvPr id="4" name="Slide Number Placeholder 3"/>
          <p:cNvSpPr>
            <a:spLocks noGrp="1"/>
          </p:cNvSpPr>
          <p:nvPr>
            <p:ph type="sldNum" sz="quarter" idx="5"/>
          </p:nvPr>
        </p:nvSpPr>
        <p:spPr/>
        <p:txBody>
          <a:bodyPr/>
          <a:lstStyle/>
          <a:p>
            <a:fld id="{C4E65C2B-F83C-5B41-B5D7-950265EEFC35}" type="slidenum">
              <a:rPr lang="en-US" smtClean="0"/>
              <a:t>30</a:t>
            </a:fld>
            <a:endParaRPr lang="en-US"/>
          </a:p>
        </p:txBody>
      </p:sp>
    </p:spTree>
    <p:extLst>
      <p:ext uri="{BB962C8B-B14F-4D97-AF65-F5344CB8AC3E}">
        <p14:creationId xmlns:p14="http://schemas.microsoft.com/office/powerpoint/2010/main" val="19538634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Many people born outside of the United States have received the TB vaccine.</a:t>
            </a:r>
          </a:p>
          <a:p>
            <a:endParaRPr lang="en-US" sz="1200" kern="1200">
              <a:solidFill>
                <a:schemeClr val="tx1"/>
              </a:solidFill>
              <a:effectLst/>
              <a:latin typeface="+mn-lt"/>
              <a:ea typeface="+mn-ea"/>
              <a:cs typeface="+mn-cs"/>
            </a:endParaRPr>
          </a:p>
          <a:p>
            <a:r>
              <a:rPr lang="en-US"/>
              <a:t>The TB vaccine may cause a false-positive reaction to the TB skin test, which can complicate decisions about treatment. The presence or size of a TB skin test reaction in those who have been vaccinated with BCG does not predict whether the vaccine will provide protection against TB disease.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TB blood tests, unlike the TB skin test, are not affected by prior TB vaccination and are easier to interpret in people who have received the TB vaccine.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For more information: https://www.cdc.gov/tb/vaccines/index.html</a:t>
            </a:r>
          </a:p>
          <a:p>
            <a:endParaRPr lang="en-US"/>
          </a:p>
        </p:txBody>
      </p:sp>
      <p:sp>
        <p:nvSpPr>
          <p:cNvPr id="4" name="Slide Number Placeholder 3"/>
          <p:cNvSpPr>
            <a:spLocks noGrp="1"/>
          </p:cNvSpPr>
          <p:nvPr>
            <p:ph type="sldNum" sz="quarter" idx="5"/>
          </p:nvPr>
        </p:nvSpPr>
        <p:spPr/>
        <p:txBody>
          <a:bodyPr/>
          <a:lstStyle/>
          <a:p>
            <a:fld id="{C4E65C2B-F83C-5B41-B5D7-950265EEFC35}" type="slidenum">
              <a:rPr lang="en-US" smtClean="0"/>
              <a:t>31</a:t>
            </a:fld>
            <a:endParaRPr lang="en-US"/>
          </a:p>
        </p:txBody>
      </p:sp>
    </p:spTree>
    <p:extLst>
      <p:ext uri="{BB962C8B-B14F-4D97-AF65-F5344CB8AC3E}">
        <p14:creationId xmlns:p14="http://schemas.microsoft.com/office/powerpoint/2010/main" val="39757477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People with </a:t>
            </a:r>
            <a:r>
              <a:rPr lang="en-US" sz="1200" kern="1200">
                <a:solidFill>
                  <a:schemeClr val="tx1"/>
                </a:solidFill>
                <a:effectLst/>
                <a:latin typeface="+mn-lt"/>
                <a:ea typeface="+mn-ea"/>
                <a:cs typeface="+mn-cs"/>
              </a:rPr>
              <a:t>inactive</a:t>
            </a:r>
            <a:r>
              <a:rPr lang="en-US"/>
              <a:t> TB do not have symptoms, and they cannot spread TB germs to others. However, if </a:t>
            </a:r>
            <a:r>
              <a:rPr lang="en-US" sz="1200" kern="1200">
                <a:solidFill>
                  <a:schemeClr val="tx1"/>
                </a:solidFill>
                <a:effectLst/>
                <a:latin typeface="+mn-lt"/>
                <a:ea typeface="+mn-ea"/>
                <a:cs typeface="+mn-cs"/>
              </a:rPr>
              <a:t>inactive</a:t>
            </a:r>
            <a:r>
              <a:rPr lang="en-US"/>
              <a:t> TB germs become active in the body and multiply, the person will go from having </a:t>
            </a:r>
            <a:r>
              <a:rPr lang="en-US" sz="1200" kern="1200">
                <a:solidFill>
                  <a:schemeClr val="tx1"/>
                </a:solidFill>
                <a:effectLst/>
                <a:latin typeface="+mn-lt"/>
                <a:ea typeface="+mn-ea"/>
                <a:cs typeface="+mn-cs"/>
              </a:rPr>
              <a:t>inactive</a:t>
            </a:r>
            <a:r>
              <a:rPr lang="en-US"/>
              <a:t> TB to being sick with TB disease. For this reason, people with </a:t>
            </a:r>
            <a:r>
              <a:rPr lang="en-US" sz="1200" kern="1200">
                <a:solidFill>
                  <a:schemeClr val="tx1"/>
                </a:solidFill>
                <a:effectLst/>
                <a:latin typeface="+mn-lt"/>
                <a:ea typeface="+mn-ea"/>
                <a:cs typeface="+mn-cs"/>
              </a:rPr>
              <a:t>inactive</a:t>
            </a:r>
            <a:r>
              <a:rPr lang="en-US"/>
              <a:t> TB should be treated to prevent them from developing TB disease. Treatment of </a:t>
            </a:r>
            <a:r>
              <a:rPr lang="en-US" sz="1200" kern="1200">
                <a:solidFill>
                  <a:schemeClr val="tx1"/>
                </a:solidFill>
                <a:effectLst/>
                <a:latin typeface="+mn-lt"/>
                <a:ea typeface="+mn-ea"/>
                <a:cs typeface="+mn-cs"/>
              </a:rPr>
              <a:t>inactive</a:t>
            </a:r>
            <a:r>
              <a:rPr lang="en-US"/>
              <a:t> TB is essential to controlling TB in the United States because it substantially reduces the risk that </a:t>
            </a:r>
            <a:r>
              <a:rPr lang="en-US" sz="1200" kern="1200">
                <a:solidFill>
                  <a:schemeClr val="tx1"/>
                </a:solidFill>
                <a:effectLst/>
                <a:latin typeface="+mn-lt"/>
                <a:ea typeface="+mn-ea"/>
                <a:cs typeface="+mn-cs"/>
              </a:rPr>
              <a:t>inactive</a:t>
            </a:r>
            <a:r>
              <a:rPr lang="en-US"/>
              <a:t> TB will progress to TB disease.</a:t>
            </a:r>
            <a:endParaRPr lang="en-US" sz="1200"/>
          </a:p>
          <a:p>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For more information: https://www.cdc.gov/tb/treatment/treatment-for-inactive-tuberculosis.html</a:t>
            </a:r>
            <a:endParaRPr lang="en-US"/>
          </a:p>
          <a:p>
            <a:endParaRPr lang="en-US"/>
          </a:p>
        </p:txBody>
      </p:sp>
      <p:sp>
        <p:nvSpPr>
          <p:cNvPr id="4" name="Slide Number Placeholder 3"/>
          <p:cNvSpPr>
            <a:spLocks noGrp="1"/>
          </p:cNvSpPr>
          <p:nvPr>
            <p:ph type="sldNum" sz="quarter" idx="5"/>
          </p:nvPr>
        </p:nvSpPr>
        <p:spPr/>
        <p:txBody>
          <a:bodyPr/>
          <a:lstStyle/>
          <a:p>
            <a:fld id="{C4E65C2B-F83C-5B41-B5D7-950265EEFC35}" type="slidenum">
              <a:rPr lang="en-US" smtClean="0"/>
              <a:t>33</a:t>
            </a:fld>
            <a:endParaRPr lang="en-US"/>
          </a:p>
        </p:txBody>
      </p:sp>
    </p:spTree>
    <p:extLst>
      <p:ext uri="{BB962C8B-B14F-4D97-AF65-F5344CB8AC3E}">
        <p14:creationId xmlns:p14="http://schemas.microsoft.com/office/powerpoint/2010/main" val="2143080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TB is an airborne disease that spreads from person to person through the air. When a person breathes in TB germs, the germs can settle in the lungs and begin to grow. From there, the germs can move through the blood to other parts of the body, like the kidney, spine, or brain. Pulmonary TB is TB in the lungs. Extrapulmonary TB is TB disease that occurs in places other than the lungs.</a:t>
            </a:r>
          </a:p>
          <a:p>
            <a:endParaRPr lang="en-US"/>
          </a:p>
          <a:p>
            <a:r>
              <a:rPr lang="en-US"/>
              <a:t>For more information: https://www.cdc.gov/tb/about/index.html </a:t>
            </a:r>
          </a:p>
        </p:txBody>
      </p:sp>
      <p:sp>
        <p:nvSpPr>
          <p:cNvPr id="4" name="Slide Number Placeholder 3"/>
          <p:cNvSpPr>
            <a:spLocks noGrp="1"/>
          </p:cNvSpPr>
          <p:nvPr>
            <p:ph type="sldNum" sz="quarter" idx="5"/>
          </p:nvPr>
        </p:nvSpPr>
        <p:spPr/>
        <p:txBody>
          <a:bodyPr/>
          <a:lstStyle/>
          <a:p>
            <a:fld id="{C4E65C2B-F83C-5B41-B5D7-950265EEFC35}" type="slidenum">
              <a:rPr lang="en-US" smtClean="0"/>
              <a:t>4</a:t>
            </a:fld>
            <a:endParaRPr lang="en-US"/>
          </a:p>
        </p:txBody>
      </p:sp>
    </p:spTree>
    <p:extLst>
      <p:ext uri="{BB962C8B-B14F-4D97-AF65-F5344CB8AC3E}">
        <p14:creationId xmlns:p14="http://schemas.microsoft.com/office/powerpoint/2010/main" val="28843833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t>Treating </a:t>
            </a:r>
            <a:r>
              <a:rPr lang="en-US" sz="1200" kern="1200">
                <a:solidFill>
                  <a:schemeClr val="tx1"/>
                </a:solidFill>
                <a:effectLst/>
                <a:latin typeface="+mn-lt"/>
                <a:ea typeface="+mn-ea"/>
                <a:cs typeface="+mn-cs"/>
              </a:rPr>
              <a:t>inactive</a:t>
            </a:r>
            <a:r>
              <a:rPr lang="en-US"/>
              <a:t> TB is effective in preventing TB disease. There are several options for the treatment of </a:t>
            </a:r>
            <a:r>
              <a:rPr lang="en-US" sz="1200" kern="1200">
                <a:solidFill>
                  <a:schemeClr val="tx1"/>
                </a:solidFill>
                <a:effectLst/>
                <a:latin typeface="+mn-lt"/>
                <a:ea typeface="+mn-ea"/>
                <a:cs typeface="+mn-cs"/>
              </a:rPr>
              <a:t>inactive</a:t>
            </a:r>
            <a:r>
              <a:rPr lang="en-US"/>
              <a:t> TB. There have been advances in shortening the length of </a:t>
            </a:r>
            <a:r>
              <a:rPr lang="en-US" sz="1200" kern="1200">
                <a:solidFill>
                  <a:schemeClr val="tx1"/>
                </a:solidFill>
                <a:effectLst/>
                <a:latin typeface="+mn-lt"/>
                <a:ea typeface="+mn-ea"/>
                <a:cs typeface="+mn-cs"/>
              </a:rPr>
              <a:t>inactive</a:t>
            </a:r>
            <a:r>
              <a:rPr lang="en-US"/>
              <a:t> TB infection treatment from 6–9 months to 3–4 months. Short-course </a:t>
            </a:r>
            <a:r>
              <a:rPr lang="en-US" sz="1200" kern="1200">
                <a:solidFill>
                  <a:schemeClr val="tx1"/>
                </a:solidFill>
                <a:effectLst/>
                <a:latin typeface="+mn-lt"/>
                <a:ea typeface="+mn-ea"/>
                <a:cs typeface="+mn-cs"/>
              </a:rPr>
              <a:t>inactive</a:t>
            </a:r>
            <a:r>
              <a:rPr lang="en-US"/>
              <a:t> TB treatments are effective, safe, and have higher completion rates than longer treatments. Shorter regimens help patients finish treatment.</a:t>
            </a:r>
          </a:p>
          <a:p>
            <a:pPr>
              <a:lnSpc>
                <a:spcPct val="90000"/>
              </a:lnSpc>
            </a:pPr>
            <a:endParaRPr lang="en-US"/>
          </a:p>
          <a:p>
            <a:pPr>
              <a:lnSpc>
                <a:spcPct val="90000"/>
              </a:lnSpc>
            </a:pPr>
            <a:r>
              <a:rPr lang="en-US"/>
              <a:t>For more information: https://www.cdc.gov/tb/hcp/education/latent-tb-infection-recommendations-summary.html </a:t>
            </a:r>
          </a:p>
        </p:txBody>
      </p:sp>
      <p:sp>
        <p:nvSpPr>
          <p:cNvPr id="4" name="Slide Number Placeholder 3"/>
          <p:cNvSpPr>
            <a:spLocks noGrp="1"/>
          </p:cNvSpPr>
          <p:nvPr>
            <p:ph type="sldNum" sz="quarter" idx="5"/>
          </p:nvPr>
        </p:nvSpPr>
        <p:spPr/>
        <p:txBody>
          <a:bodyPr/>
          <a:lstStyle/>
          <a:p>
            <a:fld id="{C4E65C2B-F83C-5B41-B5D7-950265EEFC35}" type="slidenum">
              <a:rPr lang="en-US" smtClean="0"/>
              <a:t>34</a:t>
            </a:fld>
            <a:endParaRPr lang="en-US"/>
          </a:p>
        </p:txBody>
      </p:sp>
    </p:spTree>
    <p:extLst>
      <p:ext uri="{BB962C8B-B14F-4D97-AF65-F5344CB8AC3E}">
        <p14:creationId xmlns:p14="http://schemas.microsoft.com/office/powerpoint/2010/main" val="15321268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00788A"/>
                </a:solidFill>
              </a:rPr>
              <a:t>It is very important that people who have TB disease are treated, take the medicine exactly as prescribed, and finish all the medicine. If they stop taking the medicine too soon, they can become sick again; if they do not take the medicine correctly, the TB germs that are still alive may become resistant to those drugs. Resistance means that the drug can no longer kill the TB germs. Drug-resistant TB can occur when the drugs used to treat TB are misused or mismanaged. Examples of misuse or mismanagement include when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a:solidFill>
                  <a:srgbClr val="00788A"/>
                </a:solidFill>
              </a:rPr>
              <a:t>People do not complete a full course of TB treatment.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a:solidFill>
                  <a:srgbClr val="00788A"/>
                </a:solidFill>
              </a:rPr>
              <a:t>Health care providers prescribe the wrong treatment (the wrong dose or length of time).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a:solidFill>
                  <a:srgbClr val="00788A"/>
                </a:solidFill>
              </a:rPr>
              <a:t>Drugs for proper treatment are not available.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srgbClr val="00788A"/>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For more information: https://www.cdc.gov/tb/treatment/index.html</a:t>
            </a:r>
            <a:endParaRPr lang="en-US" sz="1200" b="0">
              <a:solidFill>
                <a:srgbClr val="00788A"/>
              </a:solidFill>
            </a:endParaRPr>
          </a:p>
          <a:p>
            <a:endParaRPr lang="en-US"/>
          </a:p>
          <a:p>
            <a:endParaRPr lang="en-US"/>
          </a:p>
        </p:txBody>
      </p:sp>
      <p:sp>
        <p:nvSpPr>
          <p:cNvPr id="4" name="Slide Number Placeholder 3"/>
          <p:cNvSpPr>
            <a:spLocks noGrp="1"/>
          </p:cNvSpPr>
          <p:nvPr>
            <p:ph type="sldNum" sz="quarter" idx="5"/>
          </p:nvPr>
        </p:nvSpPr>
        <p:spPr/>
        <p:txBody>
          <a:bodyPr/>
          <a:lstStyle/>
          <a:p>
            <a:fld id="{C4E65C2B-F83C-5B41-B5D7-950265EEFC35}" type="slidenum">
              <a:rPr lang="en-US" smtClean="0"/>
              <a:t>35</a:t>
            </a:fld>
            <a:endParaRPr lang="en-US"/>
          </a:p>
        </p:txBody>
      </p:sp>
    </p:spTree>
    <p:extLst>
      <p:ext uri="{BB962C8B-B14F-4D97-AF65-F5344CB8AC3E}">
        <p14:creationId xmlns:p14="http://schemas.microsoft.com/office/powerpoint/2010/main" val="35588842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788A"/>
                </a:solidFill>
              </a:rPr>
              <a:t>Directly observed therapy (DOT) for tuberculosis treatment involves observing a patient ingest medication, monitoring the patient for side effects, and providing support. DOT has typically been conducted in person; however, scheduling in-person DOT can present logistical challenges.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788A"/>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DOT can reduce the development of drug resistance, treatment failure, or relapse after the end of treatment. DOT can be given anywhere the patient and health care worker agree upon, provided the time and location are convenient and safe. It is important that the location is convenient for the patient.</a:t>
            </a:r>
            <a:endParaRPr lang="en-US" sz="1200" b="0" dirty="0">
              <a:solidFill>
                <a:srgbClr val="00788A"/>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788A"/>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788A"/>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https://</a:t>
            </a:r>
            <a:r>
              <a:rPr lang="en-US" dirty="0" err="1"/>
              <a:t>www.cdc.gov</a:t>
            </a:r>
            <a:r>
              <a:rPr lang="en-US" dirty="0"/>
              <a:t>/tb/hcp/treatment/</a:t>
            </a:r>
            <a:r>
              <a:rPr lang="en-US" dirty="0" err="1"/>
              <a:t>vdot.html</a:t>
            </a:r>
            <a:endParaRPr lang="en-US" dirty="0"/>
          </a:p>
          <a:p>
            <a:endParaRPr lang="en-US" dirty="0"/>
          </a:p>
        </p:txBody>
      </p:sp>
      <p:sp>
        <p:nvSpPr>
          <p:cNvPr id="4" name="Slide Number Placeholder 3"/>
          <p:cNvSpPr>
            <a:spLocks noGrp="1"/>
          </p:cNvSpPr>
          <p:nvPr>
            <p:ph type="sldNum" sz="quarter" idx="5"/>
          </p:nvPr>
        </p:nvSpPr>
        <p:spPr/>
        <p:txBody>
          <a:bodyPr/>
          <a:lstStyle/>
          <a:p>
            <a:fld id="{C4E65C2B-F83C-5B41-B5D7-950265EEFC35}" type="slidenum">
              <a:rPr lang="en-US" smtClean="0"/>
              <a:t>36</a:t>
            </a:fld>
            <a:endParaRPr lang="en-US"/>
          </a:p>
        </p:txBody>
      </p:sp>
    </p:spTree>
    <p:extLst>
      <p:ext uri="{BB962C8B-B14F-4D97-AF65-F5344CB8AC3E}">
        <p14:creationId xmlns:p14="http://schemas.microsoft.com/office/powerpoint/2010/main" val="17637634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err="1">
                <a:solidFill>
                  <a:srgbClr val="00788A"/>
                </a:solidFill>
              </a:rPr>
              <a:t>vDOT</a:t>
            </a:r>
            <a:r>
              <a:rPr lang="en-US" sz="1200" b="0" dirty="0">
                <a:solidFill>
                  <a:srgbClr val="00788A"/>
                </a:solidFill>
              </a:rPr>
              <a:t> can assist TB programs meet the U.S. standard of care for patients undergoing tuberculosis treatment, while using resources efficiently. It facilitates patient monitoring outside of normal clinic hours, during an emergency, or when patients are traveling. </a:t>
            </a:r>
            <a:r>
              <a:rPr lang="en-US" sz="1200" b="0" dirty="0" err="1">
                <a:solidFill>
                  <a:srgbClr val="00788A"/>
                </a:solidFill>
              </a:rPr>
              <a:t>vDOT</a:t>
            </a:r>
            <a:r>
              <a:rPr lang="en-US" sz="1200" b="0" dirty="0">
                <a:solidFill>
                  <a:srgbClr val="00788A"/>
                </a:solidFill>
              </a:rPr>
              <a:t> allows persons undergoing TB treatment the opportunity to use video-enabled phones, tablets, or computers to remotely interact with health care workers in real time (synchronous) or through recorded videos (asynchronous).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788A"/>
              </a:solidFill>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https://www.cdc.gov/tb/hcp/treatment/vdot.html</a:t>
            </a:r>
          </a:p>
        </p:txBody>
      </p:sp>
      <p:sp>
        <p:nvSpPr>
          <p:cNvPr id="4" name="Slide Number Placeholder 3"/>
          <p:cNvSpPr>
            <a:spLocks noGrp="1"/>
          </p:cNvSpPr>
          <p:nvPr>
            <p:ph type="sldNum" sz="quarter" idx="5"/>
          </p:nvPr>
        </p:nvSpPr>
        <p:spPr/>
        <p:txBody>
          <a:bodyPr/>
          <a:lstStyle/>
          <a:p>
            <a:fld id="{C4E65C2B-F83C-5B41-B5D7-950265EEFC35}" type="slidenum">
              <a:rPr lang="en-US" smtClean="0"/>
              <a:t>37</a:t>
            </a:fld>
            <a:endParaRPr lang="en-US"/>
          </a:p>
        </p:txBody>
      </p:sp>
    </p:spTree>
    <p:extLst>
      <p:ext uri="{BB962C8B-B14F-4D97-AF65-F5344CB8AC3E}">
        <p14:creationId xmlns:p14="http://schemas.microsoft.com/office/powerpoint/2010/main" val="38524450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TB control measures, including early identification of TB disease, prompt and appropriate treatment for persons with TB disease, and ensuring that TB patients complete treatment, continue to be critical. Identifying and treating persons with </a:t>
            </a:r>
            <a:r>
              <a:rPr lang="en-US" sz="1200" kern="1200" dirty="0">
                <a:solidFill>
                  <a:schemeClr val="tx1"/>
                </a:solidFill>
                <a:effectLst/>
                <a:latin typeface="+mn-lt"/>
                <a:ea typeface="+mn-ea"/>
                <a:cs typeface="+mn-cs"/>
              </a:rPr>
              <a:t>inactive</a:t>
            </a:r>
            <a:r>
              <a:rPr lang="en-US" dirty="0"/>
              <a:t> TB infection is also paramount to TB elimination. Eliminating TB in the U.S. will require this dual approach which includes strengthening existing systems to track and stop transmission of infectious TB disease and expanding efforts to address </a:t>
            </a:r>
            <a:r>
              <a:rPr lang="en-US" sz="1200" kern="1200" dirty="0">
                <a:solidFill>
                  <a:schemeClr val="tx1"/>
                </a:solidFill>
                <a:effectLst/>
                <a:latin typeface="+mn-lt"/>
                <a:ea typeface="+mn-ea"/>
                <a:cs typeface="+mn-cs"/>
              </a:rPr>
              <a:t>inactive</a:t>
            </a:r>
            <a:r>
              <a:rPr lang="en-US" dirty="0"/>
              <a:t> TB.</a:t>
            </a:r>
          </a:p>
          <a:p>
            <a:endParaRPr lang="en-US" dirty="0"/>
          </a:p>
          <a:p>
            <a:r>
              <a:rPr lang="en-US" b="0" dirty="0"/>
              <a:t>The TB elimination threshold is &lt;1 case per 1,000,000 population, which is </a:t>
            </a:r>
            <a:r>
              <a:rPr lang="en-US" b="0"/>
              <a:t>approximately 335 </a:t>
            </a:r>
            <a:r>
              <a:rPr lang="en-US" b="0" dirty="0"/>
              <a:t>cases per year for the current U.S. population.</a:t>
            </a:r>
          </a:p>
          <a:p>
            <a:r>
              <a:rPr lang="en-US" b="0" dirty="0"/>
              <a:t>The increase in reported cases of TB disease in 2023 highlights the need to regain the momentum lost toward the United States' goal of eliminating TB. United States continues to maintain one of the lowest TB incidence rates in the world even with the recent increase in cases.</a:t>
            </a:r>
          </a:p>
          <a:p>
            <a:endParaRPr lang="en-US" dirty="0"/>
          </a:p>
          <a:p>
            <a:r>
              <a:rPr lang="en-US" dirty="0"/>
              <a:t>It’s Time to End TB, meaning</a:t>
            </a:r>
          </a:p>
          <a:p>
            <a:pPr marL="171450" indent="-171450">
              <a:buFont typeface="Arial" panose="020B0604020202020204" pitchFamily="34" charset="0"/>
              <a:buChar char="•"/>
            </a:pPr>
            <a:r>
              <a:rPr lang="en-US" dirty="0"/>
              <a:t>It’s time to test for and treat </a:t>
            </a:r>
            <a:r>
              <a:rPr lang="en-US" sz="1200" kern="1200" dirty="0">
                <a:solidFill>
                  <a:schemeClr val="tx1"/>
                </a:solidFill>
                <a:effectLst/>
                <a:latin typeface="+mn-lt"/>
                <a:ea typeface="+mn-ea"/>
                <a:cs typeface="+mn-cs"/>
              </a:rPr>
              <a:t>inactive</a:t>
            </a:r>
            <a:r>
              <a:rPr lang="en-US" dirty="0"/>
              <a:t> TB.</a:t>
            </a:r>
          </a:p>
          <a:p>
            <a:pPr marL="171450" indent="-171450">
              <a:buFont typeface="Arial" panose="020B0604020202020204" pitchFamily="34" charset="0"/>
              <a:buChar char="•"/>
            </a:pPr>
            <a:r>
              <a:rPr lang="en-US" dirty="0"/>
              <a:t>It’s time to strengthen TB education and awareness among health care providers.</a:t>
            </a:r>
          </a:p>
          <a:p>
            <a:pPr marL="171450" indent="-171450">
              <a:buFont typeface="Arial" panose="020B0604020202020204" pitchFamily="34" charset="0"/>
              <a:buChar char="•"/>
            </a:pPr>
            <a:r>
              <a:rPr lang="en-US" dirty="0"/>
              <a:t>It’s time to find, cure, and prevent all forms of TB in the United States and around the world.</a:t>
            </a:r>
          </a:p>
          <a:p>
            <a:pPr marL="171450" indent="-171450">
              <a:buFont typeface="Arial" panose="020B0604020202020204" pitchFamily="34" charset="0"/>
              <a:buChar char="•"/>
            </a:pPr>
            <a:r>
              <a:rPr lang="en-US" dirty="0"/>
              <a:t>It’s time to end stigma.</a:t>
            </a:r>
          </a:p>
          <a:p>
            <a:pPr marL="171450" indent="-171450">
              <a:buFont typeface="Arial" panose="020B0604020202020204" pitchFamily="34" charset="0"/>
              <a:buChar char="•"/>
            </a:pPr>
            <a:r>
              <a:rPr lang="en-US" dirty="0"/>
              <a:t>It’s time to speak up.</a:t>
            </a:r>
          </a:p>
          <a:p>
            <a:endParaRPr lang="en-US" dirty="0"/>
          </a:p>
          <a:p>
            <a:endParaRPr lang="en-US" dirty="0"/>
          </a:p>
        </p:txBody>
      </p:sp>
      <p:sp>
        <p:nvSpPr>
          <p:cNvPr id="4" name="Slide Number Placeholder 3"/>
          <p:cNvSpPr>
            <a:spLocks noGrp="1"/>
          </p:cNvSpPr>
          <p:nvPr>
            <p:ph type="sldNum" sz="quarter" idx="5"/>
          </p:nvPr>
        </p:nvSpPr>
        <p:spPr/>
        <p:txBody>
          <a:bodyPr/>
          <a:lstStyle/>
          <a:p>
            <a:fld id="{C4E65C2B-F83C-5B41-B5D7-950265EEFC35}" type="slidenum">
              <a:rPr lang="en-US" smtClean="0"/>
              <a:t>39</a:t>
            </a:fld>
            <a:endParaRPr lang="en-US"/>
          </a:p>
        </p:txBody>
      </p:sp>
    </p:spTree>
    <p:extLst>
      <p:ext uri="{BB962C8B-B14F-4D97-AF65-F5344CB8AC3E}">
        <p14:creationId xmlns:p14="http://schemas.microsoft.com/office/powerpoint/2010/main" val="27048274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key to diagnosing TB is for clinicians to “think TB” when they see a patient with signs and symptoms of TB disease. Because TB is not as common as it was years ago in the United States, many clinicians do not consider the possibility of TB when evaluating patients who have symptoms of TB. When this happens, the diagnosis of TB may be delayed or even overlooked, and the patient will remain ill and possibly infectious. </a:t>
            </a:r>
          </a:p>
          <a:p>
            <a:endParaRPr lang="en-US"/>
          </a:p>
          <a:p>
            <a:r>
              <a:rPr lang="en-US"/>
              <a:t>For more information: https://www.cdc.gov/tb/communication-resources/think-tb-poster.html</a:t>
            </a:r>
          </a:p>
        </p:txBody>
      </p:sp>
      <p:sp>
        <p:nvSpPr>
          <p:cNvPr id="4" name="Slide Number Placeholder 3"/>
          <p:cNvSpPr>
            <a:spLocks noGrp="1"/>
          </p:cNvSpPr>
          <p:nvPr>
            <p:ph type="sldNum" sz="quarter" idx="5"/>
          </p:nvPr>
        </p:nvSpPr>
        <p:spPr/>
        <p:txBody>
          <a:bodyPr/>
          <a:lstStyle/>
          <a:p>
            <a:fld id="{C4E65C2B-F83C-5B41-B5D7-950265EEFC35}" type="slidenum">
              <a:rPr lang="en-US" smtClean="0"/>
              <a:t>40</a:t>
            </a:fld>
            <a:endParaRPr lang="en-US"/>
          </a:p>
        </p:txBody>
      </p:sp>
    </p:spTree>
    <p:extLst>
      <p:ext uri="{BB962C8B-B14F-4D97-AF65-F5344CB8AC3E}">
        <p14:creationId xmlns:p14="http://schemas.microsoft.com/office/powerpoint/2010/main" val="26936852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TB control and prevention is a complex undertaking that requires the collaborative efforts of a broad range of individuals, organizations, and institutions in both the public and private health sectors.</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State and local health departments have the primary responsibility for preventing and controlling TB. This includes the essential role of planning, coordinating, and evaluating program activities.</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Health care workers in doctors’ offices and hospitals, community health centers, and academic institutions implement TB control efforts such as testing, treating, and reporting to health departments</a:t>
            </a:r>
            <a:r>
              <a:rPr lang="en-US" sz="9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C4E65C2B-F83C-5B41-B5D7-950265EEFC35}" type="slidenum">
              <a:rPr lang="en-US" smtClean="0"/>
              <a:t>41</a:t>
            </a:fld>
            <a:endParaRPr lang="en-US"/>
          </a:p>
        </p:txBody>
      </p:sp>
    </p:spTree>
    <p:extLst>
      <p:ext uri="{BB962C8B-B14F-4D97-AF65-F5344CB8AC3E}">
        <p14:creationId xmlns:p14="http://schemas.microsoft.com/office/powerpoint/2010/main" val="42627745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41275">
              <a:lnSpc>
                <a:spcPct val="107000"/>
              </a:lnSpc>
              <a:spcBef>
                <a:spcPts val="805"/>
              </a:spcBef>
              <a:spcAft>
                <a:spcPts val="0"/>
              </a:spcAft>
            </a:pPr>
            <a:r>
              <a:rPr lang="en-US" sz="1800" b="0">
                <a:effectLst/>
                <a:latin typeface="Calibri" panose="020F0502020204030204" pitchFamily="34" charset="0"/>
                <a:ea typeface="Calibri" panose="020F0502020204030204" pitchFamily="34" charset="0"/>
                <a:cs typeface="Segoe UI" panose="020B0502040204020203" pitchFamily="34" charset="0"/>
              </a:rPr>
              <a:t>CDC’s Think. Test. Treat TB campaign aims to reach those most at risk for latent TB infection and their health care providers to encourage TB testing and get closer to the elimination of TB.</a:t>
            </a:r>
            <a:r>
              <a:rPr lang="en-US" sz="1800" b="1">
                <a:effectLst/>
                <a:latin typeface="Calibri" panose="020F0502020204030204" pitchFamily="34" charset="0"/>
                <a:ea typeface="Calibri" panose="020F0502020204030204" pitchFamily="34" charset="0"/>
                <a:cs typeface="Calibri" panose="020F0502020204030204" pitchFamily="34" charset="0"/>
              </a:rPr>
              <a:t> </a:t>
            </a:r>
            <a:r>
              <a:rPr lang="en-US" sz="1800">
                <a:effectLst/>
                <a:latin typeface="Calibri" panose="020F0502020204030204" pitchFamily="34" charset="0"/>
                <a:ea typeface="Calibri" panose="020F0502020204030204" pitchFamily="34" charset="0"/>
              </a:rPr>
              <a:t>Think. Test. Treat TB is the first national multilingual communications campaign to increase testing for inactive TB, a major health disparity among Asian Americans.</a:t>
            </a:r>
            <a:endParaRPr lang="en-US"/>
          </a:p>
          <a:p>
            <a:endParaRPr lang="en-US"/>
          </a:p>
          <a:p>
            <a:r>
              <a:rPr lang="en-US"/>
              <a:t>More information: https://www.cdc.gov/think-test-treat-tb/index.html</a:t>
            </a:r>
          </a:p>
        </p:txBody>
      </p:sp>
      <p:sp>
        <p:nvSpPr>
          <p:cNvPr id="4" name="Slide Number Placeholder 3"/>
          <p:cNvSpPr>
            <a:spLocks noGrp="1"/>
          </p:cNvSpPr>
          <p:nvPr>
            <p:ph type="sldNum" sz="quarter" idx="5"/>
          </p:nvPr>
        </p:nvSpPr>
        <p:spPr/>
        <p:txBody>
          <a:bodyPr/>
          <a:lstStyle/>
          <a:p>
            <a:fld id="{C4E65C2B-F83C-5B41-B5D7-950265EEFC35}" type="slidenum">
              <a:rPr lang="en-US" smtClean="0"/>
              <a:t>42</a:t>
            </a:fld>
            <a:endParaRPr lang="en-US"/>
          </a:p>
        </p:txBody>
      </p:sp>
    </p:spTree>
    <p:extLst>
      <p:ext uri="{BB962C8B-B14F-4D97-AF65-F5344CB8AC3E}">
        <p14:creationId xmlns:p14="http://schemas.microsoft.com/office/powerpoint/2010/main" val="32809379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65C2B-F83C-5B41-B5D7-950265EEFC35}" type="slidenum">
              <a:rPr lang="en-US" smtClean="0"/>
              <a:t>43</a:t>
            </a:fld>
            <a:endParaRPr lang="en-US"/>
          </a:p>
        </p:txBody>
      </p:sp>
    </p:spTree>
    <p:extLst>
      <p:ext uri="{BB962C8B-B14F-4D97-AF65-F5344CB8AC3E}">
        <p14:creationId xmlns:p14="http://schemas.microsoft.com/office/powerpoint/2010/main" val="1531819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Tuberculosis is preventable and treatable but remains one of the world’s deadliest infectious-disease killers. After decreasing considerably in 2020, TB cases have been increasing since 2021 with 2023 reporting the highest number of cases since 2013.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more information: https://www.cdc.gov/tb-surveillance-report-2023/index.html</a:t>
            </a:r>
            <a:endParaRPr lang="en-US" dirty="0"/>
          </a:p>
        </p:txBody>
      </p:sp>
      <p:sp>
        <p:nvSpPr>
          <p:cNvPr id="4" name="Slide Number Placeholder 3"/>
          <p:cNvSpPr>
            <a:spLocks noGrp="1"/>
          </p:cNvSpPr>
          <p:nvPr>
            <p:ph type="sldNum" sz="quarter" idx="5"/>
          </p:nvPr>
        </p:nvSpPr>
        <p:spPr/>
        <p:txBody>
          <a:bodyPr/>
          <a:lstStyle/>
          <a:p>
            <a:fld id="{C4E65C2B-F83C-5B41-B5D7-950265EEFC35}" type="slidenum">
              <a:rPr lang="en-US" smtClean="0"/>
              <a:t>5</a:t>
            </a:fld>
            <a:endParaRPr lang="en-US"/>
          </a:p>
        </p:txBody>
      </p:sp>
    </p:spTree>
    <p:extLst>
      <p:ext uri="{BB962C8B-B14F-4D97-AF65-F5344CB8AC3E}">
        <p14:creationId xmlns:p14="http://schemas.microsoft.com/office/powerpoint/2010/main" val="1138320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graph shows the number of TB cases for each year from 1983 to 2023 (the most recent year for which TB data are available).</a:t>
            </a:r>
            <a:r>
              <a:rPr lang="en-US" dirty="0">
                <a:effectLst/>
              </a:rPr>
              <a:t> </a:t>
            </a:r>
            <a:r>
              <a:rPr lang="en-US" sz="1200" kern="1200" dirty="0">
                <a:solidFill>
                  <a:schemeClr val="tx1"/>
                </a:solidFill>
                <a:effectLst/>
                <a:latin typeface="+mn-lt"/>
                <a:ea typeface="+mn-ea"/>
                <a:cs typeface="+mn-cs"/>
              </a:rPr>
              <a:t>In 1992, the U.S. had the highest number of reported TB cases during this period.</a:t>
            </a:r>
          </a:p>
          <a:p>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Calibri" panose="020F0502020204030204" pitchFamily="34" charset="0"/>
                <a:ea typeface="PMingLiU" panose="02020500000000000000" pitchFamily="18" charset="-120"/>
              </a:rPr>
              <a:t>2023 saw a </a:t>
            </a:r>
            <a:r>
              <a:rPr lang="en-US" sz="1200" b="0" dirty="0">
                <a:solidFill>
                  <a:srgbClr val="000000"/>
                </a:solidFill>
                <a:effectLst/>
                <a:latin typeface="Calibri" panose="020F0502020204030204" pitchFamily="34" charset="0"/>
                <a:ea typeface="Times New Roman" panose="02020603050405020304" pitchFamily="18" charset="0"/>
              </a:rPr>
              <a:t>15.6% increase in cases compared with 2022. </a:t>
            </a:r>
            <a:r>
              <a:rPr lang="en-US" sz="1800" dirty="0">
                <a:effectLst/>
                <a:latin typeface="Calibri" panose="020F0502020204030204" pitchFamily="34" charset="0"/>
                <a:ea typeface="Calibri" panose="020F0502020204030204" pitchFamily="34" charset="0"/>
              </a:rPr>
              <a:t>There were 9,633 TB cases in the United States </a:t>
            </a:r>
            <a:r>
              <a:rPr lang="en-US" sz="1800">
                <a:effectLst/>
                <a:latin typeface="Calibri" panose="020F0502020204030204" pitchFamily="34" charset="0"/>
                <a:ea typeface="Calibri" panose="020F0502020204030204" pitchFamily="34" charset="0"/>
              </a:rPr>
              <a:t>in 2023.</a:t>
            </a:r>
            <a:endParaRPr lang="en-US" altLang="en-US" sz="1200" b="0"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r>
              <a:rPr lang="en-US" sz="1200" kern="1200" dirty="0">
                <a:solidFill>
                  <a:schemeClr val="tx1"/>
                </a:solidFill>
                <a:effectLst/>
                <a:latin typeface="+mn-lt"/>
                <a:ea typeface="+mn-ea"/>
                <a:cs typeface="+mn-cs"/>
              </a:rPr>
              <a:t>To reverse recent increases in TB and reach the goal of TB elimination in the United States, enhanced strategies to diagnose and treat inactive TB and TB disease are needed. The TB elimination threshold is &lt;1 case per 1,000,000 population, which is approximately 335 cases per year for the current U.S. population.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For more information: https://www.cdc.gov/tb-surveillance-report-2023/index.html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E65C2B-F83C-5B41-B5D7-950265EEFC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0721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TB is still a life-threatening problem in this country, and it impacts people across the United States. TB knows no borders, and people in the United States are suffering from TB. Anyone can get TB. CDC has worked with the We Are TB Survivors Network and the National Tuberculosis Coalition of America to highlight the personal experiences of people who have been diagnosed with and treated for TB disease, as well as the work of TB control professionals. These stories provide insight into some of the challenges TB survivors have had to overcome regarding their diagnosis and treatment of TB.</a:t>
            </a:r>
          </a:p>
          <a:p>
            <a:endParaRPr lang="en-US" dirty="0"/>
          </a:p>
          <a:p>
            <a:r>
              <a:rPr lang="en-US" dirty="0"/>
              <a:t>For more information: https://www.cdc.gov/tb/stories/</a:t>
            </a:r>
          </a:p>
        </p:txBody>
      </p:sp>
      <p:sp>
        <p:nvSpPr>
          <p:cNvPr id="4" name="Slide Number Placeholder 3"/>
          <p:cNvSpPr>
            <a:spLocks noGrp="1"/>
          </p:cNvSpPr>
          <p:nvPr>
            <p:ph type="sldNum" sz="quarter" idx="5"/>
          </p:nvPr>
        </p:nvSpPr>
        <p:spPr/>
        <p:txBody>
          <a:bodyPr/>
          <a:lstStyle/>
          <a:p>
            <a:fld id="{C4E65C2B-F83C-5B41-B5D7-950265EEFC35}" type="slidenum">
              <a:rPr lang="en-US" smtClean="0"/>
              <a:t>7</a:t>
            </a:fld>
            <a:endParaRPr lang="en-US"/>
          </a:p>
        </p:txBody>
      </p:sp>
    </p:spTree>
    <p:extLst>
      <p:ext uri="{BB962C8B-B14F-4D97-AF65-F5344CB8AC3E}">
        <p14:creationId xmlns:p14="http://schemas.microsoft.com/office/powerpoint/2010/main" val="1156288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In this video, TB disease survivors Renee, Greg, and RJ give advice to people recently diagnosed with TB disease.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For more information: https://www.cdc.gov/tb/stories/</a:t>
            </a:r>
          </a:p>
        </p:txBody>
      </p:sp>
      <p:sp>
        <p:nvSpPr>
          <p:cNvPr id="4" name="Slide Number Placeholder 3"/>
          <p:cNvSpPr>
            <a:spLocks noGrp="1"/>
          </p:cNvSpPr>
          <p:nvPr>
            <p:ph type="sldNum" sz="quarter" idx="5"/>
          </p:nvPr>
        </p:nvSpPr>
        <p:spPr/>
        <p:txBody>
          <a:bodyPr/>
          <a:lstStyle/>
          <a:p>
            <a:fld id="{C4E65C2B-F83C-5B41-B5D7-950265EEFC35}" type="slidenum">
              <a:rPr lang="en-US" smtClean="0"/>
              <a:t>8</a:t>
            </a:fld>
            <a:endParaRPr lang="en-US"/>
          </a:p>
        </p:txBody>
      </p:sp>
    </p:spTree>
    <p:extLst>
      <p:ext uri="{BB962C8B-B14F-4D97-AF65-F5344CB8AC3E}">
        <p14:creationId xmlns:p14="http://schemas.microsoft.com/office/powerpoint/2010/main" val="3250831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baseline="0" dirty="0">
                <a:latin typeface="Arial" panose="020B0604020202020204" pitchFamily="34" charset="0"/>
              </a:rPr>
              <a:t>This image shows how TB germs spread through the air. The TB germs are put into the air when a person with TB disease (on the left) of the lungs or throat coughs, speaks, or sings. People nearby may breathe in these germs (illustrated by the person on the right) and become infected. The person on the left has TB disease and is putting TB germs into the air. The person on the right is breathing in the TB germs into their lungs.</a:t>
            </a:r>
            <a:endParaRPr lang="en-US" altLang="en-US" sz="3200" baseline="0" dirty="0"/>
          </a:p>
          <a:p>
            <a:pPr eaLnBrk="1" hangingPunct="1"/>
            <a:endParaRPr lang="en-US" altLang="en-US" sz="3200" baseline="0" dirty="0"/>
          </a:p>
          <a:p>
            <a:pPr eaLnBrk="1" hangingPunct="1"/>
            <a:r>
              <a:rPr lang="en-US" altLang="en-US" sz="3200" baseline="0" dirty="0"/>
              <a:t>The best way to stop TB spread is to</a:t>
            </a:r>
          </a:p>
          <a:p>
            <a:pPr marL="457200" indent="-457200" eaLnBrk="1" hangingPunct="1">
              <a:buFontTx/>
              <a:buChar char="-"/>
            </a:pPr>
            <a:r>
              <a:rPr lang="en-US" altLang="en-US" sz="3200" baseline="0" dirty="0"/>
              <a:t>Identify people who have TB.</a:t>
            </a:r>
          </a:p>
          <a:p>
            <a:pPr marL="457200" indent="-457200" eaLnBrk="1" hangingPunct="1">
              <a:buFontTx/>
              <a:buChar char="-"/>
            </a:pPr>
            <a:r>
              <a:rPr lang="en-US" altLang="en-US" sz="2800" baseline="0" dirty="0"/>
              <a:t>Isolate those who are contagious.</a:t>
            </a:r>
          </a:p>
          <a:p>
            <a:pPr marL="457200" indent="-457200" eaLnBrk="1" hangingPunct="1">
              <a:buFontTx/>
              <a:buChar char="-"/>
            </a:pPr>
            <a:r>
              <a:rPr lang="en-US" altLang="en-US" sz="2800" baseline="0" dirty="0"/>
              <a:t>Provide treatment as soon as possible to anyone who is contagious.</a:t>
            </a:r>
          </a:p>
          <a:p>
            <a:pPr marL="0" indent="0" eaLnBrk="1" hangingPunct="1">
              <a:buFontTx/>
              <a:buNone/>
            </a:pPr>
            <a:endParaRPr lang="en-US" altLang="en-US" sz="2800" baseline="0" dirty="0"/>
          </a:p>
          <a:p>
            <a:r>
              <a:rPr lang="en-US" sz="1400" kern="1200" baseline="0" dirty="0">
                <a:solidFill>
                  <a:schemeClr val="tx1"/>
                </a:solidFill>
                <a:effectLst/>
                <a:latin typeface="+mn-lt"/>
                <a:ea typeface="+mn-ea"/>
                <a:cs typeface="+mn-cs"/>
              </a:rPr>
              <a:t>People with TB disease are most likely to spread it to people they spend time with every day, including family members, friends, coworkers, or schoolmates. </a:t>
            </a:r>
            <a:endParaRPr lang="en-US" altLang="en-US" sz="2800" baseline="0" dirty="0"/>
          </a:p>
          <a:p>
            <a:pPr marL="0" indent="0" eaLnBrk="1" hangingPunct="1">
              <a:buFontTx/>
              <a:buNone/>
            </a:pPr>
            <a:endParaRPr lang="en-US" altLang="en-US" sz="28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800" baseline="0" dirty="0">
                <a:latin typeface="Arial" panose="020B0604020202020204" pitchFamily="34" charset="0"/>
              </a:rPr>
              <a:t>For more information: https://www.cdc.gov/tb/causes/index.html</a:t>
            </a:r>
            <a:endParaRPr lang="en-US" altLang="en-US" sz="2800" baseline="0" dirty="0"/>
          </a:p>
        </p:txBody>
      </p:sp>
      <p:sp>
        <p:nvSpPr>
          <p:cNvPr id="4" name="Slide Number Placeholder 3"/>
          <p:cNvSpPr>
            <a:spLocks noGrp="1"/>
          </p:cNvSpPr>
          <p:nvPr>
            <p:ph type="sldNum" sz="quarter" idx="5"/>
          </p:nvPr>
        </p:nvSpPr>
        <p:spPr/>
        <p:txBody>
          <a:bodyPr/>
          <a:lstStyle/>
          <a:p>
            <a:fld id="{C4E65C2B-F83C-5B41-B5D7-950265EEFC35}" type="slidenum">
              <a:rPr lang="en-US" smtClean="0"/>
              <a:t>10</a:t>
            </a:fld>
            <a:endParaRPr lang="en-US"/>
          </a:p>
        </p:txBody>
      </p:sp>
    </p:spTree>
    <p:extLst>
      <p:ext uri="{BB962C8B-B14F-4D97-AF65-F5344CB8AC3E}">
        <p14:creationId xmlns:p14="http://schemas.microsoft.com/office/powerpoint/2010/main" val="3043005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https://www.cdc.gov/tb/causes/index.html#cdc_causes_how_it_spreads-how-it-spreads </a:t>
            </a:r>
          </a:p>
        </p:txBody>
      </p:sp>
      <p:sp>
        <p:nvSpPr>
          <p:cNvPr id="4" name="Slide Number Placeholder 3"/>
          <p:cNvSpPr>
            <a:spLocks noGrp="1"/>
          </p:cNvSpPr>
          <p:nvPr>
            <p:ph type="sldNum" sz="quarter" idx="5"/>
          </p:nvPr>
        </p:nvSpPr>
        <p:spPr/>
        <p:txBody>
          <a:bodyPr/>
          <a:lstStyle/>
          <a:p>
            <a:fld id="{C4E65C2B-F83C-5B41-B5D7-950265EEFC35}" type="slidenum">
              <a:rPr lang="en-US" smtClean="0"/>
              <a:t>11</a:t>
            </a:fld>
            <a:endParaRPr lang="en-US"/>
          </a:p>
        </p:txBody>
      </p:sp>
    </p:spTree>
    <p:extLst>
      <p:ext uri="{BB962C8B-B14F-4D97-AF65-F5344CB8AC3E}">
        <p14:creationId xmlns:p14="http://schemas.microsoft.com/office/powerpoint/2010/main" val="32819837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3BB4C-3B05-F143-969C-9327211AF1D8}"/>
              </a:ext>
            </a:extLst>
          </p:cNvPr>
          <p:cNvSpPr>
            <a:spLocks noGrp="1"/>
          </p:cNvSpPr>
          <p:nvPr>
            <p:ph type="ctrTitle"/>
          </p:nvPr>
        </p:nvSpPr>
        <p:spPr>
          <a:xfrm>
            <a:off x="482431" y="1322486"/>
            <a:ext cx="5486401" cy="3037114"/>
          </a:xfrm>
        </p:spPr>
        <p:txBody>
          <a:bodyPr anchor="b"/>
          <a:lstStyle>
            <a:lvl1pPr algn="l">
              <a:defRPr sz="60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E40D0910-552B-FC47-AC2E-FB369BF8DA62}"/>
              </a:ext>
            </a:extLst>
          </p:cNvPr>
          <p:cNvSpPr>
            <a:spLocks noGrp="1"/>
          </p:cNvSpPr>
          <p:nvPr>
            <p:ph type="subTitle" idx="1"/>
          </p:nvPr>
        </p:nvSpPr>
        <p:spPr>
          <a:xfrm>
            <a:off x="482432" y="4664915"/>
            <a:ext cx="3842347" cy="152660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90710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A3C11-3A95-2148-8BA3-2C7106688578}"/>
              </a:ext>
            </a:extLst>
          </p:cNvPr>
          <p:cNvSpPr>
            <a:spLocks noGrp="1"/>
          </p:cNvSpPr>
          <p:nvPr>
            <p:ph type="title"/>
          </p:nvPr>
        </p:nvSpPr>
        <p:spPr>
          <a:xfrm>
            <a:off x="365760" y="365125"/>
            <a:ext cx="8102600" cy="949325"/>
          </a:xfrm>
        </p:spPr>
        <p:txBody>
          <a:bodyPr/>
          <a:lstStyle>
            <a:lvl1pPr>
              <a:defRPr sz="3600" b="1">
                <a:solidFill>
                  <a:srgbClr val="95458D"/>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82AC92E-FE51-B648-BCD9-6DFCFD7999E5}"/>
              </a:ext>
            </a:extLst>
          </p:cNvPr>
          <p:cNvSpPr>
            <a:spLocks noGrp="1"/>
          </p:cNvSpPr>
          <p:nvPr>
            <p:ph idx="1"/>
          </p:nvPr>
        </p:nvSpPr>
        <p:spPr>
          <a:xfrm>
            <a:off x="365760" y="1514475"/>
            <a:ext cx="8102600" cy="3163324"/>
          </a:xfrm>
        </p:spPr>
        <p:txBody>
          <a:bodyPr/>
          <a:lstStyle>
            <a:lvl1pPr>
              <a:buClr>
                <a:srgbClr val="95458D"/>
              </a:buClr>
              <a:buSzPct val="125000"/>
              <a:defRPr/>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AD015CCA-24C1-9246-94F6-94516EE349E4}"/>
              </a:ext>
            </a:extLst>
          </p:cNvPr>
          <p:cNvSpPr>
            <a:spLocks noGrp="1"/>
          </p:cNvSpPr>
          <p:nvPr>
            <p:ph idx="13"/>
          </p:nvPr>
        </p:nvSpPr>
        <p:spPr>
          <a:xfrm>
            <a:off x="402096" y="4953953"/>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EAB7E220-426C-5140-B49A-8E0CDCE45085}"/>
              </a:ext>
            </a:extLst>
          </p:cNvPr>
          <p:cNvSpPr>
            <a:spLocks noGrp="1"/>
          </p:cNvSpPr>
          <p:nvPr>
            <p:ph idx="14"/>
          </p:nvPr>
        </p:nvSpPr>
        <p:spPr>
          <a:xfrm>
            <a:off x="4480560" y="4953953"/>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11" name="Content Placeholder 2">
            <a:extLst>
              <a:ext uri="{FF2B5EF4-FFF2-40B4-BE49-F238E27FC236}">
                <a16:creationId xmlns:a16="http://schemas.microsoft.com/office/drawing/2014/main" id="{43C661D0-8553-7549-A5CC-2953BBF01F41}"/>
              </a:ext>
            </a:extLst>
          </p:cNvPr>
          <p:cNvSpPr>
            <a:spLocks noGrp="1"/>
          </p:cNvSpPr>
          <p:nvPr>
            <p:ph idx="15"/>
          </p:nvPr>
        </p:nvSpPr>
        <p:spPr>
          <a:xfrm>
            <a:off x="6508256" y="4953952"/>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12" name="Content Placeholder 2">
            <a:extLst>
              <a:ext uri="{FF2B5EF4-FFF2-40B4-BE49-F238E27FC236}">
                <a16:creationId xmlns:a16="http://schemas.microsoft.com/office/drawing/2014/main" id="{AF036D91-BFAC-7F4D-B56E-CDB5B61F2205}"/>
              </a:ext>
            </a:extLst>
          </p:cNvPr>
          <p:cNvSpPr>
            <a:spLocks noGrp="1"/>
          </p:cNvSpPr>
          <p:nvPr>
            <p:ph idx="17"/>
          </p:nvPr>
        </p:nvSpPr>
        <p:spPr>
          <a:xfrm>
            <a:off x="2452864" y="4953953"/>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29" name="Rectangle 28">
            <a:extLst>
              <a:ext uri="{FF2B5EF4-FFF2-40B4-BE49-F238E27FC236}">
                <a16:creationId xmlns:a16="http://schemas.microsoft.com/office/drawing/2014/main" id="{1F414371-F998-41CD-A593-08956F239BE5}"/>
              </a:ext>
            </a:extLst>
          </p:cNvPr>
          <p:cNvSpPr/>
          <p:nvPr userDrawn="1"/>
        </p:nvSpPr>
        <p:spPr>
          <a:xfrm>
            <a:off x="0" y="6493343"/>
            <a:ext cx="12192000" cy="365125"/>
          </a:xfrm>
          <a:prstGeom prst="rect">
            <a:avLst/>
          </a:prstGeom>
          <a:solidFill>
            <a:srgbClr val="00A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1A8F9206-BCCD-4238-81F9-52AAAF0FF2D7}"/>
              </a:ext>
            </a:extLst>
          </p:cNvPr>
          <p:cNvSpPr/>
          <p:nvPr userDrawn="1"/>
        </p:nvSpPr>
        <p:spPr>
          <a:xfrm>
            <a:off x="11445241" y="6493811"/>
            <a:ext cx="746759" cy="364657"/>
          </a:xfrm>
          <a:custGeom>
            <a:avLst/>
            <a:gdLst>
              <a:gd name="connsiteX0" fmla="*/ 42089 w 746759"/>
              <a:gd name="connsiteY0" fmla="*/ 0 h 364657"/>
              <a:gd name="connsiteX1" fmla="*/ 746759 w 746759"/>
              <a:gd name="connsiteY1" fmla="*/ 0 h 364657"/>
              <a:gd name="connsiteX2" fmla="*/ 746759 w 746759"/>
              <a:gd name="connsiteY2" fmla="*/ 364657 h 364657"/>
              <a:gd name="connsiteX3" fmla="*/ 42597 w 746759"/>
              <a:gd name="connsiteY3" fmla="*/ 364657 h 364657"/>
              <a:gd name="connsiteX4" fmla="*/ 33534 w 746759"/>
              <a:gd name="connsiteY4" fmla="*/ 347959 h 364657"/>
              <a:gd name="connsiteX5" fmla="*/ 0 w 746759"/>
              <a:gd name="connsiteY5" fmla="*/ 181860 h 364657"/>
              <a:gd name="connsiteX6" fmla="*/ 33534 w 746759"/>
              <a:gd name="connsiteY6" fmla="*/ 15761 h 364657"/>
              <a:gd name="connsiteX7" fmla="*/ 42089 w 746759"/>
              <a:gd name="connsiteY7" fmla="*/ 0 h 36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759" h="364657">
                <a:moveTo>
                  <a:pt x="42089" y="0"/>
                </a:moveTo>
                <a:lnTo>
                  <a:pt x="746759" y="0"/>
                </a:lnTo>
                <a:lnTo>
                  <a:pt x="746759" y="364657"/>
                </a:lnTo>
                <a:lnTo>
                  <a:pt x="42597" y="364657"/>
                </a:lnTo>
                <a:lnTo>
                  <a:pt x="33534" y="347959"/>
                </a:lnTo>
                <a:cubicBezTo>
                  <a:pt x="11941" y="296907"/>
                  <a:pt x="0" y="240778"/>
                  <a:pt x="0" y="181860"/>
                </a:cubicBezTo>
                <a:cubicBezTo>
                  <a:pt x="0" y="122942"/>
                  <a:pt x="11941" y="66814"/>
                  <a:pt x="33534" y="15761"/>
                </a:cubicBezTo>
                <a:lnTo>
                  <a:pt x="42089" y="0"/>
                </a:lnTo>
                <a:close/>
              </a:path>
            </a:pathLst>
          </a:custGeom>
          <a:solidFill>
            <a:srgbClr val="8040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ooter Placeholder 4">
            <a:extLst>
              <a:ext uri="{FF2B5EF4-FFF2-40B4-BE49-F238E27FC236}">
                <a16:creationId xmlns:a16="http://schemas.microsoft.com/office/drawing/2014/main" id="{220255AC-CCB7-4AA8-A073-BE744ADA3F18}"/>
              </a:ext>
            </a:extLst>
          </p:cNvPr>
          <p:cNvSpPr>
            <a:spLocks noGrp="1"/>
          </p:cNvSpPr>
          <p:nvPr>
            <p:ph type="ftr" sz="quarter" idx="11"/>
          </p:nvPr>
        </p:nvSpPr>
        <p:spPr>
          <a:xfrm>
            <a:off x="750126" y="6493343"/>
            <a:ext cx="8298624" cy="364657"/>
          </a:xfrm>
          <a:prstGeom prst="rect">
            <a:avLst/>
          </a:prstGeom>
        </p:spPr>
        <p:txBody>
          <a:bodyPr/>
          <a:lstStyle>
            <a:lvl1pPr algn="l">
              <a:defRPr spc="110" baseline="0">
                <a:solidFill>
                  <a:schemeClr val="bg1"/>
                </a:solidFill>
                <a:latin typeface="Arial" panose="020B0604020202020204" pitchFamily="34" charset="0"/>
                <a:cs typeface="Arial" panose="020B0604020202020204" pitchFamily="34" charset="0"/>
              </a:defRPr>
            </a:lvl1pPr>
          </a:lstStyle>
          <a:p>
            <a:r>
              <a:rPr lang="en-US"/>
              <a:t>INTRODUCTION TO TB</a:t>
            </a:r>
          </a:p>
        </p:txBody>
      </p:sp>
      <p:sp>
        <p:nvSpPr>
          <p:cNvPr id="33" name="Slide Number Placeholder 5">
            <a:extLst>
              <a:ext uri="{FF2B5EF4-FFF2-40B4-BE49-F238E27FC236}">
                <a16:creationId xmlns:a16="http://schemas.microsoft.com/office/drawing/2014/main" id="{FA8F380E-53D7-47FA-AD12-FD197D9327F7}"/>
              </a:ext>
            </a:extLst>
          </p:cNvPr>
          <p:cNvSpPr>
            <a:spLocks noGrp="1"/>
          </p:cNvSpPr>
          <p:nvPr>
            <p:ph type="sldNum" sz="quarter" idx="12"/>
          </p:nvPr>
        </p:nvSpPr>
        <p:spPr>
          <a:xfrm>
            <a:off x="11472212" y="6493343"/>
            <a:ext cx="710887" cy="365125"/>
          </a:xfrm>
          <a:prstGeom prst="rect">
            <a:avLst/>
          </a:prstGeom>
        </p:spPr>
        <p:txBody>
          <a:bodyPr/>
          <a:lstStyle>
            <a:lvl1pPr algn="ctr">
              <a:defRPr b="1">
                <a:solidFill>
                  <a:schemeClr val="bg1"/>
                </a:solidFill>
                <a:latin typeface="Arial" panose="020B0604020202020204" pitchFamily="34" charset="0"/>
                <a:cs typeface="Arial" panose="020B0604020202020204" pitchFamily="34" charset="0"/>
              </a:defRPr>
            </a:lvl1pPr>
          </a:lstStyle>
          <a:p>
            <a:pPr algn="ctr"/>
            <a:fld id="{AEE523A0-1992-604D-8A8B-A1DF82394F2D}" type="slidenum">
              <a:rPr lang="en-US" smtClean="0"/>
              <a:pPr algn="ctr"/>
              <a:t>‹#›</a:t>
            </a:fld>
            <a:endParaRPr lang="en-US"/>
          </a:p>
        </p:txBody>
      </p:sp>
    </p:spTree>
    <p:extLst>
      <p:ext uri="{BB962C8B-B14F-4D97-AF65-F5344CB8AC3E}">
        <p14:creationId xmlns:p14="http://schemas.microsoft.com/office/powerpoint/2010/main" val="775887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A3C11-3A95-2148-8BA3-2C7106688578}"/>
              </a:ext>
            </a:extLst>
          </p:cNvPr>
          <p:cNvSpPr>
            <a:spLocks noGrp="1"/>
          </p:cNvSpPr>
          <p:nvPr>
            <p:ph type="title"/>
          </p:nvPr>
        </p:nvSpPr>
        <p:spPr>
          <a:xfrm>
            <a:off x="362267" y="365125"/>
            <a:ext cx="8955264" cy="949325"/>
          </a:xfrm>
        </p:spPr>
        <p:txBody>
          <a:bodyPr/>
          <a:lstStyle>
            <a:lvl1pPr>
              <a:defRPr sz="3600" b="1">
                <a:solidFill>
                  <a:srgbClr val="95458D"/>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82AC92E-FE51-B648-BCD9-6DFCFD7999E5}"/>
              </a:ext>
            </a:extLst>
          </p:cNvPr>
          <p:cNvSpPr>
            <a:spLocks noGrp="1"/>
          </p:cNvSpPr>
          <p:nvPr>
            <p:ph idx="1"/>
          </p:nvPr>
        </p:nvSpPr>
        <p:spPr>
          <a:xfrm>
            <a:off x="362267" y="1514475"/>
            <a:ext cx="8955264" cy="1551454"/>
          </a:xfrm>
        </p:spPr>
        <p:txBody>
          <a:bodyPr/>
          <a:lstStyle>
            <a:lvl1pPr>
              <a:buClr>
                <a:srgbClr val="95458D"/>
              </a:buClr>
              <a:buSzPct val="125000"/>
              <a:defRPr/>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AD015CCA-24C1-9246-94F6-94516EE349E4}"/>
              </a:ext>
            </a:extLst>
          </p:cNvPr>
          <p:cNvSpPr>
            <a:spLocks noGrp="1"/>
          </p:cNvSpPr>
          <p:nvPr>
            <p:ph idx="13"/>
          </p:nvPr>
        </p:nvSpPr>
        <p:spPr>
          <a:xfrm>
            <a:off x="362267" y="4953953"/>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EAB7E220-426C-5140-B49A-8E0CDCE45085}"/>
              </a:ext>
            </a:extLst>
          </p:cNvPr>
          <p:cNvSpPr>
            <a:spLocks noGrp="1"/>
          </p:cNvSpPr>
          <p:nvPr>
            <p:ph idx="14"/>
          </p:nvPr>
        </p:nvSpPr>
        <p:spPr>
          <a:xfrm>
            <a:off x="4440731" y="4953953"/>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11" name="Content Placeholder 2">
            <a:extLst>
              <a:ext uri="{FF2B5EF4-FFF2-40B4-BE49-F238E27FC236}">
                <a16:creationId xmlns:a16="http://schemas.microsoft.com/office/drawing/2014/main" id="{43C661D0-8553-7549-A5CC-2953BBF01F41}"/>
              </a:ext>
            </a:extLst>
          </p:cNvPr>
          <p:cNvSpPr>
            <a:spLocks noGrp="1"/>
          </p:cNvSpPr>
          <p:nvPr>
            <p:ph idx="15"/>
          </p:nvPr>
        </p:nvSpPr>
        <p:spPr>
          <a:xfrm>
            <a:off x="6468427" y="4953952"/>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12" name="Content Placeholder 2">
            <a:extLst>
              <a:ext uri="{FF2B5EF4-FFF2-40B4-BE49-F238E27FC236}">
                <a16:creationId xmlns:a16="http://schemas.microsoft.com/office/drawing/2014/main" id="{AF036D91-BFAC-7F4D-B56E-CDB5B61F2205}"/>
              </a:ext>
            </a:extLst>
          </p:cNvPr>
          <p:cNvSpPr>
            <a:spLocks noGrp="1"/>
          </p:cNvSpPr>
          <p:nvPr>
            <p:ph idx="17"/>
          </p:nvPr>
        </p:nvSpPr>
        <p:spPr>
          <a:xfrm>
            <a:off x="2413035" y="4953953"/>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13" name="Content Placeholder 2">
            <a:extLst>
              <a:ext uri="{FF2B5EF4-FFF2-40B4-BE49-F238E27FC236}">
                <a16:creationId xmlns:a16="http://schemas.microsoft.com/office/drawing/2014/main" id="{9368DC66-0279-6749-BA05-624B14F45DD7}"/>
              </a:ext>
            </a:extLst>
          </p:cNvPr>
          <p:cNvSpPr>
            <a:spLocks noGrp="1"/>
          </p:cNvSpPr>
          <p:nvPr>
            <p:ph idx="18"/>
          </p:nvPr>
        </p:nvSpPr>
        <p:spPr>
          <a:xfrm>
            <a:off x="362267" y="3631369"/>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14" name="Content Placeholder 2">
            <a:extLst>
              <a:ext uri="{FF2B5EF4-FFF2-40B4-BE49-F238E27FC236}">
                <a16:creationId xmlns:a16="http://schemas.microsoft.com/office/drawing/2014/main" id="{FED67920-EA6E-2F49-AF98-6DAAC73C4FE6}"/>
              </a:ext>
            </a:extLst>
          </p:cNvPr>
          <p:cNvSpPr>
            <a:spLocks noGrp="1"/>
          </p:cNvSpPr>
          <p:nvPr>
            <p:ph idx="19"/>
          </p:nvPr>
        </p:nvSpPr>
        <p:spPr>
          <a:xfrm>
            <a:off x="4440731" y="3631369"/>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15" name="Content Placeholder 2">
            <a:extLst>
              <a:ext uri="{FF2B5EF4-FFF2-40B4-BE49-F238E27FC236}">
                <a16:creationId xmlns:a16="http://schemas.microsoft.com/office/drawing/2014/main" id="{B5D3E041-6704-8D4A-9112-B2A9F6BE640C}"/>
              </a:ext>
            </a:extLst>
          </p:cNvPr>
          <p:cNvSpPr>
            <a:spLocks noGrp="1"/>
          </p:cNvSpPr>
          <p:nvPr>
            <p:ph idx="20"/>
          </p:nvPr>
        </p:nvSpPr>
        <p:spPr>
          <a:xfrm>
            <a:off x="6468427" y="3631368"/>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16" name="Content Placeholder 2">
            <a:extLst>
              <a:ext uri="{FF2B5EF4-FFF2-40B4-BE49-F238E27FC236}">
                <a16:creationId xmlns:a16="http://schemas.microsoft.com/office/drawing/2014/main" id="{6C811D97-041A-DC4E-AD0F-2462090D6BBB}"/>
              </a:ext>
            </a:extLst>
          </p:cNvPr>
          <p:cNvSpPr>
            <a:spLocks noGrp="1"/>
          </p:cNvSpPr>
          <p:nvPr>
            <p:ph idx="21"/>
          </p:nvPr>
        </p:nvSpPr>
        <p:spPr>
          <a:xfrm>
            <a:off x="2413035" y="3631369"/>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17" name="Content Placeholder 2">
            <a:extLst>
              <a:ext uri="{FF2B5EF4-FFF2-40B4-BE49-F238E27FC236}">
                <a16:creationId xmlns:a16="http://schemas.microsoft.com/office/drawing/2014/main" id="{1405AE1C-1DDA-4E44-AE08-92D80233E76F}"/>
              </a:ext>
            </a:extLst>
          </p:cNvPr>
          <p:cNvSpPr>
            <a:spLocks noGrp="1"/>
          </p:cNvSpPr>
          <p:nvPr>
            <p:ph idx="22"/>
          </p:nvPr>
        </p:nvSpPr>
        <p:spPr>
          <a:xfrm>
            <a:off x="8373427" y="4953952"/>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18" name="Content Placeholder 2">
            <a:extLst>
              <a:ext uri="{FF2B5EF4-FFF2-40B4-BE49-F238E27FC236}">
                <a16:creationId xmlns:a16="http://schemas.microsoft.com/office/drawing/2014/main" id="{406832FB-0A4E-0748-BEB3-32C70EC2BE66}"/>
              </a:ext>
            </a:extLst>
          </p:cNvPr>
          <p:cNvSpPr>
            <a:spLocks noGrp="1"/>
          </p:cNvSpPr>
          <p:nvPr>
            <p:ph idx="23"/>
          </p:nvPr>
        </p:nvSpPr>
        <p:spPr>
          <a:xfrm>
            <a:off x="8373427" y="3631368"/>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25" name="Rectangle 24">
            <a:extLst>
              <a:ext uri="{FF2B5EF4-FFF2-40B4-BE49-F238E27FC236}">
                <a16:creationId xmlns:a16="http://schemas.microsoft.com/office/drawing/2014/main" id="{17A0F97A-FA13-4446-A21A-4AEF8775BDF0}"/>
              </a:ext>
            </a:extLst>
          </p:cNvPr>
          <p:cNvSpPr/>
          <p:nvPr userDrawn="1"/>
        </p:nvSpPr>
        <p:spPr>
          <a:xfrm>
            <a:off x="0" y="6493343"/>
            <a:ext cx="12192000" cy="365125"/>
          </a:xfrm>
          <a:prstGeom prst="rect">
            <a:avLst/>
          </a:prstGeom>
          <a:solidFill>
            <a:srgbClr val="00A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25B5AF1B-56E8-491A-A19C-B1F437D041F2}"/>
              </a:ext>
            </a:extLst>
          </p:cNvPr>
          <p:cNvSpPr/>
          <p:nvPr userDrawn="1"/>
        </p:nvSpPr>
        <p:spPr>
          <a:xfrm>
            <a:off x="11445241" y="6493811"/>
            <a:ext cx="746759" cy="364657"/>
          </a:xfrm>
          <a:custGeom>
            <a:avLst/>
            <a:gdLst>
              <a:gd name="connsiteX0" fmla="*/ 42089 w 746759"/>
              <a:gd name="connsiteY0" fmla="*/ 0 h 364657"/>
              <a:gd name="connsiteX1" fmla="*/ 746759 w 746759"/>
              <a:gd name="connsiteY1" fmla="*/ 0 h 364657"/>
              <a:gd name="connsiteX2" fmla="*/ 746759 w 746759"/>
              <a:gd name="connsiteY2" fmla="*/ 364657 h 364657"/>
              <a:gd name="connsiteX3" fmla="*/ 42597 w 746759"/>
              <a:gd name="connsiteY3" fmla="*/ 364657 h 364657"/>
              <a:gd name="connsiteX4" fmla="*/ 33534 w 746759"/>
              <a:gd name="connsiteY4" fmla="*/ 347959 h 364657"/>
              <a:gd name="connsiteX5" fmla="*/ 0 w 746759"/>
              <a:gd name="connsiteY5" fmla="*/ 181860 h 364657"/>
              <a:gd name="connsiteX6" fmla="*/ 33534 w 746759"/>
              <a:gd name="connsiteY6" fmla="*/ 15761 h 364657"/>
              <a:gd name="connsiteX7" fmla="*/ 42089 w 746759"/>
              <a:gd name="connsiteY7" fmla="*/ 0 h 36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759" h="364657">
                <a:moveTo>
                  <a:pt x="42089" y="0"/>
                </a:moveTo>
                <a:lnTo>
                  <a:pt x="746759" y="0"/>
                </a:lnTo>
                <a:lnTo>
                  <a:pt x="746759" y="364657"/>
                </a:lnTo>
                <a:lnTo>
                  <a:pt x="42597" y="364657"/>
                </a:lnTo>
                <a:lnTo>
                  <a:pt x="33534" y="347959"/>
                </a:lnTo>
                <a:cubicBezTo>
                  <a:pt x="11941" y="296907"/>
                  <a:pt x="0" y="240778"/>
                  <a:pt x="0" y="181860"/>
                </a:cubicBezTo>
                <a:cubicBezTo>
                  <a:pt x="0" y="122942"/>
                  <a:pt x="11941" y="66814"/>
                  <a:pt x="33534" y="15761"/>
                </a:cubicBezTo>
                <a:lnTo>
                  <a:pt x="42089" y="0"/>
                </a:lnTo>
                <a:close/>
              </a:path>
            </a:pathLst>
          </a:custGeom>
          <a:solidFill>
            <a:srgbClr val="8040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ooter Placeholder 4">
            <a:extLst>
              <a:ext uri="{FF2B5EF4-FFF2-40B4-BE49-F238E27FC236}">
                <a16:creationId xmlns:a16="http://schemas.microsoft.com/office/drawing/2014/main" id="{10C5E5A8-3F79-4209-A7BC-42A5807E4D47}"/>
              </a:ext>
            </a:extLst>
          </p:cNvPr>
          <p:cNvSpPr>
            <a:spLocks noGrp="1"/>
          </p:cNvSpPr>
          <p:nvPr>
            <p:ph type="ftr" sz="quarter" idx="11"/>
          </p:nvPr>
        </p:nvSpPr>
        <p:spPr>
          <a:xfrm>
            <a:off x="750126" y="6493343"/>
            <a:ext cx="8298624" cy="364657"/>
          </a:xfrm>
          <a:prstGeom prst="rect">
            <a:avLst/>
          </a:prstGeom>
        </p:spPr>
        <p:txBody>
          <a:bodyPr/>
          <a:lstStyle>
            <a:lvl1pPr algn="l">
              <a:defRPr spc="110" baseline="0">
                <a:solidFill>
                  <a:schemeClr val="bg1"/>
                </a:solidFill>
                <a:latin typeface="Arial" panose="020B0604020202020204" pitchFamily="34" charset="0"/>
                <a:cs typeface="Arial" panose="020B0604020202020204" pitchFamily="34" charset="0"/>
              </a:defRPr>
            </a:lvl1pPr>
          </a:lstStyle>
          <a:p>
            <a:r>
              <a:rPr lang="en-US"/>
              <a:t>INTRODUCTION TO TB</a:t>
            </a:r>
          </a:p>
        </p:txBody>
      </p:sp>
      <p:sp>
        <p:nvSpPr>
          <p:cNvPr id="29" name="Slide Number Placeholder 5">
            <a:extLst>
              <a:ext uri="{FF2B5EF4-FFF2-40B4-BE49-F238E27FC236}">
                <a16:creationId xmlns:a16="http://schemas.microsoft.com/office/drawing/2014/main" id="{FC79B3D0-C5BA-4A37-A86C-CEB5550EA208}"/>
              </a:ext>
            </a:extLst>
          </p:cNvPr>
          <p:cNvSpPr>
            <a:spLocks noGrp="1"/>
          </p:cNvSpPr>
          <p:nvPr>
            <p:ph type="sldNum" sz="quarter" idx="12"/>
          </p:nvPr>
        </p:nvSpPr>
        <p:spPr>
          <a:xfrm>
            <a:off x="11472212" y="6493343"/>
            <a:ext cx="710887" cy="365125"/>
          </a:xfrm>
          <a:prstGeom prst="rect">
            <a:avLst/>
          </a:prstGeom>
        </p:spPr>
        <p:txBody>
          <a:bodyPr/>
          <a:lstStyle>
            <a:lvl1pPr algn="ctr">
              <a:defRPr b="1">
                <a:solidFill>
                  <a:schemeClr val="bg1"/>
                </a:solidFill>
                <a:latin typeface="Arial" panose="020B0604020202020204" pitchFamily="34" charset="0"/>
                <a:cs typeface="Arial" panose="020B0604020202020204" pitchFamily="34" charset="0"/>
              </a:defRPr>
            </a:lvl1pPr>
          </a:lstStyle>
          <a:p>
            <a:pPr algn="ctr"/>
            <a:fld id="{AEE523A0-1992-604D-8A8B-A1DF82394F2D}" type="slidenum">
              <a:rPr lang="en-US" smtClean="0"/>
              <a:pPr algn="ctr"/>
              <a:t>‹#›</a:t>
            </a:fld>
            <a:endParaRPr lang="en-US"/>
          </a:p>
        </p:txBody>
      </p:sp>
    </p:spTree>
    <p:extLst>
      <p:ext uri="{BB962C8B-B14F-4D97-AF65-F5344CB8AC3E}">
        <p14:creationId xmlns:p14="http://schemas.microsoft.com/office/powerpoint/2010/main" val="3867442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A3C11-3A95-2148-8BA3-2C7106688578}"/>
              </a:ext>
            </a:extLst>
          </p:cNvPr>
          <p:cNvSpPr>
            <a:spLocks noGrp="1"/>
          </p:cNvSpPr>
          <p:nvPr>
            <p:ph type="title"/>
          </p:nvPr>
        </p:nvSpPr>
        <p:spPr>
          <a:xfrm>
            <a:off x="402336" y="365125"/>
            <a:ext cx="8234362" cy="949325"/>
          </a:xfrm>
        </p:spPr>
        <p:txBody>
          <a:bodyPr/>
          <a:lstStyle>
            <a:lvl1pPr>
              <a:defRPr sz="3600" b="1">
                <a:solidFill>
                  <a:srgbClr val="95458D"/>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82AC92E-FE51-B648-BCD9-6DFCFD7999E5}"/>
              </a:ext>
            </a:extLst>
          </p:cNvPr>
          <p:cNvSpPr>
            <a:spLocks noGrp="1"/>
          </p:cNvSpPr>
          <p:nvPr>
            <p:ph idx="1"/>
          </p:nvPr>
        </p:nvSpPr>
        <p:spPr>
          <a:xfrm>
            <a:off x="414338" y="1514475"/>
            <a:ext cx="8234362" cy="4760674"/>
          </a:xfrm>
        </p:spPr>
        <p:txBody>
          <a:bodyPr/>
          <a:lstStyle>
            <a:lvl1pPr>
              <a:buClr>
                <a:srgbClr val="95458D"/>
              </a:buClr>
              <a:buSzPct val="125000"/>
              <a:defRPr/>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69200201-FE63-42D4-919F-0DF2F3A88D32}"/>
              </a:ext>
            </a:extLst>
          </p:cNvPr>
          <p:cNvSpPr/>
          <p:nvPr userDrawn="1"/>
        </p:nvSpPr>
        <p:spPr>
          <a:xfrm>
            <a:off x="0" y="6493343"/>
            <a:ext cx="12192000" cy="365125"/>
          </a:xfrm>
          <a:prstGeom prst="rect">
            <a:avLst/>
          </a:prstGeom>
          <a:solidFill>
            <a:srgbClr val="00A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CD91A32-9DF6-4E2A-98D9-DB8711764EFC}"/>
              </a:ext>
            </a:extLst>
          </p:cNvPr>
          <p:cNvSpPr/>
          <p:nvPr userDrawn="1"/>
        </p:nvSpPr>
        <p:spPr>
          <a:xfrm>
            <a:off x="11445241" y="6493811"/>
            <a:ext cx="746759" cy="364657"/>
          </a:xfrm>
          <a:custGeom>
            <a:avLst/>
            <a:gdLst>
              <a:gd name="connsiteX0" fmla="*/ 42089 w 746759"/>
              <a:gd name="connsiteY0" fmla="*/ 0 h 364657"/>
              <a:gd name="connsiteX1" fmla="*/ 746759 w 746759"/>
              <a:gd name="connsiteY1" fmla="*/ 0 h 364657"/>
              <a:gd name="connsiteX2" fmla="*/ 746759 w 746759"/>
              <a:gd name="connsiteY2" fmla="*/ 364657 h 364657"/>
              <a:gd name="connsiteX3" fmla="*/ 42597 w 746759"/>
              <a:gd name="connsiteY3" fmla="*/ 364657 h 364657"/>
              <a:gd name="connsiteX4" fmla="*/ 33534 w 746759"/>
              <a:gd name="connsiteY4" fmla="*/ 347959 h 364657"/>
              <a:gd name="connsiteX5" fmla="*/ 0 w 746759"/>
              <a:gd name="connsiteY5" fmla="*/ 181860 h 364657"/>
              <a:gd name="connsiteX6" fmla="*/ 33534 w 746759"/>
              <a:gd name="connsiteY6" fmla="*/ 15761 h 364657"/>
              <a:gd name="connsiteX7" fmla="*/ 42089 w 746759"/>
              <a:gd name="connsiteY7" fmla="*/ 0 h 36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759" h="364657">
                <a:moveTo>
                  <a:pt x="42089" y="0"/>
                </a:moveTo>
                <a:lnTo>
                  <a:pt x="746759" y="0"/>
                </a:lnTo>
                <a:lnTo>
                  <a:pt x="746759" y="364657"/>
                </a:lnTo>
                <a:lnTo>
                  <a:pt x="42597" y="364657"/>
                </a:lnTo>
                <a:lnTo>
                  <a:pt x="33534" y="347959"/>
                </a:lnTo>
                <a:cubicBezTo>
                  <a:pt x="11941" y="296907"/>
                  <a:pt x="0" y="240778"/>
                  <a:pt x="0" y="181860"/>
                </a:cubicBezTo>
                <a:cubicBezTo>
                  <a:pt x="0" y="122942"/>
                  <a:pt x="11941" y="66814"/>
                  <a:pt x="33534" y="15761"/>
                </a:cubicBezTo>
                <a:lnTo>
                  <a:pt x="42089" y="0"/>
                </a:lnTo>
                <a:close/>
              </a:path>
            </a:pathLst>
          </a:custGeom>
          <a:solidFill>
            <a:srgbClr val="8040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ooter Placeholder 4">
            <a:extLst>
              <a:ext uri="{FF2B5EF4-FFF2-40B4-BE49-F238E27FC236}">
                <a16:creationId xmlns:a16="http://schemas.microsoft.com/office/drawing/2014/main" id="{4DE51603-51EF-48A6-A2FC-1CCAE439B0ED}"/>
              </a:ext>
            </a:extLst>
          </p:cNvPr>
          <p:cNvSpPr>
            <a:spLocks noGrp="1"/>
          </p:cNvSpPr>
          <p:nvPr>
            <p:ph type="ftr" sz="quarter" idx="11"/>
          </p:nvPr>
        </p:nvSpPr>
        <p:spPr>
          <a:xfrm>
            <a:off x="750126" y="6493343"/>
            <a:ext cx="8298624" cy="364657"/>
          </a:xfrm>
          <a:prstGeom prst="rect">
            <a:avLst/>
          </a:prstGeom>
        </p:spPr>
        <p:txBody>
          <a:bodyPr/>
          <a:lstStyle>
            <a:lvl1pPr algn="l">
              <a:defRPr spc="110" baseline="0">
                <a:solidFill>
                  <a:schemeClr val="bg1"/>
                </a:solidFill>
                <a:latin typeface="Arial" panose="020B0604020202020204" pitchFamily="34" charset="0"/>
                <a:cs typeface="Arial" panose="020B0604020202020204" pitchFamily="34" charset="0"/>
              </a:defRPr>
            </a:lvl1pPr>
          </a:lstStyle>
          <a:p>
            <a:r>
              <a:rPr lang="en-US"/>
              <a:t>INTRODUCTION TO TB</a:t>
            </a:r>
          </a:p>
        </p:txBody>
      </p:sp>
      <p:sp>
        <p:nvSpPr>
          <p:cNvPr id="14" name="Slide Number Placeholder 5">
            <a:extLst>
              <a:ext uri="{FF2B5EF4-FFF2-40B4-BE49-F238E27FC236}">
                <a16:creationId xmlns:a16="http://schemas.microsoft.com/office/drawing/2014/main" id="{3073E391-A24B-44DD-B5F8-81868F5EF4A1}"/>
              </a:ext>
            </a:extLst>
          </p:cNvPr>
          <p:cNvSpPr>
            <a:spLocks noGrp="1"/>
          </p:cNvSpPr>
          <p:nvPr>
            <p:ph type="sldNum" sz="quarter" idx="12"/>
          </p:nvPr>
        </p:nvSpPr>
        <p:spPr>
          <a:xfrm>
            <a:off x="11472212" y="6493343"/>
            <a:ext cx="710887" cy="365125"/>
          </a:xfrm>
          <a:prstGeom prst="rect">
            <a:avLst/>
          </a:prstGeom>
        </p:spPr>
        <p:txBody>
          <a:bodyPr/>
          <a:lstStyle>
            <a:lvl1pPr algn="ctr">
              <a:defRPr b="1">
                <a:solidFill>
                  <a:schemeClr val="bg1"/>
                </a:solidFill>
                <a:latin typeface="Arial" panose="020B0604020202020204" pitchFamily="34" charset="0"/>
                <a:cs typeface="Arial" panose="020B0604020202020204" pitchFamily="34" charset="0"/>
              </a:defRPr>
            </a:lvl1pPr>
          </a:lstStyle>
          <a:p>
            <a:pPr algn="ctr"/>
            <a:fld id="{AEE523A0-1992-604D-8A8B-A1DF82394F2D}" type="slidenum">
              <a:rPr lang="en-US" smtClean="0"/>
              <a:pPr algn="ctr"/>
              <a:t>‹#›</a:t>
            </a:fld>
            <a:endParaRPr lang="en-US"/>
          </a:p>
        </p:txBody>
      </p:sp>
    </p:spTree>
    <p:extLst>
      <p:ext uri="{BB962C8B-B14F-4D97-AF65-F5344CB8AC3E}">
        <p14:creationId xmlns:p14="http://schemas.microsoft.com/office/powerpoint/2010/main" val="2201389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A3C11-3A95-2148-8BA3-2C7106688578}"/>
              </a:ext>
            </a:extLst>
          </p:cNvPr>
          <p:cNvSpPr>
            <a:spLocks noGrp="1"/>
          </p:cNvSpPr>
          <p:nvPr>
            <p:ph type="title"/>
          </p:nvPr>
        </p:nvSpPr>
        <p:spPr>
          <a:xfrm>
            <a:off x="402336" y="365125"/>
            <a:ext cx="8234362" cy="949325"/>
          </a:xfrm>
        </p:spPr>
        <p:txBody>
          <a:bodyPr/>
          <a:lstStyle>
            <a:lvl1pPr>
              <a:defRPr sz="3600" b="1">
                <a:solidFill>
                  <a:srgbClr val="95458D"/>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82AC92E-FE51-B648-BCD9-6DFCFD7999E5}"/>
              </a:ext>
            </a:extLst>
          </p:cNvPr>
          <p:cNvSpPr>
            <a:spLocks noGrp="1"/>
          </p:cNvSpPr>
          <p:nvPr>
            <p:ph idx="1"/>
          </p:nvPr>
        </p:nvSpPr>
        <p:spPr>
          <a:xfrm>
            <a:off x="414338" y="1514475"/>
            <a:ext cx="8234362" cy="4760674"/>
          </a:xfrm>
        </p:spPr>
        <p:txBody>
          <a:bodyPr/>
          <a:lstStyle>
            <a:lvl1pPr>
              <a:buClr>
                <a:srgbClr val="95458D"/>
              </a:buClr>
              <a:buSzPct val="125000"/>
              <a:defRPr/>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69200201-FE63-42D4-919F-0DF2F3A88D32}"/>
              </a:ext>
            </a:extLst>
          </p:cNvPr>
          <p:cNvSpPr/>
          <p:nvPr userDrawn="1"/>
        </p:nvSpPr>
        <p:spPr>
          <a:xfrm>
            <a:off x="0" y="6493343"/>
            <a:ext cx="12192000" cy="365125"/>
          </a:xfrm>
          <a:prstGeom prst="rect">
            <a:avLst/>
          </a:prstGeom>
          <a:solidFill>
            <a:srgbClr val="00A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CD91A32-9DF6-4E2A-98D9-DB8711764EFC}"/>
              </a:ext>
            </a:extLst>
          </p:cNvPr>
          <p:cNvSpPr/>
          <p:nvPr userDrawn="1"/>
        </p:nvSpPr>
        <p:spPr>
          <a:xfrm>
            <a:off x="11445241" y="6493811"/>
            <a:ext cx="746759" cy="364657"/>
          </a:xfrm>
          <a:custGeom>
            <a:avLst/>
            <a:gdLst>
              <a:gd name="connsiteX0" fmla="*/ 42089 w 746759"/>
              <a:gd name="connsiteY0" fmla="*/ 0 h 364657"/>
              <a:gd name="connsiteX1" fmla="*/ 746759 w 746759"/>
              <a:gd name="connsiteY1" fmla="*/ 0 h 364657"/>
              <a:gd name="connsiteX2" fmla="*/ 746759 w 746759"/>
              <a:gd name="connsiteY2" fmla="*/ 364657 h 364657"/>
              <a:gd name="connsiteX3" fmla="*/ 42597 w 746759"/>
              <a:gd name="connsiteY3" fmla="*/ 364657 h 364657"/>
              <a:gd name="connsiteX4" fmla="*/ 33534 w 746759"/>
              <a:gd name="connsiteY4" fmla="*/ 347959 h 364657"/>
              <a:gd name="connsiteX5" fmla="*/ 0 w 746759"/>
              <a:gd name="connsiteY5" fmla="*/ 181860 h 364657"/>
              <a:gd name="connsiteX6" fmla="*/ 33534 w 746759"/>
              <a:gd name="connsiteY6" fmla="*/ 15761 h 364657"/>
              <a:gd name="connsiteX7" fmla="*/ 42089 w 746759"/>
              <a:gd name="connsiteY7" fmla="*/ 0 h 36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759" h="364657">
                <a:moveTo>
                  <a:pt x="42089" y="0"/>
                </a:moveTo>
                <a:lnTo>
                  <a:pt x="746759" y="0"/>
                </a:lnTo>
                <a:lnTo>
                  <a:pt x="746759" y="364657"/>
                </a:lnTo>
                <a:lnTo>
                  <a:pt x="42597" y="364657"/>
                </a:lnTo>
                <a:lnTo>
                  <a:pt x="33534" y="347959"/>
                </a:lnTo>
                <a:cubicBezTo>
                  <a:pt x="11941" y="296907"/>
                  <a:pt x="0" y="240778"/>
                  <a:pt x="0" y="181860"/>
                </a:cubicBezTo>
                <a:cubicBezTo>
                  <a:pt x="0" y="122942"/>
                  <a:pt x="11941" y="66814"/>
                  <a:pt x="33534" y="15761"/>
                </a:cubicBezTo>
                <a:lnTo>
                  <a:pt x="42089" y="0"/>
                </a:lnTo>
                <a:close/>
              </a:path>
            </a:pathLst>
          </a:custGeom>
          <a:solidFill>
            <a:srgbClr val="8040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ooter Placeholder 4">
            <a:extLst>
              <a:ext uri="{FF2B5EF4-FFF2-40B4-BE49-F238E27FC236}">
                <a16:creationId xmlns:a16="http://schemas.microsoft.com/office/drawing/2014/main" id="{4DE51603-51EF-48A6-A2FC-1CCAE439B0ED}"/>
              </a:ext>
            </a:extLst>
          </p:cNvPr>
          <p:cNvSpPr>
            <a:spLocks noGrp="1"/>
          </p:cNvSpPr>
          <p:nvPr>
            <p:ph type="ftr" sz="quarter" idx="11"/>
          </p:nvPr>
        </p:nvSpPr>
        <p:spPr>
          <a:xfrm>
            <a:off x="750126" y="6493343"/>
            <a:ext cx="8298624" cy="364657"/>
          </a:xfrm>
          <a:prstGeom prst="rect">
            <a:avLst/>
          </a:prstGeom>
        </p:spPr>
        <p:txBody>
          <a:bodyPr/>
          <a:lstStyle>
            <a:lvl1pPr algn="l">
              <a:defRPr spc="110" baseline="0">
                <a:solidFill>
                  <a:schemeClr val="bg1"/>
                </a:solidFill>
                <a:latin typeface="Arial" panose="020B0604020202020204" pitchFamily="34" charset="0"/>
                <a:cs typeface="Arial" panose="020B0604020202020204" pitchFamily="34" charset="0"/>
              </a:defRPr>
            </a:lvl1pPr>
          </a:lstStyle>
          <a:p>
            <a:r>
              <a:rPr lang="en-US"/>
              <a:t>INTRODUCTION TO TB</a:t>
            </a:r>
          </a:p>
        </p:txBody>
      </p:sp>
      <p:sp>
        <p:nvSpPr>
          <p:cNvPr id="14" name="Slide Number Placeholder 5">
            <a:extLst>
              <a:ext uri="{FF2B5EF4-FFF2-40B4-BE49-F238E27FC236}">
                <a16:creationId xmlns:a16="http://schemas.microsoft.com/office/drawing/2014/main" id="{3073E391-A24B-44DD-B5F8-81868F5EF4A1}"/>
              </a:ext>
            </a:extLst>
          </p:cNvPr>
          <p:cNvSpPr>
            <a:spLocks noGrp="1"/>
          </p:cNvSpPr>
          <p:nvPr>
            <p:ph type="sldNum" sz="quarter" idx="12"/>
          </p:nvPr>
        </p:nvSpPr>
        <p:spPr>
          <a:xfrm>
            <a:off x="11472212" y="6493343"/>
            <a:ext cx="710887" cy="365125"/>
          </a:xfrm>
          <a:prstGeom prst="rect">
            <a:avLst/>
          </a:prstGeom>
        </p:spPr>
        <p:txBody>
          <a:bodyPr/>
          <a:lstStyle>
            <a:lvl1pPr algn="ctr">
              <a:defRPr b="1">
                <a:solidFill>
                  <a:schemeClr val="bg1"/>
                </a:solidFill>
                <a:latin typeface="Arial" panose="020B0604020202020204" pitchFamily="34" charset="0"/>
                <a:cs typeface="Arial" panose="020B0604020202020204" pitchFamily="34" charset="0"/>
              </a:defRPr>
            </a:lvl1pPr>
          </a:lstStyle>
          <a:p>
            <a:pPr algn="ctr"/>
            <a:fld id="{AEE523A0-1992-604D-8A8B-A1DF82394F2D}" type="slidenum">
              <a:rPr lang="en-US" smtClean="0"/>
              <a:pPr algn="ctr"/>
              <a:t>‹#›</a:t>
            </a:fld>
            <a:endParaRPr lang="en-US"/>
          </a:p>
        </p:txBody>
      </p:sp>
    </p:spTree>
    <p:extLst>
      <p:ext uri="{BB962C8B-B14F-4D97-AF65-F5344CB8AC3E}">
        <p14:creationId xmlns:p14="http://schemas.microsoft.com/office/powerpoint/2010/main" val="576980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A3C11-3A95-2148-8BA3-2C7106688578}"/>
              </a:ext>
            </a:extLst>
          </p:cNvPr>
          <p:cNvSpPr>
            <a:spLocks noGrp="1"/>
          </p:cNvSpPr>
          <p:nvPr>
            <p:ph type="title"/>
          </p:nvPr>
        </p:nvSpPr>
        <p:spPr>
          <a:xfrm>
            <a:off x="365760" y="365125"/>
            <a:ext cx="8520112" cy="949325"/>
          </a:xfrm>
        </p:spPr>
        <p:txBody>
          <a:bodyPr/>
          <a:lstStyle>
            <a:lvl1pPr>
              <a:defRPr sz="3600" b="1">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82AC92E-FE51-B648-BCD9-6DFCFD7999E5}"/>
              </a:ext>
            </a:extLst>
          </p:cNvPr>
          <p:cNvSpPr>
            <a:spLocks noGrp="1"/>
          </p:cNvSpPr>
          <p:nvPr>
            <p:ph idx="1"/>
          </p:nvPr>
        </p:nvSpPr>
        <p:spPr>
          <a:xfrm>
            <a:off x="365760" y="1937222"/>
            <a:ext cx="9428162" cy="4337927"/>
          </a:xfrm>
        </p:spPr>
        <p:txBody>
          <a:bodyPr/>
          <a:lstStyle>
            <a:lvl1pPr>
              <a:buClr>
                <a:srgbClr val="95458D"/>
              </a:buClr>
              <a:buSzPct val="125000"/>
              <a:defRPr/>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6BFB0622-4939-40C4-846B-7147B1666325}"/>
              </a:ext>
            </a:extLst>
          </p:cNvPr>
          <p:cNvSpPr/>
          <p:nvPr userDrawn="1"/>
        </p:nvSpPr>
        <p:spPr>
          <a:xfrm>
            <a:off x="0" y="6493343"/>
            <a:ext cx="12192000" cy="365125"/>
          </a:xfrm>
          <a:prstGeom prst="rect">
            <a:avLst/>
          </a:prstGeom>
          <a:solidFill>
            <a:srgbClr val="00A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C8AED19A-CC32-4EAD-A61D-A44B885635C1}"/>
              </a:ext>
            </a:extLst>
          </p:cNvPr>
          <p:cNvSpPr/>
          <p:nvPr userDrawn="1"/>
        </p:nvSpPr>
        <p:spPr>
          <a:xfrm>
            <a:off x="11445241" y="6493811"/>
            <a:ext cx="746759" cy="364657"/>
          </a:xfrm>
          <a:custGeom>
            <a:avLst/>
            <a:gdLst>
              <a:gd name="connsiteX0" fmla="*/ 42089 w 746759"/>
              <a:gd name="connsiteY0" fmla="*/ 0 h 364657"/>
              <a:gd name="connsiteX1" fmla="*/ 746759 w 746759"/>
              <a:gd name="connsiteY1" fmla="*/ 0 h 364657"/>
              <a:gd name="connsiteX2" fmla="*/ 746759 w 746759"/>
              <a:gd name="connsiteY2" fmla="*/ 364657 h 364657"/>
              <a:gd name="connsiteX3" fmla="*/ 42597 w 746759"/>
              <a:gd name="connsiteY3" fmla="*/ 364657 h 364657"/>
              <a:gd name="connsiteX4" fmla="*/ 33534 w 746759"/>
              <a:gd name="connsiteY4" fmla="*/ 347959 h 364657"/>
              <a:gd name="connsiteX5" fmla="*/ 0 w 746759"/>
              <a:gd name="connsiteY5" fmla="*/ 181860 h 364657"/>
              <a:gd name="connsiteX6" fmla="*/ 33534 w 746759"/>
              <a:gd name="connsiteY6" fmla="*/ 15761 h 364657"/>
              <a:gd name="connsiteX7" fmla="*/ 42089 w 746759"/>
              <a:gd name="connsiteY7" fmla="*/ 0 h 36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759" h="364657">
                <a:moveTo>
                  <a:pt x="42089" y="0"/>
                </a:moveTo>
                <a:lnTo>
                  <a:pt x="746759" y="0"/>
                </a:lnTo>
                <a:lnTo>
                  <a:pt x="746759" y="364657"/>
                </a:lnTo>
                <a:lnTo>
                  <a:pt x="42597" y="364657"/>
                </a:lnTo>
                <a:lnTo>
                  <a:pt x="33534" y="347959"/>
                </a:lnTo>
                <a:cubicBezTo>
                  <a:pt x="11941" y="296907"/>
                  <a:pt x="0" y="240778"/>
                  <a:pt x="0" y="181860"/>
                </a:cubicBezTo>
                <a:cubicBezTo>
                  <a:pt x="0" y="122942"/>
                  <a:pt x="11941" y="66814"/>
                  <a:pt x="33534" y="15761"/>
                </a:cubicBezTo>
                <a:lnTo>
                  <a:pt x="42089" y="0"/>
                </a:lnTo>
                <a:close/>
              </a:path>
            </a:pathLst>
          </a:custGeom>
          <a:solidFill>
            <a:srgbClr val="8040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ooter Placeholder 4">
            <a:extLst>
              <a:ext uri="{FF2B5EF4-FFF2-40B4-BE49-F238E27FC236}">
                <a16:creationId xmlns:a16="http://schemas.microsoft.com/office/drawing/2014/main" id="{1BC63CE7-33AB-4AFC-A341-74C0BE219980}"/>
              </a:ext>
            </a:extLst>
          </p:cNvPr>
          <p:cNvSpPr>
            <a:spLocks noGrp="1"/>
          </p:cNvSpPr>
          <p:nvPr>
            <p:ph type="ftr" sz="quarter" idx="11"/>
          </p:nvPr>
        </p:nvSpPr>
        <p:spPr>
          <a:xfrm>
            <a:off x="750126" y="6493343"/>
            <a:ext cx="8298624" cy="364657"/>
          </a:xfrm>
          <a:prstGeom prst="rect">
            <a:avLst/>
          </a:prstGeom>
        </p:spPr>
        <p:txBody>
          <a:bodyPr/>
          <a:lstStyle>
            <a:lvl1pPr algn="l">
              <a:defRPr spc="110" baseline="0">
                <a:solidFill>
                  <a:schemeClr val="bg1"/>
                </a:solidFill>
                <a:latin typeface="Arial" panose="020B0604020202020204" pitchFamily="34" charset="0"/>
                <a:cs typeface="Arial" panose="020B0604020202020204" pitchFamily="34" charset="0"/>
              </a:defRPr>
            </a:lvl1pPr>
          </a:lstStyle>
          <a:p>
            <a:r>
              <a:rPr lang="en-US"/>
              <a:t>INTRODUCTION TO TB</a:t>
            </a:r>
          </a:p>
        </p:txBody>
      </p:sp>
      <p:sp>
        <p:nvSpPr>
          <p:cNvPr id="10" name="Slide Number Placeholder 5">
            <a:extLst>
              <a:ext uri="{FF2B5EF4-FFF2-40B4-BE49-F238E27FC236}">
                <a16:creationId xmlns:a16="http://schemas.microsoft.com/office/drawing/2014/main" id="{5A09EBDF-3138-4308-B8A0-471C3C0EDE19}"/>
              </a:ext>
            </a:extLst>
          </p:cNvPr>
          <p:cNvSpPr>
            <a:spLocks noGrp="1"/>
          </p:cNvSpPr>
          <p:nvPr>
            <p:ph type="sldNum" sz="quarter" idx="12"/>
          </p:nvPr>
        </p:nvSpPr>
        <p:spPr>
          <a:xfrm>
            <a:off x="11472212" y="6493343"/>
            <a:ext cx="710887" cy="365125"/>
          </a:xfrm>
          <a:prstGeom prst="rect">
            <a:avLst/>
          </a:prstGeom>
        </p:spPr>
        <p:txBody>
          <a:bodyPr/>
          <a:lstStyle>
            <a:lvl1pPr algn="ctr">
              <a:defRPr b="1">
                <a:solidFill>
                  <a:schemeClr val="bg1"/>
                </a:solidFill>
                <a:latin typeface="Arial" panose="020B0604020202020204" pitchFamily="34" charset="0"/>
                <a:cs typeface="Arial" panose="020B0604020202020204" pitchFamily="34" charset="0"/>
              </a:defRPr>
            </a:lvl1pPr>
          </a:lstStyle>
          <a:p>
            <a:pPr algn="ctr"/>
            <a:fld id="{AEE523A0-1992-604D-8A8B-A1DF82394F2D}" type="slidenum">
              <a:rPr lang="en-US" smtClean="0"/>
              <a:pPr algn="ctr"/>
              <a:t>‹#›</a:t>
            </a:fld>
            <a:endParaRPr lang="en-US"/>
          </a:p>
        </p:txBody>
      </p:sp>
    </p:spTree>
    <p:extLst>
      <p:ext uri="{BB962C8B-B14F-4D97-AF65-F5344CB8AC3E}">
        <p14:creationId xmlns:p14="http://schemas.microsoft.com/office/powerpoint/2010/main" val="3785675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A3C11-3A95-2148-8BA3-2C7106688578}"/>
              </a:ext>
            </a:extLst>
          </p:cNvPr>
          <p:cNvSpPr>
            <a:spLocks noGrp="1"/>
          </p:cNvSpPr>
          <p:nvPr>
            <p:ph type="title"/>
          </p:nvPr>
        </p:nvSpPr>
        <p:spPr>
          <a:xfrm>
            <a:off x="365760" y="365125"/>
            <a:ext cx="6018548" cy="949325"/>
          </a:xfrm>
        </p:spPr>
        <p:txBody>
          <a:bodyPr/>
          <a:lstStyle>
            <a:lvl1pPr>
              <a:defRPr sz="4000" b="1">
                <a:solidFill>
                  <a:schemeClr val="bg1"/>
                </a:solidFill>
              </a:defRPr>
            </a:lvl1pPr>
          </a:lstStyle>
          <a:p>
            <a:r>
              <a:rPr lang="en-US" sz="3600" b="1">
                <a:solidFill>
                  <a:schemeClr val="bg1"/>
                </a:solidFill>
              </a:rPr>
              <a:t>Click to edit Master title</a:t>
            </a:r>
          </a:p>
        </p:txBody>
      </p:sp>
      <p:sp>
        <p:nvSpPr>
          <p:cNvPr id="3" name="Content Placeholder 2">
            <a:extLst>
              <a:ext uri="{FF2B5EF4-FFF2-40B4-BE49-F238E27FC236}">
                <a16:creationId xmlns:a16="http://schemas.microsoft.com/office/drawing/2014/main" id="{382AC92E-FE51-B648-BCD9-6DFCFD7999E5}"/>
              </a:ext>
            </a:extLst>
          </p:cNvPr>
          <p:cNvSpPr>
            <a:spLocks noGrp="1"/>
          </p:cNvSpPr>
          <p:nvPr>
            <p:ph idx="1"/>
          </p:nvPr>
        </p:nvSpPr>
        <p:spPr>
          <a:xfrm>
            <a:off x="443888" y="2032635"/>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1F015416-E4F2-4F43-B56F-E592A1F9815C}"/>
              </a:ext>
            </a:extLst>
          </p:cNvPr>
          <p:cNvSpPr>
            <a:spLocks noGrp="1"/>
          </p:cNvSpPr>
          <p:nvPr>
            <p:ph idx="13"/>
          </p:nvPr>
        </p:nvSpPr>
        <p:spPr>
          <a:xfrm>
            <a:off x="2576712" y="2007870"/>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11" name="Content Placeholder 2">
            <a:extLst>
              <a:ext uri="{FF2B5EF4-FFF2-40B4-BE49-F238E27FC236}">
                <a16:creationId xmlns:a16="http://schemas.microsoft.com/office/drawing/2014/main" id="{AD7D138F-44A7-4240-A6F6-860CA153EF08}"/>
              </a:ext>
            </a:extLst>
          </p:cNvPr>
          <p:cNvSpPr>
            <a:spLocks noGrp="1"/>
          </p:cNvSpPr>
          <p:nvPr>
            <p:ph idx="14"/>
          </p:nvPr>
        </p:nvSpPr>
        <p:spPr>
          <a:xfrm>
            <a:off x="4740016" y="2032635"/>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12" name="Content Placeholder 2">
            <a:extLst>
              <a:ext uri="{FF2B5EF4-FFF2-40B4-BE49-F238E27FC236}">
                <a16:creationId xmlns:a16="http://schemas.microsoft.com/office/drawing/2014/main" id="{693760F6-BCB1-DA4C-B43D-2B44DA085C65}"/>
              </a:ext>
            </a:extLst>
          </p:cNvPr>
          <p:cNvSpPr>
            <a:spLocks noGrp="1"/>
          </p:cNvSpPr>
          <p:nvPr>
            <p:ph idx="15"/>
          </p:nvPr>
        </p:nvSpPr>
        <p:spPr>
          <a:xfrm>
            <a:off x="443888" y="3439227"/>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13" name="Content Placeholder 2">
            <a:extLst>
              <a:ext uri="{FF2B5EF4-FFF2-40B4-BE49-F238E27FC236}">
                <a16:creationId xmlns:a16="http://schemas.microsoft.com/office/drawing/2014/main" id="{66E18F20-B637-054B-B4F1-A7FC1F4F51CC}"/>
              </a:ext>
            </a:extLst>
          </p:cNvPr>
          <p:cNvSpPr>
            <a:spLocks noGrp="1"/>
          </p:cNvSpPr>
          <p:nvPr>
            <p:ph idx="16"/>
          </p:nvPr>
        </p:nvSpPr>
        <p:spPr>
          <a:xfrm>
            <a:off x="2576712" y="3439227"/>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14" name="Content Placeholder 2">
            <a:extLst>
              <a:ext uri="{FF2B5EF4-FFF2-40B4-BE49-F238E27FC236}">
                <a16:creationId xmlns:a16="http://schemas.microsoft.com/office/drawing/2014/main" id="{0657EDC9-6C1F-2C4A-9DF7-871C864E3A27}"/>
              </a:ext>
            </a:extLst>
          </p:cNvPr>
          <p:cNvSpPr>
            <a:spLocks noGrp="1"/>
          </p:cNvSpPr>
          <p:nvPr>
            <p:ph idx="17"/>
          </p:nvPr>
        </p:nvSpPr>
        <p:spPr>
          <a:xfrm>
            <a:off x="4740016" y="3464314"/>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15" name="Content Placeholder 2">
            <a:extLst>
              <a:ext uri="{FF2B5EF4-FFF2-40B4-BE49-F238E27FC236}">
                <a16:creationId xmlns:a16="http://schemas.microsoft.com/office/drawing/2014/main" id="{00B5CDBA-3C3C-E94B-9270-1DA125684BFF}"/>
              </a:ext>
            </a:extLst>
          </p:cNvPr>
          <p:cNvSpPr>
            <a:spLocks noGrp="1"/>
          </p:cNvSpPr>
          <p:nvPr>
            <p:ph idx="18"/>
          </p:nvPr>
        </p:nvSpPr>
        <p:spPr>
          <a:xfrm>
            <a:off x="443888" y="4870906"/>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16" name="Content Placeholder 2">
            <a:extLst>
              <a:ext uri="{FF2B5EF4-FFF2-40B4-BE49-F238E27FC236}">
                <a16:creationId xmlns:a16="http://schemas.microsoft.com/office/drawing/2014/main" id="{300F67D4-FFC5-6943-9EC4-4FD213C560BC}"/>
              </a:ext>
            </a:extLst>
          </p:cNvPr>
          <p:cNvSpPr>
            <a:spLocks noGrp="1"/>
          </p:cNvSpPr>
          <p:nvPr>
            <p:ph idx="19"/>
          </p:nvPr>
        </p:nvSpPr>
        <p:spPr>
          <a:xfrm>
            <a:off x="2576712" y="4870584"/>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17" name="Content Placeholder 2">
            <a:extLst>
              <a:ext uri="{FF2B5EF4-FFF2-40B4-BE49-F238E27FC236}">
                <a16:creationId xmlns:a16="http://schemas.microsoft.com/office/drawing/2014/main" id="{44C21845-9D0F-054B-9E7A-84363DE67123}"/>
              </a:ext>
            </a:extLst>
          </p:cNvPr>
          <p:cNvSpPr>
            <a:spLocks noGrp="1"/>
          </p:cNvSpPr>
          <p:nvPr>
            <p:ph idx="20"/>
          </p:nvPr>
        </p:nvSpPr>
        <p:spPr>
          <a:xfrm>
            <a:off x="4740016" y="4870584"/>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18" name="Rectangle 17">
            <a:extLst>
              <a:ext uri="{FF2B5EF4-FFF2-40B4-BE49-F238E27FC236}">
                <a16:creationId xmlns:a16="http://schemas.microsoft.com/office/drawing/2014/main" id="{9688EF19-9168-4BEE-90A8-0D427D56B373}"/>
              </a:ext>
            </a:extLst>
          </p:cNvPr>
          <p:cNvSpPr/>
          <p:nvPr userDrawn="1"/>
        </p:nvSpPr>
        <p:spPr>
          <a:xfrm>
            <a:off x="0" y="6493343"/>
            <a:ext cx="12192000" cy="365125"/>
          </a:xfrm>
          <a:prstGeom prst="rect">
            <a:avLst/>
          </a:prstGeom>
          <a:solidFill>
            <a:srgbClr val="00A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E6F2D51E-654F-4785-91D7-EDAFEA22C33F}"/>
              </a:ext>
            </a:extLst>
          </p:cNvPr>
          <p:cNvSpPr/>
          <p:nvPr userDrawn="1"/>
        </p:nvSpPr>
        <p:spPr>
          <a:xfrm>
            <a:off x="11445241" y="6493811"/>
            <a:ext cx="746759" cy="364657"/>
          </a:xfrm>
          <a:custGeom>
            <a:avLst/>
            <a:gdLst>
              <a:gd name="connsiteX0" fmla="*/ 42089 w 746759"/>
              <a:gd name="connsiteY0" fmla="*/ 0 h 364657"/>
              <a:gd name="connsiteX1" fmla="*/ 746759 w 746759"/>
              <a:gd name="connsiteY1" fmla="*/ 0 h 364657"/>
              <a:gd name="connsiteX2" fmla="*/ 746759 w 746759"/>
              <a:gd name="connsiteY2" fmla="*/ 364657 h 364657"/>
              <a:gd name="connsiteX3" fmla="*/ 42597 w 746759"/>
              <a:gd name="connsiteY3" fmla="*/ 364657 h 364657"/>
              <a:gd name="connsiteX4" fmla="*/ 33534 w 746759"/>
              <a:gd name="connsiteY4" fmla="*/ 347959 h 364657"/>
              <a:gd name="connsiteX5" fmla="*/ 0 w 746759"/>
              <a:gd name="connsiteY5" fmla="*/ 181860 h 364657"/>
              <a:gd name="connsiteX6" fmla="*/ 33534 w 746759"/>
              <a:gd name="connsiteY6" fmla="*/ 15761 h 364657"/>
              <a:gd name="connsiteX7" fmla="*/ 42089 w 746759"/>
              <a:gd name="connsiteY7" fmla="*/ 0 h 36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759" h="364657">
                <a:moveTo>
                  <a:pt x="42089" y="0"/>
                </a:moveTo>
                <a:lnTo>
                  <a:pt x="746759" y="0"/>
                </a:lnTo>
                <a:lnTo>
                  <a:pt x="746759" y="364657"/>
                </a:lnTo>
                <a:lnTo>
                  <a:pt x="42597" y="364657"/>
                </a:lnTo>
                <a:lnTo>
                  <a:pt x="33534" y="347959"/>
                </a:lnTo>
                <a:cubicBezTo>
                  <a:pt x="11941" y="296907"/>
                  <a:pt x="0" y="240778"/>
                  <a:pt x="0" y="181860"/>
                </a:cubicBezTo>
                <a:cubicBezTo>
                  <a:pt x="0" y="122942"/>
                  <a:pt x="11941" y="66814"/>
                  <a:pt x="33534" y="15761"/>
                </a:cubicBezTo>
                <a:lnTo>
                  <a:pt x="42089" y="0"/>
                </a:lnTo>
                <a:close/>
              </a:path>
            </a:pathLst>
          </a:custGeom>
          <a:solidFill>
            <a:srgbClr val="8040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ooter Placeholder 4">
            <a:extLst>
              <a:ext uri="{FF2B5EF4-FFF2-40B4-BE49-F238E27FC236}">
                <a16:creationId xmlns:a16="http://schemas.microsoft.com/office/drawing/2014/main" id="{320B9549-C494-4EF3-92A6-C45C8C50FFC3}"/>
              </a:ext>
            </a:extLst>
          </p:cNvPr>
          <p:cNvSpPr>
            <a:spLocks noGrp="1"/>
          </p:cNvSpPr>
          <p:nvPr>
            <p:ph type="ftr" sz="quarter" idx="11"/>
          </p:nvPr>
        </p:nvSpPr>
        <p:spPr>
          <a:xfrm>
            <a:off x="750126" y="6493343"/>
            <a:ext cx="8298624" cy="364657"/>
          </a:xfrm>
          <a:prstGeom prst="rect">
            <a:avLst/>
          </a:prstGeom>
        </p:spPr>
        <p:txBody>
          <a:bodyPr/>
          <a:lstStyle>
            <a:lvl1pPr algn="l">
              <a:defRPr spc="110" baseline="0">
                <a:solidFill>
                  <a:schemeClr val="bg1"/>
                </a:solidFill>
                <a:latin typeface="Arial" panose="020B0604020202020204" pitchFamily="34" charset="0"/>
                <a:cs typeface="Arial" panose="020B0604020202020204" pitchFamily="34" charset="0"/>
              </a:defRPr>
            </a:lvl1pPr>
          </a:lstStyle>
          <a:p>
            <a:r>
              <a:rPr lang="en-US"/>
              <a:t>INTRODUCTION TO TB</a:t>
            </a:r>
          </a:p>
        </p:txBody>
      </p:sp>
      <p:sp>
        <p:nvSpPr>
          <p:cNvPr id="22" name="Slide Number Placeholder 5">
            <a:extLst>
              <a:ext uri="{FF2B5EF4-FFF2-40B4-BE49-F238E27FC236}">
                <a16:creationId xmlns:a16="http://schemas.microsoft.com/office/drawing/2014/main" id="{7A210AB0-717A-4688-ABA0-5FED2F334D52}"/>
              </a:ext>
            </a:extLst>
          </p:cNvPr>
          <p:cNvSpPr>
            <a:spLocks noGrp="1"/>
          </p:cNvSpPr>
          <p:nvPr>
            <p:ph type="sldNum" sz="quarter" idx="12"/>
          </p:nvPr>
        </p:nvSpPr>
        <p:spPr>
          <a:xfrm>
            <a:off x="11472212" y="6493343"/>
            <a:ext cx="710887" cy="365125"/>
          </a:xfrm>
          <a:prstGeom prst="rect">
            <a:avLst/>
          </a:prstGeom>
        </p:spPr>
        <p:txBody>
          <a:bodyPr/>
          <a:lstStyle>
            <a:lvl1pPr algn="ctr">
              <a:defRPr b="1">
                <a:solidFill>
                  <a:schemeClr val="bg1"/>
                </a:solidFill>
                <a:latin typeface="Arial" panose="020B0604020202020204" pitchFamily="34" charset="0"/>
                <a:cs typeface="Arial" panose="020B0604020202020204" pitchFamily="34" charset="0"/>
              </a:defRPr>
            </a:lvl1pPr>
          </a:lstStyle>
          <a:p>
            <a:pPr algn="ctr"/>
            <a:fld id="{AEE523A0-1992-604D-8A8B-A1DF82394F2D}" type="slidenum">
              <a:rPr lang="en-US" smtClean="0"/>
              <a:pPr algn="ctr"/>
              <a:t>‹#›</a:t>
            </a:fld>
            <a:endParaRPr lang="en-US"/>
          </a:p>
        </p:txBody>
      </p:sp>
    </p:spTree>
    <p:extLst>
      <p:ext uri="{BB962C8B-B14F-4D97-AF65-F5344CB8AC3E}">
        <p14:creationId xmlns:p14="http://schemas.microsoft.com/office/powerpoint/2010/main" val="1480884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77B7F-7EDD-BD47-B335-83DE17B90882}"/>
              </a:ext>
            </a:extLst>
          </p:cNvPr>
          <p:cNvSpPr>
            <a:spLocks noGrp="1"/>
          </p:cNvSpPr>
          <p:nvPr>
            <p:ph type="title"/>
          </p:nvPr>
        </p:nvSpPr>
        <p:spPr>
          <a:xfrm>
            <a:off x="684220" y="1809324"/>
            <a:ext cx="7254875" cy="3239352"/>
          </a:xfrm>
        </p:spPr>
        <p:txBody>
          <a:bodyPr anchor="ctr" anchorCtr="0"/>
          <a:lstStyle>
            <a:lvl1pPr>
              <a:defRPr sz="4800" b="1">
                <a:solidFill>
                  <a:schemeClr val="bg1"/>
                </a:solidFill>
              </a:defRPr>
            </a:lvl1pPr>
          </a:lstStyle>
          <a:p>
            <a:r>
              <a:rPr lang="en-US"/>
              <a:t>Click to edit Master title style</a:t>
            </a:r>
          </a:p>
        </p:txBody>
      </p:sp>
    </p:spTree>
    <p:extLst>
      <p:ext uri="{BB962C8B-B14F-4D97-AF65-F5344CB8AC3E}">
        <p14:creationId xmlns:p14="http://schemas.microsoft.com/office/powerpoint/2010/main" val="4197654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77B7F-7EDD-BD47-B335-83DE17B90882}"/>
              </a:ext>
            </a:extLst>
          </p:cNvPr>
          <p:cNvSpPr>
            <a:spLocks noGrp="1"/>
          </p:cNvSpPr>
          <p:nvPr>
            <p:ph type="title"/>
          </p:nvPr>
        </p:nvSpPr>
        <p:spPr>
          <a:xfrm>
            <a:off x="684220" y="1809324"/>
            <a:ext cx="7254875" cy="3239352"/>
          </a:xfrm>
        </p:spPr>
        <p:txBody>
          <a:bodyPr anchor="ctr" anchorCtr="0"/>
          <a:lstStyle>
            <a:lvl1pPr>
              <a:defRPr sz="4800" b="1">
                <a:solidFill>
                  <a:schemeClr val="bg1"/>
                </a:solidFill>
              </a:defRPr>
            </a:lvl1pPr>
          </a:lstStyle>
          <a:p>
            <a:r>
              <a:rPr lang="en-US"/>
              <a:t>Click to edit Master title style</a:t>
            </a:r>
          </a:p>
        </p:txBody>
      </p:sp>
    </p:spTree>
    <p:extLst>
      <p:ext uri="{BB962C8B-B14F-4D97-AF65-F5344CB8AC3E}">
        <p14:creationId xmlns:p14="http://schemas.microsoft.com/office/powerpoint/2010/main" val="91419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2287D8-E79D-3A41-8ADE-C561681AB9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DE175D-545C-AE45-AD97-754DE9B1BE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360345-A6F0-8041-8E78-6F15EA828FBA}"/>
              </a:ext>
            </a:extLst>
          </p:cNvPr>
          <p:cNvSpPr>
            <a:spLocks noGrp="1"/>
          </p:cNvSpPr>
          <p:nvPr>
            <p:ph type="dt" sz="half" idx="2"/>
          </p:nvPr>
        </p:nvSpPr>
        <p:spPr>
          <a:xfrm>
            <a:off x="838200" y="645047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D6FE0366-2F19-E54C-9392-71BB7B5FDCFE}"/>
              </a:ext>
            </a:extLst>
          </p:cNvPr>
          <p:cNvSpPr>
            <a:spLocks noGrp="1"/>
          </p:cNvSpPr>
          <p:nvPr>
            <p:ph type="ftr" sz="quarter" idx="3"/>
          </p:nvPr>
        </p:nvSpPr>
        <p:spPr>
          <a:xfrm>
            <a:off x="4038600" y="6493343"/>
            <a:ext cx="4114800" cy="365125"/>
          </a:xfrm>
          <a:prstGeom prst="rect">
            <a:avLst/>
          </a:prstGeom>
        </p:spPr>
        <p:txBody>
          <a:bodyPr vert="horz" lIns="91440" tIns="45720" rIns="91440" bIns="45720" rtlCol="0" anchor="ctr"/>
          <a:lstStyle>
            <a:lvl1pPr algn="l">
              <a:defRPr sz="1200">
                <a:solidFill>
                  <a:schemeClr val="bg1"/>
                </a:solidFill>
                <a:latin typeface="Arial" panose="020B0604020202020204" pitchFamily="34" charset="0"/>
                <a:cs typeface="Arial" panose="020B0604020202020204" pitchFamily="34" charset="0"/>
              </a:defRPr>
            </a:lvl1pPr>
          </a:lstStyle>
          <a:p>
            <a:pPr algn="l"/>
            <a:r>
              <a:rPr lang="en-US"/>
              <a:t>INTRODUCTION TO TB</a:t>
            </a:r>
          </a:p>
        </p:txBody>
      </p:sp>
      <p:sp>
        <p:nvSpPr>
          <p:cNvPr id="6" name="Slide Number Placeholder 5">
            <a:extLst>
              <a:ext uri="{FF2B5EF4-FFF2-40B4-BE49-F238E27FC236}">
                <a16:creationId xmlns:a16="http://schemas.microsoft.com/office/drawing/2014/main" id="{5422E1C9-D979-3045-92FE-8462284AFFF2}"/>
              </a:ext>
            </a:extLst>
          </p:cNvPr>
          <p:cNvSpPr>
            <a:spLocks noGrp="1"/>
          </p:cNvSpPr>
          <p:nvPr>
            <p:ph type="sldNum" sz="quarter" idx="4"/>
          </p:nvPr>
        </p:nvSpPr>
        <p:spPr>
          <a:xfrm>
            <a:off x="8610600" y="6493343"/>
            <a:ext cx="27432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AEE523A0-1992-604D-8A8B-A1DF82394F2D}" type="slidenum">
              <a:rPr lang="en-US" smtClean="0"/>
              <a:pPr/>
              <a:t>‹#›</a:t>
            </a:fld>
            <a:endParaRPr lang="en-US"/>
          </a:p>
        </p:txBody>
      </p:sp>
    </p:spTree>
    <p:extLst>
      <p:ext uri="{BB962C8B-B14F-4D97-AF65-F5344CB8AC3E}">
        <p14:creationId xmlns:p14="http://schemas.microsoft.com/office/powerpoint/2010/main" val="120759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62" r:id="rId4"/>
    <p:sldLayoutId id="2147483674" r:id="rId5"/>
    <p:sldLayoutId id="2147483665" r:id="rId6"/>
    <p:sldLayoutId id="2147483661" r:id="rId7"/>
    <p:sldLayoutId id="2147483651" r:id="rId8"/>
    <p:sldLayoutId id="2147483660" r:id="rId9"/>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2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5.png"/><Relationship Id="rId7" Type="http://schemas.openxmlformats.org/officeDocument/2006/relationships/image" Target="../media/image106.png"/><Relationship Id="rId12" Type="http://schemas.openxmlformats.org/officeDocument/2006/relationships/image" Target="../media/image111.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hyperlink" Target="http://www.twitter.com/cdc_tb" TargetMode="External"/><Relationship Id="rId11" Type="http://schemas.openxmlformats.org/officeDocument/2006/relationships/image" Target="../media/image110.png"/><Relationship Id="rId5" Type="http://schemas.openxmlformats.org/officeDocument/2006/relationships/hyperlink" Target="https://findtbresources.cdc.gov/" TargetMode="External"/><Relationship Id="rId10" Type="http://schemas.openxmlformats.org/officeDocument/2006/relationships/image" Target="../media/image109.png"/><Relationship Id="rId4" Type="http://schemas.openxmlformats.org/officeDocument/2006/relationships/hyperlink" Target="http://www.cdc.gov/tb/" TargetMode="External"/><Relationship Id="rId9" Type="http://schemas.openxmlformats.org/officeDocument/2006/relationships/image" Target="../media/image108.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video" Target="https://www.youtube.com/embed/Dju0wlYovJA?feature=oembed" TargetMode="External"/><Relationship Id="rId5" Type="http://schemas.openxmlformats.org/officeDocument/2006/relationships/image" Target="../media/image24.jpe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B3466-3A23-7A44-8BD2-7F51F39E4FE3}"/>
              </a:ext>
            </a:extLst>
          </p:cNvPr>
          <p:cNvSpPr>
            <a:spLocks noGrp="1"/>
          </p:cNvSpPr>
          <p:nvPr>
            <p:ph type="ctrTitle"/>
          </p:nvPr>
        </p:nvSpPr>
        <p:spPr>
          <a:xfrm>
            <a:off x="348207" y="1619666"/>
            <a:ext cx="5486401" cy="3037114"/>
          </a:xfrm>
        </p:spPr>
        <p:txBody>
          <a:bodyPr>
            <a:normAutofit fontScale="90000"/>
          </a:bodyPr>
          <a:lstStyle/>
          <a:p>
            <a:r>
              <a:rPr lang="en-US"/>
              <a:t>Introduction to Tuberculosis (TB)</a:t>
            </a:r>
          </a:p>
        </p:txBody>
      </p:sp>
      <p:sp>
        <p:nvSpPr>
          <p:cNvPr id="4" name="TextBox 3">
            <a:extLst>
              <a:ext uri="{FF2B5EF4-FFF2-40B4-BE49-F238E27FC236}">
                <a16:creationId xmlns:a16="http://schemas.microsoft.com/office/drawing/2014/main" id="{6B7409C6-664D-6488-4447-EB9D65BECBB6}"/>
              </a:ext>
            </a:extLst>
          </p:cNvPr>
          <p:cNvSpPr txBox="1"/>
          <p:nvPr/>
        </p:nvSpPr>
        <p:spPr>
          <a:xfrm>
            <a:off x="278934" y="6350358"/>
            <a:ext cx="6094602" cy="369332"/>
          </a:xfrm>
          <a:prstGeom prst="rect">
            <a:avLst/>
          </a:prstGeom>
          <a:noFill/>
        </p:spPr>
        <p:txBody>
          <a:bodyPr wrap="square">
            <a:spAutoFit/>
          </a:bodyPr>
          <a:lstStyle/>
          <a:p>
            <a:pPr>
              <a:spcAft>
                <a:spcPts val="1400"/>
              </a:spcAft>
              <a:buClr>
                <a:srgbClr val="008089"/>
              </a:buClr>
              <a:buSzPct val="25000"/>
            </a:pPr>
            <a:r>
              <a:rPr lang="en-US">
                <a:solidFill>
                  <a:schemeClr val="bg1"/>
                </a:solidFill>
              </a:rPr>
              <a:t>December 2024</a:t>
            </a:r>
            <a:endParaRPr lang="en-US" sz="1800">
              <a:solidFill>
                <a:schemeClr val="bg1"/>
              </a:solidFill>
            </a:endParaRPr>
          </a:p>
        </p:txBody>
      </p:sp>
    </p:spTree>
    <p:extLst>
      <p:ext uri="{BB962C8B-B14F-4D97-AF65-F5344CB8AC3E}">
        <p14:creationId xmlns:p14="http://schemas.microsoft.com/office/powerpoint/2010/main" val="1317626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8089"/>
        </a:solidFill>
        <a:effectLst/>
      </p:bgPr>
    </p:bg>
    <p:spTree>
      <p:nvGrpSpPr>
        <p:cNvPr id="1" name=""/>
        <p:cNvGrpSpPr/>
        <p:nvPr/>
      </p:nvGrpSpPr>
      <p:grpSpPr>
        <a:xfrm>
          <a:off x="0" y="0"/>
          <a:ext cx="0" cy="0"/>
          <a:chOff x="0" y="0"/>
          <a:chExt cx="0" cy="0"/>
        </a:xfrm>
      </p:grpSpPr>
      <p:pic>
        <p:nvPicPr>
          <p:cNvPr id="6" name="Picture 5" descr="Illustration depicting a person with TB bacteria in their lungs coughing, spreading the TB bacteria into the air where it is then inhaled by a person who did not previously have TB bacteria in their lungs.">
            <a:extLst>
              <a:ext uri="{FF2B5EF4-FFF2-40B4-BE49-F238E27FC236}">
                <a16:creationId xmlns:a16="http://schemas.microsoft.com/office/drawing/2014/main" id="{06FE054E-3C8C-724E-8878-7F5F0728165C}"/>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2052315" y="0"/>
            <a:ext cx="10139685" cy="6493343"/>
          </a:xfrm>
          <a:prstGeom prst="rect">
            <a:avLst/>
          </a:prstGeom>
          <a:noFill/>
        </p:spPr>
      </p:pic>
      <p:sp>
        <p:nvSpPr>
          <p:cNvPr id="15" name="Rectangle 14">
            <a:extLst>
              <a:ext uri="{FF2B5EF4-FFF2-40B4-BE49-F238E27FC236}">
                <a16:creationId xmlns:a16="http://schemas.microsoft.com/office/drawing/2014/main" id="{E6DDE92C-7749-47B7-BEF8-820C73D98FFC}"/>
              </a:ext>
              <a:ext uri="{C183D7F6-B498-43B3-948B-1728B52AA6E4}">
                <adec:decorative xmlns:adec="http://schemas.microsoft.com/office/drawing/2017/decorative" val="1"/>
              </a:ext>
            </a:extLst>
          </p:cNvPr>
          <p:cNvSpPr/>
          <p:nvPr/>
        </p:nvSpPr>
        <p:spPr>
          <a:xfrm>
            <a:off x="0" y="-10"/>
            <a:ext cx="7301948" cy="6493353"/>
          </a:xfrm>
          <a:prstGeom prst="rect">
            <a:avLst/>
          </a:prstGeom>
          <a:gradFill flip="none" rotWithShape="1">
            <a:gsLst>
              <a:gs pos="39000">
                <a:srgbClr val="804082"/>
              </a:gs>
              <a:gs pos="100000">
                <a:srgbClr val="804082">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A028E8-E615-E841-9009-0C4436F946DB}"/>
              </a:ext>
            </a:extLst>
          </p:cNvPr>
          <p:cNvSpPr>
            <a:spLocks noGrp="1"/>
          </p:cNvSpPr>
          <p:nvPr>
            <p:ph type="title"/>
          </p:nvPr>
        </p:nvSpPr>
        <p:spPr>
          <a:xfrm>
            <a:off x="251362" y="2412550"/>
            <a:ext cx="4479879" cy="1366702"/>
          </a:xfrm>
        </p:spPr>
        <p:txBody>
          <a:bodyPr vert="horz" lIns="91440" tIns="45720" rIns="91440" bIns="45720" rtlCol="0" anchor="b">
            <a:normAutofit fontScale="90000"/>
          </a:bodyPr>
          <a:lstStyle/>
          <a:p>
            <a:r>
              <a:rPr lang="en-US" sz="4800">
                <a:solidFill>
                  <a:schemeClr val="tx1"/>
                </a:solidFill>
              </a:rPr>
              <a:t>TB Spreads Through the Air</a:t>
            </a:r>
          </a:p>
        </p:txBody>
      </p:sp>
      <p:cxnSp>
        <p:nvCxnSpPr>
          <p:cNvPr id="9" name="Straight Connector 8">
            <a:extLst>
              <a:ext uri="{FF2B5EF4-FFF2-40B4-BE49-F238E27FC236}">
                <a16:creationId xmlns:a16="http://schemas.microsoft.com/office/drawing/2014/main" id="{AD7EE39B-5B53-4C52-BB2F-9A4859C19AC8}"/>
              </a:ext>
              <a:ext uri="{C183D7F6-B498-43B3-948B-1728B52AA6E4}">
                <adec:decorative xmlns:adec="http://schemas.microsoft.com/office/drawing/2017/decorative" val="1"/>
              </a:ext>
            </a:extLst>
          </p:cNvPr>
          <p:cNvCxnSpPr>
            <a:cxnSpLocks/>
          </p:cNvCxnSpPr>
          <p:nvPr/>
        </p:nvCxnSpPr>
        <p:spPr>
          <a:xfrm>
            <a:off x="436074" y="3968841"/>
            <a:ext cx="4672953" cy="0"/>
          </a:xfrm>
          <a:prstGeom prst="line">
            <a:avLst/>
          </a:prstGeom>
          <a:ln w="60325" cap="rnd">
            <a:gradFill flip="none" rotWithShape="1">
              <a:gsLst>
                <a:gs pos="0">
                  <a:schemeClr val="accent1">
                    <a:lumMod val="5000"/>
                    <a:lumOff val="95000"/>
                  </a:schemeClr>
                </a:gs>
                <a:gs pos="100000">
                  <a:srgbClr val="95458D">
                    <a:alpha val="0"/>
                  </a:srgbClr>
                </a:gs>
              </a:gsLst>
              <a:lin ang="0" scaled="1"/>
              <a:tileRect/>
            </a:gradFill>
            <a:prstDash val="sysDot"/>
            <a:round/>
          </a:ln>
        </p:spPr>
        <p:style>
          <a:lnRef idx="1">
            <a:schemeClr val="accent1"/>
          </a:lnRef>
          <a:fillRef idx="0">
            <a:schemeClr val="accent1"/>
          </a:fillRef>
          <a:effectRef idx="0">
            <a:schemeClr val="accent1"/>
          </a:effectRef>
          <a:fontRef idx="minor">
            <a:schemeClr val="tx1"/>
          </a:fontRef>
        </p:style>
      </p:cxnSp>
      <p:sp>
        <p:nvSpPr>
          <p:cNvPr id="11" name="Content Placeholder 10"/>
          <p:cNvSpPr>
            <a:spLocks noGrp="1"/>
          </p:cNvSpPr>
          <p:nvPr>
            <p:ph idx="1"/>
          </p:nvPr>
        </p:nvSpPr>
        <p:spPr>
          <a:xfrm>
            <a:off x="318544" y="4179298"/>
            <a:ext cx="3635147" cy="1681571"/>
          </a:xfrm>
        </p:spPr>
        <p:txBody>
          <a:bodyPr vert="horz" lIns="91440" tIns="45720" rIns="91440" bIns="45720" rtlCol="0">
            <a:normAutofit/>
          </a:bodyPr>
          <a:lstStyle/>
          <a:p>
            <a:pPr marL="0" lvl="0" indent="0">
              <a:lnSpc>
                <a:spcPts val="3000"/>
              </a:lnSpc>
              <a:buNone/>
            </a:pPr>
            <a:r>
              <a:rPr lang="en-US" sz="2400"/>
              <a:t>TB spreads from person to person when someone with active TB disease coughs, speaks, or sings</a:t>
            </a:r>
          </a:p>
        </p:txBody>
      </p:sp>
      <p:sp>
        <p:nvSpPr>
          <p:cNvPr id="3" name="Slide Number Placeholder 2">
            <a:extLst>
              <a:ext uri="{FF2B5EF4-FFF2-40B4-BE49-F238E27FC236}">
                <a16:creationId xmlns:a16="http://schemas.microsoft.com/office/drawing/2014/main" id="{75394501-28E2-4A47-BA4E-328F8D957331}"/>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solidFill>
                  <a:schemeClr val="tx1"/>
                </a:solidFill>
              </a:rPr>
              <a:pPr algn="ctr"/>
              <a:t>10</a:t>
            </a:fld>
            <a:endParaRPr lang="en-US">
              <a:solidFill>
                <a:schemeClr val="tx1"/>
              </a:solidFill>
            </a:endParaRPr>
          </a:p>
        </p:txBody>
      </p:sp>
    </p:spTree>
    <p:extLst>
      <p:ext uri="{BB962C8B-B14F-4D97-AF65-F5344CB8AC3E}">
        <p14:creationId xmlns:p14="http://schemas.microsoft.com/office/powerpoint/2010/main" val="3847018121"/>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56865-C65E-E74C-BB21-CFBCA75D0DDD}"/>
              </a:ext>
            </a:extLst>
          </p:cNvPr>
          <p:cNvSpPr>
            <a:spLocks noGrp="1"/>
          </p:cNvSpPr>
          <p:nvPr>
            <p:ph type="title"/>
          </p:nvPr>
        </p:nvSpPr>
        <p:spPr>
          <a:xfrm>
            <a:off x="365760" y="418913"/>
            <a:ext cx="6018548" cy="949325"/>
          </a:xfrm>
        </p:spPr>
        <p:txBody>
          <a:bodyPr>
            <a:normAutofit/>
          </a:bodyPr>
          <a:lstStyle/>
          <a:p>
            <a:r>
              <a:rPr lang="en-US" sz="4000">
                <a:solidFill>
                  <a:schemeClr val="bg1"/>
                </a:solidFill>
              </a:rPr>
              <a:t>TB Is </a:t>
            </a:r>
            <a:r>
              <a:rPr lang="en-US" sz="4000" u="sng">
                <a:solidFill>
                  <a:schemeClr val="bg1"/>
                </a:solidFill>
              </a:rPr>
              <a:t>NOT</a:t>
            </a:r>
            <a:r>
              <a:rPr lang="en-US" sz="4000">
                <a:solidFill>
                  <a:schemeClr val="bg1"/>
                </a:solidFill>
              </a:rPr>
              <a:t> Spread by</a:t>
            </a:r>
          </a:p>
        </p:txBody>
      </p:sp>
      <p:sp>
        <p:nvSpPr>
          <p:cNvPr id="8" name="Content Placeholder 7">
            <a:extLst>
              <a:ext uri="{FF2B5EF4-FFF2-40B4-BE49-F238E27FC236}">
                <a16:creationId xmlns:a16="http://schemas.microsoft.com/office/drawing/2014/main" id="{9DF855DE-C3A3-B341-AFD5-EAE4063A2DB6}"/>
              </a:ext>
            </a:extLst>
          </p:cNvPr>
          <p:cNvSpPr>
            <a:spLocks noGrp="1"/>
          </p:cNvSpPr>
          <p:nvPr>
            <p:ph idx="15"/>
          </p:nvPr>
        </p:nvSpPr>
        <p:spPr>
          <a:xfrm>
            <a:off x="1725063" y="3451998"/>
            <a:ext cx="1782304" cy="671757"/>
          </a:xfrm>
        </p:spPr>
        <p:txBody>
          <a:bodyPr/>
          <a:lstStyle/>
          <a:p>
            <a:pPr marL="0" indent="0">
              <a:lnSpc>
                <a:spcPct val="100000"/>
              </a:lnSpc>
              <a:buClr>
                <a:srgbClr val="00A38C"/>
              </a:buClr>
            </a:pPr>
            <a:r>
              <a:rPr lang="en-US"/>
              <a:t>Sharing toothbrushes</a:t>
            </a:r>
          </a:p>
        </p:txBody>
      </p:sp>
      <p:sp>
        <p:nvSpPr>
          <p:cNvPr id="9" name="Content Placeholder 8">
            <a:extLst>
              <a:ext uri="{FF2B5EF4-FFF2-40B4-BE49-F238E27FC236}">
                <a16:creationId xmlns:a16="http://schemas.microsoft.com/office/drawing/2014/main" id="{10FCB25E-3C34-8C40-97CF-86A2C1E6D67F}"/>
              </a:ext>
            </a:extLst>
          </p:cNvPr>
          <p:cNvSpPr>
            <a:spLocks noGrp="1"/>
          </p:cNvSpPr>
          <p:nvPr>
            <p:ph idx="16"/>
          </p:nvPr>
        </p:nvSpPr>
        <p:spPr>
          <a:xfrm>
            <a:off x="4327283" y="3451998"/>
            <a:ext cx="1782304" cy="671757"/>
          </a:xfrm>
        </p:spPr>
        <p:txBody>
          <a:bodyPr/>
          <a:lstStyle/>
          <a:p>
            <a:pPr marL="0" indent="0"/>
            <a:r>
              <a:rPr lang="en-US"/>
              <a:t>Saliva from kissing</a:t>
            </a:r>
          </a:p>
        </p:txBody>
      </p:sp>
      <p:sp>
        <p:nvSpPr>
          <p:cNvPr id="3" name="Content Placeholder 2">
            <a:extLst>
              <a:ext uri="{FF2B5EF4-FFF2-40B4-BE49-F238E27FC236}">
                <a16:creationId xmlns:a16="http://schemas.microsoft.com/office/drawing/2014/main" id="{2377633D-C8D6-014C-BFA4-0A1EDFCD9CAE}"/>
              </a:ext>
            </a:extLst>
          </p:cNvPr>
          <p:cNvSpPr>
            <a:spLocks noGrp="1"/>
          </p:cNvSpPr>
          <p:nvPr>
            <p:ph idx="1"/>
          </p:nvPr>
        </p:nvSpPr>
        <p:spPr>
          <a:xfrm>
            <a:off x="485950" y="5598761"/>
            <a:ext cx="1918552" cy="652690"/>
          </a:xfrm>
        </p:spPr>
        <p:txBody>
          <a:bodyPr/>
          <a:lstStyle/>
          <a:p>
            <a:pPr marL="0" indent="0">
              <a:lnSpc>
                <a:spcPct val="100000"/>
              </a:lnSpc>
            </a:pPr>
            <a:r>
              <a:rPr lang="en-US"/>
              <a:t>Shaking someone’s hand</a:t>
            </a:r>
          </a:p>
        </p:txBody>
      </p:sp>
      <p:sp>
        <p:nvSpPr>
          <p:cNvPr id="6" name="Content Placeholder 5">
            <a:extLst>
              <a:ext uri="{FF2B5EF4-FFF2-40B4-BE49-F238E27FC236}">
                <a16:creationId xmlns:a16="http://schemas.microsoft.com/office/drawing/2014/main" id="{26B0858E-2430-C548-A352-7A33C9A8E7ED}"/>
              </a:ext>
            </a:extLst>
          </p:cNvPr>
          <p:cNvSpPr>
            <a:spLocks noGrp="1"/>
          </p:cNvSpPr>
          <p:nvPr>
            <p:ph idx="13"/>
          </p:nvPr>
        </p:nvSpPr>
        <p:spPr>
          <a:xfrm>
            <a:off x="3073856" y="5598761"/>
            <a:ext cx="1782304" cy="652690"/>
          </a:xfrm>
        </p:spPr>
        <p:txBody>
          <a:bodyPr/>
          <a:lstStyle/>
          <a:p>
            <a:pPr marL="0" indent="0">
              <a:lnSpc>
                <a:spcPct val="100000"/>
              </a:lnSpc>
            </a:pPr>
            <a:r>
              <a:rPr lang="en-US"/>
              <a:t>Touching bed linens or toilets</a:t>
            </a:r>
          </a:p>
        </p:txBody>
      </p:sp>
      <p:sp>
        <p:nvSpPr>
          <p:cNvPr id="7" name="Content Placeholder 6">
            <a:extLst>
              <a:ext uri="{FF2B5EF4-FFF2-40B4-BE49-F238E27FC236}">
                <a16:creationId xmlns:a16="http://schemas.microsoft.com/office/drawing/2014/main" id="{94648E21-2E1B-6F4E-8B01-3D35509220C8}"/>
              </a:ext>
            </a:extLst>
          </p:cNvPr>
          <p:cNvSpPr>
            <a:spLocks noGrp="1"/>
          </p:cNvSpPr>
          <p:nvPr>
            <p:ph idx="14"/>
          </p:nvPr>
        </p:nvSpPr>
        <p:spPr>
          <a:xfrm>
            <a:off x="5546773" y="5598761"/>
            <a:ext cx="2006543" cy="652690"/>
          </a:xfrm>
        </p:spPr>
        <p:txBody>
          <a:bodyPr/>
          <a:lstStyle/>
          <a:p>
            <a:pPr marL="0" indent="0">
              <a:lnSpc>
                <a:spcPct val="100000"/>
              </a:lnSpc>
            </a:pPr>
            <a:r>
              <a:rPr lang="en-US"/>
              <a:t>Sharing food, drink, or utensils</a:t>
            </a:r>
          </a:p>
        </p:txBody>
      </p:sp>
      <p:pic>
        <p:nvPicPr>
          <p:cNvPr id="14" name="Picture 13">
            <a:extLst>
              <a:ext uri="{FF2B5EF4-FFF2-40B4-BE49-F238E27FC236}">
                <a16:creationId xmlns:a16="http://schemas.microsoft.com/office/drawing/2014/main" id="{FB5CCDFC-3A67-E341-BFC9-90494E4642E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98505" y="3889077"/>
            <a:ext cx="1703077" cy="1777528"/>
          </a:xfrm>
          <a:prstGeom prst="rect">
            <a:avLst/>
          </a:prstGeom>
        </p:spPr>
      </p:pic>
      <p:pic>
        <p:nvPicPr>
          <p:cNvPr id="15" name="Picture 14">
            <a:extLst>
              <a:ext uri="{FF2B5EF4-FFF2-40B4-BE49-F238E27FC236}">
                <a16:creationId xmlns:a16="http://schemas.microsoft.com/office/drawing/2014/main" id="{2124D2B0-DF14-9B4E-AFD2-D6129FD0691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113470" y="3889077"/>
            <a:ext cx="1703076" cy="1777527"/>
          </a:xfrm>
          <a:prstGeom prst="rect">
            <a:avLst/>
          </a:prstGeom>
        </p:spPr>
      </p:pic>
      <p:pic>
        <p:nvPicPr>
          <p:cNvPr id="16" name="Picture 15">
            <a:extLst>
              <a:ext uri="{FF2B5EF4-FFF2-40B4-BE49-F238E27FC236}">
                <a16:creationId xmlns:a16="http://schemas.microsoft.com/office/drawing/2014/main" id="{7E1D4F97-EDC4-DD42-8618-6E39E977B7C6}"/>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81862" y="1803326"/>
            <a:ext cx="1703076" cy="1777937"/>
          </a:xfrm>
          <a:prstGeom prst="rect">
            <a:avLst/>
          </a:prstGeom>
        </p:spPr>
      </p:pic>
      <p:pic>
        <p:nvPicPr>
          <p:cNvPr id="17" name="Picture 16">
            <a:extLst>
              <a:ext uri="{FF2B5EF4-FFF2-40B4-BE49-F238E27FC236}">
                <a16:creationId xmlns:a16="http://schemas.microsoft.com/office/drawing/2014/main" id="{4653927F-EFC1-9042-B3D4-76DFEE419D1D}"/>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366897" y="1803531"/>
            <a:ext cx="1703076" cy="1777527"/>
          </a:xfrm>
          <a:prstGeom prst="rect">
            <a:avLst/>
          </a:prstGeom>
        </p:spPr>
      </p:pic>
      <p:pic>
        <p:nvPicPr>
          <p:cNvPr id="19" name="Picture 18">
            <a:extLst>
              <a:ext uri="{FF2B5EF4-FFF2-40B4-BE49-F238E27FC236}">
                <a16:creationId xmlns:a16="http://schemas.microsoft.com/office/drawing/2014/main" id="{C6741DFC-B9D0-914E-A2D8-B3B57ED4EF0B}"/>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96857" y="3884194"/>
            <a:ext cx="1703075" cy="1787294"/>
          </a:xfrm>
          <a:prstGeom prst="rect">
            <a:avLst/>
          </a:prstGeom>
        </p:spPr>
      </p:pic>
      <p:pic>
        <p:nvPicPr>
          <p:cNvPr id="5" name="Picture 4">
            <a:extLst>
              <a:ext uri="{FF2B5EF4-FFF2-40B4-BE49-F238E27FC236}">
                <a16:creationId xmlns:a16="http://schemas.microsoft.com/office/drawing/2014/main" id="{D16DDF0B-BAD5-4999-8455-9A97081EAABB}"/>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19128" y="0"/>
            <a:ext cx="5272872" cy="6493343"/>
          </a:xfrm>
          <a:prstGeom prst="rect">
            <a:avLst/>
          </a:prstGeom>
        </p:spPr>
      </p:pic>
      <p:sp>
        <p:nvSpPr>
          <p:cNvPr id="12" name="Slide Number Placeholder 11">
            <a:extLst>
              <a:ext uri="{FF2B5EF4-FFF2-40B4-BE49-F238E27FC236}">
                <a16:creationId xmlns:a16="http://schemas.microsoft.com/office/drawing/2014/main" id="{7BBE70AD-3532-47B5-8525-EC31AE5819A9}"/>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11</a:t>
            </a:fld>
            <a:endParaRPr lang="en-US"/>
          </a:p>
        </p:txBody>
      </p:sp>
    </p:spTree>
    <p:extLst>
      <p:ext uri="{BB962C8B-B14F-4D97-AF65-F5344CB8AC3E}">
        <p14:creationId xmlns:p14="http://schemas.microsoft.com/office/powerpoint/2010/main" val="4244430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7F2A2-28DA-1640-B1F5-1F8092F2C02A}"/>
              </a:ext>
            </a:extLst>
          </p:cNvPr>
          <p:cNvSpPr>
            <a:spLocks noGrp="1"/>
          </p:cNvSpPr>
          <p:nvPr>
            <p:ph type="title"/>
          </p:nvPr>
        </p:nvSpPr>
        <p:spPr/>
        <p:txBody>
          <a:bodyPr/>
          <a:lstStyle/>
          <a:p>
            <a:r>
              <a:rPr lang="en-US"/>
              <a:t>Inactive TB </a:t>
            </a:r>
            <a:br>
              <a:rPr lang="en-US"/>
            </a:br>
            <a:r>
              <a:rPr lang="en-US"/>
              <a:t>and TB Disease</a:t>
            </a:r>
          </a:p>
        </p:txBody>
      </p:sp>
    </p:spTree>
    <p:extLst>
      <p:ext uri="{BB962C8B-B14F-4D97-AF65-F5344CB8AC3E}">
        <p14:creationId xmlns:p14="http://schemas.microsoft.com/office/powerpoint/2010/main" val="4196673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13C02-D886-8140-8F15-4995A63ADBBE}"/>
              </a:ext>
            </a:extLst>
          </p:cNvPr>
          <p:cNvSpPr>
            <a:spLocks noGrp="1"/>
          </p:cNvSpPr>
          <p:nvPr>
            <p:ph type="title"/>
          </p:nvPr>
        </p:nvSpPr>
        <p:spPr>
          <a:xfrm>
            <a:off x="548841" y="418912"/>
            <a:ext cx="10912533" cy="949325"/>
          </a:xfrm>
        </p:spPr>
        <p:txBody>
          <a:bodyPr>
            <a:noAutofit/>
          </a:bodyPr>
          <a:lstStyle/>
          <a:p>
            <a:r>
              <a:rPr lang="en-US">
                <a:solidFill>
                  <a:schemeClr val="bg1"/>
                </a:solidFill>
              </a:rPr>
              <a:t>Two TB-Related Conditions</a:t>
            </a:r>
            <a:endParaRPr lang="en-US"/>
          </a:p>
        </p:txBody>
      </p:sp>
      <p:sp>
        <p:nvSpPr>
          <p:cNvPr id="3" name="Content Placeholder 2">
            <a:extLst>
              <a:ext uri="{FF2B5EF4-FFF2-40B4-BE49-F238E27FC236}">
                <a16:creationId xmlns:a16="http://schemas.microsoft.com/office/drawing/2014/main" id="{0B6CF4B4-1752-FA4D-8EDA-36A3C8F551E3}"/>
              </a:ext>
            </a:extLst>
          </p:cNvPr>
          <p:cNvSpPr>
            <a:spLocks noGrp="1"/>
          </p:cNvSpPr>
          <p:nvPr>
            <p:ph idx="1"/>
          </p:nvPr>
        </p:nvSpPr>
        <p:spPr>
          <a:xfrm>
            <a:off x="909108" y="1844588"/>
            <a:ext cx="9059334" cy="4656140"/>
          </a:xfrm>
        </p:spPr>
        <p:txBody>
          <a:bodyPr>
            <a:normAutofit/>
          </a:bodyPr>
          <a:lstStyle/>
          <a:p>
            <a:pPr marL="0" indent="0">
              <a:lnSpc>
                <a:spcPct val="100000"/>
              </a:lnSpc>
              <a:buNone/>
            </a:pPr>
            <a:r>
              <a:rPr lang="en-US" sz="2200" b="1"/>
              <a:t>	Inactive TB </a:t>
            </a:r>
          </a:p>
          <a:p>
            <a:pPr marL="1255713" indent="-225425">
              <a:lnSpc>
                <a:spcPct val="100000"/>
              </a:lnSpc>
            </a:pPr>
            <a:r>
              <a:rPr lang="en-US" sz="2100"/>
              <a:t>People with latent TB infection or inactive TB</a:t>
            </a:r>
          </a:p>
          <a:p>
            <a:pPr marL="1255713" indent="-225425">
              <a:lnSpc>
                <a:spcPct val="100000"/>
              </a:lnSpc>
            </a:pPr>
            <a:r>
              <a:rPr lang="en-US" sz="1800"/>
              <a:t>Do not feel sick, do not have symptoms, and cannot spread </a:t>
            </a:r>
            <a:br>
              <a:rPr lang="en-US" sz="1800"/>
            </a:br>
            <a:r>
              <a:rPr lang="en-US" sz="1800"/>
              <a:t>TB germs to others</a:t>
            </a:r>
          </a:p>
          <a:p>
            <a:pPr marL="1487488" indent="-231775"/>
            <a:r>
              <a:rPr lang="en-US" sz="1800"/>
              <a:t>Can have inactive TB for years</a:t>
            </a:r>
          </a:p>
          <a:p>
            <a:pPr marL="1487488" indent="-231775"/>
            <a:r>
              <a:rPr lang="en-US" sz="1800"/>
              <a:t>Have a small amount of TB germs in their bodies that are </a:t>
            </a:r>
            <a:br>
              <a:rPr lang="en-US" sz="1800"/>
            </a:br>
            <a:r>
              <a:rPr lang="en-US" sz="1800"/>
              <a:t>alive but inactive</a:t>
            </a:r>
          </a:p>
          <a:p>
            <a:pPr marL="1255713" indent="-225425">
              <a:lnSpc>
                <a:spcPct val="100000"/>
              </a:lnSpc>
              <a:spcAft>
                <a:spcPts val="500"/>
              </a:spcAft>
            </a:pPr>
            <a:r>
              <a:rPr lang="en-US" sz="2100"/>
              <a:t>Inactive TB </a:t>
            </a:r>
            <a:r>
              <a:rPr lang="en-US" sz="2100" b="1"/>
              <a:t>can</a:t>
            </a:r>
            <a:r>
              <a:rPr lang="en-US" sz="2100"/>
              <a:t> develop into TB disease</a:t>
            </a:r>
          </a:p>
          <a:p>
            <a:pPr marL="1206500" indent="0">
              <a:lnSpc>
                <a:spcPct val="100000"/>
              </a:lnSpc>
              <a:spcAft>
                <a:spcPts val="500"/>
              </a:spcAft>
              <a:buNone/>
            </a:pPr>
            <a:endParaRPr lang="en-US" sz="600"/>
          </a:p>
          <a:p>
            <a:pPr marL="0" indent="0">
              <a:lnSpc>
                <a:spcPct val="100000"/>
              </a:lnSpc>
              <a:buNone/>
            </a:pPr>
            <a:r>
              <a:rPr lang="en-US" sz="2200" b="1"/>
              <a:t>	TB Disease</a:t>
            </a:r>
          </a:p>
          <a:p>
            <a:pPr marL="1255713" indent="-225425">
              <a:lnSpc>
                <a:spcPct val="100000"/>
              </a:lnSpc>
            </a:pPr>
            <a:r>
              <a:rPr lang="en-US" sz="2100"/>
              <a:t>If TB germs become active and multiply, inactive TB can turn into TB disease</a:t>
            </a:r>
          </a:p>
          <a:p>
            <a:pPr marL="1487488" indent="-280988"/>
            <a:endParaRPr lang="en-US" sz="1650"/>
          </a:p>
        </p:txBody>
      </p:sp>
      <p:pic>
        <p:nvPicPr>
          <p:cNvPr id="32" name="Picture 31">
            <a:extLst>
              <a:ext uri="{FF2B5EF4-FFF2-40B4-BE49-F238E27FC236}">
                <a16:creationId xmlns:a16="http://schemas.microsoft.com/office/drawing/2014/main" id="{41A4542F-582D-E549-9745-EA22D47B44C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53755" y="1688919"/>
            <a:ext cx="1675045" cy="1757877"/>
          </a:xfrm>
          <a:prstGeom prst="rect">
            <a:avLst/>
          </a:prstGeom>
        </p:spPr>
      </p:pic>
      <p:pic>
        <p:nvPicPr>
          <p:cNvPr id="34" name="Picture 33">
            <a:extLst>
              <a:ext uri="{FF2B5EF4-FFF2-40B4-BE49-F238E27FC236}">
                <a16:creationId xmlns:a16="http://schemas.microsoft.com/office/drawing/2014/main" id="{FA308494-F676-CF41-883B-52C2C59002F2}"/>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53755" y="4795750"/>
            <a:ext cx="1675045" cy="1757877"/>
          </a:xfrm>
          <a:prstGeom prst="rect">
            <a:avLst/>
          </a:prstGeom>
        </p:spPr>
      </p:pic>
      <p:cxnSp>
        <p:nvCxnSpPr>
          <p:cNvPr id="5" name="Straight Connector 4">
            <a:extLst>
              <a:ext uri="{FF2B5EF4-FFF2-40B4-BE49-F238E27FC236}">
                <a16:creationId xmlns:a16="http://schemas.microsoft.com/office/drawing/2014/main" id="{4317E2AE-0F3D-4366-AAC3-83B4D6CB28DF}"/>
              </a:ext>
              <a:ext uri="{C183D7F6-B498-43B3-948B-1728B52AA6E4}">
                <adec:decorative xmlns:adec="http://schemas.microsoft.com/office/drawing/2017/decorative" val="1"/>
              </a:ext>
            </a:extLst>
          </p:cNvPr>
          <p:cNvCxnSpPr/>
          <p:nvPr/>
        </p:nvCxnSpPr>
        <p:spPr>
          <a:xfrm>
            <a:off x="1744850" y="5009693"/>
            <a:ext cx="8411183" cy="0"/>
          </a:xfrm>
          <a:prstGeom prst="line">
            <a:avLst/>
          </a:prstGeom>
          <a:ln w="60325" cap="rnd">
            <a:gradFill flip="none" rotWithShape="1">
              <a:gsLst>
                <a:gs pos="73000">
                  <a:srgbClr val="A96AA4"/>
                </a:gs>
                <a:gs pos="0">
                  <a:schemeClr val="accent1">
                    <a:lumMod val="5000"/>
                    <a:lumOff val="95000"/>
                  </a:schemeClr>
                </a:gs>
                <a:gs pos="100000">
                  <a:srgbClr val="95458D"/>
                </a:gs>
              </a:gsLst>
              <a:lin ang="10800000" scaled="1"/>
              <a:tileRect/>
            </a:gradFill>
            <a:prstDash val="sysDot"/>
            <a:roun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C1C0939-E787-498D-B7A7-56BD75B4DC5E}"/>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71241" y="0"/>
            <a:ext cx="3411858" cy="6493343"/>
          </a:xfrm>
          <a:prstGeom prst="rect">
            <a:avLst/>
          </a:prstGeom>
        </p:spPr>
      </p:pic>
      <p:sp>
        <p:nvSpPr>
          <p:cNvPr id="15" name="Slide Number Placeholder 14">
            <a:extLst>
              <a:ext uri="{FF2B5EF4-FFF2-40B4-BE49-F238E27FC236}">
                <a16:creationId xmlns:a16="http://schemas.microsoft.com/office/drawing/2014/main" id="{CEBF108E-4E43-486E-90A1-4ED87046CD7A}"/>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13</a:t>
            </a:fld>
            <a:endParaRPr lang="en-US"/>
          </a:p>
        </p:txBody>
      </p:sp>
    </p:spTree>
    <p:extLst>
      <p:ext uri="{BB962C8B-B14F-4D97-AF65-F5344CB8AC3E}">
        <p14:creationId xmlns:p14="http://schemas.microsoft.com/office/powerpoint/2010/main" val="1085590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8D721-E40C-F112-B7AF-11701C5B8028}"/>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283C07F-E053-A4E0-8059-A46C60BCD38B}"/>
              </a:ext>
            </a:extLst>
          </p:cNvPr>
          <p:cNvGraphicFramePr>
            <a:graphicFrameLocks noGrp="1"/>
          </p:cNvGraphicFramePr>
          <p:nvPr/>
        </p:nvGraphicFramePr>
        <p:xfrm>
          <a:off x="0" y="1063291"/>
          <a:ext cx="12195959" cy="5430052"/>
        </p:xfrm>
        <a:graphic>
          <a:graphicData uri="http://schemas.openxmlformats.org/drawingml/2006/table">
            <a:tbl>
              <a:tblPr firstRow="1" bandRow="1">
                <a:tableStyleId>{5C22544A-7EE6-4342-B048-85BDC9FD1C3A}</a:tableStyleId>
              </a:tblPr>
              <a:tblGrid>
                <a:gridCol w="6091550">
                  <a:extLst>
                    <a:ext uri="{9D8B030D-6E8A-4147-A177-3AD203B41FA5}">
                      <a16:colId xmlns:a16="http://schemas.microsoft.com/office/drawing/2014/main" val="2155242446"/>
                    </a:ext>
                  </a:extLst>
                </a:gridCol>
                <a:gridCol w="6104409">
                  <a:extLst>
                    <a:ext uri="{9D8B030D-6E8A-4147-A177-3AD203B41FA5}">
                      <a16:colId xmlns:a16="http://schemas.microsoft.com/office/drawing/2014/main" val="3000391954"/>
                    </a:ext>
                  </a:extLst>
                </a:gridCol>
              </a:tblGrid>
              <a:tr h="9809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Person with </a:t>
                      </a:r>
                      <a:b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Inactive TB</a:t>
                      </a:r>
                      <a:endParaRPr lang="en-US" sz="2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solidFill>
                      <a:srgbClr val="80408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Person with </a:t>
                      </a:r>
                      <a:br>
                        <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TB Disease</a:t>
                      </a:r>
                      <a:endPar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solidFill>
                      <a:srgbClr val="804082"/>
                    </a:solidFill>
                  </a:tcPr>
                </a:tc>
                <a:extLst>
                  <a:ext uri="{0D108BD9-81ED-4DB2-BD59-A6C34878D82A}">
                    <a16:rowId xmlns:a16="http://schemas.microsoft.com/office/drawing/2014/main" val="2913985311"/>
                  </a:ext>
                </a:extLst>
              </a:tr>
              <a:tr h="7415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Has a small amount of TB germs in their </a:t>
                      </a:r>
                      <a:br>
                        <a:rPr lang="en-US" sz="16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en-US" sz="16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body that are alive but inactive</a:t>
                      </a:r>
                    </a:p>
                  </a:txBody>
                  <a:tcPr anchor="ctr">
                    <a:solidFill>
                      <a:srgbClr val="094E5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Has a large amount of active TB </a:t>
                      </a:r>
                      <a:br>
                        <a:rPr lang="en-US" sz="16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en-US" sz="16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germs in their body</a:t>
                      </a:r>
                    </a:p>
                  </a:txBody>
                  <a:tcPr anchor="ctr">
                    <a:solidFill>
                      <a:srgbClr val="094E55"/>
                    </a:solidFill>
                  </a:tcPr>
                </a:tc>
                <a:extLst>
                  <a:ext uri="{0D108BD9-81ED-4DB2-BD59-A6C34878D82A}">
                    <a16:rowId xmlns:a16="http://schemas.microsoft.com/office/drawing/2014/main" val="243112198"/>
                  </a:ext>
                </a:extLst>
              </a:tr>
              <a:tr h="7415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Cannot spread TB germs to others</a:t>
                      </a:r>
                    </a:p>
                  </a:txBody>
                  <a:tcPr anchor="ctr">
                    <a:solidFill>
                      <a:srgbClr val="31737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May spread TB germs to others</a:t>
                      </a:r>
                    </a:p>
                  </a:txBody>
                  <a:tcPr anchor="ctr">
                    <a:solidFill>
                      <a:srgbClr val="31737A"/>
                    </a:solidFill>
                  </a:tcPr>
                </a:tc>
                <a:extLst>
                  <a:ext uri="{0D108BD9-81ED-4DB2-BD59-A6C34878D82A}">
                    <a16:rowId xmlns:a16="http://schemas.microsoft.com/office/drawing/2014/main" val="462022484"/>
                  </a:ext>
                </a:extLst>
              </a:tr>
              <a:tr h="7415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Has no symptoms and does not feel sick, but may </a:t>
                      </a:r>
                      <a:br>
                        <a:rPr lang="en-US" sz="16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en-US" sz="16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become sick if the germs become active in their body </a:t>
                      </a:r>
                    </a:p>
                  </a:txBody>
                  <a:tcPr anchor="ctr">
                    <a:solidFill>
                      <a:srgbClr val="094E5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Feels sick and has symptoms such as </a:t>
                      </a:r>
                      <a:br>
                        <a:rPr lang="en-US" sz="16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en-US" sz="16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 cough, fever, and/or weight loss</a:t>
                      </a:r>
                    </a:p>
                  </a:txBody>
                  <a:tcPr anchor="ctr">
                    <a:solidFill>
                      <a:srgbClr val="094E55"/>
                    </a:solidFill>
                  </a:tcPr>
                </a:tc>
                <a:extLst>
                  <a:ext uri="{0D108BD9-81ED-4DB2-BD59-A6C34878D82A}">
                    <a16:rowId xmlns:a16="http://schemas.microsoft.com/office/drawing/2014/main" val="1146653410"/>
                  </a:ext>
                </a:extLst>
              </a:tr>
              <a:tr h="7415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Usually has a positive TB skin test or </a:t>
                      </a:r>
                      <a:br>
                        <a:rPr lang="en-US" sz="16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en-US" sz="16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TB blood test result indicating TB infection</a:t>
                      </a:r>
                    </a:p>
                  </a:txBody>
                  <a:tcPr anchor="ctr">
                    <a:solidFill>
                      <a:srgbClr val="31737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Usually has a positive TB skin test or </a:t>
                      </a:r>
                      <a:br>
                        <a:rPr lang="en-US" sz="16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en-US" sz="16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TB blood test result indicating TB infection</a:t>
                      </a:r>
                    </a:p>
                  </a:txBody>
                  <a:tcPr anchor="ctr">
                    <a:solidFill>
                      <a:srgbClr val="31737A"/>
                    </a:solidFill>
                  </a:tcPr>
                </a:tc>
                <a:extLst>
                  <a:ext uri="{0D108BD9-81ED-4DB2-BD59-A6C34878D82A}">
                    <a16:rowId xmlns:a16="http://schemas.microsoft.com/office/drawing/2014/main" val="2447484683"/>
                  </a:ext>
                </a:extLst>
              </a:tr>
              <a:tr h="7415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Has a normal chest x-ray and a negative sputum smear</a:t>
                      </a:r>
                    </a:p>
                  </a:txBody>
                  <a:tcPr anchor="ctr">
                    <a:solidFill>
                      <a:srgbClr val="094E5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May have an abnormal chest x-ray, </a:t>
                      </a:r>
                      <a:br>
                        <a:rPr lang="en-US" sz="16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en-US" sz="16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or positive sputum smear or culture</a:t>
                      </a:r>
                    </a:p>
                  </a:txBody>
                  <a:tcPr anchor="ctr">
                    <a:solidFill>
                      <a:srgbClr val="094E55"/>
                    </a:solidFill>
                  </a:tcPr>
                </a:tc>
                <a:extLst>
                  <a:ext uri="{0D108BD9-81ED-4DB2-BD59-A6C34878D82A}">
                    <a16:rowId xmlns:a16="http://schemas.microsoft.com/office/drawing/2014/main" val="2556246734"/>
                  </a:ext>
                </a:extLst>
              </a:tr>
              <a:tr h="7415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Needs treatment for inactive TB infection </a:t>
                      </a:r>
                      <a:br>
                        <a:rPr lang="en-US" sz="16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en-US" sz="16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to prevent TB disease</a:t>
                      </a:r>
                    </a:p>
                  </a:txBody>
                  <a:tcPr anchor="ctr">
                    <a:solidFill>
                      <a:srgbClr val="31737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Needs treatment for active TB disease</a:t>
                      </a:r>
                    </a:p>
                  </a:txBody>
                  <a:tcPr anchor="ctr">
                    <a:solidFill>
                      <a:srgbClr val="31737A"/>
                    </a:solidFill>
                  </a:tcPr>
                </a:tc>
                <a:extLst>
                  <a:ext uri="{0D108BD9-81ED-4DB2-BD59-A6C34878D82A}">
                    <a16:rowId xmlns:a16="http://schemas.microsoft.com/office/drawing/2014/main" val="1811569281"/>
                  </a:ext>
                </a:extLst>
              </a:tr>
            </a:tbl>
          </a:graphicData>
        </a:graphic>
      </p:graphicFrame>
      <p:sp>
        <p:nvSpPr>
          <p:cNvPr id="2" name="Title 1">
            <a:extLst>
              <a:ext uri="{FF2B5EF4-FFF2-40B4-BE49-F238E27FC236}">
                <a16:creationId xmlns:a16="http://schemas.microsoft.com/office/drawing/2014/main" id="{69D58364-3092-52CE-80E6-10607076CD5F}"/>
              </a:ext>
            </a:extLst>
          </p:cNvPr>
          <p:cNvSpPr>
            <a:spLocks noGrp="1"/>
          </p:cNvSpPr>
          <p:nvPr>
            <p:ph type="title"/>
          </p:nvPr>
        </p:nvSpPr>
        <p:spPr>
          <a:xfrm>
            <a:off x="0" y="109887"/>
            <a:ext cx="12192000" cy="963612"/>
          </a:xfrm>
        </p:spPr>
        <p:txBody>
          <a:bodyPr>
            <a:normAutofit/>
          </a:bodyPr>
          <a:lstStyle/>
          <a:p>
            <a:pPr algn="ctr"/>
            <a:r>
              <a:rPr lang="en-US" sz="3400">
                <a:solidFill>
                  <a:schemeClr val="bg1"/>
                </a:solidFill>
              </a:rPr>
              <a:t>Not Everyone Who Is Infected with TB Becomes Sick</a:t>
            </a:r>
          </a:p>
        </p:txBody>
      </p:sp>
      <p:pic>
        <p:nvPicPr>
          <p:cNvPr id="10" name="Picture 9">
            <a:extLst>
              <a:ext uri="{FF2B5EF4-FFF2-40B4-BE49-F238E27FC236}">
                <a16:creationId xmlns:a16="http://schemas.microsoft.com/office/drawing/2014/main" id="{8903F0FE-D7C8-A795-8AD7-C78C7BE8AE4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553624" y="973299"/>
            <a:ext cx="1082209" cy="1129518"/>
          </a:xfrm>
          <a:prstGeom prst="rect">
            <a:avLst/>
          </a:prstGeom>
        </p:spPr>
      </p:pic>
      <p:pic>
        <p:nvPicPr>
          <p:cNvPr id="12" name="Picture 11">
            <a:extLst>
              <a:ext uri="{FF2B5EF4-FFF2-40B4-BE49-F238E27FC236}">
                <a16:creationId xmlns:a16="http://schemas.microsoft.com/office/drawing/2014/main" id="{EFD7D829-214D-E152-A1A1-5E53AFB9BC2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63434" y="973299"/>
            <a:ext cx="1082209" cy="1129518"/>
          </a:xfrm>
          <a:prstGeom prst="rect">
            <a:avLst/>
          </a:prstGeom>
        </p:spPr>
      </p:pic>
      <p:sp>
        <p:nvSpPr>
          <p:cNvPr id="7" name="Slide Number Placeholder 6">
            <a:extLst>
              <a:ext uri="{FF2B5EF4-FFF2-40B4-BE49-F238E27FC236}">
                <a16:creationId xmlns:a16="http://schemas.microsoft.com/office/drawing/2014/main" id="{E944BEAF-06B8-CCC0-B383-9DEF4D1519FF}"/>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14</a:t>
            </a:fld>
            <a:endParaRPr lang="en-US"/>
          </a:p>
        </p:txBody>
      </p:sp>
    </p:spTree>
    <p:extLst>
      <p:ext uri="{BB962C8B-B14F-4D97-AF65-F5344CB8AC3E}">
        <p14:creationId xmlns:p14="http://schemas.microsoft.com/office/powerpoint/2010/main" val="3345845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13C02-D886-8140-8F15-4995A63ADBBE}"/>
              </a:ext>
            </a:extLst>
          </p:cNvPr>
          <p:cNvSpPr>
            <a:spLocks noGrp="1"/>
          </p:cNvSpPr>
          <p:nvPr>
            <p:ph type="title"/>
          </p:nvPr>
        </p:nvSpPr>
        <p:spPr>
          <a:xfrm>
            <a:off x="534894" y="369451"/>
            <a:ext cx="6861329" cy="1038899"/>
          </a:xfrm>
        </p:spPr>
        <p:txBody>
          <a:bodyPr>
            <a:noAutofit/>
          </a:bodyPr>
          <a:lstStyle/>
          <a:p>
            <a:pPr>
              <a:lnSpc>
                <a:spcPct val="100000"/>
              </a:lnSpc>
            </a:pPr>
            <a:r>
              <a:rPr lang="en-US">
                <a:solidFill>
                  <a:schemeClr val="bg1"/>
                </a:solidFill>
              </a:rPr>
              <a:t>Untreated Inactive TB Can Lead to TB Disease</a:t>
            </a:r>
          </a:p>
        </p:txBody>
      </p:sp>
      <p:sp>
        <p:nvSpPr>
          <p:cNvPr id="3" name="Content Placeholder 2">
            <a:extLst>
              <a:ext uri="{FF2B5EF4-FFF2-40B4-BE49-F238E27FC236}">
                <a16:creationId xmlns:a16="http://schemas.microsoft.com/office/drawing/2014/main" id="{0B6CF4B4-1752-FA4D-8EDA-36A3C8F551E3}"/>
              </a:ext>
            </a:extLst>
          </p:cNvPr>
          <p:cNvSpPr>
            <a:spLocks noGrp="1"/>
          </p:cNvSpPr>
          <p:nvPr>
            <p:ph idx="1"/>
          </p:nvPr>
        </p:nvSpPr>
        <p:spPr>
          <a:xfrm>
            <a:off x="558645" y="2087215"/>
            <a:ext cx="8730185" cy="4133387"/>
          </a:xfrm>
        </p:spPr>
        <p:txBody>
          <a:bodyPr>
            <a:noAutofit/>
          </a:bodyPr>
          <a:lstStyle/>
          <a:p>
            <a:pPr>
              <a:lnSpc>
                <a:spcPct val="100000"/>
              </a:lnSpc>
              <a:spcAft>
                <a:spcPts val="1000"/>
              </a:spcAft>
            </a:pPr>
            <a:r>
              <a:rPr lang="en-US" sz="2400" dirty="0"/>
              <a:t>If the immune system can’t stop TB germs from growing, </a:t>
            </a:r>
            <a:br>
              <a:rPr lang="en-US" sz="2400" dirty="0"/>
            </a:br>
            <a:r>
              <a:rPr lang="en-US" sz="2400" dirty="0"/>
              <a:t>they become active (multiplying in your body); this is called TB disease</a:t>
            </a:r>
          </a:p>
          <a:p>
            <a:pPr>
              <a:spcAft>
                <a:spcPts val="1000"/>
              </a:spcAft>
            </a:pPr>
            <a:r>
              <a:rPr lang="en-US" sz="2400" dirty="0"/>
              <a:t>Most people diagnosed with TB disease in the United States become sick after living with inactive TB for years</a:t>
            </a:r>
          </a:p>
          <a:p>
            <a:pPr>
              <a:lnSpc>
                <a:spcPct val="100000"/>
              </a:lnSpc>
              <a:spcAft>
                <a:spcPts val="1000"/>
              </a:spcAft>
            </a:pPr>
            <a:r>
              <a:rPr lang="en-US" sz="2400" dirty="0"/>
              <a:t>It is estimated that up to </a:t>
            </a:r>
            <a:r>
              <a:rPr lang="en-US" sz="2400" b="1" dirty="0"/>
              <a:t>13 million people </a:t>
            </a:r>
            <a:r>
              <a:rPr lang="en-US" sz="2400" dirty="0"/>
              <a:t>in the United States have inactive TB</a:t>
            </a:r>
          </a:p>
          <a:p>
            <a:pPr>
              <a:lnSpc>
                <a:spcPct val="100000"/>
              </a:lnSpc>
              <a:spcAft>
                <a:spcPts val="1200"/>
              </a:spcAft>
            </a:pPr>
            <a:r>
              <a:rPr lang="en-US" sz="2400" dirty="0"/>
              <a:t>Inactive TB treatment is </a:t>
            </a:r>
            <a:r>
              <a:rPr lang="en-US" sz="2400" b="1" dirty="0"/>
              <a:t>90% effective</a:t>
            </a:r>
            <a:r>
              <a:rPr lang="en-US" sz="2400" dirty="0"/>
              <a:t> in preventing the development of TB disease</a:t>
            </a:r>
          </a:p>
          <a:p>
            <a:pPr>
              <a:lnSpc>
                <a:spcPct val="100000"/>
              </a:lnSpc>
              <a:spcAft>
                <a:spcPts val="1200"/>
              </a:spcAft>
            </a:pPr>
            <a:endParaRPr lang="en-US" sz="2400" dirty="0"/>
          </a:p>
        </p:txBody>
      </p:sp>
      <p:pic>
        <p:nvPicPr>
          <p:cNvPr id="6" name="Picture 5">
            <a:extLst>
              <a:ext uri="{FF2B5EF4-FFF2-40B4-BE49-F238E27FC236}">
                <a16:creationId xmlns:a16="http://schemas.microsoft.com/office/drawing/2014/main" id="{FBF08BC0-1CAE-4F13-B8EB-BDCDA57592B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62474" y="0"/>
            <a:ext cx="3429526" cy="6493343"/>
          </a:xfrm>
          <a:prstGeom prst="rect">
            <a:avLst/>
          </a:prstGeom>
        </p:spPr>
      </p:pic>
      <p:sp>
        <p:nvSpPr>
          <p:cNvPr id="9" name="Slide Number Placeholder 8">
            <a:extLst>
              <a:ext uri="{FF2B5EF4-FFF2-40B4-BE49-F238E27FC236}">
                <a16:creationId xmlns:a16="http://schemas.microsoft.com/office/drawing/2014/main" id="{978C0F2B-0D9E-4BFC-8597-7E746D90A1CE}"/>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15</a:t>
            </a:fld>
            <a:endParaRPr lang="en-US"/>
          </a:p>
        </p:txBody>
      </p:sp>
    </p:spTree>
    <p:extLst>
      <p:ext uri="{BB962C8B-B14F-4D97-AF65-F5344CB8AC3E}">
        <p14:creationId xmlns:p14="http://schemas.microsoft.com/office/powerpoint/2010/main" val="3751833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1FEFA-321F-3646-85B9-A977C34E90F4}"/>
              </a:ext>
            </a:extLst>
          </p:cNvPr>
          <p:cNvSpPr>
            <a:spLocks noGrp="1"/>
          </p:cNvSpPr>
          <p:nvPr>
            <p:ph type="title"/>
          </p:nvPr>
        </p:nvSpPr>
        <p:spPr/>
        <p:txBody>
          <a:bodyPr>
            <a:normAutofit fontScale="90000"/>
          </a:bodyPr>
          <a:lstStyle/>
          <a:p>
            <a:r>
              <a:rPr lang="en-US">
                <a:solidFill>
                  <a:schemeClr val="bg1"/>
                </a:solidFill>
              </a:rPr>
              <a:t>Tuberculosis (TB) Disease: Only the Tip of the </a:t>
            </a:r>
            <a:r>
              <a:rPr lang="en-US" err="1">
                <a:solidFill>
                  <a:schemeClr val="bg1"/>
                </a:solidFill>
              </a:rPr>
              <a:t>Iceburg</a:t>
            </a:r>
            <a:r>
              <a:rPr lang="en-US">
                <a:solidFill>
                  <a:schemeClr val="bg1"/>
                </a:solidFill>
              </a:rPr>
              <a:t> </a:t>
            </a:r>
          </a:p>
        </p:txBody>
      </p:sp>
      <p:sp>
        <p:nvSpPr>
          <p:cNvPr id="3" name="Content Placeholder 2">
            <a:extLst>
              <a:ext uri="{FF2B5EF4-FFF2-40B4-BE49-F238E27FC236}">
                <a16:creationId xmlns:a16="http://schemas.microsoft.com/office/drawing/2014/main" id="{59DA7793-B4DF-4A8F-8D07-02FB8BAE5DEB}"/>
              </a:ext>
            </a:extLst>
          </p:cNvPr>
          <p:cNvSpPr>
            <a:spLocks noGrp="1"/>
          </p:cNvSpPr>
          <p:nvPr>
            <p:ph idx="13"/>
          </p:nvPr>
        </p:nvSpPr>
        <p:spPr>
          <a:xfrm>
            <a:off x="402096" y="2847279"/>
            <a:ext cx="8548616" cy="3320160"/>
          </a:xfrm>
        </p:spPr>
        <p:txBody>
          <a:bodyPr>
            <a:normAutofit/>
          </a:bodyPr>
          <a:lstStyle/>
          <a:p>
            <a:r>
              <a:rPr lang="en-US">
                <a:solidFill>
                  <a:schemeClr val="bg1"/>
                </a:solidFill>
              </a:rPr>
              <a:t>There are two types of TB conditions: latent TB infection and TB disease.</a:t>
            </a:r>
          </a:p>
          <a:p>
            <a:r>
              <a:rPr lang="en-US">
                <a:solidFill>
                  <a:schemeClr val="bg1"/>
                </a:solidFill>
              </a:rPr>
              <a:t>People with TB disease are sick from active TB germs. They usually have symptoms and may spread TB germs to others.  </a:t>
            </a:r>
          </a:p>
          <a:p>
            <a:r>
              <a:rPr lang="en-US">
                <a:solidFill>
                  <a:schemeClr val="bg1"/>
                </a:solidFill>
              </a:rPr>
              <a:t>People with latent TB infection do not feel sick, do not have symptoms, and cannot spread TB germs to others.</a:t>
            </a:r>
          </a:p>
          <a:p>
            <a:r>
              <a:rPr lang="en-US">
                <a:solidFill>
                  <a:schemeClr val="bg1"/>
                </a:solidFill>
              </a:rPr>
              <a:t>But, if their TB germs become active, they can develop TB disease.</a:t>
            </a:r>
          </a:p>
          <a:p>
            <a:r>
              <a:rPr lang="en-US">
                <a:solidFill>
                  <a:schemeClr val="bg1"/>
                </a:solidFill>
              </a:rPr>
              <a:t>Millions of people in the U.S. have latent TB infection Without treatment, they are at risk for developing TB disease. </a:t>
            </a:r>
          </a:p>
        </p:txBody>
      </p:sp>
      <p:pic>
        <p:nvPicPr>
          <p:cNvPr id="11" name="Content Placeholder 10" descr="A picture of a large iceberg breaching the surface of the sea, which alludes to  how there is more to TB disease than meets the eye. The picture shows the tip of the iceberg, illustrating how people are sick from active TB germs and can spread TB germs to others. The lower part of the picture shows the remaining iceberg that is underwater, illustrating what is not apparent about TB disease.">
            <a:extLst>
              <a:ext uri="{FF2B5EF4-FFF2-40B4-BE49-F238E27FC236}">
                <a16:creationId xmlns:a16="http://schemas.microsoft.com/office/drawing/2014/main" id="{C1729EE2-D83B-664E-A269-2494DD66506E}"/>
              </a:ext>
              <a:ext uri="{C183D7F6-B498-43B3-948B-1728B52AA6E4}">
                <adec:decorative xmlns:adec="http://schemas.microsoft.com/office/drawing/2017/decorative" val="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0" y="-1"/>
            <a:ext cx="12192000" cy="6492875"/>
          </a:xfrm>
        </p:spPr>
      </p:pic>
      <p:sp>
        <p:nvSpPr>
          <p:cNvPr id="6" name="Slide Number Placeholder 5">
            <a:extLst>
              <a:ext uri="{FF2B5EF4-FFF2-40B4-BE49-F238E27FC236}">
                <a16:creationId xmlns:a16="http://schemas.microsoft.com/office/drawing/2014/main" id="{6A99900C-E392-40A3-BE5E-D62C421B25E0}"/>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16</a:t>
            </a:fld>
            <a:endParaRPr lang="en-US"/>
          </a:p>
        </p:txBody>
      </p:sp>
    </p:spTree>
    <p:extLst>
      <p:ext uri="{BB962C8B-B14F-4D97-AF65-F5344CB8AC3E}">
        <p14:creationId xmlns:p14="http://schemas.microsoft.com/office/powerpoint/2010/main" val="3211495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309D4-4DDF-BA4F-9924-0D00B104DE5B}"/>
              </a:ext>
            </a:extLst>
          </p:cNvPr>
          <p:cNvSpPr>
            <a:spLocks noGrp="1"/>
          </p:cNvSpPr>
          <p:nvPr>
            <p:ph type="title"/>
          </p:nvPr>
        </p:nvSpPr>
        <p:spPr>
          <a:xfrm>
            <a:off x="487029" y="404301"/>
            <a:ext cx="11145337" cy="949325"/>
          </a:xfrm>
        </p:spPr>
        <p:txBody>
          <a:bodyPr>
            <a:normAutofit/>
          </a:bodyPr>
          <a:lstStyle/>
          <a:p>
            <a:r>
              <a:rPr lang="en-US" sz="3600"/>
              <a:t>Possible TB Disease Symptoms</a:t>
            </a:r>
          </a:p>
        </p:txBody>
      </p:sp>
      <p:sp>
        <p:nvSpPr>
          <p:cNvPr id="11" name="Content Placeholder 10">
            <a:extLst>
              <a:ext uri="{FF2B5EF4-FFF2-40B4-BE49-F238E27FC236}">
                <a16:creationId xmlns:a16="http://schemas.microsoft.com/office/drawing/2014/main" id="{4F7D5625-850C-F34C-9EAA-EBAE4F2A0055}"/>
              </a:ext>
            </a:extLst>
          </p:cNvPr>
          <p:cNvSpPr>
            <a:spLocks noGrp="1"/>
          </p:cNvSpPr>
          <p:nvPr>
            <p:ph idx="18"/>
          </p:nvPr>
        </p:nvSpPr>
        <p:spPr>
          <a:xfrm>
            <a:off x="1992088" y="2489750"/>
            <a:ext cx="1782304" cy="482958"/>
          </a:xfrm>
        </p:spPr>
        <p:txBody>
          <a:bodyPr>
            <a:normAutofit/>
          </a:bodyPr>
          <a:lstStyle/>
          <a:p>
            <a:pPr marL="0" indent="0" algn="l"/>
            <a:r>
              <a:rPr lang="en-US" sz="2000"/>
              <a:t>Night Sweats</a:t>
            </a:r>
          </a:p>
        </p:txBody>
      </p:sp>
      <p:sp>
        <p:nvSpPr>
          <p:cNvPr id="12" name="Content Placeholder 11">
            <a:extLst>
              <a:ext uri="{FF2B5EF4-FFF2-40B4-BE49-F238E27FC236}">
                <a16:creationId xmlns:a16="http://schemas.microsoft.com/office/drawing/2014/main" id="{B2CF6411-8DAE-DF48-8BB7-14D98E6F53E9}"/>
              </a:ext>
            </a:extLst>
          </p:cNvPr>
          <p:cNvSpPr>
            <a:spLocks noGrp="1"/>
          </p:cNvSpPr>
          <p:nvPr>
            <p:ph idx="19"/>
          </p:nvPr>
        </p:nvSpPr>
        <p:spPr>
          <a:xfrm>
            <a:off x="6021502" y="2541587"/>
            <a:ext cx="1782304" cy="379284"/>
          </a:xfrm>
        </p:spPr>
        <p:txBody>
          <a:bodyPr>
            <a:noAutofit/>
          </a:bodyPr>
          <a:lstStyle/>
          <a:p>
            <a:pPr marL="0" indent="0" algn="l"/>
            <a:r>
              <a:rPr lang="en-US" sz="2000"/>
              <a:t>Fever</a:t>
            </a:r>
          </a:p>
        </p:txBody>
      </p:sp>
      <p:sp>
        <p:nvSpPr>
          <p:cNvPr id="13" name="Content Placeholder 12">
            <a:extLst>
              <a:ext uri="{FF2B5EF4-FFF2-40B4-BE49-F238E27FC236}">
                <a16:creationId xmlns:a16="http://schemas.microsoft.com/office/drawing/2014/main" id="{07A1A0DF-1704-DD4E-948A-B728E25B192E}"/>
              </a:ext>
            </a:extLst>
          </p:cNvPr>
          <p:cNvSpPr>
            <a:spLocks noGrp="1"/>
          </p:cNvSpPr>
          <p:nvPr>
            <p:ph idx="20"/>
          </p:nvPr>
        </p:nvSpPr>
        <p:spPr>
          <a:xfrm>
            <a:off x="9635401" y="2517502"/>
            <a:ext cx="1939003" cy="427454"/>
          </a:xfrm>
        </p:spPr>
        <p:txBody>
          <a:bodyPr>
            <a:normAutofit/>
          </a:bodyPr>
          <a:lstStyle/>
          <a:p>
            <a:pPr marL="0" indent="0" algn="l"/>
            <a:r>
              <a:rPr lang="en-US" sz="2000"/>
              <a:t>Chills</a:t>
            </a:r>
          </a:p>
        </p:txBody>
      </p:sp>
      <p:sp>
        <p:nvSpPr>
          <p:cNvPr id="8" name="Content Placeholder 7">
            <a:extLst>
              <a:ext uri="{FF2B5EF4-FFF2-40B4-BE49-F238E27FC236}">
                <a16:creationId xmlns:a16="http://schemas.microsoft.com/office/drawing/2014/main" id="{DE2C7042-5D5E-B846-9BA0-ECFB41BB8E5B}"/>
              </a:ext>
            </a:extLst>
          </p:cNvPr>
          <p:cNvSpPr>
            <a:spLocks noGrp="1"/>
          </p:cNvSpPr>
          <p:nvPr>
            <p:ph idx="15"/>
          </p:nvPr>
        </p:nvSpPr>
        <p:spPr>
          <a:xfrm>
            <a:off x="1992088" y="3920980"/>
            <a:ext cx="1614647" cy="690856"/>
          </a:xfrm>
        </p:spPr>
        <p:txBody>
          <a:bodyPr>
            <a:noAutofit/>
          </a:bodyPr>
          <a:lstStyle/>
          <a:p>
            <a:pPr marL="0" indent="0" algn="l"/>
            <a:r>
              <a:rPr lang="en-US" sz="2000"/>
              <a:t>Weakness or fatigue</a:t>
            </a:r>
          </a:p>
        </p:txBody>
      </p:sp>
      <p:sp>
        <p:nvSpPr>
          <p:cNvPr id="9" name="Content Placeholder 8">
            <a:extLst>
              <a:ext uri="{FF2B5EF4-FFF2-40B4-BE49-F238E27FC236}">
                <a16:creationId xmlns:a16="http://schemas.microsoft.com/office/drawing/2014/main" id="{2C5B075B-BA3A-E145-8CAB-2495D9924C8E}"/>
              </a:ext>
            </a:extLst>
          </p:cNvPr>
          <p:cNvSpPr>
            <a:spLocks noGrp="1"/>
          </p:cNvSpPr>
          <p:nvPr>
            <p:ph idx="16"/>
          </p:nvPr>
        </p:nvSpPr>
        <p:spPr>
          <a:xfrm>
            <a:off x="6021502" y="4084079"/>
            <a:ext cx="1782304" cy="364659"/>
          </a:xfrm>
        </p:spPr>
        <p:txBody>
          <a:bodyPr>
            <a:noAutofit/>
          </a:bodyPr>
          <a:lstStyle/>
          <a:p>
            <a:pPr marL="0" indent="0" algn="l"/>
            <a:r>
              <a:rPr lang="en-US" sz="2000"/>
              <a:t>Weight loss</a:t>
            </a:r>
          </a:p>
        </p:txBody>
      </p:sp>
      <p:sp>
        <p:nvSpPr>
          <p:cNvPr id="10" name="Content Placeholder 9">
            <a:extLst>
              <a:ext uri="{FF2B5EF4-FFF2-40B4-BE49-F238E27FC236}">
                <a16:creationId xmlns:a16="http://schemas.microsoft.com/office/drawing/2014/main" id="{1A0B3680-5A35-514A-83AC-8A353735395A}"/>
              </a:ext>
            </a:extLst>
          </p:cNvPr>
          <p:cNvSpPr>
            <a:spLocks noGrp="1"/>
          </p:cNvSpPr>
          <p:nvPr>
            <p:ph idx="17"/>
          </p:nvPr>
        </p:nvSpPr>
        <p:spPr>
          <a:xfrm>
            <a:off x="9635401" y="4052681"/>
            <a:ext cx="1939003" cy="427455"/>
          </a:xfrm>
        </p:spPr>
        <p:txBody>
          <a:bodyPr>
            <a:normAutofit/>
          </a:bodyPr>
          <a:lstStyle/>
          <a:p>
            <a:pPr marL="0" indent="0" algn="l"/>
            <a:r>
              <a:rPr lang="en-US" sz="2000"/>
              <a:t>No appetite</a:t>
            </a:r>
          </a:p>
        </p:txBody>
      </p:sp>
      <p:sp>
        <p:nvSpPr>
          <p:cNvPr id="3" name="Content Placeholder 2">
            <a:extLst>
              <a:ext uri="{FF2B5EF4-FFF2-40B4-BE49-F238E27FC236}">
                <a16:creationId xmlns:a16="http://schemas.microsoft.com/office/drawing/2014/main" id="{FFC99482-266D-2445-BF2F-04FB6E5182BE}"/>
              </a:ext>
            </a:extLst>
          </p:cNvPr>
          <p:cNvSpPr>
            <a:spLocks noGrp="1"/>
          </p:cNvSpPr>
          <p:nvPr>
            <p:ph idx="1"/>
          </p:nvPr>
        </p:nvSpPr>
        <p:spPr>
          <a:xfrm>
            <a:off x="1992088" y="5346573"/>
            <a:ext cx="2068430" cy="1026905"/>
          </a:xfrm>
        </p:spPr>
        <p:txBody>
          <a:bodyPr>
            <a:normAutofit/>
          </a:bodyPr>
          <a:lstStyle/>
          <a:p>
            <a:pPr marL="0" indent="0" algn="l"/>
            <a:r>
              <a:rPr lang="en-US" sz="2000"/>
              <a:t>Cough lasting longer than </a:t>
            </a:r>
            <a:br>
              <a:rPr lang="en-US" sz="2000"/>
            </a:br>
            <a:r>
              <a:rPr lang="en-US" sz="2000"/>
              <a:t>3 weeks</a:t>
            </a:r>
          </a:p>
        </p:txBody>
      </p:sp>
      <p:sp>
        <p:nvSpPr>
          <p:cNvPr id="6" name="Content Placeholder 5">
            <a:extLst>
              <a:ext uri="{FF2B5EF4-FFF2-40B4-BE49-F238E27FC236}">
                <a16:creationId xmlns:a16="http://schemas.microsoft.com/office/drawing/2014/main" id="{A6E958DF-6B21-E542-8193-82818B6D5039}"/>
              </a:ext>
            </a:extLst>
          </p:cNvPr>
          <p:cNvSpPr>
            <a:spLocks noGrp="1"/>
          </p:cNvSpPr>
          <p:nvPr>
            <p:ph idx="13"/>
          </p:nvPr>
        </p:nvSpPr>
        <p:spPr>
          <a:xfrm>
            <a:off x="6021502" y="5518999"/>
            <a:ext cx="1570500" cy="682052"/>
          </a:xfrm>
        </p:spPr>
        <p:txBody>
          <a:bodyPr>
            <a:normAutofit lnSpcReduction="10000"/>
          </a:bodyPr>
          <a:lstStyle/>
          <a:p>
            <a:pPr marL="0" indent="0" algn="l"/>
            <a:r>
              <a:rPr lang="en-US" sz="2000"/>
              <a:t>Pain in </a:t>
            </a:r>
            <a:br>
              <a:rPr lang="en-US" sz="2000"/>
            </a:br>
            <a:r>
              <a:rPr lang="en-US" sz="2000"/>
              <a:t>the chest</a:t>
            </a:r>
          </a:p>
        </p:txBody>
      </p:sp>
      <p:sp>
        <p:nvSpPr>
          <p:cNvPr id="7" name="Content Placeholder 6">
            <a:extLst>
              <a:ext uri="{FF2B5EF4-FFF2-40B4-BE49-F238E27FC236}">
                <a16:creationId xmlns:a16="http://schemas.microsoft.com/office/drawing/2014/main" id="{9DB43339-999D-3244-99FF-B0794E42866E}"/>
              </a:ext>
            </a:extLst>
          </p:cNvPr>
          <p:cNvSpPr>
            <a:spLocks noGrp="1"/>
          </p:cNvSpPr>
          <p:nvPr>
            <p:ph idx="14"/>
          </p:nvPr>
        </p:nvSpPr>
        <p:spPr>
          <a:xfrm>
            <a:off x="9635402" y="5274641"/>
            <a:ext cx="2098950" cy="1043082"/>
          </a:xfrm>
        </p:spPr>
        <p:txBody>
          <a:bodyPr>
            <a:noAutofit/>
          </a:bodyPr>
          <a:lstStyle/>
          <a:p>
            <a:pPr marL="0" indent="0" algn="l"/>
            <a:r>
              <a:rPr lang="en-US" sz="2000"/>
              <a:t>Coughing up blood or sputum </a:t>
            </a:r>
            <a:r>
              <a:rPr lang="en-US" sz="1500"/>
              <a:t>(phlegm from inside the lungs)</a:t>
            </a:r>
          </a:p>
        </p:txBody>
      </p:sp>
      <p:pic>
        <p:nvPicPr>
          <p:cNvPr id="23" name="Picture 22">
            <a:extLst>
              <a:ext uri="{FF2B5EF4-FFF2-40B4-BE49-F238E27FC236}">
                <a16:creationId xmlns:a16="http://schemas.microsoft.com/office/drawing/2014/main" id="{31F5FE73-3471-0D43-9AAF-02AB0524359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709075" y="1803125"/>
            <a:ext cx="1334944" cy="1856208"/>
          </a:xfrm>
          <a:prstGeom prst="rect">
            <a:avLst/>
          </a:prstGeom>
        </p:spPr>
      </p:pic>
      <p:pic>
        <p:nvPicPr>
          <p:cNvPr id="15" name="Picture 14">
            <a:extLst>
              <a:ext uri="{FF2B5EF4-FFF2-40B4-BE49-F238E27FC236}">
                <a16:creationId xmlns:a16="http://schemas.microsoft.com/office/drawing/2014/main" id="{5A360068-81E8-B145-8A47-F0035928BF8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164422" y="4970475"/>
            <a:ext cx="1459160" cy="1894349"/>
          </a:xfrm>
          <a:prstGeom prst="rect">
            <a:avLst/>
          </a:prstGeom>
        </p:spPr>
      </p:pic>
      <p:pic>
        <p:nvPicPr>
          <p:cNvPr id="32" name="Picture 31">
            <a:extLst>
              <a:ext uri="{FF2B5EF4-FFF2-40B4-BE49-F238E27FC236}">
                <a16:creationId xmlns:a16="http://schemas.microsoft.com/office/drawing/2014/main" id="{C63C8AA8-AF0F-9640-A673-3E8385B70E70}"/>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182032" y="1828553"/>
            <a:ext cx="1423940" cy="1805352"/>
          </a:xfrm>
          <a:prstGeom prst="rect">
            <a:avLst/>
          </a:prstGeom>
        </p:spPr>
      </p:pic>
      <p:pic>
        <p:nvPicPr>
          <p:cNvPr id="34" name="Picture 33">
            <a:extLst>
              <a:ext uri="{FF2B5EF4-FFF2-40B4-BE49-F238E27FC236}">
                <a16:creationId xmlns:a16="http://schemas.microsoft.com/office/drawing/2014/main" id="{66D646BE-C98D-8F4B-BB9B-3B783C17B118}"/>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8253103" y="3310640"/>
            <a:ext cx="1309515" cy="1784536"/>
          </a:xfrm>
          <a:prstGeom prst="rect">
            <a:avLst/>
          </a:prstGeom>
        </p:spPr>
      </p:pic>
      <p:pic>
        <p:nvPicPr>
          <p:cNvPr id="17" name="Picture 16">
            <a:extLst>
              <a:ext uri="{FF2B5EF4-FFF2-40B4-BE49-F238E27FC236}">
                <a16:creationId xmlns:a16="http://schemas.microsoft.com/office/drawing/2014/main" id="{CB9B58A2-DE9D-7240-A4F1-90338D71D376}"/>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693281" y="4968500"/>
            <a:ext cx="1360372" cy="1805353"/>
          </a:xfrm>
          <a:prstGeom prst="rect">
            <a:avLst/>
          </a:prstGeom>
        </p:spPr>
      </p:pic>
      <p:pic>
        <p:nvPicPr>
          <p:cNvPr id="29" name="Picture 28">
            <a:extLst>
              <a:ext uri="{FF2B5EF4-FFF2-40B4-BE49-F238E27FC236}">
                <a16:creationId xmlns:a16="http://schemas.microsoft.com/office/drawing/2014/main" id="{F70C4869-1E70-6343-BA9E-CF9F0AC2ACE1}"/>
              </a:ext>
              <a:ext uri="{C183D7F6-B498-43B3-948B-1728B52AA6E4}">
                <adec:decorative xmlns:adec="http://schemas.microsoft.com/office/drawing/2017/decorative" val="1"/>
              </a:ext>
            </a:extLst>
          </p:cNvPr>
          <p:cNvPicPr>
            <a:picLocks noChangeAspect="1"/>
          </p:cNvPicPr>
          <p:nvPr/>
        </p:nvPicPr>
        <p:blipFill>
          <a:blip r:embed="rId8"/>
          <a:srcRect/>
          <a:stretch/>
        </p:blipFill>
        <p:spPr>
          <a:xfrm>
            <a:off x="4735414" y="3194747"/>
            <a:ext cx="1292536" cy="1945202"/>
          </a:xfrm>
          <a:prstGeom prst="rect">
            <a:avLst/>
          </a:prstGeom>
        </p:spPr>
      </p:pic>
      <p:pic>
        <p:nvPicPr>
          <p:cNvPr id="21" name="Picture 20">
            <a:extLst>
              <a:ext uri="{FF2B5EF4-FFF2-40B4-BE49-F238E27FC236}">
                <a16:creationId xmlns:a16="http://schemas.microsoft.com/office/drawing/2014/main" id="{1540332E-ED71-5E46-97BF-C3C236C5B52C}"/>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63656" y="4938278"/>
            <a:ext cx="1497838" cy="1843494"/>
          </a:xfrm>
          <a:prstGeom prst="rect">
            <a:avLst/>
          </a:prstGeom>
        </p:spPr>
      </p:pic>
      <p:pic>
        <p:nvPicPr>
          <p:cNvPr id="25" name="Picture 24">
            <a:extLst>
              <a:ext uri="{FF2B5EF4-FFF2-40B4-BE49-F238E27FC236}">
                <a16:creationId xmlns:a16="http://schemas.microsoft.com/office/drawing/2014/main" id="{F9908926-DE45-1544-A3DD-AE2C6CEF22AD}"/>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491106" y="1752271"/>
            <a:ext cx="1614646" cy="1957916"/>
          </a:xfrm>
          <a:prstGeom prst="rect">
            <a:avLst/>
          </a:prstGeom>
        </p:spPr>
      </p:pic>
      <p:pic>
        <p:nvPicPr>
          <p:cNvPr id="27" name="Picture 26">
            <a:extLst>
              <a:ext uri="{FF2B5EF4-FFF2-40B4-BE49-F238E27FC236}">
                <a16:creationId xmlns:a16="http://schemas.microsoft.com/office/drawing/2014/main" id="{717E1507-6923-C44C-9A59-3776BEA19DD5}"/>
              </a:ext>
              <a:ext uri="{C183D7F6-B498-43B3-948B-1728B52AA6E4}">
                <adec:decorative xmlns:adec="http://schemas.microsoft.com/office/drawing/2017/decorative" val="1"/>
              </a:ext>
            </a:extLst>
          </p:cNvPr>
          <p:cNvPicPr>
            <a:picLocks noChangeAspect="1"/>
          </p:cNvPicPr>
          <p:nvPr/>
        </p:nvPicPr>
        <p:blipFill>
          <a:blip r:embed="rId11"/>
          <a:srcRect/>
          <a:stretch/>
        </p:blipFill>
        <p:spPr>
          <a:xfrm>
            <a:off x="333276" y="3319234"/>
            <a:ext cx="1868749" cy="1894348"/>
          </a:xfrm>
          <a:prstGeom prst="rect">
            <a:avLst/>
          </a:prstGeom>
        </p:spPr>
      </p:pic>
      <p:sp>
        <p:nvSpPr>
          <p:cNvPr id="16" name="Slide Number Placeholder 15">
            <a:extLst>
              <a:ext uri="{FF2B5EF4-FFF2-40B4-BE49-F238E27FC236}">
                <a16:creationId xmlns:a16="http://schemas.microsoft.com/office/drawing/2014/main" id="{58DF2FDA-C601-4EA5-A62B-8C138A88BE1E}"/>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17</a:t>
            </a:fld>
            <a:endParaRPr lang="en-US"/>
          </a:p>
        </p:txBody>
      </p:sp>
    </p:spTree>
    <p:extLst>
      <p:ext uri="{BB962C8B-B14F-4D97-AF65-F5344CB8AC3E}">
        <p14:creationId xmlns:p14="http://schemas.microsoft.com/office/powerpoint/2010/main" val="1655810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13C02-D886-8140-8F15-4995A63ADBBE}"/>
              </a:ext>
            </a:extLst>
          </p:cNvPr>
          <p:cNvSpPr>
            <a:spLocks noGrp="1"/>
          </p:cNvSpPr>
          <p:nvPr>
            <p:ph type="title"/>
          </p:nvPr>
        </p:nvSpPr>
        <p:spPr>
          <a:xfrm>
            <a:off x="488732" y="380891"/>
            <a:ext cx="7646276" cy="949325"/>
          </a:xfrm>
        </p:spPr>
        <p:txBody>
          <a:bodyPr>
            <a:noAutofit/>
          </a:bodyPr>
          <a:lstStyle/>
          <a:p>
            <a:pPr>
              <a:lnSpc>
                <a:spcPct val="100000"/>
              </a:lnSpc>
            </a:pPr>
            <a:r>
              <a:rPr lang="en-US">
                <a:solidFill>
                  <a:schemeClr val="bg1"/>
                </a:solidFill>
              </a:rPr>
              <a:t>People with TB Disease Are Sick and Can Spread TB Germs</a:t>
            </a:r>
            <a:endParaRPr lang="en-US"/>
          </a:p>
        </p:txBody>
      </p:sp>
      <p:sp>
        <p:nvSpPr>
          <p:cNvPr id="3" name="Content Placeholder 2">
            <a:extLst>
              <a:ext uri="{FF2B5EF4-FFF2-40B4-BE49-F238E27FC236}">
                <a16:creationId xmlns:a16="http://schemas.microsoft.com/office/drawing/2014/main" id="{0B6CF4B4-1752-FA4D-8EDA-36A3C8F551E3}"/>
              </a:ext>
            </a:extLst>
          </p:cNvPr>
          <p:cNvSpPr>
            <a:spLocks noGrp="1"/>
          </p:cNvSpPr>
          <p:nvPr>
            <p:ph idx="1"/>
          </p:nvPr>
        </p:nvSpPr>
        <p:spPr>
          <a:xfrm>
            <a:off x="556351" y="2068128"/>
            <a:ext cx="8698485" cy="4133387"/>
          </a:xfrm>
        </p:spPr>
        <p:txBody>
          <a:bodyPr>
            <a:normAutofit/>
          </a:bodyPr>
          <a:lstStyle/>
          <a:p>
            <a:pPr>
              <a:lnSpc>
                <a:spcPct val="100000"/>
              </a:lnSpc>
              <a:spcAft>
                <a:spcPts val="1200"/>
              </a:spcAft>
            </a:pPr>
            <a:r>
              <a:rPr lang="en-US" sz="2200"/>
              <a:t>TB disease is a serious condition and can lead to death if </a:t>
            </a:r>
            <a:br>
              <a:rPr lang="en-US" sz="2200"/>
            </a:br>
            <a:r>
              <a:rPr lang="en-US" sz="2200"/>
              <a:t>not treated</a:t>
            </a:r>
          </a:p>
          <a:p>
            <a:pPr>
              <a:lnSpc>
                <a:spcPct val="100000"/>
              </a:lnSpc>
              <a:spcAft>
                <a:spcPts val="1200"/>
              </a:spcAft>
            </a:pPr>
            <a:r>
              <a:rPr lang="en-US" sz="2200"/>
              <a:t>TB disease can almost always be treated and cured with medicine</a:t>
            </a:r>
          </a:p>
          <a:p>
            <a:pPr>
              <a:lnSpc>
                <a:spcPct val="100000"/>
              </a:lnSpc>
              <a:spcAft>
                <a:spcPts val="1200"/>
              </a:spcAft>
            </a:pPr>
            <a:r>
              <a:rPr lang="en-US" sz="2200"/>
              <a:t>A person with TB disease typically requires the following:</a:t>
            </a:r>
          </a:p>
        </p:txBody>
      </p:sp>
      <p:sp>
        <p:nvSpPr>
          <p:cNvPr id="6" name="Content Placeholder 5">
            <a:extLst>
              <a:ext uri="{FF2B5EF4-FFF2-40B4-BE49-F238E27FC236}">
                <a16:creationId xmlns:a16="http://schemas.microsoft.com/office/drawing/2014/main" id="{3E10991A-EAD3-DE46-9B49-F483550288A8}"/>
              </a:ext>
            </a:extLst>
          </p:cNvPr>
          <p:cNvSpPr>
            <a:spLocks noGrp="1"/>
          </p:cNvSpPr>
          <p:nvPr>
            <p:ph idx="13"/>
          </p:nvPr>
        </p:nvSpPr>
        <p:spPr>
          <a:xfrm>
            <a:off x="1743283" y="4556075"/>
            <a:ext cx="1156603" cy="364658"/>
          </a:xfrm>
        </p:spPr>
        <p:txBody>
          <a:bodyPr>
            <a:normAutofit lnSpcReduction="10000"/>
          </a:bodyPr>
          <a:lstStyle/>
          <a:p>
            <a:pPr marL="0" indent="0" algn="l"/>
            <a:r>
              <a:rPr lang="en-US"/>
              <a:t>X-rays</a:t>
            </a:r>
          </a:p>
        </p:txBody>
      </p:sp>
      <p:sp>
        <p:nvSpPr>
          <p:cNvPr id="7" name="Content Placeholder 6">
            <a:extLst>
              <a:ext uri="{FF2B5EF4-FFF2-40B4-BE49-F238E27FC236}">
                <a16:creationId xmlns:a16="http://schemas.microsoft.com/office/drawing/2014/main" id="{C781E55E-98FA-8A48-9C25-797CEC3684DF}"/>
              </a:ext>
            </a:extLst>
          </p:cNvPr>
          <p:cNvSpPr>
            <a:spLocks noGrp="1"/>
          </p:cNvSpPr>
          <p:nvPr>
            <p:ph idx="14"/>
          </p:nvPr>
        </p:nvSpPr>
        <p:spPr>
          <a:xfrm>
            <a:off x="4282971" y="4555841"/>
            <a:ext cx="2648056" cy="365126"/>
          </a:xfrm>
        </p:spPr>
        <p:txBody>
          <a:bodyPr>
            <a:normAutofit lnSpcReduction="10000"/>
          </a:bodyPr>
          <a:lstStyle/>
          <a:p>
            <a:pPr marL="0" indent="0" algn="l"/>
            <a:r>
              <a:rPr lang="en-US"/>
              <a:t>4-6 months of medicine</a:t>
            </a:r>
          </a:p>
        </p:txBody>
      </p:sp>
      <p:sp>
        <p:nvSpPr>
          <p:cNvPr id="9" name="Content Placeholder 8">
            <a:extLst>
              <a:ext uri="{FF2B5EF4-FFF2-40B4-BE49-F238E27FC236}">
                <a16:creationId xmlns:a16="http://schemas.microsoft.com/office/drawing/2014/main" id="{116E89E3-7547-7E41-AB45-67FC962BDC05}"/>
              </a:ext>
            </a:extLst>
          </p:cNvPr>
          <p:cNvSpPr>
            <a:spLocks noGrp="1"/>
          </p:cNvSpPr>
          <p:nvPr>
            <p:ph idx="17"/>
          </p:nvPr>
        </p:nvSpPr>
        <p:spPr>
          <a:xfrm>
            <a:off x="1743283" y="5708131"/>
            <a:ext cx="1455032" cy="340430"/>
          </a:xfrm>
        </p:spPr>
        <p:txBody>
          <a:bodyPr>
            <a:normAutofit lnSpcReduction="10000"/>
          </a:bodyPr>
          <a:lstStyle/>
          <a:p>
            <a:pPr marL="0" indent="0" algn="l"/>
            <a:r>
              <a:rPr lang="en-US"/>
              <a:t>Lab tests</a:t>
            </a:r>
          </a:p>
        </p:txBody>
      </p:sp>
      <p:sp>
        <p:nvSpPr>
          <p:cNvPr id="8" name="Content Placeholder 7">
            <a:extLst>
              <a:ext uri="{FF2B5EF4-FFF2-40B4-BE49-F238E27FC236}">
                <a16:creationId xmlns:a16="http://schemas.microsoft.com/office/drawing/2014/main" id="{D8CD8E81-397C-5046-8216-9887C1A1702A}"/>
              </a:ext>
            </a:extLst>
          </p:cNvPr>
          <p:cNvSpPr>
            <a:spLocks noGrp="1"/>
          </p:cNvSpPr>
          <p:nvPr>
            <p:ph idx="15"/>
          </p:nvPr>
        </p:nvSpPr>
        <p:spPr>
          <a:xfrm>
            <a:off x="4282971" y="5695783"/>
            <a:ext cx="4307064" cy="365126"/>
          </a:xfrm>
        </p:spPr>
        <p:txBody>
          <a:bodyPr>
            <a:normAutofit lnSpcReduction="10000"/>
          </a:bodyPr>
          <a:lstStyle/>
          <a:p>
            <a:pPr marL="0" indent="0" algn="l"/>
            <a:r>
              <a:rPr lang="en-US"/>
              <a:t>Follow up and testing of close contacts</a:t>
            </a:r>
          </a:p>
          <a:p>
            <a:pPr algn="l"/>
            <a:endParaRPr lang="en-US"/>
          </a:p>
        </p:txBody>
      </p:sp>
      <p:pic>
        <p:nvPicPr>
          <p:cNvPr id="10" name="Picture 9">
            <a:extLst>
              <a:ext uri="{FF2B5EF4-FFF2-40B4-BE49-F238E27FC236}">
                <a16:creationId xmlns:a16="http://schemas.microsoft.com/office/drawing/2014/main" id="{D9833F88-82AF-7E4F-B855-21D3EEF930A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182768" y="5263189"/>
            <a:ext cx="1156603" cy="1207164"/>
          </a:xfrm>
          <a:prstGeom prst="rect">
            <a:avLst/>
          </a:prstGeom>
        </p:spPr>
      </p:pic>
      <p:pic>
        <p:nvPicPr>
          <p:cNvPr id="11" name="Picture 10">
            <a:extLst>
              <a:ext uri="{FF2B5EF4-FFF2-40B4-BE49-F238E27FC236}">
                <a16:creationId xmlns:a16="http://schemas.microsoft.com/office/drawing/2014/main" id="{B5247EA5-8FBE-B44C-9F9B-AD5DF17945F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27455" y="5271604"/>
            <a:ext cx="1162658" cy="1213485"/>
          </a:xfrm>
          <a:prstGeom prst="rect">
            <a:avLst/>
          </a:prstGeom>
        </p:spPr>
      </p:pic>
      <p:pic>
        <p:nvPicPr>
          <p:cNvPr id="12" name="Picture 11">
            <a:extLst>
              <a:ext uri="{FF2B5EF4-FFF2-40B4-BE49-F238E27FC236}">
                <a16:creationId xmlns:a16="http://schemas.microsoft.com/office/drawing/2014/main" id="{D8B365DD-B3B3-2348-8172-8EADF52FBE54}"/>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150607" y="4134822"/>
            <a:ext cx="1156602" cy="1207164"/>
          </a:xfrm>
          <a:prstGeom prst="rect">
            <a:avLst/>
          </a:prstGeom>
        </p:spPr>
      </p:pic>
      <p:pic>
        <p:nvPicPr>
          <p:cNvPr id="13" name="Picture 12">
            <a:extLst>
              <a:ext uri="{FF2B5EF4-FFF2-40B4-BE49-F238E27FC236}">
                <a16:creationId xmlns:a16="http://schemas.microsoft.com/office/drawing/2014/main" id="{8615475C-58BD-9D4B-B98A-32799BF55490}"/>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30482" y="4134822"/>
            <a:ext cx="1156602" cy="1207164"/>
          </a:xfrm>
          <a:prstGeom prst="rect">
            <a:avLst/>
          </a:prstGeom>
        </p:spPr>
      </p:pic>
      <p:pic>
        <p:nvPicPr>
          <p:cNvPr id="5" name="Picture 4">
            <a:extLst>
              <a:ext uri="{FF2B5EF4-FFF2-40B4-BE49-F238E27FC236}">
                <a16:creationId xmlns:a16="http://schemas.microsoft.com/office/drawing/2014/main" id="{4430AC28-6792-4215-BD87-F835251D8544}"/>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23565" y="0"/>
            <a:ext cx="3463752" cy="6501384"/>
          </a:xfrm>
          <a:prstGeom prst="rect">
            <a:avLst/>
          </a:prstGeom>
        </p:spPr>
      </p:pic>
      <p:sp>
        <p:nvSpPr>
          <p:cNvPr id="15" name="Slide Number Placeholder 14">
            <a:extLst>
              <a:ext uri="{FF2B5EF4-FFF2-40B4-BE49-F238E27FC236}">
                <a16:creationId xmlns:a16="http://schemas.microsoft.com/office/drawing/2014/main" id="{D8F68E1A-078D-4EEB-B8FE-550D809337E6}"/>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18</a:t>
            </a:fld>
            <a:endParaRPr lang="en-US"/>
          </a:p>
        </p:txBody>
      </p:sp>
    </p:spTree>
    <p:extLst>
      <p:ext uri="{BB962C8B-B14F-4D97-AF65-F5344CB8AC3E}">
        <p14:creationId xmlns:p14="http://schemas.microsoft.com/office/powerpoint/2010/main" val="1060832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13C02-D886-8140-8F15-4995A63ADBBE}"/>
              </a:ext>
            </a:extLst>
          </p:cNvPr>
          <p:cNvSpPr>
            <a:spLocks noGrp="1"/>
          </p:cNvSpPr>
          <p:nvPr>
            <p:ph type="title"/>
          </p:nvPr>
        </p:nvSpPr>
        <p:spPr>
          <a:xfrm>
            <a:off x="488732" y="380891"/>
            <a:ext cx="8362632" cy="949325"/>
          </a:xfrm>
        </p:spPr>
        <p:txBody>
          <a:bodyPr>
            <a:noAutofit/>
          </a:bodyPr>
          <a:lstStyle/>
          <a:p>
            <a:pPr>
              <a:lnSpc>
                <a:spcPct val="100000"/>
              </a:lnSpc>
            </a:pPr>
            <a:r>
              <a:rPr lang="en-US" sz="3200">
                <a:solidFill>
                  <a:schemeClr val="bg1"/>
                </a:solidFill>
              </a:rPr>
              <a:t>Public Health Workers Are Responsible for Finding People Exposed to TB </a:t>
            </a:r>
          </a:p>
        </p:txBody>
      </p:sp>
      <p:sp>
        <p:nvSpPr>
          <p:cNvPr id="3" name="Content Placeholder 2">
            <a:extLst>
              <a:ext uri="{FF2B5EF4-FFF2-40B4-BE49-F238E27FC236}">
                <a16:creationId xmlns:a16="http://schemas.microsoft.com/office/drawing/2014/main" id="{0B6CF4B4-1752-FA4D-8EDA-36A3C8F551E3}"/>
              </a:ext>
            </a:extLst>
          </p:cNvPr>
          <p:cNvSpPr>
            <a:spLocks noGrp="1"/>
          </p:cNvSpPr>
          <p:nvPr>
            <p:ph idx="1"/>
          </p:nvPr>
        </p:nvSpPr>
        <p:spPr>
          <a:xfrm>
            <a:off x="564105" y="2031538"/>
            <a:ext cx="8211885" cy="4133387"/>
          </a:xfrm>
        </p:spPr>
        <p:txBody>
          <a:bodyPr>
            <a:normAutofit lnSpcReduction="10000"/>
          </a:bodyPr>
          <a:lstStyle/>
          <a:p>
            <a:pPr>
              <a:lnSpc>
                <a:spcPct val="100000"/>
              </a:lnSpc>
              <a:spcAft>
                <a:spcPts val="1200"/>
              </a:spcAft>
            </a:pPr>
            <a:r>
              <a:rPr lang="en-US" sz="2200"/>
              <a:t>A person who was exposed to someone with contagious TB disease is considered a TB contact</a:t>
            </a:r>
          </a:p>
          <a:p>
            <a:pPr>
              <a:lnSpc>
                <a:spcPct val="100000"/>
              </a:lnSpc>
              <a:spcAft>
                <a:spcPts val="1200"/>
              </a:spcAft>
            </a:pPr>
            <a:r>
              <a:rPr lang="en-US" sz="2200"/>
              <a:t>Persons exposed to someone with TB can include family members, roommates or housemates, close friends, coworkers, classmates, and others</a:t>
            </a:r>
          </a:p>
          <a:p>
            <a:pPr>
              <a:lnSpc>
                <a:spcPct val="100000"/>
              </a:lnSpc>
              <a:spcAft>
                <a:spcPts val="1200"/>
              </a:spcAft>
            </a:pPr>
            <a:r>
              <a:rPr lang="en-US" sz="2200"/>
              <a:t>People with TB disease can spread TB germs to those around them</a:t>
            </a:r>
          </a:p>
          <a:p>
            <a:pPr>
              <a:lnSpc>
                <a:spcPct val="100000"/>
              </a:lnSpc>
              <a:spcAft>
                <a:spcPts val="1200"/>
              </a:spcAft>
            </a:pPr>
            <a:r>
              <a:rPr lang="en-US" sz="2200"/>
              <a:t>The local health department will conduct a contact investigation by following up and testing those who have been close to someone with TB</a:t>
            </a:r>
          </a:p>
          <a:p>
            <a:pPr>
              <a:lnSpc>
                <a:spcPct val="100000"/>
              </a:lnSpc>
              <a:spcAft>
                <a:spcPts val="1200"/>
              </a:spcAft>
            </a:pPr>
            <a:endParaRPr lang="en-US" sz="2200"/>
          </a:p>
          <a:p>
            <a:pPr marL="0" indent="0">
              <a:lnSpc>
                <a:spcPct val="100000"/>
              </a:lnSpc>
              <a:spcAft>
                <a:spcPts val="1200"/>
              </a:spcAft>
              <a:buNone/>
            </a:pPr>
            <a:endParaRPr lang="en-US" sz="2200"/>
          </a:p>
        </p:txBody>
      </p:sp>
      <p:pic>
        <p:nvPicPr>
          <p:cNvPr id="6" name="Picture 5">
            <a:extLst>
              <a:ext uri="{FF2B5EF4-FFF2-40B4-BE49-F238E27FC236}">
                <a16:creationId xmlns:a16="http://schemas.microsoft.com/office/drawing/2014/main" id="{6638A8AD-4F23-4640-AD83-462A1840FCD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79548" y="0"/>
            <a:ext cx="3512452" cy="6501384"/>
          </a:xfrm>
          <a:prstGeom prst="rect">
            <a:avLst/>
          </a:prstGeom>
        </p:spPr>
      </p:pic>
      <p:sp>
        <p:nvSpPr>
          <p:cNvPr id="15" name="Slide Number Placeholder 14">
            <a:extLst>
              <a:ext uri="{FF2B5EF4-FFF2-40B4-BE49-F238E27FC236}">
                <a16:creationId xmlns:a16="http://schemas.microsoft.com/office/drawing/2014/main" id="{D8F68E1A-078D-4EEB-B8FE-550D809337E6}"/>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19</a:t>
            </a:fld>
            <a:endParaRPr lang="en-US"/>
          </a:p>
        </p:txBody>
      </p:sp>
    </p:spTree>
    <p:extLst>
      <p:ext uri="{BB962C8B-B14F-4D97-AF65-F5344CB8AC3E}">
        <p14:creationId xmlns:p14="http://schemas.microsoft.com/office/powerpoint/2010/main" val="3434165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3D2AF-2F84-B347-86BE-1F024D5DEBCE}"/>
              </a:ext>
            </a:extLst>
          </p:cNvPr>
          <p:cNvSpPr>
            <a:spLocks noGrp="1"/>
          </p:cNvSpPr>
          <p:nvPr>
            <p:ph type="title"/>
          </p:nvPr>
        </p:nvSpPr>
        <p:spPr>
          <a:xfrm>
            <a:off x="463917" y="435386"/>
            <a:ext cx="6135624" cy="949325"/>
          </a:xfrm>
        </p:spPr>
        <p:txBody>
          <a:bodyPr>
            <a:noAutofit/>
          </a:bodyPr>
          <a:lstStyle/>
          <a:p>
            <a:pPr>
              <a:lnSpc>
                <a:spcPct val="100000"/>
              </a:lnSpc>
            </a:pPr>
            <a:r>
              <a:rPr lang="en-US" sz="3200">
                <a:solidFill>
                  <a:schemeClr val="bg1"/>
                </a:solidFill>
              </a:rPr>
              <a:t>This Slide Deck Covers the Following Topics about Tuberculosis (TB):</a:t>
            </a:r>
          </a:p>
        </p:txBody>
      </p:sp>
      <p:sp>
        <p:nvSpPr>
          <p:cNvPr id="3" name="Content Placeholder 2">
            <a:extLst>
              <a:ext uri="{FF2B5EF4-FFF2-40B4-BE49-F238E27FC236}">
                <a16:creationId xmlns:a16="http://schemas.microsoft.com/office/drawing/2014/main" id="{78E0F1B9-327B-D14A-A56E-66AC1D016D1E}"/>
              </a:ext>
            </a:extLst>
          </p:cNvPr>
          <p:cNvSpPr>
            <a:spLocks noGrp="1"/>
          </p:cNvSpPr>
          <p:nvPr>
            <p:ph idx="1"/>
          </p:nvPr>
        </p:nvSpPr>
        <p:spPr>
          <a:xfrm>
            <a:off x="624749" y="1937257"/>
            <a:ext cx="8004745" cy="4360673"/>
          </a:xfrm>
        </p:spPr>
        <p:txBody>
          <a:bodyPr>
            <a:noAutofit/>
          </a:bodyPr>
          <a:lstStyle/>
          <a:p>
            <a:pPr marL="514350" indent="-514350">
              <a:spcAft>
                <a:spcPts val="1400"/>
              </a:spcAft>
              <a:buClr>
                <a:srgbClr val="008089"/>
              </a:buClr>
              <a:buSzPct val="25000"/>
              <a:buFont typeface="+mj-lt"/>
              <a:buAutoNum type="arabicPeriod"/>
            </a:pPr>
            <a:r>
              <a:rPr lang="en-US" sz="2500">
                <a:solidFill>
                  <a:schemeClr val="bg1"/>
                </a:solidFill>
              </a:rPr>
              <a:t>What is Tuberculosis (TB)?</a:t>
            </a:r>
          </a:p>
          <a:p>
            <a:pPr marL="514350" indent="-514350">
              <a:spcAft>
                <a:spcPts val="1400"/>
              </a:spcAft>
              <a:buClr>
                <a:srgbClr val="008089"/>
              </a:buClr>
              <a:buSzPct val="25000"/>
              <a:buFont typeface="+mj-lt"/>
              <a:buAutoNum type="arabicPeriod"/>
            </a:pPr>
            <a:r>
              <a:rPr lang="en-US" sz="2500">
                <a:solidFill>
                  <a:schemeClr val="bg1"/>
                </a:solidFill>
              </a:rPr>
              <a:t>How TB spreads</a:t>
            </a:r>
          </a:p>
          <a:p>
            <a:pPr marL="514350" indent="-514350">
              <a:spcAft>
                <a:spcPts val="1400"/>
              </a:spcAft>
              <a:buClr>
                <a:srgbClr val="008089"/>
              </a:buClr>
              <a:buSzPct val="25000"/>
              <a:buFont typeface="+mj-lt"/>
              <a:buAutoNum type="arabicPeriod"/>
            </a:pPr>
            <a:r>
              <a:rPr lang="en-US" sz="2500">
                <a:solidFill>
                  <a:schemeClr val="bg1"/>
                </a:solidFill>
              </a:rPr>
              <a:t>Inactive TB Infection and TB Disease</a:t>
            </a:r>
          </a:p>
          <a:p>
            <a:pPr marL="514350" indent="-514350">
              <a:spcAft>
                <a:spcPts val="1400"/>
              </a:spcAft>
              <a:buClr>
                <a:srgbClr val="008089"/>
              </a:buClr>
              <a:buSzPct val="25000"/>
              <a:buFont typeface="+mj-lt"/>
              <a:buAutoNum type="arabicPeriod"/>
            </a:pPr>
            <a:r>
              <a:rPr lang="en-US" sz="2500">
                <a:solidFill>
                  <a:schemeClr val="bg1"/>
                </a:solidFill>
              </a:rPr>
              <a:t>Risk Factors</a:t>
            </a:r>
          </a:p>
          <a:p>
            <a:pPr marL="514350" indent="-514350">
              <a:spcAft>
                <a:spcPts val="1400"/>
              </a:spcAft>
              <a:buClr>
                <a:srgbClr val="008089"/>
              </a:buClr>
              <a:buSzPct val="25000"/>
              <a:buFont typeface="+mj-lt"/>
              <a:buAutoNum type="arabicPeriod"/>
            </a:pPr>
            <a:r>
              <a:rPr lang="en-US" sz="2500">
                <a:solidFill>
                  <a:schemeClr val="bg1"/>
                </a:solidFill>
              </a:rPr>
              <a:t>TB Testing</a:t>
            </a:r>
          </a:p>
          <a:p>
            <a:pPr marL="514350" indent="-514350">
              <a:spcAft>
                <a:spcPts val="1400"/>
              </a:spcAft>
              <a:buClr>
                <a:srgbClr val="008089"/>
              </a:buClr>
              <a:buSzPct val="25000"/>
              <a:buFont typeface="+mj-lt"/>
              <a:buAutoNum type="arabicPeriod"/>
            </a:pPr>
            <a:r>
              <a:rPr lang="en-US" sz="2500">
                <a:solidFill>
                  <a:schemeClr val="bg1"/>
                </a:solidFill>
              </a:rPr>
              <a:t>Treatment</a:t>
            </a:r>
          </a:p>
          <a:p>
            <a:pPr marL="514350" indent="-514350">
              <a:spcAft>
                <a:spcPts val="1400"/>
              </a:spcAft>
              <a:buClr>
                <a:srgbClr val="008089"/>
              </a:buClr>
              <a:buSzPct val="25000"/>
              <a:buFont typeface="+mj-lt"/>
              <a:buAutoNum type="arabicPeriod"/>
            </a:pPr>
            <a:r>
              <a:rPr lang="en-US" sz="2500">
                <a:solidFill>
                  <a:schemeClr val="bg1"/>
                </a:solidFill>
              </a:rPr>
              <a:t>TB Elimination</a:t>
            </a:r>
          </a:p>
        </p:txBody>
      </p:sp>
      <p:pic>
        <p:nvPicPr>
          <p:cNvPr id="7" name="Picture 6">
            <a:extLst>
              <a:ext uri="{FF2B5EF4-FFF2-40B4-BE49-F238E27FC236}">
                <a16:creationId xmlns:a16="http://schemas.microsoft.com/office/drawing/2014/main" id="{C4CB63D3-EF04-5745-AB23-FF4AF1AC1232}"/>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917" y="3777592"/>
            <a:ext cx="575990" cy="601168"/>
          </a:xfrm>
          <a:prstGeom prst="rect">
            <a:avLst/>
          </a:prstGeom>
        </p:spPr>
      </p:pic>
      <p:pic>
        <p:nvPicPr>
          <p:cNvPr id="9" name="Picture 8">
            <a:extLst>
              <a:ext uri="{FF2B5EF4-FFF2-40B4-BE49-F238E27FC236}">
                <a16:creationId xmlns:a16="http://schemas.microsoft.com/office/drawing/2014/main" id="{791A8ADD-892D-7442-A17D-95CEC521733C}"/>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3917" y="4420228"/>
            <a:ext cx="575990" cy="601168"/>
          </a:xfrm>
          <a:prstGeom prst="rect">
            <a:avLst/>
          </a:prstGeom>
        </p:spPr>
      </p:pic>
      <p:pic>
        <p:nvPicPr>
          <p:cNvPr id="11" name="Picture 10">
            <a:extLst>
              <a:ext uri="{FF2B5EF4-FFF2-40B4-BE49-F238E27FC236}">
                <a16:creationId xmlns:a16="http://schemas.microsoft.com/office/drawing/2014/main" id="{961F5160-AD12-E544-B813-4ADAED1E8CB4}"/>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3917" y="5062864"/>
            <a:ext cx="575990" cy="601168"/>
          </a:xfrm>
          <a:prstGeom prst="rect">
            <a:avLst/>
          </a:prstGeom>
        </p:spPr>
      </p:pic>
      <p:pic>
        <p:nvPicPr>
          <p:cNvPr id="13" name="Picture 12">
            <a:extLst>
              <a:ext uri="{FF2B5EF4-FFF2-40B4-BE49-F238E27FC236}">
                <a16:creationId xmlns:a16="http://schemas.microsoft.com/office/drawing/2014/main" id="{B6390ECF-7A92-C540-97AE-F44413D6F411}"/>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3917" y="5705500"/>
            <a:ext cx="575990" cy="601168"/>
          </a:xfrm>
          <a:prstGeom prst="rect">
            <a:avLst/>
          </a:prstGeom>
        </p:spPr>
      </p:pic>
      <p:pic>
        <p:nvPicPr>
          <p:cNvPr id="15" name="Picture 14">
            <a:extLst>
              <a:ext uri="{FF2B5EF4-FFF2-40B4-BE49-F238E27FC236}">
                <a16:creationId xmlns:a16="http://schemas.microsoft.com/office/drawing/2014/main" id="{E1F32968-AE77-864A-BE21-7AF9B529F9B0}"/>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3917" y="3125496"/>
            <a:ext cx="575990" cy="601168"/>
          </a:xfrm>
          <a:prstGeom prst="rect">
            <a:avLst/>
          </a:prstGeom>
        </p:spPr>
      </p:pic>
      <p:pic>
        <p:nvPicPr>
          <p:cNvPr id="17" name="Picture 16">
            <a:extLst>
              <a:ext uri="{FF2B5EF4-FFF2-40B4-BE49-F238E27FC236}">
                <a16:creationId xmlns:a16="http://schemas.microsoft.com/office/drawing/2014/main" id="{28B8B3F3-D412-BE47-9095-214D3A78ADA3}"/>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3917" y="1831881"/>
            <a:ext cx="575990" cy="601168"/>
          </a:xfrm>
          <a:prstGeom prst="rect">
            <a:avLst/>
          </a:prstGeom>
        </p:spPr>
      </p:pic>
      <p:pic>
        <p:nvPicPr>
          <p:cNvPr id="19" name="Picture 18">
            <a:extLst>
              <a:ext uri="{FF2B5EF4-FFF2-40B4-BE49-F238E27FC236}">
                <a16:creationId xmlns:a16="http://schemas.microsoft.com/office/drawing/2014/main" id="{46B8C85E-416E-C640-A52B-179264EE708A}"/>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63917" y="2487644"/>
            <a:ext cx="575990" cy="601168"/>
          </a:xfrm>
          <a:prstGeom prst="rect">
            <a:avLst/>
          </a:prstGeom>
        </p:spPr>
      </p:pic>
      <p:sp>
        <p:nvSpPr>
          <p:cNvPr id="5" name="Slide Number Placeholder 4">
            <a:extLst>
              <a:ext uri="{FF2B5EF4-FFF2-40B4-BE49-F238E27FC236}">
                <a16:creationId xmlns:a16="http://schemas.microsoft.com/office/drawing/2014/main" id="{30AD26F3-BC7A-4340-B81E-8F3D4BA77C7E}"/>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2</a:t>
            </a:fld>
            <a:endParaRPr lang="en-US"/>
          </a:p>
        </p:txBody>
      </p:sp>
    </p:spTree>
    <p:extLst>
      <p:ext uri="{BB962C8B-B14F-4D97-AF65-F5344CB8AC3E}">
        <p14:creationId xmlns:p14="http://schemas.microsoft.com/office/powerpoint/2010/main" val="40513173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7F2A2-28DA-1640-B1F5-1F8092F2C02A}"/>
              </a:ext>
            </a:extLst>
          </p:cNvPr>
          <p:cNvSpPr>
            <a:spLocks noGrp="1"/>
          </p:cNvSpPr>
          <p:nvPr>
            <p:ph type="title"/>
          </p:nvPr>
        </p:nvSpPr>
        <p:spPr/>
        <p:txBody>
          <a:bodyPr/>
          <a:lstStyle/>
          <a:p>
            <a:r>
              <a:rPr lang="en-US"/>
              <a:t>Risk Factors</a:t>
            </a:r>
          </a:p>
        </p:txBody>
      </p:sp>
    </p:spTree>
    <p:extLst>
      <p:ext uri="{BB962C8B-B14F-4D97-AF65-F5344CB8AC3E}">
        <p14:creationId xmlns:p14="http://schemas.microsoft.com/office/powerpoint/2010/main" val="2464017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13C02-D886-8140-8F15-4995A63ADBBE}"/>
              </a:ext>
            </a:extLst>
          </p:cNvPr>
          <p:cNvSpPr>
            <a:spLocks noGrp="1"/>
          </p:cNvSpPr>
          <p:nvPr>
            <p:ph type="title"/>
          </p:nvPr>
        </p:nvSpPr>
        <p:spPr>
          <a:xfrm>
            <a:off x="497877" y="379327"/>
            <a:ext cx="9576288" cy="949325"/>
          </a:xfrm>
        </p:spPr>
        <p:txBody>
          <a:bodyPr>
            <a:noAutofit/>
          </a:bodyPr>
          <a:lstStyle/>
          <a:p>
            <a:pPr>
              <a:lnSpc>
                <a:spcPct val="100000"/>
              </a:lnSpc>
            </a:pPr>
            <a:r>
              <a:rPr lang="en-US">
                <a:solidFill>
                  <a:schemeClr val="bg1"/>
                </a:solidFill>
              </a:rPr>
              <a:t>Who Is at Higher Risk for Becoming Infected with TB Germs?</a:t>
            </a:r>
            <a:endParaRPr lang="en-US"/>
          </a:p>
        </p:txBody>
      </p:sp>
      <p:sp>
        <p:nvSpPr>
          <p:cNvPr id="3" name="Content Placeholder 2">
            <a:extLst>
              <a:ext uri="{FF2B5EF4-FFF2-40B4-BE49-F238E27FC236}">
                <a16:creationId xmlns:a16="http://schemas.microsoft.com/office/drawing/2014/main" id="{0B6CF4B4-1752-FA4D-8EDA-36A3C8F551E3}"/>
              </a:ext>
            </a:extLst>
          </p:cNvPr>
          <p:cNvSpPr>
            <a:spLocks noGrp="1"/>
          </p:cNvSpPr>
          <p:nvPr>
            <p:ph idx="1"/>
          </p:nvPr>
        </p:nvSpPr>
        <p:spPr>
          <a:xfrm>
            <a:off x="1385908" y="2200860"/>
            <a:ext cx="8097726" cy="4453584"/>
          </a:xfrm>
        </p:spPr>
        <p:txBody>
          <a:bodyPr>
            <a:normAutofit fontScale="92500"/>
          </a:bodyPr>
          <a:lstStyle/>
          <a:p>
            <a:pPr marL="0" indent="0">
              <a:lnSpc>
                <a:spcPct val="100000"/>
              </a:lnSpc>
              <a:spcAft>
                <a:spcPts val="2400"/>
              </a:spcAft>
              <a:buNone/>
            </a:pPr>
            <a:r>
              <a:rPr lang="en-US" sz="2600" b="1" dirty="0"/>
              <a:t>Anyone can get TB</a:t>
            </a:r>
          </a:p>
          <a:p>
            <a:pPr marL="0" indent="0">
              <a:lnSpc>
                <a:spcPct val="100000"/>
              </a:lnSpc>
              <a:spcAft>
                <a:spcPts val="1200"/>
              </a:spcAft>
              <a:buNone/>
            </a:pPr>
            <a:r>
              <a:rPr lang="en-US" sz="2600" b="1" dirty="0"/>
              <a:t>Some people have a higher risk of getting infected</a:t>
            </a:r>
            <a:br>
              <a:rPr lang="en-US" sz="2600" b="1" dirty="0"/>
            </a:br>
            <a:r>
              <a:rPr lang="en-US" sz="2600" b="1" dirty="0"/>
              <a:t>with TB:</a:t>
            </a:r>
          </a:p>
          <a:p>
            <a:pPr marL="515938" indent="-287338">
              <a:lnSpc>
                <a:spcPct val="100000"/>
              </a:lnSpc>
              <a:spcAft>
                <a:spcPts val="600"/>
              </a:spcAft>
            </a:pPr>
            <a:r>
              <a:rPr lang="en-US" sz="1900" dirty="0"/>
              <a:t>People who have contact with someone who has infectious TB disease</a:t>
            </a:r>
          </a:p>
          <a:p>
            <a:pPr marL="515938" indent="-287338">
              <a:lnSpc>
                <a:spcPct val="100000"/>
              </a:lnSpc>
              <a:spcAft>
                <a:spcPts val="600"/>
              </a:spcAft>
            </a:pPr>
            <a:r>
              <a:rPr lang="en-US" sz="1900" dirty="0"/>
              <a:t>People who were born in or who frequently travel to countries where TB disease is common, including some countries in Asia, Africa, or Latin America</a:t>
            </a:r>
          </a:p>
          <a:p>
            <a:pPr marL="515938" indent="-287338">
              <a:lnSpc>
                <a:spcPct val="100000"/>
              </a:lnSpc>
              <a:spcAft>
                <a:spcPts val="600"/>
              </a:spcAft>
            </a:pPr>
            <a:r>
              <a:rPr lang="en-US" sz="1900" dirty="0"/>
              <a:t>Health care workers and others who work or live in places at high risk for TB transmission, such as homeless shelters, jails, and nursing homes</a:t>
            </a:r>
          </a:p>
        </p:txBody>
      </p:sp>
      <p:pic>
        <p:nvPicPr>
          <p:cNvPr id="23" name="Picture 22">
            <a:extLst>
              <a:ext uri="{FF2B5EF4-FFF2-40B4-BE49-F238E27FC236}">
                <a16:creationId xmlns:a16="http://schemas.microsoft.com/office/drawing/2014/main" id="{D81A962A-D913-5A40-AA4B-DEE8031C63D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9099" y="1863277"/>
            <a:ext cx="1007692" cy="1057251"/>
          </a:xfrm>
          <a:prstGeom prst="rect">
            <a:avLst/>
          </a:prstGeom>
        </p:spPr>
      </p:pic>
      <p:pic>
        <p:nvPicPr>
          <p:cNvPr id="25" name="Picture 24">
            <a:extLst>
              <a:ext uri="{FF2B5EF4-FFF2-40B4-BE49-F238E27FC236}">
                <a16:creationId xmlns:a16="http://schemas.microsoft.com/office/drawing/2014/main" id="{50B6038F-76E9-C846-B822-DFF0F67776A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9099" y="2852204"/>
            <a:ext cx="1007692" cy="1057251"/>
          </a:xfrm>
          <a:prstGeom prst="rect">
            <a:avLst/>
          </a:prstGeom>
        </p:spPr>
      </p:pic>
      <p:cxnSp>
        <p:nvCxnSpPr>
          <p:cNvPr id="8" name="Straight Connector 7">
            <a:extLst>
              <a:ext uri="{FF2B5EF4-FFF2-40B4-BE49-F238E27FC236}">
                <a16:creationId xmlns:a16="http://schemas.microsoft.com/office/drawing/2014/main" id="{8FF84FAF-F50A-439F-A6E6-EC691489D645}"/>
              </a:ext>
              <a:ext uri="{C183D7F6-B498-43B3-948B-1728B52AA6E4}">
                <adec:decorative xmlns:adec="http://schemas.microsoft.com/office/drawing/2017/decorative" val="1"/>
              </a:ext>
            </a:extLst>
          </p:cNvPr>
          <p:cNvCxnSpPr/>
          <p:nvPr/>
        </p:nvCxnSpPr>
        <p:spPr>
          <a:xfrm>
            <a:off x="1467042" y="2855234"/>
            <a:ext cx="8411183" cy="0"/>
          </a:xfrm>
          <a:prstGeom prst="line">
            <a:avLst/>
          </a:prstGeom>
          <a:ln w="60325" cap="rnd">
            <a:gradFill flip="none" rotWithShape="1">
              <a:gsLst>
                <a:gs pos="73000">
                  <a:srgbClr val="A96AA4"/>
                </a:gs>
                <a:gs pos="0">
                  <a:schemeClr val="accent1">
                    <a:lumMod val="5000"/>
                    <a:lumOff val="95000"/>
                  </a:schemeClr>
                </a:gs>
                <a:gs pos="100000">
                  <a:srgbClr val="95458D"/>
                </a:gs>
              </a:gsLst>
              <a:lin ang="10800000" scaled="1"/>
              <a:tileRect/>
            </a:gradFill>
            <a:prstDash val="sysDot"/>
            <a:round/>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ACCCE87-CD9B-47F2-899D-C5B7C9DE67BA}"/>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43697" y="0"/>
            <a:ext cx="3439402" cy="6501384"/>
          </a:xfrm>
          <a:prstGeom prst="rect">
            <a:avLst/>
          </a:prstGeom>
        </p:spPr>
      </p:pic>
      <p:sp>
        <p:nvSpPr>
          <p:cNvPr id="7" name="Slide Number Placeholder 6">
            <a:extLst>
              <a:ext uri="{FF2B5EF4-FFF2-40B4-BE49-F238E27FC236}">
                <a16:creationId xmlns:a16="http://schemas.microsoft.com/office/drawing/2014/main" id="{E3EFF957-9967-4529-B7EE-0820F859059B}"/>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21</a:t>
            </a:fld>
            <a:endParaRPr lang="en-US"/>
          </a:p>
        </p:txBody>
      </p:sp>
    </p:spTree>
    <p:extLst>
      <p:ext uri="{BB962C8B-B14F-4D97-AF65-F5344CB8AC3E}">
        <p14:creationId xmlns:p14="http://schemas.microsoft.com/office/powerpoint/2010/main" val="364750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310EE-6128-DE01-B1DA-71609313E4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AB79C8-4002-1461-5750-72BD7573FE1C}"/>
              </a:ext>
            </a:extLst>
          </p:cNvPr>
          <p:cNvSpPr>
            <a:spLocks noGrp="1"/>
          </p:cNvSpPr>
          <p:nvPr>
            <p:ph type="title"/>
          </p:nvPr>
        </p:nvSpPr>
        <p:spPr>
          <a:xfrm>
            <a:off x="551792" y="286083"/>
            <a:ext cx="11035157" cy="1142153"/>
          </a:xfrm>
        </p:spPr>
        <p:txBody>
          <a:bodyPr>
            <a:noAutofit/>
          </a:bodyPr>
          <a:lstStyle/>
          <a:p>
            <a:pPr>
              <a:lnSpc>
                <a:spcPct val="100000"/>
              </a:lnSpc>
            </a:pPr>
            <a:r>
              <a:rPr lang="en-US" dirty="0">
                <a:solidFill>
                  <a:schemeClr val="bg1"/>
                </a:solidFill>
              </a:rPr>
              <a:t>TB Incidence Rates and Percentages by Origin </a:t>
            </a:r>
            <a:br>
              <a:rPr lang="en-US" dirty="0">
                <a:solidFill>
                  <a:schemeClr val="bg1"/>
                </a:solidFill>
              </a:rPr>
            </a:br>
            <a:r>
              <a:rPr lang="en-US" dirty="0">
                <a:solidFill>
                  <a:schemeClr val="bg1"/>
                </a:solidFill>
              </a:rPr>
              <a:t>of Birth,</a:t>
            </a:r>
            <a:r>
              <a:rPr lang="en-US" baseline="30000" dirty="0">
                <a:solidFill>
                  <a:schemeClr val="bg1"/>
                </a:solidFill>
              </a:rPr>
              <a:t>*</a:t>
            </a:r>
            <a:r>
              <a:rPr lang="en-US" dirty="0">
                <a:solidFill>
                  <a:schemeClr val="bg1"/>
                </a:solidFill>
              </a:rPr>
              <a:t> United States, 2023 </a:t>
            </a:r>
            <a:r>
              <a:rPr lang="en-US" b="0" dirty="0">
                <a:solidFill>
                  <a:schemeClr val="bg1"/>
                </a:solidFill>
              </a:rPr>
              <a:t>(N=9,633)</a:t>
            </a:r>
          </a:p>
        </p:txBody>
      </p:sp>
      <p:sp>
        <p:nvSpPr>
          <p:cNvPr id="14" name="Content Placeholder 2">
            <a:extLst>
              <a:ext uri="{FF2B5EF4-FFF2-40B4-BE49-F238E27FC236}">
                <a16:creationId xmlns:a16="http://schemas.microsoft.com/office/drawing/2014/main" id="{BE3FA572-5A76-127B-CAC6-DB2939F68553}"/>
              </a:ext>
            </a:extLst>
          </p:cNvPr>
          <p:cNvSpPr>
            <a:spLocks noGrp="1"/>
          </p:cNvSpPr>
          <p:nvPr>
            <p:ph idx="23"/>
          </p:nvPr>
        </p:nvSpPr>
        <p:spPr>
          <a:xfrm>
            <a:off x="143636" y="6568368"/>
            <a:ext cx="10591657" cy="265363"/>
          </a:xfrm>
        </p:spPr>
        <p:txBody>
          <a:bodyPr lIns="0" rIns="0">
            <a:normAutofit fontScale="32500" lnSpcReduction="20000"/>
          </a:bodyPr>
          <a:lstStyle/>
          <a:p>
            <a:pPr marL="0" indent="0" algn="l">
              <a:lnSpc>
                <a:spcPct val="100000"/>
              </a:lnSpc>
              <a:spcAft>
                <a:spcPts val="1200"/>
              </a:spcAft>
              <a:buNone/>
            </a:pPr>
            <a:r>
              <a:rPr lang="en-US" sz="4400" dirty="0">
                <a:solidFill>
                  <a:schemeClr val="bg1"/>
                </a:solidFill>
                <a:latin typeface="Calibri" panose="020F0502020204030204" pitchFamily="34" charset="0"/>
              </a:rPr>
              <a:t>*Percentages are rounded; data from 2023</a:t>
            </a:r>
            <a:endParaRPr lang="en-US" sz="1800" dirty="0">
              <a:solidFill>
                <a:schemeClr val="bg1"/>
              </a:solidFill>
            </a:endParaRPr>
          </a:p>
        </p:txBody>
      </p:sp>
      <p:sp>
        <p:nvSpPr>
          <p:cNvPr id="27" name="Slide Number Placeholder 26">
            <a:extLst>
              <a:ext uri="{FF2B5EF4-FFF2-40B4-BE49-F238E27FC236}">
                <a16:creationId xmlns:a16="http://schemas.microsoft.com/office/drawing/2014/main" id="{E1E2E1CB-1107-6606-9192-2D66C7BD6DC9}"/>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22</a:t>
            </a:fld>
            <a:endParaRPr lang="en-US"/>
          </a:p>
        </p:txBody>
      </p:sp>
      <p:grpSp>
        <p:nvGrpSpPr>
          <p:cNvPr id="44" name="Group 43">
            <a:extLst>
              <a:ext uri="{FF2B5EF4-FFF2-40B4-BE49-F238E27FC236}">
                <a16:creationId xmlns:a16="http://schemas.microsoft.com/office/drawing/2014/main" id="{6104EBFC-A488-EE2E-72D2-B7FEA99B5BB5}"/>
              </a:ext>
            </a:extLst>
          </p:cNvPr>
          <p:cNvGrpSpPr/>
          <p:nvPr/>
        </p:nvGrpSpPr>
        <p:grpSpPr>
          <a:xfrm>
            <a:off x="551792" y="1649009"/>
            <a:ext cx="11145967" cy="4919359"/>
            <a:chOff x="395050" y="1871168"/>
            <a:chExt cx="10142400" cy="4476427"/>
          </a:xfrm>
        </p:grpSpPr>
        <p:grpSp>
          <p:nvGrpSpPr>
            <p:cNvPr id="4" name="Group 3">
              <a:extLst>
                <a:ext uri="{FF2B5EF4-FFF2-40B4-BE49-F238E27FC236}">
                  <a16:creationId xmlns:a16="http://schemas.microsoft.com/office/drawing/2014/main" id="{D32910EE-2990-E095-AC94-D502FEDB7ABE}"/>
                </a:ext>
              </a:extLst>
            </p:cNvPr>
            <p:cNvGrpSpPr/>
            <p:nvPr/>
          </p:nvGrpSpPr>
          <p:grpSpPr>
            <a:xfrm>
              <a:off x="8690044" y="3839582"/>
              <a:ext cx="1847406" cy="486826"/>
              <a:chOff x="9078625" y="3968688"/>
              <a:chExt cx="1847406" cy="486826"/>
            </a:xfrm>
          </p:grpSpPr>
          <p:sp>
            <p:nvSpPr>
              <p:cNvPr id="5" name="Rectangle 4">
                <a:extLst>
                  <a:ext uri="{FF2B5EF4-FFF2-40B4-BE49-F238E27FC236}">
                    <a16:creationId xmlns:a16="http://schemas.microsoft.com/office/drawing/2014/main" id="{7B83ACBD-0846-087E-9812-3303E4F97B49}"/>
                  </a:ext>
                </a:extLst>
              </p:cNvPr>
              <p:cNvSpPr/>
              <p:nvPr/>
            </p:nvSpPr>
            <p:spPr>
              <a:xfrm>
                <a:off x="9078625" y="3968688"/>
                <a:ext cx="1847406" cy="486826"/>
              </a:xfrm>
              <a:prstGeom prst="rect">
                <a:avLst/>
              </a:prstGeom>
              <a:solidFill>
                <a:srgbClr val="804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C13E038-AC70-07B8-BC50-87D0D64F5C64}"/>
                  </a:ext>
                </a:extLst>
              </p:cNvPr>
              <p:cNvSpPr txBox="1"/>
              <p:nvPr/>
            </p:nvSpPr>
            <p:spPr>
              <a:xfrm>
                <a:off x="9232271" y="4042824"/>
                <a:ext cx="1565166" cy="338554"/>
              </a:xfrm>
              <a:prstGeom prst="rect">
                <a:avLst/>
              </a:prstGeom>
              <a:noFill/>
            </p:spPr>
            <p:txBody>
              <a:bodyPr wrap="square">
                <a:spAutoFit/>
              </a:bodyPr>
              <a:lstStyle/>
              <a:p>
                <a:pPr algn="ctr"/>
                <a:r>
                  <a:rPr lang="en-US" sz="16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Non-U.S.-born</a:t>
                </a:r>
              </a:p>
            </p:txBody>
          </p:sp>
        </p:grpSp>
        <p:grpSp>
          <p:nvGrpSpPr>
            <p:cNvPr id="23" name="Group 22">
              <a:extLst>
                <a:ext uri="{FF2B5EF4-FFF2-40B4-BE49-F238E27FC236}">
                  <a16:creationId xmlns:a16="http://schemas.microsoft.com/office/drawing/2014/main" id="{40BBBAE2-3143-5673-8BD9-0AE89BC728F1}"/>
                </a:ext>
              </a:extLst>
            </p:cNvPr>
            <p:cNvGrpSpPr/>
            <p:nvPr/>
          </p:nvGrpSpPr>
          <p:grpSpPr>
            <a:xfrm>
              <a:off x="3987870" y="1871168"/>
              <a:ext cx="4216259" cy="4476427"/>
              <a:chOff x="4053400" y="2117020"/>
              <a:chExt cx="4216259" cy="4476427"/>
            </a:xfrm>
          </p:grpSpPr>
          <p:pic>
            <p:nvPicPr>
              <p:cNvPr id="7" name="Picture 6">
                <a:extLst>
                  <a:ext uri="{FF2B5EF4-FFF2-40B4-BE49-F238E27FC236}">
                    <a16:creationId xmlns:a16="http://schemas.microsoft.com/office/drawing/2014/main" id="{2CE8E296-3B09-4245-464C-3A3E7052083E}"/>
                  </a:ext>
                </a:extLst>
              </p:cNvPr>
              <p:cNvPicPr>
                <a:picLocks noChangeAspect="1"/>
              </p:cNvPicPr>
              <p:nvPr/>
            </p:nvPicPr>
            <p:blipFill>
              <a:blip r:embed="rId3"/>
              <a:srcRect/>
              <a:stretch/>
            </p:blipFill>
            <p:spPr>
              <a:xfrm rot="15245043">
                <a:off x="3923316" y="2247104"/>
                <a:ext cx="4476427" cy="4216259"/>
              </a:xfrm>
              <a:prstGeom prst="rect">
                <a:avLst/>
              </a:prstGeom>
            </p:spPr>
          </p:pic>
          <p:sp>
            <p:nvSpPr>
              <p:cNvPr id="12" name="TextBox 11">
                <a:extLst>
                  <a:ext uri="{FF2B5EF4-FFF2-40B4-BE49-F238E27FC236}">
                    <a16:creationId xmlns:a16="http://schemas.microsoft.com/office/drawing/2014/main" id="{7303160B-4AC7-87CA-156B-D10D412C239C}"/>
                  </a:ext>
                </a:extLst>
              </p:cNvPr>
              <p:cNvSpPr txBox="1"/>
              <p:nvPr/>
            </p:nvSpPr>
            <p:spPr>
              <a:xfrm>
                <a:off x="7110455" y="4910468"/>
                <a:ext cx="815182" cy="369332"/>
              </a:xfrm>
              <a:prstGeom prst="rect">
                <a:avLst/>
              </a:prstGeom>
              <a:noFill/>
            </p:spPr>
            <p:txBody>
              <a:bodyPr wrap="square">
                <a:spAutoFit/>
              </a:bodyPr>
              <a:lstStyle/>
              <a:p>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76%</a:t>
                </a:r>
                <a:endParaRPr lang="en-US" dirty="0"/>
              </a:p>
            </p:txBody>
          </p:sp>
          <p:sp>
            <p:nvSpPr>
              <p:cNvPr id="13" name="TextBox 12">
                <a:extLst>
                  <a:ext uri="{FF2B5EF4-FFF2-40B4-BE49-F238E27FC236}">
                    <a16:creationId xmlns:a16="http://schemas.microsoft.com/office/drawing/2014/main" id="{354861E6-5C4E-73C5-4576-DF15E912E6C1}"/>
                  </a:ext>
                </a:extLst>
              </p:cNvPr>
              <p:cNvSpPr txBox="1"/>
              <p:nvPr/>
            </p:nvSpPr>
            <p:spPr>
              <a:xfrm>
                <a:off x="4552660" y="3510323"/>
                <a:ext cx="815182" cy="369332"/>
              </a:xfrm>
              <a:prstGeom prst="rect">
                <a:avLst/>
              </a:prstGeom>
              <a:noFill/>
            </p:spPr>
            <p:txBody>
              <a:bodyPr wrap="square">
                <a:spAutoFit/>
              </a:bodyPr>
              <a:lstStyle/>
              <a:p>
                <a:r>
                  <a:rPr lang="en-US" b="1" dirty="0">
                    <a:solidFill>
                      <a:schemeClr val="bg1"/>
                    </a:solidFill>
                    <a:latin typeface="Arial" panose="020B0604020202020204" pitchFamily="34" charset="0"/>
                    <a:ea typeface="Times New Roman" panose="02020603050405020304" pitchFamily="18" charset="0"/>
                    <a:cs typeface="Arial" panose="020B0604020202020204" pitchFamily="34" charset="0"/>
                  </a:rPr>
                  <a:t>24</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en-US" dirty="0"/>
              </a:p>
            </p:txBody>
          </p:sp>
        </p:grpSp>
        <p:grpSp>
          <p:nvGrpSpPr>
            <p:cNvPr id="11" name="Group 10">
              <a:extLst>
                <a:ext uri="{FF2B5EF4-FFF2-40B4-BE49-F238E27FC236}">
                  <a16:creationId xmlns:a16="http://schemas.microsoft.com/office/drawing/2014/main" id="{9C2377ED-CFEC-8124-0B6F-13E30D974BD7}"/>
                </a:ext>
              </a:extLst>
            </p:cNvPr>
            <p:cNvGrpSpPr/>
            <p:nvPr/>
          </p:nvGrpSpPr>
          <p:grpSpPr>
            <a:xfrm>
              <a:off x="2002179" y="2712219"/>
              <a:ext cx="1847406" cy="486826"/>
              <a:chOff x="9078625" y="3968688"/>
              <a:chExt cx="1847406" cy="486826"/>
            </a:xfrm>
          </p:grpSpPr>
          <p:sp>
            <p:nvSpPr>
              <p:cNvPr id="18" name="Rectangle 17">
                <a:extLst>
                  <a:ext uri="{FF2B5EF4-FFF2-40B4-BE49-F238E27FC236}">
                    <a16:creationId xmlns:a16="http://schemas.microsoft.com/office/drawing/2014/main" id="{35D4FC21-C423-C26A-C0FA-C611808A7EEE}"/>
                  </a:ext>
                </a:extLst>
              </p:cNvPr>
              <p:cNvSpPr/>
              <p:nvPr/>
            </p:nvSpPr>
            <p:spPr>
              <a:xfrm>
                <a:off x="9078625" y="3968688"/>
                <a:ext cx="1847406" cy="486826"/>
              </a:xfrm>
              <a:prstGeom prst="rect">
                <a:avLst/>
              </a:prstGeom>
              <a:solidFill>
                <a:srgbClr val="00A3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A995E50-D81D-F9BC-3354-02A637EC1217}"/>
                  </a:ext>
                </a:extLst>
              </p:cNvPr>
              <p:cNvSpPr txBox="1"/>
              <p:nvPr/>
            </p:nvSpPr>
            <p:spPr>
              <a:xfrm>
                <a:off x="9232271" y="4042824"/>
                <a:ext cx="1565166" cy="338554"/>
              </a:xfrm>
              <a:prstGeom prst="rect">
                <a:avLst/>
              </a:prstGeom>
              <a:noFill/>
            </p:spPr>
            <p:txBody>
              <a:bodyPr wrap="square">
                <a:spAutoFit/>
              </a:bodyPr>
              <a:lstStyle/>
              <a:p>
                <a:pPr algn="ctr"/>
                <a:r>
                  <a:rPr lang="en-US" sz="16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U.S.-born</a:t>
                </a:r>
              </a:p>
            </p:txBody>
          </p:sp>
        </p:grpSp>
        <p:grpSp>
          <p:nvGrpSpPr>
            <p:cNvPr id="20" name="Group 19">
              <a:extLst>
                <a:ext uri="{FF2B5EF4-FFF2-40B4-BE49-F238E27FC236}">
                  <a16:creationId xmlns:a16="http://schemas.microsoft.com/office/drawing/2014/main" id="{35DB15BD-790E-51C2-64AA-3607D162BA7A}"/>
                </a:ext>
              </a:extLst>
            </p:cNvPr>
            <p:cNvGrpSpPr/>
            <p:nvPr/>
          </p:nvGrpSpPr>
          <p:grpSpPr>
            <a:xfrm>
              <a:off x="395050" y="4405928"/>
              <a:ext cx="3454535" cy="486826"/>
              <a:chOff x="9078624" y="3968688"/>
              <a:chExt cx="3454535" cy="486826"/>
            </a:xfrm>
          </p:grpSpPr>
          <p:sp>
            <p:nvSpPr>
              <p:cNvPr id="21" name="Rectangle 20">
                <a:extLst>
                  <a:ext uri="{FF2B5EF4-FFF2-40B4-BE49-F238E27FC236}">
                    <a16:creationId xmlns:a16="http://schemas.microsoft.com/office/drawing/2014/main" id="{7CA3E7E8-5BC8-1998-B696-EC7EDB9E817E}"/>
                  </a:ext>
                </a:extLst>
              </p:cNvPr>
              <p:cNvSpPr/>
              <p:nvPr/>
            </p:nvSpPr>
            <p:spPr>
              <a:xfrm>
                <a:off x="9078624" y="3968688"/>
                <a:ext cx="3454535" cy="486826"/>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DB5619F-01E2-27C9-4FDF-B8C8E70E12A2}"/>
                  </a:ext>
                </a:extLst>
              </p:cNvPr>
              <p:cNvSpPr txBox="1"/>
              <p:nvPr/>
            </p:nvSpPr>
            <p:spPr>
              <a:xfrm>
                <a:off x="9154297" y="4042824"/>
                <a:ext cx="3300888" cy="338554"/>
              </a:xfrm>
              <a:prstGeom prst="rect">
                <a:avLst/>
              </a:prstGeom>
              <a:noFill/>
            </p:spPr>
            <p:txBody>
              <a:bodyPr wrap="square">
                <a:spAutoFit/>
              </a:bodyPr>
              <a:lstStyle/>
              <a:p>
                <a:pPr algn="ctr"/>
                <a:r>
                  <a:rPr lang="en-US" sz="16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Origin of birth unknown, &lt;1%</a:t>
                </a:r>
              </a:p>
            </p:txBody>
          </p:sp>
        </p:grpSp>
        <p:cxnSp>
          <p:nvCxnSpPr>
            <p:cNvPr id="25" name="Straight Connector 24">
              <a:extLst>
                <a:ext uri="{FF2B5EF4-FFF2-40B4-BE49-F238E27FC236}">
                  <a16:creationId xmlns:a16="http://schemas.microsoft.com/office/drawing/2014/main" id="{B517E0DD-5F2E-4EA6-B4A7-D320F80A5688}"/>
                </a:ext>
              </a:extLst>
            </p:cNvPr>
            <p:cNvCxnSpPr>
              <a:cxnSpLocks/>
            </p:cNvCxnSpPr>
            <p:nvPr/>
          </p:nvCxnSpPr>
          <p:spPr>
            <a:xfrm>
              <a:off x="3771611" y="2961800"/>
              <a:ext cx="637545" cy="319799"/>
            </a:xfrm>
            <a:prstGeom prst="line">
              <a:avLst/>
            </a:prstGeom>
            <a:ln>
              <a:solidFill>
                <a:srgbClr val="00A38C"/>
              </a:solidFill>
            </a:ln>
          </p:spPr>
          <p:style>
            <a:lnRef idx="2">
              <a:schemeClr val="dk1"/>
            </a:lnRef>
            <a:fillRef idx="0">
              <a:schemeClr val="dk1"/>
            </a:fillRef>
            <a:effectRef idx="1">
              <a:schemeClr val="dk1"/>
            </a:effectRef>
            <a:fontRef idx="minor">
              <a:schemeClr val="tx1"/>
            </a:fontRef>
          </p:style>
        </p:cxnSp>
        <p:cxnSp>
          <p:nvCxnSpPr>
            <p:cNvPr id="26" name="Straight Connector 25">
              <a:extLst>
                <a:ext uri="{FF2B5EF4-FFF2-40B4-BE49-F238E27FC236}">
                  <a16:creationId xmlns:a16="http://schemas.microsoft.com/office/drawing/2014/main" id="{993A6C12-8052-B49E-1BE7-8EA03D5C70F3}"/>
                </a:ext>
              </a:extLst>
            </p:cNvPr>
            <p:cNvCxnSpPr>
              <a:cxnSpLocks/>
              <a:stCxn id="5" idx="1"/>
              <a:endCxn id="12" idx="3"/>
            </p:cNvCxnSpPr>
            <p:nvPr/>
          </p:nvCxnSpPr>
          <p:spPr>
            <a:xfrm flipH="1">
              <a:off x="7860107" y="4082995"/>
              <a:ext cx="829937" cy="766287"/>
            </a:xfrm>
            <a:prstGeom prst="line">
              <a:avLst/>
            </a:prstGeom>
            <a:ln>
              <a:solidFill>
                <a:srgbClr val="804082"/>
              </a:solidFill>
            </a:ln>
          </p:spPr>
          <p:style>
            <a:lnRef idx="2">
              <a:schemeClr val="dk1"/>
            </a:lnRef>
            <a:fillRef idx="0">
              <a:schemeClr val="dk1"/>
            </a:fillRef>
            <a:effectRef idx="1">
              <a:schemeClr val="dk1"/>
            </a:effectRef>
            <a:fontRef idx="minor">
              <a:schemeClr val="tx1"/>
            </a:fontRef>
          </p:style>
        </p:cxnSp>
        <p:cxnSp>
          <p:nvCxnSpPr>
            <p:cNvPr id="30" name="Straight Connector 29">
              <a:extLst>
                <a:ext uri="{FF2B5EF4-FFF2-40B4-BE49-F238E27FC236}">
                  <a16:creationId xmlns:a16="http://schemas.microsoft.com/office/drawing/2014/main" id="{D18A3F10-F42F-AFA4-9C8C-7658B5714A99}"/>
                </a:ext>
              </a:extLst>
            </p:cNvPr>
            <p:cNvCxnSpPr>
              <a:cxnSpLocks/>
              <a:endCxn id="22" idx="3"/>
            </p:cNvCxnSpPr>
            <p:nvPr/>
          </p:nvCxnSpPr>
          <p:spPr>
            <a:xfrm flipH="1">
              <a:off x="3771611" y="4561490"/>
              <a:ext cx="637545" cy="87851"/>
            </a:xfrm>
            <a:prstGeom prst="line">
              <a:avLst/>
            </a:prstGeom>
            <a:ln>
              <a:solidFill>
                <a:schemeClr val="bg2">
                  <a:lumMod val="50000"/>
                </a:schemeClr>
              </a:solidFill>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2637167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7579B-158D-DC3B-9AB6-570679FD04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89BB60-24C7-D845-9B31-B6BA8CBED53F}"/>
              </a:ext>
            </a:extLst>
          </p:cNvPr>
          <p:cNvSpPr>
            <a:spLocks noGrp="1"/>
          </p:cNvSpPr>
          <p:nvPr>
            <p:ph type="title"/>
          </p:nvPr>
        </p:nvSpPr>
        <p:spPr>
          <a:xfrm>
            <a:off x="551792" y="286083"/>
            <a:ext cx="10920419" cy="1142153"/>
          </a:xfrm>
        </p:spPr>
        <p:txBody>
          <a:bodyPr>
            <a:noAutofit/>
          </a:bodyPr>
          <a:lstStyle/>
          <a:p>
            <a:pPr>
              <a:lnSpc>
                <a:spcPct val="100000"/>
              </a:lnSpc>
            </a:pPr>
            <a:r>
              <a:rPr lang="en-US" dirty="0">
                <a:solidFill>
                  <a:schemeClr val="bg1"/>
                </a:solidFill>
              </a:rPr>
              <a:t>TB Cases by Countries of Birth Among Non-U.S.-Born</a:t>
            </a:r>
            <a:r>
              <a:rPr lang="en-US" baseline="30000" dirty="0">
                <a:solidFill>
                  <a:schemeClr val="bg1"/>
                </a:solidFill>
              </a:rPr>
              <a:t>*</a:t>
            </a:r>
            <a:r>
              <a:rPr lang="en-US" dirty="0">
                <a:solidFill>
                  <a:schemeClr val="bg1"/>
                </a:solidFill>
              </a:rPr>
              <a:t> Persons, United States, 2023 </a:t>
            </a:r>
            <a:r>
              <a:rPr lang="en-US" b="0" dirty="0">
                <a:solidFill>
                  <a:schemeClr val="bg1"/>
                </a:solidFill>
              </a:rPr>
              <a:t>(N=7,299)</a:t>
            </a:r>
          </a:p>
        </p:txBody>
      </p:sp>
      <p:sp>
        <p:nvSpPr>
          <p:cNvPr id="14" name="Content Placeholder 2">
            <a:extLst>
              <a:ext uri="{FF2B5EF4-FFF2-40B4-BE49-F238E27FC236}">
                <a16:creationId xmlns:a16="http://schemas.microsoft.com/office/drawing/2014/main" id="{7F867EA1-C4F1-E332-43FD-BCCB4ABAB460}"/>
              </a:ext>
            </a:extLst>
          </p:cNvPr>
          <p:cNvSpPr>
            <a:spLocks noGrp="1"/>
          </p:cNvSpPr>
          <p:nvPr>
            <p:ph idx="23"/>
          </p:nvPr>
        </p:nvSpPr>
        <p:spPr>
          <a:xfrm>
            <a:off x="143637" y="6556493"/>
            <a:ext cx="11244799" cy="252613"/>
          </a:xfrm>
        </p:spPr>
        <p:txBody>
          <a:bodyPr lIns="0" rIns="0">
            <a:normAutofit fontScale="25000" lnSpcReduction="20000"/>
          </a:bodyPr>
          <a:lstStyle/>
          <a:p>
            <a:pPr marL="0" indent="0" algn="l">
              <a:lnSpc>
                <a:spcPct val="100000"/>
              </a:lnSpc>
              <a:spcAft>
                <a:spcPts val="1200"/>
              </a:spcAft>
              <a:buNone/>
            </a:pPr>
            <a:r>
              <a:rPr lang="en-US" sz="5600" dirty="0">
                <a:solidFill>
                  <a:schemeClr val="bg1"/>
                </a:solidFill>
                <a:latin typeface="Calibri" panose="020F0502020204030204" pitchFamily="34" charset="0"/>
              </a:rPr>
              <a:t>*Percentages are rounded</a:t>
            </a:r>
          </a:p>
          <a:p>
            <a:pPr marL="347663" indent="0" algn="l">
              <a:lnSpc>
                <a:spcPct val="100000"/>
              </a:lnSpc>
              <a:spcAft>
                <a:spcPts val="1200"/>
              </a:spcAft>
              <a:buNone/>
            </a:pPr>
            <a:endParaRPr lang="en-US" sz="1800" dirty="0"/>
          </a:p>
        </p:txBody>
      </p:sp>
      <p:sp>
        <p:nvSpPr>
          <p:cNvPr id="27" name="Slide Number Placeholder 26">
            <a:extLst>
              <a:ext uri="{FF2B5EF4-FFF2-40B4-BE49-F238E27FC236}">
                <a16:creationId xmlns:a16="http://schemas.microsoft.com/office/drawing/2014/main" id="{E76AB2B4-EB0A-EB7F-7344-A4A6684FC14E}"/>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23</a:t>
            </a:fld>
            <a:endParaRPr lang="en-US"/>
          </a:p>
        </p:txBody>
      </p:sp>
      <p:grpSp>
        <p:nvGrpSpPr>
          <p:cNvPr id="4" name="Group 3">
            <a:extLst>
              <a:ext uri="{FF2B5EF4-FFF2-40B4-BE49-F238E27FC236}">
                <a16:creationId xmlns:a16="http://schemas.microsoft.com/office/drawing/2014/main" id="{3B61EA13-66C0-81C1-3D3A-A41E49C0AFC2}"/>
              </a:ext>
            </a:extLst>
          </p:cNvPr>
          <p:cNvGrpSpPr/>
          <p:nvPr/>
        </p:nvGrpSpPr>
        <p:grpSpPr>
          <a:xfrm>
            <a:off x="1014144" y="2666774"/>
            <a:ext cx="2488290" cy="2641722"/>
            <a:chOff x="1004446" y="2600774"/>
            <a:chExt cx="2488290" cy="2641722"/>
          </a:xfrm>
        </p:grpSpPr>
        <p:grpSp>
          <p:nvGrpSpPr>
            <p:cNvPr id="21" name="Group 20">
              <a:extLst>
                <a:ext uri="{FF2B5EF4-FFF2-40B4-BE49-F238E27FC236}">
                  <a16:creationId xmlns:a16="http://schemas.microsoft.com/office/drawing/2014/main" id="{9E7178A1-B5E1-E1EA-BC9C-B75DAA108FBB}"/>
                </a:ext>
              </a:extLst>
            </p:cNvPr>
            <p:cNvGrpSpPr/>
            <p:nvPr/>
          </p:nvGrpSpPr>
          <p:grpSpPr>
            <a:xfrm>
              <a:off x="1004446" y="4903942"/>
              <a:ext cx="2488290" cy="338554"/>
              <a:chOff x="551793" y="1989011"/>
              <a:chExt cx="2488290" cy="338554"/>
            </a:xfrm>
          </p:grpSpPr>
          <p:sp>
            <p:nvSpPr>
              <p:cNvPr id="6" name="Rectangle 5">
                <a:extLst>
                  <a:ext uri="{FF2B5EF4-FFF2-40B4-BE49-F238E27FC236}">
                    <a16:creationId xmlns:a16="http://schemas.microsoft.com/office/drawing/2014/main" id="{BFC66FC0-51FE-E59A-19E1-BDE37037349C}"/>
                  </a:ext>
                </a:extLst>
              </p:cNvPr>
              <p:cNvSpPr/>
              <p:nvPr/>
            </p:nvSpPr>
            <p:spPr>
              <a:xfrm>
                <a:off x="551793" y="2003909"/>
                <a:ext cx="308759" cy="308759"/>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BDF6C0B-C40D-995B-265F-F9E4BD02B5E3}"/>
                  </a:ext>
                </a:extLst>
              </p:cNvPr>
              <p:cNvSpPr txBox="1"/>
              <p:nvPr/>
            </p:nvSpPr>
            <p:spPr>
              <a:xfrm>
                <a:off x="860552" y="1989011"/>
                <a:ext cx="2179531" cy="338554"/>
              </a:xfrm>
              <a:prstGeom prst="rect">
                <a:avLst/>
              </a:prstGeom>
              <a:noFill/>
            </p:spPr>
            <p:txBody>
              <a:bodyPr wrap="square">
                <a:spAutoFit/>
              </a:bodyPr>
              <a:lstStyle/>
              <a:p>
                <a:r>
                  <a:rPr lang="en-US" sz="1600" b="0" i="0" dirty="0">
                    <a:effectLst/>
                    <a:latin typeface="Arial" panose="020B0604020202020204" pitchFamily="34" charset="0"/>
                    <a:ea typeface="Times New Roman" panose="02020603050405020304" pitchFamily="18" charset="0"/>
                    <a:cs typeface="Arial" panose="020B0604020202020204" pitchFamily="34" charset="0"/>
                  </a:rPr>
                  <a:t>Other Countries</a:t>
                </a:r>
                <a:endParaRPr lang="en-US" sz="1600" b="1" dirty="0">
                  <a:solidFill>
                    <a:schemeClr val="bg2">
                      <a:lumMod val="50000"/>
                    </a:schemeClr>
                  </a:solidFill>
                </a:endParaRPr>
              </a:p>
            </p:txBody>
          </p:sp>
        </p:grpSp>
        <p:grpSp>
          <p:nvGrpSpPr>
            <p:cNvPr id="22" name="Group 21">
              <a:extLst>
                <a:ext uri="{FF2B5EF4-FFF2-40B4-BE49-F238E27FC236}">
                  <a16:creationId xmlns:a16="http://schemas.microsoft.com/office/drawing/2014/main" id="{5F276011-1883-4F58-84B9-59F10629B753}"/>
                </a:ext>
              </a:extLst>
            </p:cNvPr>
            <p:cNvGrpSpPr/>
            <p:nvPr/>
          </p:nvGrpSpPr>
          <p:grpSpPr>
            <a:xfrm>
              <a:off x="1004446" y="4443310"/>
              <a:ext cx="2488290" cy="338554"/>
              <a:chOff x="551793" y="2770698"/>
              <a:chExt cx="2488290" cy="338554"/>
            </a:xfrm>
          </p:grpSpPr>
          <p:sp>
            <p:nvSpPr>
              <p:cNvPr id="7" name="Rectangle 6">
                <a:extLst>
                  <a:ext uri="{FF2B5EF4-FFF2-40B4-BE49-F238E27FC236}">
                    <a16:creationId xmlns:a16="http://schemas.microsoft.com/office/drawing/2014/main" id="{E702677C-5232-DC97-936C-557B3F67B3AD}"/>
                  </a:ext>
                </a:extLst>
              </p:cNvPr>
              <p:cNvSpPr/>
              <p:nvPr/>
            </p:nvSpPr>
            <p:spPr>
              <a:xfrm>
                <a:off x="551793" y="2785596"/>
                <a:ext cx="308759" cy="308759"/>
              </a:xfrm>
              <a:prstGeom prst="rect">
                <a:avLst/>
              </a:prstGeom>
              <a:solidFill>
                <a:srgbClr val="1A4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E8CAAA3-03CA-F10A-F86C-A55ECF97BC58}"/>
                  </a:ext>
                </a:extLst>
              </p:cNvPr>
              <p:cNvSpPr txBox="1"/>
              <p:nvPr/>
            </p:nvSpPr>
            <p:spPr>
              <a:xfrm>
                <a:off x="860552" y="2770698"/>
                <a:ext cx="2179531" cy="338554"/>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China</a:t>
                </a:r>
                <a:endParaRPr lang="en-US" sz="1600" b="1" dirty="0"/>
              </a:p>
            </p:txBody>
          </p:sp>
        </p:grpSp>
        <p:grpSp>
          <p:nvGrpSpPr>
            <p:cNvPr id="23" name="Group 22">
              <a:extLst>
                <a:ext uri="{FF2B5EF4-FFF2-40B4-BE49-F238E27FC236}">
                  <a16:creationId xmlns:a16="http://schemas.microsoft.com/office/drawing/2014/main" id="{A7D4048A-D6DE-672E-B42E-08833DEB30CF}"/>
                </a:ext>
              </a:extLst>
            </p:cNvPr>
            <p:cNvGrpSpPr/>
            <p:nvPr/>
          </p:nvGrpSpPr>
          <p:grpSpPr>
            <a:xfrm>
              <a:off x="1004446" y="3982676"/>
              <a:ext cx="2488289" cy="338554"/>
              <a:chOff x="551793" y="3554469"/>
              <a:chExt cx="2488289" cy="338554"/>
            </a:xfrm>
          </p:grpSpPr>
          <p:sp>
            <p:nvSpPr>
              <p:cNvPr id="8" name="Rectangle 7">
                <a:extLst>
                  <a:ext uri="{FF2B5EF4-FFF2-40B4-BE49-F238E27FC236}">
                    <a16:creationId xmlns:a16="http://schemas.microsoft.com/office/drawing/2014/main" id="{9FFD9057-0E7B-38A2-47DC-57B4D75AF0CF}"/>
                  </a:ext>
                </a:extLst>
              </p:cNvPr>
              <p:cNvSpPr/>
              <p:nvPr/>
            </p:nvSpPr>
            <p:spPr>
              <a:xfrm>
                <a:off x="551793" y="3569367"/>
                <a:ext cx="308759" cy="308759"/>
              </a:xfrm>
              <a:prstGeom prst="rect">
                <a:avLst/>
              </a:prstGeom>
              <a:solidFill>
                <a:srgbClr val="A46A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280AF6D-F046-21AB-4051-4F7B374E877C}"/>
                  </a:ext>
                </a:extLst>
              </p:cNvPr>
              <p:cNvSpPr txBox="1"/>
              <p:nvPr/>
            </p:nvSpPr>
            <p:spPr>
              <a:xfrm>
                <a:off x="860551" y="3554469"/>
                <a:ext cx="2179531" cy="338554"/>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Vietnam</a:t>
                </a:r>
                <a:endParaRPr lang="en-US" sz="1600" b="1" dirty="0"/>
              </a:p>
            </p:txBody>
          </p:sp>
        </p:grpSp>
        <p:grpSp>
          <p:nvGrpSpPr>
            <p:cNvPr id="24" name="Group 23">
              <a:extLst>
                <a:ext uri="{FF2B5EF4-FFF2-40B4-BE49-F238E27FC236}">
                  <a16:creationId xmlns:a16="http://schemas.microsoft.com/office/drawing/2014/main" id="{D27B1821-BEF2-846A-3242-ACB3A064B74C}"/>
                </a:ext>
              </a:extLst>
            </p:cNvPr>
            <p:cNvGrpSpPr/>
            <p:nvPr/>
          </p:nvGrpSpPr>
          <p:grpSpPr>
            <a:xfrm>
              <a:off x="1004446" y="3522042"/>
              <a:ext cx="2488288" cy="338554"/>
              <a:chOff x="551793" y="4338240"/>
              <a:chExt cx="2488288" cy="338554"/>
            </a:xfrm>
          </p:grpSpPr>
          <p:sp>
            <p:nvSpPr>
              <p:cNvPr id="12" name="Rectangle 11">
                <a:extLst>
                  <a:ext uri="{FF2B5EF4-FFF2-40B4-BE49-F238E27FC236}">
                    <a16:creationId xmlns:a16="http://schemas.microsoft.com/office/drawing/2014/main" id="{6AD08D61-0A54-7B9A-EAC8-EAD2F9F7941B}"/>
                  </a:ext>
                </a:extLst>
              </p:cNvPr>
              <p:cNvSpPr/>
              <p:nvPr/>
            </p:nvSpPr>
            <p:spPr>
              <a:xfrm>
                <a:off x="551793" y="4355223"/>
                <a:ext cx="308759" cy="308759"/>
              </a:xfrm>
              <a:prstGeom prst="rect">
                <a:avLst/>
              </a:prstGeom>
              <a:solidFill>
                <a:srgbClr val="C05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16F0E6F-68BC-CFD3-6369-75A522FD8781}"/>
                  </a:ext>
                </a:extLst>
              </p:cNvPr>
              <p:cNvSpPr txBox="1"/>
              <p:nvPr/>
            </p:nvSpPr>
            <p:spPr>
              <a:xfrm>
                <a:off x="860550" y="4338240"/>
                <a:ext cx="2179531" cy="338554"/>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India</a:t>
                </a:r>
                <a:endParaRPr lang="en-US" sz="1600" b="1" dirty="0"/>
              </a:p>
            </p:txBody>
          </p:sp>
        </p:grpSp>
        <p:grpSp>
          <p:nvGrpSpPr>
            <p:cNvPr id="25" name="Group 24">
              <a:extLst>
                <a:ext uri="{FF2B5EF4-FFF2-40B4-BE49-F238E27FC236}">
                  <a16:creationId xmlns:a16="http://schemas.microsoft.com/office/drawing/2014/main" id="{D4B0E5E9-FA4D-CDAC-9CCA-C7B3E114D632}"/>
                </a:ext>
              </a:extLst>
            </p:cNvPr>
            <p:cNvGrpSpPr/>
            <p:nvPr/>
          </p:nvGrpSpPr>
          <p:grpSpPr>
            <a:xfrm>
              <a:off x="1004446" y="3061408"/>
              <a:ext cx="2488287" cy="338554"/>
              <a:chOff x="551793" y="5122011"/>
              <a:chExt cx="2488287" cy="338554"/>
            </a:xfrm>
          </p:grpSpPr>
          <p:sp>
            <p:nvSpPr>
              <p:cNvPr id="13" name="Rectangle 12">
                <a:extLst>
                  <a:ext uri="{FF2B5EF4-FFF2-40B4-BE49-F238E27FC236}">
                    <a16:creationId xmlns:a16="http://schemas.microsoft.com/office/drawing/2014/main" id="{C5947019-95DD-D19A-5C19-26E891CF099B}"/>
                  </a:ext>
                </a:extLst>
              </p:cNvPr>
              <p:cNvSpPr/>
              <p:nvPr/>
            </p:nvSpPr>
            <p:spPr>
              <a:xfrm>
                <a:off x="551793" y="5136910"/>
                <a:ext cx="308759" cy="308759"/>
              </a:xfrm>
              <a:prstGeom prst="rect">
                <a:avLst/>
              </a:prstGeom>
              <a:solidFill>
                <a:srgbClr val="B129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D851A20-AD65-921E-F156-DA6787A86B92}"/>
                  </a:ext>
                </a:extLst>
              </p:cNvPr>
              <p:cNvSpPr txBox="1"/>
              <p:nvPr/>
            </p:nvSpPr>
            <p:spPr>
              <a:xfrm>
                <a:off x="860549" y="5122011"/>
                <a:ext cx="2179531" cy="338554"/>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Philippines</a:t>
                </a:r>
                <a:endParaRPr lang="en-US" sz="1600" b="1" dirty="0"/>
              </a:p>
            </p:txBody>
          </p:sp>
        </p:grpSp>
        <p:grpSp>
          <p:nvGrpSpPr>
            <p:cNvPr id="26" name="Group 25">
              <a:extLst>
                <a:ext uri="{FF2B5EF4-FFF2-40B4-BE49-F238E27FC236}">
                  <a16:creationId xmlns:a16="http://schemas.microsoft.com/office/drawing/2014/main" id="{C8A561FE-30BC-8E7E-A682-758D6F67E7E9}"/>
                </a:ext>
              </a:extLst>
            </p:cNvPr>
            <p:cNvGrpSpPr/>
            <p:nvPr/>
          </p:nvGrpSpPr>
          <p:grpSpPr>
            <a:xfrm>
              <a:off x="1004446" y="2600774"/>
              <a:ext cx="2488287" cy="338554"/>
              <a:chOff x="551793" y="5900757"/>
              <a:chExt cx="2488287" cy="338554"/>
            </a:xfrm>
          </p:grpSpPr>
          <p:sp>
            <p:nvSpPr>
              <p:cNvPr id="15" name="Rectangle 14">
                <a:extLst>
                  <a:ext uri="{FF2B5EF4-FFF2-40B4-BE49-F238E27FC236}">
                    <a16:creationId xmlns:a16="http://schemas.microsoft.com/office/drawing/2014/main" id="{AFE3BF8D-825C-D79B-EFE4-FDFCA453D2A9}"/>
                  </a:ext>
                </a:extLst>
              </p:cNvPr>
              <p:cNvSpPr/>
              <p:nvPr/>
            </p:nvSpPr>
            <p:spPr>
              <a:xfrm>
                <a:off x="551793" y="5920681"/>
                <a:ext cx="308759" cy="308759"/>
              </a:xfrm>
              <a:prstGeom prst="rect">
                <a:avLst/>
              </a:prstGeom>
              <a:solidFill>
                <a:srgbClr val="0074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5E1D4F6-DFA9-BB2B-6820-26B8F20EA041}"/>
                  </a:ext>
                </a:extLst>
              </p:cNvPr>
              <p:cNvSpPr txBox="1"/>
              <p:nvPr/>
            </p:nvSpPr>
            <p:spPr>
              <a:xfrm>
                <a:off x="860549" y="5900757"/>
                <a:ext cx="2179531" cy="338554"/>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Mexico</a:t>
                </a:r>
                <a:endParaRPr lang="en-US" sz="1600" b="1" dirty="0"/>
              </a:p>
            </p:txBody>
          </p:sp>
        </p:grpSp>
      </p:grpSp>
      <p:grpSp>
        <p:nvGrpSpPr>
          <p:cNvPr id="37" name="Group 36">
            <a:extLst>
              <a:ext uri="{FF2B5EF4-FFF2-40B4-BE49-F238E27FC236}">
                <a16:creationId xmlns:a16="http://schemas.microsoft.com/office/drawing/2014/main" id="{9F50D0DE-17E9-0702-C95E-F9B31A33A9AE}"/>
              </a:ext>
            </a:extLst>
          </p:cNvPr>
          <p:cNvGrpSpPr/>
          <p:nvPr/>
        </p:nvGrpSpPr>
        <p:grpSpPr>
          <a:xfrm rot="5400000">
            <a:off x="3607223" y="1745418"/>
            <a:ext cx="4977554" cy="4688260"/>
            <a:chOff x="3558096" y="1712540"/>
            <a:chExt cx="5075807" cy="4780803"/>
          </a:xfrm>
        </p:grpSpPr>
        <p:pic>
          <p:nvPicPr>
            <p:cNvPr id="3" name="Picture 2">
              <a:extLst>
                <a:ext uri="{FF2B5EF4-FFF2-40B4-BE49-F238E27FC236}">
                  <a16:creationId xmlns:a16="http://schemas.microsoft.com/office/drawing/2014/main" id="{E125F4DE-63BC-D726-2BD9-4AB40689FE0C}"/>
                </a:ext>
              </a:extLst>
            </p:cNvPr>
            <p:cNvPicPr>
              <a:picLocks noChangeAspect="1"/>
            </p:cNvPicPr>
            <p:nvPr/>
          </p:nvPicPr>
          <p:blipFill>
            <a:blip r:embed="rId3"/>
            <a:srcRect/>
            <a:stretch/>
          </p:blipFill>
          <p:spPr>
            <a:xfrm>
              <a:off x="3558096" y="1712540"/>
              <a:ext cx="5075807" cy="4780803"/>
            </a:xfrm>
            <a:prstGeom prst="rect">
              <a:avLst/>
            </a:prstGeom>
          </p:spPr>
        </p:pic>
        <p:sp>
          <p:nvSpPr>
            <p:cNvPr id="29" name="TextBox 28">
              <a:extLst>
                <a:ext uri="{FF2B5EF4-FFF2-40B4-BE49-F238E27FC236}">
                  <a16:creationId xmlns:a16="http://schemas.microsoft.com/office/drawing/2014/main" id="{ADA9C2D9-7682-1587-243F-06E02A973B2C}"/>
                </a:ext>
              </a:extLst>
            </p:cNvPr>
            <p:cNvSpPr txBox="1"/>
            <p:nvPr/>
          </p:nvSpPr>
          <p:spPr>
            <a:xfrm rot="16200000">
              <a:off x="7355208" y="3807698"/>
              <a:ext cx="831273" cy="369332"/>
            </a:xfrm>
            <a:prstGeom prst="rect">
              <a:avLst/>
            </a:prstGeom>
            <a:noFill/>
          </p:spPr>
          <p:txBody>
            <a:bodyPr wrap="square">
              <a:spAutoFit/>
            </a:bodyPr>
            <a:lstStyle/>
            <a:p>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52%</a:t>
              </a:r>
              <a:endParaRPr lang="en-US" dirty="0"/>
            </a:p>
          </p:txBody>
        </p:sp>
        <p:sp>
          <p:nvSpPr>
            <p:cNvPr id="30" name="TextBox 29">
              <a:extLst>
                <a:ext uri="{FF2B5EF4-FFF2-40B4-BE49-F238E27FC236}">
                  <a16:creationId xmlns:a16="http://schemas.microsoft.com/office/drawing/2014/main" id="{417FA737-5A7C-10D0-E2B7-002E62E37B0D}"/>
                </a:ext>
              </a:extLst>
            </p:cNvPr>
            <p:cNvSpPr txBox="1"/>
            <p:nvPr/>
          </p:nvSpPr>
          <p:spPr>
            <a:xfrm rot="16200000">
              <a:off x="4621793" y="5116018"/>
              <a:ext cx="831273" cy="369332"/>
            </a:xfrm>
            <a:prstGeom prst="rect">
              <a:avLst/>
            </a:prstGeom>
            <a:noFill/>
          </p:spPr>
          <p:txBody>
            <a:bodyPr wrap="square">
              <a:spAutoFit/>
            </a:bodyPr>
            <a:lstStyle/>
            <a:p>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17%</a:t>
              </a:r>
              <a:endParaRPr lang="en-US" dirty="0"/>
            </a:p>
          </p:txBody>
        </p:sp>
        <p:sp>
          <p:nvSpPr>
            <p:cNvPr id="32" name="TextBox 31">
              <a:extLst>
                <a:ext uri="{FF2B5EF4-FFF2-40B4-BE49-F238E27FC236}">
                  <a16:creationId xmlns:a16="http://schemas.microsoft.com/office/drawing/2014/main" id="{34D61CE4-ACC5-A9EA-0B6E-7B8AC747DD3B}"/>
                </a:ext>
              </a:extLst>
            </p:cNvPr>
            <p:cNvSpPr txBox="1"/>
            <p:nvPr/>
          </p:nvSpPr>
          <p:spPr>
            <a:xfrm rot="16200000">
              <a:off x="3880118" y="3807698"/>
              <a:ext cx="831273" cy="369332"/>
            </a:xfrm>
            <a:prstGeom prst="rect">
              <a:avLst/>
            </a:prstGeom>
            <a:noFill/>
          </p:spPr>
          <p:txBody>
            <a:bodyPr wrap="square">
              <a:spAutoFit/>
            </a:bodyPr>
            <a:lstStyle/>
            <a:p>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11%</a:t>
              </a:r>
              <a:endParaRPr lang="en-US" dirty="0"/>
            </a:p>
          </p:txBody>
        </p:sp>
        <p:sp>
          <p:nvSpPr>
            <p:cNvPr id="34" name="TextBox 33">
              <a:extLst>
                <a:ext uri="{FF2B5EF4-FFF2-40B4-BE49-F238E27FC236}">
                  <a16:creationId xmlns:a16="http://schemas.microsoft.com/office/drawing/2014/main" id="{60184997-6BDA-283A-ED0F-D284F59D8DF3}"/>
                </a:ext>
              </a:extLst>
            </p:cNvPr>
            <p:cNvSpPr txBox="1"/>
            <p:nvPr/>
          </p:nvSpPr>
          <p:spPr>
            <a:xfrm rot="16200000">
              <a:off x="4249450" y="2740798"/>
              <a:ext cx="831273" cy="369332"/>
            </a:xfrm>
            <a:prstGeom prst="rect">
              <a:avLst/>
            </a:prstGeom>
            <a:noFill/>
          </p:spPr>
          <p:txBody>
            <a:bodyPr wrap="square">
              <a:spAutoFit/>
            </a:bodyPr>
            <a:lstStyle/>
            <a:p>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8%</a:t>
              </a:r>
              <a:endParaRPr lang="en-US" dirty="0"/>
            </a:p>
          </p:txBody>
        </p:sp>
        <p:sp>
          <p:nvSpPr>
            <p:cNvPr id="35" name="TextBox 34">
              <a:extLst>
                <a:ext uri="{FF2B5EF4-FFF2-40B4-BE49-F238E27FC236}">
                  <a16:creationId xmlns:a16="http://schemas.microsoft.com/office/drawing/2014/main" id="{451758D2-7779-9DDF-4FB0-7B3147A96E93}"/>
                </a:ext>
              </a:extLst>
            </p:cNvPr>
            <p:cNvSpPr txBox="1"/>
            <p:nvPr/>
          </p:nvSpPr>
          <p:spPr>
            <a:xfrm rot="16200000">
              <a:off x="4824498" y="2221979"/>
              <a:ext cx="831273" cy="369332"/>
            </a:xfrm>
            <a:prstGeom prst="rect">
              <a:avLst/>
            </a:prstGeom>
            <a:noFill/>
          </p:spPr>
          <p:txBody>
            <a:bodyPr wrap="square">
              <a:spAutoFit/>
            </a:bodyPr>
            <a:lstStyle/>
            <a:p>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6%</a:t>
              </a:r>
              <a:endParaRPr lang="en-US" dirty="0"/>
            </a:p>
          </p:txBody>
        </p:sp>
        <p:sp>
          <p:nvSpPr>
            <p:cNvPr id="36" name="TextBox 35">
              <a:extLst>
                <a:ext uri="{FF2B5EF4-FFF2-40B4-BE49-F238E27FC236}">
                  <a16:creationId xmlns:a16="http://schemas.microsoft.com/office/drawing/2014/main" id="{F209E44A-CAF9-2006-84CA-3F58A01A8820}"/>
                </a:ext>
              </a:extLst>
            </p:cNvPr>
            <p:cNvSpPr txBox="1"/>
            <p:nvPr/>
          </p:nvSpPr>
          <p:spPr>
            <a:xfrm rot="16200000">
              <a:off x="5391772" y="1948399"/>
              <a:ext cx="831273" cy="369332"/>
            </a:xfrm>
            <a:prstGeom prst="rect">
              <a:avLst/>
            </a:prstGeom>
            <a:noFill/>
          </p:spPr>
          <p:txBody>
            <a:bodyPr wrap="square">
              <a:spAutoFit/>
            </a:bodyPr>
            <a:lstStyle/>
            <a:p>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5%</a:t>
              </a:r>
              <a:endParaRPr lang="en-US" dirty="0"/>
            </a:p>
          </p:txBody>
        </p:sp>
      </p:grpSp>
    </p:spTree>
    <p:extLst>
      <p:ext uri="{BB962C8B-B14F-4D97-AF65-F5344CB8AC3E}">
        <p14:creationId xmlns:p14="http://schemas.microsoft.com/office/powerpoint/2010/main" val="759412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3297A-DD33-2AA2-A1C3-960E2A925F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3180F2-45EC-6CB1-444B-72E5DA26CB92}"/>
              </a:ext>
            </a:extLst>
          </p:cNvPr>
          <p:cNvSpPr>
            <a:spLocks noGrp="1"/>
          </p:cNvSpPr>
          <p:nvPr>
            <p:ph type="title"/>
          </p:nvPr>
        </p:nvSpPr>
        <p:spPr>
          <a:xfrm>
            <a:off x="551793" y="286083"/>
            <a:ext cx="10802006" cy="1142153"/>
          </a:xfrm>
        </p:spPr>
        <p:txBody>
          <a:bodyPr>
            <a:noAutofit/>
          </a:bodyPr>
          <a:lstStyle/>
          <a:p>
            <a:pPr>
              <a:lnSpc>
                <a:spcPct val="100000"/>
              </a:lnSpc>
            </a:pPr>
            <a:r>
              <a:rPr lang="en-US" dirty="0">
                <a:solidFill>
                  <a:schemeClr val="bg1"/>
                </a:solidFill>
              </a:rPr>
              <a:t>Percentage of TB Cases by Race/Ethnicity,</a:t>
            </a:r>
            <a:r>
              <a:rPr lang="en-US" baseline="30000" dirty="0">
                <a:solidFill>
                  <a:schemeClr val="bg1"/>
                </a:solidFill>
              </a:rPr>
              <a:t>*</a:t>
            </a:r>
            <a:r>
              <a:rPr lang="en-US" dirty="0">
                <a:solidFill>
                  <a:schemeClr val="bg1"/>
                </a:solidFill>
              </a:rPr>
              <a:t> United States, 2023 </a:t>
            </a:r>
            <a:r>
              <a:rPr lang="en-US" b="0" dirty="0">
                <a:solidFill>
                  <a:schemeClr val="bg1"/>
                </a:solidFill>
              </a:rPr>
              <a:t>(N=9,633)</a:t>
            </a:r>
            <a:endParaRPr lang="en-US" sz="2200" b="0" dirty="0">
              <a:solidFill>
                <a:schemeClr val="bg1"/>
              </a:solidFill>
            </a:endParaRPr>
          </a:p>
        </p:txBody>
      </p:sp>
      <p:sp>
        <p:nvSpPr>
          <p:cNvPr id="15" name="Content Placeholder 14">
            <a:extLst>
              <a:ext uri="{FF2B5EF4-FFF2-40B4-BE49-F238E27FC236}">
                <a16:creationId xmlns:a16="http://schemas.microsoft.com/office/drawing/2014/main" id="{6DFD7991-310C-3DA6-746B-557D07F63E76}"/>
              </a:ext>
            </a:extLst>
          </p:cNvPr>
          <p:cNvSpPr>
            <a:spLocks noGrp="1"/>
          </p:cNvSpPr>
          <p:nvPr>
            <p:ph idx="23"/>
          </p:nvPr>
        </p:nvSpPr>
        <p:spPr>
          <a:xfrm>
            <a:off x="8901" y="6514120"/>
            <a:ext cx="11344898" cy="323570"/>
          </a:xfrm>
        </p:spPr>
        <p:txBody>
          <a:bodyPr>
            <a:noAutofit/>
          </a:bodyPr>
          <a:lstStyle/>
          <a:p>
            <a:pPr marL="0" indent="0" algn="l">
              <a:spcBef>
                <a:spcPts val="0"/>
              </a:spcBef>
            </a:pPr>
            <a:r>
              <a:rPr lang="en-US" sz="1400" dirty="0">
                <a:solidFill>
                  <a:schemeClr val="bg1"/>
                </a:solidFill>
                <a:latin typeface="+mn-lt"/>
              </a:rPr>
              <a:t>* All races are non-Hispanic; multiple races indicates two or more races reported for a person but does not include persons of Hispanic/Latino origin. </a:t>
            </a:r>
          </a:p>
        </p:txBody>
      </p:sp>
      <p:sp>
        <p:nvSpPr>
          <p:cNvPr id="27" name="Slide Number Placeholder 26">
            <a:extLst>
              <a:ext uri="{FF2B5EF4-FFF2-40B4-BE49-F238E27FC236}">
                <a16:creationId xmlns:a16="http://schemas.microsoft.com/office/drawing/2014/main" id="{B02FB74D-DCBD-7998-5978-2F84F3B4C860}"/>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24</a:t>
            </a:fld>
            <a:endParaRPr lang="en-US"/>
          </a:p>
        </p:txBody>
      </p:sp>
      <p:grpSp>
        <p:nvGrpSpPr>
          <p:cNvPr id="5" name="Group 4">
            <a:extLst>
              <a:ext uri="{FF2B5EF4-FFF2-40B4-BE49-F238E27FC236}">
                <a16:creationId xmlns:a16="http://schemas.microsoft.com/office/drawing/2014/main" id="{935533E4-CBC3-6F6D-372F-46967FB41E0E}"/>
              </a:ext>
            </a:extLst>
          </p:cNvPr>
          <p:cNvGrpSpPr/>
          <p:nvPr/>
        </p:nvGrpSpPr>
        <p:grpSpPr>
          <a:xfrm>
            <a:off x="919669" y="2191510"/>
            <a:ext cx="4712129" cy="3728511"/>
            <a:chOff x="919669" y="2191510"/>
            <a:chExt cx="4712129" cy="3728511"/>
          </a:xfrm>
        </p:grpSpPr>
        <p:grpSp>
          <p:nvGrpSpPr>
            <p:cNvPr id="4" name="Group 3">
              <a:extLst>
                <a:ext uri="{FF2B5EF4-FFF2-40B4-BE49-F238E27FC236}">
                  <a16:creationId xmlns:a16="http://schemas.microsoft.com/office/drawing/2014/main" id="{9C0BA6D9-FA8D-4827-9DDD-0BC308613083}"/>
                </a:ext>
              </a:extLst>
            </p:cNvPr>
            <p:cNvGrpSpPr/>
            <p:nvPr/>
          </p:nvGrpSpPr>
          <p:grpSpPr>
            <a:xfrm>
              <a:off x="919669" y="3160070"/>
              <a:ext cx="3059905" cy="338554"/>
              <a:chOff x="551793" y="1989011"/>
              <a:chExt cx="3059905" cy="338554"/>
            </a:xfrm>
          </p:grpSpPr>
          <p:sp>
            <p:nvSpPr>
              <p:cNvPr id="6" name="Rectangle 5">
                <a:extLst>
                  <a:ext uri="{FF2B5EF4-FFF2-40B4-BE49-F238E27FC236}">
                    <a16:creationId xmlns:a16="http://schemas.microsoft.com/office/drawing/2014/main" id="{9C8C59B6-16E5-C7E7-66D5-1BA9A3B3701B}"/>
                  </a:ext>
                </a:extLst>
              </p:cNvPr>
              <p:cNvSpPr/>
              <p:nvPr/>
            </p:nvSpPr>
            <p:spPr>
              <a:xfrm>
                <a:off x="551793" y="2003909"/>
                <a:ext cx="308759" cy="308759"/>
              </a:xfrm>
              <a:prstGeom prst="rect">
                <a:avLst/>
              </a:prstGeom>
              <a:solidFill>
                <a:srgbClr val="0074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 name="TextBox 6">
                <a:extLst>
                  <a:ext uri="{FF2B5EF4-FFF2-40B4-BE49-F238E27FC236}">
                    <a16:creationId xmlns:a16="http://schemas.microsoft.com/office/drawing/2014/main" id="{0D26370E-7CB7-B086-237D-8B857E51660B}"/>
                  </a:ext>
                </a:extLst>
              </p:cNvPr>
              <p:cNvSpPr txBox="1"/>
              <p:nvPr/>
            </p:nvSpPr>
            <p:spPr>
              <a:xfrm>
                <a:off x="860552" y="1989011"/>
                <a:ext cx="2751146" cy="338554"/>
              </a:xfrm>
              <a:prstGeom prst="rect">
                <a:avLst/>
              </a:prstGeom>
              <a:noFill/>
            </p:spPr>
            <p:txBody>
              <a:bodyPr wrap="square">
                <a:spAutoFit/>
              </a:bodyPr>
              <a:lstStyle/>
              <a:p>
                <a:r>
                  <a:rPr lang="en-US" sz="1600" b="0" i="0" dirty="0">
                    <a:effectLst/>
                    <a:latin typeface="Arial" panose="020B0604020202020204" pitchFamily="34" charset="0"/>
                    <a:ea typeface="Times New Roman" panose="02020603050405020304" pitchFamily="18" charset="0"/>
                    <a:cs typeface="Arial" panose="020B0604020202020204" pitchFamily="34" charset="0"/>
                  </a:rPr>
                  <a:t>Black or African American</a:t>
                </a:r>
                <a:endParaRPr lang="en-US" sz="1600" b="1" dirty="0">
                  <a:solidFill>
                    <a:schemeClr val="bg2">
                      <a:lumMod val="50000"/>
                    </a:schemeClr>
                  </a:solidFill>
                </a:endParaRPr>
              </a:p>
            </p:txBody>
          </p:sp>
        </p:grpSp>
        <p:grpSp>
          <p:nvGrpSpPr>
            <p:cNvPr id="8" name="Group 7">
              <a:extLst>
                <a:ext uri="{FF2B5EF4-FFF2-40B4-BE49-F238E27FC236}">
                  <a16:creationId xmlns:a16="http://schemas.microsoft.com/office/drawing/2014/main" id="{38EB6D9E-5D60-71A5-928F-0D90D4B7BE4C}"/>
                </a:ext>
              </a:extLst>
            </p:cNvPr>
            <p:cNvGrpSpPr/>
            <p:nvPr/>
          </p:nvGrpSpPr>
          <p:grpSpPr>
            <a:xfrm>
              <a:off x="919669" y="2675790"/>
              <a:ext cx="2488290" cy="338554"/>
              <a:chOff x="551793" y="2770698"/>
              <a:chExt cx="2488290" cy="338554"/>
            </a:xfrm>
          </p:grpSpPr>
          <p:sp>
            <p:nvSpPr>
              <p:cNvPr id="9" name="Rectangle 8">
                <a:extLst>
                  <a:ext uri="{FF2B5EF4-FFF2-40B4-BE49-F238E27FC236}">
                    <a16:creationId xmlns:a16="http://schemas.microsoft.com/office/drawing/2014/main" id="{8E43AF78-6615-BAB4-1FA7-EC548DB29E87}"/>
                  </a:ext>
                </a:extLst>
              </p:cNvPr>
              <p:cNvSpPr/>
              <p:nvPr/>
            </p:nvSpPr>
            <p:spPr>
              <a:xfrm>
                <a:off x="551793" y="2785596"/>
                <a:ext cx="308759" cy="308759"/>
              </a:xfrm>
              <a:prstGeom prst="rect">
                <a:avLst/>
              </a:prstGeom>
              <a:solidFill>
                <a:srgbClr val="804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0" name="TextBox 9">
                <a:extLst>
                  <a:ext uri="{FF2B5EF4-FFF2-40B4-BE49-F238E27FC236}">
                    <a16:creationId xmlns:a16="http://schemas.microsoft.com/office/drawing/2014/main" id="{B09E734F-E6E3-8A04-3190-BD2C69AC4CE9}"/>
                  </a:ext>
                </a:extLst>
              </p:cNvPr>
              <p:cNvSpPr txBox="1"/>
              <p:nvPr/>
            </p:nvSpPr>
            <p:spPr>
              <a:xfrm>
                <a:off x="860552" y="2770698"/>
                <a:ext cx="2179531" cy="338554"/>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Asian</a:t>
                </a:r>
                <a:endParaRPr lang="en-US" sz="1600" b="1" dirty="0"/>
              </a:p>
            </p:txBody>
          </p:sp>
        </p:grpSp>
        <p:grpSp>
          <p:nvGrpSpPr>
            <p:cNvPr id="11" name="Group 10">
              <a:extLst>
                <a:ext uri="{FF2B5EF4-FFF2-40B4-BE49-F238E27FC236}">
                  <a16:creationId xmlns:a16="http://schemas.microsoft.com/office/drawing/2014/main" id="{F758E8EF-0544-B7CD-73E8-702A1AB89EAC}"/>
                </a:ext>
              </a:extLst>
            </p:cNvPr>
            <p:cNvGrpSpPr/>
            <p:nvPr/>
          </p:nvGrpSpPr>
          <p:grpSpPr>
            <a:xfrm>
              <a:off x="919669" y="2191510"/>
              <a:ext cx="2488289" cy="338554"/>
              <a:chOff x="551793" y="3554469"/>
              <a:chExt cx="2488289" cy="338554"/>
            </a:xfrm>
          </p:grpSpPr>
          <p:sp>
            <p:nvSpPr>
              <p:cNvPr id="12" name="Rectangle 11">
                <a:extLst>
                  <a:ext uri="{FF2B5EF4-FFF2-40B4-BE49-F238E27FC236}">
                    <a16:creationId xmlns:a16="http://schemas.microsoft.com/office/drawing/2014/main" id="{679F3BE1-B854-C45A-7DA8-ACDE8EBAC2E2}"/>
                  </a:ext>
                </a:extLst>
              </p:cNvPr>
              <p:cNvSpPr/>
              <p:nvPr/>
            </p:nvSpPr>
            <p:spPr>
              <a:xfrm>
                <a:off x="551793" y="3569367"/>
                <a:ext cx="308759" cy="308759"/>
              </a:xfrm>
              <a:prstGeom prst="rect">
                <a:avLst/>
              </a:prstGeom>
              <a:solidFill>
                <a:srgbClr val="1B75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TextBox 12">
                <a:extLst>
                  <a:ext uri="{FF2B5EF4-FFF2-40B4-BE49-F238E27FC236}">
                    <a16:creationId xmlns:a16="http://schemas.microsoft.com/office/drawing/2014/main" id="{D23E1EB7-AD00-6B8D-D9D4-EE06681F54AB}"/>
                  </a:ext>
                </a:extLst>
              </p:cNvPr>
              <p:cNvSpPr txBox="1"/>
              <p:nvPr/>
            </p:nvSpPr>
            <p:spPr>
              <a:xfrm>
                <a:off x="860551" y="3554469"/>
                <a:ext cx="2179531" cy="338554"/>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Hispanic or Latino</a:t>
                </a:r>
                <a:endParaRPr lang="en-US" sz="1600" b="1" dirty="0"/>
              </a:p>
            </p:txBody>
          </p:sp>
        </p:grpSp>
        <p:grpSp>
          <p:nvGrpSpPr>
            <p:cNvPr id="14" name="Group 13">
              <a:extLst>
                <a:ext uri="{FF2B5EF4-FFF2-40B4-BE49-F238E27FC236}">
                  <a16:creationId xmlns:a16="http://schemas.microsoft.com/office/drawing/2014/main" id="{87F1B210-FCDA-81E1-7B86-07F4310089CE}"/>
                </a:ext>
              </a:extLst>
            </p:cNvPr>
            <p:cNvGrpSpPr/>
            <p:nvPr/>
          </p:nvGrpSpPr>
          <p:grpSpPr>
            <a:xfrm>
              <a:off x="919669" y="5581467"/>
              <a:ext cx="2488288" cy="338554"/>
              <a:chOff x="551793" y="4338240"/>
              <a:chExt cx="2488288" cy="338554"/>
            </a:xfrm>
          </p:grpSpPr>
          <p:sp>
            <p:nvSpPr>
              <p:cNvPr id="16" name="Rectangle 15">
                <a:extLst>
                  <a:ext uri="{FF2B5EF4-FFF2-40B4-BE49-F238E27FC236}">
                    <a16:creationId xmlns:a16="http://schemas.microsoft.com/office/drawing/2014/main" id="{54EABC50-5906-E2DE-9EBB-00077D5EB8DE}"/>
                  </a:ext>
                </a:extLst>
              </p:cNvPr>
              <p:cNvSpPr/>
              <p:nvPr/>
            </p:nvSpPr>
            <p:spPr>
              <a:xfrm>
                <a:off x="551793" y="4355223"/>
                <a:ext cx="308759" cy="308759"/>
              </a:xfrm>
              <a:prstGeom prst="rect">
                <a:avLst/>
              </a:prstGeom>
              <a:solidFill>
                <a:srgbClr val="1A4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7" name="TextBox 16">
                <a:extLst>
                  <a:ext uri="{FF2B5EF4-FFF2-40B4-BE49-F238E27FC236}">
                    <a16:creationId xmlns:a16="http://schemas.microsoft.com/office/drawing/2014/main" id="{4D57A0A5-5004-8119-FF07-C3B2A80EBAA0}"/>
                  </a:ext>
                </a:extLst>
              </p:cNvPr>
              <p:cNvSpPr txBox="1"/>
              <p:nvPr/>
            </p:nvSpPr>
            <p:spPr>
              <a:xfrm>
                <a:off x="860550" y="4338240"/>
                <a:ext cx="2179531" cy="338554"/>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Other Race</a:t>
                </a:r>
                <a:endParaRPr lang="en-US" sz="1600" b="1" dirty="0"/>
              </a:p>
            </p:txBody>
          </p:sp>
        </p:grpSp>
        <p:grpSp>
          <p:nvGrpSpPr>
            <p:cNvPr id="18" name="Group 17">
              <a:extLst>
                <a:ext uri="{FF2B5EF4-FFF2-40B4-BE49-F238E27FC236}">
                  <a16:creationId xmlns:a16="http://schemas.microsoft.com/office/drawing/2014/main" id="{866372F3-02F4-5ED9-E7E8-EFAD85BE28D7}"/>
                </a:ext>
              </a:extLst>
            </p:cNvPr>
            <p:cNvGrpSpPr/>
            <p:nvPr/>
          </p:nvGrpSpPr>
          <p:grpSpPr>
            <a:xfrm>
              <a:off x="919669" y="5097190"/>
              <a:ext cx="3833355" cy="338554"/>
              <a:chOff x="551793" y="5122011"/>
              <a:chExt cx="3833355" cy="338554"/>
            </a:xfrm>
          </p:grpSpPr>
          <p:sp>
            <p:nvSpPr>
              <p:cNvPr id="19" name="Rectangle 18">
                <a:extLst>
                  <a:ext uri="{FF2B5EF4-FFF2-40B4-BE49-F238E27FC236}">
                    <a16:creationId xmlns:a16="http://schemas.microsoft.com/office/drawing/2014/main" id="{F7D62ED9-A89C-6BE5-D921-CCB0A69617C3}"/>
                  </a:ext>
                </a:extLst>
              </p:cNvPr>
              <p:cNvSpPr/>
              <p:nvPr/>
            </p:nvSpPr>
            <p:spPr>
              <a:xfrm>
                <a:off x="551793" y="5136910"/>
                <a:ext cx="308759" cy="308759"/>
              </a:xfrm>
              <a:prstGeom prst="rect">
                <a:avLst/>
              </a:prstGeom>
              <a:solidFill>
                <a:srgbClr val="B129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 name="TextBox 19">
                <a:extLst>
                  <a:ext uri="{FF2B5EF4-FFF2-40B4-BE49-F238E27FC236}">
                    <a16:creationId xmlns:a16="http://schemas.microsoft.com/office/drawing/2014/main" id="{0EA051CB-ED72-DA54-71F0-3350872BC28D}"/>
                  </a:ext>
                </a:extLst>
              </p:cNvPr>
              <p:cNvSpPr txBox="1"/>
              <p:nvPr/>
            </p:nvSpPr>
            <p:spPr>
              <a:xfrm>
                <a:off x="860549" y="5122011"/>
                <a:ext cx="3524599" cy="338554"/>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American Indian or Alaska Native</a:t>
                </a:r>
                <a:endParaRPr lang="en-US" sz="1600" b="1" dirty="0"/>
              </a:p>
            </p:txBody>
          </p:sp>
        </p:grpSp>
        <p:grpSp>
          <p:nvGrpSpPr>
            <p:cNvPr id="21" name="Group 20">
              <a:extLst>
                <a:ext uri="{FF2B5EF4-FFF2-40B4-BE49-F238E27FC236}">
                  <a16:creationId xmlns:a16="http://schemas.microsoft.com/office/drawing/2014/main" id="{AB572579-31E2-FFFC-DAA6-78548928CCB4}"/>
                </a:ext>
              </a:extLst>
            </p:cNvPr>
            <p:cNvGrpSpPr/>
            <p:nvPr/>
          </p:nvGrpSpPr>
          <p:grpSpPr>
            <a:xfrm>
              <a:off x="919669" y="4612910"/>
              <a:ext cx="4712129" cy="338554"/>
              <a:chOff x="551793" y="5900757"/>
              <a:chExt cx="4712129" cy="338554"/>
            </a:xfrm>
          </p:grpSpPr>
          <p:sp>
            <p:nvSpPr>
              <p:cNvPr id="22" name="Rectangle 21">
                <a:extLst>
                  <a:ext uri="{FF2B5EF4-FFF2-40B4-BE49-F238E27FC236}">
                    <a16:creationId xmlns:a16="http://schemas.microsoft.com/office/drawing/2014/main" id="{2665B99D-C749-85B9-FFA1-AD91DBFEF1B0}"/>
                  </a:ext>
                </a:extLst>
              </p:cNvPr>
              <p:cNvSpPr/>
              <p:nvPr/>
            </p:nvSpPr>
            <p:spPr>
              <a:xfrm>
                <a:off x="551793" y="5920681"/>
                <a:ext cx="308759" cy="308759"/>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 name="TextBox 22">
                <a:extLst>
                  <a:ext uri="{FF2B5EF4-FFF2-40B4-BE49-F238E27FC236}">
                    <a16:creationId xmlns:a16="http://schemas.microsoft.com/office/drawing/2014/main" id="{1F63212D-9E2A-719D-DB50-5D020C50C05E}"/>
                  </a:ext>
                </a:extLst>
              </p:cNvPr>
              <p:cNvSpPr txBox="1"/>
              <p:nvPr/>
            </p:nvSpPr>
            <p:spPr>
              <a:xfrm>
                <a:off x="860549" y="5900757"/>
                <a:ext cx="4403373" cy="338554"/>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Native Hawaiian or Other Pacific Islander</a:t>
                </a:r>
                <a:endParaRPr lang="en-US" sz="1600" b="1" dirty="0"/>
              </a:p>
            </p:txBody>
          </p:sp>
        </p:grpSp>
        <p:grpSp>
          <p:nvGrpSpPr>
            <p:cNvPr id="24" name="Group 23">
              <a:extLst>
                <a:ext uri="{FF2B5EF4-FFF2-40B4-BE49-F238E27FC236}">
                  <a16:creationId xmlns:a16="http://schemas.microsoft.com/office/drawing/2014/main" id="{6AE65C72-10A3-ABD2-0084-2CF4D00889DD}"/>
                </a:ext>
              </a:extLst>
            </p:cNvPr>
            <p:cNvGrpSpPr/>
            <p:nvPr/>
          </p:nvGrpSpPr>
          <p:grpSpPr>
            <a:xfrm>
              <a:off x="919669" y="4128630"/>
              <a:ext cx="2488287" cy="338554"/>
              <a:chOff x="551793" y="5900757"/>
              <a:chExt cx="2488287" cy="338554"/>
            </a:xfrm>
          </p:grpSpPr>
          <p:sp>
            <p:nvSpPr>
              <p:cNvPr id="25" name="Rectangle 24">
                <a:extLst>
                  <a:ext uri="{FF2B5EF4-FFF2-40B4-BE49-F238E27FC236}">
                    <a16:creationId xmlns:a16="http://schemas.microsoft.com/office/drawing/2014/main" id="{7E3B458C-2E81-7A38-FFC3-DEF0C32987E0}"/>
                  </a:ext>
                </a:extLst>
              </p:cNvPr>
              <p:cNvSpPr/>
              <p:nvPr/>
            </p:nvSpPr>
            <p:spPr>
              <a:xfrm>
                <a:off x="551793" y="5920681"/>
                <a:ext cx="308759" cy="308759"/>
              </a:xfrm>
              <a:prstGeom prst="rect">
                <a:avLst/>
              </a:prstGeom>
              <a:solidFill>
                <a:srgbClr val="00A3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6" name="TextBox 25">
                <a:extLst>
                  <a:ext uri="{FF2B5EF4-FFF2-40B4-BE49-F238E27FC236}">
                    <a16:creationId xmlns:a16="http://schemas.microsoft.com/office/drawing/2014/main" id="{D6E32588-5786-30C2-3B6E-BEEF0D26C4BF}"/>
                  </a:ext>
                </a:extLst>
              </p:cNvPr>
              <p:cNvSpPr txBox="1"/>
              <p:nvPr/>
            </p:nvSpPr>
            <p:spPr>
              <a:xfrm>
                <a:off x="860549" y="5900757"/>
                <a:ext cx="2179531" cy="338554"/>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Multiple Race</a:t>
                </a:r>
                <a:endParaRPr lang="en-US" sz="1600" b="1" dirty="0"/>
              </a:p>
            </p:txBody>
          </p:sp>
        </p:grpSp>
        <p:grpSp>
          <p:nvGrpSpPr>
            <p:cNvPr id="28" name="Group 27">
              <a:extLst>
                <a:ext uri="{FF2B5EF4-FFF2-40B4-BE49-F238E27FC236}">
                  <a16:creationId xmlns:a16="http://schemas.microsoft.com/office/drawing/2014/main" id="{BAF21088-B94E-7DF9-79B2-2B85CE595F05}"/>
                </a:ext>
              </a:extLst>
            </p:cNvPr>
            <p:cNvGrpSpPr/>
            <p:nvPr/>
          </p:nvGrpSpPr>
          <p:grpSpPr>
            <a:xfrm>
              <a:off x="919669" y="3644350"/>
              <a:ext cx="2488287" cy="338554"/>
              <a:chOff x="551793" y="5900757"/>
              <a:chExt cx="2488287" cy="338554"/>
            </a:xfrm>
          </p:grpSpPr>
          <p:sp>
            <p:nvSpPr>
              <p:cNvPr id="29" name="Rectangle 28">
                <a:extLst>
                  <a:ext uri="{FF2B5EF4-FFF2-40B4-BE49-F238E27FC236}">
                    <a16:creationId xmlns:a16="http://schemas.microsoft.com/office/drawing/2014/main" id="{6DEA2DF5-9055-3075-C86A-6821402C9BDF}"/>
                  </a:ext>
                </a:extLst>
              </p:cNvPr>
              <p:cNvSpPr/>
              <p:nvPr/>
            </p:nvSpPr>
            <p:spPr>
              <a:xfrm>
                <a:off x="551793" y="5920681"/>
                <a:ext cx="308759" cy="308759"/>
              </a:xfrm>
              <a:prstGeom prst="rect">
                <a:avLst/>
              </a:prstGeom>
              <a:solidFill>
                <a:srgbClr val="C05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0" name="TextBox 29">
                <a:extLst>
                  <a:ext uri="{FF2B5EF4-FFF2-40B4-BE49-F238E27FC236}">
                    <a16:creationId xmlns:a16="http://schemas.microsoft.com/office/drawing/2014/main" id="{DB7847AF-919F-65BC-E8E6-35A657D4D8EA}"/>
                  </a:ext>
                </a:extLst>
              </p:cNvPr>
              <p:cNvSpPr txBox="1"/>
              <p:nvPr/>
            </p:nvSpPr>
            <p:spPr>
              <a:xfrm>
                <a:off x="860549" y="5900757"/>
                <a:ext cx="2179531" cy="338554"/>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White</a:t>
                </a:r>
                <a:endParaRPr lang="en-US" sz="1600" b="1" dirty="0"/>
              </a:p>
            </p:txBody>
          </p:sp>
        </p:grpSp>
      </p:grpSp>
      <p:grpSp>
        <p:nvGrpSpPr>
          <p:cNvPr id="60" name="Group 59">
            <a:extLst>
              <a:ext uri="{FF2B5EF4-FFF2-40B4-BE49-F238E27FC236}">
                <a16:creationId xmlns:a16="http://schemas.microsoft.com/office/drawing/2014/main" id="{CD1F0865-0582-5239-89D2-A9CBF9014AB5}"/>
              </a:ext>
            </a:extLst>
          </p:cNvPr>
          <p:cNvGrpSpPr/>
          <p:nvPr/>
        </p:nvGrpSpPr>
        <p:grpSpPr>
          <a:xfrm>
            <a:off x="5735119" y="1715033"/>
            <a:ext cx="5539832" cy="4685768"/>
            <a:chOff x="5735119" y="1715033"/>
            <a:chExt cx="5539832" cy="4685768"/>
          </a:xfrm>
        </p:grpSpPr>
        <p:pic>
          <p:nvPicPr>
            <p:cNvPr id="3" name="Picture 2">
              <a:extLst>
                <a:ext uri="{FF2B5EF4-FFF2-40B4-BE49-F238E27FC236}">
                  <a16:creationId xmlns:a16="http://schemas.microsoft.com/office/drawing/2014/main" id="{C034F705-66BE-8014-2749-6D1BE0F42D43}"/>
                </a:ext>
              </a:extLst>
            </p:cNvPr>
            <p:cNvPicPr>
              <a:picLocks noChangeAspect="1"/>
            </p:cNvPicPr>
            <p:nvPr/>
          </p:nvPicPr>
          <p:blipFill>
            <a:blip r:embed="rId3"/>
            <a:srcRect/>
            <a:stretch/>
          </p:blipFill>
          <p:spPr>
            <a:xfrm rot="10800000">
              <a:off x="6300042" y="1715033"/>
              <a:ext cx="4974909" cy="4685768"/>
            </a:xfrm>
            <a:prstGeom prst="rect">
              <a:avLst/>
            </a:prstGeom>
          </p:spPr>
        </p:pic>
        <p:sp>
          <p:nvSpPr>
            <p:cNvPr id="32" name="TextBox 31">
              <a:extLst>
                <a:ext uri="{FF2B5EF4-FFF2-40B4-BE49-F238E27FC236}">
                  <a16:creationId xmlns:a16="http://schemas.microsoft.com/office/drawing/2014/main" id="{FFB25578-1F78-65E5-D349-1E25A60AE4AF}"/>
                </a:ext>
              </a:extLst>
            </p:cNvPr>
            <p:cNvSpPr txBox="1"/>
            <p:nvPr/>
          </p:nvSpPr>
          <p:spPr>
            <a:xfrm>
              <a:off x="10143032" y="4070070"/>
              <a:ext cx="815182" cy="369332"/>
            </a:xfrm>
            <a:prstGeom prst="rect">
              <a:avLst/>
            </a:prstGeom>
            <a:noFill/>
          </p:spPr>
          <p:txBody>
            <a:bodyPr wrap="square">
              <a:spAutoFit/>
            </a:bodyPr>
            <a:lstStyle/>
            <a:p>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30%</a:t>
              </a:r>
              <a:endParaRPr lang="en-US" dirty="0"/>
            </a:p>
          </p:txBody>
        </p:sp>
        <p:sp>
          <p:nvSpPr>
            <p:cNvPr id="34" name="TextBox 33">
              <a:extLst>
                <a:ext uri="{FF2B5EF4-FFF2-40B4-BE49-F238E27FC236}">
                  <a16:creationId xmlns:a16="http://schemas.microsoft.com/office/drawing/2014/main" id="{D5CFD4CA-8209-E1E4-58F3-F9995513B18E}"/>
                </a:ext>
              </a:extLst>
            </p:cNvPr>
            <p:cNvSpPr txBox="1"/>
            <p:nvPr/>
          </p:nvSpPr>
          <p:spPr>
            <a:xfrm>
              <a:off x="7780757" y="2489890"/>
              <a:ext cx="815182" cy="369332"/>
            </a:xfrm>
            <a:prstGeom prst="rect">
              <a:avLst/>
            </a:prstGeom>
            <a:noFill/>
          </p:spPr>
          <p:txBody>
            <a:bodyPr wrap="square">
              <a:spAutoFit/>
            </a:bodyPr>
            <a:lstStyle/>
            <a:p>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37%</a:t>
              </a:r>
              <a:endParaRPr lang="en-US" dirty="0"/>
            </a:p>
          </p:txBody>
        </p:sp>
        <p:sp>
          <p:nvSpPr>
            <p:cNvPr id="35" name="TextBox 34">
              <a:extLst>
                <a:ext uri="{FF2B5EF4-FFF2-40B4-BE49-F238E27FC236}">
                  <a16:creationId xmlns:a16="http://schemas.microsoft.com/office/drawing/2014/main" id="{7F8E2BC7-4313-32BE-963A-8EA6C6CD178D}"/>
                </a:ext>
              </a:extLst>
            </p:cNvPr>
            <p:cNvSpPr txBox="1"/>
            <p:nvPr/>
          </p:nvSpPr>
          <p:spPr>
            <a:xfrm>
              <a:off x="7118415" y="4973537"/>
              <a:ext cx="815182" cy="369332"/>
            </a:xfrm>
            <a:prstGeom prst="rect">
              <a:avLst/>
            </a:prstGeom>
            <a:noFill/>
          </p:spPr>
          <p:txBody>
            <a:bodyPr wrap="square">
              <a:spAutoFit/>
            </a:bodyPr>
            <a:lstStyle/>
            <a:p>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9%</a:t>
              </a:r>
              <a:endParaRPr lang="en-US" dirty="0"/>
            </a:p>
          </p:txBody>
        </p:sp>
        <p:sp>
          <p:nvSpPr>
            <p:cNvPr id="36" name="TextBox 35">
              <a:extLst>
                <a:ext uri="{FF2B5EF4-FFF2-40B4-BE49-F238E27FC236}">
                  <a16:creationId xmlns:a16="http://schemas.microsoft.com/office/drawing/2014/main" id="{F2498AB4-D467-9D64-D9AB-8978799EAADF}"/>
                </a:ext>
              </a:extLst>
            </p:cNvPr>
            <p:cNvSpPr txBox="1"/>
            <p:nvPr/>
          </p:nvSpPr>
          <p:spPr>
            <a:xfrm>
              <a:off x="8408783" y="5576286"/>
              <a:ext cx="815182" cy="369332"/>
            </a:xfrm>
            <a:prstGeom prst="rect">
              <a:avLst/>
            </a:prstGeom>
            <a:noFill/>
          </p:spPr>
          <p:txBody>
            <a:bodyPr wrap="square">
              <a:spAutoFit/>
            </a:bodyPr>
            <a:lstStyle/>
            <a:p>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18%</a:t>
              </a:r>
              <a:endParaRPr lang="en-US" dirty="0"/>
            </a:p>
          </p:txBody>
        </p:sp>
        <p:grpSp>
          <p:nvGrpSpPr>
            <p:cNvPr id="59" name="Group 58">
              <a:extLst>
                <a:ext uri="{FF2B5EF4-FFF2-40B4-BE49-F238E27FC236}">
                  <a16:creationId xmlns:a16="http://schemas.microsoft.com/office/drawing/2014/main" id="{043BBA82-C57A-E854-16A8-5B0D280F0C96}"/>
                </a:ext>
              </a:extLst>
            </p:cNvPr>
            <p:cNvGrpSpPr/>
            <p:nvPr/>
          </p:nvGrpSpPr>
          <p:grpSpPr>
            <a:xfrm>
              <a:off x="5735119" y="3839599"/>
              <a:ext cx="997753" cy="1182336"/>
              <a:chOff x="5735119" y="3839599"/>
              <a:chExt cx="997753" cy="1182336"/>
            </a:xfrm>
          </p:grpSpPr>
          <p:sp>
            <p:nvSpPr>
              <p:cNvPr id="37" name="TextBox 36">
                <a:extLst>
                  <a:ext uri="{FF2B5EF4-FFF2-40B4-BE49-F238E27FC236}">
                    <a16:creationId xmlns:a16="http://schemas.microsoft.com/office/drawing/2014/main" id="{91229B1D-4EE9-A651-A7A1-71F1504395ED}"/>
                  </a:ext>
                </a:extLst>
              </p:cNvPr>
              <p:cNvSpPr txBox="1"/>
              <p:nvPr/>
            </p:nvSpPr>
            <p:spPr>
              <a:xfrm>
                <a:off x="5735119" y="4652603"/>
                <a:ext cx="815182" cy="369332"/>
              </a:xfrm>
              <a:prstGeom prst="rect">
                <a:avLst/>
              </a:prstGeom>
              <a:noFill/>
            </p:spPr>
            <p:txBody>
              <a:bodyPr wrap="square">
                <a:spAutoFit/>
              </a:bodyPr>
              <a:lstStyle/>
              <a:p>
                <a:r>
                  <a:rPr lang="en-US" sz="1800" b="1" dirty="0">
                    <a:solidFill>
                      <a:srgbClr val="00A38C"/>
                    </a:solidFill>
                    <a:effectLst/>
                    <a:latin typeface="Arial" panose="020B0604020202020204" pitchFamily="34" charset="0"/>
                    <a:ea typeface="Times New Roman" panose="02020603050405020304" pitchFamily="18" charset="0"/>
                    <a:cs typeface="Arial" panose="020B0604020202020204" pitchFamily="34" charset="0"/>
                  </a:rPr>
                  <a:t>2%</a:t>
                </a:r>
                <a:endParaRPr lang="en-US" dirty="0">
                  <a:solidFill>
                    <a:srgbClr val="00A38C"/>
                  </a:solidFill>
                </a:endParaRPr>
              </a:p>
            </p:txBody>
          </p:sp>
          <p:sp>
            <p:nvSpPr>
              <p:cNvPr id="38" name="TextBox 37">
                <a:extLst>
                  <a:ext uri="{FF2B5EF4-FFF2-40B4-BE49-F238E27FC236}">
                    <a16:creationId xmlns:a16="http://schemas.microsoft.com/office/drawing/2014/main" id="{8AF04B76-FD2C-DBAC-E80D-05E873CD2B09}"/>
                  </a:ext>
                </a:extLst>
              </p:cNvPr>
              <p:cNvSpPr txBox="1"/>
              <p:nvPr/>
            </p:nvSpPr>
            <p:spPr>
              <a:xfrm>
                <a:off x="5735119" y="4381601"/>
                <a:ext cx="815182" cy="369332"/>
              </a:xfrm>
              <a:prstGeom prst="rect">
                <a:avLst/>
              </a:prstGeom>
              <a:noFill/>
            </p:spPr>
            <p:txBody>
              <a:bodyPr wrap="square">
                <a:spAutoFit/>
              </a:bodyPr>
              <a:lstStyle/>
              <a:p>
                <a:r>
                  <a:rPr lang="en-US" sz="1800" b="1" dirty="0">
                    <a:solidFill>
                      <a:schemeClr val="bg2">
                        <a:lumMod val="50000"/>
                      </a:schemeClr>
                    </a:solidFill>
                    <a:effectLst/>
                    <a:latin typeface="Arial" panose="020B0604020202020204" pitchFamily="34" charset="0"/>
                    <a:ea typeface="Times New Roman" panose="02020603050405020304" pitchFamily="18" charset="0"/>
                    <a:cs typeface="Arial" panose="020B0604020202020204" pitchFamily="34" charset="0"/>
                  </a:rPr>
                  <a:t>2%</a:t>
                </a:r>
                <a:endParaRPr lang="en-US" dirty="0">
                  <a:solidFill>
                    <a:schemeClr val="bg2">
                      <a:lumMod val="50000"/>
                    </a:schemeClr>
                  </a:solidFill>
                </a:endParaRPr>
              </a:p>
            </p:txBody>
          </p:sp>
          <p:sp>
            <p:nvSpPr>
              <p:cNvPr id="39" name="TextBox 38">
                <a:extLst>
                  <a:ext uri="{FF2B5EF4-FFF2-40B4-BE49-F238E27FC236}">
                    <a16:creationId xmlns:a16="http://schemas.microsoft.com/office/drawing/2014/main" id="{EDCC54F6-B911-CC52-8306-E8680CFF18E0}"/>
                  </a:ext>
                </a:extLst>
              </p:cNvPr>
              <p:cNvSpPr txBox="1"/>
              <p:nvPr/>
            </p:nvSpPr>
            <p:spPr>
              <a:xfrm>
                <a:off x="5735119" y="4110600"/>
                <a:ext cx="815182" cy="369332"/>
              </a:xfrm>
              <a:prstGeom prst="rect">
                <a:avLst/>
              </a:prstGeom>
              <a:noFill/>
            </p:spPr>
            <p:txBody>
              <a:bodyPr wrap="square">
                <a:spAutoFit/>
              </a:bodyPr>
              <a:lstStyle/>
              <a:p>
                <a:r>
                  <a:rPr lang="en-US" sz="1800" b="1" dirty="0">
                    <a:solidFill>
                      <a:srgbClr val="B12930"/>
                    </a:solidFill>
                    <a:effectLst/>
                    <a:latin typeface="Arial" panose="020B0604020202020204" pitchFamily="34" charset="0"/>
                    <a:ea typeface="Times New Roman" panose="02020603050405020304" pitchFamily="18" charset="0"/>
                    <a:cs typeface="Arial" panose="020B0604020202020204" pitchFamily="34" charset="0"/>
                  </a:rPr>
                  <a:t>1%</a:t>
                </a:r>
                <a:endParaRPr lang="en-US" dirty="0">
                  <a:solidFill>
                    <a:srgbClr val="B12930"/>
                  </a:solidFill>
                </a:endParaRPr>
              </a:p>
            </p:txBody>
          </p:sp>
          <p:sp>
            <p:nvSpPr>
              <p:cNvPr id="40" name="TextBox 39">
                <a:extLst>
                  <a:ext uri="{FF2B5EF4-FFF2-40B4-BE49-F238E27FC236}">
                    <a16:creationId xmlns:a16="http://schemas.microsoft.com/office/drawing/2014/main" id="{B7646838-4525-1273-AE1C-67CB5F59EF5A}"/>
                  </a:ext>
                </a:extLst>
              </p:cNvPr>
              <p:cNvSpPr txBox="1"/>
              <p:nvPr/>
            </p:nvSpPr>
            <p:spPr>
              <a:xfrm>
                <a:off x="5735119" y="3839599"/>
                <a:ext cx="815182" cy="369332"/>
              </a:xfrm>
              <a:prstGeom prst="rect">
                <a:avLst/>
              </a:prstGeom>
              <a:noFill/>
            </p:spPr>
            <p:txBody>
              <a:bodyPr wrap="square">
                <a:spAutoFit/>
              </a:bodyPr>
              <a:lstStyle/>
              <a:p>
                <a:r>
                  <a:rPr lang="en-US" sz="1800" b="1" dirty="0">
                    <a:solidFill>
                      <a:srgbClr val="1A468C"/>
                    </a:solidFill>
                    <a:effectLst/>
                    <a:latin typeface="Arial" panose="020B0604020202020204" pitchFamily="34" charset="0"/>
                    <a:ea typeface="Times New Roman" panose="02020603050405020304" pitchFamily="18" charset="0"/>
                    <a:cs typeface="Arial" panose="020B0604020202020204" pitchFamily="34" charset="0"/>
                  </a:rPr>
                  <a:t>1%</a:t>
                </a:r>
                <a:endParaRPr lang="en-US" dirty="0">
                  <a:solidFill>
                    <a:srgbClr val="1A468C"/>
                  </a:solidFill>
                </a:endParaRPr>
              </a:p>
            </p:txBody>
          </p:sp>
          <p:cxnSp>
            <p:nvCxnSpPr>
              <p:cNvPr id="53" name="Straight Connector 52">
                <a:extLst>
                  <a:ext uri="{FF2B5EF4-FFF2-40B4-BE49-F238E27FC236}">
                    <a16:creationId xmlns:a16="http://schemas.microsoft.com/office/drawing/2014/main" id="{DF248F40-A08F-C473-1329-3D533C4BB21E}"/>
                  </a:ext>
                </a:extLst>
              </p:cNvPr>
              <p:cNvCxnSpPr>
                <a:cxnSpLocks/>
              </p:cNvCxnSpPr>
              <p:nvPr/>
            </p:nvCxnSpPr>
            <p:spPr>
              <a:xfrm>
                <a:off x="6203482" y="4090126"/>
                <a:ext cx="423512" cy="0"/>
              </a:xfrm>
              <a:prstGeom prst="line">
                <a:avLst/>
              </a:prstGeom>
              <a:ln>
                <a:solidFill>
                  <a:srgbClr val="1A468C"/>
                </a:solidFill>
              </a:ln>
            </p:spPr>
            <p:style>
              <a:lnRef idx="2">
                <a:schemeClr val="dk1"/>
              </a:lnRef>
              <a:fillRef idx="0">
                <a:schemeClr val="dk1"/>
              </a:fillRef>
              <a:effectRef idx="1">
                <a:schemeClr val="dk1"/>
              </a:effectRef>
              <a:fontRef idx="minor">
                <a:schemeClr val="tx1"/>
              </a:fontRef>
            </p:style>
          </p:cxnSp>
          <p:cxnSp>
            <p:nvCxnSpPr>
              <p:cNvPr id="55" name="Straight Connector 54">
                <a:extLst>
                  <a:ext uri="{FF2B5EF4-FFF2-40B4-BE49-F238E27FC236}">
                    <a16:creationId xmlns:a16="http://schemas.microsoft.com/office/drawing/2014/main" id="{66F3B5DB-55F4-AEE6-15B2-7BEF0B7C2012}"/>
                  </a:ext>
                </a:extLst>
              </p:cNvPr>
              <p:cNvCxnSpPr>
                <a:cxnSpLocks/>
              </p:cNvCxnSpPr>
              <p:nvPr/>
            </p:nvCxnSpPr>
            <p:spPr>
              <a:xfrm>
                <a:off x="6203482" y="4287448"/>
                <a:ext cx="423512" cy="0"/>
              </a:xfrm>
              <a:prstGeom prst="line">
                <a:avLst/>
              </a:prstGeom>
              <a:ln>
                <a:solidFill>
                  <a:srgbClr val="B12930"/>
                </a:solidFill>
              </a:ln>
            </p:spPr>
            <p:style>
              <a:lnRef idx="2">
                <a:schemeClr val="dk1"/>
              </a:lnRef>
              <a:fillRef idx="0">
                <a:schemeClr val="dk1"/>
              </a:fillRef>
              <a:effectRef idx="1">
                <a:schemeClr val="dk1"/>
              </a:effectRef>
              <a:fontRef idx="minor">
                <a:schemeClr val="tx1"/>
              </a:fontRef>
            </p:style>
          </p:cxnSp>
          <p:cxnSp>
            <p:nvCxnSpPr>
              <p:cNvPr id="56" name="Straight Connector 55">
                <a:extLst>
                  <a:ext uri="{FF2B5EF4-FFF2-40B4-BE49-F238E27FC236}">
                    <a16:creationId xmlns:a16="http://schemas.microsoft.com/office/drawing/2014/main" id="{35EE73A4-DBD4-FDDD-C8EA-C3B834AC3E35}"/>
                  </a:ext>
                </a:extLst>
              </p:cNvPr>
              <p:cNvCxnSpPr>
                <a:cxnSpLocks/>
              </p:cNvCxnSpPr>
              <p:nvPr/>
            </p:nvCxnSpPr>
            <p:spPr>
              <a:xfrm>
                <a:off x="6203482" y="4570365"/>
                <a:ext cx="423512" cy="0"/>
              </a:xfrm>
              <a:prstGeom prst="line">
                <a:avLst/>
              </a:prstGeom>
              <a:ln>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57" name="Straight Connector 56">
                <a:extLst>
                  <a:ext uri="{FF2B5EF4-FFF2-40B4-BE49-F238E27FC236}">
                    <a16:creationId xmlns:a16="http://schemas.microsoft.com/office/drawing/2014/main" id="{9599DD46-B754-05B6-DF76-8787E5F7FC54}"/>
                  </a:ext>
                </a:extLst>
              </p:cNvPr>
              <p:cNvCxnSpPr>
                <a:cxnSpLocks/>
              </p:cNvCxnSpPr>
              <p:nvPr/>
            </p:nvCxnSpPr>
            <p:spPr>
              <a:xfrm>
                <a:off x="6203482" y="4839872"/>
                <a:ext cx="529390" cy="0"/>
              </a:xfrm>
              <a:prstGeom prst="line">
                <a:avLst/>
              </a:prstGeom>
              <a:ln>
                <a:solidFill>
                  <a:srgbClr val="029680"/>
                </a:solidFill>
              </a:ln>
            </p:spPr>
            <p:style>
              <a:lnRef idx="2">
                <a:schemeClr val="dk1"/>
              </a:lnRef>
              <a:fillRef idx="0">
                <a:schemeClr val="dk1"/>
              </a:fillRef>
              <a:effectRef idx="1">
                <a:schemeClr val="dk1"/>
              </a:effectRef>
              <a:fontRef idx="minor">
                <a:schemeClr val="tx1"/>
              </a:fontRef>
            </p:style>
          </p:cxnSp>
        </p:grpSp>
      </p:grpSp>
    </p:spTree>
    <p:extLst>
      <p:ext uri="{BB962C8B-B14F-4D97-AF65-F5344CB8AC3E}">
        <p14:creationId xmlns:p14="http://schemas.microsoft.com/office/powerpoint/2010/main" val="926409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D6395-3F82-4D48-A66C-60E34EAC0F21}"/>
              </a:ext>
            </a:extLst>
          </p:cNvPr>
          <p:cNvSpPr>
            <a:spLocks noGrp="1"/>
          </p:cNvSpPr>
          <p:nvPr>
            <p:ph type="title"/>
          </p:nvPr>
        </p:nvSpPr>
        <p:spPr>
          <a:xfrm>
            <a:off x="551793" y="286083"/>
            <a:ext cx="10802006" cy="1142153"/>
          </a:xfrm>
        </p:spPr>
        <p:txBody>
          <a:bodyPr>
            <a:normAutofit/>
          </a:bodyPr>
          <a:lstStyle/>
          <a:p>
            <a:pPr>
              <a:lnSpc>
                <a:spcPct val="100000"/>
              </a:lnSpc>
            </a:pPr>
            <a:r>
              <a:rPr lang="en-US">
                <a:solidFill>
                  <a:schemeClr val="bg1"/>
                </a:solidFill>
              </a:rPr>
              <a:t>Who Is at Risk for Developing TB Disease?</a:t>
            </a:r>
          </a:p>
        </p:txBody>
      </p:sp>
      <p:sp>
        <p:nvSpPr>
          <p:cNvPr id="3" name="Content Placeholder 2">
            <a:extLst>
              <a:ext uri="{FF2B5EF4-FFF2-40B4-BE49-F238E27FC236}">
                <a16:creationId xmlns:a16="http://schemas.microsoft.com/office/drawing/2014/main" id="{C306079F-5078-974C-94E1-CFEED52B1EB3}"/>
              </a:ext>
            </a:extLst>
          </p:cNvPr>
          <p:cNvSpPr>
            <a:spLocks noGrp="1"/>
          </p:cNvSpPr>
          <p:nvPr>
            <p:ph idx="1"/>
          </p:nvPr>
        </p:nvSpPr>
        <p:spPr>
          <a:xfrm>
            <a:off x="551793" y="1803625"/>
            <a:ext cx="11201206" cy="1180287"/>
          </a:xfrm>
        </p:spPr>
        <p:txBody>
          <a:bodyPr>
            <a:noAutofit/>
          </a:bodyPr>
          <a:lstStyle/>
          <a:p>
            <a:pPr marL="0" indent="0">
              <a:lnSpc>
                <a:spcPct val="100000"/>
              </a:lnSpc>
              <a:buNone/>
            </a:pPr>
            <a:r>
              <a:rPr lang="en-US" sz="2400"/>
              <a:t>People at </a:t>
            </a:r>
            <a:r>
              <a:rPr lang="en-US" sz="2400" dirty="0"/>
              <a:t>higher</a:t>
            </a:r>
            <a:r>
              <a:rPr lang="en-US" sz="2400"/>
              <a:t> risk for developing TB disease generally fall into two categories:</a:t>
            </a:r>
          </a:p>
          <a:p>
            <a:pPr lvl="1">
              <a:lnSpc>
                <a:spcPct val="100000"/>
              </a:lnSpc>
            </a:pPr>
            <a:r>
              <a:rPr lang="en-US" sz="2000"/>
              <a:t>Those who have been recently infected with TB germs</a:t>
            </a:r>
          </a:p>
          <a:p>
            <a:pPr lvl="1">
              <a:lnSpc>
                <a:spcPct val="100000"/>
              </a:lnSpc>
            </a:pPr>
            <a:r>
              <a:rPr lang="en-US" sz="2000"/>
              <a:t>Those with medical conditions that weaken the immune system, such as:</a:t>
            </a:r>
          </a:p>
        </p:txBody>
      </p:sp>
      <p:sp>
        <p:nvSpPr>
          <p:cNvPr id="10" name="Content Placeholder 9">
            <a:extLst>
              <a:ext uri="{FF2B5EF4-FFF2-40B4-BE49-F238E27FC236}">
                <a16:creationId xmlns:a16="http://schemas.microsoft.com/office/drawing/2014/main" id="{B5960466-7F5D-4B4D-89FF-BAFA552BEBA4}"/>
              </a:ext>
            </a:extLst>
          </p:cNvPr>
          <p:cNvSpPr>
            <a:spLocks noGrp="1"/>
          </p:cNvSpPr>
          <p:nvPr>
            <p:ph idx="18"/>
          </p:nvPr>
        </p:nvSpPr>
        <p:spPr>
          <a:xfrm>
            <a:off x="629972" y="4250797"/>
            <a:ext cx="1782304" cy="383721"/>
          </a:xfrm>
        </p:spPr>
        <p:txBody>
          <a:bodyPr>
            <a:normAutofit/>
          </a:bodyPr>
          <a:lstStyle/>
          <a:p>
            <a:pPr marL="0" indent="0"/>
            <a:r>
              <a:rPr lang="en-US" sz="1500"/>
              <a:t>HIV infection</a:t>
            </a:r>
          </a:p>
        </p:txBody>
      </p:sp>
      <p:sp>
        <p:nvSpPr>
          <p:cNvPr id="13" name="Content Placeholder 12">
            <a:extLst>
              <a:ext uri="{FF2B5EF4-FFF2-40B4-BE49-F238E27FC236}">
                <a16:creationId xmlns:a16="http://schemas.microsoft.com/office/drawing/2014/main" id="{5B5BC6C1-A9C8-5B49-A336-C6C67D0AA2AF}"/>
              </a:ext>
            </a:extLst>
          </p:cNvPr>
          <p:cNvSpPr>
            <a:spLocks noGrp="1"/>
          </p:cNvSpPr>
          <p:nvPr>
            <p:ph idx="21"/>
          </p:nvPr>
        </p:nvSpPr>
        <p:spPr>
          <a:xfrm>
            <a:off x="2406233" y="5913096"/>
            <a:ext cx="2248390" cy="360334"/>
          </a:xfrm>
        </p:spPr>
        <p:txBody>
          <a:bodyPr>
            <a:normAutofit/>
          </a:bodyPr>
          <a:lstStyle/>
          <a:p>
            <a:pPr marL="0" indent="0"/>
            <a:r>
              <a:rPr lang="en-US" sz="1500"/>
              <a:t>Substance </a:t>
            </a:r>
            <a:r>
              <a:rPr lang="en-US" sz="1500" dirty="0"/>
              <a:t>use</a:t>
            </a:r>
            <a:endParaRPr lang="en-US" sz="1500"/>
          </a:p>
        </p:txBody>
      </p:sp>
      <p:sp>
        <p:nvSpPr>
          <p:cNvPr id="14" name="Content Placeholder 13">
            <a:extLst>
              <a:ext uri="{FF2B5EF4-FFF2-40B4-BE49-F238E27FC236}">
                <a16:creationId xmlns:a16="http://schemas.microsoft.com/office/drawing/2014/main" id="{78C46ECA-FE22-E74D-93BE-42D4BE333B90}"/>
              </a:ext>
            </a:extLst>
          </p:cNvPr>
          <p:cNvSpPr>
            <a:spLocks noGrp="1"/>
          </p:cNvSpPr>
          <p:nvPr>
            <p:ph idx="22"/>
          </p:nvPr>
        </p:nvSpPr>
        <p:spPr>
          <a:xfrm>
            <a:off x="4319123" y="4250797"/>
            <a:ext cx="3459884" cy="486382"/>
          </a:xfrm>
        </p:spPr>
        <p:txBody>
          <a:bodyPr>
            <a:noAutofit/>
          </a:bodyPr>
          <a:lstStyle/>
          <a:p>
            <a:pPr marL="0" indent="0"/>
            <a:r>
              <a:rPr lang="en-US" sz="1500"/>
              <a:t>Specialized treatment for rheumatoid arthritis or Crohn’s disease</a:t>
            </a:r>
          </a:p>
        </p:txBody>
      </p:sp>
      <p:sp>
        <p:nvSpPr>
          <p:cNvPr id="12" name="Content Placeholder 11">
            <a:extLst>
              <a:ext uri="{FF2B5EF4-FFF2-40B4-BE49-F238E27FC236}">
                <a16:creationId xmlns:a16="http://schemas.microsoft.com/office/drawing/2014/main" id="{2ACCA519-2C5D-6F44-A365-B7178DE1515B}"/>
              </a:ext>
            </a:extLst>
          </p:cNvPr>
          <p:cNvSpPr>
            <a:spLocks noGrp="1"/>
          </p:cNvSpPr>
          <p:nvPr>
            <p:ph idx="20"/>
          </p:nvPr>
        </p:nvSpPr>
        <p:spPr>
          <a:xfrm>
            <a:off x="7580642" y="4250797"/>
            <a:ext cx="2086055" cy="371537"/>
          </a:xfrm>
        </p:spPr>
        <p:txBody>
          <a:bodyPr>
            <a:normAutofit/>
          </a:bodyPr>
          <a:lstStyle/>
          <a:p>
            <a:pPr marL="0" indent="0"/>
            <a:r>
              <a:rPr lang="en-US" sz="1500"/>
              <a:t>Organ transplants</a:t>
            </a:r>
          </a:p>
        </p:txBody>
      </p:sp>
      <p:sp>
        <p:nvSpPr>
          <p:cNvPr id="11" name="Content Placeholder 10">
            <a:extLst>
              <a:ext uri="{FF2B5EF4-FFF2-40B4-BE49-F238E27FC236}">
                <a16:creationId xmlns:a16="http://schemas.microsoft.com/office/drawing/2014/main" id="{0B7D20FC-3916-D849-A25F-35FB699C7597}"/>
              </a:ext>
            </a:extLst>
          </p:cNvPr>
          <p:cNvSpPr>
            <a:spLocks noGrp="1"/>
          </p:cNvSpPr>
          <p:nvPr>
            <p:ph idx="19"/>
          </p:nvPr>
        </p:nvSpPr>
        <p:spPr>
          <a:xfrm>
            <a:off x="9666943" y="4250797"/>
            <a:ext cx="2086055" cy="306395"/>
          </a:xfrm>
        </p:spPr>
        <p:txBody>
          <a:bodyPr>
            <a:noAutofit/>
          </a:bodyPr>
          <a:lstStyle/>
          <a:p>
            <a:pPr marL="0" indent="0"/>
            <a:r>
              <a:rPr lang="en-US" sz="1500"/>
              <a:t>Severe kidney disease</a:t>
            </a:r>
          </a:p>
        </p:txBody>
      </p:sp>
      <p:sp>
        <p:nvSpPr>
          <p:cNvPr id="15" name="Content Placeholder 14">
            <a:extLst>
              <a:ext uri="{FF2B5EF4-FFF2-40B4-BE49-F238E27FC236}">
                <a16:creationId xmlns:a16="http://schemas.microsoft.com/office/drawing/2014/main" id="{E93825C4-C90C-A34B-8FA8-FF3AF07E7646}"/>
              </a:ext>
            </a:extLst>
          </p:cNvPr>
          <p:cNvSpPr>
            <a:spLocks noGrp="1"/>
          </p:cNvSpPr>
          <p:nvPr>
            <p:ph idx="23"/>
          </p:nvPr>
        </p:nvSpPr>
        <p:spPr>
          <a:xfrm>
            <a:off x="507276" y="5901403"/>
            <a:ext cx="2027696" cy="383721"/>
          </a:xfrm>
        </p:spPr>
        <p:txBody>
          <a:bodyPr>
            <a:normAutofit/>
          </a:bodyPr>
          <a:lstStyle/>
          <a:p>
            <a:pPr marL="0" indent="0"/>
            <a:r>
              <a:rPr lang="en-US" sz="1500"/>
              <a:t>Head or neck cancer</a:t>
            </a:r>
          </a:p>
        </p:txBody>
      </p:sp>
      <p:sp>
        <p:nvSpPr>
          <p:cNvPr id="9" name="Content Placeholder 8">
            <a:extLst>
              <a:ext uri="{FF2B5EF4-FFF2-40B4-BE49-F238E27FC236}">
                <a16:creationId xmlns:a16="http://schemas.microsoft.com/office/drawing/2014/main" id="{2066C67D-0CBC-114B-85F3-DB4FA4366282}"/>
              </a:ext>
            </a:extLst>
          </p:cNvPr>
          <p:cNvSpPr>
            <a:spLocks noGrp="1"/>
          </p:cNvSpPr>
          <p:nvPr>
            <p:ph idx="17"/>
          </p:nvPr>
        </p:nvSpPr>
        <p:spPr>
          <a:xfrm>
            <a:off x="2654578" y="4233878"/>
            <a:ext cx="1782304" cy="383721"/>
          </a:xfrm>
        </p:spPr>
        <p:txBody>
          <a:bodyPr>
            <a:normAutofit/>
          </a:bodyPr>
          <a:lstStyle/>
          <a:p>
            <a:pPr marL="0" indent="0"/>
            <a:r>
              <a:rPr lang="en-US" sz="1500"/>
              <a:t>Diabetes</a:t>
            </a:r>
          </a:p>
        </p:txBody>
      </p:sp>
      <p:sp>
        <p:nvSpPr>
          <p:cNvPr id="6" name="Content Placeholder 5">
            <a:extLst>
              <a:ext uri="{FF2B5EF4-FFF2-40B4-BE49-F238E27FC236}">
                <a16:creationId xmlns:a16="http://schemas.microsoft.com/office/drawing/2014/main" id="{69A2FDD3-39EE-9643-AEAE-8813F9E0DA67}"/>
              </a:ext>
            </a:extLst>
          </p:cNvPr>
          <p:cNvSpPr>
            <a:spLocks noGrp="1"/>
          </p:cNvSpPr>
          <p:nvPr>
            <p:ph idx="13"/>
          </p:nvPr>
        </p:nvSpPr>
        <p:spPr>
          <a:xfrm>
            <a:off x="4894735" y="5901403"/>
            <a:ext cx="2281040" cy="486382"/>
          </a:xfrm>
        </p:spPr>
        <p:txBody>
          <a:bodyPr>
            <a:noAutofit/>
          </a:bodyPr>
          <a:lstStyle/>
          <a:p>
            <a:pPr marL="0" indent="0"/>
            <a:r>
              <a:rPr lang="en-US" sz="1500"/>
              <a:t>Medical treatments such as corticosteroids</a:t>
            </a:r>
          </a:p>
        </p:txBody>
      </p:sp>
      <p:sp>
        <p:nvSpPr>
          <p:cNvPr id="7" name="Content Placeholder 6">
            <a:extLst>
              <a:ext uri="{FF2B5EF4-FFF2-40B4-BE49-F238E27FC236}">
                <a16:creationId xmlns:a16="http://schemas.microsoft.com/office/drawing/2014/main" id="{8AAD80D5-91EE-1B44-A350-2854A6E49E69}"/>
              </a:ext>
            </a:extLst>
          </p:cNvPr>
          <p:cNvSpPr>
            <a:spLocks noGrp="1"/>
          </p:cNvSpPr>
          <p:nvPr>
            <p:ph idx="14"/>
          </p:nvPr>
        </p:nvSpPr>
        <p:spPr>
          <a:xfrm>
            <a:off x="7732517" y="5901403"/>
            <a:ext cx="1782304" cy="383721"/>
          </a:xfrm>
        </p:spPr>
        <p:txBody>
          <a:bodyPr>
            <a:normAutofit/>
          </a:bodyPr>
          <a:lstStyle/>
          <a:p>
            <a:pPr marL="0" indent="0"/>
            <a:r>
              <a:rPr lang="en-US" sz="1500"/>
              <a:t>Silicosis</a:t>
            </a:r>
          </a:p>
        </p:txBody>
      </p:sp>
      <p:sp>
        <p:nvSpPr>
          <p:cNvPr id="8" name="Content Placeholder 7">
            <a:extLst>
              <a:ext uri="{FF2B5EF4-FFF2-40B4-BE49-F238E27FC236}">
                <a16:creationId xmlns:a16="http://schemas.microsoft.com/office/drawing/2014/main" id="{0487F9DE-D92A-9B47-8E20-B666C6DADCAA}"/>
              </a:ext>
            </a:extLst>
          </p:cNvPr>
          <p:cNvSpPr>
            <a:spLocks noGrp="1"/>
          </p:cNvSpPr>
          <p:nvPr>
            <p:ph idx="15"/>
          </p:nvPr>
        </p:nvSpPr>
        <p:spPr>
          <a:xfrm>
            <a:off x="9901417" y="5901403"/>
            <a:ext cx="1617107" cy="383722"/>
          </a:xfrm>
        </p:spPr>
        <p:txBody>
          <a:bodyPr>
            <a:normAutofit/>
          </a:bodyPr>
          <a:lstStyle/>
          <a:p>
            <a:pPr marL="0" indent="0"/>
            <a:r>
              <a:rPr lang="en-US" sz="1500"/>
              <a:t>Low body weight</a:t>
            </a:r>
          </a:p>
        </p:txBody>
      </p:sp>
      <p:pic>
        <p:nvPicPr>
          <p:cNvPr id="47" name="Picture 46">
            <a:extLst>
              <a:ext uri="{FF2B5EF4-FFF2-40B4-BE49-F238E27FC236}">
                <a16:creationId xmlns:a16="http://schemas.microsoft.com/office/drawing/2014/main" id="{819D9223-2825-694D-9817-3AFD1EE83A8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940845" y="4622046"/>
            <a:ext cx="1312662" cy="1370046"/>
          </a:xfrm>
          <a:prstGeom prst="rect">
            <a:avLst/>
          </a:prstGeom>
        </p:spPr>
      </p:pic>
      <p:pic>
        <p:nvPicPr>
          <p:cNvPr id="51" name="Picture 50">
            <a:extLst>
              <a:ext uri="{FF2B5EF4-FFF2-40B4-BE49-F238E27FC236}">
                <a16:creationId xmlns:a16="http://schemas.microsoft.com/office/drawing/2014/main" id="{15734E7E-FD30-D448-8D36-A4CC9684A36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378924" y="4622046"/>
            <a:ext cx="1312662" cy="1370046"/>
          </a:xfrm>
          <a:prstGeom prst="rect">
            <a:avLst/>
          </a:prstGeom>
        </p:spPr>
      </p:pic>
      <p:pic>
        <p:nvPicPr>
          <p:cNvPr id="55" name="Picture 54">
            <a:extLst>
              <a:ext uri="{FF2B5EF4-FFF2-40B4-BE49-F238E27FC236}">
                <a16:creationId xmlns:a16="http://schemas.microsoft.com/office/drawing/2014/main" id="{6A6933E1-47DE-9B42-BB31-84E31BDDCF65}"/>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030734" y="4622046"/>
            <a:ext cx="1305488" cy="1370046"/>
          </a:xfrm>
          <a:prstGeom prst="rect">
            <a:avLst/>
          </a:prstGeom>
        </p:spPr>
      </p:pic>
      <p:pic>
        <p:nvPicPr>
          <p:cNvPr id="57" name="Picture 56">
            <a:extLst>
              <a:ext uri="{FF2B5EF4-FFF2-40B4-BE49-F238E27FC236}">
                <a16:creationId xmlns:a16="http://schemas.microsoft.com/office/drawing/2014/main" id="{0714937A-217C-E74D-BF7B-C21C3B57B91B}"/>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89152" y="2946944"/>
            <a:ext cx="1312662" cy="1370046"/>
          </a:xfrm>
          <a:prstGeom prst="rect">
            <a:avLst/>
          </a:prstGeom>
        </p:spPr>
      </p:pic>
      <p:pic>
        <p:nvPicPr>
          <p:cNvPr id="59" name="Picture 58">
            <a:extLst>
              <a:ext uri="{FF2B5EF4-FFF2-40B4-BE49-F238E27FC236}">
                <a16:creationId xmlns:a16="http://schemas.microsoft.com/office/drawing/2014/main" id="{DFAEFE6C-6C91-134C-B6D3-2EA4E650159A}"/>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68381" y="4622046"/>
            <a:ext cx="1305488" cy="1370046"/>
          </a:xfrm>
          <a:prstGeom prst="rect">
            <a:avLst/>
          </a:prstGeom>
        </p:spPr>
      </p:pic>
      <p:pic>
        <p:nvPicPr>
          <p:cNvPr id="45" name="Picture 44">
            <a:extLst>
              <a:ext uri="{FF2B5EF4-FFF2-40B4-BE49-F238E27FC236}">
                <a16:creationId xmlns:a16="http://schemas.microsoft.com/office/drawing/2014/main" id="{F5C9C73E-E133-694D-89A4-8064EFD02B25}"/>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885565" y="4622046"/>
            <a:ext cx="1312662" cy="1370046"/>
          </a:xfrm>
          <a:prstGeom prst="rect">
            <a:avLst/>
          </a:prstGeom>
        </p:spPr>
      </p:pic>
      <p:pic>
        <p:nvPicPr>
          <p:cNvPr id="49" name="Picture 48">
            <a:extLst>
              <a:ext uri="{FF2B5EF4-FFF2-40B4-BE49-F238E27FC236}">
                <a16:creationId xmlns:a16="http://schemas.microsoft.com/office/drawing/2014/main" id="{4857FDAB-5B01-BA41-8A22-B629B2E71104}"/>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7940845" y="2962611"/>
            <a:ext cx="1312661" cy="1370046"/>
          </a:xfrm>
          <a:prstGeom prst="rect">
            <a:avLst/>
          </a:prstGeom>
        </p:spPr>
      </p:pic>
      <p:pic>
        <p:nvPicPr>
          <p:cNvPr id="53" name="Picture 52">
            <a:extLst>
              <a:ext uri="{FF2B5EF4-FFF2-40B4-BE49-F238E27FC236}">
                <a16:creationId xmlns:a16="http://schemas.microsoft.com/office/drawing/2014/main" id="{3E767D66-95A1-D846-8A8C-008C232DA7F7}"/>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5352431" y="2962611"/>
            <a:ext cx="1312662" cy="1370046"/>
          </a:xfrm>
          <a:prstGeom prst="rect">
            <a:avLst/>
          </a:prstGeom>
        </p:spPr>
      </p:pic>
      <p:pic>
        <p:nvPicPr>
          <p:cNvPr id="61" name="Picture 60">
            <a:extLst>
              <a:ext uri="{FF2B5EF4-FFF2-40B4-BE49-F238E27FC236}">
                <a16:creationId xmlns:a16="http://schemas.microsoft.com/office/drawing/2014/main" id="{4C5B3661-E68A-DC43-90B7-98BD9BBE79D6}"/>
              </a:ext>
              <a:ext uri="{C183D7F6-B498-43B3-948B-1728B52AA6E4}">
                <adec:decorative xmlns:adec="http://schemas.microsoft.com/office/drawing/2017/decorative" val="1"/>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838300" y="2962611"/>
            <a:ext cx="1312662" cy="1370046"/>
          </a:xfrm>
          <a:prstGeom prst="rect">
            <a:avLst/>
          </a:prstGeom>
        </p:spPr>
      </p:pic>
      <p:pic>
        <p:nvPicPr>
          <p:cNvPr id="63" name="Picture 62">
            <a:extLst>
              <a:ext uri="{FF2B5EF4-FFF2-40B4-BE49-F238E27FC236}">
                <a16:creationId xmlns:a16="http://schemas.microsoft.com/office/drawing/2014/main" id="{0456FA8B-5610-CA4E-9684-47BB1A97FDEA}"/>
              </a:ext>
              <a:ext uri="{C183D7F6-B498-43B3-948B-1728B52AA6E4}">
                <adec:decorative xmlns:adec="http://schemas.microsoft.com/office/drawing/2017/decorative" val="1"/>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10027146" y="2962611"/>
            <a:ext cx="1312662" cy="1370046"/>
          </a:xfrm>
          <a:prstGeom prst="rect">
            <a:avLst/>
          </a:prstGeom>
        </p:spPr>
      </p:pic>
      <p:sp>
        <p:nvSpPr>
          <p:cNvPr id="27" name="Slide Number Placeholder 26">
            <a:extLst>
              <a:ext uri="{FF2B5EF4-FFF2-40B4-BE49-F238E27FC236}">
                <a16:creationId xmlns:a16="http://schemas.microsoft.com/office/drawing/2014/main" id="{82067AC9-B0ED-4DB4-B192-DBF6FDCC43B9}"/>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25</a:t>
            </a:fld>
            <a:endParaRPr lang="en-US"/>
          </a:p>
        </p:txBody>
      </p:sp>
    </p:spTree>
    <p:extLst>
      <p:ext uri="{BB962C8B-B14F-4D97-AF65-F5344CB8AC3E}">
        <p14:creationId xmlns:p14="http://schemas.microsoft.com/office/powerpoint/2010/main" val="3577303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7F2A2-28DA-1640-B1F5-1F8092F2C02A}"/>
              </a:ext>
            </a:extLst>
          </p:cNvPr>
          <p:cNvSpPr>
            <a:spLocks noGrp="1"/>
          </p:cNvSpPr>
          <p:nvPr>
            <p:ph type="title"/>
          </p:nvPr>
        </p:nvSpPr>
        <p:spPr/>
        <p:txBody>
          <a:bodyPr/>
          <a:lstStyle/>
          <a:p>
            <a:r>
              <a:rPr lang="en-US"/>
              <a:t>TB Testing</a:t>
            </a:r>
          </a:p>
        </p:txBody>
      </p:sp>
    </p:spTree>
    <p:extLst>
      <p:ext uri="{BB962C8B-B14F-4D97-AF65-F5344CB8AC3E}">
        <p14:creationId xmlns:p14="http://schemas.microsoft.com/office/powerpoint/2010/main" val="20626531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028E8-E615-E841-9009-0C4436F946DB}"/>
              </a:ext>
            </a:extLst>
          </p:cNvPr>
          <p:cNvSpPr>
            <a:spLocks noGrp="1"/>
          </p:cNvSpPr>
          <p:nvPr>
            <p:ph type="title"/>
          </p:nvPr>
        </p:nvSpPr>
        <p:spPr>
          <a:xfrm>
            <a:off x="365760" y="365125"/>
            <a:ext cx="8102600" cy="949325"/>
          </a:xfrm>
        </p:spPr>
        <p:txBody>
          <a:bodyPr>
            <a:noAutofit/>
          </a:bodyPr>
          <a:lstStyle/>
          <a:p>
            <a:r>
              <a:rPr lang="en-US" sz="4000">
                <a:solidFill>
                  <a:schemeClr val="bg1"/>
                </a:solidFill>
              </a:rPr>
              <a:t>Two Types of Tests Can Be Used to Diagnose TB Infection</a:t>
            </a:r>
          </a:p>
        </p:txBody>
      </p:sp>
      <p:sp>
        <p:nvSpPr>
          <p:cNvPr id="3" name="Content Placeholder 2">
            <a:extLst>
              <a:ext uri="{FF2B5EF4-FFF2-40B4-BE49-F238E27FC236}">
                <a16:creationId xmlns:a16="http://schemas.microsoft.com/office/drawing/2014/main" id="{24A751E9-479E-7849-A94F-DB39C80AFAD7}"/>
              </a:ext>
            </a:extLst>
          </p:cNvPr>
          <p:cNvSpPr>
            <a:spLocks noGrp="1"/>
          </p:cNvSpPr>
          <p:nvPr>
            <p:ph idx="1"/>
          </p:nvPr>
        </p:nvSpPr>
        <p:spPr>
          <a:xfrm>
            <a:off x="718205" y="2113961"/>
            <a:ext cx="3351990" cy="1023389"/>
          </a:xfrm>
        </p:spPr>
        <p:txBody>
          <a:bodyPr>
            <a:normAutofit/>
          </a:bodyPr>
          <a:lstStyle/>
          <a:p>
            <a:pPr>
              <a:buClr>
                <a:schemeClr val="bg1"/>
              </a:buClr>
            </a:pPr>
            <a:r>
              <a:rPr lang="en-US">
                <a:solidFill>
                  <a:schemeClr val="bg1"/>
                </a:solidFill>
              </a:rPr>
              <a:t>TB blood test or</a:t>
            </a:r>
          </a:p>
          <a:p>
            <a:pPr>
              <a:buClr>
                <a:schemeClr val="bg1"/>
              </a:buClr>
            </a:pPr>
            <a:r>
              <a:rPr lang="en-US">
                <a:solidFill>
                  <a:schemeClr val="bg1"/>
                </a:solidFill>
              </a:rPr>
              <a:t>TB skin test</a:t>
            </a:r>
          </a:p>
        </p:txBody>
      </p:sp>
      <p:sp>
        <p:nvSpPr>
          <p:cNvPr id="36" name="Rectangle: Rounded Corners 35">
            <a:extLst>
              <a:ext uri="{FF2B5EF4-FFF2-40B4-BE49-F238E27FC236}">
                <a16:creationId xmlns:a16="http://schemas.microsoft.com/office/drawing/2014/main" id="{2F3D414E-CCE2-41B1-A617-06C66AE1D2E4}"/>
              </a:ext>
              <a:ext uri="{C183D7F6-B498-43B3-948B-1728B52AA6E4}">
                <adec:decorative xmlns:adec="http://schemas.microsoft.com/office/drawing/2017/decorative" val="1"/>
              </a:ext>
            </a:extLst>
          </p:cNvPr>
          <p:cNvSpPr/>
          <p:nvPr/>
        </p:nvSpPr>
        <p:spPr>
          <a:xfrm rot="5400000">
            <a:off x="8527338" y="2683018"/>
            <a:ext cx="788765" cy="4627912"/>
          </a:xfrm>
          <a:prstGeom prst="roundRect">
            <a:avLst>
              <a:gd name="adj" fmla="val 7203"/>
            </a:avLst>
          </a:prstGeom>
          <a:gradFill flip="none" rotWithShape="1">
            <a:gsLst>
              <a:gs pos="0">
                <a:schemeClr val="accent3">
                  <a:lumMod val="5000"/>
                  <a:lumOff val="95000"/>
                  <a:alpha val="10000"/>
                </a:schemeClr>
              </a:gs>
              <a:gs pos="100000">
                <a:srgbClr val="804082">
                  <a:alpha val="2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F6985968-4063-44D1-9287-8A722CC2F97C}"/>
              </a:ext>
              <a:ext uri="{C183D7F6-B498-43B3-948B-1728B52AA6E4}">
                <adec:decorative xmlns:adec="http://schemas.microsoft.com/office/drawing/2017/decorative" val="1"/>
              </a:ext>
            </a:extLst>
          </p:cNvPr>
          <p:cNvSpPr/>
          <p:nvPr/>
        </p:nvSpPr>
        <p:spPr>
          <a:xfrm rot="5400000">
            <a:off x="8527338" y="3652022"/>
            <a:ext cx="788765" cy="4627912"/>
          </a:xfrm>
          <a:prstGeom prst="roundRect">
            <a:avLst>
              <a:gd name="adj" fmla="val 7203"/>
            </a:avLst>
          </a:prstGeom>
          <a:gradFill flip="none" rotWithShape="1">
            <a:gsLst>
              <a:gs pos="0">
                <a:schemeClr val="accent3">
                  <a:lumMod val="5000"/>
                  <a:lumOff val="95000"/>
                  <a:alpha val="10000"/>
                </a:schemeClr>
              </a:gs>
              <a:gs pos="100000">
                <a:srgbClr val="804082">
                  <a:alpha val="2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5F67F4C5-E6E3-4C92-B001-81B1407B5ADB}"/>
              </a:ext>
              <a:ext uri="{C183D7F6-B498-43B3-948B-1728B52AA6E4}">
                <adec:decorative xmlns:adec="http://schemas.microsoft.com/office/drawing/2017/decorative" val="1"/>
              </a:ext>
            </a:extLst>
          </p:cNvPr>
          <p:cNvSpPr/>
          <p:nvPr/>
        </p:nvSpPr>
        <p:spPr>
          <a:xfrm rot="5400000">
            <a:off x="3464436" y="3167519"/>
            <a:ext cx="1757770" cy="4627912"/>
          </a:xfrm>
          <a:prstGeom prst="roundRect">
            <a:avLst>
              <a:gd name="adj" fmla="val 7203"/>
            </a:avLst>
          </a:prstGeom>
          <a:gradFill flip="none" rotWithShape="1">
            <a:gsLst>
              <a:gs pos="0">
                <a:schemeClr val="accent3">
                  <a:lumMod val="5000"/>
                  <a:lumOff val="95000"/>
                  <a:alpha val="10000"/>
                </a:schemeClr>
              </a:gs>
              <a:gs pos="100000">
                <a:srgbClr val="804082">
                  <a:alpha val="2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A74CD616-5B5E-455A-A5B6-E7445AEF98F5}"/>
              </a:ext>
              <a:ext uri="{C183D7F6-B498-43B3-948B-1728B52AA6E4}">
                <adec:decorative xmlns:adec="http://schemas.microsoft.com/office/drawing/2017/decorative" val="1"/>
              </a:ext>
            </a:extLst>
          </p:cNvPr>
          <p:cNvSpPr/>
          <p:nvPr/>
        </p:nvSpPr>
        <p:spPr>
          <a:xfrm>
            <a:off x="1330670" y="1801519"/>
            <a:ext cx="9905007" cy="2592103"/>
          </a:xfrm>
          <a:prstGeom prst="roundRect">
            <a:avLst>
              <a:gd name="adj" fmla="val 7203"/>
            </a:avLst>
          </a:prstGeom>
          <a:gradFill flip="none" rotWithShape="1">
            <a:gsLst>
              <a:gs pos="0">
                <a:schemeClr val="accent3">
                  <a:lumMod val="5000"/>
                  <a:lumOff val="95000"/>
                  <a:alpha val="10000"/>
                </a:schemeClr>
              </a:gs>
              <a:gs pos="100000">
                <a:srgbClr val="804082">
                  <a:alpha val="2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n illustration of four tubes/vials with the words &quot;TB Blood Test&quot; to the left.">
            <a:extLst>
              <a:ext uri="{FF2B5EF4-FFF2-40B4-BE49-F238E27FC236}">
                <a16:creationId xmlns:a16="http://schemas.microsoft.com/office/drawing/2014/main" id="{0FACC6B2-7645-4D9C-81EF-99CCAFC10521}"/>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680569" y="2055430"/>
            <a:ext cx="3811819" cy="2240280"/>
          </a:xfrm>
          <a:prstGeom prst="rect">
            <a:avLst/>
          </a:prstGeom>
        </p:spPr>
      </p:pic>
      <p:sp>
        <p:nvSpPr>
          <p:cNvPr id="5" name="TextBox 4">
            <a:extLst>
              <a:ext uri="{FF2B5EF4-FFF2-40B4-BE49-F238E27FC236}">
                <a16:creationId xmlns:a16="http://schemas.microsoft.com/office/drawing/2014/main" id="{8700DBA6-2A16-F142-B665-34082948E771}"/>
              </a:ext>
            </a:extLst>
          </p:cNvPr>
          <p:cNvSpPr txBox="1"/>
          <p:nvPr/>
        </p:nvSpPr>
        <p:spPr>
          <a:xfrm>
            <a:off x="5793661" y="2909801"/>
            <a:ext cx="793136" cy="584775"/>
          </a:xfrm>
          <a:prstGeom prst="rect">
            <a:avLst/>
          </a:prstGeom>
          <a:noFill/>
        </p:spPr>
        <p:txBody>
          <a:bodyPr wrap="square" rtlCol="0">
            <a:spAutoFit/>
          </a:bodyPr>
          <a:lstStyle/>
          <a:p>
            <a:pPr algn="ctr"/>
            <a:r>
              <a:rPr lang="en-US" sz="3200" b="1">
                <a:solidFill>
                  <a:srgbClr val="804082"/>
                </a:solidFill>
              </a:rPr>
              <a:t>OR</a:t>
            </a:r>
          </a:p>
        </p:txBody>
      </p:sp>
      <p:pic>
        <p:nvPicPr>
          <p:cNvPr id="7" name="Picture 6" descr="Illustration of a forearm and hand with a small syringe going into the forearm. The words &quot;TB Skin Test&quot; appear above the illustration.">
            <a:extLst>
              <a:ext uri="{FF2B5EF4-FFF2-40B4-BE49-F238E27FC236}">
                <a16:creationId xmlns:a16="http://schemas.microsoft.com/office/drawing/2014/main" id="{96501A5D-1573-4620-82F1-FC9F8853E86D}"/>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888070" y="2148232"/>
            <a:ext cx="3925600" cy="2054676"/>
          </a:xfrm>
          <a:prstGeom prst="rect">
            <a:avLst/>
          </a:prstGeom>
        </p:spPr>
      </p:pic>
      <p:sp>
        <p:nvSpPr>
          <p:cNvPr id="4" name="Content Placeholder 3">
            <a:extLst>
              <a:ext uri="{FF2B5EF4-FFF2-40B4-BE49-F238E27FC236}">
                <a16:creationId xmlns:a16="http://schemas.microsoft.com/office/drawing/2014/main" id="{32BD222D-9DFC-D24A-8990-A700C7206501}"/>
              </a:ext>
            </a:extLst>
          </p:cNvPr>
          <p:cNvSpPr>
            <a:spLocks noGrp="1"/>
          </p:cNvSpPr>
          <p:nvPr>
            <p:ph idx="13"/>
          </p:nvPr>
        </p:nvSpPr>
        <p:spPr>
          <a:xfrm>
            <a:off x="2380926" y="4710668"/>
            <a:ext cx="3663409" cy="1649717"/>
          </a:xfrm>
        </p:spPr>
        <p:txBody>
          <a:bodyPr>
            <a:noAutofit/>
          </a:bodyPr>
          <a:lstStyle/>
          <a:p>
            <a:pPr marL="174625" indent="0" algn="l"/>
            <a:r>
              <a:rPr lang="en-US" sz="2400"/>
              <a:t>If either test is </a:t>
            </a:r>
            <a:r>
              <a:rPr lang="en-US" sz="2400" b="1"/>
              <a:t>positive</a:t>
            </a:r>
            <a:r>
              <a:rPr lang="en-US" sz="2400"/>
              <a:t>, further tests are done to confirm a diagnosis of TB disease:</a:t>
            </a:r>
          </a:p>
        </p:txBody>
      </p:sp>
      <p:sp>
        <p:nvSpPr>
          <p:cNvPr id="29" name="Content Placeholder 28">
            <a:extLst>
              <a:ext uri="{FF2B5EF4-FFF2-40B4-BE49-F238E27FC236}">
                <a16:creationId xmlns:a16="http://schemas.microsoft.com/office/drawing/2014/main" id="{4E610340-84AF-4C15-99B6-52287C9C04A5}"/>
              </a:ext>
            </a:extLst>
          </p:cNvPr>
          <p:cNvSpPr>
            <a:spLocks noGrp="1"/>
          </p:cNvSpPr>
          <p:nvPr>
            <p:ph idx="17"/>
          </p:nvPr>
        </p:nvSpPr>
        <p:spPr>
          <a:xfrm>
            <a:off x="7154683" y="4712000"/>
            <a:ext cx="4904642" cy="2092129"/>
          </a:xfrm>
        </p:spPr>
        <p:txBody>
          <a:bodyPr>
            <a:noAutofit/>
          </a:bodyPr>
          <a:lstStyle/>
          <a:p>
            <a:pPr marL="401638" lvl="1" indent="-290513">
              <a:lnSpc>
                <a:spcPts val="3360"/>
              </a:lnSpc>
              <a:spcAft>
                <a:spcPts val="3900"/>
              </a:spcAft>
            </a:pPr>
            <a:r>
              <a:rPr lang="en-US"/>
              <a:t>Medical examination</a:t>
            </a:r>
          </a:p>
          <a:p>
            <a:pPr marL="401638" lvl="1" indent="-290513">
              <a:lnSpc>
                <a:spcPts val="3360"/>
              </a:lnSpc>
              <a:spcAft>
                <a:spcPts val="3900"/>
              </a:spcAft>
            </a:pPr>
            <a:r>
              <a:rPr lang="en-US"/>
              <a:t>Chest x-ray</a:t>
            </a:r>
          </a:p>
        </p:txBody>
      </p:sp>
      <p:cxnSp>
        <p:nvCxnSpPr>
          <p:cNvPr id="11" name="Straight Connector 10">
            <a:extLst>
              <a:ext uri="{FF2B5EF4-FFF2-40B4-BE49-F238E27FC236}">
                <a16:creationId xmlns:a16="http://schemas.microsoft.com/office/drawing/2014/main" id="{14151128-0849-C647-BB99-720D76CFE153}"/>
              </a:ext>
              <a:ext uri="{C183D7F6-B498-43B3-948B-1728B52AA6E4}">
                <adec:decorative xmlns:adec="http://schemas.microsoft.com/office/drawing/2017/decorative" val="1"/>
              </a:ext>
            </a:extLst>
          </p:cNvPr>
          <p:cNvCxnSpPr>
            <a:cxnSpLocks/>
          </p:cNvCxnSpPr>
          <p:nvPr/>
        </p:nvCxnSpPr>
        <p:spPr>
          <a:xfrm flipH="1">
            <a:off x="919498" y="5491423"/>
            <a:ext cx="657350" cy="0"/>
          </a:xfrm>
          <a:prstGeom prst="line">
            <a:avLst/>
          </a:prstGeom>
          <a:ln w="60325" cap="rnd">
            <a:gradFill flip="none" rotWithShape="1">
              <a:gsLst>
                <a:gs pos="73000">
                  <a:srgbClr val="A96AA4"/>
                </a:gs>
                <a:gs pos="0">
                  <a:schemeClr val="accent1">
                    <a:lumMod val="5000"/>
                    <a:lumOff val="95000"/>
                  </a:schemeClr>
                </a:gs>
                <a:gs pos="100000">
                  <a:srgbClr val="95458D"/>
                </a:gs>
              </a:gsLst>
              <a:lin ang="10800000" scaled="1"/>
              <a:tileRect/>
            </a:gradFill>
            <a:prstDash val="sysDot"/>
            <a:round/>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4600D519-F6C2-4F06-8AE4-66C5952E7F4B}"/>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822959" y="5535526"/>
            <a:ext cx="810400" cy="845828"/>
          </a:xfrm>
          <a:prstGeom prst="rect">
            <a:avLst/>
          </a:prstGeom>
        </p:spPr>
      </p:pic>
      <p:pic>
        <p:nvPicPr>
          <p:cNvPr id="30" name="Picture 29">
            <a:extLst>
              <a:ext uri="{FF2B5EF4-FFF2-40B4-BE49-F238E27FC236}">
                <a16:creationId xmlns:a16="http://schemas.microsoft.com/office/drawing/2014/main" id="{D31F40C8-D35E-435D-B93F-F9622C4A315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822959" y="4553885"/>
            <a:ext cx="810400" cy="845827"/>
          </a:xfrm>
          <a:prstGeom prst="rect">
            <a:avLst/>
          </a:prstGeom>
        </p:spPr>
      </p:pic>
      <p:pic>
        <p:nvPicPr>
          <p:cNvPr id="16" name="Picture 15">
            <a:extLst>
              <a:ext uri="{FF2B5EF4-FFF2-40B4-BE49-F238E27FC236}">
                <a16:creationId xmlns:a16="http://schemas.microsoft.com/office/drawing/2014/main" id="{1966F786-F52F-6541-A54C-41EF1DA9B236}"/>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76848" y="4957556"/>
            <a:ext cx="958818" cy="1000733"/>
          </a:xfrm>
          <a:prstGeom prst="rect">
            <a:avLst/>
          </a:prstGeom>
        </p:spPr>
      </p:pic>
      <p:cxnSp>
        <p:nvCxnSpPr>
          <p:cNvPr id="33" name="Straight Connector 32">
            <a:extLst>
              <a:ext uri="{FF2B5EF4-FFF2-40B4-BE49-F238E27FC236}">
                <a16:creationId xmlns:a16="http://schemas.microsoft.com/office/drawing/2014/main" id="{7124C9D8-3D7D-4528-9937-B0B5F7581CF5}"/>
              </a:ext>
              <a:ext uri="{C183D7F6-B498-43B3-948B-1728B52AA6E4}">
                <adec:decorative xmlns:adec="http://schemas.microsoft.com/office/drawing/2017/decorative" val="1"/>
              </a:ext>
            </a:extLst>
          </p:cNvPr>
          <p:cNvCxnSpPr>
            <a:cxnSpLocks/>
          </p:cNvCxnSpPr>
          <p:nvPr/>
        </p:nvCxnSpPr>
        <p:spPr>
          <a:xfrm flipH="1">
            <a:off x="5943595" y="5991323"/>
            <a:ext cx="832047" cy="0"/>
          </a:xfrm>
          <a:prstGeom prst="line">
            <a:avLst/>
          </a:prstGeom>
          <a:ln w="60325" cap="rnd">
            <a:gradFill flip="none" rotWithShape="1">
              <a:gsLst>
                <a:gs pos="73000">
                  <a:srgbClr val="A96AA4"/>
                </a:gs>
                <a:gs pos="0">
                  <a:schemeClr val="accent1">
                    <a:lumMod val="5000"/>
                    <a:lumOff val="95000"/>
                    <a:alpha val="0"/>
                  </a:schemeClr>
                </a:gs>
                <a:gs pos="100000">
                  <a:srgbClr val="95458D"/>
                </a:gs>
              </a:gsLst>
              <a:lin ang="10800000" scaled="1"/>
              <a:tileRect/>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BDAAE18-E02E-4B65-8F2A-397B624D292C}"/>
              </a:ext>
              <a:ext uri="{C183D7F6-B498-43B3-948B-1728B52AA6E4}">
                <adec:decorative xmlns:adec="http://schemas.microsoft.com/office/drawing/2017/decorative" val="1"/>
              </a:ext>
            </a:extLst>
          </p:cNvPr>
          <p:cNvCxnSpPr>
            <a:cxnSpLocks/>
          </p:cNvCxnSpPr>
          <p:nvPr/>
        </p:nvCxnSpPr>
        <p:spPr>
          <a:xfrm flipH="1">
            <a:off x="5943595" y="4991671"/>
            <a:ext cx="832047" cy="0"/>
          </a:xfrm>
          <a:prstGeom prst="line">
            <a:avLst/>
          </a:prstGeom>
          <a:ln w="60325" cap="rnd">
            <a:gradFill flip="none" rotWithShape="1">
              <a:gsLst>
                <a:gs pos="73000">
                  <a:srgbClr val="A96AA4"/>
                </a:gs>
                <a:gs pos="0">
                  <a:schemeClr val="accent1">
                    <a:lumMod val="5000"/>
                    <a:lumOff val="95000"/>
                    <a:alpha val="0"/>
                  </a:schemeClr>
                </a:gs>
                <a:gs pos="100000">
                  <a:srgbClr val="95458D"/>
                </a:gs>
              </a:gsLst>
              <a:lin ang="10800000" scaled="1"/>
              <a:tileRect/>
            </a:gradFill>
            <a:prstDash val="sysDot"/>
            <a:round/>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AD049F76-B825-4DFF-B080-AB7D1417AEDA}"/>
              </a:ext>
              <a:ext uri="{C183D7F6-B498-43B3-948B-1728B52AA6E4}">
                <adec:decorative xmlns:adec="http://schemas.microsoft.com/office/drawing/2017/decorative" val="1"/>
              </a:ext>
            </a:extLst>
          </p:cNvPr>
          <p:cNvSpPr>
            <a:spLocks noGrp="1"/>
          </p:cNvSpPr>
          <p:nvPr>
            <p:ph type="sldNum" sz="quarter" idx="12"/>
          </p:nvPr>
        </p:nvSpPr>
        <p:spPr>
          <a:xfrm>
            <a:off x="11472863" y="6492875"/>
            <a:ext cx="709612" cy="365125"/>
          </a:xfrm>
        </p:spPr>
        <p:txBody>
          <a:bodyPr/>
          <a:lstStyle/>
          <a:p>
            <a:fld id="{AEE523A0-1992-604D-8A8B-A1DF82394F2D}" type="slidenum">
              <a:rPr lang="en-US" smtClean="0"/>
              <a:pPr/>
              <a:t>27</a:t>
            </a:fld>
            <a:endParaRPr lang="en-US"/>
          </a:p>
        </p:txBody>
      </p:sp>
    </p:spTree>
    <p:extLst>
      <p:ext uri="{BB962C8B-B14F-4D97-AF65-F5344CB8AC3E}">
        <p14:creationId xmlns:p14="http://schemas.microsoft.com/office/powerpoint/2010/main" val="4013152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028E8-E615-E841-9009-0C4436F946DB}"/>
              </a:ext>
            </a:extLst>
          </p:cNvPr>
          <p:cNvSpPr>
            <a:spLocks noGrp="1"/>
          </p:cNvSpPr>
          <p:nvPr>
            <p:ph type="title"/>
          </p:nvPr>
        </p:nvSpPr>
        <p:spPr>
          <a:xfrm>
            <a:off x="520262" y="396658"/>
            <a:ext cx="10436723" cy="963612"/>
          </a:xfrm>
        </p:spPr>
        <p:txBody>
          <a:bodyPr>
            <a:normAutofit/>
          </a:bodyPr>
          <a:lstStyle/>
          <a:p>
            <a:r>
              <a:rPr lang="en-US" sz="4000">
                <a:solidFill>
                  <a:schemeClr val="bg1"/>
                </a:solidFill>
              </a:rPr>
              <a:t>TB Blood Test</a:t>
            </a:r>
            <a:endParaRPr lang="en-US" sz="4000" b="1">
              <a:solidFill>
                <a:schemeClr val="bg1"/>
              </a:solidFill>
            </a:endParaRPr>
          </a:p>
        </p:txBody>
      </p:sp>
      <p:sp>
        <p:nvSpPr>
          <p:cNvPr id="10" name="Rectangle: Rounded Corners 9">
            <a:extLst>
              <a:ext uri="{FF2B5EF4-FFF2-40B4-BE49-F238E27FC236}">
                <a16:creationId xmlns:a16="http://schemas.microsoft.com/office/drawing/2014/main" id="{2941D850-8D79-439A-991A-B37BFC0FB5F5}"/>
              </a:ext>
              <a:ext uri="{C183D7F6-B498-43B3-948B-1728B52AA6E4}">
                <adec:decorative xmlns:adec="http://schemas.microsoft.com/office/drawing/2017/decorative" val="1"/>
              </a:ext>
            </a:extLst>
          </p:cNvPr>
          <p:cNvSpPr/>
          <p:nvPr/>
        </p:nvSpPr>
        <p:spPr>
          <a:xfrm rot="5400000">
            <a:off x="4736667" y="-1079805"/>
            <a:ext cx="1394091" cy="8775618"/>
          </a:xfrm>
          <a:prstGeom prst="roundRect">
            <a:avLst>
              <a:gd name="adj" fmla="val 7203"/>
            </a:avLst>
          </a:prstGeom>
          <a:gradFill flip="none" rotWithShape="1">
            <a:gsLst>
              <a:gs pos="0">
                <a:schemeClr val="accent3">
                  <a:lumMod val="5000"/>
                  <a:lumOff val="95000"/>
                  <a:alpha val="10000"/>
                </a:schemeClr>
              </a:gs>
              <a:gs pos="100000">
                <a:srgbClr val="804082">
                  <a:alpha val="2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DCE4F65-54C4-4400-9FD0-E715163D4102}"/>
              </a:ext>
              <a:ext uri="{C183D7F6-B498-43B3-948B-1728B52AA6E4}">
                <adec:decorative xmlns:adec="http://schemas.microsoft.com/office/drawing/2017/decorative" val="1"/>
              </a:ext>
            </a:extLst>
          </p:cNvPr>
          <p:cNvSpPr/>
          <p:nvPr/>
        </p:nvSpPr>
        <p:spPr>
          <a:xfrm rot="5400000">
            <a:off x="4832916" y="305763"/>
            <a:ext cx="1201595" cy="8775618"/>
          </a:xfrm>
          <a:prstGeom prst="roundRect">
            <a:avLst>
              <a:gd name="adj" fmla="val 7203"/>
            </a:avLst>
          </a:prstGeom>
          <a:gradFill flip="none" rotWithShape="1">
            <a:gsLst>
              <a:gs pos="0">
                <a:schemeClr val="accent3">
                  <a:lumMod val="5000"/>
                  <a:lumOff val="95000"/>
                  <a:alpha val="10000"/>
                </a:schemeClr>
              </a:gs>
              <a:gs pos="100000">
                <a:srgbClr val="804082">
                  <a:alpha val="2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4A751E9-479E-7849-A94F-DB39C80AFAD7}"/>
              </a:ext>
            </a:extLst>
          </p:cNvPr>
          <p:cNvSpPr>
            <a:spLocks noGrp="1"/>
          </p:cNvSpPr>
          <p:nvPr>
            <p:ph idx="1"/>
          </p:nvPr>
        </p:nvSpPr>
        <p:spPr>
          <a:xfrm>
            <a:off x="580348" y="1948109"/>
            <a:ext cx="9478051" cy="4466165"/>
          </a:xfrm>
        </p:spPr>
        <p:txBody>
          <a:bodyPr>
            <a:noAutofit/>
          </a:bodyPr>
          <a:lstStyle/>
          <a:p>
            <a:pPr marL="0" indent="0">
              <a:lnSpc>
                <a:spcPct val="100000"/>
              </a:lnSpc>
              <a:spcAft>
                <a:spcPts val="2400"/>
              </a:spcAft>
              <a:buNone/>
            </a:pPr>
            <a:r>
              <a:rPr lang="en-US" sz="2400"/>
              <a:t>Blood is drawn and sent to a lab for analysis.</a:t>
            </a:r>
          </a:p>
          <a:p>
            <a:pPr marL="863600" indent="-520700">
              <a:lnSpc>
                <a:spcPct val="100000"/>
              </a:lnSpc>
              <a:spcAft>
                <a:spcPts val="2400"/>
              </a:spcAft>
              <a:buClr>
                <a:srgbClr val="FAFAFB"/>
              </a:buClr>
              <a:buSzPct val="25000"/>
            </a:pPr>
            <a:r>
              <a:rPr lang="en-US" sz="2400" b="1"/>
              <a:t>Positive blood test: </a:t>
            </a:r>
            <a:r>
              <a:rPr lang="en-US" sz="2400"/>
              <a:t>A person </a:t>
            </a:r>
            <a:r>
              <a:rPr lang="en-US" sz="2400" i="1"/>
              <a:t>likely</a:t>
            </a:r>
            <a:r>
              <a:rPr lang="en-US" sz="2400"/>
              <a:t> has been infected with </a:t>
            </a:r>
            <a:br>
              <a:rPr lang="en-US" sz="2400"/>
            </a:br>
            <a:r>
              <a:rPr lang="en-US" sz="2400"/>
              <a:t>TB germs. Additional tests are needed to determine if the person has inactive TB or TB disease.</a:t>
            </a:r>
          </a:p>
          <a:p>
            <a:pPr marL="863600" indent="-520700">
              <a:lnSpc>
                <a:spcPct val="100000"/>
              </a:lnSpc>
              <a:spcAft>
                <a:spcPts val="2400"/>
              </a:spcAft>
              <a:buClr>
                <a:srgbClr val="FAFAFB"/>
              </a:buClr>
              <a:buSzPct val="25000"/>
            </a:pPr>
            <a:r>
              <a:rPr lang="en-US" sz="2400" b="1"/>
              <a:t>Negative blood test: </a:t>
            </a:r>
            <a:r>
              <a:rPr lang="en-US" sz="2400"/>
              <a:t>A person’s blood did not react to the test and inactive TB, or TB disease is not likely.</a:t>
            </a:r>
          </a:p>
          <a:p>
            <a:pPr marL="0" indent="0">
              <a:lnSpc>
                <a:spcPct val="100000"/>
              </a:lnSpc>
              <a:spcAft>
                <a:spcPts val="2400"/>
              </a:spcAft>
              <a:buNone/>
            </a:pPr>
            <a:r>
              <a:rPr lang="en-US" sz="2400"/>
              <a:t>The TB blood test is also known as an Interferon-Gamma Release Assay (IGRA).</a:t>
            </a:r>
          </a:p>
        </p:txBody>
      </p:sp>
      <p:pic>
        <p:nvPicPr>
          <p:cNvPr id="9" name="Picture 8">
            <a:extLst>
              <a:ext uri="{FF2B5EF4-FFF2-40B4-BE49-F238E27FC236}">
                <a16:creationId xmlns:a16="http://schemas.microsoft.com/office/drawing/2014/main" id="{154F2F4C-0A5D-4343-975B-398FD13FA1E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4866" y="2782419"/>
            <a:ext cx="958818" cy="1000733"/>
          </a:xfrm>
          <a:prstGeom prst="rect">
            <a:avLst/>
          </a:prstGeom>
        </p:spPr>
      </p:pic>
      <p:pic>
        <p:nvPicPr>
          <p:cNvPr id="7" name="Picture 6">
            <a:extLst>
              <a:ext uri="{FF2B5EF4-FFF2-40B4-BE49-F238E27FC236}">
                <a16:creationId xmlns:a16="http://schemas.microsoft.com/office/drawing/2014/main" id="{C7101341-26D0-7D42-AF64-F9BEAFC8A9B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4866" y="4145981"/>
            <a:ext cx="958818" cy="1005973"/>
          </a:xfrm>
          <a:prstGeom prst="rect">
            <a:avLst/>
          </a:prstGeom>
        </p:spPr>
      </p:pic>
      <p:sp>
        <p:nvSpPr>
          <p:cNvPr id="8" name="Slide Number Placeholder 7">
            <a:extLst>
              <a:ext uri="{FF2B5EF4-FFF2-40B4-BE49-F238E27FC236}">
                <a16:creationId xmlns:a16="http://schemas.microsoft.com/office/drawing/2014/main" id="{AD049F76-B825-4DFF-B080-AB7D1417AEDA}"/>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28</a:t>
            </a:fld>
            <a:endParaRPr lang="en-US"/>
          </a:p>
        </p:txBody>
      </p:sp>
      <p:pic>
        <p:nvPicPr>
          <p:cNvPr id="5" name="Picture 4">
            <a:extLst>
              <a:ext uri="{FF2B5EF4-FFF2-40B4-BE49-F238E27FC236}">
                <a16:creationId xmlns:a16="http://schemas.microsoft.com/office/drawing/2014/main" id="{F649B792-D0E1-4A81-9854-FF03AB0C22B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730022" y="0"/>
            <a:ext cx="3459801" cy="6493343"/>
          </a:xfrm>
          <a:prstGeom prst="rect">
            <a:avLst/>
          </a:prstGeom>
        </p:spPr>
      </p:pic>
    </p:spTree>
    <p:extLst>
      <p:ext uri="{BB962C8B-B14F-4D97-AF65-F5344CB8AC3E}">
        <p14:creationId xmlns:p14="http://schemas.microsoft.com/office/powerpoint/2010/main" val="2117531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028E8-E615-E841-9009-0C4436F946DB}"/>
              </a:ext>
            </a:extLst>
          </p:cNvPr>
          <p:cNvSpPr>
            <a:spLocks noGrp="1"/>
          </p:cNvSpPr>
          <p:nvPr>
            <p:ph type="title"/>
          </p:nvPr>
        </p:nvSpPr>
        <p:spPr>
          <a:xfrm>
            <a:off x="523418" y="400499"/>
            <a:ext cx="8102600" cy="949325"/>
          </a:xfrm>
        </p:spPr>
        <p:txBody>
          <a:bodyPr>
            <a:normAutofit/>
          </a:bodyPr>
          <a:lstStyle/>
          <a:p>
            <a:r>
              <a:rPr lang="en-US" sz="4000">
                <a:solidFill>
                  <a:schemeClr val="bg1"/>
                </a:solidFill>
              </a:rPr>
              <a:t>TB Skin Test</a:t>
            </a:r>
            <a:endParaRPr lang="en-US" sz="4000" b="1">
              <a:solidFill>
                <a:schemeClr val="bg1"/>
              </a:solidFill>
            </a:endParaRPr>
          </a:p>
        </p:txBody>
      </p:sp>
      <p:sp>
        <p:nvSpPr>
          <p:cNvPr id="10" name="Rectangle: Rounded Corners 9">
            <a:extLst>
              <a:ext uri="{FF2B5EF4-FFF2-40B4-BE49-F238E27FC236}">
                <a16:creationId xmlns:a16="http://schemas.microsoft.com/office/drawing/2014/main" id="{760E579E-6398-4A04-A997-E469396C7D1A}"/>
              </a:ext>
              <a:ext uri="{C183D7F6-B498-43B3-948B-1728B52AA6E4}">
                <adec:decorative xmlns:adec="http://schemas.microsoft.com/office/drawing/2017/decorative" val="1"/>
              </a:ext>
            </a:extLst>
          </p:cNvPr>
          <p:cNvSpPr/>
          <p:nvPr/>
        </p:nvSpPr>
        <p:spPr>
          <a:xfrm rot="10800000">
            <a:off x="5063035" y="3004366"/>
            <a:ext cx="4248233" cy="3251467"/>
          </a:xfrm>
          <a:prstGeom prst="roundRect">
            <a:avLst>
              <a:gd name="adj" fmla="val 7203"/>
            </a:avLst>
          </a:prstGeom>
          <a:gradFill flip="none" rotWithShape="1">
            <a:gsLst>
              <a:gs pos="0">
                <a:schemeClr val="accent3">
                  <a:lumMod val="5000"/>
                  <a:lumOff val="95000"/>
                  <a:alpha val="10000"/>
                </a:schemeClr>
              </a:gs>
              <a:gs pos="100000">
                <a:srgbClr val="804082">
                  <a:alpha val="2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FA8B251-EB27-43C8-944E-7C42329CE9CF}"/>
              </a:ext>
              <a:ext uri="{C183D7F6-B498-43B3-948B-1728B52AA6E4}">
                <adec:decorative xmlns:adec="http://schemas.microsoft.com/office/drawing/2017/decorative" val="1"/>
              </a:ext>
            </a:extLst>
          </p:cNvPr>
          <p:cNvSpPr/>
          <p:nvPr/>
        </p:nvSpPr>
        <p:spPr>
          <a:xfrm rot="10800000">
            <a:off x="557942" y="3004366"/>
            <a:ext cx="4248233" cy="3251467"/>
          </a:xfrm>
          <a:prstGeom prst="roundRect">
            <a:avLst>
              <a:gd name="adj" fmla="val 7203"/>
            </a:avLst>
          </a:prstGeom>
          <a:gradFill flip="none" rotWithShape="1">
            <a:gsLst>
              <a:gs pos="0">
                <a:schemeClr val="accent3">
                  <a:lumMod val="5000"/>
                  <a:lumOff val="95000"/>
                  <a:alpha val="10000"/>
                </a:schemeClr>
              </a:gs>
              <a:gs pos="100000">
                <a:srgbClr val="804082">
                  <a:alpha val="2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4A751E9-479E-7849-A94F-DB39C80AFAD7}"/>
              </a:ext>
            </a:extLst>
          </p:cNvPr>
          <p:cNvSpPr>
            <a:spLocks noGrp="1"/>
          </p:cNvSpPr>
          <p:nvPr>
            <p:ph idx="1"/>
          </p:nvPr>
        </p:nvSpPr>
        <p:spPr>
          <a:xfrm>
            <a:off x="557943" y="1987440"/>
            <a:ext cx="8682990" cy="3163324"/>
          </a:xfrm>
        </p:spPr>
        <p:txBody>
          <a:bodyPr>
            <a:normAutofit/>
          </a:bodyPr>
          <a:lstStyle/>
          <a:p>
            <a:pPr marL="0" indent="0">
              <a:lnSpc>
                <a:spcPct val="100000"/>
              </a:lnSpc>
              <a:spcAft>
                <a:spcPts val="500"/>
              </a:spcAft>
              <a:buNone/>
            </a:pPr>
            <a:r>
              <a:rPr lang="en-US" sz="2400"/>
              <a:t>The TB skin test, also called the Mantoux tuberculin skin test (TST), requires two visits with a health care provider</a:t>
            </a:r>
          </a:p>
        </p:txBody>
      </p:sp>
      <p:sp>
        <p:nvSpPr>
          <p:cNvPr id="4" name="Content Placeholder 3">
            <a:extLst>
              <a:ext uri="{FF2B5EF4-FFF2-40B4-BE49-F238E27FC236}">
                <a16:creationId xmlns:a16="http://schemas.microsoft.com/office/drawing/2014/main" id="{32BD222D-9DFC-D24A-8990-A700C7206501}"/>
              </a:ext>
            </a:extLst>
          </p:cNvPr>
          <p:cNvSpPr>
            <a:spLocks noGrp="1"/>
          </p:cNvSpPr>
          <p:nvPr>
            <p:ph idx="13"/>
          </p:nvPr>
        </p:nvSpPr>
        <p:spPr>
          <a:xfrm>
            <a:off x="778254" y="3103173"/>
            <a:ext cx="3874291" cy="364657"/>
          </a:xfrm>
        </p:spPr>
        <p:txBody>
          <a:bodyPr>
            <a:noAutofit/>
          </a:bodyPr>
          <a:lstStyle/>
          <a:p>
            <a:r>
              <a:rPr lang="en-US" sz="1900"/>
              <a:t>On the </a:t>
            </a:r>
            <a:r>
              <a:rPr lang="en-US" sz="1900" b="1"/>
              <a:t>first visit, </a:t>
            </a:r>
            <a:r>
              <a:rPr lang="en-US" sz="1900"/>
              <a:t>a test is </a:t>
            </a:r>
            <a:r>
              <a:rPr lang="en-US" sz="1900" b="1"/>
              <a:t>placed</a:t>
            </a:r>
            <a:endParaRPr lang="en-US" sz="1900"/>
          </a:p>
        </p:txBody>
      </p:sp>
      <p:pic>
        <p:nvPicPr>
          <p:cNvPr id="13" name="Picture 12" descr="A gloved hand uses a small syringe to place fluid under the skin.">
            <a:extLst>
              <a:ext uri="{FF2B5EF4-FFF2-40B4-BE49-F238E27FC236}">
                <a16:creationId xmlns:a16="http://schemas.microsoft.com/office/drawing/2014/main" id="{E9BC0F23-85C5-E14B-8D1F-26866CC7ABFC}"/>
              </a:ext>
            </a:extLst>
          </p:cNvPr>
          <p:cNvPicPr/>
          <p:nvPr/>
        </p:nvPicPr>
        <p:blipFill>
          <a:blip r:embed="rId3" cstate="screen">
            <a:extLst>
              <a:ext uri="{28A0092B-C50C-407E-A947-70E740481C1C}">
                <a14:useLocalDpi xmlns:a14="http://schemas.microsoft.com/office/drawing/2010/main"/>
              </a:ext>
            </a:extLst>
          </a:blip>
          <a:srcRect/>
          <a:stretch>
            <a:fillRect/>
          </a:stretch>
        </p:blipFill>
        <p:spPr>
          <a:xfrm>
            <a:off x="897081" y="3614237"/>
            <a:ext cx="3628658" cy="2726451"/>
          </a:xfrm>
          <a:prstGeom prst="rect">
            <a:avLst/>
          </a:prstGeom>
        </p:spPr>
      </p:pic>
      <p:sp>
        <p:nvSpPr>
          <p:cNvPr id="11" name="Content Placeholder 10">
            <a:extLst>
              <a:ext uri="{FF2B5EF4-FFF2-40B4-BE49-F238E27FC236}">
                <a16:creationId xmlns:a16="http://schemas.microsoft.com/office/drawing/2014/main" id="{A644CE9A-087A-E248-BA99-9235726E403E}"/>
              </a:ext>
            </a:extLst>
          </p:cNvPr>
          <p:cNvSpPr>
            <a:spLocks noGrp="1"/>
          </p:cNvSpPr>
          <p:nvPr>
            <p:ph idx="17"/>
          </p:nvPr>
        </p:nvSpPr>
        <p:spPr>
          <a:xfrm>
            <a:off x="5109834" y="3103173"/>
            <a:ext cx="4201433" cy="364657"/>
          </a:xfrm>
        </p:spPr>
        <p:txBody>
          <a:bodyPr>
            <a:noAutofit/>
          </a:bodyPr>
          <a:lstStyle/>
          <a:p>
            <a:r>
              <a:rPr lang="en-US" sz="1900"/>
              <a:t>On the </a:t>
            </a:r>
            <a:r>
              <a:rPr lang="en-US" sz="1900" b="1"/>
              <a:t>second visit, </a:t>
            </a:r>
            <a:r>
              <a:rPr lang="en-US" sz="1900"/>
              <a:t>the test is </a:t>
            </a:r>
            <a:r>
              <a:rPr lang="en-US" sz="1900" b="1"/>
              <a:t>read</a:t>
            </a:r>
            <a:endParaRPr lang="en-US" sz="1900"/>
          </a:p>
        </p:txBody>
      </p:sp>
      <p:pic>
        <p:nvPicPr>
          <p:cNvPr id="14" name="Picture 13" descr="A hand holds a ruler up against the induration from the TST, and arrows indicate the correct measurement on the induration only, not the reddened area around it. The induration in this image is 10mm.">
            <a:extLst>
              <a:ext uri="{FF2B5EF4-FFF2-40B4-BE49-F238E27FC236}">
                <a16:creationId xmlns:a16="http://schemas.microsoft.com/office/drawing/2014/main" id="{52D40D50-5AEE-CE48-95FD-71DC6D4C759D}"/>
              </a:ext>
            </a:extLst>
          </p:cNvPr>
          <p:cNvPicPr/>
          <p:nvPr/>
        </p:nvPicPr>
        <p:blipFill rotWithShape="1">
          <a:blip r:embed="rId4" cstate="screen">
            <a:extLst>
              <a:ext uri="{28A0092B-C50C-407E-A947-70E740481C1C}">
                <a14:useLocalDpi xmlns:a14="http://schemas.microsoft.com/office/drawing/2010/main"/>
              </a:ext>
            </a:extLst>
          </a:blip>
          <a:srcRect t="3384"/>
          <a:stretch/>
        </p:blipFill>
        <p:spPr>
          <a:xfrm>
            <a:off x="5396221" y="3614237"/>
            <a:ext cx="3628658" cy="2634207"/>
          </a:xfrm>
          <a:prstGeom prst="rect">
            <a:avLst/>
          </a:prstGeom>
        </p:spPr>
      </p:pic>
      <p:pic>
        <p:nvPicPr>
          <p:cNvPr id="6" name="Picture 5">
            <a:extLst>
              <a:ext uri="{FF2B5EF4-FFF2-40B4-BE49-F238E27FC236}">
                <a16:creationId xmlns:a16="http://schemas.microsoft.com/office/drawing/2014/main" id="{0B251616-6F9A-43EE-B6C0-9C3C430B8B8E}"/>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90713" y="-5137"/>
            <a:ext cx="3401287" cy="6497799"/>
          </a:xfrm>
          <a:prstGeom prst="rect">
            <a:avLst/>
          </a:prstGeom>
        </p:spPr>
      </p:pic>
      <p:sp>
        <p:nvSpPr>
          <p:cNvPr id="8" name="Slide Number Placeholder 7">
            <a:extLst>
              <a:ext uri="{FF2B5EF4-FFF2-40B4-BE49-F238E27FC236}">
                <a16:creationId xmlns:a16="http://schemas.microsoft.com/office/drawing/2014/main" id="{AD049F76-B825-4DFF-B080-AB7D1417AEDA}"/>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29</a:t>
            </a:fld>
            <a:endParaRPr lang="en-US"/>
          </a:p>
        </p:txBody>
      </p:sp>
    </p:spTree>
    <p:extLst>
      <p:ext uri="{BB962C8B-B14F-4D97-AF65-F5344CB8AC3E}">
        <p14:creationId xmlns:p14="http://schemas.microsoft.com/office/powerpoint/2010/main" val="2071316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C7B7B-C061-5B45-8EB0-528132F2C273}"/>
              </a:ext>
            </a:extLst>
          </p:cNvPr>
          <p:cNvSpPr>
            <a:spLocks noGrp="1"/>
          </p:cNvSpPr>
          <p:nvPr>
            <p:ph type="title"/>
          </p:nvPr>
        </p:nvSpPr>
        <p:spPr/>
        <p:txBody>
          <a:bodyPr/>
          <a:lstStyle/>
          <a:p>
            <a:r>
              <a:rPr lang="en-US"/>
              <a:t>What is Tuberculosis (TB)?</a:t>
            </a:r>
          </a:p>
        </p:txBody>
      </p:sp>
    </p:spTree>
    <p:extLst>
      <p:ext uri="{BB962C8B-B14F-4D97-AF65-F5344CB8AC3E}">
        <p14:creationId xmlns:p14="http://schemas.microsoft.com/office/powerpoint/2010/main" val="29348385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028E8-E615-E841-9009-0C4436F946DB}"/>
              </a:ext>
            </a:extLst>
          </p:cNvPr>
          <p:cNvSpPr>
            <a:spLocks noGrp="1"/>
          </p:cNvSpPr>
          <p:nvPr>
            <p:ph type="title"/>
          </p:nvPr>
        </p:nvSpPr>
        <p:spPr>
          <a:xfrm>
            <a:off x="520262" y="396658"/>
            <a:ext cx="9783797" cy="963612"/>
          </a:xfrm>
        </p:spPr>
        <p:txBody>
          <a:bodyPr>
            <a:normAutofit fontScale="90000"/>
          </a:bodyPr>
          <a:lstStyle/>
          <a:p>
            <a:pPr>
              <a:lnSpc>
                <a:spcPct val="100000"/>
              </a:lnSpc>
            </a:pPr>
            <a:r>
              <a:rPr lang="en-US" sz="4000" b="1">
                <a:solidFill>
                  <a:schemeClr val="bg1"/>
                </a:solidFill>
              </a:rPr>
              <a:t>People Vaccinated with BCG</a:t>
            </a:r>
            <a:br>
              <a:rPr lang="en-US" sz="4000" b="1">
                <a:solidFill>
                  <a:schemeClr val="bg1"/>
                </a:solidFill>
              </a:rPr>
            </a:br>
            <a:r>
              <a:rPr lang="en-US" sz="4000">
                <a:solidFill>
                  <a:schemeClr val="bg1"/>
                </a:solidFill>
              </a:rPr>
              <a:t>Can Still Get TB Disease</a:t>
            </a:r>
            <a:endParaRPr lang="en-US" sz="4000" b="1">
              <a:solidFill>
                <a:schemeClr val="bg1"/>
              </a:solidFill>
            </a:endParaRPr>
          </a:p>
        </p:txBody>
      </p:sp>
      <p:sp>
        <p:nvSpPr>
          <p:cNvPr id="3" name="Content Placeholder 2">
            <a:extLst>
              <a:ext uri="{FF2B5EF4-FFF2-40B4-BE49-F238E27FC236}">
                <a16:creationId xmlns:a16="http://schemas.microsoft.com/office/drawing/2014/main" id="{24A751E9-479E-7849-A94F-DB39C80AFAD7}"/>
              </a:ext>
            </a:extLst>
          </p:cNvPr>
          <p:cNvSpPr>
            <a:spLocks noGrp="1"/>
          </p:cNvSpPr>
          <p:nvPr>
            <p:ph idx="1"/>
          </p:nvPr>
        </p:nvSpPr>
        <p:spPr>
          <a:xfrm>
            <a:off x="580349" y="1995177"/>
            <a:ext cx="8834593" cy="4147129"/>
          </a:xfrm>
        </p:spPr>
        <p:txBody>
          <a:bodyPr>
            <a:normAutofit/>
          </a:bodyPr>
          <a:lstStyle/>
          <a:p>
            <a:pPr marL="0" indent="0">
              <a:lnSpc>
                <a:spcPct val="100000"/>
              </a:lnSpc>
              <a:spcAft>
                <a:spcPts val="500"/>
              </a:spcAft>
              <a:buNone/>
            </a:pPr>
            <a:r>
              <a:rPr lang="en-US" sz="2400" err="1"/>
              <a:t>Bacille</a:t>
            </a:r>
            <a:r>
              <a:rPr lang="en-US" sz="2400"/>
              <a:t> Calmette-</a:t>
            </a:r>
            <a:r>
              <a:rPr lang="en-US" sz="2400" err="1"/>
              <a:t>Guérin</a:t>
            </a:r>
            <a:r>
              <a:rPr lang="en-US" sz="2400"/>
              <a:t> (BCG) </a:t>
            </a:r>
          </a:p>
          <a:p>
            <a:pPr marL="525463">
              <a:lnSpc>
                <a:spcPct val="100000"/>
              </a:lnSpc>
              <a:spcAft>
                <a:spcPts val="500"/>
              </a:spcAft>
            </a:pPr>
            <a:r>
              <a:rPr lang="en-US" sz="2400"/>
              <a:t>Is a vaccine for TB disease</a:t>
            </a:r>
          </a:p>
          <a:p>
            <a:pPr marL="525463">
              <a:lnSpc>
                <a:spcPct val="100000"/>
              </a:lnSpc>
              <a:spcAft>
                <a:spcPts val="500"/>
              </a:spcAft>
            </a:pPr>
            <a:r>
              <a:rPr lang="en-US" sz="2400"/>
              <a:t>The TB vaccine is not widely used in the United States</a:t>
            </a:r>
          </a:p>
          <a:p>
            <a:pPr marL="525463">
              <a:lnSpc>
                <a:spcPct val="100000"/>
              </a:lnSpc>
              <a:spcAft>
                <a:spcPts val="500"/>
              </a:spcAft>
            </a:pPr>
            <a:r>
              <a:rPr lang="en-US" sz="2400"/>
              <a:t>Is often given to infants and small children in countries where TB is more common</a:t>
            </a:r>
          </a:p>
          <a:p>
            <a:pPr marL="525463">
              <a:lnSpc>
                <a:spcPct val="100000"/>
              </a:lnSpc>
              <a:spcAft>
                <a:spcPts val="500"/>
              </a:spcAft>
            </a:pPr>
            <a:r>
              <a:rPr lang="en-US" sz="2400"/>
              <a:t>Protects against severe forms of active TB in children</a:t>
            </a:r>
          </a:p>
          <a:p>
            <a:pPr marL="525463">
              <a:lnSpc>
                <a:spcPct val="100000"/>
              </a:lnSpc>
              <a:spcAft>
                <a:spcPts val="500"/>
              </a:spcAft>
            </a:pPr>
            <a:r>
              <a:rPr lang="en-US" sz="2400"/>
              <a:t>Protection from TB goes away as people get older</a:t>
            </a:r>
          </a:p>
          <a:p>
            <a:pPr marL="296863" indent="0">
              <a:lnSpc>
                <a:spcPct val="100000"/>
              </a:lnSpc>
              <a:spcAft>
                <a:spcPts val="500"/>
              </a:spcAft>
              <a:buNone/>
            </a:pPr>
            <a:endParaRPr lang="en-US" sz="1100"/>
          </a:p>
        </p:txBody>
      </p:sp>
      <p:pic>
        <p:nvPicPr>
          <p:cNvPr id="6" name="Picture 5">
            <a:extLst>
              <a:ext uri="{FF2B5EF4-FFF2-40B4-BE49-F238E27FC236}">
                <a16:creationId xmlns:a16="http://schemas.microsoft.com/office/drawing/2014/main" id="{8C38B03E-4474-4E05-A063-3333A44265B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91210" y="0"/>
            <a:ext cx="4400790" cy="6493343"/>
          </a:xfrm>
          <a:prstGeom prst="rect">
            <a:avLst/>
          </a:prstGeom>
        </p:spPr>
      </p:pic>
      <p:sp>
        <p:nvSpPr>
          <p:cNvPr id="8" name="Slide Number Placeholder 7">
            <a:extLst>
              <a:ext uri="{FF2B5EF4-FFF2-40B4-BE49-F238E27FC236}">
                <a16:creationId xmlns:a16="http://schemas.microsoft.com/office/drawing/2014/main" id="{AD049F76-B825-4DFF-B080-AB7D1417AEDA}"/>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30</a:t>
            </a:fld>
            <a:endParaRPr lang="en-US"/>
          </a:p>
        </p:txBody>
      </p:sp>
    </p:spTree>
    <p:extLst>
      <p:ext uri="{BB962C8B-B14F-4D97-AF65-F5344CB8AC3E}">
        <p14:creationId xmlns:p14="http://schemas.microsoft.com/office/powerpoint/2010/main" val="9231380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028E8-E615-E841-9009-0C4436F946DB}"/>
              </a:ext>
            </a:extLst>
          </p:cNvPr>
          <p:cNvSpPr>
            <a:spLocks noGrp="1"/>
          </p:cNvSpPr>
          <p:nvPr>
            <p:ph type="title"/>
          </p:nvPr>
        </p:nvSpPr>
        <p:spPr>
          <a:xfrm>
            <a:off x="520262" y="396658"/>
            <a:ext cx="8463718" cy="963612"/>
          </a:xfrm>
        </p:spPr>
        <p:txBody>
          <a:bodyPr>
            <a:noAutofit/>
          </a:bodyPr>
          <a:lstStyle/>
          <a:p>
            <a:pPr>
              <a:lnSpc>
                <a:spcPct val="100000"/>
              </a:lnSpc>
            </a:pPr>
            <a:r>
              <a:rPr lang="en-US" sz="3200" b="1">
                <a:solidFill>
                  <a:schemeClr val="bg1"/>
                </a:solidFill>
              </a:rPr>
              <a:t>TB Blood Tests Are Preferred for People Who H</a:t>
            </a:r>
            <a:r>
              <a:rPr lang="en-US" sz="3200">
                <a:solidFill>
                  <a:schemeClr val="bg1"/>
                </a:solidFill>
              </a:rPr>
              <a:t>ave Received the TB Vaccine (BCG)</a:t>
            </a:r>
            <a:endParaRPr lang="en-US" sz="3200" b="1">
              <a:solidFill>
                <a:schemeClr val="bg1"/>
              </a:solidFill>
            </a:endParaRPr>
          </a:p>
        </p:txBody>
      </p:sp>
      <p:sp>
        <p:nvSpPr>
          <p:cNvPr id="3" name="Content Placeholder 2">
            <a:extLst>
              <a:ext uri="{FF2B5EF4-FFF2-40B4-BE49-F238E27FC236}">
                <a16:creationId xmlns:a16="http://schemas.microsoft.com/office/drawing/2014/main" id="{24A751E9-479E-7849-A94F-DB39C80AFAD7}"/>
              </a:ext>
            </a:extLst>
          </p:cNvPr>
          <p:cNvSpPr>
            <a:spLocks noGrp="1"/>
          </p:cNvSpPr>
          <p:nvPr>
            <p:ph idx="1"/>
          </p:nvPr>
        </p:nvSpPr>
        <p:spPr>
          <a:xfrm>
            <a:off x="580349" y="1995177"/>
            <a:ext cx="8154075" cy="4147129"/>
          </a:xfrm>
        </p:spPr>
        <p:txBody>
          <a:bodyPr>
            <a:normAutofit/>
          </a:bodyPr>
          <a:lstStyle/>
          <a:p>
            <a:pPr>
              <a:lnSpc>
                <a:spcPct val="100000"/>
              </a:lnSpc>
              <a:spcBef>
                <a:spcPts val="1800"/>
              </a:spcBef>
            </a:pPr>
            <a:r>
              <a:rPr lang="en-US" sz="2400"/>
              <a:t>The TB vaccine (BCG) may cause a positive TB skin test</a:t>
            </a:r>
          </a:p>
          <a:p>
            <a:pPr>
              <a:lnSpc>
                <a:spcPct val="100000"/>
              </a:lnSpc>
              <a:spcBef>
                <a:spcPts val="1800"/>
              </a:spcBef>
            </a:pPr>
            <a:r>
              <a:rPr lang="en-US" sz="2400"/>
              <a:t>The TB vaccine does not affect TB blood tests results</a:t>
            </a:r>
          </a:p>
          <a:p>
            <a:pPr>
              <a:lnSpc>
                <a:spcPct val="100000"/>
              </a:lnSpc>
              <a:spcBef>
                <a:spcPts val="1800"/>
              </a:spcBef>
            </a:pPr>
            <a:r>
              <a:rPr lang="en-US" sz="2400"/>
              <a:t>TB blood tests give more accurate results in people who have received the TB vaccine</a:t>
            </a:r>
          </a:p>
          <a:p>
            <a:pPr>
              <a:lnSpc>
                <a:spcPct val="100000"/>
              </a:lnSpc>
              <a:spcBef>
                <a:spcPts val="1800"/>
              </a:spcBef>
            </a:pPr>
            <a:r>
              <a:rPr lang="en-US" sz="2400"/>
              <a:t>Anyone who has received the TB vaccine should receive a TB blood test instead of a TB skin test</a:t>
            </a:r>
            <a:endParaRPr lang="en-US"/>
          </a:p>
          <a:p>
            <a:endParaRPr lang="en-US" sz="2400"/>
          </a:p>
        </p:txBody>
      </p:sp>
      <p:pic>
        <p:nvPicPr>
          <p:cNvPr id="6" name="Picture 5">
            <a:extLst>
              <a:ext uri="{FF2B5EF4-FFF2-40B4-BE49-F238E27FC236}">
                <a16:creationId xmlns:a16="http://schemas.microsoft.com/office/drawing/2014/main" id="{D5F967FE-E08A-4B06-9476-9A59605344F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6948" y="0"/>
            <a:ext cx="3415052" cy="6501384"/>
          </a:xfrm>
          <a:prstGeom prst="rect">
            <a:avLst/>
          </a:prstGeom>
        </p:spPr>
      </p:pic>
      <p:sp>
        <p:nvSpPr>
          <p:cNvPr id="8" name="Slide Number Placeholder 7">
            <a:extLst>
              <a:ext uri="{FF2B5EF4-FFF2-40B4-BE49-F238E27FC236}">
                <a16:creationId xmlns:a16="http://schemas.microsoft.com/office/drawing/2014/main" id="{AD049F76-B825-4DFF-B080-AB7D1417AEDA}"/>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31</a:t>
            </a:fld>
            <a:endParaRPr lang="en-US"/>
          </a:p>
        </p:txBody>
      </p:sp>
    </p:spTree>
    <p:extLst>
      <p:ext uri="{BB962C8B-B14F-4D97-AF65-F5344CB8AC3E}">
        <p14:creationId xmlns:p14="http://schemas.microsoft.com/office/powerpoint/2010/main" val="33264116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7F2A2-28DA-1640-B1F5-1F8092F2C02A}"/>
              </a:ext>
            </a:extLst>
          </p:cNvPr>
          <p:cNvSpPr>
            <a:spLocks noGrp="1"/>
          </p:cNvSpPr>
          <p:nvPr>
            <p:ph type="title"/>
          </p:nvPr>
        </p:nvSpPr>
        <p:spPr/>
        <p:txBody>
          <a:bodyPr/>
          <a:lstStyle/>
          <a:p>
            <a:r>
              <a:rPr lang="en-US"/>
              <a:t>Treatment</a:t>
            </a:r>
          </a:p>
        </p:txBody>
      </p:sp>
    </p:spTree>
    <p:extLst>
      <p:ext uri="{BB962C8B-B14F-4D97-AF65-F5344CB8AC3E}">
        <p14:creationId xmlns:p14="http://schemas.microsoft.com/office/powerpoint/2010/main" val="1182498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028E8-E615-E841-9009-0C4436F946DB}"/>
              </a:ext>
            </a:extLst>
          </p:cNvPr>
          <p:cNvSpPr>
            <a:spLocks noGrp="1"/>
          </p:cNvSpPr>
          <p:nvPr>
            <p:ph type="title"/>
          </p:nvPr>
        </p:nvSpPr>
        <p:spPr>
          <a:xfrm>
            <a:off x="520262" y="396658"/>
            <a:ext cx="8298624" cy="963612"/>
          </a:xfrm>
        </p:spPr>
        <p:txBody>
          <a:bodyPr>
            <a:noAutofit/>
          </a:bodyPr>
          <a:lstStyle/>
          <a:p>
            <a:pPr>
              <a:lnSpc>
                <a:spcPct val="100000"/>
              </a:lnSpc>
            </a:pPr>
            <a:r>
              <a:rPr lang="en-US" sz="3200">
                <a:solidFill>
                  <a:schemeClr val="bg1"/>
                </a:solidFill>
              </a:rPr>
              <a:t>Treatment for Inactive TB Can Prevent the Development of TB Disease</a:t>
            </a:r>
            <a:endParaRPr lang="en-US" sz="3200" b="1">
              <a:solidFill>
                <a:schemeClr val="bg1"/>
              </a:solidFill>
            </a:endParaRPr>
          </a:p>
        </p:txBody>
      </p:sp>
      <p:sp>
        <p:nvSpPr>
          <p:cNvPr id="3" name="Content Placeholder 2">
            <a:extLst>
              <a:ext uri="{FF2B5EF4-FFF2-40B4-BE49-F238E27FC236}">
                <a16:creationId xmlns:a16="http://schemas.microsoft.com/office/drawing/2014/main" id="{24A751E9-479E-7849-A94F-DB39C80AFAD7}"/>
              </a:ext>
            </a:extLst>
          </p:cNvPr>
          <p:cNvSpPr>
            <a:spLocks noGrp="1"/>
          </p:cNvSpPr>
          <p:nvPr>
            <p:ph idx="1"/>
          </p:nvPr>
        </p:nvSpPr>
        <p:spPr>
          <a:xfrm>
            <a:off x="580350" y="1995177"/>
            <a:ext cx="8468400" cy="4147129"/>
          </a:xfrm>
        </p:spPr>
        <p:txBody>
          <a:bodyPr>
            <a:normAutofit/>
          </a:bodyPr>
          <a:lstStyle/>
          <a:p>
            <a:pPr>
              <a:lnSpc>
                <a:spcPct val="100000"/>
              </a:lnSpc>
              <a:spcAft>
                <a:spcPts val="800"/>
              </a:spcAft>
            </a:pPr>
            <a:r>
              <a:rPr lang="en-US" sz="2400"/>
              <a:t>People with inactive TB will not feel sick</a:t>
            </a:r>
          </a:p>
          <a:p>
            <a:pPr lvl="1">
              <a:lnSpc>
                <a:spcPct val="100000"/>
              </a:lnSpc>
              <a:spcAft>
                <a:spcPts val="800"/>
              </a:spcAft>
            </a:pPr>
            <a:r>
              <a:rPr lang="en-US" sz="2000"/>
              <a:t>As long as TB germs remain in the body, they can become active, multiply, and make someone sick with TB disease</a:t>
            </a:r>
          </a:p>
          <a:p>
            <a:pPr>
              <a:lnSpc>
                <a:spcPct val="100000"/>
              </a:lnSpc>
              <a:spcAft>
                <a:spcPts val="800"/>
              </a:spcAft>
            </a:pPr>
            <a:r>
              <a:rPr lang="en-US" sz="2400"/>
              <a:t>People with inactive TB</a:t>
            </a:r>
          </a:p>
          <a:p>
            <a:pPr lvl="1">
              <a:lnSpc>
                <a:spcPct val="100000"/>
              </a:lnSpc>
              <a:spcAft>
                <a:spcPts val="800"/>
              </a:spcAft>
            </a:pPr>
            <a:r>
              <a:rPr lang="en-US" sz="2000"/>
              <a:t>Should take medicine to prevent the development of TB disease, even though they don’t feel sick</a:t>
            </a:r>
          </a:p>
        </p:txBody>
      </p:sp>
      <p:pic>
        <p:nvPicPr>
          <p:cNvPr id="6" name="Picture 5">
            <a:extLst>
              <a:ext uri="{FF2B5EF4-FFF2-40B4-BE49-F238E27FC236}">
                <a16:creationId xmlns:a16="http://schemas.microsoft.com/office/drawing/2014/main" id="{84E47664-65C6-4F95-9995-285DE5DD4ECD}"/>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61896" y="0"/>
            <a:ext cx="3430104" cy="6493343"/>
          </a:xfrm>
          <a:prstGeom prst="rect">
            <a:avLst/>
          </a:prstGeom>
        </p:spPr>
      </p:pic>
      <p:sp>
        <p:nvSpPr>
          <p:cNvPr id="8" name="Slide Number Placeholder 7">
            <a:extLst>
              <a:ext uri="{FF2B5EF4-FFF2-40B4-BE49-F238E27FC236}">
                <a16:creationId xmlns:a16="http://schemas.microsoft.com/office/drawing/2014/main" id="{AD049F76-B825-4DFF-B080-AB7D1417AEDA}"/>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33</a:t>
            </a:fld>
            <a:endParaRPr lang="en-US"/>
          </a:p>
        </p:txBody>
      </p:sp>
    </p:spTree>
    <p:extLst>
      <p:ext uri="{BB962C8B-B14F-4D97-AF65-F5344CB8AC3E}">
        <p14:creationId xmlns:p14="http://schemas.microsoft.com/office/powerpoint/2010/main" val="39009105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028E8-E615-E841-9009-0C4436F946DB}"/>
              </a:ext>
            </a:extLst>
          </p:cNvPr>
          <p:cNvSpPr>
            <a:spLocks noGrp="1"/>
          </p:cNvSpPr>
          <p:nvPr>
            <p:ph type="title"/>
          </p:nvPr>
        </p:nvSpPr>
        <p:spPr>
          <a:xfrm>
            <a:off x="551496" y="427073"/>
            <a:ext cx="8265739" cy="949325"/>
          </a:xfrm>
        </p:spPr>
        <p:txBody>
          <a:bodyPr>
            <a:noAutofit/>
          </a:bodyPr>
          <a:lstStyle/>
          <a:p>
            <a:r>
              <a:rPr lang="en-US" sz="4000">
                <a:solidFill>
                  <a:schemeClr val="bg1"/>
                </a:solidFill>
              </a:rPr>
              <a:t>Treatment for Inactive TB</a:t>
            </a:r>
            <a:endParaRPr lang="en-US" sz="4000" b="1">
              <a:solidFill>
                <a:schemeClr val="bg1"/>
              </a:solidFill>
            </a:endParaRPr>
          </a:p>
        </p:txBody>
      </p:sp>
      <p:sp>
        <p:nvSpPr>
          <p:cNvPr id="3" name="Content Placeholder 2">
            <a:extLst>
              <a:ext uri="{FF2B5EF4-FFF2-40B4-BE49-F238E27FC236}">
                <a16:creationId xmlns:a16="http://schemas.microsoft.com/office/drawing/2014/main" id="{24A751E9-479E-7849-A94F-DB39C80AFAD7}"/>
              </a:ext>
            </a:extLst>
          </p:cNvPr>
          <p:cNvSpPr>
            <a:spLocks noGrp="1"/>
          </p:cNvSpPr>
          <p:nvPr>
            <p:ph idx="1"/>
          </p:nvPr>
        </p:nvSpPr>
        <p:spPr>
          <a:xfrm>
            <a:off x="555170" y="1958797"/>
            <a:ext cx="8878762" cy="634267"/>
          </a:xfrm>
        </p:spPr>
        <p:txBody>
          <a:bodyPr>
            <a:normAutofit/>
          </a:bodyPr>
          <a:lstStyle/>
          <a:p>
            <a:pPr marL="0" indent="0">
              <a:lnSpc>
                <a:spcPct val="100000"/>
              </a:lnSpc>
              <a:spcAft>
                <a:spcPts val="500"/>
              </a:spcAft>
              <a:buNone/>
            </a:pPr>
            <a:r>
              <a:rPr lang="en-US" sz="2400"/>
              <a:t>Compared to treatment for TB disease, inactive TB treatment</a:t>
            </a:r>
          </a:p>
        </p:txBody>
      </p:sp>
      <p:sp>
        <p:nvSpPr>
          <p:cNvPr id="4" name="Content Placeholder 3">
            <a:extLst>
              <a:ext uri="{FF2B5EF4-FFF2-40B4-BE49-F238E27FC236}">
                <a16:creationId xmlns:a16="http://schemas.microsoft.com/office/drawing/2014/main" id="{32BD222D-9DFC-D24A-8990-A700C7206501}"/>
              </a:ext>
            </a:extLst>
          </p:cNvPr>
          <p:cNvSpPr>
            <a:spLocks noGrp="1"/>
          </p:cNvSpPr>
          <p:nvPr>
            <p:ph idx="13"/>
          </p:nvPr>
        </p:nvSpPr>
        <p:spPr>
          <a:xfrm>
            <a:off x="1996534" y="2928491"/>
            <a:ext cx="1782304" cy="401861"/>
          </a:xfrm>
        </p:spPr>
        <p:txBody>
          <a:bodyPr>
            <a:noAutofit/>
          </a:bodyPr>
          <a:lstStyle/>
          <a:p>
            <a:pPr algn="l"/>
            <a:r>
              <a:rPr lang="en-US" sz="2200"/>
              <a:t>Is shorter</a:t>
            </a:r>
          </a:p>
        </p:txBody>
      </p:sp>
      <p:sp>
        <p:nvSpPr>
          <p:cNvPr id="11" name="Content Placeholder 10">
            <a:extLst>
              <a:ext uri="{FF2B5EF4-FFF2-40B4-BE49-F238E27FC236}">
                <a16:creationId xmlns:a16="http://schemas.microsoft.com/office/drawing/2014/main" id="{A644CE9A-087A-E248-BA99-9235726E403E}"/>
              </a:ext>
            </a:extLst>
          </p:cNvPr>
          <p:cNvSpPr>
            <a:spLocks noGrp="1"/>
          </p:cNvSpPr>
          <p:nvPr>
            <p:ph idx="17"/>
          </p:nvPr>
        </p:nvSpPr>
        <p:spPr>
          <a:xfrm>
            <a:off x="1996534" y="4171308"/>
            <a:ext cx="1942690" cy="399854"/>
          </a:xfrm>
        </p:spPr>
        <p:txBody>
          <a:bodyPr>
            <a:noAutofit/>
          </a:bodyPr>
          <a:lstStyle/>
          <a:p>
            <a:pPr algn="l"/>
            <a:r>
              <a:rPr lang="en-US" sz="2200"/>
              <a:t>Is less costly</a:t>
            </a:r>
          </a:p>
        </p:txBody>
      </p:sp>
      <p:sp>
        <p:nvSpPr>
          <p:cNvPr id="5" name="Content Placeholder 4">
            <a:extLst>
              <a:ext uri="{FF2B5EF4-FFF2-40B4-BE49-F238E27FC236}">
                <a16:creationId xmlns:a16="http://schemas.microsoft.com/office/drawing/2014/main" id="{02EA7A59-56F3-A546-AF44-908CFC4E76B3}"/>
              </a:ext>
            </a:extLst>
          </p:cNvPr>
          <p:cNvSpPr>
            <a:spLocks noGrp="1"/>
          </p:cNvSpPr>
          <p:nvPr>
            <p:ph idx="14"/>
          </p:nvPr>
        </p:nvSpPr>
        <p:spPr>
          <a:xfrm>
            <a:off x="1996533" y="5412118"/>
            <a:ext cx="3300411" cy="399853"/>
          </a:xfrm>
        </p:spPr>
        <p:txBody>
          <a:bodyPr>
            <a:noAutofit/>
          </a:bodyPr>
          <a:lstStyle/>
          <a:p>
            <a:pPr algn="l"/>
            <a:r>
              <a:rPr lang="en-US" sz="2200"/>
              <a:t>Has fewer side effects</a:t>
            </a:r>
          </a:p>
        </p:txBody>
      </p:sp>
      <p:pic>
        <p:nvPicPr>
          <p:cNvPr id="21" name="Picture 20">
            <a:extLst>
              <a:ext uri="{FF2B5EF4-FFF2-40B4-BE49-F238E27FC236}">
                <a16:creationId xmlns:a16="http://schemas.microsoft.com/office/drawing/2014/main" id="{0489E9C3-3D4F-D347-97FB-0626579B026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8614" y="2423659"/>
            <a:ext cx="1360861" cy="1420352"/>
          </a:xfrm>
          <a:prstGeom prst="rect">
            <a:avLst/>
          </a:prstGeom>
        </p:spPr>
      </p:pic>
      <p:pic>
        <p:nvPicPr>
          <p:cNvPr id="19" name="Picture 18">
            <a:extLst>
              <a:ext uri="{FF2B5EF4-FFF2-40B4-BE49-F238E27FC236}">
                <a16:creationId xmlns:a16="http://schemas.microsoft.com/office/drawing/2014/main" id="{F2E3B978-14BB-F441-BE75-61B81FD1F4DA}"/>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8614" y="3665779"/>
            <a:ext cx="1360861" cy="1420352"/>
          </a:xfrm>
          <a:prstGeom prst="rect">
            <a:avLst/>
          </a:prstGeom>
        </p:spPr>
      </p:pic>
      <p:pic>
        <p:nvPicPr>
          <p:cNvPr id="23" name="Picture 22">
            <a:extLst>
              <a:ext uri="{FF2B5EF4-FFF2-40B4-BE49-F238E27FC236}">
                <a16:creationId xmlns:a16="http://schemas.microsoft.com/office/drawing/2014/main" id="{0A6BD1DF-3F29-3940-8545-3F2E4ECD52D5}"/>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3110" y="4898460"/>
            <a:ext cx="1353424" cy="1420352"/>
          </a:xfrm>
          <a:prstGeom prst="rect">
            <a:avLst/>
          </a:prstGeom>
        </p:spPr>
      </p:pic>
      <p:pic>
        <p:nvPicPr>
          <p:cNvPr id="7" name="Picture 6">
            <a:extLst>
              <a:ext uri="{FF2B5EF4-FFF2-40B4-BE49-F238E27FC236}">
                <a16:creationId xmlns:a16="http://schemas.microsoft.com/office/drawing/2014/main" id="{40E3BDC1-22BA-4FAB-821C-7971A76F59B1}"/>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66331" y="0"/>
            <a:ext cx="3425669" cy="6503894"/>
          </a:xfrm>
          <a:prstGeom prst="rect">
            <a:avLst/>
          </a:prstGeom>
        </p:spPr>
      </p:pic>
      <p:sp>
        <p:nvSpPr>
          <p:cNvPr id="8" name="Slide Number Placeholder 7">
            <a:extLst>
              <a:ext uri="{FF2B5EF4-FFF2-40B4-BE49-F238E27FC236}">
                <a16:creationId xmlns:a16="http://schemas.microsoft.com/office/drawing/2014/main" id="{AD049F76-B825-4DFF-B080-AB7D1417AEDA}"/>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34</a:t>
            </a:fld>
            <a:endParaRPr lang="en-US"/>
          </a:p>
        </p:txBody>
      </p:sp>
    </p:spTree>
    <p:extLst>
      <p:ext uri="{BB962C8B-B14F-4D97-AF65-F5344CB8AC3E}">
        <p14:creationId xmlns:p14="http://schemas.microsoft.com/office/powerpoint/2010/main" val="2481643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028E8-E615-E841-9009-0C4436F946DB}"/>
              </a:ext>
            </a:extLst>
          </p:cNvPr>
          <p:cNvSpPr>
            <a:spLocks noGrp="1"/>
          </p:cNvSpPr>
          <p:nvPr>
            <p:ph type="title"/>
          </p:nvPr>
        </p:nvSpPr>
        <p:spPr>
          <a:xfrm>
            <a:off x="520262" y="396658"/>
            <a:ext cx="8298624" cy="963612"/>
          </a:xfrm>
        </p:spPr>
        <p:txBody>
          <a:bodyPr>
            <a:normAutofit fontScale="90000"/>
          </a:bodyPr>
          <a:lstStyle/>
          <a:p>
            <a:pPr>
              <a:lnSpc>
                <a:spcPct val="100000"/>
              </a:lnSpc>
            </a:pPr>
            <a:r>
              <a:rPr lang="en-US" sz="4000">
                <a:solidFill>
                  <a:schemeClr val="bg1"/>
                </a:solidFill>
              </a:rPr>
              <a:t>Treating TB Disease Protects Your Health and the Health of Others</a:t>
            </a:r>
            <a:endParaRPr lang="en-US" sz="4000" b="1">
              <a:solidFill>
                <a:schemeClr val="bg1"/>
              </a:solidFill>
            </a:endParaRPr>
          </a:p>
        </p:txBody>
      </p:sp>
      <p:sp>
        <p:nvSpPr>
          <p:cNvPr id="3" name="Content Placeholder 2">
            <a:extLst>
              <a:ext uri="{FF2B5EF4-FFF2-40B4-BE49-F238E27FC236}">
                <a16:creationId xmlns:a16="http://schemas.microsoft.com/office/drawing/2014/main" id="{24A751E9-479E-7849-A94F-DB39C80AFAD7}"/>
              </a:ext>
            </a:extLst>
          </p:cNvPr>
          <p:cNvSpPr>
            <a:spLocks noGrp="1"/>
          </p:cNvSpPr>
          <p:nvPr>
            <p:ph idx="1"/>
          </p:nvPr>
        </p:nvSpPr>
        <p:spPr>
          <a:xfrm>
            <a:off x="580350" y="1995177"/>
            <a:ext cx="8792250" cy="4147129"/>
          </a:xfrm>
        </p:spPr>
        <p:txBody>
          <a:bodyPr>
            <a:normAutofit/>
          </a:bodyPr>
          <a:lstStyle/>
          <a:p>
            <a:pPr lvl="0">
              <a:lnSpc>
                <a:spcPct val="100000"/>
              </a:lnSpc>
            </a:pPr>
            <a:r>
              <a:rPr lang="en-US" sz="2400"/>
              <a:t>People with TB disease can pass TB germs to their family, friends, and others around them if they don’t take TB medicine the right way</a:t>
            </a:r>
          </a:p>
          <a:p>
            <a:pPr lvl="0">
              <a:lnSpc>
                <a:spcPct val="100000"/>
              </a:lnSpc>
            </a:pPr>
            <a:r>
              <a:rPr lang="en-US" sz="2400"/>
              <a:t>People with TB disease need to take several medicines when they start treatment</a:t>
            </a:r>
          </a:p>
          <a:p>
            <a:pPr lvl="0">
              <a:lnSpc>
                <a:spcPct val="100000"/>
              </a:lnSpc>
            </a:pPr>
            <a:r>
              <a:rPr lang="en-US" sz="2400"/>
              <a:t>After taking TB medicine for several weeks, a doctor will be able to tell TB patients when they are no longer able to spread TB germs to others</a:t>
            </a:r>
          </a:p>
          <a:p>
            <a:pPr lvl="1">
              <a:lnSpc>
                <a:spcPct val="100000"/>
              </a:lnSpc>
            </a:pPr>
            <a:r>
              <a:rPr lang="en-US" sz="2000"/>
              <a:t>Most people take TB medicine for at least 4 months to </a:t>
            </a:r>
            <a:br>
              <a:rPr lang="en-US" sz="2000"/>
            </a:br>
            <a:r>
              <a:rPr lang="en-US" sz="2000"/>
              <a:t>be cured</a:t>
            </a:r>
          </a:p>
        </p:txBody>
      </p:sp>
      <p:pic>
        <p:nvPicPr>
          <p:cNvPr id="6" name="Picture 5">
            <a:extLst>
              <a:ext uri="{FF2B5EF4-FFF2-40B4-BE49-F238E27FC236}">
                <a16:creationId xmlns:a16="http://schemas.microsoft.com/office/drawing/2014/main" id="{EC9DF75E-6D21-4862-8898-E68B546774B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0098" y="0"/>
            <a:ext cx="3449839" cy="6501384"/>
          </a:xfrm>
          <a:prstGeom prst="rect">
            <a:avLst/>
          </a:prstGeom>
        </p:spPr>
      </p:pic>
      <p:sp>
        <p:nvSpPr>
          <p:cNvPr id="8" name="Slide Number Placeholder 7">
            <a:extLst>
              <a:ext uri="{FF2B5EF4-FFF2-40B4-BE49-F238E27FC236}">
                <a16:creationId xmlns:a16="http://schemas.microsoft.com/office/drawing/2014/main" id="{AD049F76-B825-4DFF-B080-AB7D1417AEDA}"/>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35</a:t>
            </a:fld>
            <a:endParaRPr lang="en-US"/>
          </a:p>
        </p:txBody>
      </p:sp>
    </p:spTree>
    <p:extLst>
      <p:ext uri="{BB962C8B-B14F-4D97-AF65-F5344CB8AC3E}">
        <p14:creationId xmlns:p14="http://schemas.microsoft.com/office/powerpoint/2010/main" val="1970124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028E8-E615-E841-9009-0C4436F946DB}"/>
              </a:ext>
            </a:extLst>
          </p:cNvPr>
          <p:cNvSpPr>
            <a:spLocks noGrp="1"/>
          </p:cNvSpPr>
          <p:nvPr>
            <p:ph type="title"/>
          </p:nvPr>
        </p:nvSpPr>
        <p:spPr>
          <a:xfrm>
            <a:off x="520262" y="396658"/>
            <a:ext cx="8298624" cy="963612"/>
          </a:xfrm>
        </p:spPr>
        <p:txBody>
          <a:bodyPr>
            <a:normAutofit fontScale="90000"/>
          </a:bodyPr>
          <a:lstStyle/>
          <a:p>
            <a:pPr>
              <a:lnSpc>
                <a:spcPct val="100000"/>
              </a:lnSpc>
            </a:pPr>
            <a:r>
              <a:rPr lang="en-US" sz="4000">
                <a:solidFill>
                  <a:schemeClr val="bg1"/>
                </a:solidFill>
              </a:rPr>
              <a:t>Directly Observed </a:t>
            </a:r>
            <a:br>
              <a:rPr lang="en-US" sz="4000">
                <a:solidFill>
                  <a:schemeClr val="bg1"/>
                </a:solidFill>
              </a:rPr>
            </a:br>
            <a:r>
              <a:rPr lang="en-US" sz="4000">
                <a:solidFill>
                  <a:schemeClr val="bg1"/>
                </a:solidFill>
              </a:rPr>
              <a:t>Therapy (DOT) </a:t>
            </a:r>
            <a:endParaRPr lang="en-US" sz="4000" b="1">
              <a:solidFill>
                <a:schemeClr val="bg1"/>
              </a:solidFill>
            </a:endParaRPr>
          </a:p>
        </p:txBody>
      </p:sp>
      <p:sp>
        <p:nvSpPr>
          <p:cNvPr id="3" name="Content Placeholder 2">
            <a:extLst>
              <a:ext uri="{FF2B5EF4-FFF2-40B4-BE49-F238E27FC236}">
                <a16:creationId xmlns:a16="http://schemas.microsoft.com/office/drawing/2014/main" id="{24A751E9-479E-7849-A94F-DB39C80AFAD7}"/>
              </a:ext>
            </a:extLst>
          </p:cNvPr>
          <p:cNvSpPr>
            <a:spLocks noGrp="1"/>
          </p:cNvSpPr>
          <p:nvPr>
            <p:ph idx="1"/>
          </p:nvPr>
        </p:nvSpPr>
        <p:spPr>
          <a:xfrm>
            <a:off x="580350" y="1995177"/>
            <a:ext cx="6567070" cy="4147129"/>
          </a:xfrm>
        </p:spPr>
        <p:txBody>
          <a:bodyPr>
            <a:normAutofit/>
          </a:bodyPr>
          <a:lstStyle/>
          <a:p>
            <a:pPr lvl="0">
              <a:lnSpc>
                <a:spcPct val="100000"/>
              </a:lnSpc>
            </a:pPr>
            <a:r>
              <a:rPr lang="en-US" sz="2400" dirty="0"/>
              <a:t>Is the most effective strategy for ensuring that patients stay on track with their treatment</a:t>
            </a:r>
          </a:p>
          <a:p>
            <a:pPr lvl="0">
              <a:lnSpc>
                <a:spcPct val="100000"/>
              </a:lnSpc>
            </a:pPr>
            <a:r>
              <a:rPr lang="en-US" sz="2400" dirty="0"/>
              <a:t>A health care worker will meet with the patient to watch them swallow each dose of the prescribed drugs </a:t>
            </a:r>
          </a:p>
          <a:p>
            <a:pPr lvl="0">
              <a:lnSpc>
                <a:spcPct val="100000"/>
              </a:lnSpc>
            </a:pPr>
            <a:r>
              <a:rPr lang="en-US" sz="2400" dirty="0"/>
              <a:t>During DOT visits, the health care worker will check in with the patient to:</a:t>
            </a:r>
          </a:p>
          <a:p>
            <a:pPr lvl="1">
              <a:lnSpc>
                <a:spcPct val="100000"/>
              </a:lnSpc>
            </a:pPr>
            <a:r>
              <a:rPr lang="en-US" sz="2000" dirty="0"/>
              <a:t>answer questions</a:t>
            </a:r>
          </a:p>
          <a:p>
            <a:pPr lvl="1">
              <a:lnSpc>
                <a:spcPct val="100000"/>
              </a:lnSpc>
            </a:pPr>
            <a:r>
              <a:rPr lang="en-US" sz="2000" dirty="0"/>
              <a:t>make sure the treatment is working</a:t>
            </a:r>
          </a:p>
          <a:p>
            <a:pPr lvl="1">
              <a:lnSpc>
                <a:spcPct val="100000"/>
              </a:lnSpc>
            </a:pPr>
            <a:r>
              <a:rPr lang="en-US" sz="2000" dirty="0"/>
              <a:t>watch for side effects</a:t>
            </a:r>
          </a:p>
        </p:txBody>
      </p:sp>
      <p:sp>
        <p:nvSpPr>
          <p:cNvPr id="8" name="Slide Number Placeholder 7">
            <a:extLst>
              <a:ext uri="{FF2B5EF4-FFF2-40B4-BE49-F238E27FC236}">
                <a16:creationId xmlns:a16="http://schemas.microsoft.com/office/drawing/2014/main" id="{AD049F76-B825-4DFF-B080-AB7D1417AEDA}"/>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36</a:t>
            </a:fld>
            <a:endParaRPr lang="en-US"/>
          </a:p>
        </p:txBody>
      </p:sp>
      <p:pic>
        <p:nvPicPr>
          <p:cNvPr id="10" name="Picture 9">
            <a:extLst>
              <a:ext uri="{FF2B5EF4-FFF2-40B4-BE49-F238E27FC236}">
                <a16:creationId xmlns:a16="http://schemas.microsoft.com/office/drawing/2014/main" id="{AB6F81C8-6404-F2D7-2FEA-2BFACC43C467}"/>
              </a:ext>
            </a:extLst>
          </p:cNvPr>
          <p:cNvPicPr>
            <a:picLocks noChangeAspect="1"/>
          </p:cNvPicPr>
          <p:nvPr/>
        </p:nvPicPr>
        <p:blipFill>
          <a:blip r:embed="rId3"/>
          <a:stretch>
            <a:fillRect/>
          </a:stretch>
        </p:blipFill>
        <p:spPr>
          <a:xfrm>
            <a:off x="558144" y="-11876"/>
            <a:ext cx="11633856" cy="6507613"/>
          </a:xfrm>
          <a:prstGeom prst="rect">
            <a:avLst/>
          </a:prstGeom>
        </p:spPr>
      </p:pic>
    </p:spTree>
    <p:extLst>
      <p:ext uri="{BB962C8B-B14F-4D97-AF65-F5344CB8AC3E}">
        <p14:creationId xmlns:p14="http://schemas.microsoft.com/office/powerpoint/2010/main" val="3912724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028E8-E615-E841-9009-0C4436F946DB}"/>
              </a:ext>
            </a:extLst>
          </p:cNvPr>
          <p:cNvSpPr>
            <a:spLocks noGrp="1"/>
          </p:cNvSpPr>
          <p:nvPr>
            <p:ph type="title"/>
          </p:nvPr>
        </p:nvSpPr>
        <p:spPr>
          <a:xfrm>
            <a:off x="520262" y="396658"/>
            <a:ext cx="7169011" cy="963612"/>
          </a:xfrm>
        </p:spPr>
        <p:txBody>
          <a:bodyPr>
            <a:normAutofit fontScale="90000"/>
          </a:bodyPr>
          <a:lstStyle/>
          <a:p>
            <a:pPr>
              <a:lnSpc>
                <a:spcPct val="100000"/>
              </a:lnSpc>
            </a:pPr>
            <a:r>
              <a:rPr lang="en-US" sz="4000">
                <a:solidFill>
                  <a:schemeClr val="bg1"/>
                </a:solidFill>
              </a:rPr>
              <a:t>Video Directly Observed Therapy (</a:t>
            </a:r>
            <a:r>
              <a:rPr lang="en-US" sz="4000" err="1">
                <a:solidFill>
                  <a:schemeClr val="bg1"/>
                </a:solidFill>
              </a:rPr>
              <a:t>vDOT</a:t>
            </a:r>
            <a:r>
              <a:rPr lang="en-US" sz="4000">
                <a:solidFill>
                  <a:schemeClr val="bg1"/>
                </a:solidFill>
              </a:rPr>
              <a:t>)</a:t>
            </a:r>
            <a:endParaRPr lang="en-US" sz="4000" b="1">
              <a:solidFill>
                <a:schemeClr val="bg1"/>
              </a:solidFill>
            </a:endParaRPr>
          </a:p>
        </p:txBody>
      </p:sp>
      <p:sp>
        <p:nvSpPr>
          <p:cNvPr id="3" name="Content Placeholder 2">
            <a:extLst>
              <a:ext uri="{FF2B5EF4-FFF2-40B4-BE49-F238E27FC236}">
                <a16:creationId xmlns:a16="http://schemas.microsoft.com/office/drawing/2014/main" id="{24A751E9-479E-7849-A94F-DB39C80AFAD7}"/>
              </a:ext>
            </a:extLst>
          </p:cNvPr>
          <p:cNvSpPr>
            <a:spLocks noGrp="1"/>
          </p:cNvSpPr>
          <p:nvPr>
            <p:ph idx="1"/>
          </p:nvPr>
        </p:nvSpPr>
        <p:spPr>
          <a:xfrm>
            <a:off x="580350" y="1995177"/>
            <a:ext cx="6105676" cy="4288177"/>
          </a:xfrm>
        </p:spPr>
        <p:txBody>
          <a:bodyPr>
            <a:normAutofit fontScale="92500"/>
          </a:bodyPr>
          <a:lstStyle/>
          <a:p>
            <a:pPr lvl="0">
              <a:lnSpc>
                <a:spcPct val="100000"/>
              </a:lnSpc>
            </a:pPr>
            <a:r>
              <a:rPr lang="en-US" sz="2400"/>
              <a:t>Alternative method to in-person DOT</a:t>
            </a:r>
          </a:p>
          <a:p>
            <a:pPr lvl="0">
              <a:lnSpc>
                <a:spcPct val="100000"/>
              </a:lnSpc>
            </a:pPr>
            <a:r>
              <a:rPr lang="en-US" sz="2400"/>
              <a:t>The health care worker meets with the patient remotely using a video-enabled device to observe them taking their medication</a:t>
            </a:r>
          </a:p>
          <a:p>
            <a:pPr lvl="0">
              <a:lnSpc>
                <a:spcPct val="100000"/>
              </a:lnSpc>
            </a:pPr>
            <a:r>
              <a:rPr lang="en-US" sz="2400"/>
              <a:t>Can be done live (synchronous) or recorded (asynchronous)</a:t>
            </a:r>
          </a:p>
          <a:p>
            <a:pPr lvl="0">
              <a:lnSpc>
                <a:spcPct val="100000"/>
              </a:lnSpc>
            </a:pPr>
            <a:r>
              <a:rPr lang="en-US" sz="2400"/>
              <a:t>Gives patients more flexibility and autonomy as they complete their treatment</a:t>
            </a:r>
          </a:p>
          <a:p>
            <a:pPr lvl="0">
              <a:lnSpc>
                <a:spcPct val="100000"/>
              </a:lnSpc>
            </a:pPr>
            <a:r>
              <a:rPr lang="en-US" sz="2400"/>
              <a:t>Facilitates patient monitoring outside of normal clinic hours, during an emergency, or when patients are traveling</a:t>
            </a:r>
          </a:p>
        </p:txBody>
      </p:sp>
      <p:pic>
        <p:nvPicPr>
          <p:cNvPr id="6" name="Picture 5">
            <a:extLst>
              <a:ext uri="{FF2B5EF4-FFF2-40B4-BE49-F238E27FC236}">
                <a16:creationId xmlns:a16="http://schemas.microsoft.com/office/drawing/2014/main" id="{8A1C75DF-8FA4-4C16-AB46-3821EDF2F01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7229" y="0"/>
            <a:ext cx="4854771" cy="6501384"/>
          </a:xfrm>
          <a:prstGeom prst="rect">
            <a:avLst/>
          </a:prstGeom>
        </p:spPr>
      </p:pic>
      <p:sp>
        <p:nvSpPr>
          <p:cNvPr id="8" name="Slide Number Placeholder 7">
            <a:extLst>
              <a:ext uri="{FF2B5EF4-FFF2-40B4-BE49-F238E27FC236}">
                <a16:creationId xmlns:a16="http://schemas.microsoft.com/office/drawing/2014/main" id="{AD049F76-B825-4DFF-B080-AB7D1417AEDA}"/>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37</a:t>
            </a:fld>
            <a:endParaRPr lang="en-US"/>
          </a:p>
        </p:txBody>
      </p:sp>
    </p:spTree>
    <p:extLst>
      <p:ext uri="{BB962C8B-B14F-4D97-AF65-F5344CB8AC3E}">
        <p14:creationId xmlns:p14="http://schemas.microsoft.com/office/powerpoint/2010/main" val="19513134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7F2A2-28DA-1640-B1F5-1F8092F2C02A}"/>
              </a:ext>
            </a:extLst>
          </p:cNvPr>
          <p:cNvSpPr>
            <a:spLocks noGrp="1"/>
          </p:cNvSpPr>
          <p:nvPr>
            <p:ph type="title"/>
          </p:nvPr>
        </p:nvSpPr>
        <p:spPr/>
        <p:txBody>
          <a:bodyPr/>
          <a:lstStyle/>
          <a:p>
            <a:r>
              <a:rPr lang="en-US"/>
              <a:t>TB Elimination</a:t>
            </a:r>
          </a:p>
        </p:txBody>
      </p:sp>
    </p:spTree>
    <p:extLst>
      <p:ext uri="{BB962C8B-B14F-4D97-AF65-F5344CB8AC3E}">
        <p14:creationId xmlns:p14="http://schemas.microsoft.com/office/powerpoint/2010/main" val="23658628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13C02-D886-8140-8F15-4995A63ADBBE}"/>
              </a:ext>
            </a:extLst>
          </p:cNvPr>
          <p:cNvSpPr>
            <a:spLocks noGrp="1"/>
          </p:cNvSpPr>
          <p:nvPr>
            <p:ph type="title"/>
          </p:nvPr>
        </p:nvSpPr>
        <p:spPr>
          <a:xfrm>
            <a:off x="0" y="365125"/>
            <a:ext cx="12191999" cy="949325"/>
          </a:xfrm>
        </p:spPr>
        <p:txBody>
          <a:bodyPr>
            <a:noAutofit/>
          </a:bodyPr>
          <a:lstStyle/>
          <a:p>
            <a:pPr algn="ctr">
              <a:lnSpc>
                <a:spcPct val="100000"/>
              </a:lnSpc>
            </a:pPr>
            <a:r>
              <a:rPr lang="en-US" sz="3200">
                <a:solidFill>
                  <a:schemeClr val="bg1"/>
                </a:solidFill>
              </a:rPr>
              <a:t>Together We Can Work Toward </a:t>
            </a:r>
            <a:br>
              <a:rPr lang="en-US" sz="3200">
                <a:solidFill>
                  <a:schemeClr val="bg1"/>
                </a:solidFill>
              </a:rPr>
            </a:br>
            <a:r>
              <a:rPr lang="en-US" sz="3200">
                <a:solidFill>
                  <a:schemeClr val="bg1"/>
                </a:solidFill>
              </a:rPr>
              <a:t>TB Elimination in the United States</a:t>
            </a:r>
            <a:endParaRPr lang="en-US" sz="3200" baseline="30000"/>
          </a:p>
        </p:txBody>
      </p:sp>
      <p:sp>
        <p:nvSpPr>
          <p:cNvPr id="23" name="Freeform 22">
            <a:extLst>
              <a:ext uri="{FF2B5EF4-FFF2-40B4-BE49-F238E27FC236}">
                <a16:creationId xmlns:a16="http://schemas.microsoft.com/office/drawing/2014/main" id="{C897020F-1015-B34B-95E9-1AECD28AF171}"/>
              </a:ext>
              <a:ext uri="{C183D7F6-B498-43B3-948B-1728B52AA6E4}">
                <adec:decorative xmlns:adec="http://schemas.microsoft.com/office/drawing/2017/decorative" val="1"/>
              </a:ext>
            </a:extLst>
          </p:cNvPr>
          <p:cNvSpPr/>
          <p:nvPr/>
        </p:nvSpPr>
        <p:spPr>
          <a:xfrm>
            <a:off x="0" y="3837897"/>
            <a:ext cx="8483600" cy="2286000"/>
          </a:xfrm>
          <a:custGeom>
            <a:avLst/>
            <a:gdLst>
              <a:gd name="connsiteX0" fmla="*/ 0 w 8483600"/>
              <a:gd name="connsiteY0" fmla="*/ 0 h 2286000"/>
              <a:gd name="connsiteX1" fmla="*/ 7912100 w 8483600"/>
              <a:gd name="connsiteY1" fmla="*/ 0 h 2286000"/>
              <a:gd name="connsiteX2" fmla="*/ 8483600 w 8483600"/>
              <a:gd name="connsiteY2" fmla="*/ 2286000 h 2286000"/>
              <a:gd name="connsiteX3" fmla="*/ 0 w 84836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8483600" h="2286000">
                <a:moveTo>
                  <a:pt x="0" y="0"/>
                </a:moveTo>
                <a:lnTo>
                  <a:pt x="7912100" y="0"/>
                </a:lnTo>
                <a:lnTo>
                  <a:pt x="8483600" y="2286000"/>
                </a:lnTo>
                <a:lnTo>
                  <a:pt x="0" y="2286000"/>
                </a:lnTo>
                <a:close/>
              </a:path>
            </a:pathLst>
          </a:custGeom>
          <a:solidFill>
            <a:srgbClr val="804082">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0B6CF4B4-1752-FA4D-8EDA-36A3C8F551E3}"/>
              </a:ext>
            </a:extLst>
          </p:cNvPr>
          <p:cNvSpPr>
            <a:spLocks noGrp="1"/>
          </p:cNvSpPr>
          <p:nvPr>
            <p:ph idx="1"/>
          </p:nvPr>
        </p:nvSpPr>
        <p:spPr>
          <a:xfrm>
            <a:off x="757001" y="3954016"/>
            <a:ext cx="7383699" cy="2096178"/>
          </a:xfrm>
        </p:spPr>
        <p:txBody>
          <a:bodyPr>
            <a:normAutofit lnSpcReduction="10000"/>
          </a:bodyPr>
          <a:lstStyle/>
          <a:p>
            <a:pPr marL="914400" lvl="1" indent="-731838">
              <a:lnSpc>
                <a:spcPct val="110000"/>
              </a:lnSpc>
              <a:spcBef>
                <a:spcPts val="0"/>
              </a:spcBef>
              <a:spcAft>
                <a:spcPts val="2000"/>
              </a:spcAft>
              <a:buClrTx/>
              <a:buFont typeface="+mj-lt"/>
              <a:buAutoNum type="arabicPeriod"/>
            </a:pPr>
            <a:r>
              <a:rPr lang="en-US" sz="2800">
                <a:solidFill>
                  <a:schemeClr val="bg1"/>
                </a:solidFill>
              </a:rPr>
              <a:t>Strengthen current TB programs to diagnose and treat TB disease.</a:t>
            </a:r>
          </a:p>
          <a:p>
            <a:pPr marL="914400" lvl="1" indent="-731838">
              <a:lnSpc>
                <a:spcPct val="110000"/>
              </a:lnSpc>
              <a:spcBef>
                <a:spcPts val="0"/>
              </a:spcBef>
              <a:spcAft>
                <a:spcPts val="2000"/>
              </a:spcAft>
              <a:buClrTx/>
              <a:buFont typeface="+mj-lt"/>
              <a:buAutoNum type="arabicPeriod"/>
            </a:pPr>
            <a:r>
              <a:rPr lang="en-US" sz="2800">
                <a:solidFill>
                  <a:schemeClr val="bg1"/>
                </a:solidFill>
              </a:rPr>
              <a:t>Increase efforts to identify and treat inactive TB infection.</a:t>
            </a:r>
          </a:p>
        </p:txBody>
      </p:sp>
      <p:pic>
        <p:nvPicPr>
          <p:cNvPr id="19" name="Picture 18">
            <a:extLst>
              <a:ext uri="{FF2B5EF4-FFF2-40B4-BE49-F238E27FC236}">
                <a16:creationId xmlns:a16="http://schemas.microsoft.com/office/drawing/2014/main" id="{EC5A3632-FC11-E54D-BAEF-D79DF990052E}"/>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7001" y="3897744"/>
            <a:ext cx="957522" cy="1004614"/>
          </a:xfrm>
          <a:prstGeom prst="rect">
            <a:avLst/>
          </a:prstGeom>
        </p:spPr>
      </p:pic>
      <p:pic>
        <p:nvPicPr>
          <p:cNvPr id="21" name="Picture 20">
            <a:extLst>
              <a:ext uri="{FF2B5EF4-FFF2-40B4-BE49-F238E27FC236}">
                <a16:creationId xmlns:a16="http://schemas.microsoft.com/office/drawing/2014/main" id="{17A4E4AB-E97A-9547-AC2E-E400E9EE0588}"/>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1769" y="4980897"/>
            <a:ext cx="962754" cy="1004613"/>
          </a:xfrm>
          <a:prstGeom prst="rect">
            <a:avLst/>
          </a:prstGeom>
        </p:spPr>
      </p:pic>
      <p:sp>
        <p:nvSpPr>
          <p:cNvPr id="7" name="Slide Number Placeholder 6">
            <a:extLst>
              <a:ext uri="{FF2B5EF4-FFF2-40B4-BE49-F238E27FC236}">
                <a16:creationId xmlns:a16="http://schemas.microsoft.com/office/drawing/2014/main" id="{9CDB61DB-EC9F-4B8E-9474-9F39CED7D348}"/>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39</a:t>
            </a:fld>
            <a:endParaRPr lang="en-US"/>
          </a:p>
        </p:txBody>
      </p:sp>
    </p:spTree>
    <p:extLst>
      <p:ext uri="{BB962C8B-B14F-4D97-AF65-F5344CB8AC3E}">
        <p14:creationId xmlns:p14="http://schemas.microsoft.com/office/powerpoint/2010/main" val="1591989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028E8-E615-E841-9009-0C4436F946DB}"/>
              </a:ext>
            </a:extLst>
          </p:cNvPr>
          <p:cNvSpPr>
            <a:spLocks noGrp="1"/>
          </p:cNvSpPr>
          <p:nvPr>
            <p:ph type="title"/>
          </p:nvPr>
        </p:nvSpPr>
        <p:spPr/>
        <p:txBody>
          <a:bodyPr>
            <a:normAutofit/>
          </a:bodyPr>
          <a:lstStyle/>
          <a:p>
            <a:r>
              <a:rPr lang="en-US" sz="4000" b="1">
                <a:solidFill>
                  <a:schemeClr val="bg1"/>
                </a:solidFill>
              </a:rPr>
              <a:t>Tuberculosis (TB)</a:t>
            </a:r>
          </a:p>
        </p:txBody>
      </p:sp>
      <p:sp>
        <p:nvSpPr>
          <p:cNvPr id="3" name="Content Placeholder 2">
            <a:extLst>
              <a:ext uri="{FF2B5EF4-FFF2-40B4-BE49-F238E27FC236}">
                <a16:creationId xmlns:a16="http://schemas.microsoft.com/office/drawing/2014/main" id="{24A751E9-479E-7849-A94F-DB39C80AFAD7}"/>
              </a:ext>
            </a:extLst>
          </p:cNvPr>
          <p:cNvSpPr>
            <a:spLocks noGrp="1"/>
          </p:cNvSpPr>
          <p:nvPr>
            <p:ph idx="1"/>
          </p:nvPr>
        </p:nvSpPr>
        <p:spPr>
          <a:xfrm>
            <a:off x="414338" y="2091648"/>
            <a:ext cx="8963126" cy="4399942"/>
          </a:xfrm>
        </p:spPr>
        <p:txBody>
          <a:bodyPr>
            <a:noAutofit/>
          </a:bodyPr>
          <a:lstStyle/>
          <a:p>
            <a:pPr>
              <a:lnSpc>
                <a:spcPct val="100000"/>
              </a:lnSpc>
              <a:spcBef>
                <a:spcPts val="600"/>
              </a:spcBef>
              <a:spcAft>
                <a:spcPts val="600"/>
              </a:spcAft>
              <a:buClr>
                <a:srgbClr val="95458D"/>
              </a:buClr>
              <a:buSzPct val="125000"/>
            </a:pPr>
            <a:r>
              <a:rPr lang="en-US" sz="2400"/>
              <a:t>TB is spread from person to person through the air</a:t>
            </a:r>
          </a:p>
          <a:p>
            <a:pPr>
              <a:lnSpc>
                <a:spcPct val="100000"/>
              </a:lnSpc>
              <a:spcBef>
                <a:spcPts val="600"/>
              </a:spcBef>
              <a:spcAft>
                <a:spcPts val="600"/>
              </a:spcAft>
              <a:buClr>
                <a:srgbClr val="95458D"/>
              </a:buClr>
              <a:buSzPct val="125000"/>
            </a:pPr>
            <a:r>
              <a:rPr lang="en-US" sz="2400" b="0"/>
              <a:t>TB is a disease caused by bacteria called </a:t>
            </a:r>
            <a:r>
              <a:rPr lang="en-US" sz="2400" b="0" i="1"/>
              <a:t>Mycobacterium tuberculosis</a:t>
            </a:r>
            <a:r>
              <a:rPr lang="en-US" sz="2400" b="0"/>
              <a:t>. The bacteria, or TB germs, usually attack the lungs. However, TB germs can attack any part of the body such as the kidney, spine, or brain</a:t>
            </a:r>
          </a:p>
          <a:p>
            <a:pPr lvl="1">
              <a:lnSpc>
                <a:spcPct val="100000"/>
              </a:lnSpc>
              <a:spcBef>
                <a:spcPts val="600"/>
              </a:spcBef>
              <a:spcAft>
                <a:spcPts val="600"/>
              </a:spcAft>
              <a:buClr>
                <a:srgbClr val="95458D"/>
              </a:buClr>
            </a:pPr>
            <a:r>
              <a:rPr lang="en-US" sz="2000"/>
              <a:t>Pulmonary TB is TB in the lungs</a:t>
            </a:r>
          </a:p>
          <a:p>
            <a:pPr lvl="1">
              <a:lnSpc>
                <a:spcPct val="100000"/>
              </a:lnSpc>
              <a:spcBef>
                <a:spcPts val="600"/>
              </a:spcBef>
              <a:spcAft>
                <a:spcPts val="600"/>
              </a:spcAft>
              <a:buClr>
                <a:srgbClr val="95458D"/>
              </a:buClr>
            </a:pPr>
            <a:r>
              <a:rPr lang="en-US" sz="2000"/>
              <a:t>Extrapulmonary TB is TB in places other than the lungs,</a:t>
            </a:r>
            <a:r>
              <a:rPr lang="en-US" sz="2000" b="0"/>
              <a:t> such as the kidney, spine, or brain</a:t>
            </a:r>
            <a:endParaRPr lang="en-US" sz="100" b="0"/>
          </a:p>
          <a:p>
            <a:pPr>
              <a:lnSpc>
                <a:spcPct val="100000"/>
              </a:lnSpc>
              <a:spcBef>
                <a:spcPts val="600"/>
              </a:spcBef>
              <a:spcAft>
                <a:spcPts val="600"/>
              </a:spcAft>
              <a:buClr>
                <a:srgbClr val="95458D"/>
              </a:buClr>
              <a:buSzPct val="125000"/>
            </a:pPr>
            <a:r>
              <a:rPr lang="en-US" sz="2400"/>
              <a:t>Not everyone infected with TB germs becomes sick</a:t>
            </a:r>
            <a:endParaRPr lang="en-US" sz="2400" b="0"/>
          </a:p>
        </p:txBody>
      </p:sp>
      <p:pic>
        <p:nvPicPr>
          <p:cNvPr id="6" name="Picture 5">
            <a:extLst>
              <a:ext uri="{FF2B5EF4-FFF2-40B4-BE49-F238E27FC236}">
                <a16:creationId xmlns:a16="http://schemas.microsoft.com/office/drawing/2014/main" id="{91CF6611-799E-4318-9FEA-1A7B5340E95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1566" y="0"/>
            <a:ext cx="3419573" cy="6498414"/>
          </a:xfrm>
          <a:prstGeom prst="rect">
            <a:avLst/>
          </a:prstGeom>
        </p:spPr>
      </p:pic>
      <p:sp>
        <p:nvSpPr>
          <p:cNvPr id="5" name="Slide Number Placeholder 4">
            <a:extLst>
              <a:ext uri="{FF2B5EF4-FFF2-40B4-BE49-F238E27FC236}">
                <a16:creationId xmlns:a16="http://schemas.microsoft.com/office/drawing/2014/main" id="{241ECC01-47CC-4BF6-8BA6-B37F7E835501}"/>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4</a:t>
            </a:fld>
            <a:endParaRPr lang="en-US"/>
          </a:p>
        </p:txBody>
      </p:sp>
    </p:spTree>
    <p:extLst>
      <p:ext uri="{BB962C8B-B14F-4D97-AF65-F5344CB8AC3E}">
        <p14:creationId xmlns:p14="http://schemas.microsoft.com/office/powerpoint/2010/main" val="13785901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028E8-E615-E841-9009-0C4436F946DB}"/>
              </a:ext>
            </a:extLst>
          </p:cNvPr>
          <p:cNvSpPr>
            <a:spLocks noGrp="1"/>
          </p:cNvSpPr>
          <p:nvPr>
            <p:ph type="title"/>
          </p:nvPr>
        </p:nvSpPr>
        <p:spPr>
          <a:xfrm>
            <a:off x="520262" y="396658"/>
            <a:ext cx="8298624" cy="963612"/>
          </a:xfrm>
        </p:spPr>
        <p:txBody>
          <a:bodyPr>
            <a:normAutofit fontScale="90000"/>
          </a:bodyPr>
          <a:lstStyle/>
          <a:p>
            <a:pPr>
              <a:lnSpc>
                <a:spcPct val="100000"/>
              </a:lnSpc>
            </a:pPr>
            <a:r>
              <a:rPr lang="en-US" sz="4000">
                <a:solidFill>
                  <a:schemeClr val="bg1"/>
                </a:solidFill>
              </a:rPr>
              <a:t>Health Care Providers and Communities Need to “Think TB!”</a:t>
            </a:r>
            <a:endParaRPr lang="en-US" sz="4000" b="1">
              <a:solidFill>
                <a:schemeClr val="bg1"/>
              </a:solidFill>
            </a:endParaRPr>
          </a:p>
        </p:txBody>
      </p:sp>
      <p:sp>
        <p:nvSpPr>
          <p:cNvPr id="3" name="Content Placeholder 2">
            <a:extLst>
              <a:ext uri="{FF2B5EF4-FFF2-40B4-BE49-F238E27FC236}">
                <a16:creationId xmlns:a16="http://schemas.microsoft.com/office/drawing/2014/main" id="{24A751E9-479E-7849-A94F-DB39C80AFAD7}"/>
              </a:ext>
            </a:extLst>
          </p:cNvPr>
          <p:cNvSpPr>
            <a:spLocks noGrp="1"/>
          </p:cNvSpPr>
          <p:nvPr>
            <p:ph idx="1"/>
          </p:nvPr>
        </p:nvSpPr>
        <p:spPr>
          <a:xfrm>
            <a:off x="580350" y="1995177"/>
            <a:ext cx="8135026" cy="4147129"/>
          </a:xfrm>
        </p:spPr>
        <p:txBody>
          <a:bodyPr>
            <a:normAutofit/>
          </a:bodyPr>
          <a:lstStyle/>
          <a:p>
            <a:pPr marL="0" indent="0">
              <a:lnSpc>
                <a:spcPct val="100000"/>
              </a:lnSpc>
              <a:buNone/>
            </a:pPr>
            <a:r>
              <a:rPr lang="en-US" sz="2400"/>
              <a:t>Protect the health and well-being of community members at higher risk for TB:</a:t>
            </a:r>
          </a:p>
          <a:p>
            <a:pPr>
              <a:lnSpc>
                <a:spcPct val="100000"/>
              </a:lnSpc>
            </a:pPr>
            <a:r>
              <a:rPr lang="en-US" sz="2400"/>
              <a:t>Know who is most at risk for TB</a:t>
            </a:r>
          </a:p>
          <a:p>
            <a:pPr>
              <a:lnSpc>
                <a:spcPct val="100000"/>
              </a:lnSpc>
            </a:pPr>
            <a:r>
              <a:rPr lang="en-US" sz="2400"/>
              <a:t>Recognize the signs and symptoms of TB</a:t>
            </a:r>
          </a:p>
          <a:p>
            <a:pPr>
              <a:lnSpc>
                <a:spcPct val="100000"/>
              </a:lnSpc>
            </a:pPr>
            <a:r>
              <a:rPr lang="en-US" sz="2400"/>
              <a:t>Test and treat patients who are at high risk for TB</a:t>
            </a:r>
          </a:p>
          <a:p>
            <a:pPr>
              <a:lnSpc>
                <a:spcPct val="100000"/>
              </a:lnSpc>
            </a:pPr>
            <a:r>
              <a:rPr lang="en-US" sz="2400"/>
              <a:t>Be aware of latest TB research and shortest treatment options </a:t>
            </a:r>
          </a:p>
          <a:p>
            <a:pPr>
              <a:lnSpc>
                <a:spcPct val="100000"/>
              </a:lnSpc>
            </a:pPr>
            <a:r>
              <a:rPr lang="en-US" sz="2400"/>
              <a:t>Encourage conversations about TB and how it affects the community to reduce stigma </a:t>
            </a:r>
          </a:p>
        </p:txBody>
      </p:sp>
      <p:pic>
        <p:nvPicPr>
          <p:cNvPr id="6" name="Picture 5">
            <a:extLst>
              <a:ext uri="{FF2B5EF4-FFF2-40B4-BE49-F238E27FC236}">
                <a16:creationId xmlns:a16="http://schemas.microsoft.com/office/drawing/2014/main" id="{EABD76EE-2760-4E66-835A-193483D2E05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67978" y="0"/>
            <a:ext cx="3424022" cy="6501384"/>
          </a:xfrm>
          <a:prstGeom prst="rect">
            <a:avLst/>
          </a:prstGeom>
        </p:spPr>
      </p:pic>
      <p:sp>
        <p:nvSpPr>
          <p:cNvPr id="8" name="Slide Number Placeholder 7">
            <a:extLst>
              <a:ext uri="{FF2B5EF4-FFF2-40B4-BE49-F238E27FC236}">
                <a16:creationId xmlns:a16="http://schemas.microsoft.com/office/drawing/2014/main" id="{AD049F76-B825-4DFF-B080-AB7D1417AEDA}"/>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40</a:t>
            </a:fld>
            <a:endParaRPr lang="en-US"/>
          </a:p>
        </p:txBody>
      </p:sp>
    </p:spTree>
    <p:extLst>
      <p:ext uri="{BB962C8B-B14F-4D97-AF65-F5344CB8AC3E}">
        <p14:creationId xmlns:p14="http://schemas.microsoft.com/office/powerpoint/2010/main" val="24558749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028E8-E615-E841-9009-0C4436F946DB}"/>
              </a:ext>
            </a:extLst>
          </p:cNvPr>
          <p:cNvSpPr>
            <a:spLocks noGrp="1"/>
          </p:cNvSpPr>
          <p:nvPr>
            <p:ph type="title"/>
          </p:nvPr>
        </p:nvSpPr>
        <p:spPr>
          <a:xfrm>
            <a:off x="544226" y="1159546"/>
            <a:ext cx="4847580" cy="1229272"/>
          </a:xfrm>
        </p:spPr>
        <p:txBody>
          <a:bodyPr vert="horz" lIns="91440" tIns="45720" rIns="91440" bIns="45720" rtlCol="0" anchor="b">
            <a:normAutofit fontScale="90000"/>
          </a:bodyPr>
          <a:lstStyle/>
          <a:p>
            <a:r>
              <a:rPr lang="en-US" sz="4800">
                <a:solidFill>
                  <a:schemeClr val="bg1"/>
                </a:solidFill>
              </a:rPr>
              <a:t>Key Partners </a:t>
            </a:r>
            <a:br>
              <a:rPr lang="en-US" sz="4800">
                <a:solidFill>
                  <a:schemeClr val="bg1"/>
                </a:solidFill>
              </a:rPr>
            </a:br>
            <a:r>
              <a:rPr lang="en-US" sz="4800">
                <a:solidFill>
                  <a:schemeClr val="bg1"/>
                </a:solidFill>
              </a:rPr>
              <a:t>in TB Elimination</a:t>
            </a:r>
          </a:p>
        </p:txBody>
      </p:sp>
      <p:sp>
        <p:nvSpPr>
          <p:cNvPr id="11" name="Content Placeholder 10"/>
          <p:cNvSpPr>
            <a:spLocks noGrp="1"/>
          </p:cNvSpPr>
          <p:nvPr>
            <p:ph idx="1"/>
          </p:nvPr>
        </p:nvSpPr>
        <p:spPr>
          <a:xfrm>
            <a:off x="549468" y="2760446"/>
            <a:ext cx="4080937" cy="2552555"/>
          </a:xfrm>
        </p:spPr>
        <p:txBody>
          <a:bodyPr vert="horz" lIns="91440" tIns="45720" rIns="91440" bIns="45720" rtlCol="0">
            <a:noAutofit/>
          </a:bodyPr>
          <a:lstStyle/>
          <a:p>
            <a:pPr lvl="0">
              <a:lnSpc>
                <a:spcPct val="100000"/>
              </a:lnSpc>
              <a:buClr>
                <a:srgbClr val="00A38C"/>
              </a:buClr>
            </a:pPr>
            <a:r>
              <a:rPr lang="en-US" sz="1900">
                <a:solidFill>
                  <a:schemeClr val="bg1"/>
                </a:solidFill>
              </a:rPr>
              <a:t>Health care workers in doctors’ offices and hospitals, community health centers, and academic institutions </a:t>
            </a:r>
          </a:p>
          <a:p>
            <a:pPr>
              <a:lnSpc>
                <a:spcPct val="100000"/>
              </a:lnSpc>
              <a:buClr>
                <a:srgbClr val="00A38C"/>
              </a:buClr>
            </a:pPr>
            <a:r>
              <a:rPr lang="en-US" sz="1900">
                <a:solidFill>
                  <a:schemeClr val="bg1"/>
                </a:solidFill>
              </a:rPr>
              <a:t>State and local health departments</a:t>
            </a:r>
          </a:p>
          <a:p>
            <a:pPr>
              <a:lnSpc>
                <a:spcPct val="100000"/>
              </a:lnSpc>
              <a:buClr>
                <a:srgbClr val="00A38C"/>
              </a:buClr>
            </a:pPr>
            <a:r>
              <a:rPr lang="en-US" sz="1900">
                <a:solidFill>
                  <a:schemeClr val="bg1"/>
                </a:solidFill>
              </a:rPr>
              <a:t>Community organizations</a:t>
            </a:r>
          </a:p>
          <a:p>
            <a:pPr>
              <a:lnSpc>
                <a:spcPct val="100000"/>
              </a:lnSpc>
              <a:buClr>
                <a:srgbClr val="00A38C"/>
              </a:buClr>
            </a:pPr>
            <a:r>
              <a:rPr lang="en-US" sz="1900">
                <a:solidFill>
                  <a:schemeClr val="bg1"/>
                </a:solidFill>
              </a:rPr>
              <a:t>Communities at higher risk for TB</a:t>
            </a:r>
          </a:p>
          <a:p>
            <a:pPr>
              <a:lnSpc>
                <a:spcPct val="100000"/>
              </a:lnSpc>
              <a:buClr>
                <a:srgbClr val="00A38C"/>
              </a:buClr>
            </a:pPr>
            <a:r>
              <a:rPr lang="en-US" sz="1900">
                <a:solidFill>
                  <a:schemeClr val="bg1"/>
                </a:solidFill>
              </a:rPr>
              <a:t>TB survivors</a:t>
            </a:r>
          </a:p>
          <a:p>
            <a:pPr lvl="0">
              <a:lnSpc>
                <a:spcPct val="100000"/>
              </a:lnSpc>
            </a:pPr>
            <a:endParaRPr lang="en-US" sz="1900">
              <a:solidFill>
                <a:srgbClr val="01060F"/>
              </a:solidFill>
            </a:endParaRPr>
          </a:p>
        </p:txBody>
      </p:sp>
      <p:pic>
        <p:nvPicPr>
          <p:cNvPr id="4" name="Picture 3" descr="Stop TB USA logo">
            <a:extLst>
              <a:ext uri="{FF2B5EF4-FFF2-40B4-BE49-F238E27FC236}">
                <a16:creationId xmlns:a16="http://schemas.microsoft.com/office/drawing/2014/main" id="{61ED83E3-CEDD-D7BA-427E-6ACCFC1DBF51}"/>
              </a:ext>
            </a:extLst>
          </p:cNvPr>
          <p:cNvPicPr>
            <a:picLocks noChangeAspect="1"/>
          </p:cNvPicPr>
          <p:nvPr/>
        </p:nvPicPr>
        <p:blipFill>
          <a:blip r:embed="rId3"/>
          <a:stretch>
            <a:fillRect/>
          </a:stretch>
        </p:blipFill>
        <p:spPr>
          <a:xfrm>
            <a:off x="8915333" y="931646"/>
            <a:ext cx="3105150" cy="1828800"/>
          </a:xfrm>
          <a:prstGeom prst="rect">
            <a:avLst/>
          </a:prstGeom>
        </p:spPr>
      </p:pic>
      <p:pic>
        <p:nvPicPr>
          <p:cNvPr id="7" name="Picture 6" descr="TB Elimination Alliance logo">
            <a:extLst>
              <a:ext uri="{FF2B5EF4-FFF2-40B4-BE49-F238E27FC236}">
                <a16:creationId xmlns:a16="http://schemas.microsoft.com/office/drawing/2014/main" id="{44EF7A97-7DF6-E562-8253-DD96925541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19587" y="3302152"/>
            <a:ext cx="2982507" cy="2825908"/>
          </a:xfrm>
          <a:prstGeom prst="rect">
            <a:avLst/>
          </a:prstGeom>
        </p:spPr>
      </p:pic>
      <p:pic>
        <p:nvPicPr>
          <p:cNvPr id="12" name="Picture 11" descr="we are TB logo">
            <a:extLst>
              <a:ext uri="{FF2B5EF4-FFF2-40B4-BE49-F238E27FC236}">
                <a16:creationId xmlns:a16="http://schemas.microsoft.com/office/drawing/2014/main" id="{5A7E2DF6-715A-43CB-A875-AF3CEF7BD0C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257260" y="3644153"/>
            <a:ext cx="2852751" cy="2282201"/>
          </a:xfrm>
          <a:prstGeom prst="rect">
            <a:avLst/>
          </a:prstGeom>
        </p:spPr>
      </p:pic>
      <p:sp>
        <p:nvSpPr>
          <p:cNvPr id="3" name="Slide Number Placeholder 2">
            <a:extLst>
              <a:ext uri="{FF2B5EF4-FFF2-40B4-BE49-F238E27FC236}">
                <a16:creationId xmlns:a16="http://schemas.microsoft.com/office/drawing/2014/main" id="{75394501-28E2-4A47-BA4E-328F8D957331}"/>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41</a:t>
            </a:fld>
            <a:endParaRPr lang="en-US"/>
          </a:p>
        </p:txBody>
      </p:sp>
      <p:pic>
        <p:nvPicPr>
          <p:cNvPr id="14" name="Picture 13" descr="Text&#10;&#10;Description automatically generated">
            <a:extLst>
              <a:ext uri="{FF2B5EF4-FFF2-40B4-BE49-F238E27FC236}">
                <a16:creationId xmlns:a16="http://schemas.microsoft.com/office/drawing/2014/main" id="{32F570F9-EF8C-06FD-BD6C-D54E4F65822F}"/>
              </a:ext>
            </a:extLst>
          </p:cNvPr>
          <p:cNvPicPr>
            <a:picLocks noChangeAspect="1"/>
          </p:cNvPicPr>
          <p:nvPr/>
        </p:nvPicPr>
        <p:blipFill rotWithShape="1">
          <a:blip r:embed="rId6"/>
          <a:srcRect l="22730" t="28110" r="33781" b="48002"/>
          <a:stretch/>
        </p:blipFill>
        <p:spPr>
          <a:xfrm>
            <a:off x="5583811" y="759061"/>
            <a:ext cx="2982508" cy="1721923"/>
          </a:xfrm>
          <a:prstGeom prst="rect">
            <a:avLst/>
          </a:prstGeom>
        </p:spPr>
      </p:pic>
    </p:spTree>
    <p:extLst>
      <p:ext uri="{BB962C8B-B14F-4D97-AF65-F5344CB8AC3E}">
        <p14:creationId xmlns:p14="http://schemas.microsoft.com/office/powerpoint/2010/main" val="25571992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2E0457-4DE5-7F58-2A93-309C78F980B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825954" y="0"/>
            <a:ext cx="7357145" cy="6493343"/>
          </a:xfrm>
          <a:prstGeom prst="rect">
            <a:avLst/>
          </a:prstGeom>
        </p:spPr>
      </p:pic>
      <p:sp>
        <p:nvSpPr>
          <p:cNvPr id="2" name="Title 1">
            <a:extLst>
              <a:ext uri="{FF2B5EF4-FFF2-40B4-BE49-F238E27FC236}">
                <a16:creationId xmlns:a16="http://schemas.microsoft.com/office/drawing/2014/main" id="{25A028E8-E615-E841-9009-0C4436F946DB}"/>
              </a:ext>
            </a:extLst>
          </p:cNvPr>
          <p:cNvSpPr>
            <a:spLocks noGrp="1"/>
          </p:cNvSpPr>
          <p:nvPr>
            <p:ph type="title"/>
          </p:nvPr>
        </p:nvSpPr>
        <p:spPr>
          <a:xfrm>
            <a:off x="402336" y="1507949"/>
            <a:ext cx="4411616" cy="949325"/>
          </a:xfrm>
        </p:spPr>
        <p:txBody>
          <a:bodyPr vert="horz" lIns="91440" tIns="45720" rIns="91440" bIns="45720" rtlCol="0" anchor="b">
            <a:normAutofit fontScale="90000"/>
          </a:bodyPr>
          <a:lstStyle/>
          <a:p>
            <a:r>
              <a:rPr lang="en-US" sz="4800">
                <a:solidFill>
                  <a:schemeClr val="bg1"/>
                </a:solidFill>
              </a:rPr>
              <a:t>Think. Test. </a:t>
            </a:r>
            <a:br>
              <a:rPr lang="en-US" sz="4800">
                <a:solidFill>
                  <a:schemeClr val="bg1"/>
                </a:solidFill>
              </a:rPr>
            </a:br>
            <a:r>
              <a:rPr lang="en-US" sz="4800">
                <a:solidFill>
                  <a:schemeClr val="bg1"/>
                </a:solidFill>
              </a:rPr>
              <a:t>Treat TB </a:t>
            </a:r>
          </a:p>
        </p:txBody>
      </p:sp>
      <p:sp>
        <p:nvSpPr>
          <p:cNvPr id="11" name="Content Placeholder 10"/>
          <p:cNvSpPr>
            <a:spLocks noGrp="1"/>
          </p:cNvSpPr>
          <p:nvPr>
            <p:ph idx="1"/>
          </p:nvPr>
        </p:nvSpPr>
        <p:spPr>
          <a:xfrm>
            <a:off x="414338" y="2669946"/>
            <a:ext cx="4177759" cy="3461562"/>
          </a:xfrm>
        </p:spPr>
        <p:txBody>
          <a:bodyPr vert="horz" lIns="91440" tIns="45720" rIns="91440" bIns="45720" rtlCol="0">
            <a:noAutofit/>
          </a:bodyPr>
          <a:lstStyle/>
          <a:p>
            <a:pPr lvl="0">
              <a:lnSpc>
                <a:spcPct val="100000"/>
              </a:lnSpc>
              <a:buClr>
                <a:srgbClr val="00A38C"/>
              </a:buClr>
            </a:pPr>
            <a:r>
              <a:rPr lang="en-US" sz="1800">
                <a:solidFill>
                  <a:schemeClr val="bg1"/>
                </a:solidFill>
              </a:rPr>
              <a:t>CDC’s </a:t>
            </a:r>
            <a:r>
              <a:rPr lang="en-US" sz="1800" b="1">
                <a:solidFill>
                  <a:schemeClr val="bg1"/>
                </a:solidFill>
              </a:rPr>
              <a:t>Think. Test. Treat TB</a:t>
            </a:r>
            <a:r>
              <a:rPr lang="en-US" sz="1800">
                <a:solidFill>
                  <a:schemeClr val="bg1"/>
                </a:solidFill>
              </a:rPr>
              <a:t> campaign aims to reach those most at risk for inactive TB infection and their health care providers to encourage TB testing and get closer to the elimination of TB</a:t>
            </a:r>
          </a:p>
          <a:p>
            <a:pPr lvl="0">
              <a:lnSpc>
                <a:spcPct val="100000"/>
              </a:lnSpc>
              <a:buClr>
                <a:srgbClr val="00A38C"/>
              </a:buClr>
            </a:pPr>
            <a:r>
              <a:rPr lang="en-US" sz="1800" b="1">
                <a:solidFill>
                  <a:schemeClr val="bg1"/>
                </a:solidFill>
              </a:rPr>
              <a:t>Think. Test. Treat TB</a:t>
            </a:r>
            <a:r>
              <a:rPr lang="en-US" sz="1800">
                <a:solidFill>
                  <a:schemeClr val="bg1"/>
                </a:solidFill>
              </a:rPr>
              <a:t> is the first national multilingual communications campaign to increase testing for inactive TB infection, a major health disparity among Asian Americans</a:t>
            </a:r>
          </a:p>
          <a:p>
            <a:pPr lvl="0">
              <a:lnSpc>
                <a:spcPct val="100000"/>
              </a:lnSpc>
            </a:pPr>
            <a:endParaRPr lang="en-US" sz="1600">
              <a:solidFill>
                <a:srgbClr val="01060F"/>
              </a:solidFill>
            </a:endParaRPr>
          </a:p>
        </p:txBody>
      </p:sp>
      <p:sp>
        <p:nvSpPr>
          <p:cNvPr id="3" name="Slide Number Placeholder 2">
            <a:extLst>
              <a:ext uri="{FF2B5EF4-FFF2-40B4-BE49-F238E27FC236}">
                <a16:creationId xmlns:a16="http://schemas.microsoft.com/office/drawing/2014/main" id="{75394501-28E2-4A47-BA4E-328F8D957331}"/>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42</a:t>
            </a:fld>
            <a:endParaRPr lang="en-US"/>
          </a:p>
        </p:txBody>
      </p:sp>
    </p:spTree>
    <p:extLst>
      <p:ext uri="{BB962C8B-B14F-4D97-AF65-F5344CB8AC3E}">
        <p14:creationId xmlns:p14="http://schemas.microsoft.com/office/powerpoint/2010/main" val="17898375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9914D-2AF2-F64A-BDA5-340B6A13E51A}"/>
              </a:ext>
            </a:extLst>
          </p:cNvPr>
          <p:cNvSpPr>
            <a:spLocks noGrp="1"/>
          </p:cNvSpPr>
          <p:nvPr>
            <p:ph type="title"/>
          </p:nvPr>
        </p:nvSpPr>
        <p:spPr>
          <a:xfrm>
            <a:off x="1" y="227965"/>
            <a:ext cx="12183098" cy="949325"/>
          </a:xfrm>
        </p:spPr>
        <p:txBody>
          <a:bodyPr/>
          <a:lstStyle/>
          <a:p>
            <a:pPr algn="ctr"/>
            <a:r>
              <a:rPr lang="en-US"/>
              <a:t>Resources</a:t>
            </a:r>
          </a:p>
        </p:txBody>
      </p:sp>
      <p:sp>
        <p:nvSpPr>
          <p:cNvPr id="20" name="Freeform 19">
            <a:extLst>
              <a:ext uri="{FF2B5EF4-FFF2-40B4-BE49-F238E27FC236}">
                <a16:creationId xmlns:a16="http://schemas.microsoft.com/office/drawing/2014/main" id="{1C90E630-C198-EB44-8518-7FC9C5F972C4}"/>
              </a:ext>
              <a:ext uri="{C183D7F6-B498-43B3-948B-1728B52AA6E4}">
                <adec:decorative xmlns:adec="http://schemas.microsoft.com/office/drawing/2017/decorative" val="1"/>
              </a:ext>
            </a:extLst>
          </p:cNvPr>
          <p:cNvSpPr>
            <a:spLocks/>
          </p:cNvSpPr>
          <p:nvPr/>
        </p:nvSpPr>
        <p:spPr>
          <a:xfrm flipH="1">
            <a:off x="3835328" y="1314127"/>
            <a:ext cx="8356672" cy="5179216"/>
          </a:xfrm>
          <a:custGeom>
            <a:avLst/>
            <a:gdLst>
              <a:gd name="connsiteX0" fmla="*/ 7360143 w 8356486"/>
              <a:gd name="connsiteY0" fmla="*/ 0 h 4360760"/>
              <a:gd name="connsiteX1" fmla="*/ 0 w 8356486"/>
              <a:gd name="connsiteY1" fmla="*/ 0 h 4360760"/>
              <a:gd name="connsiteX2" fmla="*/ 0 w 8356486"/>
              <a:gd name="connsiteY2" fmla="*/ 4360760 h 4360760"/>
              <a:gd name="connsiteX3" fmla="*/ 8356486 w 8356486"/>
              <a:gd name="connsiteY3" fmla="*/ 4360760 h 4360760"/>
            </a:gdLst>
            <a:ahLst/>
            <a:cxnLst>
              <a:cxn ang="0">
                <a:pos x="connsiteX0" y="connsiteY0"/>
              </a:cxn>
              <a:cxn ang="0">
                <a:pos x="connsiteX1" y="connsiteY1"/>
              </a:cxn>
              <a:cxn ang="0">
                <a:pos x="connsiteX2" y="connsiteY2"/>
              </a:cxn>
              <a:cxn ang="0">
                <a:pos x="connsiteX3" y="connsiteY3"/>
              </a:cxn>
            </a:cxnLst>
            <a:rect l="l" t="t" r="r" b="b"/>
            <a:pathLst>
              <a:path w="8356486" h="4360760">
                <a:moveTo>
                  <a:pt x="7360143" y="0"/>
                </a:moveTo>
                <a:lnTo>
                  <a:pt x="0" y="0"/>
                </a:lnTo>
                <a:lnTo>
                  <a:pt x="0" y="4360760"/>
                </a:lnTo>
                <a:lnTo>
                  <a:pt x="8356486" y="4360760"/>
                </a:lnTo>
                <a:close/>
              </a:path>
            </a:pathLst>
          </a:custGeom>
          <a:solidFill>
            <a:srgbClr val="80408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dirty="0"/>
          </a:p>
        </p:txBody>
      </p:sp>
      <p:sp>
        <p:nvSpPr>
          <p:cNvPr id="3" name="Content Placeholder 2">
            <a:extLst>
              <a:ext uri="{FF2B5EF4-FFF2-40B4-BE49-F238E27FC236}">
                <a16:creationId xmlns:a16="http://schemas.microsoft.com/office/drawing/2014/main" id="{B3C461CD-5973-864B-99A6-1320107F72ED}"/>
              </a:ext>
            </a:extLst>
          </p:cNvPr>
          <p:cNvSpPr>
            <a:spLocks noGrp="1"/>
          </p:cNvSpPr>
          <p:nvPr>
            <p:ph idx="1"/>
          </p:nvPr>
        </p:nvSpPr>
        <p:spPr>
          <a:xfrm>
            <a:off x="5782086" y="1499509"/>
            <a:ext cx="2876076" cy="451585"/>
          </a:xfrm>
        </p:spPr>
        <p:txBody>
          <a:bodyPr>
            <a:noAutofit/>
          </a:bodyPr>
          <a:lstStyle/>
          <a:p>
            <a:pPr marL="0" indent="0" algn="l"/>
            <a:r>
              <a:rPr lang="en-US" sz="2000" b="1">
                <a:solidFill>
                  <a:schemeClr val="bg1"/>
                </a:solidFill>
              </a:rPr>
              <a:t>CDC TB website:</a:t>
            </a:r>
            <a:br>
              <a:rPr lang="en-US" sz="2000">
                <a:solidFill>
                  <a:schemeClr val="bg1"/>
                </a:solidFill>
              </a:rPr>
            </a:br>
            <a:r>
              <a:rPr lang="en-US" sz="2000">
                <a:solidFill>
                  <a:schemeClr val="bg1"/>
                </a:solidFill>
                <a:hlinkClick r:id="rId4">
                  <a:extLst>
                    <a:ext uri="{A12FA001-AC4F-418D-AE19-62706E023703}">
                      <ahyp:hlinkClr xmlns:ahyp="http://schemas.microsoft.com/office/drawing/2018/hyperlinkcolor" val="tx"/>
                    </a:ext>
                  </a:extLst>
                </a:hlinkClick>
              </a:rPr>
              <a:t>www.cdc.gov/tb/</a:t>
            </a:r>
            <a:endParaRPr lang="en-US" sz="2000">
              <a:solidFill>
                <a:schemeClr val="bg1"/>
              </a:solidFill>
            </a:endParaRPr>
          </a:p>
        </p:txBody>
      </p:sp>
      <p:sp>
        <p:nvSpPr>
          <p:cNvPr id="5" name="Content Placeholder 4">
            <a:extLst>
              <a:ext uri="{FF2B5EF4-FFF2-40B4-BE49-F238E27FC236}">
                <a16:creationId xmlns:a16="http://schemas.microsoft.com/office/drawing/2014/main" id="{BC2AB5E8-A586-D241-84BD-26332F8B4685}"/>
              </a:ext>
            </a:extLst>
          </p:cNvPr>
          <p:cNvSpPr>
            <a:spLocks noGrp="1"/>
          </p:cNvSpPr>
          <p:nvPr>
            <p:ph idx="14"/>
          </p:nvPr>
        </p:nvSpPr>
        <p:spPr>
          <a:xfrm>
            <a:off x="5559877" y="2309528"/>
            <a:ext cx="6244196" cy="728755"/>
          </a:xfrm>
        </p:spPr>
        <p:txBody>
          <a:bodyPr>
            <a:noAutofit/>
          </a:bodyPr>
          <a:lstStyle/>
          <a:p>
            <a:pPr marL="0" lvl="0" indent="0" algn="l"/>
            <a:r>
              <a:rPr lang="en-US" sz="2000" b="1" dirty="0">
                <a:solidFill>
                  <a:schemeClr val="bg1"/>
                </a:solidFill>
              </a:rPr>
              <a:t>State &amp; Local TB Control Offices:</a:t>
            </a:r>
            <a:br>
              <a:rPr lang="en-US" sz="2000" b="1" dirty="0">
                <a:solidFill>
                  <a:schemeClr val="bg1"/>
                </a:solidFill>
              </a:rPr>
            </a:br>
            <a:r>
              <a:rPr lang="en-US" sz="2000" u="sng" dirty="0">
                <a:solidFill>
                  <a:schemeClr val="bg1"/>
                </a:solidFill>
              </a:rPr>
              <a:t>https://www.cdc.gov/tb/php/tb-programs/index.html</a:t>
            </a:r>
          </a:p>
        </p:txBody>
      </p:sp>
      <p:sp>
        <p:nvSpPr>
          <p:cNvPr id="16" name="Content Placeholder 5">
            <a:extLst>
              <a:ext uri="{FF2B5EF4-FFF2-40B4-BE49-F238E27FC236}">
                <a16:creationId xmlns:a16="http://schemas.microsoft.com/office/drawing/2014/main" id="{68A70B19-28B7-C344-91A2-51C94A6D8F18}"/>
              </a:ext>
            </a:extLst>
          </p:cNvPr>
          <p:cNvSpPr txBox="1">
            <a:spLocks/>
          </p:cNvSpPr>
          <p:nvPr/>
        </p:nvSpPr>
        <p:spPr>
          <a:xfrm>
            <a:off x="5388911" y="3179111"/>
            <a:ext cx="5362424" cy="728755"/>
          </a:xfrm>
          <a:prstGeom prst="rect">
            <a:avLst/>
          </a:prstGeom>
        </p:spPr>
        <p:txBody>
          <a:bodyPr vert="horz" lIns="91440" tIns="45720" rIns="91440" bIns="45720" rtlCol="0">
            <a:noAutofit/>
          </a:bodyPr>
          <a:lstStyle>
            <a:lvl1pPr marL="228600" indent="-228600" algn="ctr" defTabSz="914400" rtl="0" eaLnBrk="1" latinLnBrk="0" hangingPunct="1">
              <a:lnSpc>
                <a:spcPct val="100000"/>
              </a:lnSpc>
              <a:spcBef>
                <a:spcPts val="1000"/>
              </a:spcBef>
              <a:buClr>
                <a:srgbClr val="95458D"/>
              </a:buClr>
              <a:buSzPct val="125000"/>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95458D"/>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95458D"/>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95458D"/>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95458D"/>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r>
              <a:rPr lang="en-US" sz="2000" b="1">
                <a:solidFill>
                  <a:schemeClr val="bg1"/>
                </a:solidFill>
              </a:rPr>
              <a:t>Find TB Resources:</a:t>
            </a:r>
            <a:br>
              <a:rPr lang="en-US" sz="2000" b="1">
                <a:solidFill>
                  <a:schemeClr val="bg1"/>
                </a:solidFill>
              </a:rPr>
            </a:br>
            <a:r>
              <a:rPr lang="en-US" sz="2000">
                <a:solidFill>
                  <a:schemeClr val="bg1"/>
                </a:solidFill>
                <a:hlinkClick r:id="rId5">
                  <a:extLst>
                    <a:ext uri="{A12FA001-AC4F-418D-AE19-62706E023703}">
                      <ahyp:hlinkClr xmlns:ahyp="http://schemas.microsoft.com/office/drawing/2018/hyperlinkcolor" val="tx"/>
                    </a:ext>
                  </a:extLst>
                </a:hlinkClick>
              </a:rPr>
              <a:t>https://findtbresources.cdc.gov</a:t>
            </a:r>
            <a:endParaRPr lang="en-US" sz="2000">
              <a:solidFill>
                <a:schemeClr val="bg1"/>
              </a:solidFill>
            </a:endParaRPr>
          </a:p>
        </p:txBody>
      </p:sp>
      <p:sp>
        <p:nvSpPr>
          <p:cNvPr id="9" name="Content Placeholder 5">
            <a:extLst>
              <a:ext uri="{FF2B5EF4-FFF2-40B4-BE49-F238E27FC236}">
                <a16:creationId xmlns:a16="http://schemas.microsoft.com/office/drawing/2014/main" id="{14EE6D41-7D18-AC10-B131-5A3F9C4CEDA3}"/>
              </a:ext>
            </a:extLst>
          </p:cNvPr>
          <p:cNvSpPr txBox="1">
            <a:spLocks/>
          </p:cNvSpPr>
          <p:nvPr/>
        </p:nvSpPr>
        <p:spPr>
          <a:xfrm>
            <a:off x="5150443" y="4024517"/>
            <a:ext cx="6736757" cy="728755"/>
          </a:xfrm>
          <a:prstGeom prst="rect">
            <a:avLst/>
          </a:prstGeom>
        </p:spPr>
        <p:txBody>
          <a:bodyPr vert="horz" lIns="91440" tIns="45720" rIns="91440" bIns="45720" rtlCol="0">
            <a:noAutofit/>
          </a:bodyPr>
          <a:lstStyle>
            <a:lvl1pPr marL="228600" indent="-228600" algn="ctr" defTabSz="914400" rtl="0" eaLnBrk="1" latinLnBrk="0" hangingPunct="1">
              <a:lnSpc>
                <a:spcPct val="100000"/>
              </a:lnSpc>
              <a:spcBef>
                <a:spcPts val="1000"/>
              </a:spcBef>
              <a:buClr>
                <a:srgbClr val="95458D"/>
              </a:buClr>
              <a:buSzPct val="125000"/>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95458D"/>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95458D"/>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95458D"/>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95458D"/>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r>
              <a:rPr lang="en-US" sz="2000" b="1" dirty="0">
                <a:solidFill>
                  <a:schemeClr val="bg1"/>
                </a:solidFill>
              </a:rPr>
              <a:t>TB Centers of Excellence:</a:t>
            </a:r>
            <a:br>
              <a:rPr lang="en-US" sz="2000" b="1" dirty="0">
                <a:solidFill>
                  <a:schemeClr val="bg1"/>
                </a:solidFill>
              </a:rPr>
            </a:br>
            <a:r>
              <a:rPr lang="en-US" sz="2000" u="sng" dirty="0">
                <a:solidFill>
                  <a:schemeClr val="bg1"/>
                </a:solidFill>
              </a:rPr>
              <a:t>https://www.cdc.gov/tb-programs/php/about/tb-coe.html</a:t>
            </a:r>
          </a:p>
        </p:txBody>
      </p:sp>
      <p:sp>
        <p:nvSpPr>
          <p:cNvPr id="6" name="Content Placeholder 5">
            <a:extLst>
              <a:ext uri="{FF2B5EF4-FFF2-40B4-BE49-F238E27FC236}">
                <a16:creationId xmlns:a16="http://schemas.microsoft.com/office/drawing/2014/main" id="{2BE2F6E9-0F5D-6C46-9592-2EDF6D604372}"/>
              </a:ext>
            </a:extLst>
          </p:cNvPr>
          <p:cNvSpPr>
            <a:spLocks noGrp="1"/>
          </p:cNvSpPr>
          <p:nvPr>
            <p:ph idx="15"/>
          </p:nvPr>
        </p:nvSpPr>
        <p:spPr>
          <a:xfrm>
            <a:off x="5057492" y="4811458"/>
            <a:ext cx="4576416" cy="728755"/>
          </a:xfrm>
        </p:spPr>
        <p:txBody>
          <a:bodyPr>
            <a:noAutofit/>
          </a:bodyPr>
          <a:lstStyle/>
          <a:p>
            <a:pPr marL="0" lvl="0" indent="0" algn="l"/>
            <a:r>
              <a:rPr lang="en-US" sz="2000" b="1">
                <a:solidFill>
                  <a:schemeClr val="bg1"/>
                </a:solidFill>
              </a:rPr>
              <a:t>Facebook: </a:t>
            </a:r>
            <a:r>
              <a:rPr lang="en-US" sz="2000">
                <a:solidFill>
                  <a:schemeClr val="bg1"/>
                </a:solidFill>
                <a:hlinkClick r:id="rId5">
                  <a:extLst>
                    <a:ext uri="{A12FA001-AC4F-418D-AE19-62706E023703}">
                      <ahyp:hlinkClr xmlns:ahyp="http://schemas.microsoft.com/office/drawing/2018/hyperlinkcolor" val="tx"/>
                    </a:ext>
                  </a:extLst>
                </a:hlinkClick>
              </a:rPr>
              <a:t>www.facebook.com/CDCTB/</a:t>
            </a:r>
            <a:endParaRPr lang="en-US" sz="2000">
              <a:solidFill>
                <a:schemeClr val="bg1"/>
              </a:solidFill>
            </a:endParaRPr>
          </a:p>
        </p:txBody>
      </p:sp>
      <p:sp>
        <p:nvSpPr>
          <p:cNvPr id="4" name="Content Placeholder 3">
            <a:extLst>
              <a:ext uri="{FF2B5EF4-FFF2-40B4-BE49-F238E27FC236}">
                <a16:creationId xmlns:a16="http://schemas.microsoft.com/office/drawing/2014/main" id="{17DEFA03-B9F2-1C4E-93C2-E278CE02E4F6}"/>
              </a:ext>
            </a:extLst>
          </p:cNvPr>
          <p:cNvSpPr>
            <a:spLocks noGrp="1"/>
          </p:cNvSpPr>
          <p:nvPr>
            <p:ph idx="13"/>
          </p:nvPr>
        </p:nvSpPr>
        <p:spPr>
          <a:xfrm>
            <a:off x="4835900" y="5636727"/>
            <a:ext cx="3784886" cy="728756"/>
          </a:xfrm>
        </p:spPr>
        <p:txBody>
          <a:bodyPr>
            <a:noAutofit/>
          </a:bodyPr>
          <a:lstStyle/>
          <a:p>
            <a:pPr marL="0" lvl="0" indent="0" algn="l"/>
            <a:r>
              <a:rPr lang="en-US" sz="2000" b="1" dirty="0">
                <a:solidFill>
                  <a:schemeClr val="bg1"/>
                </a:solidFill>
              </a:rPr>
              <a:t>X (formerly Twitter): </a:t>
            </a:r>
            <a:r>
              <a:rPr lang="en-US" sz="2000" dirty="0">
                <a:solidFill>
                  <a:schemeClr val="bg1"/>
                </a:solidFill>
                <a:hlinkClick r:id="rId6">
                  <a:extLst>
                    <a:ext uri="{A12FA001-AC4F-418D-AE19-62706E023703}">
                      <ahyp:hlinkClr xmlns:ahyp="http://schemas.microsoft.com/office/drawing/2018/hyperlinkcolor" val="tx"/>
                    </a:ext>
                  </a:extLst>
                </a:hlinkClick>
              </a:rPr>
              <a:t>www.twitter.com/cdc_tb</a:t>
            </a:r>
            <a:endParaRPr lang="en-US" sz="2000" dirty="0">
              <a:solidFill>
                <a:schemeClr val="bg1"/>
              </a:solidFill>
            </a:endParaRPr>
          </a:p>
        </p:txBody>
      </p:sp>
      <p:sp>
        <p:nvSpPr>
          <p:cNvPr id="8" name="Content Placeholder 7">
            <a:extLst>
              <a:ext uri="{FF2B5EF4-FFF2-40B4-BE49-F238E27FC236}">
                <a16:creationId xmlns:a16="http://schemas.microsoft.com/office/drawing/2014/main" id="{0A1A9071-FCBC-D94D-9865-D7016B43CC71}"/>
              </a:ext>
            </a:extLst>
          </p:cNvPr>
          <p:cNvSpPr>
            <a:spLocks noGrp="1"/>
          </p:cNvSpPr>
          <p:nvPr>
            <p:ph idx="17"/>
          </p:nvPr>
        </p:nvSpPr>
        <p:spPr>
          <a:xfrm>
            <a:off x="222770" y="6540655"/>
            <a:ext cx="11014725" cy="269220"/>
          </a:xfrm>
        </p:spPr>
        <p:txBody>
          <a:bodyPr>
            <a:normAutofit/>
          </a:bodyPr>
          <a:lstStyle/>
          <a:p>
            <a:pPr marL="0" indent="0" algn="l"/>
            <a:r>
              <a:rPr lang="en-US" sz="1100">
                <a:solidFill>
                  <a:schemeClr val="bg1"/>
                </a:solidFill>
              </a:rPr>
              <a:t>The findings and conclusions in this report are those of the authors and do not necessarily represent the official position of the Centers for Disease Control and Prevention.</a:t>
            </a:r>
          </a:p>
        </p:txBody>
      </p:sp>
      <p:pic>
        <p:nvPicPr>
          <p:cNvPr id="17" name="Picture 16">
            <a:extLst>
              <a:ext uri="{FF2B5EF4-FFF2-40B4-BE49-F238E27FC236}">
                <a16:creationId xmlns:a16="http://schemas.microsoft.com/office/drawing/2014/main" id="{E80888F8-0BB5-224D-8FF3-15300AD5E130}"/>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07162" y="1373155"/>
            <a:ext cx="860752" cy="898381"/>
          </a:xfrm>
          <a:prstGeom prst="rect">
            <a:avLst/>
          </a:prstGeom>
        </p:spPr>
      </p:pic>
      <p:pic>
        <p:nvPicPr>
          <p:cNvPr id="21" name="Picture 20">
            <a:extLst>
              <a:ext uri="{FF2B5EF4-FFF2-40B4-BE49-F238E27FC236}">
                <a16:creationId xmlns:a16="http://schemas.microsoft.com/office/drawing/2014/main" id="{7376FC3C-39F6-C842-BC41-A995AAD4B766}"/>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11073" y="2174157"/>
            <a:ext cx="878743" cy="917158"/>
          </a:xfrm>
          <a:prstGeom prst="rect">
            <a:avLst/>
          </a:prstGeom>
        </p:spPr>
      </p:pic>
      <p:pic>
        <p:nvPicPr>
          <p:cNvPr id="14" name="Picture 13">
            <a:extLst>
              <a:ext uri="{FF2B5EF4-FFF2-40B4-BE49-F238E27FC236}">
                <a16:creationId xmlns:a16="http://schemas.microsoft.com/office/drawing/2014/main" id="{120F6309-1B16-014E-8A66-B7616E892879}"/>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4473324" y="3079041"/>
            <a:ext cx="867677" cy="905608"/>
          </a:xfrm>
          <a:prstGeom prst="rect">
            <a:avLst/>
          </a:prstGeom>
        </p:spPr>
      </p:pic>
      <p:pic>
        <p:nvPicPr>
          <p:cNvPr id="12" name="Picture 11">
            <a:extLst>
              <a:ext uri="{FF2B5EF4-FFF2-40B4-BE49-F238E27FC236}">
                <a16:creationId xmlns:a16="http://schemas.microsoft.com/office/drawing/2014/main" id="{C3401F7D-2488-4046-9080-D7FD8A6EE039}"/>
              </a:ext>
              <a:ext uri="{C183D7F6-B498-43B3-948B-1728B52AA6E4}">
                <adec:decorative xmlns:adec="http://schemas.microsoft.com/office/drawing/2017/decorative" val="1"/>
              </a:ext>
            </a:extLst>
          </p:cNvPr>
          <p:cNvPicPr>
            <a:picLocks noChangeAspect="1"/>
          </p:cNvPicPr>
          <p:nvPr/>
        </p:nvPicPr>
        <p:blipFill>
          <a:blip r:embed="rId10"/>
          <a:srcRect/>
          <a:stretch/>
        </p:blipFill>
        <p:spPr>
          <a:xfrm>
            <a:off x="4321729" y="3908941"/>
            <a:ext cx="859535" cy="897886"/>
          </a:xfrm>
          <a:prstGeom prst="rect">
            <a:avLst/>
          </a:prstGeom>
        </p:spPr>
      </p:pic>
      <p:pic>
        <p:nvPicPr>
          <p:cNvPr id="15" name="Picture 14">
            <a:extLst>
              <a:ext uri="{FF2B5EF4-FFF2-40B4-BE49-F238E27FC236}">
                <a16:creationId xmlns:a16="http://schemas.microsoft.com/office/drawing/2014/main" id="{784C769F-4924-4C4A-80CF-ABBFF635558C}"/>
              </a:ext>
              <a:ext uri="{C183D7F6-B498-43B3-948B-1728B52AA6E4}">
                <adec:decorative xmlns:adec="http://schemas.microsoft.com/office/drawing/2017/decorative" val="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170150" y="4701278"/>
            <a:ext cx="867677" cy="910583"/>
          </a:xfrm>
          <a:prstGeom prst="rect">
            <a:avLst/>
          </a:prstGeom>
        </p:spPr>
      </p:pic>
      <p:pic>
        <p:nvPicPr>
          <p:cNvPr id="10" name="Picture 9">
            <a:extLst>
              <a:ext uri="{FF2B5EF4-FFF2-40B4-BE49-F238E27FC236}">
                <a16:creationId xmlns:a16="http://schemas.microsoft.com/office/drawing/2014/main" id="{773E0532-9248-4AB1-ABCC-CA2E6FB06B3E}"/>
              </a:ext>
              <a:ext uri="{C183D7F6-B498-43B3-948B-1728B52AA6E4}">
                <adec:decorative xmlns:adec="http://schemas.microsoft.com/office/drawing/2017/decorative" val="1"/>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3976364" y="5523457"/>
            <a:ext cx="859535" cy="897888"/>
          </a:xfrm>
          <a:prstGeom prst="rect">
            <a:avLst/>
          </a:prstGeom>
        </p:spPr>
      </p:pic>
      <p:sp>
        <p:nvSpPr>
          <p:cNvPr id="13" name="Slide Number Placeholder 12">
            <a:extLst>
              <a:ext uri="{FF2B5EF4-FFF2-40B4-BE49-F238E27FC236}">
                <a16:creationId xmlns:a16="http://schemas.microsoft.com/office/drawing/2014/main" id="{D7CE785C-F230-FE4E-8577-E2BA58E3F582}"/>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43</a:t>
            </a:fld>
            <a:endParaRPr lang="en-US"/>
          </a:p>
        </p:txBody>
      </p:sp>
    </p:spTree>
    <p:extLst>
      <p:ext uri="{BB962C8B-B14F-4D97-AF65-F5344CB8AC3E}">
        <p14:creationId xmlns:p14="http://schemas.microsoft.com/office/powerpoint/2010/main" val="1993450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028E8-E615-E841-9009-0C4436F946DB}"/>
              </a:ext>
            </a:extLst>
          </p:cNvPr>
          <p:cNvSpPr>
            <a:spLocks noGrp="1"/>
          </p:cNvSpPr>
          <p:nvPr>
            <p:ph type="title"/>
          </p:nvPr>
        </p:nvSpPr>
        <p:spPr>
          <a:xfrm>
            <a:off x="441267" y="365126"/>
            <a:ext cx="8384078" cy="963612"/>
          </a:xfrm>
        </p:spPr>
        <p:txBody>
          <a:bodyPr>
            <a:normAutofit fontScale="90000"/>
          </a:bodyPr>
          <a:lstStyle/>
          <a:p>
            <a:pPr>
              <a:lnSpc>
                <a:spcPct val="100000"/>
              </a:lnSpc>
            </a:pPr>
            <a:r>
              <a:rPr lang="en-US" sz="4000" spc="-150">
                <a:solidFill>
                  <a:schemeClr val="bg1"/>
                </a:solidFill>
              </a:rPr>
              <a:t>TB is the one of the World’s Top Causes of Death due to Infectious Disease</a:t>
            </a:r>
            <a:endParaRPr lang="en-US" sz="4000" b="1" spc="-150">
              <a:solidFill>
                <a:schemeClr val="bg1"/>
              </a:solidFill>
            </a:endParaRPr>
          </a:p>
        </p:txBody>
      </p:sp>
      <p:sp>
        <p:nvSpPr>
          <p:cNvPr id="3" name="Content Placeholder 2">
            <a:extLst>
              <a:ext uri="{FF2B5EF4-FFF2-40B4-BE49-F238E27FC236}">
                <a16:creationId xmlns:a16="http://schemas.microsoft.com/office/drawing/2014/main" id="{24A751E9-479E-7849-A94F-DB39C80AFAD7}"/>
              </a:ext>
            </a:extLst>
          </p:cNvPr>
          <p:cNvSpPr>
            <a:spLocks noGrp="1"/>
          </p:cNvSpPr>
          <p:nvPr>
            <p:ph idx="1"/>
          </p:nvPr>
        </p:nvSpPr>
        <p:spPr>
          <a:xfrm>
            <a:off x="441267" y="2089769"/>
            <a:ext cx="8603500" cy="4147129"/>
          </a:xfrm>
        </p:spPr>
        <p:txBody>
          <a:bodyPr>
            <a:normAutofit lnSpcReduction="10000"/>
          </a:bodyPr>
          <a:lstStyle/>
          <a:p>
            <a:pPr>
              <a:lnSpc>
                <a:spcPct val="100000"/>
              </a:lnSpc>
              <a:spcAft>
                <a:spcPts val="1200"/>
              </a:spcAft>
            </a:pPr>
            <a:r>
              <a:rPr lang="en-US" sz="2400" dirty="0"/>
              <a:t>TB is not a disease of the past</a:t>
            </a:r>
          </a:p>
          <a:p>
            <a:pPr>
              <a:lnSpc>
                <a:spcPct val="100000"/>
              </a:lnSpc>
              <a:spcAft>
                <a:spcPts val="1200"/>
              </a:spcAft>
            </a:pPr>
            <a:r>
              <a:rPr lang="en-US" sz="2400" b="0" dirty="0"/>
              <a:t>Too many people in the United States still suffer from TB</a:t>
            </a:r>
          </a:p>
          <a:p>
            <a:pPr>
              <a:lnSpc>
                <a:spcPct val="100000"/>
              </a:lnSpc>
              <a:spcAft>
                <a:spcPts val="1200"/>
              </a:spcAft>
            </a:pPr>
            <a:r>
              <a:rPr lang="en-US" sz="2400" dirty="0"/>
              <a:t>10.8 million cases were reported worldwide in 2023</a:t>
            </a:r>
            <a:endParaRPr lang="en-US" sz="2400" b="0" dirty="0"/>
          </a:p>
          <a:p>
            <a:pPr>
              <a:lnSpc>
                <a:spcPct val="100000"/>
              </a:lnSpc>
              <a:spcAft>
                <a:spcPts val="1000"/>
              </a:spcAft>
            </a:pPr>
            <a:r>
              <a:rPr lang="en-US" sz="2400" dirty="0"/>
              <a:t>In 2023, there were 9,633 cases of TB disease in the United States, the highest reported since 2013</a:t>
            </a:r>
            <a:r>
              <a:rPr lang="en-US" sz="2400" b="0" dirty="0"/>
              <a:t>. </a:t>
            </a:r>
            <a:endParaRPr lang="en-US" sz="2400" dirty="0"/>
          </a:p>
          <a:p>
            <a:pPr>
              <a:lnSpc>
                <a:spcPct val="100000"/>
              </a:lnSpc>
              <a:spcAft>
                <a:spcPts val="1200"/>
              </a:spcAft>
            </a:pPr>
            <a:r>
              <a:rPr lang="en-US" sz="2400" dirty="0"/>
              <a:t>TB is a serious disease that can cause a person to become very sick if not treated with medicine</a:t>
            </a:r>
          </a:p>
          <a:p>
            <a:pPr>
              <a:lnSpc>
                <a:spcPct val="100000"/>
              </a:lnSpc>
              <a:spcAft>
                <a:spcPts val="1200"/>
              </a:spcAft>
            </a:pPr>
            <a:r>
              <a:rPr lang="en-US" sz="2400" b="0" dirty="0"/>
              <a:t>Treatments are available to prevent and cure TB</a:t>
            </a:r>
          </a:p>
        </p:txBody>
      </p:sp>
      <p:pic>
        <p:nvPicPr>
          <p:cNvPr id="7" name="Picture 6">
            <a:extLst>
              <a:ext uri="{FF2B5EF4-FFF2-40B4-BE49-F238E27FC236}">
                <a16:creationId xmlns:a16="http://schemas.microsoft.com/office/drawing/2014/main" id="{79D4698D-E047-465C-9DE5-B327DAAB2A7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52598" y="0"/>
            <a:ext cx="3439402" cy="6501384"/>
          </a:xfrm>
          <a:prstGeom prst="rect">
            <a:avLst/>
          </a:prstGeom>
        </p:spPr>
      </p:pic>
      <p:sp>
        <p:nvSpPr>
          <p:cNvPr id="6" name="Slide Number Placeholder 5">
            <a:extLst>
              <a:ext uri="{FF2B5EF4-FFF2-40B4-BE49-F238E27FC236}">
                <a16:creationId xmlns:a16="http://schemas.microsoft.com/office/drawing/2014/main" id="{BAC899D0-A8A0-4BA1-BA8D-857E4377B422}"/>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5</a:t>
            </a:fld>
            <a:endParaRPr lang="en-US"/>
          </a:p>
        </p:txBody>
      </p:sp>
    </p:spTree>
    <p:extLst>
      <p:ext uri="{BB962C8B-B14F-4D97-AF65-F5344CB8AC3E}">
        <p14:creationId xmlns:p14="http://schemas.microsoft.com/office/powerpoint/2010/main" val="719854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808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028E8-E615-E841-9009-0C4436F946DB}"/>
              </a:ext>
            </a:extLst>
          </p:cNvPr>
          <p:cNvSpPr>
            <a:spLocks noGrp="1"/>
          </p:cNvSpPr>
          <p:nvPr>
            <p:ph type="title"/>
          </p:nvPr>
        </p:nvSpPr>
        <p:spPr>
          <a:xfrm>
            <a:off x="0" y="289625"/>
            <a:ext cx="12192000" cy="963612"/>
          </a:xfrm>
        </p:spPr>
        <p:txBody>
          <a:bodyPr>
            <a:normAutofit fontScale="90000"/>
          </a:bodyPr>
          <a:lstStyle/>
          <a:p>
            <a:pPr algn="ctr"/>
            <a:r>
              <a:rPr lang="en-US" sz="4000" dirty="0">
                <a:solidFill>
                  <a:schemeClr val="bg1"/>
                </a:solidFill>
                <a:latin typeface="Arial"/>
                <a:cs typeface="Arial"/>
              </a:rPr>
              <a:t>Progress Toward TB Elimination, </a:t>
            </a:r>
            <a:br>
              <a:rPr lang="en-US" sz="4000" dirty="0"/>
            </a:br>
            <a:r>
              <a:rPr lang="en-US" sz="3100" dirty="0">
                <a:solidFill>
                  <a:schemeClr val="bg1"/>
                </a:solidFill>
                <a:latin typeface="Arial"/>
                <a:cs typeface="Arial"/>
              </a:rPr>
              <a:t>United States, 1982-2023</a:t>
            </a:r>
            <a:endParaRPr lang="en-US" sz="4000" b="1" dirty="0">
              <a:solidFill>
                <a:schemeClr val="bg1"/>
              </a:solidFill>
            </a:endParaRPr>
          </a:p>
        </p:txBody>
      </p:sp>
      <p:pic>
        <p:nvPicPr>
          <p:cNvPr id="5" name="Picture 4">
            <a:extLst>
              <a:ext uri="{FF2B5EF4-FFF2-40B4-BE49-F238E27FC236}">
                <a16:creationId xmlns:a16="http://schemas.microsoft.com/office/drawing/2014/main" id="{3B793862-A3A6-456B-9191-8D86028FDAAF}"/>
              </a:ext>
            </a:extLst>
          </p:cNvPr>
          <p:cNvPicPr>
            <a:picLocks noChangeAspect="1"/>
          </p:cNvPicPr>
          <p:nvPr/>
        </p:nvPicPr>
        <p:blipFill>
          <a:blip r:embed="rId3"/>
          <a:srcRect/>
          <a:stretch/>
        </p:blipFill>
        <p:spPr>
          <a:xfrm>
            <a:off x="397372" y="1085136"/>
            <a:ext cx="11397255" cy="5480532"/>
          </a:xfrm>
          <a:prstGeom prst="rect">
            <a:avLst/>
          </a:prstGeom>
        </p:spPr>
      </p:pic>
      <p:sp>
        <p:nvSpPr>
          <p:cNvPr id="3" name="Slide Number Placeholder 2">
            <a:extLst>
              <a:ext uri="{FF2B5EF4-FFF2-40B4-BE49-F238E27FC236}">
                <a16:creationId xmlns:a16="http://schemas.microsoft.com/office/drawing/2014/main" id="{DDB435F1-47BD-426C-86D8-D4DD297103F0}"/>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EE523A0-1992-604D-8A8B-A1DF82394F2D}"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1869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DD7ED2-82B0-3D4B-B45B-D8641F70F71A}"/>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54" y="0"/>
            <a:ext cx="12193653" cy="6501913"/>
          </a:xfrm>
          <a:prstGeom prst="rect">
            <a:avLst/>
          </a:prstGeom>
        </p:spPr>
      </p:pic>
      <p:sp>
        <p:nvSpPr>
          <p:cNvPr id="9" name="Title 8">
            <a:extLst>
              <a:ext uri="{FF2B5EF4-FFF2-40B4-BE49-F238E27FC236}">
                <a16:creationId xmlns:a16="http://schemas.microsoft.com/office/drawing/2014/main" id="{D8B5010E-0CFA-4CFA-8E20-8E47BD6715E0}"/>
              </a:ext>
            </a:extLst>
          </p:cNvPr>
          <p:cNvSpPr>
            <a:spLocks noGrp="1"/>
          </p:cNvSpPr>
          <p:nvPr>
            <p:ph type="title"/>
          </p:nvPr>
        </p:nvSpPr>
        <p:spPr>
          <a:xfrm>
            <a:off x="310675" y="278221"/>
            <a:ext cx="7227639" cy="2020426"/>
          </a:xfrm>
        </p:spPr>
        <p:txBody>
          <a:bodyPr>
            <a:noAutofit/>
          </a:bodyPr>
          <a:lstStyle/>
          <a:p>
            <a:pPr>
              <a:lnSpc>
                <a:spcPct val="100000"/>
              </a:lnSpc>
            </a:pPr>
            <a:r>
              <a:rPr lang="en-US" sz="4300"/>
              <a:t>TB Impacts People from All Over the United States</a:t>
            </a:r>
          </a:p>
        </p:txBody>
      </p:sp>
      <p:pic>
        <p:nvPicPr>
          <p:cNvPr id="12" name="Picture 11" descr="TB Personal Stories logo">
            <a:extLst>
              <a:ext uri="{FF2B5EF4-FFF2-40B4-BE49-F238E27FC236}">
                <a16:creationId xmlns:a16="http://schemas.microsoft.com/office/drawing/2014/main" id="{30382B59-9707-47EE-BE03-F4DDF0CACC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01470" y="370701"/>
            <a:ext cx="4326185" cy="1835466"/>
          </a:xfrm>
          <a:prstGeom prst="rect">
            <a:avLst/>
          </a:prstGeom>
        </p:spPr>
      </p:pic>
      <p:sp>
        <p:nvSpPr>
          <p:cNvPr id="4" name="TextBox 3">
            <a:extLst>
              <a:ext uri="{FF2B5EF4-FFF2-40B4-BE49-F238E27FC236}">
                <a16:creationId xmlns:a16="http://schemas.microsoft.com/office/drawing/2014/main" id="{A141E2E5-9860-60BD-0F6B-34176EC72DC5}"/>
              </a:ext>
            </a:extLst>
          </p:cNvPr>
          <p:cNvSpPr txBox="1"/>
          <p:nvPr/>
        </p:nvSpPr>
        <p:spPr>
          <a:xfrm>
            <a:off x="3866908" y="5987693"/>
            <a:ext cx="4440382" cy="461665"/>
          </a:xfrm>
          <a:prstGeom prst="rect">
            <a:avLst/>
          </a:prstGeom>
          <a:noFill/>
        </p:spPr>
        <p:txBody>
          <a:bodyPr wrap="square" rtlCol="0">
            <a:spAutoFit/>
          </a:bodyPr>
          <a:lstStyle/>
          <a:p>
            <a:r>
              <a:rPr lang="en-US" sz="2400" b="1">
                <a:solidFill>
                  <a:schemeClr val="bg1"/>
                </a:solidFill>
              </a:rPr>
              <a:t>https://www.cdc.gov/tb/stories/</a:t>
            </a:r>
          </a:p>
        </p:txBody>
      </p:sp>
      <p:sp>
        <p:nvSpPr>
          <p:cNvPr id="2" name="Slide Number Placeholder 1">
            <a:extLst>
              <a:ext uri="{FF2B5EF4-FFF2-40B4-BE49-F238E27FC236}">
                <a16:creationId xmlns:a16="http://schemas.microsoft.com/office/drawing/2014/main" id="{C1158566-2ADA-403F-8E76-5161D3A7E2B5}"/>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7</a:t>
            </a:fld>
            <a:endParaRPr lang="en-US"/>
          </a:p>
        </p:txBody>
      </p:sp>
      <p:pic>
        <p:nvPicPr>
          <p:cNvPr id="5" name="Picture 4" descr="A group of people sitting at a table&#10;&#10;Description automatically generated">
            <a:extLst>
              <a:ext uri="{FF2B5EF4-FFF2-40B4-BE49-F238E27FC236}">
                <a16:creationId xmlns:a16="http://schemas.microsoft.com/office/drawing/2014/main" id="{20FB6959-903E-B246-B0F0-199FF6E2BB5A}"/>
              </a:ext>
            </a:extLst>
          </p:cNvPr>
          <p:cNvPicPr>
            <a:picLocks noChangeAspect="1"/>
          </p:cNvPicPr>
          <p:nvPr/>
        </p:nvPicPr>
        <p:blipFill>
          <a:blip r:embed="rId5"/>
          <a:stretch>
            <a:fillRect/>
          </a:stretch>
        </p:blipFill>
        <p:spPr>
          <a:xfrm>
            <a:off x="2865083" y="2261363"/>
            <a:ext cx="6460177" cy="3633850"/>
          </a:xfrm>
          <a:prstGeom prst="rect">
            <a:avLst/>
          </a:prstGeom>
        </p:spPr>
      </p:pic>
    </p:spTree>
    <p:extLst>
      <p:ext uri="{BB962C8B-B14F-4D97-AF65-F5344CB8AC3E}">
        <p14:creationId xmlns:p14="http://schemas.microsoft.com/office/powerpoint/2010/main" val="1170420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9DBC50-75F6-40F1-B0B6-2F58BEAF7087}"/>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16" y="0"/>
            <a:ext cx="12192000" cy="6493343"/>
          </a:xfrm>
          <a:prstGeom prst="rect">
            <a:avLst/>
          </a:prstGeom>
        </p:spPr>
      </p:pic>
      <p:sp>
        <p:nvSpPr>
          <p:cNvPr id="9" name="Title 8">
            <a:extLst>
              <a:ext uri="{FF2B5EF4-FFF2-40B4-BE49-F238E27FC236}">
                <a16:creationId xmlns:a16="http://schemas.microsoft.com/office/drawing/2014/main" id="{D8B5010E-0CFA-4CFA-8E20-8E47BD6715E0}"/>
              </a:ext>
            </a:extLst>
          </p:cNvPr>
          <p:cNvSpPr>
            <a:spLocks noGrp="1"/>
          </p:cNvSpPr>
          <p:nvPr>
            <p:ph type="title"/>
          </p:nvPr>
        </p:nvSpPr>
        <p:spPr>
          <a:xfrm>
            <a:off x="1" y="342265"/>
            <a:ext cx="12183098" cy="823596"/>
          </a:xfrm>
        </p:spPr>
        <p:txBody>
          <a:bodyPr>
            <a:normAutofit/>
          </a:bodyPr>
          <a:lstStyle/>
          <a:p>
            <a:pPr algn="ctr"/>
            <a:r>
              <a:rPr lang="en-US" sz="4300" dirty="0">
                <a:solidFill>
                  <a:schemeClr val="bg1"/>
                </a:solidFill>
              </a:rPr>
              <a:t>TB Survivors Share their Stories</a:t>
            </a:r>
          </a:p>
        </p:txBody>
      </p:sp>
      <p:sp>
        <p:nvSpPr>
          <p:cNvPr id="5" name="Slide Number Placeholder 4">
            <a:extLst>
              <a:ext uri="{FF2B5EF4-FFF2-40B4-BE49-F238E27FC236}">
                <a16:creationId xmlns:a16="http://schemas.microsoft.com/office/drawing/2014/main" id="{BC97DEA5-3FC5-4F7E-9F8D-27C64BB443EE}"/>
              </a:ext>
              <a:ext uri="{C183D7F6-B498-43B3-948B-1728B52AA6E4}">
                <adec:decorative xmlns:adec="http://schemas.microsoft.com/office/drawing/2017/decorative" val="1"/>
              </a:ext>
            </a:extLst>
          </p:cNvPr>
          <p:cNvSpPr>
            <a:spLocks noGrp="1"/>
          </p:cNvSpPr>
          <p:nvPr>
            <p:ph type="sldNum" sz="quarter" idx="12"/>
          </p:nvPr>
        </p:nvSpPr>
        <p:spPr>
          <a:xfrm>
            <a:off x="11472212" y="6493343"/>
            <a:ext cx="710887" cy="365125"/>
          </a:xfrm>
        </p:spPr>
        <p:txBody>
          <a:bodyPr/>
          <a:lstStyle/>
          <a:p>
            <a:fld id="{AEE523A0-1992-604D-8A8B-A1DF82394F2D}" type="slidenum">
              <a:rPr lang="en-US" smtClean="0"/>
              <a:pPr/>
              <a:t>8</a:t>
            </a:fld>
            <a:endParaRPr lang="en-US"/>
          </a:p>
        </p:txBody>
      </p:sp>
      <p:pic>
        <p:nvPicPr>
          <p:cNvPr id="2" name="Online Media 1" title="Advice for People Recently Diagnosed with Tuberculosis Disease">
            <a:hlinkClick r:id="" action="ppaction://media"/>
            <a:extLst>
              <a:ext uri="{FF2B5EF4-FFF2-40B4-BE49-F238E27FC236}">
                <a16:creationId xmlns:a16="http://schemas.microsoft.com/office/drawing/2014/main" id="{5E5DD36E-025E-B062-83B8-B63F15A0EA88}"/>
              </a:ext>
            </a:extLst>
          </p:cNvPr>
          <p:cNvPicPr>
            <a:picLocks noRot="1" noChangeAspect="1"/>
          </p:cNvPicPr>
          <p:nvPr>
            <a:videoFile r:link="rId1"/>
          </p:nvPr>
        </p:nvPicPr>
        <p:blipFill>
          <a:blip r:embed="rId5"/>
          <a:stretch>
            <a:fillRect/>
          </a:stretch>
        </p:blipFill>
        <p:spPr>
          <a:xfrm>
            <a:off x="2243554" y="1649905"/>
            <a:ext cx="7715724" cy="4359394"/>
          </a:xfrm>
          <a:prstGeom prst="rect">
            <a:avLst/>
          </a:prstGeom>
        </p:spPr>
      </p:pic>
    </p:spTree>
    <p:extLst>
      <p:ext uri="{BB962C8B-B14F-4D97-AF65-F5344CB8AC3E}">
        <p14:creationId xmlns:p14="http://schemas.microsoft.com/office/powerpoint/2010/main" val="166179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87C0B-9E52-A448-A20A-53E0621C428F}"/>
              </a:ext>
            </a:extLst>
          </p:cNvPr>
          <p:cNvSpPr>
            <a:spLocks noGrp="1"/>
          </p:cNvSpPr>
          <p:nvPr>
            <p:ph type="title"/>
          </p:nvPr>
        </p:nvSpPr>
        <p:spPr/>
        <p:txBody>
          <a:bodyPr/>
          <a:lstStyle/>
          <a:p>
            <a:r>
              <a:rPr lang="en-US"/>
              <a:t>How TB Spreads</a:t>
            </a:r>
          </a:p>
        </p:txBody>
      </p:sp>
    </p:spTree>
    <p:extLst>
      <p:ext uri="{BB962C8B-B14F-4D97-AF65-F5344CB8AC3E}">
        <p14:creationId xmlns:p14="http://schemas.microsoft.com/office/powerpoint/2010/main" val="5840391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2d9ce6ee-009c-4df0-aaa0-5f2dc3ffdaf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6A5458821F37B4E85D67542CF03E1C9" ma:contentTypeVersion="15" ma:contentTypeDescription="Create a new document." ma:contentTypeScope="" ma:versionID="b8e05744c3a20ce2ef2b8b1b50b278a6">
  <xsd:schema xmlns:xsd="http://www.w3.org/2001/XMLSchema" xmlns:xs="http://www.w3.org/2001/XMLSchema" xmlns:p="http://schemas.microsoft.com/office/2006/metadata/properties" xmlns:ns3="2d9ce6ee-009c-4df0-aaa0-5f2dc3ffdaf9" xmlns:ns4="f44b5691-5bf7-46e3-804d-0e29f9698470" targetNamespace="http://schemas.microsoft.com/office/2006/metadata/properties" ma:root="true" ma:fieldsID="6e52bf42f7f3f34ba914d93c114c9eb8" ns3:_="" ns4:_="">
    <xsd:import namespace="2d9ce6ee-009c-4df0-aaa0-5f2dc3ffdaf9"/>
    <xsd:import namespace="f44b5691-5bf7-46e3-804d-0e29f9698470"/>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element ref="ns3:MediaLengthInSecond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9ce6ee-009c-4df0-aaa0-5f2dc3ffda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4b5691-5bf7-46e3-804d-0e29f969847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09428C-B306-4AE9-96A5-CE0EA21631B3}">
  <ds:schemaRefs>
    <ds:schemaRef ds:uri="http://purl.org/dc/elements/1.1/"/>
    <ds:schemaRef ds:uri="http://schemas.openxmlformats.org/package/2006/metadata/core-properties"/>
    <ds:schemaRef ds:uri="http://schemas.microsoft.com/office/2006/metadata/properties"/>
    <ds:schemaRef ds:uri="http://purl.org/dc/terms/"/>
    <ds:schemaRef ds:uri="2d9ce6ee-009c-4df0-aaa0-5f2dc3ffdaf9"/>
    <ds:schemaRef ds:uri="http://www.w3.org/XML/1998/namespace"/>
    <ds:schemaRef ds:uri="http://purl.org/dc/dcmitype/"/>
    <ds:schemaRef ds:uri="http://schemas.microsoft.com/office/2006/documentManagement/types"/>
    <ds:schemaRef ds:uri="http://schemas.microsoft.com/office/infopath/2007/PartnerControls"/>
    <ds:schemaRef ds:uri="f44b5691-5bf7-46e3-804d-0e29f9698470"/>
  </ds:schemaRefs>
</ds:datastoreItem>
</file>

<file path=customXml/itemProps2.xml><?xml version="1.0" encoding="utf-8"?>
<ds:datastoreItem xmlns:ds="http://schemas.openxmlformats.org/officeDocument/2006/customXml" ds:itemID="{0D405D6F-42E3-4C28-8A3F-D5708EAD65DC}">
  <ds:schemaRefs>
    <ds:schemaRef ds:uri="http://schemas.microsoft.com/sharepoint/v3/contenttype/forms"/>
  </ds:schemaRefs>
</ds:datastoreItem>
</file>

<file path=customXml/itemProps3.xml><?xml version="1.0" encoding="utf-8"?>
<ds:datastoreItem xmlns:ds="http://schemas.openxmlformats.org/officeDocument/2006/customXml" ds:itemID="{AD5EA94A-266F-4B61-8529-DC57A3610E5D}">
  <ds:schemaRefs>
    <ds:schemaRef ds:uri="2d9ce6ee-009c-4df0-aaa0-5f2dc3ffdaf9"/>
    <ds:schemaRef ds:uri="f44b5691-5bf7-46e3-804d-0e29f969847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231</TotalTime>
  <Words>6196</Words>
  <Application>Microsoft Office PowerPoint</Application>
  <PresentationFormat>Widescreen</PresentationFormat>
  <Paragraphs>496</Paragraphs>
  <Slides>43</Slides>
  <Notes>38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Nunito</vt:lpstr>
      <vt:lpstr>Segoe UI</vt:lpstr>
      <vt:lpstr>Office Theme</vt:lpstr>
      <vt:lpstr>Introduction to Tuberculosis (TB)</vt:lpstr>
      <vt:lpstr>This Slide Deck Covers the Following Topics about Tuberculosis (TB):</vt:lpstr>
      <vt:lpstr>What is Tuberculosis (TB)?</vt:lpstr>
      <vt:lpstr>Tuberculosis (TB)</vt:lpstr>
      <vt:lpstr>TB is the one of the World’s Top Causes of Death due to Infectious Disease</vt:lpstr>
      <vt:lpstr>Progress Toward TB Elimination,  United States, 1982-2023</vt:lpstr>
      <vt:lpstr>TB Impacts People from All Over the United States</vt:lpstr>
      <vt:lpstr>TB Survivors Share their Stories</vt:lpstr>
      <vt:lpstr>How TB Spreads</vt:lpstr>
      <vt:lpstr>TB Spreads Through the Air</vt:lpstr>
      <vt:lpstr>TB Is NOT Spread by</vt:lpstr>
      <vt:lpstr>Inactive TB  and TB Disease</vt:lpstr>
      <vt:lpstr>Two TB-Related Conditions</vt:lpstr>
      <vt:lpstr>Not Everyone Who Is Infected with TB Becomes Sick</vt:lpstr>
      <vt:lpstr>Untreated Inactive TB Can Lead to TB Disease</vt:lpstr>
      <vt:lpstr>Tuberculosis (TB) Disease: Only the Tip of the Iceburg </vt:lpstr>
      <vt:lpstr>Possible TB Disease Symptoms</vt:lpstr>
      <vt:lpstr>People with TB Disease Are Sick and Can Spread TB Germs</vt:lpstr>
      <vt:lpstr>Public Health Workers Are Responsible for Finding People Exposed to TB </vt:lpstr>
      <vt:lpstr>Risk Factors</vt:lpstr>
      <vt:lpstr>Who Is at Higher Risk for Becoming Infected with TB Germs?</vt:lpstr>
      <vt:lpstr>TB Incidence Rates and Percentages by Origin  of Birth,* United States, 2023 (N=9,633)</vt:lpstr>
      <vt:lpstr>TB Cases by Countries of Birth Among Non-U.S.-Born* Persons, United States, 2023 (N=7,299)</vt:lpstr>
      <vt:lpstr>Percentage of TB Cases by Race/Ethnicity,* United States, 2023 (N=9,633)</vt:lpstr>
      <vt:lpstr>Who Is at Risk for Developing TB Disease?</vt:lpstr>
      <vt:lpstr>TB Testing</vt:lpstr>
      <vt:lpstr>Two Types of Tests Can Be Used to Diagnose TB Infection</vt:lpstr>
      <vt:lpstr>TB Blood Test</vt:lpstr>
      <vt:lpstr>TB Skin Test</vt:lpstr>
      <vt:lpstr>People Vaccinated with BCG Can Still Get TB Disease</vt:lpstr>
      <vt:lpstr>TB Blood Tests Are Preferred for People Who Have Received the TB Vaccine (BCG)</vt:lpstr>
      <vt:lpstr>Treatment</vt:lpstr>
      <vt:lpstr>Treatment for Inactive TB Can Prevent the Development of TB Disease</vt:lpstr>
      <vt:lpstr>Treatment for Inactive TB</vt:lpstr>
      <vt:lpstr>Treating TB Disease Protects Your Health and the Health of Others</vt:lpstr>
      <vt:lpstr>Directly Observed  Therapy (DOT) </vt:lpstr>
      <vt:lpstr>Video Directly Observed Therapy (vDOT)</vt:lpstr>
      <vt:lpstr>TB Elimination</vt:lpstr>
      <vt:lpstr>Together We Can Work Toward  TB Elimination in the United States</vt:lpstr>
      <vt:lpstr>Health Care Providers and Communities Need to “Think TB!”</vt:lpstr>
      <vt:lpstr>Key Partners  in TB Elimination</vt:lpstr>
      <vt:lpstr>Think. Test.  Treat TB </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TB</dc:title>
  <dc:creator>CDC</dc:creator>
  <cp:keywords>TB, tuberculosis</cp:keywords>
  <cp:lastModifiedBy>Moore, Meredith (CDC/NCHHSTP/DTE)</cp:lastModifiedBy>
  <cp:revision>3</cp:revision>
  <dcterms:created xsi:type="dcterms:W3CDTF">2021-01-04T21:16:22Z</dcterms:created>
  <dcterms:modified xsi:type="dcterms:W3CDTF">2025-01-03T15:44:53Z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2021-01-12T15:52:54Z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f0a59d1e-6c08-41a4-b5b7-5b4ff9efbc98</vt:lpwstr>
  </property>
  <property fmtid="{D5CDD505-2E9C-101B-9397-08002B2CF9AE}" pid="8" name="MSIP_Label_7b94a7b8-f06c-4dfe-bdcc-9b548fd58c31_ContentBits">
    <vt:lpwstr>0</vt:lpwstr>
  </property>
  <property fmtid="{D5CDD505-2E9C-101B-9397-08002B2CF9AE}" pid="9" name="ContentTypeId">
    <vt:lpwstr>0x010100D6A5458821F37B4E85D67542CF03E1C9</vt:lpwstr>
  </property>
</Properties>
</file>