
<file path=[Content_Types].xml><?xml version="1.0" encoding="utf-8"?>
<Types xmlns="http://schemas.openxmlformats.org/package/2006/content-types">
  <Default Extension="fntdata" ContentType="application/x-fontdata"/>
  <Default Extension="gif" ContentType="image/gif"/>
  <Default Extension="jpeg" ContentType="image/jpeg"/>
  <Default Extension="png" ContentType="image/png"/>
  <Default Extension="rels" ContentType="application/vnd.openxmlformats-package.relationships+xml"/>
  <Default Extension="svg" ContentType="image/svg+xml"/>
  <Default Extension="wmf" ContentType="image/x-wmf"/>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theme/theme3.xml" ContentType="application/vnd.openxmlformats-officedocument.theme+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ink/ink1.xml" ContentType="application/inkml+xml"/>
  <Override PartName="/ppt/ink/ink2.xml" ContentType="application/inkml+xml"/>
  <Override PartName="/ppt/ink/ink3.xml" ContentType="application/inkml+xml"/>
  <Override PartName="/ppt/ink/ink4.xml" ContentType="application/inkml+xml"/>
  <Override PartName="/ppt/ink/ink5.xml" ContentType="application/inkml+xml"/>
  <Override PartName="/ppt/ink/ink6.xml" ContentType="application/inkml+xml"/>
  <Override PartName="/ppt/ink/ink7.xml" ContentType="application/inkml+xml"/>
  <Override PartName="/ppt/ink/ink8.xml" ContentType="application/inkml+xml"/>
  <Override PartName="/ppt/ink/ink9.xml" ContentType="application/inkml+xml"/>
  <Override PartName="/ppt/ink/ink10.xml" ContentType="application/inkml+xml"/>
  <Override PartName="/ppt/ink/ink11.xml" ContentType="application/inkml+xml"/>
  <Override PartName="/ppt/ink/ink12.xml" ContentType="application/inkml+xml"/>
  <Override PartName="/ppt/ink/ink13.xml" ContentType="application/inkml+xml"/>
  <Override PartName="/ppt/ink/ink14.xml" ContentType="application/inkml+xml"/>
  <Override PartName="/ppt/ink/ink15.xml" ContentType="application/inkml+xml"/>
  <Override PartName="/ppt/ink/ink16.xml" ContentType="application/inkml+xml"/>
  <Override PartName="/ppt/ink/ink17.xml" ContentType="application/inkml+xml"/>
  <Override PartName="/ppt/ink/ink18.xml" ContentType="application/inkml+xml"/>
  <Override PartName="/ppt/ink/ink19.xml" ContentType="application/inkml+xml"/>
  <Override PartName="/ppt/ink/ink20.xml" ContentType="application/inkml+xml"/>
  <Override PartName="/ppt/ink/ink21.xml" ContentType="application/inkml+xml"/>
  <Override PartName="/ppt/ink/ink22.xml" ContentType="application/inkml+xml"/>
  <Override PartName="/ppt/ink/ink23.xml" ContentType="application/inkml+xml"/>
  <Override PartName="/ppt/ink/ink24.xml" ContentType="application/inkml+xml"/>
  <Override PartName="/ppt/ink/ink25.xml" ContentType="application/inkml+xml"/>
  <Override PartName="/ppt/ink/ink26.xml" ContentType="application/inkml+xml"/>
  <Override PartName="/ppt/ink/ink27.xml" ContentType="application/inkml+xml"/>
  <Override PartName="/ppt/ink/ink28.xml" ContentType="application/inkml+xml"/>
  <Override PartName="/ppt/ink/ink29.xml" ContentType="application/inkml+xml"/>
  <Override PartName="/ppt/ink/ink30.xml" ContentType="application/inkml+xml"/>
  <Override PartName="/ppt/ink/ink31.xml" ContentType="application/inkml+xml"/>
  <Override PartName="/ppt/ink/ink32.xml" ContentType="application/inkml+xml"/>
  <Override PartName="/ppt/ink/ink33.xml" ContentType="application/inkml+xml"/>
  <Override PartName="/ppt/ink/ink34.xml" ContentType="application/inkml+xml"/>
  <Override PartName="/ppt/ink/ink35.xml" ContentType="application/inkml+xml"/>
  <Override PartName="/ppt/ink/ink36.xml" ContentType="application/inkml+xml"/>
  <Override PartName="/ppt/ink/ink37.xml" ContentType="application/inkml+xml"/>
  <Override PartName="/ppt/ink/ink38.xml" ContentType="application/inkml+xml"/>
  <Override PartName="/ppt/ink/ink39.xml" ContentType="application/inkml+xml"/>
  <Override PartName="/ppt/ink/ink40.xml" ContentType="application/inkml+xml"/>
  <Override PartName="/ppt/ink/ink41.xml" ContentType="application/inkml+xml"/>
  <Override PartName="/ppt/ink/ink42.xml" ContentType="application/inkml+xml"/>
  <Override PartName="/ppt/ink/ink43.xml" ContentType="application/inkml+xml"/>
  <Override PartName="/ppt/ink/ink44.xml" ContentType="application/inkml+xml"/>
  <Override PartName="/ppt/ink/ink45.xml" ContentType="application/inkml+xml"/>
  <Override PartName="/ppt/ink/ink46.xml" ContentType="application/inkml+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808" r:id="rId4"/>
    <p:sldMasterId id="2147483888" r:id="rId5"/>
    <p:sldMasterId id="2147483898" r:id="rId6"/>
    <p:sldMasterId id="2147483914" r:id="rId7"/>
  </p:sldMasterIdLst>
  <p:notesMasterIdLst>
    <p:notesMasterId r:id="rId77"/>
  </p:notesMasterIdLst>
  <p:handoutMasterIdLst>
    <p:handoutMasterId r:id="rId78"/>
  </p:handoutMasterIdLst>
  <p:sldIdLst>
    <p:sldId id="2147474080" r:id="rId8"/>
    <p:sldId id="338" r:id="rId9"/>
    <p:sldId id="2147474002" r:id="rId10"/>
    <p:sldId id="2147474001" r:id="rId11"/>
    <p:sldId id="2147474081" r:id="rId12"/>
    <p:sldId id="294" r:id="rId13"/>
    <p:sldId id="366" r:id="rId14"/>
    <p:sldId id="367" r:id="rId15"/>
    <p:sldId id="378" r:id="rId16"/>
    <p:sldId id="301" r:id="rId17"/>
    <p:sldId id="382" r:id="rId18"/>
    <p:sldId id="292" r:id="rId19"/>
    <p:sldId id="370" r:id="rId20"/>
    <p:sldId id="371" r:id="rId21"/>
    <p:sldId id="296" r:id="rId22"/>
    <p:sldId id="368" r:id="rId23"/>
    <p:sldId id="377" r:id="rId24"/>
    <p:sldId id="375" r:id="rId25"/>
    <p:sldId id="300" r:id="rId26"/>
    <p:sldId id="369" r:id="rId27"/>
    <p:sldId id="381" r:id="rId28"/>
    <p:sldId id="2147474079" r:id="rId29"/>
    <p:sldId id="2147474126" r:id="rId30"/>
    <p:sldId id="2147474125" r:id="rId31"/>
    <p:sldId id="2147474124" r:id="rId32"/>
    <p:sldId id="2147474123" r:id="rId33"/>
    <p:sldId id="2147474122" r:id="rId34"/>
    <p:sldId id="2147474121" r:id="rId35"/>
    <p:sldId id="2147474120" r:id="rId36"/>
    <p:sldId id="2147474119" r:id="rId37"/>
    <p:sldId id="2147474118" r:id="rId38"/>
    <p:sldId id="2147474117" r:id="rId39"/>
    <p:sldId id="2147474116" r:id="rId40"/>
    <p:sldId id="2147474115" r:id="rId41"/>
    <p:sldId id="2147474114" r:id="rId42"/>
    <p:sldId id="2147474113" r:id="rId43"/>
    <p:sldId id="2147474112" r:id="rId44"/>
    <p:sldId id="2147474111" r:id="rId45"/>
    <p:sldId id="2147474110" r:id="rId46"/>
    <p:sldId id="2147474109" r:id="rId47"/>
    <p:sldId id="2147474108" r:id="rId48"/>
    <p:sldId id="2147474107" r:id="rId49"/>
    <p:sldId id="2147474106" r:id="rId50"/>
    <p:sldId id="2147474105" r:id="rId51"/>
    <p:sldId id="2147474104" r:id="rId52"/>
    <p:sldId id="2147474103" r:id="rId53"/>
    <p:sldId id="2147474102" r:id="rId54"/>
    <p:sldId id="2147474101" r:id="rId55"/>
    <p:sldId id="2147474100" r:id="rId56"/>
    <p:sldId id="2147474099" r:id="rId57"/>
    <p:sldId id="2147474098" r:id="rId58"/>
    <p:sldId id="2147474097" r:id="rId59"/>
    <p:sldId id="2147474096" r:id="rId60"/>
    <p:sldId id="2147474095" r:id="rId61"/>
    <p:sldId id="2147474094" r:id="rId62"/>
    <p:sldId id="2147474093" r:id="rId63"/>
    <p:sldId id="2147474092" r:id="rId64"/>
    <p:sldId id="2147474091" r:id="rId65"/>
    <p:sldId id="2147474090" r:id="rId66"/>
    <p:sldId id="2147474089" r:id="rId67"/>
    <p:sldId id="2147474088" r:id="rId68"/>
    <p:sldId id="2147474087" r:id="rId69"/>
    <p:sldId id="2147474086" r:id="rId70"/>
    <p:sldId id="2147474085" r:id="rId71"/>
    <p:sldId id="2147474084" r:id="rId72"/>
    <p:sldId id="2147474083" r:id="rId73"/>
    <p:sldId id="2147474082" r:id="rId74"/>
    <p:sldId id="340" r:id="rId75"/>
    <p:sldId id="337" r:id="rId76"/>
  </p:sldIdLst>
  <p:sldSz cx="9144000" cy="5143500" type="screen16x9"/>
  <p:notesSz cx="7315200" cy="9601200"/>
  <p:embeddedFontLst>
    <p:embeddedFont>
      <p:font typeface="Calibri" panose="020F0502020204030204" pitchFamily="34" charset="0"/>
      <p:regular r:id="rId79"/>
      <p:bold r:id="rId80"/>
      <p:italic r:id="rId81"/>
      <p:boldItalic r:id="rId82"/>
    </p:embeddedFont>
    <p:embeddedFont>
      <p:font typeface="Corbel" panose="020B0503020204020204" pitchFamily="34" charset="0"/>
      <p:regular r:id="rId83"/>
      <p:bold r:id="rId84"/>
      <p:italic r:id="rId85"/>
      <p:boldItalic r:id="rId86"/>
    </p:embeddedFont>
    <p:embeddedFont>
      <p:font typeface="Myriad Web Pro" panose="020B0604020202020204" charset="0"/>
      <p:regular r:id="rId87"/>
      <p:bold r:id="rId88"/>
      <p:italic r:id="rId89"/>
      <p:boldItalic r:id="rId90"/>
    </p:embeddedFont>
    <p:embeddedFont>
      <p:font typeface="Segoe UI" panose="020B0502040204020203" pitchFamily="34" charset="0"/>
      <p:regular r:id="rId91"/>
      <p:bold r:id="rId92"/>
      <p:italic r:id="rId93"/>
      <p:boldItalic r:id="rId94"/>
    </p:embeddedFont>
  </p:embeddedFontLst>
  <p:defaultTextStyle>
    <a:defPPr>
      <a:defRPr lang="en-US"/>
    </a:defPPr>
    <a:lvl1pPr algn="l" rtl="0" eaLnBrk="0" fontAlgn="base" hangingPunct="0">
      <a:spcBef>
        <a:spcPct val="0"/>
      </a:spcBef>
      <a:spcAft>
        <a:spcPct val="0"/>
      </a:spcAft>
      <a:defRPr kern="1200">
        <a:solidFill>
          <a:schemeClr val="tx1"/>
        </a:solidFill>
        <a:latin typeface="Myriad Web Pro" panose="020B0503030403020204" pitchFamily="34" charset="0"/>
        <a:ea typeface="+mn-ea"/>
        <a:cs typeface="+mn-cs"/>
      </a:defRPr>
    </a:lvl1pPr>
    <a:lvl2pPr marL="457200" algn="l" rtl="0" eaLnBrk="0" fontAlgn="base" hangingPunct="0">
      <a:spcBef>
        <a:spcPct val="0"/>
      </a:spcBef>
      <a:spcAft>
        <a:spcPct val="0"/>
      </a:spcAft>
      <a:defRPr kern="1200">
        <a:solidFill>
          <a:schemeClr val="tx1"/>
        </a:solidFill>
        <a:latin typeface="Myriad Web Pro" panose="020B0503030403020204" pitchFamily="34" charset="0"/>
        <a:ea typeface="+mn-ea"/>
        <a:cs typeface="+mn-cs"/>
      </a:defRPr>
    </a:lvl2pPr>
    <a:lvl3pPr marL="914400" algn="l" rtl="0" eaLnBrk="0" fontAlgn="base" hangingPunct="0">
      <a:spcBef>
        <a:spcPct val="0"/>
      </a:spcBef>
      <a:spcAft>
        <a:spcPct val="0"/>
      </a:spcAft>
      <a:defRPr kern="1200">
        <a:solidFill>
          <a:schemeClr val="tx1"/>
        </a:solidFill>
        <a:latin typeface="Myriad Web Pro" panose="020B0503030403020204" pitchFamily="34" charset="0"/>
        <a:ea typeface="+mn-ea"/>
        <a:cs typeface="+mn-cs"/>
      </a:defRPr>
    </a:lvl3pPr>
    <a:lvl4pPr marL="1371600" algn="l" rtl="0" eaLnBrk="0" fontAlgn="base" hangingPunct="0">
      <a:spcBef>
        <a:spcPct val="0"/>
      </a:spcBef>
      <a:spcAft>
        <a:spcPct val="0"/>
      </a:spcAft>
      <a:defRPr kern="1200">
        <a:solidFill>
          <a:schemeClr val="tx1"/>
        </a:solidFill>
        <a:latin typeface="Myriad Web Pro" panose="020B0503030403020204" pitchFamily="34" charset="0"/>
        <a:ea typeface="+mn-ea"/>
        <a:cs typeface="+mn-cs"/>
      </a:defRPr>
    </a:lvl4pPr>
    <a:lvl5pPr marL="1828800" algn="l" rtl="0" eaLnBrk="0" fontAlgn="base" hangingPunct="0">
      <a:spcBef>
        <a:spcPct val="0"/>
      </a:spcBef>
      <a:spcAft>
        <a:spcPct val="0"/>
      </a:spcAft>
      <a:defRPr kern="1200">
        <a:solidFill>
          <a:schemeClr val="tx1"/>
        </a:solidFill>
        <a:latin typeface="Myriad Web Pro" panose="020B0503030403020204" pitchFamily="34" charset="0"/>
        <a:ea typeface="+mn-ea"/>
        <a:cs typeface="+mn-cs"/>
      </a:defRPr>
    </a:lvl5pPr>
    <a:lvl6pPr marL="2286000" algn="l" defTabSz="914400" rtl="0" eaLnBrk="1" latinLnBrk="0" hangingPunct="1">
      <a:defRPr kern="1200">
        <a:solidFill>
          <a:schemeClr val="tx1"/>
        </a:solidFill>
        <a:latin typeface="Myriad Web Pro" panose="020B0503030403020204" pitchFamily="34" charset="0"/>
        <a:ea typeface="+mn-ea"/>
        <a:cs typeface="+mn-cs"/>
      </a:defRPr>
    </a:lvl6pPr>
    <a:lvl7pPr marL="2743200" algn="l" defTabSz="914400" rtl="0" eaLnBrk="1" latinLnBrk="0" hangingPunct="1">
      <a:defRPr kern="1200">
        <a:solidFill>
          <a:schemeClr val="tx1"/>
        </a:solidFill>
        <a:latin typeface="Myriad Web Pro" panose="020B0503030403020204" pitchFamily="34" charset="0"/>
        <a:ea typeface="+mn-ea"/>
        <a:cs typeface="+mn-cs"/>
      </a:defRPr>
    </a:lvl7pPr>
    <a:lvl8pPr marL="3200400" algn="l" defTabSz="914400" rtl="0" eaLnBrk="1" latinLnBrk="0" hangingPunct="1">
      <a:defRPr kern="1200">
        <a:solidFill>
          <a:schemeClr val="tx1"/>
        </a:solidFill>
        <a:latin typeface="Myriad Web Pro" panose="020B0503030403020204" pitchFamily="34" charset="0"/>
        <a:ea typeface="+mn-ea"/>
        <a:cs typeface="+mn-cs"/>
      </a:defRPr>
    </a:lvl8pPr>
    <a:lvl9pPr marL="3657600" algn="l" defTabSz="914400" rtl="0" eaLnBrk="1" latinLnBrk="0" hangingPunct="1">
      <a:defRPr kern="1200">
        <a:solidFill>
          <a:schemeClr val="tx1"/>
        </a:solidFill>
        <a:latin typeface="Myriad Web Pro" panose="020B0503030403020204" pitchFamily="34" charset="0"/>
        <a:ea typeface="+mn-ea"/>
        <a:cs typeface="+mn-cs"/>
      </a:defRPr>
    </a:lvl9pPr>
  </p:defaultTextStyle>
  <p:extLst>
    <p:ext uri="{EFAFB233-063F-42B5-8137-9DF3F51BA10A}">
      <p15:sldGuideLst xmlns:p15="http://schemas.microsoft.com/office/powerpoint/2012/main">
        <p15:guide id="1" orient="horz" pos="564" userDrawn="1">
          <p15:clr>
            <a:srgbClr val="A4A3A4"/>
          </p15:clr>
        </p15:guide>
        <p15:guide id="2" pos="2880"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56B962A-ACDA-C25D-2DFA-B6F1CD0CC231}" name="Wyton, Pamela D. (Pam) (ATSDR/OCOM) (CTR)" initials="WPD(((" userId="S::pdw3@cdc.gov::585746ef-ed6a-43e3-99e9-95aa7bb69c77" providerId="AD"/>
  <p188:author id="{D111E07B-D8D5-68FA-9179-692563AC33EE}" name="Clark, James A. (CDC/IOD/OC)" initials="C(" userId="S::zgr4@cdc.gov::aa5c3569-44d0-4d4e-8140-557ba66b5459" providerId="AD"/>
  <p188:author id="{A7513199-E10F-CA38-D397-F2FACFF0C97B}" name="Rivera, Cesar (CDC/IOD/OC)" initials="R(" userId="S::qnb6@cdc.gov::0ec61c90-e03c-43ad-878c-e8cd835116fa" providerId="AD"/>
  <p188:author id="{E97215BE-457A-B0F7-EAC3-3A8AEDA643C2}" name="Lowery, Debra (CDC/IOD/OC)" initials="L(" userId="S::wzi7@cdc.gov::dcb381a2-fed9-4f25-97a8-dd5a0cc7b66f" providerId="AD"/>
  <p188:author id="{5D2969EB-8883-3F2C-1E91-1519AEFBCB17}" name="Folkman, Kimberley L. (CDC/IOD/OC)" initials="F(" userId="S::ycy7@cdc.gov::b42431f4-0dbb-4c7e-8925-0c5b63fb3e7b" providerId="AD"/>
  <p188:author id="{F0E48DF2-A77F-BB80-6131-EFA0539BC713}" name="Barringer, Mindy C. (CDC/IOD/OC)" initials="BMC(" userId="S::mrc4@cdc.gov::5eb8144d-eab9-4ca1-aa77-e3bbcbe07fe8"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Lockwood, Amy E. (CDC/DDID/NCEZID/DVBD)" initials="LAE(" lastIdx="5" clrIdx="0">
    <p:extLst>
      <p:ext uri="{19B8F6BF-5375-455C-9EA6-DF929625EA0E}">
        <p15:presenceInfo xmlns:p15="http://schemas.microsoft.com/office/powerpoint/2012/main" userId="S::yuu3@cdc.gov::8e666b0e-253c-4f5d-8b99-99381d0be78f"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57B7"/>
    <a:srgbClr val="000000"/>
    <a:srgbClr val="164380"/>
    <a:srgbClr val="1C56A4"/>
    <a:srgbClr val="1E5DB2"/>
    <a:srgbClr val="194D93"/>
    <a:srgbClr val="FFFFFF"/>
    <a:srgbClr val="1A4F96"/>
    <a:srgbClr val="1E5AAA"/>
    <a:srgbClr val="7F808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FF8ABFC7-1B75-4DB7-B48F-82D0412BF3A3}" v="12" dt="2024-05-23T16:22:58.877"/>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5" d="100"/>
          <a:sy n="85" d="100"/>
        </p:scale>
        <p:origin x="90" y="150"/>
      </p:cViewPr>
      <p:guideLst>
        <p:guide orient="horz" pos="564"/>
        <p:guide pos="2880"/>
      </p:guideLst>
    </p:cSldViewPr>
  </p:slideViewPr>
  <p:notesTextViewPr>
    <p:cViewPr>
      <p:scale>
        <a:sx n="1" d="1"/>
        <a:sy n="1" d="1"/>
      </p:scale>
      <p:origin x="0" y="0"/>
    </p:cViewPr>
  </p:notesTextViewPr>
  <p:notesViewPr>
    <p:cSldViewPr snapToGrid="0">
      <p:cViewPr varScale="1">
        <p:scale>
          <a:sx n="66" d="100"/>
          <a:sy n="66" d="100"/>
        </p:scale>
        <p:origin x="0" y="0"/>
      </p:cViewPr>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19.xml"/><Relationship Id="rId21" Type="http://schemas.openxmlformats.org/officeDocument/2006/relationships/slide" Target="slides/slide14.xml"/><Relationship Id="rId42" Type="http://schemas.openxmlformats.org/officeDocument/2006/relationships/slide" Target="slides/slide35.xml"/><Relationship Id="rId47" Type="http://schemas.openxmlformats.org/officeDocument/2006/relationships/slide" Target="slides/slide40.xml"/><Relationship Id="rId63" Type="http://schemas.openxmlformats.org/officeDocument/2006/relationships/slide" Target="slides/slide56.xml"/><Relationship Id="rId68" Type="http://schemas.openxmlformats.org/officeDocument/2006/relationships/slide" Target="slides/slide61.xml"/><Relationship Id="rId84" Type="http://schemas.openxmlformats.org/officeDocument/2006/relationships/font" Target="fonts/font6.fntdata"/><Relationship Id="rId89" Type="http://schemas.openxmlformats.org/officeDocument/2006/relationships/font" Target="fonts/font11.fntdata"/><Relationship Id="rId16" Type="http://schemas.openxmlformats.org/officeDocument/2006/relationships/slide" Target="slides/slide9.xml"/><Relationship Id="rId11" Type="http://schemas.openxmlformats.org/officeDocument/2006/relationships/slide" Target="slides/slide4.xml"/><Relationship Id="rId32" Type="http://schemas.openxmlformats.org/officeDocument/2006/relationships/slide" Target="slides/slide25.xml"/><Relationship Id="rId37" Type="http://schemas.openxmlformats.org/officeDocument/2006/relationships/slide" Target="slides/slide30.xml"/><Relationship Id="rId53" Type="http://schemas.openxmlformats.org/officeDocument/2006/relationships/slide" Target="slides/slide46.xml"/><Relationship Id="rId58" Type="http://schemas.openxmlformats.org/officeDocument/2006/relationships/slide" Target="slides/slide51.xml"/><Relationship Id="rId74" Type="http://schemas.openxmlformats.org/officeDocument/2006/relationships/slide" Target="slides/slide67.xml"/><Relationship Id="rId79" Type="http://schemas.openxmlformats.org/officeDocument/2006/relationships/font" Target="fonts/font1.fntdata"/><Relationship Id="rId5" Type="http://schemas.openxmlformats.org/officeDocument/2006/relationships/slideMaster" Target="slideMasters/slideMaster2.xml"/><Relationship Id="rId90" Type="http://schemas.openxmlformats.org/officeDocument/2006/relationships/font" Target="fonts/font12.fntdata"/><Relationship Id="rId95" Type="http://schemas.openxmlformats.org/officeDocument/2006/relationships/commentAuthors" Target="commentAuthors.xml"/><Relationship Id="rId22" Type="http://schemas.openxmlformats.org/officeDocument/2006/relationships/slide" Target="slides/slide15.xml"/><Relationship Id="rId27" Type="http://schemas.openxmlformats.org/officeDocument/2006/relationships/slide" Target="slides/slide20.xml"/><Relationship Id="rId43" Type="http://schemas.openxmlformats.org/officeDocument/2006/relationships/slide" Target="slides/slide36.xml"/><Relationship Id="rId48" Type="http://schemas.openxmlformats.org/officeDocument/2006/relationships/slide" Target="slides/slide41.xml"/><Relationship Id="rId64" Type="http://schemas.openxmlformats.org/officeDocument/2006/relationships/slide" Target="slides/slide57.xml"/><Relationship Id="rId69" Type="http://schemas.openxmlformats.org/officeDocument/2006/relationships/slide" Target="slides/slide62.xml"/><Relationship Id="rId80" Type="http://schemas.openxmlformats.org/officeDocument/2006/relationships/font" Target="fonts/font2.fntdata"/><Relationship Id="rId85" Type="http://schemas.openxmlformats.org/officeDocument/2006/relationships/font" Target="fonts/font7.fntdata"/><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33" Type="http://schemas.openxmlformats.org/officeDocument/2006/relationships/slide" Target="slides/slide26.xml"/><Relationship Id="rId38" Type="http://schemas.openxmlformats.org/officeDocument/2006/relationships/slide" Target="slides/slide31.xml"/><Relationship Id="rId46" Type="http://schemas.openxmlformats.org/officeDocument/2006/relationships/slide" Target="slides/slide39.xml"/><Relationship Id="rId59" Type="http://schemas.openxmlformats.org/officeDocument/2006/relationships/slide" Target="slides/slide52.xml"/><Relationship Id="rId67" Type="http://schemas.openxmlformats.org/officeDocument/2006/relationships/slide" Target="slides/slide60.xml"/><Relationship Id="rId20" Type="http://schemas.openxmlformats.org/officeDocument/2006/relationships/slide" Target="slides/slide13.xml"/><Relationship Id="rId41" Type="http://schemas.openxmlformats.org/officeDocument/2006/relationships/slide" Target="slides/slide34.xml"/><Relationship Id="rId54" Type="http://schemas.openxmlformats.org/officeDocument/2006/relationships/slide" Target="slides/slide47.xml"/><Relationship Id="rId62" Type="http://schemas.openxmlformats.org/officeDocument/2006/relationships/slide" Target="slides/slide55.xml"/><Relationship Id="rId70" Type="http://schemas.openxmlformats.org/officeDocument/2006/relationships/slide" Target="slides/slide63.xml"/><Relationship Id="rId75" Type="http://schemas.openxmlformats.org/officeDocument/2006/relationships/slide" Target="slides/slide68.xml"/><Relationship Id="rId83" Type="http://schemas.openxmlformats.org/officeDocument/2006/relationships/font" Target="fonts/font5.fntdata"/><Relationship Id="rId88" Type="http://schemas.openxmlformats.org/officeDocument/2006/relationships/font" Target="fonts/font10.fntdata"/><Relationship Id="rId91" Type="http://schemas.openxmlformats.org/officeDocument/2006/relationships/font" Target="fonts/font13.fntdata"/><Relationship Id="rId96"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Master" Target="slideMasters/slideMaster3.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slide" Target="slides/slide21.xml"/><Relationship Id="rId36" Type="http://schemas.openxmlformats.org/officeDocument/2006/relationships/slide" Target="slides/slide29.xml"/><Relationship Id="rId49" Type="http://schemas.openxmlformats.org/officeDocument/2006/relationships/slide" Target="slides/slide42.xml"/><Relationship Id="rId57" Type="http://schemas.openxmlformats.org/officeDocument/2006/relationships/slide" Target="slides/slide50.xml"/><Relationship Id="rId10" Type="http://schemas.openxmlformats.org/officeDocument/2006/relationships/slide" Target="slides/slide3.xml"/><Relationship Id="rId31" Type="http://schemas.openxmlformats.org/officeDocument/2006/relationships/slide" Target="slides/slide24.xml"/><Relationship Id="rId44" Type="http://schemas.openxmlformats.org/officeDocument/2006/relationships/slide" Target="slides/slide37.xml"/><Relationship Id="rId52" Type="http://schemas.openxmlformats.org/officeDocument/2006/relationships/slide" Target="slides/slide45.xml"/><Relationship Id="rId60" Type="http://schemas.openxmlformats.org/officeDocument/2006/relationships/slide" Target="slides/slide53.xml"/><Relationship Id="rId65" Type="http://schemas.openxmlformats.org/officeDocument/2006/relationships/slide" Target="slides/slide58.xml"/><Relationship Id="rId73" Type="http://schemas.openxmlformats.org/officeDocument/2006/relationships/slide" Target="slides/slide66.xml"/><Relationship Id="rId78" Type="http://schemas.openxmlformats.org/officeDocument/2006/relationships/handoutMaster" Target="handoutMasters/handoutMaster1.xml"/><Relationship Id="rId81" Type="http://schemas.openxmlformats.org/officeDocument/2006/relationships/font" Target="fonts/font3.fntdata"/><Relationship Id="rId86" Type="http://schemas.openxmlformats.org/officeDocument/2006/relationships/font" Target="fonts/font8.fntdata"/><Relationship Id="rId94" Type="http://schemas.openxmlformats.org/officeDocument/2006/relationships/font" Target="fonts/font16.fntdata"/><Relationship Id="rId99" Type="http://schemas.openxmlformats.org/officeDocument/2006/relationships/tableStyles" Target="tableStyles.xml"/><Relationship Id="rId101" Type="http://schemas.microsoft.com/office/2018/10/relationships/authors" Target="authors.xml"/><Relationship Id="rId4" Type="http://schemas.openxmlformats.org/officeDocument/2006/relationships/slideMaster" Target="slideMasters/slideMaster1.xml"/><Relationship Id="rId9" Type="http://schemas.openxmlformats.org/officeDocument/2006/relationships/slide" Target="slides/slide2.xml"/><Relationship Id="rId13" Type="http://schemas.openxmlformats.org/officeDocument/2006/relationships/slide" Target="slides/slide6.xml"/><Relationship Id="rId18" Type="http://schemas.openxmlformats.org/officeDocument/2006/relationships/slide" Target="slides/slide11.xml"/><Relationship Id="rId39" Type="http://schemas.openxmlformats.org/officeDocument/2006/relationships/slide" Target="slides/slide32.xml"/><Relationship Id="rId34" Type="http://schemas.openxmlformats.org/officeDocument/2006/relationships/slide" Target="slides/slide27.xml"/><Relationship Id="rId50" Type="http://schemas.openxmlformats.org/officeDocument/2006/relationships/slide" Target="slides/slide43.xml"/><Relationship Id="rId55" Type="http://schemas.openxmlformats.org/officeDocument/2006/relationships/slide" Target="slides/slide48.xml"/><Relationship Id="rId76" Type="http://schemas.openxmlformats.org/officeDocument/2006/relationships/slide" Target="slides/slide69.xml"/><Relationship Id="rId97" Type="http://schemas.openxmlformats.org/officeDocument/2006/relationships/viewProps" Target="viewProps.xml"/><Relationship Id="rId7" Type="http://schemas.openxmlformats.org/officeDocument/2006/relationships/slideMaster" Target="slideMasters/slideMaster4.xml"/><Relationship Id="rId71" Type="http://schemas.openxmlformats.org/officeDocument/2006/relationships/slide" Target="slides/slide64.xml"/><Relationship Id="rId92" Type="http://schemas.openxmlformats.org/officeDocument/2006/relationships/font" Target="fonts/font14.fntdata"/><Relationship Id="rId2" Type="http://schemas.openxmlformats.org/officeDocument/2006/relationships/customXml" Target="../customXml/item2.xml"/><Relationship Id="rId29" Type="http://schemas.openxmlformats.org/officeDocument/2006/relationships/slide" Target="slides/slide22.xml"/><Relationship Id="rId24" Type="http://schemas.openxmlformats.org/officeDocument/2006/relationships/slide" Target="slides/slide17.xml"/><Relationship Id="rId40" Type="http://schemas.openxmlformats.org/officeDocument/2006/relationships/slide" Target="slides/slide33.xml"/><Relationship Id="rId45" Type="http://schemas.openxmlformats.org/officeDocument/2006/relationships/slide" Target="slides/slide38.xml"/><Relationship Id="rId66" Type="http://schemas.openxmlformats.org/officeDocument/2006/relationships/slide" Target="slides/slide59.xml"/><Relationship Id="rId87" Type="http://schemas.openxmlformats.org/officeDocument/2006/relationships/font" Target="fonts/font9.fntdata"/><Relationship Id="rId61" Type="http://schemas.openxmlformats.org/officeDocument/2006/relationships/slide" Target="slides/slide54.xml"/><Relationship Id="rId82" Type="http://schemas.openxmlformats.org/officeDocument/2006/relationships/font" Target="fonts/font4.fntdata"/><Relationship Id="rId19" Type="http://schemas.openxmlformats.org/officeDocument/2006/relationships/slide" Target="slides/slide12.xml"/><Relationship Id="rId14" Type="http://schemas.openxmlformats.org/officeDocument/2006/relationships/slide" Target="slides/slide7.xml"/><Relationship Id="rId30" Type="http://schemas.openxmlformats.org/officeDocument/2006/relationships/slide" Target="slides/slide23.xml"/><Relationship Id="rId35" Type="http://schemas.openxmlformats.org/officeDocument/2006/relationships/slide" Target="slides/slide28.xml"/><Relationship Id="rId56" Type="http://schemas.openxmlformats.org/officeDocument/2006/relationships/slide" Target="slides/slide49.xml"/><Relationship Id="rId77" Type="http://schemas.openxmlformats.org/officeDocument/2006/relationships/notesMaster" Target="notesMasters/notesMaster1.xml"/><Relationship Id="rId100" Type="http://schemas.microsoft.com/office/2015/10/relationships/revisionInfo" Target="revisionInfo.xml"/><Relationship Id="rId8" Type="http://schemas.openxmlformats.org/officeDocument/2006/relationships/slide" Target="slides/slide1.xml"/><Relationship Id="rId51" Type="http://schemas.openxmlformats.org/officeDocument/2006/relationships/slide" Target="slides/slide44.xml"/><Relationship Id="rId72" Type="http://schemas.openxmlformats.org/officeDocument/2006/relationships/slide" Target="slides/slide65.xml"/><Relationship Id="rId93" Type="http://schemas.openxmlformats.org/officeDocument/2006/relationships/font" Target="fonts/font15.fntdata"/><Relationship Id="rId98" Type="http://schemas.openxmlformats.org/officeDocument/2006/relationships/theme" Target="theme/theme1.xml"/><Relationship Id="rId3" Type="http://schemas.openxmlformats.org/officeDocument/2006/relationships/customXml" Target="../customXml/item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70238" cy="481013"/>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4143375" y="0"/>
            <a:ext cx="3170238" cy="481013"/>
          </a:xfrm>
          <a:prstGeom prst="rect">
            <a:avLst/>
          </a:prstGeom>
        </p:spPr>
        <p:txBody>
          <a:bodyPr vert="horz" lIns="91440" tIns="45720" rIns="91440" bIns="45720" rtlCol="0"/>
          <a:lstStyle>
            <a:lvl1pPr algn="r">
              <a:defRPr sz="1200"/>
            </a:lvl1pPr>
          </a:lstStyle>
          <a:p>
            <a:fld id="{CCD9D4F3-1CB6-4E57-BC6A-8FDD6DF1AC39}" type="datetimeFigureOut">
              <a:rPr lang="en-US" smtClean="0"/>
              <a:t>6/5/2024</a:t>
            </a:fld>
            <a:endParaRPr lang="en-US"/>
          </a:p>
        </p:txBody>
      </p:sp>
      <p:sp>
        <p:nvSpPr>
          <p:cNvPr id="4" name="Footer Placeholder 3"/>
          <p:cNvSpPr>
            <a:spLocks noGrp="1"/>
          </p:cNvSpPr>
          <p:nvPr>
            <p:ph type="ftr" sz="quarter" idx="2"/>
          </p:nvPr>
        </p:nvSpPr>
        <p:spPr>
          <a:xfrm>
            <a:off x="0" y="9120188"/>
            <a:ext cx="3170238" cy="481012"/>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4143375" y="9120188"/>
            <a:ext cx="3170238" cy="481012"/>
          </a:xfrm>
          <a:prstGeom prst="rect">
            <a:avLst/>
          </a:prstGeom>
        </p:spPr>
        <p:txBody>
          <a:bodyPr vert="horz" lIns="91440" tIns="45720" rIns="91440" bIns="45720" rtlCol="0" anchor="b"/>
          <a:lstStyle>
            <a:lvl1pPr algn="r">
              <a:defRPr sz="1200"/>
            </a:lvl1pPr>
          </a:lstStyle>
          <a:p>
            <a:fld id="{A352C7E1-5E17-4B76-93F9-C135FF019537}" type="slidenum">
              <a:rPr lang="en-US" smtClean="0"/>
              <a:t>‹#›</a:t>
            </a:fld>
            <a:endParaRPr lang="en-US"/>
          </a:p>
        </p:txBody>
      </p:sp>
    </p:spTree>
    <p:extLst>
      <p:ext uri="{BB962C8B-B14F-4D97-AF65-F5344CB8AC3E}">
        <p14:creationId xmlns:p14="http://schemas.microsoft.com/office/powerpoint/2010/main" val="1578825880"/>
      </p:ext>
    </p:extLst>
  </p:cSld>
  <p:clrMap bg1="lt1" tx1="dk1" bg2="lt2" tx2="dk2" accent1="accent1" accent2="accent2" accent3="accent3" accent4="accent4" accent5="accent5" accent6="accent6" hlink="hlink" folHlink="folHlink"/>
</p:handoutMaster>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14T15:41:57.535"/>
    </inkml:context>
    <inkml:brush xml:id="br0">
      <inkml:brushProperty name="width" value="0.2" units="cm"/>
      <inkml:brushProperty name="height" value="0.2" units="cm"/>
      <inkml:brushProperty name="color" value="#FFFFFF"/>
    </inkml:brush>
  </inkml:definitions>
  <inkml:trace contextRef="#ctx0" brushRef="#br0">1 1 24575,'411'0'-1365</inkml:trace>
</inkml:ink>
</file>

<file path=ppt/ink/ink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14T12:49:50.909"/>
    </inkml:context>
    <inkml:brush xml:id="br0">
      <inkml:brushProperty name="width" value="0.1" units="cm"/>
      <inkml:brushProperty name="height" value="0.1" units="cm"/>
      <inkml:brushProperty name="color" value="#FFFFFF"/>
    </inkml:brush>
  </inkml:definitions>
  <inkml:trace contextRef="#ctx0" brushRef="#br0">0 1 24575,'0'0'-8191</inkml:trace>
</inkml:ink>
</file>

<file path=ppt/ink/ink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14T12:49:50.910"/>
    </inkml:context>
    <inkml:brush xml:id="br0">
      <inkml:brushProperty name="width" value="0.1" units="cm"/>
      <inkml:brushProperty name="height" value="0.1" units="cm"/>
      <inkml:brushProperty name="color" value="#FFFFFF"/>
    </inkml:brush>
  </inkml:definitions>
  <inkml:trace contextRef="#ctx0" brushRef="#br0">0 1 24575,'0'0'-8191</inkml:trace>
</inkml:ink>
</file>

<file path=ppt/ink/ink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14T12:49:50.911"/>
    </inkml:context>
    <inkml:brush xml:id="br0">
      <inkml:brushProperty name="width" value="0.1" units="cm"/>
      <inkml:brushProperty name="height" value="0.1" units="cm"/>
      <inkml:brushProperty name="color" value="#FFFFFF"/>
    </inkml:brush>
  </inkml:definitions>
  <inkml:trace contextRef="#ctx0" brushRef="#br0">0 0 24575,'0'1'-8191</inkml:trace>
</inkml:ink>
</file>

<file path=ppt/ink/ink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14T12:49:50.912"/>
    </inkml:context>
    <inkml:brush xml:id="br0">
      <inkml:brushProperty name="width" value="0.1" units="cm"/>
      <inkml:brushProperty name="height" value="0.1" units="cm"/>
      <inkml:brushProperty name="color" value="#FFFFFF"/>
    </inkml:brush>
  </inkml:definitions>
  <inkml:trace contextRef="#ctx0" brushRef="#br0">1 1 24575,'60'0'0,"108"14"0,11 5 0,-153-17 0,36 4 0,-60-6 0,0 0 0,0 1 0,0-1 0,0 1 0,-1-1 0,1 1 0,0 0 0,0 0 0,-1-1 0,1 1 0,0 1 0,-1-1 0,1 0 0,-1 0 0,0 0 0,1 1 0,-1-1 0,0 1 0,0-1 0,0 1 0,0 0 0,0-1 0,0 1 0,1 3 0,-2-4 0,0 0 0,0 0 0,-1 0 0,1 0 0,0 0 0,-1 0 0,1 0 0,-1 0 0,1 0 0,-1 0 0,1 0 0,-1 0 0,0 0 0,1 0 0,-1-1 0,0 1 0,0 0 0,0 0 0,0-1 0,0 1 0,0-1 0,1 1 0,-1-1 0,0 1 0,0-1 0,-1 0 0,1 1 0,0-1 0,0 0 0,0 0 0,0 0 0,0 1 0,0-1 0,0-1 0,-1 1 0,-47 3 0,45-3 0,-169-3-1365,157 3-5461</inkml:trace>
</inkml:ink>
</file>

<file path=ppt/ink/ink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14T12:49:50.913"/>
    </inkml:context>
    <inkml:brush xml:id="br0">
      <inkml:brushProperty name="width" value="0.1" units="cm"/>
      <inkml:brushProperty name="height" value="0.1" units="cm"/>
      <inkml:brushProperty name="color" value="#FFFFFF"/>
    </inkml:brush>
  </inkml:definitions>
  <inkml:trace contextRef="#ctx0" brushRef="#br0">0 19 24575,'125'1'0,"133"-3"0,-248 1-227,0-1-1,0 0 1,0 0-1,0-1 1,10-5-1</inkml:trace>
</inkml:ink>
</file>

<file path=ppt/ink/ink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14T12:49:50.914"/>
    </inkml:context>
    <inkml:brush xml:id="br0">
      <inkml:brushProperty name="width" value="0.1" units="cm"/>
      <inkml:brushProperty name="height" value="0.1" units="cm"/>
      <inkml:brushProperty name="color" value="#FFFFFF"/>
    </inkml:brush>
  </inkml:definitions>
  <inkml:trace contextRef="#ctx0" brushRef="#br0">1 1 24575,'0'0'-8191</inkml:trace>
</inkml:ink>
</file>

<file path=ppt/ink/ink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14T15:12:59.710"/>
    </inkml:context>
    <inkml:brush xml:id="br0">
      <inkml:brushProperty name="width" value="0.1" units="cm"/>
      <inkml:brushProperty name="height" value="0.1" units="cm"/>
      <inkml:brushProperty name="color" value="#FFFFFF"/>
    </inkml:brush>
  </inkml:definitions>
  <inkml:trace contextRef="#ctx0" brushRef="#br0">55 49 24575,'577'0'0,"-731"2"0,-168-5 0,312 2 0,-1 0 0,1-1 0,0 0 0,0-1 0,0 0 0,0 0 0,0-1 0,1 0 0,-1-1 0,-8-6 0,17 10 0,1 0 0,-1 1 0,1-1 0,-1 0 0,0 1 0,0-1 0,1 1 0,-1-1 0,0 1 0,0-1 0,0 1 0,1 0 0,-1-1 0,0 1 0,0 0 0,0 0 0,0 0 0,0 0 0,0 0 0,0-1 0,1 2 0,-1-1 0,0 0 0,0 0 0,0 0 0,0 0 0,0 0 0,0 1 0,0-1 0,1 0 0,-1 1 0,0-1 0,0 1 0,0-1 0,1 1 0,-1-1 0,0 1 0,1 0 0,-1-1 0,0 1 0,1 0 0,-1-1 0,1 1 0,-1 0 0,1 0 0,-1 0 0,1-1 0,0 1 0,-1 0 0,1 0 0,0 0 0,0 0 0,0 0 0,-1 1 0,1 1 0,0 0 0,0-1 0,0 1 0,0-1 0,1 1 0,-1-1 0,1 1 0,-1 0 0,1-1 0,0 0 0,0 1 0,0-1 0,0 1 0,1-1 0,-1 0 0,1 0 0,-1 0 0,1 0 0,2 3 0,1-2 0,0 0 0,0-1 0,0 0 0,0 0 0,1 0 0,-1 0 0,1-1 0,-1 0 0,1 0 0,-1 0 0,8 0 0,71-4 0,-41 0 0,440 2 0,-1155 1-1365,652 0-5461</inkml:trace>
</inkml:ink>
</file>

<file path=ppt/ink/ink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14T15:12:59.711"/>
    </inkml:context>
    <inkml:brush xml:id="br0">
      <inkml:brushProperty name="width" value="0.1" units="cm"/>
      <inkml:brushProperty name="height" value="0.1" units="cm"/>
      <inkml:brushProperty name="color" value="#FFFFFF"/>
    </inkml:brush>
  </inkml:definitions>
  <inkml:trace contextRef="#ctx0" brushRef="#br0">0 1 24575</inkml:trace>
</inkml:ink>
</file>

<file path=ppt/ink/ink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14T15:12:59.712"/>
    </inkml:context>
    <inkml:brush xml:id="br0">
      <inkml:brushProperty name="width" value="0.1" units="cm"/>
      <inkml:brushProperty name="height" value="0.1" units="cm"/>
      <inkml:brushProperty name="color" value="#FFFFFF"/>
    </inkml:brush>
  </inkml:definitions>
  <inkml:trace contextRef="#ctx0" brushRef="#br0">0 1 24575</inkml:trace>
</inkml:ink>
</file>

<file path=ppt/ink/ink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14T15:12:59.713"/>
    </inkml:context>
    <inkml:brush xml:id="br0">
      <inkml:brushProperty name="width" value="0.1" units="cm"/>
      <inkml:brushProperty name="height" value="0.1" units="cm"/>
      <inkml:brushProperty name="color" value="#FFFFFF"/>
    </inkml:brush>
  </inkml:definitions>
  <inkml:trace contextRef="#ctx0" brushRef="#br0">1 0 24575,'121'10'0,"7"0"0,-22-12 0,138 4 0,-243-2 0,1 0 0,-1 0 0,0 0 0,1 0 0,-1 0 0,0 1 0,0-1 0,1 0 0,-1 1 0,0-1 0,0 1 0,1-1 0,-1 1 0,0 0 0,0-1 0,0 1 0,0 0 0,0 0 0,0 0 0,0 0 0,0 0 0,0 0 0,-1 0 0,1 0 0,0 0 0,-1 0 0,1 1 0,0-1 0,-1 0 0,0 0 0,1 1 0,-1-1 0,0 0 0,1 1 0,-1-1 0,0 0 0,0 3 0,-1-2 0,1-1 0,-1 1 0,1 0 0,-1 0 0,0 0 0,1 0 0,-1 0 0,0-1 0,0 1 0,0 0 0,-1-1 0,1 1 0,0-1 0,-1 1 0,1-1 0,-1 0 0,1 1 0,-1-1 0,0 0 0,1 0 0,-1 0 0,0 0 0,0 0 0,-3 0 0,-16 3 0,0-1 0,0-1 0,0-1 0,0-1 0,-32-4 0,-15 1 0,-248 4-1365,300-1-5461</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14T15:42:32.851"/>
    </inkml:context>
    <inkml:brush xml:id="br0">
      <inkml:brushProperty name="width" value="0.2" units="cm"/>
      <inkml:brushProperty name="height" value="0.2" units="cm"/>
      <inkml:brushProperty name="color" value="#FFFFFF"/>
    </inkml:brush>
  </inkml:definitions>
  <inkml:trace contextRef="#ctx0" brushRef="#br0">1 1 24575,'0'2'0,"1"1"0,-1-1 0,1 1 0,0-1 0,0 1 0,0-1 0,0 1 0,0-1 0,1 0 0,-1 0 0,1 1 0,-1-1 0,1 0 0,0-1 0,0 1 0,0 0 0,0 0 0,0-1 0,0 1 0,1-1 0,-1 0 0,0 0 0,1 1 0,-1-2 0,1 1 0,-1 0 0,1 0 0,-1-1 0,1 1 0,4-1 0,12 3 0,0-1 0,-1-1 0,21-1 0,-32 0 0,209-3-1365</inkml:trace>
</inkml:ink>
</file>

<file path=ppt/ink/ink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14T15:12:59.714"/>
    </inkml:context>
    <inkml:brush xml:id="br0">
      <inkml:brushProperty name="width" value="0.1" units="cm"/>
      <inkml:brushProperty name="height" value="0.1" units="cm"/>
      <inkml:brushProperty name="color" value="#FFFFFF"/>
    </inkml:brush>
  </inkml:definitions>
  <inkml:trace contextRef="#ctx0" brushRef="#br0">0 1 24575</inkml:trace>
</inkml:ink>
</file>

<file path=ppt/ink/ink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14T15:12:59.715"/>
    </inkml:context>
    <inkml:brush xml:id="br0">
      <inkml:brushProperty name="width" value="0.1" units="cm"/>
      <inkml:brushProperty name="height" value="0.1" units="cm"/>
      <inkml:brushProperty name="color" value="#FFFFFF"/>
    </inkml:brush>
  </inkml:definitions>
  <inkml:trace contextRef="#ctx0" brushRef="#br0">1 0 24575,'3'4'0</inkml:trace>
</inkml:ink>
</file>

<file path=ppt/ink/ink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14T15:12:59.716"/>
    </inkml:context>
    <inkml:brush xml:id="br0">
      <inkml:brushProperty name="width" value="0.1" units="cm"/>
      <inkml:brushProperty name="height" value="0.1" units="cm"/>
      <inkml:brushProperty name="color" value="#FFFFFF"/>
    </inkml:brush>
  </inkml:definitions>
  <inkml:trace contextRef="#ctx0" brushRef="#br0">7 21 24575,'155'-10'0,"10"1"0,-73 8 0,75 3 0,-166-2 0,0-1 0,0 1 0,0 0 0,0 0 0,0 0 0,0 0 0,0 0 0,0 0 0,0 1 0,0-1 0,0 0 0,0 0 0,0 1 0,0-1 0,0 1 0,0-1 0,0 1 0,0-1 0,0 1 0,-1-1 0,1 1 0,0 0 0,0-1 0,-1 1 0,1 0 0,0 0 0,-1 0 0,1-1 0,-1 1 0,1 0 0,-1 0 0,1 0 0,-1 0 0,0 0 0,0 0 0,1 0 0,-1 0 0,0 0 0,0 0 0,0 0 0,0 0 0,0 0 0,0 0 0,0 0 0,0 0 0,-1 0 0,1 0 0,0 0 0,0 0 0,-1 0 0,0 2 0,-1-1 0,1 1 0,-1 0 0,0-1 0,0 1 0,0-1 0,0 0 0,0 0 0,0 0 0,-1 0 0,1 0 0,-1 0 0,0 0 0,1-1 0,-1 1 0,0-1 0,0 0 0,-3 1 0,-27 2 0,0-1 0,-1-1 0,-60-5 0,6-1 0,22 3 0,-72 3 0,128 0 0,1 0 0,-1 1 0,1 1 0,0-1 0,-13 8 0,10-5 0,12-6 0,0 0 0,0 0 0,0 0 0,1 0 0,-1 0 0,0 0 0,0 0 0,0 0 0,0 0 0,0 0 0,0 0 0,0 0 0,0 0 0,0 0 0,1 0 0,-1 0 0,0 0 0,0 0 0,0 0 0,0 0 0,0 0 0,0 0 0,0 0 0,0 0 0,0 0 0,0 1 0,0-1 0,0 0 0,1 0 0,-1 0 0,0 0 0,0 0 0,0 0 0,0 0 0,0 0 0,0 0 0,0 0 0,0 1 0,0-1 0,0 0 0,0 0 0,0 0 0,0 0 0,0 0 0,0 0 0,0 0 0,0 0 0,0 0 0,0 1 0,0-1 0,0 0 0,0 0 0,0 0 0,0 0 0,0 0 0,0 0 0,-1 0 0,1 0 0,0 0 0,18 3 0,19-2 0,106 0 0,83-4 0,-83-16 0,-70-3-1365,-49 16-5461</inkml:trace>
</inkml:ink>
</file>

<file path=ppt/ink/ink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14T15:14:26.964"/>
    </inkml:context>
    <inkml:brush xml:id="br0">
      <inkml:brushProperty name="width" value="0.2" units="cm"/>
      <inkml:brushProperty name="height" value="0.2" units="cm"/>
      <inkml:brushProperty name="color" value="#FFFFFF"/>
    </inkml:brush>
  </inkml:definitions>
  <inkml:trace contextRef="#ctx0" brushRef="#br0">0 34 24575,'1'-1'0,"-1"-1"0,1 1 0,0 0 0,-1 0 0,1 0 0,0 0 0,0 1 0,0-1 0,-1 0 0,1 0 0,0 0 0,0 1 0,0-1 0,1 0 0,-1 1 0,0-1 0,0 1 0,0-1 0,0 1 0,0 0 0,1 0 0,-1-1 0,0 1 0,0 0 0,1 0 0,-1 0 0,1 0 0,43-2 0,-39 2 0,502 0 0,-496 0-273,-1-1 0,1-1 0,-1 0 0,22-7 0</inkml:trace>
</inkml:ink>
</file>

<file path=ppt/ink/ink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14T15:14:26.965"/>
    </inkml:context>
    <inkml:brush xml:id="br0">
      <inkml:brushProperty name="width" value="0.2" units="cm"/>
      <inkml:brushProperty name="height" value="0.2" units="cm"/>
      <inkml:brushProperty name="color" value="#FFFFFF"/>
    </inkml:brush>
  </inkml:definitions>
  <inkml:trace contextRef="#ctx0" brushRef="#br0">0 0 24575,'1'1'0,"-1"0"0,1 0 0,-1 0 0,1 0 0,0-1 0,-1 1 0,1 0 0,0 0 0,-1-1 0,1 1 0,0-1 0,0 1 0,0 0 0,0-1 0,0 0 0,0 1 0,0-1 0,0 0 0,0 1 0,0-1 0,0 0 0,0 0 0,0 0 0,1 0 0,32 4 0,-31-3 0,405 3 51,-219-7-1467</inkml:trace>
</inkml:ink>
</file>

<file path=ppt/ink/ink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14T15:14:26.965"/>
    </inkml:context>
    <inkml:brush xml:id="br0">
      <inkml:brushProperty name="width" value="0.2" units="cm"/>
      <inkml:brushProperty name="height" value="0.2" units="cm"/>
      <inkml:brushProperty name="color" value="#FFFFFF"/>
    </inkml:brush>
  </inkml:definitions>
  <inkml:trace contextRef="#ctx0" brushRef="#br0">0 0 24575,'637'0'-1365</inkml:trace>
</inkml:ink>
</file>

<file path=ppt/ink/ink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14T15:14:26.966"/>
    </inkml:context>
    <inkml:brush xml:id="br0">
      <inkml:brushProperty name="width" value="0.2" units="cm"/>
      <inkml:brushProperty name="height" value="0.2" units="cm"/>
      <inkml:brushProperty name="color" value="#FFFFFF"/>
    </inkml:brush>
  </inkml:definitions>
  <inkml:trace contextRef="#ctx0" brushRef="#br0">0 0 24575,'32'2'0,"-1"1"0,50 11 0,-50-7 0,1-1 0,52 1 0,20-9 0,101 3 0,-188 2-455,1 0 0,28 9 0</inkml:trace>
</inkml:ink>
</file>

<file path=ppt/ink/ink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14T15:14:26.967"/>
    </inkml:context>
    <inkml:brush xml:id="br0">
      <inkml:brushProperty name="width" value="0.2" units="cm"/>
      <inkml:brushProperty name="height" value="0.2" units="cm"/>
      <inkml:brushProperty name="color" value="#FFFFFF"/>
    </inkml:brush>
  </inkml:definitions>
  <inkml:trace contextRef="#ctx0" brushRef="#br0">1 1 24575,'613'0'-1365</inkml:trace>
</inkml:ink>
</file>

<file path=ppt/ink/ink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14T15:14:37.986"/>
    </inkml:context>
    <inkml:brush xml:id="br0">
      <inkml:brushProperty name="width" value="0.1" units="cm"/>
      <inkml:brushProperty name="height" value="0.1" units="cm"/>
      <inkml:brushProperty name="color" value="#FFFFFF"/>
    </inkml:brush>
  </inkml:definitions>
  <inkml:trace contextRef="#ctx0" brushRef="#br0">0 3 24575,'129'-2'0,"136"5"0,-209 6 77,17 1-1519,-57-10-5384</inkml:trace>
</inkml:ink>
</file>

<file path=ppt/ink/ink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14T15:14:37.987"/>
    </inkml:context>
    <inkml:brush xml:id="br0">
      <inkml:brushProperty name="width" value="0.1" units="cm"/>
      <inkml:brushProperty name="height" value="0.1" units="cm"/>
      <inkml:brushProperty name="color" value="#FFFFFF"/>
    </inkml:brush>
  </inkml:definitions>
  <inkml:trace contextRef="#ctx0" brushRef="#br0">1 84 24575,'561'0'0,"-557"0"0,-1-1 0,1 1 0,-1-1 0,0 1 0,1-1 0,-1 0 0,0 0 0,0-1 0,0 1 0,1-1 0,-1 1 0,-1-1 0,1 0 0,0 0 0,0 0 0,-1-1 0,1 1 0,-1-1 0,0 1 0,0-1 0,0 0 0,0 0 0,0 0 0,-1 0 0,1 0 0,-1 0 0,0 0 0,0 0 0,0-1 0,0 1 0,0 0 0,-1-1 0,1 1 0,-1-7 0,0 47-87,1-26-41,0 0 1,-1 0-1,0 0 0,-1 0 0,0 0 0,-1 0 0,0 0 1,0-1-1,-7 16 0</inkml:trace>
</inkml:ink>
</file>

<file path=ppt/ink/ink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14T15:42:49.967"/>
    </inkml:context>
    <inkml:brush xml:id="br0">
      <inkml:brushProperty name="width" value="0.2" units="cm"/>
      <inkml:brushProperty name="height" value="0.2" units="cm"/>
      <inkml:brushProperty name="color" value="#FFFFFF"/>
    </inkml:brush>
  </inkml:definitions>
  <inkml:trace contextRef="#ctx0" brushRef="#br0">1 39 24575,'449'0'0,"-440"-1"0,1 0 0,-1-1 0,0 0 0,0 0 0,0-1 0,12-5 0,-11 4 0,0 0 0,0 1 0,0 0 0,1 1 0,12-2 0,106 5-1365</inkml:trace>
</inkml:ink>
</file>

<file path=ppt/ink/ink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14T15:14:37.988"/>
    </inkml:context>
    <inkml:brush xml:id="br0">
      <inkml:brushProperty name="width" value="0.1" units="cm"/>
      <inkml:brushProperty name="height" value="0.1" units="cm"/>
      <inkml:brushProperty name="color" value="#FFFFFF"/>
    </inkml:brush>
  </inkml:definitions>
  <inkml:trace contextRef="#ctx0" brushRef="#br0">0 0 24575,'0'0'-8191</inkml:trace>
</inkml:ink>
</file>

<file path=ppt/ink/ink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14T15:14:37.989"/>
    </inkml:context>
    <inkml:brush xml:id="br0">
      <inkml:brushProperty name="width" value="0.1" units="cm"/>
      <inkml:brushProperty name="height" value="0.1" units="cm"/>
      <inkml:brushProperty name="color" value="#FFFFFF"/>
    </inkml:brush>
  </inkml:definitions>
  <inkml:trace contextRef="#ctx0" brushRef="#br0">0 0 24575,'0'0'-8191</inkml:trace>
</inkml:ink>
</file>

<file path=ppt/ink/ink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14T15:14:37.990"/>
    </inkml:context>
    <inkml:brush xml:id="br0">
      <inkml:brushProperty name="width" value="0.1" units="cm"/>
      <inkml:brushProperty name="height" value="0.1" units="cm"/>
      <inkml:brushProperty name="color" value="#FFFFFF"/>
    </inkml:brush>
  </inkml:definitions>
  <inkml:trace contextRef="#ctx0" brushRef="#br0">1 1 24575,'3'0'0,"8"0"0</inkml:trace>
</inkml:ink>
</file>

<file path=ppt/ink/ink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14T15:14:37.991"/>
    </inkml:context>
    <inkml:brush xml:id="br0">
      <inkml:brushProperty name="width" value="0.1" units="cm"/>
      <inkml:brushProperty name="height" value="0.1" units="cm"/>
      <inkml:brushProperty name="color" value="#FFFFFF"/>
    </inkml:brush>
  </inkml:definitions>
  <inkml:trace contextRef="#ctx0" brushRef="#br0">1 2 24575,'139'-2'0,"150"5"0,-263-1 0,0 1 0,0 1 0,29 10 0,-53-14 0,0 0 0,0 1 0,-1-1 0,1 1 0,0 0 0,-1 0 0,1-1 0,0 1 0,-1 0 0,1 0 0,-1 1 0,0-1 0,1 0 0,-1 0 0,0 1 0,0-1 0,0 1 0,0-1 0,0 1 0,0-1 0,0 1 0,0 0 0,0-1 0,-1 1 0,1 0 0,-1 0 0,0-1 0,1 1 0,-1 0 0,0 0 0,0 0 0,0-1 0,0 5 0,-1-4 0,0 1 0,0-1 0,0 0 0,0 0 0,0 0 0,-1 1 0,1-1 0,-1 0 0,1-1 0,-1 1 0,0 0 0,0 0 0,0-1 0,0 1 0,0-1 0,0 1 0,0-1 0,0 0 0,0 0 0,-1 0 0,1 0 0,0 0 0,-1-1 0,-3 1 0,-28 3 0,0-2 0,0-1 0,-45-4 0,-9-1 0,11 6 0,-88-4 0,163 2-29,1 0-1,0 0 0,0 0 1,-1 0-1,1-1 0,0 1 0,0 0 1,-1-1-1,1 1 0,0 0 1,0-1-1,0 0 0,0 1 1,-1-1-1,1 0 0,0 1 1,0-1-1,0 0 0,1 0 1,-1 0-1,0 0 0,0 0 1,0 0-1,1 0 0,-1 0 1,0 0-1,1 0 0,-1-1 1,1 1-1,0 0 0,-1 0 0,1 0 1,0-1-1,0 1 0,-1 0 1,1-1-1,0 1 0,0 0 1,1 0-1,-1-1 0,0 1 1,0 0-1,0 0 0,1-1 1,0-1-1</inkml:trace>
</inkml:ink>
</file>

<file path=ppt/ink/ink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14T15:14:37.992"/>
    </inkml:context>
    <inkml:brush xml:id="br0">
      <inkml:brushProperty name="width" value="0.1" units="cm"/>
      <inkml:brushProperty name="height" value="0.1" units="cm"/>
      <inkml:brushProperty name="color" value="#FFFFFF"/>
    </inkml:brush>
  </inkml:definitions>
  <inkml:trace contextRef="#ctx0" brushRef="#br0">0 0 24575,'561'0'0,"-556"1"0,0-1 0,-1 1 0,1 0 0,0 0 0,-1 1 0,1 0 0,0-1 0,-1 1 0,0 1 0,0-1 0,8 6 0,-11-7 0,0-1 0,1 1 0,-1 0 0,0 0 0,0 0 0,0 0 0,0 1 0,0-1 0,0 0 0,0 0 0,-1 1 0,1-1 0,0 0 0,-1 1 0,1-1 0,-1 1 0,1-1 0,-1 0 0,0 1 0,1-1 0,-1 1 0,0-1 0,0 1 0,0-1 0,0 1 0,-1-1 0,1 1 0,0-1 0,-1 1 0,1-1 0,0 1 0,-1-1 0,0 1 0,1-1 0,-1 0 0,0 0 0,0 1 0,0-1 0,0 0 0,0 0 0,0 0 0,-1 1 0,-1 1 0,0-1 0,0 0 0,0 0 0,0-1 0,-1 1 0,1-1 0,0 1 0,-1-1 0,0 0 0,1 0 0,-1-1 0,1 1 0,-1-1 0,-4 0 0,-61-2 0,42 0 0,-150 4 0,-86-6 0,262 4-50,-1 0-1,0-1 1,1 1-1,-1 0 0,1-1 1,-1 0-1,1 1 1,-1-1-1,1 0 1,-1 0-1,1 1 0,0-1 1,-1 0-1,1 0 1,0-1-1,0 1 1,0 0-1,0 0 0,0-1 1,0 1-1,0 0 1,0-1-1,0 1 1,1-1-1,-1 1 1,0-4-1</inkml:trace>
</inkml:ink>
</file>

<file path=ppt/ink/ink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14T15:14:37.993"/>
    </inkml:context>
    <inkml:brush xml:id="br0">
      <inkml:brushProperty name="width" value="0.1" units="cm"/>
      <inkml:brushProperty name="height" value="0.1" units="cm"/>
      <inkml:brushProperty name="color" value="#FFFFFF"/>
    </inkml:brush>
  </inkml:definitions>
  <inkml:trace contextRef="#ctx0" brushRef="#br0">1 22 24575,'145'2'0,"155"-5"0,-240-7 0,-50 7 0,1 1 0,-1 0 0,0 0 0,0 1 0,1 0 0,-1 1 0,1 0 0,-1 1 0,0 0 0,15 4 0,-24-5 0,0 0 0,-1 0 0,1 0 0,0 1 0,0-1 0,-1 0 0,1 1 0,0-1 0,0 0 0,-1 1 0,1-1 0,0 1 0,-1-1 0,1 1 0,-1 0 0,1-1 0,-1 1 0,1 0 0,-1-1 0,1 1 0,-1 0 0,0 0 0,1-1 0,-1 1 0,0 0 0,1 0 0,-1-1 0,0 1 0,0 0 0,0 0 0,0 0 0,0 0 0,0-1 0,0 1 0,0 0 0,0 0 0,0 0 0,-1-1 0,1 1 0,0 0 0,0 0 0,-1 0 0,1-1 0,-1 1 0,1 0 0,0-1 0,-1 1 0,0 0 0,1-1 0,-1 1 0,1-1 0,-1 1 0,0-1 0,1 1 0,-1-1 0,-1 1 0,-2 3 0,0 0 0,-1-1 0,1 0 0,-1 0 0,0 0 0,0-1 0,-6 3 0,-21 1 0,0-1 0,0-1 0,0-2 0,0-2 0,-51-4 0,-11 0 0,-147 4 0,403 2 0,178-4 0,-261-7 0,-47 4 0,48 0 0,-14-4-608,-57 7-149,7-1-6069</inkml:trace>
</inkml:ink>
</file>

<file path=ppt/ink/ink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14T15:14:37.994"/>
    </inkml:context>
    <inkml:brush xml:id="br0">
      <inkml:brushProperty name="width" value="0.1" units="cm"/>
      <inkml:brushProperty name="height" value="0.1" units="cm"/>
      <inkml:brushProperty name="color" value="#FFFFFF"/>
    </inkml:brush>
  </inkml:definitions>
  <inkml:trace contextRef="#ctx0" brushRef="#br0">0 1 24575,'7'0'0,"4"0"0</inkml:trace>
</inkml:ink>
</file>

<file path=ppt/ink/ink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14T15:14:37.995"/>
    </inkml:context>
    <inkml:brush xml:id="br0">
      <inkml:brushProperty name="width" value="0.1" units="cm"/>
      <inkml:brushProperty name="height" value="0.1" units="cm"/>
      <inkml:brushProperty name="color" value="#FFFFFF"/>
    </inkml:brush>
  </inkml:definitions>
  <inkml:trace contextRef="#ctx0" brushRef="#br0">1 1 24575,'0'0'-8191</inkml:trace>
</inkml:ink>
</file>

<file path=ppt/ink/ink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14T15:14:37.996"/>
    </inkml:context>
    <inkml:brush xml:id="br0">
      <inkml:brushProperty name="width" value="0.1" units="cm"/>
      <inkml:brushProperty name="height" value="0.1" units="cm"/>
      <inkml:brushProperty name="color" value="#FFFFFF"/>
    </inkml:brush>
  </inkml:definitions>
  <inkml:trace contextRef="#ctx0" brushRef="#br0">49 1 24575,'543'0'0,"-540"0"0,-1 0 0,1 0 0,-1 0 0,1 1 0,-1-1 0,1 1 0,-1-1 0,1 1 0,-1 0 0,1 0 0,-1 0 0,0 0 0,1 1 0,-1-1 0,0 1 0,0-1 0,0 1 0,0 0 0,-1-1 0,1 1 0,0 0 0,-1 0 0,1 1 0,-1-1 0,0 0 0,1 0 0,-1 1 0,0-1 0,-1 1 0,1-1 0,0 1 0,-1-1 0,1 1 0,-1-1 0,0 1 0,0-1 0,0 1 0,0-1 0,0 1 0,0 0 0,-1-1 0,0 1 0,1-1 0,-1 1 0,0-1 0,0 0 0,-1 3 0,-1-1 0,1 0 0,-1-1 0,0 1 0,0-1 0,0 1 0,0-1 0,-1 0 0,1 0 0,-1-1 0,0 1 0,0-1 0,0 0 0,0 0 0,0 0 0,0 0 0,0-1 0,-1 1 0,1-1 0,-1 0 0,-4 0 0,-17 3 0,0-1 0,-30 0 0,51-3 0,-399-1 0,376-1 0,28 2 0,-1 0 0,0 0 0,0 0 0,1 0 0,-1 0 0,0 0 0,0 0 0,1 0 0,-1-1 0,0 1 0,0 0 0,1 0 0,-1-1 0,0 1 0,1 0 0,-1-1 0,0 1 0,1-1 0,-1 1 0,1 0 0,-1-1 0,1 0 0,-1 1 0,1-1 0,-1 1 0,1-1 0,-1 0 0,1 1 0,0-1 0,-1 0 0,1 1 0,0-2 0,4 1 0,-1 0 0,1-1 0,0 1 0,0 1 0,0-1 0,0 1 0,0 0 0,0-1 0,0 2 0,8 0 0,-5-1 0,35 1-1365,-24-1-5461</inkml:trace>
</inkml:ink>
</file>

<file path=ppt/ink/ink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14T15:14:37.997"/>
    </inkml:context>
    <inkml:brush xml:id="br0">
      <inkml:brushProperty name="width" value="0.1" units="cm"/>
      <inkml:brushProperty name="height" value="0.1" units="cm"/>
      <inkml:brushProperty name="color" value="#FFFFFF"/>
    </inkml:brush>
  </inkml:definitions>
  <inkml:trace contextRef="#ctx0" brushRef="#br0">0 58 24575,'31'0'0,"26"1"0,0-2 0,-1-2 0,101-21 0,-113 14-455,1 2 0,51-3 0,-80 10-6371</inkml:trace>
</inkml:ink>
</file>

<file path=ppt/ink/ink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14T15:42:52.258"/>
    </inkml:context>
    <inkml:brush xml:id="br0">
      <inkml:brushProperty name="width" value="0.2" units="cm"/>
      <inkml:brushProperty name="height" value="0.2" units="cm"/>
      <inkml:brushProperty name="color" value="#FFFFFF"/>
    </inkml:brush>
  </inkml:definitions>
  <inkml:trace contextRef="#ctx0" brushRef="#br0">1 23 24575,'665'1'0,"-631"-3"0,44-8 0,-13 2 0,-47 5-1365</inkml:trace>
</inkml:ink>
</file>

<file path=ppt/ink/ink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14T15:15:47.674"/>
    </inkml:context>
    <inkml:brush xml:id="br0">
      <inkml:brushProperty name="width" value="0.35" units="cm"/>
      <inkml:brushProperty name="height" value="0.35" units="cm"/>
      <inkml:brushProperty name="color" value="#FFFFFF"/>
    </inkml:brush>
  </inkml:definitions>
  <inkml:trace contextRef="#ctx0" brushRef="#br0">20 9 24575,'0'-3'0,"-4"-2"0,0 4 0,0 5 0,1 6 0,0 3 0,2 6 0,6 0 0</inkml:trace>
</inkml:ink>
</file>

<file path=ppt/ink/ink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14T15:15:47.675"/>
    </inkml:context>
    <inkml:brush xml:id="br0">
      <inkml:brushProperty name="width" value="0.35" units="cm"/>
      <inkml:brushProperty name="height" value="0.35" units="cm"/>
      <inkml:brushProperty name="color" value="#FFFFFF"/>
    </inkml:brush>
  </inkml:definitions>
  <inkml:trace contextRef="#ctx0" brushRef="#br0">0 1 24575,'0'0'-8191</inkml:trace>
</inkml:ink>
</file>

<file path=ppt/ink/ink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14T15:15:47.676"/>
    </inkml:context>
    <inkml:brush xml:id="br0">
      <inkml:brushProperty name="width" value="0.35" units="cm"/>
      <inkml:brushProperty name="height" value="0.35" units="cm"/>
      <inkml:brushProperty name="color" value="#FFFFFF"/>
    </inkml:brush>
  </inkml:definitions>
  <inkml:trace contextRef="#ctx0" brushRef="#br0">1 1 24575</inkml:trace>
</inkml:ink>
</file>

<file path=ppt/ink/ink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14T15:15:47.677"/>
    </inkml:context>
    <inkml:brush xml:id="br0">
      <inkml:brushProperty name="width" value="0.35" units="cm"/>
      <inkml:brushProperty name="height" value="0.35" units="cm"/>
      <inkml:brushProperty name="color" value="#FFFFFF"/>
    </inkml:brush>
  </inkml:definitions>
  <inkml:trace contextRef="#ctx0" brushRef="#br0">0 1 24575</inkml:trace>
</inkml:ink>
</file>

<file path=ppt/ink/ink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14T15:15:47.678"/>
    </inkml:context>
    <inkml:brush xml:id="br0">
      <inkml:brushProperty name="width" value="0.35" units="cm"/>
      <inkml:brushProperty name="height" value="0.35" units="cm"/>
      <inkml:brushProperty name="color" value="#FFFFFF"/>
    </inkml:brush>
  </inkml:definitions>
  <inkml:trace contextRef="#ctx0" brushRef="#br0">0 1 24575</inkml:trace>
</inkml:ink>
</file>

<file path=ppt/ink/ink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14T15:15:47.679"/>
    </inkml:context>
    <inkml:brush xml:id="br0">
      <inkml:brushProperty name="width" value="0.35" units="cm"/>
      <inkml:brushProperty name="height" value="0.35" units="cm"/>
      <inkml:brushProperty name="color" value="#FFFFFF"/>
    </inkml:brush>
  </inkml:definitions>
  <inkml:trace contextRef="#ctx0" brushRef="#br0">1 1 24575,'0'0'-8191</inkml:trace>
</inkml:ink>
</file>

<file path=ppt/ink/ink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14T15:15:47.680"/>
    </inkml:context>
    <inkml:brush xml:id="br0">
      <inkml:brushProperty name="width" value="0.35" units="cm"/>
      <inkml:brushProperty name="height" value="0.35" units="cm"/>
      <inkml:brushProperty name="color" value="#FFFFFF"/>
    </inkml:brush>
  </inkml:definitions>
  <inkml:trace contextRef="#ctx0" brushRef="#br0">0 1 24575,'0'0'-8191</inkml:trace>
</inkml:ink>
</file>

<file path=ppt/ink/ink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14T15:43:05.229"/>
    </inkml:context>
    <inkml:brush xml:id="br0">
      <inkml:brushProperty name="width" value="0.2" units="cm"/>
      <inkml:brushProperty name="height" value="0.2" units="cm"/>
      <inkml:brushProperty name="color" value="#FFFFFF"/>
    </inkml:brush>
  </inkml:definitions>
  <inkml:trace contextRef="#ctx0" brushRef="#br0">0 0 24575,'4'0'0,"3"0"0,8 0 0,3 0 0,3 0 0,1 0 0,0 0 0,-1 0 0,-1 0 0,0 0 0,-1 0 0,-1 0 0,1 0 0,0 0 0</inkml:trace>
</inkml:ink>
</file>

<file path=ppt/ink/ink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14T15:43:07.141"/>
    </inkml:context>
    <inkml:brush xml:id="br0">
      <inkml:brushProperty name="width" value="0.2" units="cm"/>
      <inkml:brushProperty name="height" value="0.2" units="cm"/>
      <inkml:brushProperty name="color" value="#FFFFFF"/>
    </inkml:brush>
  </inkml:definitions>
  <inkml:trace contextRef="#ctx0" brushRef="#br0">0 1 24575,'0'0'-8191</inkml:trace>
</inkml:ink>
</file>

<file path=ppt/ink/ink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14T12:49:50.906"/>
    </inkml:context>
    <inkml:brush xml:id="br0">
      <inkml:brushProperty name="width" value="0.1" units="cm"/>
      <inkml:brushProperty name="height" value="0.1" units="cm"/>
      <inkml:brushProperty name="color" value="#FFFFFF"/>
    </inkml:brush>
  </inkml:definitions>
  <inkml:trace contextRef="#ctx0" brushRef="#br0">1 9 24575,'0'0'0,"0"-1"0,1 1 0,-1-1 0,1 0 0,-1 1 0,1-1 0,-1 1 0,1-1 0,0 1 0,-1-1 0,1 1 0,-1 0 0,1-1 0,0 1 0,0 0 0,-1-1 0,1 1 0,0 0 0,-1 0 0,1 0 0,0 0 0,0 0 0,-1-1 0,1 1 0,0 1 0,0-1 0,-1 0 0,1 0 0,1 0 0,31 2 0,-27-1 0,292 5-121,-207-7-1123,-75 1-5582</inkml:trace>
</inkml:ink>
</file>

<file path=ppt/ink/ink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14T12:49:50.907"/>
    </inkml:context>
    <inkml:brush xml:id="br0">
      <inkml:brushProperty name="width" value="0.1" units="cm"/>
      <inkml:brushProperty name="height" value="0.1" units="cm"/>
      <inkml:brushProperty name="color" value="#FFFFFF"/>
    </inkml:brush>
  </inkml:definitions>
  <inkml:trace contextRef="#ctx0" brushRef="#br0">539 13 24575,'-140'2'0,"-152"-5"0,266-2-77,-20-2 265,44 7-255,1 0 0,-1 0 0,0 0-1,1 1 1,-1-1 0,0 0 0,1 1 0,-1-1 0,1 1 0,-1-1 0,0 1 0,1 0 0,-1-1 0,1 1 0,0 0-1,-1 0 1,1 0 0,0 0 0,-1 0 0,1 1 0,-2 1 0</inkml:trace>
</inkml:ink>
</file>

<file path=ppt/ink/ink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14T12:49:50.908"/>
    </inkml:context>
    <inkml:brush xml:id="br0">
      <inkml:brushProperty name="width" value="0.1" units="cm"/>
      <inkml:brushProperty name="height" value="0.1" units="cm"/>
      <inkml:brushProperty name="color" value="#FFFFFF"/>
    </inkml:brush>
  </inkml:definitions>
  <inkml:trace contextRef="#ctx0" brushRef="#br0">0 0 24575,'0'1'-8191</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70238" cy="479425"/>
          </a:xfrm>
          <a:prstGeom prst="rect">
            <a:avLst/>
          </a:prstGeom>
        </p:spPr>
        <p:txBody>
          <a:bodyPr vert="horz" lIns="91440" tIns="45720" rIns="91440" bIns="45720" rtlCol="0"/>
          <a:lstStyle>
            <a:lvl1pPr algn="l" eaLnBrk="1" fontAlgn="auto" hangingPunct="1">
              <a:spcBef>
                <a:spcPts val="0"/>
              </a:spcBef>
              <a:spcAft>
                <a:spcPts val="0"/>
              </a:spcAft>
              <a:defRPr sz="1200">
                <a:latin typeface="+mn-lt"/>
              </a:defRPr>
            </a:lvl1pPr>
          </a:lstStyle>
          <a:p>
            <a:pPr>
              <a:defRPr/>
            </a:pPr>
            <a:endParaRPr lang="en-US"/>
          </a:p>
        </p:txBody>
      </p:sp>
      <p:sp>
        <p:nvSpPr>
          <p:cNvPr id="3" name="Date Placeholder 2"/>
          <p:cNvSpPr>
            <a:spLocks noGrp="1"/>
          </p:cNvSpPr>
          <p:nvPr>
            <p:ph type="dt" idx="1"/>
          </p:nvPr>
        </p:nvSpPr>
        <p:spPr>
          <a:xfrm>
            <a:off x="4143375" y="0"/>
            <a:ext cx="3170238" cy="479425"/>
          </a:xfrm>
          <a:prstGeom prst="rect">
            <a:avLst/>
          </a:prstGeom>
        </p:spPr>
        <p:txBody>
          <a:bodyPr vert="horz" lIns="91440" tIns="45720" rIns="91440" bIns="45720" rtlCol="0"/>
          <a:lstStyle>
            <a:lvl1pPr algn="r" eaLnBrk="1" fontAlgn="auto" hangingPunct="1">
              <a:spcBef>
                <a:spcPts val="0"/>
              </a:spcBef>
              <a:spcAft>
                <a:spcPts val="0"/>
              </a:spcAft>
              <a:defRPr sz="1200" smtClean="0">
                <a:latin typeface="+mn-lt"/>
              </a:defRPr>
            </a:lvl1pPr>
          </a:lstStyle>
          <a:p>
            <a:pPr>
              <a:defRPr/>
            </a:pPr>
            <a:fld id="{33C03299-4BB1-4AD2-828F-715F084383AD}" type="datetimeFigureOut">
              <a:rPr lang="en-US"/>
              <a:pPr>
                <a:defRPr/>
              </a:pPr>
              <a:t>6/5/2024</a:t>
            </a:fld>
            <a:endParaRPr lang="en-US"/>
          </a:p>
        </p:txBody>
      </p:sp>
      <p:sp>
        <p:nvSpPr>
          <p:cNvPr id="4" name="Slide Image Placeholder 3"/>
          <p:cNvSpPr>
            <a:spLocks noGrp="1" noRot="1" noChangeAspect="1"/>
          </p:cNvSpPr>
          <p:nvPr>
            <p:ph type="sldImg" idx="2"/>
          </p:nvPr>
        </p:nvSpPr>
        <p:spPr>
          <a:xfrm>
            <a:off x="457200" y="720725"/>
            <a:ext cx="6400800" cy="360045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731838" y="4560888"/>
            <a:ext cx="5851525" cy="4319587"/>
          </a:xfrm>
          <a:prstGeom prst="rect">
            <a:avLst/>
          </a:prstGeom>
        </p:spPr>
        <p:txBody>
          <a:bodyPr vert="horz" lIns="91440" tIns="45720" rIns="91440" bIns="45720"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9120188"/>
            <a:ext cx="3170238" cy="479425"/>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defRPr>
            </a:lvl1pPr>
          </a:lstStyle>
          <a:p>
            <a:pPr>
              <a:defRPr/>
            </a:pPr>
            <a:endParaRPr lang="en-US"/>
          </a:p>
        </p:txBody>
      </p:sp>
      <p:sp>
        <p:nvSpPr>
          <p:cNvPr id="7" name="Slide Number Placeholder 6"/>
          <p:cNvSpPr>
            <a:spLocks noGrp="1"/>
          </p:cNvSpPr>
          <p:nvPr>
            <p:ph type="sldNum" sz="quarter" idx="5"/>
          </p:nvPr>
        </p:nvSpPr>
        <p:spPr>
          <a:xfrm>
            <a:off x="4143375" y="9120188"/>
            <a:ext cx="3170238" cy="479425"/>
          </a:xfrm>
          <a:prstGeom prst="rect">
            <a:avLst/>
          </a:prstGeom>
        </p:spPr>
        <p:txBody>
          <a:bodyPr vert="horz" lIns="91440" tIns="45720" rIns="91440" bIns="45720" rtlCol="0" anchor="b"/>
          <a:lstStyle>
            <a:lvl1pPr algn="r" eaLnBrk="1" fontAlgn="auto" hangingPunct="1">
              <a:spcBef>
                <a:spcPts val="0"/>
              </a:spcBef>
              <a:spcAft>
                <a:spcPts val="0"/>
              </a:spcAft>
              <a:defRPr sz="1200" smtClean="0">
                <a:latin typeface="+mn-lt"/>
              </a:defRPr>
            </a:lvl1pPr>
          </a:lstStyle>
          <a:p>
            <a:pPr>
              <a:defRPr/>
            </a:pPr>
            <a:fld id="{EB38CAEC-4554-485B-9189-C45C7447A404}" type="slidenum">
              <a:rPr lang="en-US"/>
              <a:pPr>
                <a:defRPr/>
              </a:pPr>
              <a:t>‹#›</a:t>
            </a:fld>
            <a:endParaRPr lang="en-US"/>
          </a:p>
        </p:txBody>
      </p:sp>
    </p:spTree>
    <p:extLst>
      <p:ext uri="{BB962C8B-B14F-4D97-AF65-F5344CB8AC3E}">
        <p14:creationId xmlns:p14="http://schemas.microsoft.com/office/powerpoint/2010/main" val="1503583859"/>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mn-lt"/>
        <a:ea typeface="+mn-ea"/>
        <a:cs typeface="+mn-cs"/>
      </a:defRPr>
    </a:lvl1pPr>
    <a:lvl2pPr marL="457200" algn="l" rtl="0" fontAlgn="base">
      <a:spcBef>
        <a:spcPct val="30000"/>
      </a:spcBef>
      <a:spcAft>
        <a:spcPct val="0"/>
      </a:spcAft>
      <a:defRPr sz="1200" kern="1200">
        <a:solidFill>
          <a:schemeClr val="tx1"/>
        </a:solidFill>
        <a:latin typeface="+mn-lt"/>
        <a:ea typeface="+mn-ea"/>
        <a:cs typeface="+mn-cs"/>
      </a:defRPr>
    </a:lvl2pPr>
    <a:lvl3pPr marL="914400" algn="l" rtl="0" fontAlgn="base">
      <a:spcBef>
        <a:spcPct val="30000"/>
      </a:spcBef>
      <a:spcAft>
        <a:spcPct val="0"/>
      </a:spcAft>
      <a:defRPr sz="1200" kern="1200">
        <a:solidFill>
          <a:schemeClr val="tx1"/>
        </a:solidFill>
        <a:latin typeface="+mn-lt"/>
        <a:ea typeface="+mn-ea"/>
        <a:cs typeface="+mn-cs"/>
      </a:defRPr>
    </a:lvl3pPr>
    <a:lvl4pPr marL="1371600" algn="l" rtl="0" fontAlgn="base">
      <a:spcBef>
        <a:spcPct val="30000"/>
      </a:spcBef>
      <a:spcAft>
        <a:spcPct val="0"/>
      </a:spcAft>
      <a:defRPr sz="1200" kern="1200">
        <a:solidFill>
          <a:schemeClr val="tx1"/>
        </a:solidFill>
        <a:latin typeface="+mn-lt"/>
        <a:ea typeface="+mn-ea"/>
        <a:cs typeface="+mn-cs"/>
      </a:defRPr>
    </a:lvl4pPr>
    <a:lvl5pPr marL="1828800" algn="l" rtl="0" fontAlgn="base">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19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ltLang="en-US"/>
          </a:p>
        </p:txBody>
      </p:sp>
      <p:sp>
        <p:nvSpPr>
          <p:cNvPr id="819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Myriad Web Pro" panose="020B0503030403020204" pitchFamily="34" charset="0"/>
              </a:defRPr>
            </a:lvl1pPr>
            <a:lvl2pPr marL="742950" indent="-285750">
              <a:defRPr>
                <a:solidFill>
                  <a:schemeClr val="tx1"/>
                </a:solidFill>
                <a:latin typeface="Myriad Web Pro" panose="020B0503030403020204" pitchFamily="34" charset="0"/>
              </a:defRPr>
            </a:lvl2pPr>
            <a:lvl3pPr marL="1143000" indent="-228600">
              <a:defRPr>
                <a:solidFill>
                  <a:schemeClr val="tx1"/>
                </a:solidFill>
                <a:latin typeface="Myriad Web Pro" panose="020B0503030403020204" pitchFamily="34" charset="0"/>
              </a:defRPr>
            </a:lvl3pPr>
            <a:lvl4pPr marL="1600200" indent="-228600">
              <a:defRPr>
                <a:solidFill>
                  <a:schemeClr val="tx1"/>
                </a:solidFill>
                <a:latin typeface="Myriad Web Pro" panose="020B0503030403020204" pitchFamily="34" charset="0"/>
              </a:defRPr>
            </a:lvl4pPr>
            <a:lvl5pPr marL="2057400" indent="-228600">
              <a:defRPr>
                <a:solidFill>
                  <a:schemeClr val="tx1"/>
                </a:solidFill>
                <a:latin typeface="Myriad Web Pro" panose="020B0503030403020204" pitchFamily="34" charset="0"/>
              </a:defRPr>
            </a:lvl5pPr>
            <a:lvl6pPr marL="2514600" indent="-228600" fontAlgn="base">
              <a:spcBef>
                <a:spcPct val="0"/>
              </a:spcBef>
              <a:spcAft>
                <a:spcPct val="0"/>
              </a:spcAft>
              <a:defRPr>
                <a:solidFill>
                  <a:schemeClr val="tx1"/>
                </a:solidFill>
                <a:latin typeface="Myriad Web Pro" panose="020B0503030403020204" pitchFamily="34" charset="0"/>
              </a:defRPr>
            </a:lvl6pPr>
            <a:lvl7pPr marL="2971800" indent="-228600" fontAlgn="base">
              <a:spcBef>
                <a:spcPct val="0"/>
              </a:spcBef>
              <a:spcAft>
                <a:spcPct val="0"/>
              </a:spcAft>
              <a:defRPr>
                <a:solidFill>
                  <a:schemeClr val="tx1"/>
                </a:solidFill>
                <a:latin typeface="Myriad Web Pro" panose="020B0503030403020204" pitchFamily="34" charset="0"/>
              </a:defRPr>
            </a:lvl7pPr>
            <a:lvl8pPr marL="3429000" indent="-228600" fontAlgn="base">
              <a:spcBef>
                <a:spcPct val="0"/>
              </a:spcBef>
              <a:spcAft>
                <a:spcPct val="0"/>
              </a:spcAft>
              <a:defRPr>
                <a:solidFill>
                  <a:schemeClr val="tx1"/>
                </a:solidFill>
                <a:latin typeface="Myriad Web Pro" panose="020B0503030403020204" pitchFamily="34" charset="0"/>
              </a:defRPr>
            </a:lvl8pPr>
            <a:lvl9pPr marL="3886200" indent="-228600" fontAlgn="base">
              <a:spcBef>
                <a:spcPct val="0"/>
              </a:spcBef>
              <a:spcAft>
                <a:spcPct val="0"/>
              </a:spcAft>
              <a:defRPr>
                <a:solidFill>
                  <a:schemeClr val="tx1"/>
                </a:solidFill>
                <a:latin typeface="Myriad Web Pro" panose="020B0503030403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6F084AA2-EDF3-41B6-9BD5-4D1331E35CE7}" type="slidenum">
              <a:rPr kumimoji="0" lang="en-US" altLang="en-US" sz="1200" b="0" i="0" u="none" strike="noStrike" kern="1200" cap="none" spc="0" normalizeH="0" baseline="0" noProof="0">
                <a:ln>
                  <a:noFill/>
                </a:ln>
                <a:solidFill>
                  <a:prstClr val="black"/>
                </a:solidFill>
                <a:effectLst/>
                <a:uLnTx/>
                <a:uFillTx/>
                <a:latin typeface="Calibri" panose="020F050202020403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a:t>
            </a:fld>
            <a:endParaRPr kumimoji="0" lang="en-US" altLang="en-US" sz="1200" b="0" i="0" u="none" strike="noStrike" kern="1200" cap="none" spc="0" normalizeH="0" baseline="0" noProof="0">
              <a:ln>
                <a:noFill/>
              </a:ln>
              <a:solidFill>
                <a:prstClr val="black"/>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157234104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6F687FC9-2B0C-48C5-943C-C31310ECEC20}" type="slidenum">
              <a:rPr kumimoji="0" lang="en-US" sz="1200" b="0" i="0" u="none" strike="noStrike" kern="1200" cap="none" spc="0" normalizeH="0" baseline="0" noProof="0" smtClean="0">
                <a:ln>
                  <a:noFill/>
                </a:ln>
                <a:solidFill>
                  <a:prstClr val="black"/>
                </a:solidFill>
                <a:effectLst/>
                <a:uLnTx/>
                <a:uFillTx/>
                <a:latin typeface="Myriad Web Pro" panose="020B0503030403020204" pitchFamily="34"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13</a:t>
            </a:fld>
            <a:endParaRPr kumimoji="0" lang="en-US" sz="1200" b="0" i="0" u="none" strike="noStrike" kern="1200" cap="none" spc="0" normalizeH="0" baseline="0" noProof="0">
              <a:ln>
                <a:noFill/>
              </a:ln>
              <a:solidFill>
                <a:prstClr val="black"/>
              </a:solidFill>
              <a:effectLst/>
              <a:uLnTx/>
              <a:uFillTx/>
              <a:latin typeface="Myriad Web Pro" panose="020B0503030403020204" pitchFamily="34" charset="0"/>
              <a:ea typeface="+mn-ea"/>
              <a:cs typeface="+mn-cs"/>
            </a:endParaRPr>
          </a:p>
        </p:txBody>
      </p:sp>
    </p:spTree>
    <p:extLst>
      <p:ext uri="{BB962C8B-B14F-4D97-AF65-F5344CB8AC3E}">
        <p14:creationId xmlns:p14="http://schemas.microsoft.com/office/powerpoint/2010/main" val="232805795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5.wmf"/><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wmf"/><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6.jpe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2.png"/><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3.png"/><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4.png"/><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5.png"/><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6.png"/><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3" Type="http://schemas.openxmlformats.org/officeDocument/2006/relationships/hyperlink" Target="http://www.cdc.gov/" TargetMode="External"/><Relationship Id="rId2" Type="http://schemas.openxmlformats.org/officeDocument/2006/relationships/image" Target="../media/image18.png"/><Relationship Id="rId1" Type="http://schemas.openxmlformats.org/officeDocument/2006/relationships/slideMaster" Target="../slideMasters/slideMaster3.xml"/><Relationship Id="rId4" Type="http://schemas.openxmlformats.org/officeDocument/2006/relationships/image" Target="../media/image10.png"/></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5.wmf"/><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wmf"/><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wmf"/><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2" Type="http://schemas.openxmlformats.org/officeDocument/2006/relationships/image" Target="../media/image5.wmf"/><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wmf"/><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wmf"/><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4_TITLE_CDC_with_tagline">
    <p:bg>
      <p:bgPr>
        <a:solidFill>
          <a:schemeClr val="bg2"/>
        </a:solidFill>
        <a:effectLst/>
      </p:bgPr>
    </p:bg>
    <p:spTree>
      <p:nvGrpSpPr>
        <p:cNvPr id="1" name=""/>
        <p:cNvGrpSpPr/>
        <p:nvPr/>
      </p:nvGrpSpPr>
      <p:grpSpPr>
        <a:xfrm>
          <a:off x="0" y="0"/>
          <a:ext cx="0" cy="0"/>
          <a:chOff x="0" y="0"/>
          <a:chExt cx="0" cy="0"/>
        </a:xfrm>
      </p:grpSpPr>
      <p:grpSp>
        <p:nvGrpSpPr>
          <p:cNvPr id="49" name="Group 48">
            <a:extLst>
              <a:ext uri="{FF2B5EF4-FFF2-40B4-BE49-F238E27FC236}">
                <a16:creationId xmlns:a16="http://schemas.microsoft.com/office/drawing/2014/main" id="{267F8213-0BF4-9CFD-184D-957DBD90BEF9}"/>
              </a:ext>
            </a:extLst>
          </p:cNvPr>
          <p:cNvGrpSpPr/>
          <p:nvPr userDrawn="1"/>
        </p:nvGrpSpPr>
        <p:grpSpPr>
          <a:xfrm>
            <a:off x="0" y="0"/>
            <a:ext cx="9144000" cy="869146"/>
            <a:chOff x="0" y="1079970"/>
            <a:chExt cx="7112000" cy="224439"/>
          </a:xfrm>
        </p:grpSpPr>
        <p:sp>
          <p:nvSpPr>
            <p:cNvPr id="41" name="Rectangle 40">
              <a:extLst>
                <a:ext uri="{FF2B5EF4-FFF2-40B4-BE49-F238E27FC236}">
                  <a16:creationId xmlns:a16="http://schemas.microsoft.com/office/drawing/2014/main" id="{1E8587A6-7C1A-EC72-C16A-98204569B39A}"/>
                </a:ext>
              </a:extLst>
            </p:cNvPr>
            <p:cNvSpPr/>
            <p:nvPr userDrawn="1"/>
          </p:nvSpPr>
          <p:spPr>
            <a:xfrm>
              <a:off x="0" y="1079970"/>
              <a:ext cx="7112000" cy="224308"/>
            </a:xfrm>
            <a:prstGeom prst="rect">
              <a:avLst/>
            </a:prstGeom>
            <a:solidFill>
              <a:srgbClr val="0057B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812"/>
            </a:p>
          </p:txBody>
        </p:sp>
        <p:grpSp>
          <p:nvGrpSpPr>
            <p:cNvPr id="42" name="Group 41">
              <a:extLst>
                <a:ext uri="{FF2B5EF4-FFF2-40B4-BE49-F238E27FC236}">
                  <a16:creationId xmlns:a16="http://schemas.microsoft.com/office/drawing/2014/main" id="{2EB7A224-4867-EA38-EAA4-ECD97FF9203A}"/>
                </a:ext>
              </a:extLst>
            </p:cNvPr>
            <p:cNvGrpSpPr/>
            <p:nvPr userDrawn="1"/>
          </p:nvGrpSpPr>
          <p:grpSpPr>
            <a:xfrm>
              <a:off x="430" y="1080101"/>
              <a:ext cx="5345267" cy="224308"/>
              <a:chOff x="1771" y="389"/>
              <a:chExt cx="18815689" cy="664930"/>
            </a:xfrm>
          </p:grpSpPr>
          <p:sp>
            <p:nvSpPr>
              <p:cNvPr id="44" name="Parallelogram 9">
                <a:extLst>
                  <a:ext uri="{FF2B5EF4-FFF2-40B4-BE49-F238E27FC236}">
                    <a16:creationId xmlns:a16="http://schemas.microsoft.com/office/drawing/2014/main" id="{EA18C2A9-CD91-4656-D4FD-18B4B82E4B80}"/>
                  </a:ext>
                </a:extLst>
              </p:cNvPr>
              <p:cNvSpPr/>
              <p:nvPr userDrawn="1"/>
            </p:nvSpPr>
            <p:spPr>
              <a:xfrm>
                <a:off x="1771" y="389"/>
                <a:ext cx="2010345" cy="664930"/>
              </a:xfrm>
              <a:custGeom>
                <a:avLst/>
                <a:gdLst>
                  <a:gd name="connsiteX0" fmla="*/ 0 w 2399861"/>
                  <a:gd name="connsiteY0" fmla="*/ 668592 h 668592"/>
                  <a:gd name="connsiteX1" fmla="*/ 167148 w 2399861"/>
                  <a:gd name="connsiteY1" fmla="*/ 0 h 668592"/>
                  <a:gd name="connsiteX2" fmla="*/ 2399861 w 2399861"/>
                  <a:gd name="connsiteY2" fmla="*/ 0 h 668592"/>
                  <a:gd name="connsiteX3" fmla="*/ 2232713 w 2399861"/>
                  <a:gd name="connsiteY3" fmla="*/ 668592 h 668592"/>
                  <a:gd name="connsiteX4" fmla="*/ 0 w 2399861"/>
                  <a:gd name="connsiteY4" fmla="*/ 668592 h 668592"/>
                  <a:gd name="connsiteX0" fmla="*/ 0 w 2261638"/>
                  <a:gd name="connsiteY0" fmla="*/ 668592 h 668592"/>
                  <a:gd name="connsiteX1" fmla="*/ 28925 w 2261638"/>
                  <a:gd name="connsiteY1" fmla="*/ 0 h 668592"/>
                  <a:gd name="connsiteX2" fmla="*/ 2261638 w 2261638"/>
                  <a:gd name="connsiteY2" fmla="*/ 0 h 668592"/>
                  <a:gd name="connsiteX3" fmla="*/ 2094490 w 2261638"/>
                  <a:gd name="connsiteY3" fmla="*/ 668592 h 668592"/>
                  <a:gd name="connsiteX4" fmla="*/ 0 w 2261638"/>
                  <a:gd name="connsiteY4" fmla="*/ 668592 h 6685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61638" h="668592">
                    <a:moveTo>
                      <a:pt x="0" y="668592"/>
                    </a:moveTo>
                    <a:lnTo>
                      <a:pt x="28925" y="0"/>
                    </a:lnTo>
                    <a:lnTo>
                      <a:pt x="2261638" y="0"/>
                    </a:lnTo>
                    <a:lnTo>
                      <a:pt x="2094490" y="668592"/>
                    </a:lnTo>
                    <a:lnTo>
                      <a:pt x="0" y="668592"/>
                    </a:lnTo>
                    <a:close/>
                  </a:path>
                </a:pathLst>
              </a:custGeom>
              <a:solidFill>
                <a:srgbClr val="16438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812"/>
              </a:p>
            </p:txBody>
          </p:sp>
          <p:sp>
            <p:nvSpPr>
              <p:cNvPr id="45" name="Parallelogram 44">
                <a:extLst>
                  <a:ext uri="{FF2B5EF4-FFF2-40B4-BE49-F238E27FC236}">
                    <a16:creationId xmlns:a16="http://schemas.microsoft.com/office/drawing/2014/main" id="{AE0A8C09-00C3-D95E-B5DA-0F0A402DC7AB}"/>
                  </a:ext>
                </a:extLst>
              </p:cNvPr>
              <p:cNvSpPr/>
              <p:nvPr userDrawn="1"/>
            </p:nvSpPr>
            <p:spPr>
              <a:xfrm>
                <a:off x="1267572" y="389"/>
                <a:ext cx="3829094" cy="664930"/>
              </a:xfrm>
              <a:prstGeom prst="parallelogram">
                <a:avLst/>
              </a:prstGeom>
              <a:solidFill>
                <a:srgbClr val="194D9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812"/>
              </a:p>
            </p:txBody>
          </p:sp>
          <p:sp>
            <p:nvSpPr>
              <p:cNvPr id="46" name="Parallelogram 45">
                <a:extLst>
                  <a:ext uri="{FF2B5EF4-FFF2-40B4-BE49-F238E27FC236}">
                    <a16:creationId xmlns:a16="http://schemas.microsoft.com/office/drawing/2014/main" id="{B944134F-25AD-BEB2-C0BF-43DF4B11FC3F}"/>
                  </a:ext>
                </a:extLst>
              </p:cNvPr>
              <p:cNvSpPr/>
              <p:nvPr userDrawn="1"/>
            </p:nvSpPr>
            <p:spPr>
              <a:xfrm>
                <a:off x="4209773" y="389"/>
                <a:ext cx="4996928" cy="664930"/>
              </a:xfrm>
              <a:prstGeom prst="parallelogram">
                <a:avLst/>
              </a:prstGeom>
              <a:solidFill>
                <a:srgbClr val="1C56A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812"/>
              </a:p>
            </p:txBody>
          </p:sp>
          <p:sp>
            <p:nvSpPr>
              <p:cNvPr id="47" name="Parallelogram 46">
                <a:extLst>
                  <a:ext uri="{FF2B5EF4-FFF2-40B4-BE49-F238E27FC236}">
                    <a16:creationId xmlns:a16="http://schemas.microsoft.com/office/drawing/2014/main" id="{A01506F6-4045-30A7-1967-7A2272067890}"/>
                  </a:ext>
                </a:extLst>
              </p:cNvPr>
              <p:cNvSpPr/>
              <p:nvPr userDrawn="1"/>
            </p:nvSpPr>
            <p:spPr>
              <a:xfrm>
                <a:off x="8136570" y="389"/>
                <a:ext cx="6026733" cy="664930"/>
              </a:xfrm>
              <a:prstGeom prst="parallelogram">
                <a:avLst/>
              </a:prstGeom>
              <a:solidFill>
                <a:srgbClr val="1E5DB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812"/>
              </a:p>
            </p:txBody>
          </p:sp>
          <p:sp>
            <p:nvSpPr>
              <p:cNvPr id="48" name="Parallelogram 47">
                <a:extLst>
                  <a:ext uri="{FF2B5EF4-FFF2-40B4-BE49-F238E27FC236}">
                    <a16:creationId xmlns:a16="http://schemas.microsoft.com/office/drawing/2014/main" id="{E1EB0327-76CF-A70A-BE29-7C1C2819C1B3}"/>
                  </a:ext>
                </a:extLst>
              </p:cNvPr>
              <p:cNvSpPr/>
              <p:nvPr userDrawn="1"/>
            </p:nvSpPr>
            <p:spPr>
              <a:xfrm>
                <a:off x="15172395" y="389"/>
                <a:ext cx="3645065" cy="664930"/>
              </a:xfrm>
              <a:prstGeom prst="parallelogram">
                <a:avLst/>
              </a:prstGeom>
              <a:solidFill>
                <a:srgbClr val="0057B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812"/>
              </a:p>
            </p:txBody>
          </p:sp>
        </p:grpSp>
      </p:grpSp>
      <p:sp>
        <p:nvSpPr>
          <p:cNvPr id="7" name="Title 1"/>
          <p:cNvSpPr>
            <a:spLocks noGrp="1"/>
          </p:cNvSpPr>
          <p:nvPr userDrawn="1">
            <p:ph type="title"/>
          </p:nvPr>
        </p:nvSpPr>
        <p:spPr>
          <a:xfrm>
            <a:off x="457200" y="888206"/>
            <a:ext cx="8229600" cy="877022"/>
          </a:xfrm>
          <a:prstGeom prst="rect">
            <a:avLst/>
          </a:prstGeom>
        </p:spPr>
        <p:txBody>
          <a:bodyPr anchor="ctr"/>
          <a:lstStyle>
            <a:lvl1pPr algn="l">
              <a:lnSpc>
                <a:spcPts val="3000"/>
              </a:lnSpc>
              <a:defRPr sz="2800" b="1" baseline="0">
                <a:solidFill>
                  <a:srgbClr val="0057B7"/>
                </a:solidFill>
                <a:effectLst/>
                <a:latin typeface="Calibri" pitchFamily="34" charset="0"/>
              </a:defRPr>
            </a:lvl1pPr>
          </a:lstStyle>
          <a:p>
            <a:endParaRPr lang="en-US"/>
          </a:p>
        </p:txBody>
      </p:sp>
      <p:sp>
        <p:nvSpPr>
          <p:cNvPr id="8" name="Subtitle 2"/>
          <p:cNvSpPr>
            <a:spLocks noGrp="1"/>
          </p:cNvSpPr>
          <p:nvPr userDrawn="1">
            <p:ph type="subTitle" idx="1"/>
          </p:nvPr>
        </p:nvSpPr>
        <p:spPr>
          <a:xfrm>
            <a:off x="457200" y="2144512"/>
            <a:ext cx="6400800" cy="342900"/>
          </a:xfrm>
          <a:prstGeom prst="rect">
            <a:avLst/>
          </a:prstGeom>
        </p:spPr>
        <p:txBody>
          <a:bodyPr/>
          <a:lstStyle>
            <a:lvl1pPr marL="0" indent="0" algn="l">
              <a:buNone/>
              <a:defRPr sz="2000" b="1" baseline="0">
                <a:solidFill>
                  <a:srgbClr val="0057B7"/>
                </a:solidFill>
                <a:effectLst/>
                <a:latin typeface="Calibri"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endParaRPr lang="en-US"/>
          </a:p>
        </p:txBody>
      </p:sp>
      <p:sp>
        <p:nvSpPr>
          <p:cNvPr id="10" name="Text Placeholder 8"/>
          <p:cNvSpPr>
            <a:spLocks noGrp="1"/>
          </p:cNvSpPr>
          <p:nvPr userDrawn="1">
            <p:ph type="body" sz="quarter" idx="10"/>
          </p:nvPr>
        </p:nvSpPr>
        <p:spPr>
          <a:xfrm>
            <a:off x="457200" y="2959514"/>
            <a:ext cx="6400800" cy="971550"/>
          </a:xfrm>
          <a:prstGeom prst="rect">
            <a:avLst/>
          </a:prstGeom>
        </p:spPr>
        <p:txBody>
          <a:bodyPr/>
          <a:lstStyle>
            <a:lvl1pPr marL="0" indent="0" algn="l">
              <a:lnSpc>
                <a:spcPts val="2000"/>
              </a:lnSpc>
              <a:buNone/>
              <a:defRPr sz="1800" baseline="0">
                <a:solidFill>
                  <a:srgbClr val="1D1D1D"/>
                </a:solidFill>
                <a:latin typeface="Calibri" pitchFamily="34" charset="0"/>
              </a:defRPr>
            </a:lvl1pPr>
            <a:lvl2pPr algn="ctr">
              <a:defRPr>
                <a:solidFill>
                  <a:schemeClr val="tx2"/>
                </a:solidFill>
              </a:defRPr>
            </a:lvl2pPr>
            <a:lvl3pPr algn="ctr">
              <a:defRPr>
                <a:solidFill>
                  <a:schemeClr val="tx2"/>
                </a:solidFill>
              </a:defRPr>
            </a:lvl3pPr>
            <a:lvl4pPr algn="ctr">
              <a:defRPr>
                <a:solidFill>
                  <a:schemeClr val="tx2"/>
                </a:solidFill>
              </a:defRPr>
            </a:lvl4pPr>
            <a:lvl5pPr algn="ctr">
              <a:defRPr>
                <a:solidFill>
                  <a:schemeClr val="tx2"/>
                </a:solidFill>
              </a:defRPr>
            </a:lvl5pPr>
          </a:lstStyle>
          <a:p>
            <a:pPr lvl="0"/>
            <a:endParaRPr lang="en-US"/>
          </a:p>
        </p:txBody>
      </p:sp>
      <p:sp>
        <p:nvSpPr>
          <p:cNvPr id="29" name="Text Placeholder 28">
            <a:extLst>
              <a:ext uri="{FF2B5EF4-FFF2-40B4-BE49-F238E27FC236}">
                <a16:creationId xmlns:a16="http://schemas.microsoft.com/office/drawing/2014/main" id="{A617DD9D-7533-7A57-89FB-4D057BCEAC55}"/>
              </a:ext>
            </a:extLst>
          </p:cNvPr>
          <p:cNvSpPr>
            <a:spLocks noGrp="1"/>
          </p:cNvSpPr>
          <p:nvPr>
            <p:ph type="body" sz="quarter" idx="11" hasCustomPrompt="1"/>
          </p:nvPr>
        </p:nvSpPr>
        <p:spPr>
          <a:xfrm>
            <a:off x="457200" y="279400"/>
            <a:ext cx="6908800" cy="406400"/>
          </a:xfrm>
        </p:spPr>
        <p:txBody>
          <a:bodyPr/>
          <a:lstStyle>
            <a:lvl1pPr marL="0" indent="0">
              <a:buNone/>
              <a:defRPr sz="1800">
                <a:solidFill>
                  <a:schemeClr val="bg1"/>
                </a:solidFill>
              </a:defRPr>
            </a:lvl1pPr>
          </a:lstStyle>
          <a:p>
            <a:pPr lvl="0"/>
            <a:r>
              <a:rPr lang="en-US"/>
              <a:t>Place center name here</a:t>
            </a:r>
          </a:p>
        </p:txBody>
      </p:sp>
      <p:pic>
        <p:nvPicPr>
          <p:cNvPr id="19" name="Picture 18" descr="Graphical user interface, text, application&#10;&#10;Description automatically generated">
            <a:extLst>
              <a:ext uri="{FF2B5EF4-FFF2-40B4-BE49-F238E27FC236}">
                <a16:creationId xmlns:a16="http://schemas.microsoft.com/office/drawing/2014/main" id="{B73EE938-470B-9DA7-FFED-E3CE4A1A3392}"/>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35506" t="47892" r="12803" b="15738"/>
          <a:stretch/>
        </p:blipFill>
        <p:spPr>
          <a:xfrm>
            <a:off x="8154031" y="162155"/>
            <a:ext cx="838200" cy="544438"/>
          </a:xfrm>
          <a:prstGeom prst="rect">
            <a:avLst/>
          </a:prstGeom>
        </p:spPr>
      </p:pic>
    </p:spTree>
    <p:extLst>
      <p:ext uri="{BB962C8B-B14F-4D97-AF65-F5344CB8AC3E}">
        <p14:creationId xmlns:p14="http://schemas.microsoft.com/office/powerpoint/2010/main" val="1639532805"/>
      </p:ext>
    </p:extLst>
  </p:cSld>
  <p:clrMapOvr>
    <a:masterClrMapping/>
  </p:clrMapOvr>
  <p:transition>
    <p:fade/>
  </p:transition>
  <p:extLst>
    <p:ext uri="{DCECCB84-F9BA-43D5-87BE-67443E8EF086}">
      <p15:sldGuideLst xmlns:p15="http://schemas.microsoft.com/office/powerpoint/2012/main">
        <p15:guide id="1" orient="horz" pos="1620" userDrawn="1">
          <p15:clr>
            <a:srgbClr val="FBAE40"/>
          </p15:clr>
        </p15:guide>
        <p15:guide id="2" pos="2880"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2_color_background">
    <p:bg>
      <p:bgPr>
        <a:solidFill>
          <a:srgbClr val="002060"/>
        </a:solidFill>
        <a:effectLst/>
      </p:bgPr>
    </p:bg>
    <p:spTree>
      <p:nvGrpSpPr>
        <p:cNvPr id="1" name=""/>
        <p:cNvGrpSpPr/>
        <p:nvPr/>
      </p:nvGrpSpPr>
      <p:grpSpPr>
        <a:xfrm>
          <a:off x="0" y="0"/>
          <a:ext cx="0" cy="0"/>
          <a:chOff x="0" y="0"/>
          <a:chExt cx="0" cy="0"/>
        </a:xfrm>
      </p:grpSpPr>
      <p:sp>
        <p:nvSpPr>
          <p:cNvPr id="5" name="Text Placeholder 2"/>
          <p:cNvSpPr>
            <a:spLocks noGrp="1"/>
          </p:cNvSpPr>
          <p:nvPr>
            <p:ph type="body" idx="1"/>
          </p:nvPr>
        </p:nvSpPr>
        <p:spPr>
          <a:xfrm>
            <a:off x="457201" y="4425696"/>
            <a:ext cx="7772400" cy="426244"/>
          </a:xfrm>
          <a:prstGeom prst="rect">
            <a:avLst/>
          </a:prstGeom>
        </p:spPr>
        <p:txBody>
          <a:bodyPr anchor="b"/>
          <a:lstStyle>
            <a:lvl1pPr marL="0" indent="0" algn="l">
              <a:lnSpc>
                <a:spcPts val="2200"/>
              </a:lnSpc>
              <a:buNone/>
              <a:defRPr sz="2000" baseline="0">
                <a:solidFill>
                  <a:schemeClr val="bg2"/>
                </a:solidFill>
                <a:latin typeface="Calibri" pitchFamily="34"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endParaRPr lang="en-US"/>
          </a:p>
        </p:txBody>
      </p:sp>
      <p:pic>
        <p:nvPicPr>
          <p:cNvPr id="6" name="Pictur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1241297"/>
            <a:ext cx="9144000" cy="2441448"/>
          </a:xfrm>
          <a:prstGeom prst="rect">
            <a:avLst/>
          </a:prstGeom>
        </p:spPr>
      </p:pic>
    </p:spTree>
    <p:extLst>
      <p:ext uri="{BB962C8B-B14F-4D97-AF65-F5344CB8AC3E}">
        <p14:creationId xmlns:p14="http://schemas.microsoft.com/office/powerpoint/2010/main" val="2201398078"/>
      </p:ext>
    </p:extLst>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3_color_background">
    <p:bg>
      <p:bgPr>
        <a:solidFill>
          <a:srgbClr val="993B25"/>
        </a:solidFill>
        <a:effectLst/>
      </p:bgPr>
    </p:bg>
    <p:spTree>
      <p:nvGrpSpPr>
        <p:cNvPr id="1" name=""/>
        <p:cNvGrpSpPr/>
        <p:nvPr/>
      </p:nvGrpSpPr>
      <p:grpSpPr>
        <a:xfrm>
          <a:off x="0" y="0"/>
          <a:ext cx="0" cy="0"/>
          <a:chOff x="0" y="0"/>
          <a:chExt cx="0" cy="0"/>
        </a:xfrm>
      </p:grpSpPr>
      <p:sp>
        <p:nvSpPr>
          <p:cNvPr id="5" name="Text Placeholder 2"/>
          <p:cNvSpPr>
            <a:spLocks noGrp="1"/>
          </p:cNvSpPr>
          <p:nvPr>
            <p:ph type="body" idx="1"/>
          </p:nvPr>
        </p:nvSpPr>
        <p:spPr>
          <a:xfrm>
            <a:off x="457201" y="4425696"/>
            <a:ext cx="7772400" cy="426244"/>
          </a:xfrm>
          <a:prstGeom prst="rect">
            <a:avLst/>
          </a:prstGeom>
        </p:spPr>
        <p:txBody>
          <a:bodyPr anchor="b"/>
          <a:lstStyle>
            <a:lvl1pPr marL="0" indent="0" algn="l">
              <a:lnSpc>
                <a:spcPts val="2200"/>
              </a:lnSpc>
              <a:buNone/>
              <a:defRPr sz="2000" baseline="0">
                <a:solidFill>
                  <a:schemeClr val="bg2"/>
                </a:solidFill>
                <a:latin typeface="Calibri" pitchFamily="34"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endParaRPr lang="en-US"/>
          </a:p>
        </p:txBody>
      </p:sp>
      <p:pic>
        <p:nvPicPr>
          <p:cNvPr id="6" name="Pictur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1241297"/>
            <a:ext cx="9144000" cy="2441448"/>
          </a:xfrm>
          <a:prstGeom prst="rect">
            <a:avLst/>
          </a:prstGeom>
        </p:spPr>
      </p:pic>
    </p:spTree>
    <p:extLst>
      <p:ext uri="{BB962C8B-B14F-4D97-AF65-F5344CB8AC3E}">
        <p14:creationId xmlns:p14="http://schemas.microsoft.com/office/powerpoint/2010/main" val="342585424"/>
      </p:ext>
    </p:extLst>
  </p:cSld>
  <p:clrMapOvr>
    <a:masterClrMapping/>
  </p:clrMapOvr>
  <p:transition>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TITLE">
    <p:spTree>
      <p:nvGrpSpPr>
        <p:cNvPr id="1" name=""/>
        <p:cNvGrpSpPr/>
        <p:nvPr/>
      </p:nvGrpSpPr>
      <p:grpSpPr>
        <a:xfrm>
          <a:off x="0" y="0"/>
          <a:ext cx="0" cy="0"/>
          <a:chOff x="0" y="0"/>
          <a:chExt cx="0" cy="0"/>
        </a:xfrm>
      </p:grpSpPr>
      <p:sp>
        <p:nvSpPr>
          <p:cNvPr id="8" name="Rectangle 7"/>
          <p:cNvSpPr>
            <a:spLocks noChangeArrowheads="1"/>
          </p:cNvSpPr>
          <p:nvPr userDrawn="1"/>
        </p:nvSpPr>
        <p:spPr bwMode="auto">
          <a:xfrm>
            <a:off x="0" y="158191"/>
            <a:ext cx="9144000" cy="717850"/>
          </a:xfrm>
          <a:prstGeom prst="rect">
            <a:avLst/>
          </a:prstGeom>
          <a:solidFill>
            <a:srgbClr val="17468F"/>
          </a:solidFill>
          <a:ln>
            <a:noFill/>
          </a:ln>
        </p:spPr>
        <p:txBody>
          <a:bodyPr vert="horz" wrap="square" lIns="60960" tIns="30480" rIns="60960" bIns="30480" numCol="1" anchor="t" anchorCtr="0" compatLnSpc="1">
            <a:prstTxWarp prst="textNoShape">
              <a:avLst/>
            </a:prstTxWarp>
          </a:bodyPr>
          <a:lstStyle/>
          <a:p>
            <a:endParaRPr lang="en-US" sz="1667"/>
          </a:p>
        </p:txBody>
      </p:sp>
      <p:sp>
        <p:nvSpPr>
          <p:cNvPr id="20" name="bk object 25"/>
          <p:cNvSpPr/>
          <p:nvPr userDrawn="1"/>
        </p:nvSpPr>
        <p:spPr>
          <a:xfrm>
            <a:off x="0" y="-11827"/>
            <a:ext cx="522365" cy="170018"/>
          </a:xfrm>
          <a:custGeom>
            <a:avLst/>
            <a:gdLst/>
            <a:ahLst/>
            <a:cxnLst/>
            <a:rect l="l" t="t" r="r" b="b"/>
            <a:pathLst>
              <a:path w="1047115" h="1413510">
                <a:moveTo>
                  <a:pt x="1046875" y="0"/>
                </a:moveTo>
                <a:lnTo>
                  <a:pt x="0" y="0"/>
                </a:lnTo>
                <a:lnTo>
                  <a:pt x="0" y="1412925"/>
                </a:lnTo>
                <a:lnTo>
                  <a:pt x="869393" y="1412925"/>
                </a:lnTo>
                <a:lnTo>
                  <a:pt x="1046875" y="0"/>
                </a:lnTo>
                <a:close/>
              </a:path>
            </a:pathLst>
          </a:custGeom>
          <a:solidFill>
            <a:srgbClr val="103064"/>
          </a:solidFill>
        </p:spPr>
        <p:txBody>
          <a:bodyPr wrap="square" lIns="0" tIns="0" rIns="0" bIns="0" rtlCol="0"/>
          <a:lstStyle/>
          <a:p>
            <a:endParaRPr/>
          </a:p>
        </p:txBody>
      </p:sp>
      <p:sp>
        <p:nvSpPr>
          <p:cNvPr id="21" name="bk object 26"/>
          <p:cNvSpPr/>
          <p:nvPr userDrawn="1"/>
        </p:nvSpPr>
        <p:spPr>
          <a:xfrm>
            <a:off x="340051" y="-11827"/>
            <a:ext cx="863535" cy="170018"/>
          </a:xfrm>
          <a:custGeom>
            <a:avLst/>
            <a:gdLst/>
            <a:ahLst/>
            <a:cxnLst/>
            <a:rect l="l" t="t" r="r" b="b"/>
            <a:pathLst>
              <a:path w="1731010" h="1413510">
                <a:moveTo>
                  <a:pt x="1730918" y="0"/>
                </a:moveTo>
                <a:lnTo>
                  <a:pt x="179633" y="0"/>
                </a:lnTo>
                <a:lnTo>
                  <a:pt x="0" y="1412925"/>
                </a:lnTo>
                <a:lnTo>
                  <a:pt x="1296345" y="1412925"/>
                </a:lnTo>
                <a:lnTo>
                  <a:pt x="1730918" y="0"/>
                </a:lnTo>
                <a:close/>
              </a:path>
            </a:pathLst>
          </a:custGeom>
          <a:solidFill>
            <a:srgbClr val="1D56B3"/>
          </a:solidFill>
        </p:spPr>
        <p:txBody>
          <a:bodyPr wrap="square" lIns="0" tIns="0" rIns="0" bIns="0" rtlCol="0"/>
          <a:lstStyle/>
          <a:p>
            <a:endParaRPr/>
          </a:p>
        </p:txBody>
      </p:sp>
      <p:sp>
        <p:nvSpPr>
          <p:cNvPr id="22" name="bk object 27"/>
          <p:cNvSpPr/>
          <p:nvPr userDrawn="1"/>
        </p:nvSpPr>
        <p:spPr>
          <a:xfrm>
            <a:off x="878274" y="-11827"/>
            <a:ext cx="1343452" cy="170018"/>
          </a:xfrm>
          <a:custGeom>
            <a:avLst/>
            <a:gdLst/>
            <a:ahLst/>
            <a:cxnLst/>
            <a:rect l="l" t="t" r="r" b="b"/>
            <a:pathLst>
              <a:path w="2693035" h="1413510">
                <a:moveTo>
                  <a:pt x="2692774" y="0"/>
                </a:moveTo>
                <a:lnTo>
                  <a:pt x="435654" y="0"/>
                </a:lnTo>
                <a:lnTo>
                  <a:pt x="0" y="1412925"/>
                </a:lnTo>
                <a:lnTo>
                  <a:pt x="1878492" y="1412925"/>
                </a:lnTo>
                <a:lnTo>
                  <a:pt x="2692774" y="0"/>
                </a:lnTo>
                <a:close/>
              </a:path>
            </a:pathLst>
          </a:custGeom>
          <a:solidFill>
            <a:srgbClr val="103064"/>
          </a:solidFill>
        </p:spPr>
        <p:txBody>
          <a:bodyPr wrap="square" lIns="0" tIns="0" rIns="0" bIns="0" rtlCol="0"/>
          <a:lstStyle/>
          <a:p>
            <a:endParaRPr/>
          </a:p>
        </p:txBody>
      </p:sp>
      <p:sp>
        <p:nvSpPr>
          <p:cNvPr id="23" name="bk object 28"/>
          <p:cNvSpPr/>
          <p:nvPr userDrawn="1"/>
        </p:nvSpPr>
        <p:spPr>
          <a:xfrm>
            <a:off x="1654598" y="-11827"/>
            <a:ext cx="1362458" cy="170018"/>
          </a:xfrm>
          <a:custGeom>
            <a:avLst/>
            <a:gdLst/>
            <a:ahLst/>
            <a:cxnLst/>
            <a:rect l="l" t="t" r="r" b="b"/>
            <a:pathLst>
              <a:path w="2731134" h="1413510">
                <a:moveTo>
                  <a:pt x="2730969" y="0"/>
                </a:moveTo>
                <a:lnTo>
                  <a:pt x="816445" y="0"/>
                </a:lnTo>
                <a:lnTo>
                  <a:pt x="0" y="1412925"/>
                </a:lnTo>
                <a:lnTo>
                  <a:pt x="1593978" y="1412925"/>
                </a:lnTo>
                <a:lnTo>
                  <a:pt x="2730969" y="0"/>
                </a:lnTo>
                <a:close/>
              </a:path>
            </a:pathLst>
          </a:custGeom>
          <a:solidFill>
            <a:srgbClr val="1E59B8"/>
          </a:solidFill>
        </p:spPr>
        <p:txBody>
          <a:bodyPr wrap="square" lIns="0" tIns="0" rIns="0" bIns="0" rtlCol="0"/>
          <a:lstStyle/>
          <a:p>
            <a:endParaRPr/>
          </a:p>
        </p:txBody>
      </p:sp>
      <p:sp>
        <p:nvSpPr>
          <p:cNvPr id="24" name="bk object 29"/>
          <p:cNvSpPr/>
          <p:nvPr userDrawn="1"/>
        </p:nvSpPr>
        <p:spPr>
          <a:xfrm>
            <a:off x="2304805" y="-11827"/>
            <a:ext cx="937659" cy="170018"/>
          </a:xfrm>
          <a:custGeom>
            <a:avLst/>
            <a:gdLst/>
            <a:ahLst/>
            <a:cxnLst/>
            <a:rect l="l" t="t" r="r" b="b"/>
            <a:pathLst>
              <a:path w="1879600" h="1413510">
                <a:moveTo>
                  <a:pt x="1879368" y="0"/>
                </a:moveTo>
                <a:lnTo>
                  <a:pt x="1140221" y="0"/>
                </a:lnTo>
                <a:lnTo>
                  <a:pt x="0" y="1412925"/>
                </a:lnTo>
                <a:lnTo>
                  <a:pt x="621900" y="1412925"/>
                </a:lnTo>
                <a:lnTo>
                  <a:pt x="1879368" y="0"/>
                </a:lnTo>
                <a:close/>
              </a:path>
            </a:pathLst>
          </a:custGeom>
          <a:solidFill>
            <a:srgbClr val="17468F"/>
          </a:solidFill>
        </p:spPr>
        <p:txBody>
          <a:bodyPr wrap="square" lIns="0" tIns="0" rIns="0" bIns="0" rtlCol="0"/>
          <a:lstStyle/>
          <a:p>
            <a:endParaRPr/>
          </a:p>
        </p:txBody>
      </p:sp>
      <p:sp>
        <p:nvSpPr>
          <p:cNvPr id="25" name="bk object 30"/>
          <p:cNvSpPr/>
          <p:nvPr userDrawn="1"/>
        </p:nvSpPr>
        <p:spPr>
          <a:xfrm>
            <a:off x="2554809" y="-11827"/>
            <a:ext cx="2483849" cy="170018"/>
          </a:xfrm>
          <a:custGeom>
            <a:avLst/>
            <a:gdLst/>
            <a:ahLst/>
            <a:cxnLst/>
            <a:rect l="l" t="t" r="r" b="b"/>
            <a:pathLst>
              <a:path w="4979034" h="1413510">
                <a:moveTo>
                  <a:pt x="4978576" y="0"/>
                </a:moveTo>
                <a:lnTo>
                  <a:pt x="1262846" y="0"/>
                </a:lnTo>
                <a:lnTo>
                  <a:pt x="0" y="1412925"/>
                </a:lnTo>
                <a:lnTo>
                  <a:pt x="3093828" y="1412925"/>
                </a:lnTo>
                <a:lnTo>
                  <a:pt x="4978576" y="0"/>
                </a:lnTo>
                <a:close/>
              </a:path>
            </a:pathLst>
          </a:custGeom>
          <a:solidFill>
            <a:srgbClr val="1E59B8"/>
          </a:solidFill>
        </p:spPr>
        <p:txBody>
          <a:bodyPr wrap="square" lIns="0" tIns="0" rIns="0" bIns="0" rtlCol="0"/>
          <a:lstStyle/>
          <a:p>
            <a:endParaRPr/>
          </a:p>
        </p:txBody>
      </p:sp>
      <p:sp>
        <p:nvSpPr>
          <p:cNvPr id="26" name="bk object 31"/>
          <p:cNvSpPr/>
          <p:nvPr userDrawn="1"/>
        </p:nvSpPr>
        <p:spPr>
          <a:xfrm>
            <a:off x="3835845" y="-11827"/>
            <a:ext cx="1915234" cy="170018"/>
          </a:xfrm>
          <a:custGeom>
            <a:avLst/>
            <a:gdLst/>
            <a:ahLst/>
            <a:cxnLst/>
            <a:rect l="l" t="t" r="r" b="b"/>
            <a:pathLst>
              <a:path w="3839209" h="1413510">
                <a:moveTo>
                  <a:pt x="3838727" y="0"/>
                </a:moveTo>
                <a:lnTo>
                  <a:pt x="1891189" y="0"/>
                </a:lnTo>
                <a:lnTo>
                  <a:pt x="0" y="1412925"/>
                </a:lnTo>
                <a:lnTo>
                  <a:pt x="1625414" y="1412925"/>
                </a:lnTo>
                <a:lnTo>
                  <a:pt x="3838727" y="0"/>
                </a:lnTo>
                <a:close/>
              </a:path>
            </a:pathLst>
          </a:custGeom>
          <a:solidFill>
            <a:srgbClr val="536DB3"/>
          </a:solidFill>
        </p:spPr>
        <p:txBody>
          <a:bodyPr wrap="square" lIns="0" tIns="0" rIns="0" bIns="0" rtlCol="0"/>
          <a:lstStyle/>
          <a:p>
            <a:endParaRPr/>
          </a:p>
        </p:txBody>
      </p:sp>
      <p:sp>
        <p:nvSpPr>
          <p:cNvPr id="27" name="bk object 32"/>
          <p:cNvSpPr/>
          <p:nvPr userDrawn="1"/>
        </p:nvSpPr>
        <p:spPr>
          <a:xfrm>
            <a:off x="4458868" y="-11827"/>
            <a:ext cx="4685132" cy="170018"/>
          </a:xfrm>
          <a:custGeom>
            <a:avLst/>
            <a:gdLst/>
            <a:ahLst/>
            <a:cxnLst/>
            <a:rect l="l" t="t" r="r" b="b"/>
            <a:pathLst>
              <a:path w="9391650" h="1413510">
                <a:moveTo>
                  <a:pt x="9391076" y="0"/>
                </a:moveTo>
                <a:lnTo>
                  <a:pt x="2213316" y="0"/>
                </a:lnTo>
                <a:lnTo>
                  <a:pt x="0" y="1412929"/>
                </a:lnTo>
                <a:lnTo>
                  <a:pt x="9391076" y="1412929"/>
                </a:lnTo>
                <a:lnTo>
                  <a:pt x="9391076" y="0"/>
                </a:lnTo>
                <a:close/>
              </a:path>
            </a:pathLst>
          </a:custGeom>
          <a:gradFill>
            <a:gsLst>
              <a:gs pos="0">
                <a:srgbClr val="103064"/>
              </a:gs>
              <a:gs pos="100000">
                <a:srgbClr val="17468F"/>
              </a:gs>
            </a:gsLst>
            <a:lin ang="0" scaled="0"/>
          </a:gradFill>
        </p:spPr>
        <p:txBody>
          <a:bodyPr wrap="square" lIns="0" tIns="0" rIns="0" bIns="0" rtlCol="0"/>
          <a:lstStyle/>
          <a:p>
            <a:endParaRPr/>
          </a:p>
        </p:txBody>
      </p:sp>
      <p:cxnSp>
        <p:nvCxnSpPr>
          <p:cNvPr id="28" name="Straight Connector 27"/>
          <p:cNvCxnSpPr/>
          <p:nvPr userDrawn="1"/>
        </p:nvCxnSpPr>
        <p:spPr>
          <a:xfrm>
            <a:off x="0" y="158191"/>
            <a:ext cx="9144000" cy="0"/>
          </a:xfrm>
          <a:prstGeom prst="line">
            <a:avLst/>
          </a:prstGeom>
          <a:ln w="9525">
            <a:solidFill>
              <a:srgbClr val="536DB3"/>
            </a:solidFill>
          </a:ln>
        </p:spPr>
        <p:style>
          <a:lnRef idx="1">
            <a:schemeClr val="accent1"/>
          </a:lnRef>
          <a:fillRef idx="0">
            <a:schemeClr val="accent1"/>
          </a:fillRef>
          <a:effectRef idx="0">
            <a:schemeClr val="accent1"/>
          </a:effectRef>
          <a:fontRef idx="minor">
            <a:schemeClr val="tx1"/>
          </a:fontRef>
        </p:style>
      </p:cxnSp>
      <p:sp>
        <p:nvSpPr>
          <p:cNvPr id="11" name="Title 1"/>
          <p:cNvSpPr>
            <a:spLocks noGrp="1"/>
          </p:cNvSpPr>
          <p:nvPr userDrawn="1">
            <p:ph type="title"/>
          </p:nvPr>
        </p:nvSpPr>
        <p:spPr>
          <a:xfrm>
            <a:off x="457200" y="956741"/>
            <a:ext cx="8229600" cy="866834"/>
          </a:xfrm>
          <a:prstGeom prst="rect">
            <a:avLst/>
          </a:prstGeom>
        </p:spPr>
        <p:txBody>
          <a:bodyPr/>
          <a:lstStyle>
            <a:lvl1pPr algn="l">
              <a:lnSpc>
                <a:spcPts val="3000"/>
              </a:lnSpc>
              <a:defRPr sz="2800" b="1" baseline="0">
                <a:solidFill>
                  <a:srgbClr val="0039A6"/>
                </a:solidFill>
                <a:effectLst/>
                <a:latin typeface="Calibri" pitchFamily="34" charset="0"/>
              </a:defRPr>
            </a:lvl1pPr>
          </a:lstStyle>
          <a:p>
            <a:endParaRPr lang="en-US"/>
          </a:p>
        </p:txBody>
      </p:sp>
      <p:sp>
        <p:nvSpPr>
          <p:cNvPr id="5" name="Subtitle 2"/>
          <p:cNvSpPr>
            <a:spLocks noGrp="1"/>
          </p:cNvSpPr>
          <p:nvPr userDrawn="1">
            <p:ph type="subTitle" idx="1"/>
          </p:nvPr>
        </p:nvSpPr>
        <p:spPr>
          <a:xfrm>
            <a:off x="457200" y="2061700"/>
            <a:ext cx="6400800" cy="342900"/>
          </a:xfrm>
          <a:prstGeom prst="rect">
            <a:avLst/>
          </a:prstGeom>
        </p:spPr>
        <p:txBody>
          <a:bodyPr/>
          <a:lstStyle>
            <a:lvl1pPr marL="0" indent="0" algn="l">
              <a:buNone/>
              <a:defRPr sz="2000" b="1" baseline="0">
                <a:solidFill>
                  <a:srgbClr val="0039A6"/>
                </a:solidFill>
                <a:effectLst/>
                <a:latin typeface="Calibri"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endParaRPr lang="en-US"/>
          </a:p>
        </p:txBody>
      </p:sp>
      <p:sp>
        <p:nvSpPr>
          <p:cNvPr id="9" name="Text Placeholder 8"/>
          <p:cNvSpPr>
            <a:spLocks noGrp="1"/>
          </p:cNvSpPr>
          <p:nvPr userDrawn="1">
            <p:ph type="body" sz="quarter" idx="10"/>
          </p:nvPr>
        </p:nvSpPr>
        <p:spPr>
          <a:xfrm>
            <a:off x="457200" y="2876702"/>
            <a:ext cx="6400800" cy="971550"/>
          </a:xfrm>
          <a:prstGeom prst="rect">
            <a:avLst/>
          </a:prstGeom>
        </p:spPr>
        <p:txBody>
          <a:bodyPr/>
          <a:lstStyle>
            <a:lvl1pPr marL="0" indent="0" algn="l">
              <a:lnSpc>
                <a:spcPts val="2000"/>
              </a:lnSpc>
              <a:buNone/>
              <a:defRPr sz="1800" baseline="0">
                <a:solidFill>
                  <a:srgbClr val="0039A6"/>
                </a:solidFill>
                <a:latin typeface="Calibri" pitchFamily="34" charset="0"/>
              </a:defRPr>
            </a:lvl1pPr>
            <a:lvl2pPr algn="ctr">
              <a:defRPr>
                <a:solidFill>
                  <a:schemeClr val="tx2"/>
                </a:solidFill>
              </a:defRPr>
            </a:lvl2pPr>
            <a:lvl3pPr algn="ctr">
              <a:defRPr>
                <a:solidFill>
                  <a:schemeClr val="tx2"/>
                </a:solidFill>
              </a:defRPr>
            </a:lvl3pPr>
            <a:lvl4pPr algn="ctr">
              <a:defRPr>
                <a:solidFill>
                  <a:schemeClr val="tx2"/>
                </a:solidFill>
              </a:defRPr>
            </a:lvl4pPr>
            <a:lvl5pPr algn="ctr">
              <a:defRPr>
                <a:solidFill>
                  <a:schemeClr val="tx2"/>
                </a:solidFill>
              </a:defRPr>
            </a:lvl5pPr>
          </a:lstStyle>
          <a:p>
            <a:pPr lvl="0"/>
            <a:endParaRPr lang="en-US"/>
          </a:p>
        </p:txBody>
      </p:sp>
      <p:sp>
        <p:nvSpPr>
          <p:cNvPr id="10" name="TextBox 9"/>
          <p:cNvSpPr txBox="1"/>
          <p:nvPr userDrawn="1"/>
        </p:nvSpPr>
        <p:spPr>
          <a:xfrm>
            <a:off x="457200" y="162542"/>
            <a:ext cx="6903076" cy="369332"/>
          </a:xfrm>
          <a:prstGeom prst="rect">
            <a:avLst/>
          </a:prstGeom>
          <a:noFill/>
        </p:spPr>
        <p:txBody>
          <a:bodyPr wrap="square" rtlCol="0">
            <a:spAutoFit/>
          </a:bodyPr>
          <a:lstStyle/>
          <a:p>
            <a:r>
              <a:rPr lang="en-US" b="1">
                <a:solidFill>
                  <a:schemeClr val="tx2">
                    <a:lumMod val="95000"/>
                  </a:schemeClr>
                </a:solidFill>
                <a:latin typeface="Calibri" panose="020F0502020204030204" pitchFamily="34" charset="0"/>
              </a:rPr>
              <a:t>Centers for Disease Control and Prevention</a:t>
            </a:r>
          </a:p>
        </p:txBody>
      </p:sp>
      <p:pic>
        <p:nvPicPr>
          <p:cNvPr id="2" name="Picture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716185" y="63513"/>
            <a:ext cx="1225267" cy="702137"/>
          </a:xfrm>
          <a:prstGeom prst="rect">
            <a:avLst/>
          </a:prstGeom>
        </p:spPr>
      </p:pic>
    </p:spTree>
    <p:extLst>
      <p:ext uri="{BB962C8B-B14F-4D97-AF65-F5344CB8AC3E}">
        <p14:creationId xmlns:p14="http://schemas.microsoft.com/office/powerpoint/2010/main" val="3979164779"/>
      </p:ext>
    </p:extLst>
  </p:cSld>
  <p:clrMapOvr>
    <a:masterClrMapping/>
  </p:clrMapOvr>
  <p:transition>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DATA SLIDE">
    <p:spTree>
      <p:nvGrpSpPr>
        <p:cNvPr id="1" name=""/>
        <p:cNvGrpSpPr/>
        <p:nvPr/>
      </p:nvGrpSpPr>
      <p:grpSpPr>
        <a:xfrm>
          <a:off x="0" y="0"/>
          <a:ext cx="0" cy="0"/>
          <a:chOff x="0" y="0"/>
          <a:chExt cx="0" cy="0"/>
        </a:xfrm>
      </p:grpSpPr>
      <p:grpSp>
        <p:nvGrpSpPr>
          <p:cNvPr id="7" name="Group 6"/>
          <p:cNvGrpSpPr/>
          <p:nvPr userDrawn="1"/>
        </p:nvGrpSpPr>
        <p:grpSpPr>
          <a:xfrm>
            <a:off x="0" y="5052830"/>
            <a:ext cx="9144000" cy="91188"/>
            <a:chOff x="-4727795" y="10151256"/>
            <a:chExt cx="21930367" cy="545666"/>
          </a:xfrm>
        </p:grpSpPr>
        <p:sp>
          <p:nvSpPr>
            <p:cNvPr id="8" name="Rectangle 7"/>
            <p:cNvSpPr>
              <a:spLocks noChangeArrowheads="1"/>
            </p:cNvSpPr>
            <p:nvPr userDrawn="1"/>
          </p:nvSpPr>
          <p:spPr bwMode="auto">
            <a:xfrm>
              <a:off x="9860470" y="10151256"/>
              <a:ext cx="1446394" cy="545666"/>
            </a:xfrm>
            <a:prstGeom prst="rect">
              <a:avLst/>
            </a:prstGeom>
            <a:solidFill>
              <a:srgbClr val="993B25"/>
            </a:solidFill>
            <a:ln>
              <a:noFill/>
            </a:ln>
          </p:spPr>
          <p:txBody>
            <a:bodyPr vert="horz" wrap="square" lIns="60960" tIns="30480" rIns="60960" bIns="30480" numCol="1" anchor="t" anchorCtr="0" compatLnSpc="1">
              <a:prstTxWarp prst="textNoShape">
                <a:avLst/>
              </a:prstTxWarp>
            </a:bodyPr>
            <a:lstStyle/>
            <a:p>
              <a:endParaRPr lang="en-US" sz="1667"/>
            </a:p>
          </p:txBody>
        </p:sp>
        <p:sp>
          <p:nvSpPr>
            <p:cNvPr id="9" name="Rectangle 8"/>
            <p:cNvSpPr>
              <a:spLocks noChangeArrowheads="1"/>
            </p:cNvSpPr>
            <p:nvPr userDrawn="1"/>
          </p:nvSpPr>
          <p:spPr bwMode="auto">
            <a:xfrm>
              <a:off x="11288002" y="10151256"/>
              <a:ext cx="1446394" cy="545666"/>
            </a:xfrm>
            <a:prstGeom prst="rect">
              <a:avLst/>
            </a:prstGeom>
            <a:solidFill>
              <a:srgbClr val="7F8080"/>
            </a:solidFill>
            <a:ln>
              <a:noFill/>
            </a:ln>
          </p:spPr>
          <p:txBody>
            <a:bodyPr vert="horz" wrap="square" lIns="60960" tIns="30480" rIns="60960" bIns="30480" numCol="1" anchor="t" anchorCtr="0" compatLnSpc="1">
              <a:prstTxWarp prst="textNoShape">
                <a:avLst/>
              </a:prstTxWarp>
            </a:bodyPr>
            <a:lstStyle/>
            <a:p>
              <a:endParaRPr lang="en-US" sz="1667"/>
            </a:p>
          </p:txBody>
        </p:sp>
        <p:sp>
          <p:nvSpPr>
            <p:cNvPr id="10" name="Rectangle 9"/>
            <p:cNvSpPr>
              <a:spLocks noChangeArrowheads="1"/>
            </p:cNvSpPr>
            <p:nvPr userDrawn="1"/>
          </p:nvSpPr>
          <p:spPr bwMode="auto">
            <a:xfrm>
              <a:off x="12734393" y="10151256"/>
              <a:ext cx="1447572" cy="545666"/>
            </a:xfrm>
            <a:prstGeom prst="rect">
              <a:avLst/>
            </a:prstGeom>
            <a:solidFill>
              <a:srgbClr val="536DB3"/>
            </a:solidFill>
            <a:ln>
              <a:noFill/>
            </a:ln>
          </p:spPr>
          <p:txBody>
            <a:bodyPr vert="horz" wrap="square" lIns="60960" tIns="30480" rIns="60960" bIns="30480" numCol="1" anchor="t" anchorCtr="0" compatLnSpc="1">
              <a:prstTxWarp prst="textNoShape">
                <a:avLst/>
              </a:prstTxWarp>
            </a:bodyPr>
            <a:lstStyle/>
            <a:p>
              <a:endParaRPr lang="en-US" sz="1667"/>
            </a:p>
          </p:txBody>
        </p:sp>
        <p:sp>
          <p:nvSpPr>
            <p:cNvPr id="11" name="Rectangle 10"/>
            <p:cNvSpPr>
              <a:spLocks noChangeArrowheads="1"/>
            </p:cNvSpPr>
            <p:nvPr userDrawn="1"/>
          </p:nvSpPr>
          <p:spPr bwMode="auto">
            <a:xfrm>
              <a:off x="14148766" y="10151256"/>
              <a:ext cx="3053806" cy="545666"/>
            </a:xfrm>
            <a:prstGeom prst="rect">
              <a:avLst/>
            </a:prstGeom>
            <a:solidFill>
              <a:srgbClr val="17468F"/>
            </a:solidFill>
            <a:ln>
              <a:noFill/>
            </a:ln>
          </p:spPr>
          <p:txBody>
            <a:bodyPr vert="horz" wrap="square" lIns="60960" tIns="30480" rIns="60960" bIns="30480" numCol="1" anchor="t" anchorCtr="0" compatLnSpc="1">
              <a:prstTxWarp prst="textNoShape">
                <a:avLst/>
              </a:prstTxWarp>
            </a:bodyPr>
            <a:lstStyle/>
            <a:p>
              <a:endParaRPr lang="en-US" sz="1667"/>
            </a:p>
          </p:txBody>
        </p:sp>
        <p:sp>
          <p:nvSpPr>
            <p:cNvPr id="12" name="Rectangle 20"/>
            <p:cNvSpPr>
              <a:spLocks noChangeArrowheads="1"/>
            </p:cNvSpPr>
            <p:nvPr userDrawn="1"/>
          </p:nvSpPr>
          <p:spPr bwMode="auto">
            <a:xfrm>
              <a:off x="-4727795" y="10151256"/>
              <a:ext cx="13620736" cy="545666"/>
            </a:xfrm>
            <a:prstGeom prst="rect">
              <a:avLst/>
            </a:prstGeom>
            <a:solidFill>
              <a:srgbClr val="17468F"/>
            </a:solidFill>
            <a:ln>
              <a:noFill/>
            </a:ln>
          </p:spPr>
          <p:txBody>
            <a:bodyPr vert="horz" wrap="square" lIns="60960" tIns="30480" rIns="60960" bIns="30480" numCol="1" anchor="t" anchorCtr="0" compatLnSpc="1">
              <a:prstTxWarp prst="textNoShape">
                <a:avLst/>
              </a:prstTxWarp>
            </a:bodyPr>
            <a:lstStyle/>
            <a:p>
              <a:endParaRPr lang="en-US" sz="1667"/>
            </a:p>
          </p:txBody>
        </p:sp>
        <p:sp>
          <p:nvSpPr>
            <p:cNvPr id="13" name="Rectangle 12"/>
            <p:cNvSpPr>
              <a:spLocks noChangeArrowheads="1"/>
            </p:cNvSpPr>
            <p:nvPr userDrawn="1"/>
          </p:nvSpPr>
          <p:spPr bwMode="auto">
            <a:xfrm>
              <a:off x="8417613" y="10151256"/>
              <a:ext cx="1446394" cy="545666"/>
            </a:xfrm>
            <a:prstGeom prst="rect">
              <a:avLst/>
            </a:prstGeom>
            <a:solidFill>
              <a:srgbClr val="007D57"/>
            </a:solidFill>
            <a:ln>
              <a:noFill/>
            </a:ln>
          </p:spPr>
          <p:txBody>
            <a:bodyPr vert="horz" wrap="square" lIns="60960" tIns="30480" rIns="60960" bIns="30480" numCol="1" anchor="t" anchorCtr="0" compatLnSpc="1">
              <a:prstTxWarp prst="textNoShape">
                <a:avLst/>
              </a:prstTxWarp>
            </a:bodyPr>
            <a:lstStyle/>
            <a:p>
              <a:endParaRPr lang="en-US" sz="1667"/>
            </a:p>
          </p:txBody>
        </p:sp>
      </p:grpSp>
      <p:sp>
        <p:nvSpPr>
          <p:cNvPr id="2" name="Title 1"/>
          <p:cNvSpPr>
            <a:spLocks noGrp="1"/>
          </p:cNvSpPr>
          <p:nvPr>
            <p:ph type="title" hasCustomPrompt="1"/>
          </p:nvPr>
        </p:nvSpPr>
        <p:spPr>
          <a:xfrm>
            <a:off x="457200" y="205979"/>
            <a:ext cx="8229600" cy="857250"/>
          </a:xfrm>
          <a:prstGeom prst="rect">
            <a:avLst/>
          </a:prstGeom>
        </p:spPr>
        <p:txBody>
          <a:bodyPr anchor="b" anchorCtr="0"/>
          <a:lstStyle>
            <a:lvl1pPr algn="l">
              <a:lnSpc>
                <a:spcPts val="3000"/>
              </a:lnSpc>
              <a:defRPr sz="2800" b="1" baseline="0">
                <a:solidFill>
                  <a:srgbClr val="0039A6"/>
                </a:solidFill>
                <a:effectLst/>
                <a:latin typeface="Calibri" pitchFamily="34" charset="0"/>
              </a:defRPr>
            </a:lvl1pPr>
          </a:lstStyle>
          <a:p>
            <a:r>
              <a:rPr lang="en-US"/>
              <a:t>Bottom band: OD</a:t>
            </a:r>
          </a:p>
        </p:txBody>
      </p:sp>
      <p:sp>
        <p:nvSpPr>
          <p:cNvPr id="5" name="Text Placeholder 7"/>
          <p:cNvSpPr>
            <a:spLocks noGrp="1"/>
          </p:cNvSpPr>
          <p:nvPr>
            <p:ph type="body" sz="quarter" idx="10"/>
          </p:nvPr>
        </p:nvSpPr>
        <p:spPr>
          <a:xfrm>
            <a:off x="457200" y="1158875"/>
            <a:ext cx="8229600" cy="3341688"/>
          </a:xfrm>
        </p:spPr>
        <p:txBody>
          <a:bodyPr/>
          <a:lstStyle>
            <a:lvl1pPr marL="342900" indent="-342900">
              <a:buClr>
                <a:srgbClr val="005DAA"/>
              </a:buClr>
              <a:buFont typeface="Wingdings" panose="05000000000000000000" pitchFamily="2" charset="2"/>
              <a:buChar char="§"/>
              <a:defRPr sz="2000">
                <a:solidFill>
                  <a:schemeClr val="accent4">
                    <a:lumMod val="75000"/>
                  </a:schemeClr>
                </a:solidFill>
              </a:defRPr>
            </a:lvl1pPr>
            <a:lvl2pPr>
              <a:buClr>
                <a:srgbClr val="532E63"/>
              </a:buClr>
              <a:defRPr sz="2000">
                <a:solidFill>
                  <a:schemeClr val="accent4">
                    <a:lumMod val="75000"/>
                  </a:schemeClr>
                </a:solidFill>
              </a:defRPr>
            </a:lvl2pPr>
            <a:lvl3pPr>
              <a:buClr>
                <a:srgbClr val="9A3B26"/>
              </a:buClr>
              <a:defRPr sz="2000">
                <a:solidFill>
                  <a:schemeClr val="accent4">
                    <a:lumMod val="75000"/>
                  </a:schemeClr>
                </a:solidFill>
              </a:defRPr>
            </a:lvl3pPr>
            <a:lvl4pPr>
              <a:defRPr sz="2000">
                <a:solidFill>
                  <a:schemeClr val="accent4">
                    <a:lumMod val="75000"/>
                  </a:schemeClr>
                </a:solidFill>
              </a:defRPr>
            </a:lvl4pPr>
            <a:lvl5pPr>
              <a:defRPr sz="2000">
                <a:solidFill>
                  <a:schemeClr val="accent4">
                    <a:lumMod val="75000"/>
                  </a:schemeClr>
                </a:solidFill>
              </a:defRPr>
            </a:lvl5pPr>
          </a:lstStyle>
          <a:p>
            <a:pPr lvl="0"/>
            <a:r>
              <a:rPr lang="en-US"/>
              <a:t>Click to edit Master text styles</a:t>
            </a:r>
          </a:p>
          <a:p>
            <a:pPr lvl="1"/>
            <a:r>
              <a:rPr lang="en-US"/>
              <a:t>Second level</a:t>
            </a:r>
          </a:p>
          <a:p>
            <a:pPr lvl="2"/>
            <a:r>
              <a:rPr lang="en-US"/>
              <a:t>Third level</a:t>
            </a:r>
          </a:p>
        </p:txBody>
      </p:sp>
    </p:spTree>
    <p:extLst>
      <p:ext uri="{BB962C8B-B14F-4D97-AF65-F5344CB8AC3E}">
        <p14:creationId xmlns:p14="http://schemas.microsoft.com/office/powerpoint/2010/main" val="3686187383"/>
      </p:ext>
    </p:extLst>
  </p:cSld>
  <p:clrMapOvr>
    <a:masterClrMapping/>
  </p:clrMapOvr>
  <p:transition>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DATA SLIDE 2 column">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a:prstGeom prst="rect">
            <a:avLst/>
          </a:prstGeom>
        </p:spPr>
        <p:txBody>
          <a:bodyPr anchor="b" anchorCtr="0"/>
          <a:lstStyle>
            <a:lvl1pPr algn="l">
              <a:lnSpc>
                <a:spcPts val="3000"/>
              </a:lnSpc>
              <a:defRPr sz="2800" b="1" baseline="0">
                <a:solidFill>
                  <a:srgbClr val="0039A6"/>
                </a:solidFill>
                <a:effectLst/>
                <a:latin typeface="Calibri" pitchFamily="34" charset="0"/>
              </a:defRPr>
            </a:lvl1pPr>
          </a:lstStyle>
          <a:p>
            <a:endParaRPr lang="en-US"/>
          </a:p>
        </p:txBody>
      </p:sp>
      <p:sp>
        <p:nvSpPr>
          <p:cNvPr id="3" name="Content Placeholder 2"/>
          <p:cNvSpPr>
            <a:spLocks noGrp="1"/>
          </p:cNvSpPr>
          <p:nvPr>
            <p:ph idx="1"/>
          </p:nvPr>
        </p:nvSpPr>
        <p:spPr>
          <a:xfrm>
            <a:off x="457200" y="1200151"/>
            <a:ext cx="3879669" cy="3143250"/>
          </a:xfrm>
          <a:prstGeom prst="rect">
            <a:avLst/>
          </a:prstGeom>
        </p:spPr>
        <p:txBody>
          <a:bodyPr/>
          <a:lstStyle>
            <a:lvl1pPr marL="342900" indent="-342900">
              <a:buClr>
                <a:srgbClr val="541900"/>
              </a:buClr>
              <a:buSzPct val="70000"/>
              <a:buFont typeface="Wingdings" panose="05000000000000000000" pitchFamily="2" charset="2"/>
              <a:buChar char="§"/>
              <a:defRPr sz="2400" b="1" baseline="0">
                <a:solidFill>
                  <a:srgbClr val="000000"/>
                </a:solidFill>
                <a:latin typeface="Calibri" pitchFamily="34" charset="0"/>
              </a:defRPr>
            </a:lvl1pPr>
            <a:lvl2pPr marL="742950" indent="-285750">
              <a:buClr>
                <a:srgbClr val="005984"/>
              </a:buClr>
              <a:buSzPct val="100000"/>
              <a:buFont typeface="Arial" panose="020B0604020202020204" pitchFamily="34" charset="0"/>
              <a:buChar char="•"/>
              <a:defRPr sz="2000">
                <a:solidFill>
                  <a:schemeClr val="accent4">
                    <a:lumMod val="75000"/>
                  </a:schemeClr>
                </a:solidFill>
              </a:defRPr>
            </a:lvl2pPr>
            <a:lvl3pPr>
              <a:buClrTx/>
              <a:buSzPct val="100000"/>
              <a:buFont typeface="Arial" pitchFamily="34" charset="0"/>
              <a:buChar char="•"/>
              <a:defRPr sz="1800">
                <a:solidFill>
                  <a:schemeClr val="accent4">
                    <a:lumMod val="75000"/>
                  </a:schemeClr>
                </a:solidFill>
              </a:defRPr>
            </a:lvl3pPr>
            <a:lvl4pPr>
              <a:buClr>
                <a:schemeClr val="bg1"/>
              </a:buClr>
              <a:buSzPct val="70000"/>
              <a:buFont typeface="Courier New" pitchFamily="49" charset="0"/>
              <a:buChar char="o"/>
              <a:defRPr sz="1800" baseline="0">
                <a:solidFill>
                  <a:schemeClr val="bg2"/>
                </a:solidFill>
              </a:defRPr>
            </a:lvl4pPr>
            <a:lvl5pPr>
              <a:buClr>
                <a:schemeClr val="bg1"/>
              </a:buClr>
              <a:buSzPct val="70000"/>
              <a:buFont typeface="Arial" pitchFamily="34" charset="0"/>
              <a:buChar char="•"/>
              <a:defRPr sz="1800">
                <a:solidFill>
                  <a:schemeClr val="bg2"/>
                </a:solidFill>
              </a:defRPr>
            </a:lvl5pPr>
          </a:lstStyle>
          <a:p>
            <a:pPr lvl="2"/>
            <a:endParaRPr lang="en-US"/>
          </a:p>
          <a:p>
            <a:pPr lvl="0"/>
            <a:endParaRPr lang="en-US"/>
          </a:p>
          <a:p>
            <a:pPr lvl="2"/>
            <a:endParaRPr lang="en-US"/>
          </a:p>
          <a:p>
            <a:pPr lvl="1"/>
            <a:endParaRPr lang="en-US"/>
          </a:p>
          <a:p>
            <a:pPr lvl="1"/>
            <a:endParaRPr lang="en-US"/>
          </a:p>
          <a:p>
            <a:pPr lvl="1"/>
            <a:endParaRPr lang="en-US"/>
          </a:p>
        </p:txBody>
      </p:sp>
      <p:sp>
        <p:nvSpPr>
          <p:cNvPr id="13" name="Content Placeholder 2"/>
          <p:cNvSpPr>
            <a:spLocks noGrp="1"/>
          </p:cNvSpPr>
          <p:nvPr userDrawn="1">
            <p:ph idx="10"/>
          </p:nvPr>
        </p:nvSpPr>
        <p:spPr>
          <a:xfrm>
            <a:off x="4807131" y="1200151"/>
            <a:ext cx="3879669" cy="3143250"/>
          </a:xfrm>
          <a:prstGeom prst="rect">
            <a:avLst/>
          </a:prstGeom>
        </p:spPr>
        <p:txBody>
          <a:bodyPr/>
          <a:lstStyle>
            <a:lvl1pPr marL="342900" indent="-342900">
              <a:buClr>
                <a:srgbClr val="541900"/>
              </a:buClr>
              <a:buSzPct val="70000"/>
              <a:buFont typeface="Wingdings" panose="05000000000000000000" pitchFamily="2" charset="2"/>
              <a:buChar char="§"/>
              <a:defRPr sz="2400" b="1" baseline="0">
                <a:solidFill>
                  <a:srgbClr val="000000"/>
                </a:solidFill>
                <a:latin typeface="Calibri" pitchFamily="34" charset="0"/>
              </a:defRPr>
            </a:lvl1pPr>
            <a:lvl2pPr marL="742950" indent="-285750">
              <a:buClr>
                <a:srgbClr val="005984"/>
              </a:buClr>
              <a:buSzPct val="100000"/>
              <a:buFont typeface="Arial" panose="020B0604020202020204" pitchFamily="34" charset="0"/>
              <a:buChar char="•"/>
              <a:defRPr sz="2000">
                <a:solidFill>
                  <a:schemeClr val="accent4">
                    <a:lumMod val="75000"/>
                  </a:schemeClr>
                </a:solidFill>
              </a:defRPr>
            </a:lvl2pPr>
            <a:lvl3pPr>
              <a:buClrTx/>
              <a:buSzPct val="100000"/>
              <a:buFont typeface="Arial" pitchFamily="34" charset="0"/>
              <a:buChar char="•"/>
              <a:defRPr sz="1800">
                <a:solidFill>
                  <a:schemeClr val="accent4">
                    <a:lumMod val="75000"/>
                  </a:schemeClr>
                </a:solidFill>
              </a:defRPr>
            </a:lvl3pPr>
            <a:lvl4pPr>
              <a:buClr>
                <a:schemeClr val="bg1"/>
              </a:buClr>
              <a:buSzPct val="70000"/>
              <a:buFont typeface="Courier New" pitchFamily="49" charset="0"/>
              <a:buChar char="o"/>
              <a:defRPr sz="1800" baseline="0">
                <a:solidFill>
                  <a:schemeClr val="bg2"/>
                </a:solidFill>
              </a:defRPr>
            </a:lvl4pPr>
            <a:lvl5pPr>
              <a:buClr>
                <a:schemeClr val="bg1"/>
              </a:buClr>
              <a:buSzPct val="70000"/>
              <a:buFont typeface="Arial" pitchFamily="34" charset="0"/>
              <a:buChar char="•"/>
              <a:defRPr sz="1800">
                <a:solidFill>
                  <a:schemeClr val="bg2"/>
                </a:solidFill>
              </a:defRPr>
            </a:lvl5pPr>
          </a:lstStyle>
          <a:p>
            <a:pPr lvl="2"/>
            <a:endParaRPr lang="en-US"/>
          </a:p>
          <a:p>
            <a:pPr lvl="0"/>
            <a:endParaRPr lang="en-US"/>
          </a:p>
          <a:p>
            <a:pPr lvl="2"/>
            <a:endParaRPr lang="en-US"/>
          </a:p>
          <a:p>
            <a:pPr lvl="1"/>
            <a:endParaRPr lang="en-US"/>
          </a:p>
          <a:p>
            <a:pPr lvl="1"/>
            <a:endParaRPr lang="en-US"/>
          </a:p>
          <a:p>
            <a:pPr lvl="1"/>
            <a:endParaRPr lang="en-US"/>
          </a:p>
        </p:txBody>
      </p:sp>
      <p:pic>
        <p:nvPicPr>
          <p:cNvPr id="4" name="Picture 3"/>
          <p:cNvPicPr>
            <a:picLocks noChangeAspect="1"/>
          </p:cNvPicPr>
          <p:nvPr userDrawn="1"/>
        </p:nvPicPr>
        <p:blipFill rotWithShape="1">
          <a:blip r:embed="rId2" cstate="print">
            <a:extLst>
              <a:ext uri="{28A0092B-C50C-407E-A947-70E740481C1C}">
                <a14:useLocalDpi xmlns:a14="http://schemas.microsoft.com/office/drawing/2010/main" val="0"/>
              </a:ext>
            </a:extLst>
          </a:blip>
          <a:srcRect t="89544"/>
          <a:stretch/>
        </p:blipFill>
        <p:spPr>
          <a:xfrm>
            <a:off x="0" y="5039853"/>
            <a:ext cx="9144000" cy="112810"/>
          </a:xfrm>
          <a:prstGeom prst="rect">
            <a:avLst/>
          </a:prstGeom>
        </p:spPr>
      </p:pic>
      <p:grpSp>
        <p:nvGrpSpPr>
          <p:cNvPr id="7" name="Group 6"/>
          <p:cNvGrpSpPr/>
          <p:nvPr userDrawn="1"/>
        </p:nvGrpSpPr>
        <p:grpSpPr>
          <a:xfrm>
            <a:off x="0" y="5045515"/>
            <a:ext cx="9144000" cy="91188"/>
            <a:chOff x="-4727795" y="10151256"/>
            <a:chExt cx="21930367" cy="545666"/>
          </a:xfrm>
        </p:grpSpPr>
        <p:sp>
          <p:nvSpPr>
            <p:cNvPr id="8" name="Rectangle 7"/>
            <p:cNvSpPr>
              <a:spLocks noChangeArrowheads="1"/>
            </p:cNvSpPr>
            <p:nvPr userDrawn="1"/>
          </p:nvSpPr>
          <p:spPr bwMode="auto">
            <a:xfrm>
              <a:off x="9860470" y="10151256"/>
              <a:ext cx="1446394" cy="545666"/>
            </a:xfrm>
            <a:prstGeom prst="rect">
              <a:avLst/>
            </a:prstGeom>
            <a:solidFill>
              <a:srgbClr val="993B25"/>
            </a:solidFill>
            <a:ln>
              <a:noFill/>
            </a:ln>
          </p:spPr>
          <p:txBody>
            <a:bodyPr vert="horz" wrap="square" lIns="60960" tIns="30480" rIns="60960" bIns="30480" numCol="1" anchor="t" anchorCtr="0" compatLnSpc="1">
              <a:prstTxWarp prst="textNoShape">
                <a:avLst/>
              </a:prstTxWarp>
            </a:bodyPr>
            <a:lstStyle/>
            <a:p>
              <a:endParaRPr lang="en-US" sz="1667"/>
            </a:p>
          </p:txBody>
        </p:sp>
        <p:sp>
          <p:nvSpPr>
            <p:cNvPr id="9" name="Rectangle 8"/>
            <p:cNvSpPr>
              <a:spLocks noChangeArrowheads="1"/>
            </p:cNvSpPr>
            <p:nvPr userDrawn="1"/>
          </p:nvSpPr>
          <p:spPr bwMode="auto">
            <a:xfrm>
              <a:off x="11288002" y="10151256"/>
              <a:ext cx="1446394" cy="545666"/>
            </a:xfrm>
            <a:prstGeom prst="rect">
              <a:avLst/>
            </a:prstGeom>
            <a:solidFill>
              <a:srgbClr val="7F8080"/>
            </a:solidFill>
            <a:ln>
              <a:noFill/>
            </a:ln>
          </p:spPr>
          <p:txBody>
            <a:bodyPr vert="horz" wrap="square" lIns="60960" tIns="30480" rIns="60960" bIns="30480" numCol="1" anchor="t" anchorCtr="0" compatLnSpc="1">
              <a:prstTxWarp prst="textNoShape">
                <a:avLst/>
              </a:prstTxWarp>
            </a:bodyPr>
            <a:lstStyle/>
            <a:p>
              <a:endParaRPr lang="en-US" sz="1667"/>
            </a:p>
          </p:txBody>
        </p:sp>
        <p:sp>
          <p:nvSpPr>
            <p:cNvPr id="10" name="Rectangle 9"/>
            <p:cNvSpPr>
              <a:spLocks noChangeArrowheads="1"/>
            </p:cNvSpPr>
            <p:nvPr userDrawn="1"/>
          </p:nvSpPr>
          <p:spPr bwMode="auto">
            <a:xfrm>
              <a:off x="12734393" y="10151256"/>
              <a:ext cx="1447572" cy="545666"/>
            </a:xfrm>
            <a:prstGeom prst="rect">
              <a:avLst/>
            </a:prstGeom>
            <a:solidFill>
              <a:srgbClr val="536DB3"/>
            </a:solidFill>
            <a:ln>
              <a:noFill/>
            </a:ln>
          </p:spPr>
          <p:txBody>
            <a:bodyPr vert="horz" wrap="square" lIns="60960" tIns="30480" rIns="60960" bIns="30480" numCol="1" anchor="t" anchorCtr="0" compatLnSpc="1">
              <a:prstTxWarp prst="textNoShape">
                <a:avLst/>
              </a:prstTxWarp>
            </a:bodyPr>
            <a:lstStyle/>
            <a:p>
              <a:endParaRPr lang="en-US" sz="1667"/>
            </a:p>
          </p:txBody>
        </p:sp>
        <p:sp>
          <p:nvSpPr>
            <p:cNvPr id="11" name="Rectangle 10"/>
            <p:cNvSpPr>
              <a:spLocks noChangeArrowheads="1"/>
            </p:cNvSpPr>
            <p:nvPr userDrawn="1"/>
          </p:nvSpPr>
          <p:spPr bwMode="auto">
            <a:xfrm>
              <a:off x="14148766" y="10151256"/>
              <a:ext cx="3053806" cy="545666"/>
            </a:xfrm>
            <a:prstGeom prst="rect">
              <a:avLst/>
            </a:prstGeom>
            <a:solidFill>
              <a:srgbClr val="17468F"/>
            </a:solidFill>
            <a:ln>
              <a:noFill/>
            </a:ln>
          </p:spPr>
          <p:txBody>
            <a:bodyPr vert="horz" wrap="square" lIns="60960" tIns="30480" rIns="60960" bIns="30480" numCol="1" anchor="t" anchorCtr="0" compatLnSpc="1">
              <a:prstTxWarp prst="textNoShape">
                <a:avLst/>
              </a:prstTxWarp>
            </a:bodyPr>
            <a:lstStyle/>
            <a:p>
              <a:endParaRPr lang="en-US" sz="1667"/>
            </a:p>
          </p:txBody>
        </p:sp>
        <p:sp>
          <p:nvSpPr>
            <p:cNvPr id="12" name="Rectangle 20"/>
            <p:cNvSpPr>
              <a:spLocks noChangeArrowheads="1"/>
            </p:cNvSpPr>
            <p:nvPr userDrawn="1"/>
          </p:nvSpPr>
          <p:spPr bwMode="auto">
            <a:xfrm>
              <a:off x="-4727795" y="10151256"/>
              <a:ext cx="13620736" cy="545666"/>
            </a:xfrm>
            <a:prstGeom prst="rect">
              <a:avLst/>
            </a:prstGeom>
            <a:solidFill>
              <a:srgbClr val="17468F"/>
            </a:solidFill>
            <a:ln>
              <a:noFill/>
            </a:ln>
          </p:spPr>
          <p:txBody>
            <a:bodyPr vert="horz" wrap="square" lIns="60960" tIns="30480" rIns="60960" bIns="30480" numCol="1" anchor="t" anchorCtr="0" compatLnSpc="1">
              <a:prstTxWarp prst="textNoShape">
                <a:avLst/>
              </a:prstTxWarp>
            </a:bodyPr>
            <a:lstStyle/>
            <a:p>
              <a:endParaRPr lang="en-US" sz="1667"/>
            </a:p>
          </p:txBody>
        </p:sp>
        <p:sp>
          <p:nvSpPr>
            <p:cNvPr id="14" name="Rectangle 13"/>
            <p:cNvSpPr>
              <a:spLocks noChangeArrowheads="1"/>
            </p:cNvSpPr>
            <p:nvPr userDrawn="1"/>
          </p:nvSpPr>
          <p:spPr bwMode="auto">
            <a:xfrm>
              <a:off x="8417613" y="10151256"/>
              <a:ext cx="1446394" cy="545666"/>
            </a:xfrm>
            <a:prstGeom prst="rect">
              <a:avLst/>
            </a:prstGeom>
            <a:solidFill>
              <a:srgbClr val="007D57"/>
            </a:solidFill>
            <a:ln>
              <a:noFill/>
            </a:ln>
          </p:spPr>
          <p:txBody>
            <a:bodyPr vert="horz" wrap="square" lIns="60960" tIns="30480" rIns="60960" bIns="30480" numCol="1" anchor="t" anchorCtr="0" compatLnSpc="1">
              <a:prstTxWarp prst="textNoShape">
                <a:avLst/>
              </a:prstTxWarp>
            </a:bodyPr>
            <a:lstStyle/>
            <a:p>
              <a:endParaRPr lang="en-US" sz="1667"/>
            </a:p>
          </p:txBody>
        </p:sp>
      </p:grpSp>
    </p:spTree>
    <p:extLst>
      <p:ext uri="{BB962C8B-B14F-4D97-AF65-F5344CB8AC3E}">
        <p14:creationId xmlns:p14="http://schemas.microsoft.com/office/powerpoint/2010/main" val="3669767861"/>
      </p:ext>
    </p:extLst>
  </p:cSld>
  <p:clrMapOvr>
    <a:masterClrMapping/>
  </p:clrMapOvr>
  <p:transition>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_color_background">
    <p:bg>
      <p:bgPr>
        <a:solidFill>
          <a:srgbClr val="00206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1" y="3350323"/>
            <a:ext cx="8294913" cy="871538"/>
          </a:xfrm>
          <a:prstGeom prst="rect">
            <a:avLst/>
          </a:prstGeom>
        </p:spPr>
        <p:txBody>
          <a:bodyPr anchor="b"/>
          <a:lstStyle>
            <a:lvl1pPr algn="l">
              <a:defRPr sz="3600" b="1" baseline="0">
                <a:solidFill>
                  <a:schemeClr val="bg2"/>
                </a:solidFill>
                <a:effectLst/>
                <a:latin typeface="Calibri" pitchFamily="34" charset="0"/>
              </a:defRPr>
            </a:lvl1pPr>
          </a:lstStyle>
          <a:p>
            <a:endParaRPr lang="en-US"/>
          </a:p>
        </p:txBody>
      </p:sp>
      <p:sp>
        <p:nvSpPr>
          <p:cNvPr id="5" name="Text Placeholder 2"/>
          <p:cNvSpPr>
            <a:spLocks noGrp="1"/>
          </p:cNvSpPr>
          <p:nvPr>
            <p:ph type="body" idx="1"/>
          </p:nvPr>
        </p:nvSpPr>
        <p:spPr>
          <a:xfrm>
            <a:off x="457201" y="4425696"/>
            <a:ext cx="7772400" cy="426244"/>
          </a:xfrm>
          <a:prstGeom prst="rect">
            <a:avLst/>
          </a:prstGeom>
        </p:spPr>
        <p:txBody>
          <a:bodyPr anchor="b"/>
          <a:lstStyle>
            <a:lvl1pPr marL="0" indent="0" algn="l">
              <a:lnSpc>
                <a:spcPts val="2200"/>
              </a:lnSpc>
              <a:buNone/>
              <a:defRPr sz="2000" baseline="0">
                <a:solidFill>
                  <a:schemeClr val="bg2"/>
                </a:solidFill>
                <a:latin typeface="Calibri" pitchFamily="34"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endParaRPr lang="en-US"/>
          </a:p>
        </p:txBody>
      </p:sp>
    </p:spTree>
    <p:extLst>
      <p:ext uri="{BB962C8B-B14F-4D97-AF65-F5344CB8AC3E}">
        <p14:creationId xmlns:p14="http://schemas.microsoft.com/office/powerpoint/2010/main" val="2021134609"/>
      </p:ext>
    </p:extLst>
  </p:cSld>
  <p:clrMapOvr>
    <a:masterClrMapping/>
  </p:clrMapOvr>
  <p:transition>
    <p:fad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CLOSING">
    <p:spTree>
      <p:nvGrpSpPr>
        <p:cNvPr id="1" name=""/>
        <p:cNvGrpSpPr/>
        <p:nvPr/>
      </p:nvGrpSpPr>
      <p:grpSpPr>
        <a:xfrm>
          <a:off x="0" y="0"/>
          <a:ext cx="0" cy="0"/>
          <a:chOff x="0" y="0"/>
          <a:chExt cx="0" cy="0"/>
        </a:xfrm>
      </p:grpSpPr>
      <p:grpSp>
        <p:nvGrpSpPr>
          <p:cNvPr id="14" name="Group 13"/>
          <p:cNvGrpSpPr/>
          <p:nvPr userDrawn="1"/>
        </p:nvGrpSpPr>
        <p:grpSpPr>
          <a:xfrm>
            <a:off x="0" y="4246855"/>
            <a:ext cx="9144000" cy="887868"/>
            <a:chOff x="0" y="317163"/>
            <a:chExt cx="9144000" cy="170018"/>
          </a:xfrm>
        </p:grpSpPr>
        <p:sp>
          <p:nvSpPr>
            <p:cNvPr id="17" name="bk object 25"/>
            <p:cNvSpPr/>
            <p:nvPr userDrawn="1"/>
          </p:nvSpPr>
          <p:spPr>
            <a:xfrm>
              <a:off x="0" y="317163"/>
              <a:ext cx="522365" cy="170018"/>
            </a:xfrm>
            <a:custGeom>
              <a:avLst/>
              <a:gdLst/>
              <a:ahLst/>
              <a:cxnLst/>
              <a:rect l="l" t="t" r="r" b="b"/>
              <a:pathLst>
                <a:path w="1047115" h="1413510">
                  <a:moveTo>
                    <a:pt x="1046875" y="0"/>
                  </a:moveTo>
                  <a:lnTo>
                    <a:pt x="0" y="0"/>
                  </a:lnTo>
                  <a:lnTo>
                    <a:pt x="0" y="1412925"/>
                  </a:lnTo>
                  <a:lnTo>
                    <a:pt x="869393" y="1412925"/>
                  </a:lnTo>
                  <a:lnTo>
                    <a:pt x="1046875" y="0"/>
                  </a:lnTo>
                  <a:close/>
                </a:path>
              </a:pathLst>
            </a:custGeom>
            <a:solidFill>
              <a:srgbClr val="103064"/>
            </a:solidFill>
          </p:spPr>
          <p:txBody>
            <a:bodyPr wrap="square" lIns="0" tIns="0" rIns="0" bIns="0" rtlCol="0"/>
            <a:lstStyle/>
            <a:p>
              <a:endParaRPr/>
            </a:p>
          </p:txBody>
        </p:sp>
        <p:sp>
          <p:nvSpPr>
            <p:cNvPr id="18" name="bk object 26"/>
            <p:cNvSpPr/>
            <p:nvPr userDrawn="1"/>
          </p:nvSpPr>
          <p:spPr>
            <a:xfrm>
              <a:off x="340051" y="317163"/>
              <a:ext cx="863535" cy="170018"/>
            </a:xfrm>
            <a:custGeom>
              <a:avLst/>
              <a:gdLst/>
              <a:ahLst/>
              <a:cxnLst/>
              <a:rect l="l" t="t" r="r" b="b"/>
              <a:pathLst>
                <a:path w="1731010" h="1413510">
                  <a:moveTo>
                    <a:pt x="1730918" y="0"/>
                  </a:moveTo>
                  <a:lnTo>
                    <a:pt x="179633" y="0"/>
                  </a:lnTo>
                  <a:lnTo>
                    <a:pt x="0" y="1412925"/>
                  </a:lnTo>
                  <a:lnTo>
                    <a:pt x="1296345" y="1412925"/>
                  </a:lnTo>
                  <a:lnTo>
                    <a:pt x="1730918" y="0"/>
                  </a:lnTo>
                  <a:close/>
                </a:path>
              </a:pathLst>
            </a:custGeom>
            <a:solidFill>
              <a:srgbClr val="1D56B3"/>
            </a:solidFill>
          </p:spPr>
          <p:txBody>
            <a:bodyPr wrap="square" lIns="0" tIns="0" rIns="0" bIns="0" rtlCol="0"/>
            <a:lstStyle/>
            <a:p>
              <a:endParaRPr/>
            </a:p>
          </p:txBody>
        </p:sp>
        <p:sp>
          <p:nvSpPr>
            <p:cNvPr id="19" name="bk object 27"/>
            <p:cNvSpPr/>
            <p:nvPr userDrawn="1"/>
          </p:nvSpPr>
          <p:spPr>
            <a:xfrm>
              <a:off x="878274" y="317163"/>
              <a:ext cx="1343452" cy="170018"/>
            </a:xfrm>
            <a:custGeom>
              <a:avLst/>
              <a:gdLst/>
              <a:ahLst/>
              <a:cxnLst/>
              <a:rect l="l" t="t" r="r" b="b"/>
              <a:pathLst>
                <a:path w="2693035" h="1413510">
                  <a:moveTo>
                    <a:pt x="2692774" y="0"/>
                  </a:moveTo>
                  <a:lnTo>
                    <a:pt x="435654" y="0"/>
                  </a:lnTo>
                  <a:lnTo>
                    <a:pt x="0" y="1412925"/>
                  </a:lnTo>
                  <a:lnTo>
                    <a:pt x="1878492" y="1412925"/>
                  </a:lnTo>
                  <a:lnTo>
                    <a:pt x="2692774" y="0"/>
                  </a:lnTo>
                  <a:close/>
                </a:path>
              </a:pathLst>
            </a:custGeom>
            <a:solidFill>
              <a:srgbClr val="103064"/>
            </a:solidFill>
          </p:spPr>
          <p:txBody>
            <a:bodyPr wrap="square" lIns="0" tIns="0" rIns="0" bIns="0" rtlCol="0"/>
            <a:lstStyle/>
            <a:p>
              <a:endParaRPr/>
            </a:p>
          </p:txBody>
        </p:sp>
        <p:sp>
          <p:nvSpPr>
            <p:cNvPr id="20" name="bk object 28"/>
            <p:cNvSpPr/>
            <p:nvPr userDrawn="1"/>
          </p:nvSpPr>
          <p:spPr>
            <a:xfrm>
              <a:off x="1654598" y="317163"/>
              <a:ext cx="1362458" cy="170018"/>
            </a:xfrm>
            <a:custGeom>
              <a:avLst/>
              <a:gdLst/>
              <a:ahLst/>
              <a:cxnLst/>
              <a:rect l="l" t="t" r="r" b="b"/>
              <a:pathLst>
                <a:path w="2731134" h="1413510">
                  <a:moveTo>
                    <a:pt x="2730969" y="0"/>
                  </a:moveTo>
                  <a:lnTo>
                    <a:pt x="816445" y="0"/>
                  </a:lnTo>
                  <a:lnTo>
                    <a:pt x="0" y="1412925"/>
                  </a:lnTo>
                  <a:lnTo>
                    <a:pt x="1593978" y="1412925"/>
                  </a:lnTo>
                  <a:lnTo>
                    <a:pt x="2730969" y="0"/>
                  </a:lnTo>
                  <a:close/>
                </a:path>
              </a:pathLst>
            </a:custGeom>
            <a:solidFill>
              <a:srgbClr val="1E59B8"/>
            </a:solidFill>
          </p:spPr>
          <p:txBody>
            <a:bodyPr wrap="square" lIns="0" tIns="0" rIns="0" bIns="0" rtlCol="0"/>
            <a:lstStyle/>
            <a:p>
              <a:endParaRPr/>
            </a:p>
          </p:txBody>
        </p:sp>
        <p:sp>
          <p:nvSpPr>
            <p:cNvPr id="21" name="bk object 29"/>
            <p:cNvSpPr/>
            <p:nvPr userDrawn="1"/>
          </p:nvSpPr>
          <p:spPr>
            <a:xfrm>
              <a:off x="2304805" y="317163"/>
              <a:ext cx="937659" cy="170018"/>
            </a:xfrm>
            <a:custGeom>
              <a:avLst/>
              <a:gdLst/>
              <a:ahLst/>
              <a:cxnLst/>
              <a:rect l="l" t="t" r="r" b="b"/>
              <a:pathLst>
                <a:path w="1879600" h="1413510">
                  <a:moveTo>
                    <a:pt x="1879368" y="0"/>
                  </a:moveTo>
                  <a:lnTo>
                    <a:pt x="1140221" y="0"/>
                  </a:lnTo>
                  <a:lnTo>
                    <a:pt x="0" y="1412925"/>
                  </a:lnTo>
                  <a:lnTo>
                    <a:pt x="621900" y="1412925"/>
                  </a:lnTo>
                  <a:lnTo>
                    <a:pt x="1879368" y="0"/>
                  </a:lnTo>
                  <a:close/>
                </a:path>
              </a:pathLst>
            </a:custGeom>
            <a:solidFill>
              <a:srgbClr val="17468F"/>
            </a:solidFill>
          </p:spPr>
          <p:txBody>
            <a:bodyPr wrap="square" lIns="0" tIns="0" rIns="0" bIns="0" rtlCol="0"/>
            <a:lstStyle/>
            <a:p>
              <a:endParaRPr/>
            </a:p>
          </p:txBody>
        </p:sp>
        <p:sp>
          <p:nvSpPr>
            <p:cNvPr id="22" name="bk object 30"/>
            <p:cNvSpPr/>
            <p:nvPr userDrawn="1"/>
          </p:nvSpPr>
          <p:spPr>
            <a:xfrm>
              <a:off x="2554809" y="317163"/>
              <a:ext cx="2483849" cy="170018"/>
            </a:xfrm>
            <a:custGeom>
              <a:avLst/>
              <a:gdLst/>
              <a:ahLst/>
              <a:cxnLst/>
              <a:rect l="l" t="t" r="r" b="b"/>
              <a:pathLst>
                <a:path w="4979034" h="1413510">
                  <a:moveTo>
                    <a:pt x="4978576" y="0"/>
                  </a:moveTo>
                  <a:lnTo>
                    <a:pt x="1262846" y="0"/>
                  </a:lnTo>
                  <a:lnTo>
                    <a:pt x="0" y="1412925"/>
                  </a:lnTo>
                  <a:lnTo>
                    <a:pt x="3093828" y="1412925"/>
                  </a:lnTo>
                  <a:lnTo>
                    <a:pt x="4978576" y="0"/>
                  </a:lnTo>
                  <a:close/>
                </a:path>
              </a:pathLst>
            </a:custGeom>
            <a:solidFill>
              <a:srgbClr val="1E59B8"/>
            </a:solidFill>
          </p:spPr>
          <p:txBody>
            <a:bodyPr wrap="square" lIns="0" tIns="0" rIns="0" bIns="0" rtlCol="0"/>
            <a:lstStyle/>
            <a:p>
              <a:endParaRPr/>
            </a:p>
          </p:txBody>
        </p:sp>
        <p:sp>
          <p:nvSpPr>
            <p:cNvPr id="23" name="bk object 31"/>
            <p:cNvSpPr/>
            <p:nvPr userDrawn="1"/>
          </p:nvSpPr>
          <p:spPr>
            <a:xfrm>
              <a:off x="3835845" y="317163"/>
              <a:ext cx="1915234" cy="170018"/>
            </a:xfrm>
            <a:custGeom>
              <a:avLst/>
              <a:gdLst/>
              <a:ahLst/>
              <a:cxnLst/>
              <a:rect l="l" t="t" r="r" b="b"/>
              <a:pathLst>
                <a:path w="3839209" h="1413510">
                  <a:moveTo>
                    <a:pt x="3838727" y="0"/>
                  </a:moveTo>
                  <a:lnTo>
                    <a:pt x="1891189" y="0"/>
                  </a:lnTo>
                  <a:lnTo>
                    <a:pt x="0" y="1412925"/>
                  </a:lnTo>
                  <a:lnTo>
                    <a:pt x="1625414" y="1412925"/>
                  </a:lnTo>
                  <a:lnTo>
                    <a:pt x="3838727" y="0"/>
                  </a:lnTo>
                  <a:close/>
                </a:path>
              </a:pathLst>
            </a:custGeom>
            <a:solidFill>
              <a:srgbClr val="536DB3"/>
            </a:solidFill>
          </p:spPr>
          <p:txBody>
            <a:bodyPr wrap="square" lIns="0" tIns="0" rIns="0" bIns="0" rtlCol="0"/>
            <a:lstStyle/>
            <a:p>
              <a:endParaRPr/>
            </a:p>
          </p:txBody>
        </p:sp>
        <p:sp>
          <p:nvSpPr>
            <p:cNvPr id="24" name="bk object 32"/>
            <p:cNvSpPr/>
            <p:nvPr userDrawn="1"/>
          </p:nvSpPr>
          <p:spPr>
            <a:xfrm>
              <a:off x="4458868" y="317163"/>
              <a:ext cx="4685132" cy="170018"/>
            </a:xfrm>
            <a:custGeom>
              <a:avLst/>
              <a:gdLst/>
              <a:ahLst/>
              <a:cxnLst/>
              <a:rect l="l" t="t" r="r" b="b"/>
              <a:pathLst>
                <a:path w="9391650" h="1413510">
                  <a:moveTo>
                    <a:pt x="9391076" y="0"/>
                  </a:moveTo>
                  <a:lnTo>
                    <a:pt x="2213316" y="0"/>
                  </a:lnTo>
                  <a:lnTo>
                    <a:pt x="0" y="1412929"/>
                  </a:lnTo>
                  <a:lnTo>
                    <a:pt x="9391076" y="1412929"/>
                  </a:lnTo>
                  <a:lnTo>
                    <a:pt x="9391076" y="0"/>
                  </a:lnTo>
                  <a:close/>
                </a:path>
              </a:pathLst>
            </a:custGeom>
            <a:gradFill>
              <a:gsLst>
                <a:gs pos="0">
                  <a:srgbClr val="103064"/>
                </a:gs>
                <a:gs pos="100000">
                  <a:srgbClr val="17468F"/>
                </a:gs>
              </a:gsLst>
              <a:lin ang="0" scaled="0"/>
            </a:gradFill>
          </p:spPr>
          <p:txBody>
            <a:bodyPr wrap="square" lIns="0" tIns="0" rIns="0" bIns="0" rtlCol="0"/>
            <a:lstStyle/>
            <a:p>
              <a:endParaRPr/>
            </a:p>
          </p:txBody>
        </p:sp>
      </p:grpSp>
      <p:pic>
        <p:nvPicPr>
          <p:cNvPr id="5" name="Picture 4"/>
          <p:cNvPicPr>
            <a:picLocks noChangeAspect="1"/>
          </p:cNvPicPr>
          <p:nvPr userDrawn="1"/>
        </p:nvPicPr>
        <p:blipFill rotWithShape="1">
          <a:blip r:embed="rId2" cstate="print">
            <a:extLst>
              <a:ext uri="{28A0092B-C50C-407E-A947-70E740481C1C}">
                <a14:useLocalDpi xmlns:a14="http://schemas.microsoft.com/office/drawing/2010/main" val="0"/>
              </a:ext>
            </a:extLst>
          </a:blip>
          <a:srcRect b="18140"/>
          <a:stretch/>
        </p:blipFill>
        <p:spPr>
          <a:xfrm>
            <a:off x="1956" y="4251554"/>
            <a:ext cx="9144000" cy="883169"/>
          </a:xfrm>
          <a:prstGeom prst="rect">
            <a:avLst/>
          </a:prstGeom>
        </p:spPr>
      </p:pic>
      <p:sp>
        <p:nvSpPr>
          <p:cNvPr id="3" name="TextBox 2"/>
          <p:cNvSpPr txBox="1"/>
          <p:nvPr userDrawn="1"/>
        </p:nvSpPr>
        <p:spPr>
          <a:xfrm>
            <a:off x="127218" y="2746824"/>
            <a:ext cx="6639341" cy="1384995"/>
          </a:xfrm>
          <a:prstGeom prst="rect">
            <a:avLst/>
          </a:prstGeom>
          <a:noFill/>
        </p:spPr>
        <p:txBody>
          <a:bodyPr wrap="square" rtlCol="0">
            <a:spAutoFit/>
          </a:bodyPr>
          <a:lstStyle/>
          <a:p>
            <a:r>
              <a:rPr lang="en-US" sz="1200">
                <a:solidFill>
                  <a:srgbClr val="695E4A"/>
                </a:solidFill>
                <a:latin typeface="Calibri" panose="020F0502020204030204" pitchFamily="34" charset="0"/>
              </a:rPr>
              <a:t>For more information, contact CDC</a:t>
            </a:r>
            <a:br>
              <a:rPr lang="en-US" sz="1200">
                <a:solidFill>
                  <a:srgbClr val="695E4A"/>
                </a:solidFill>
                <a:latin typeface="Calibri" panose="020F0502020204030204" pitchFamily="34" charset="0"/>
              </a:rPr>
            </a:br>
            <a:r>
              <a:rPr lang="en-US" sz="1200">
                <a:solidFill>
                  <a:srgbClr val="695E4A"/>
                </a:solidFill>
                <a:latin typeface="Calibri" panose="020F0502020204030204" pitchFamily="34" charset="0"/>
              </a:rPr>
              <a:t>1-800-CDC-INFO (232-4636)</a:t>
            </a:r>
            <a:br>
              <a:rPr lang="en-US" sz="1200">
                <a:solidFill>
                  <a:srgbClr val="695E4A"/>
                </a:solidFill>
                <a:latin typeface="Calibri" panose="020F0502020204030204" pitchFamily="34" charset="0"/>
              </a:rPr>
            </a:br>
            <a:r>
              <a:rPr lang="en-US" sz="1200">
                <a:solidFill>
                  <a:srgbClr val="695E4A"/>
                </a:solidFill>
                <a:latin typeface="Calibri" panose="020F0502020204030204" pitchFamily="34" charset="0"/>
              </a:rPr>
              <a:t>TTY:  1-888-232-6348    www.cdc.gov</a:t>
            </a:r>
            <a:br>
              <a:rPr lang="en-US" sz="1200">
                <a:solidFill>
                  <a:srgbClr val="695E4A"/>
                </a:solidFill>
                <a:latin typeface="Calibri" panose="020F0502020204030204" pitchFamily="34" charset="0"/>
              </a:rPr>
            </a:br>
            <a:br>
              <a:rPr lang="en-US" sz="1200">
                <a:solidFill>
                  <a:srgbClr val="695E4A"/>
                </a:solidFill>
                <a:latin typeface="Calibri" panose="020F0502020204030204" pitchFamily="34" charset="0"/>
              </a:rPr>
            </a:br>
            <a:br>
              <a:rPr lang="en-US" sz="1200">
                <a:solidFill>
                  <a:srgbClr val="695E4A"/>
                </a:solidFill>
                <a:latin typeface="Calibri" panose="020F0502020204030204" pitchFamily="34" charset="0"/>
              </a:rPr>
            </a:br>
            <a:r>
              <a:rPr lang="en-US" sz="1200">
                <a:solidFill>
                  <a:srgbClr val="695E4A"/>
                </a:solidFill>
                <a:latin typeface="Calibri" panose="020F0502020204030204" pitchFamily="34" charset="0"/>
              </a:rPr>
              <a:t>The findings and conclusions in this report are those of the authors and do not necessarily represent the official position of the Centers for Disease Control and Prevention.</a:t>
            </a:r>
          </a:p>
        </p:txBody>
      </p:sp>
      <p:grpSp>
        <p:nvGrpSpPr>
          <p:cNvPr id="2" name="Group 1"/>
          <p:cNvGrpSpPr/>
          <p:nvPr userDrawn="1"/>
        </p:nvGrpSpPr>
        <p:grpSpPr>
          <a:xfrm>
            <a:off x="0" y="4246855"/>
            <a:ext cx="9144000" cy="887868"/>
            <a:chOff x="0" y="-11827"/>
            <a:chExt cx="9144000" cy="170018"/>
          </a:xfrm>
        </p:grpSpPr>
        <p:sp>
          <p:nvSpPr>
            <p:cNvPr id="6" name="bk object 25"/>
            <p:cNvSpPr/>
            <p:nvPr userDrawn="1"/>
          </p:nvSpPr>
          <p:spPr>
            <a:xfrm>
              <a:off x="0" y="-11827"/>
              <a:ext cx="522365" cy="170018"/>
            </a:xfrm>
            <a:custGeom>
              <a:avLst/>
              <a:gdLst/>
              <a:ahLst/>
              <a:cxnLst/>
              <a:rect l="l" t="t" r="r" b="b"/>
              <a:pathLst>
                <a:path w="1047115" h="1413510">
                  <a:moveTo>
                    <a:pt x="1046875" y="0"/>
                  </a:moveTo>
                  <a:lnTo>
                    <a:pt x="0" y="0"/>
                  </a:lnTo>
                  <a:lnTo>
                    <a:pt x="0" y="1412925"/>
                  </a:lnTo>
                  <a:lnTo>
                    <a:pt x="869393" y="1412925"/>
                  </a:lnTo>
                  <a:lnTo>
                    <a:pt x="1046875" y="0"/>
                  </a:lnTo>
                  <a:close/>
                </a:path>
              </a:pathLst>
            </a:custGeom>
            <a:solidFill>
              <a:srgbClr val="103064"/>
            </a:solidFill>
          </p:spPr>
          <p:txBody>
            <a:bodyPr wrap="square" lIns="0" tIns="0" rIns="0" bIns="0" rtlCol="0"/>
            <a:lstStyle/>
            <a:p>
              <a:endParaRPr/>
            </a:p>
          </p:txBody>
        </p:sp>
        <p:sp>
          <p:nvSpPr>
            <p:cNvPr id="7" name="bk object 26"/>
            <p:cNvSpPr/>
            <p:nvPr userDrawn="1"/>
          </p:nvSpPr>
          <p:spPr>
            <a:xfrm>
              <a:off x="340051" y="-11827"/>
              <a:ext cx="863535" cy="170018"/>
            </a:xfrm>
            <a:custGeom>
              <a:avLst/>
              <a:gdLst/>
              <a:ahLst/>
              <a:cxnLst/>
              <a:rect l="l" t="t" r="r" b="b"/>
              <a:pathLst>
                <a:path w="1731010" h="1413510">
                  <a:moveTo>
                    <a:pt x="1730918" y="0"/>
                  </a:moveTo>
                  <a:lnTo>
                    <a:pt x="179633" y="0"/>
                  </a:lnTo>
                  <a:lnTo>
                    <a:pt x="0" y="1412925"/>
                  </a:lnTo>
                  <a:lnTo>
                    <a:pt x="1296345" y="1412925"/>
                  </a:lnTo>
                  <a:lnTo>
                    <a:pt x="1730918" y="0"/>
                  </a:lnTo>
                  <a:close/>
                </a:path>
              </a:pathLst>
            </a:custGeom>
            <a:solidFill>
              <a:srgbClr val="1D56B3"/>
            </a:solidFill>
          </p:spPr>
          <p:txBody>
            <a:bodyPr wrap="square" lIns="0" tIns="0" rIns="0" bIns="0" rtlCol="0"/>
            <a:lstStyle/>
            <a:p>
              <a:endParaRPr/>
            </a:p>
          </p:txBody>
        </p:sp>
        <p:sp>
          <p:nvSpPr>
            <p:cNvPr id="8" name="bk object 27"/>
            <p:cNvSpPr/>
            <p:nvPr userDrawn="1"/>
          </p:nvSpPr>
          <p:spPr>
            <a:xfrm>
              <a:off x="878274" y="-11827"/>
              <a:ext cx="1343452" cy="170018"/>
            </a:xfrm>
            <a:custGeom>
              <a:avLst/>
              <a:gdLst/>
              <a:ahLst/>
              <a:cxnLst/>
              <a:rect l="l" t="t" r="r" b="b"/>
              <a:pathLst>
                <a:path w="2693035" h="1413510">
                  <a:moveTo>
                    <a:pt x="2692774" y="0"/>
                  </a:moveTo>
                  <a:lnTo>
                    <a:pt x="435654" y="0"/>
                  </a:lnTo>
                  <a:lnTo>
                    <a:pt x="0" y="1412925"/>
                  </a:lnTo>
                  <a:lnTo>
                    <a:pt x="1878492" y="1412925"/>
                  </a:lnTo>
                  <a:lnTo>
                    <a:pt x="2692774" y="0"/>
                  </a:lnTo>
                  <a:close/>
                </a:path>
              </a:pathLst>
            </a:custGeom>
            <a:solidFill>
              <a:srgbClr val="103064"/>
            </a:solidFill>
          </p:spPr>
          <p:txBody>
            <a:bodyPr wrap="square" lIns="0" tIns="0" rIns="0" bIns="0" rtlCol="0"/>
            <a:lstStyle/>
            <a:p>
              <a:endParaRPr/>
            </a:p>
          </p:txBody>
        </p:sp>
        <p:sp>
          <p:nvSpPr>
            <p:cNvPr id="9" name="bk object 28"/>
            <p:cNvSpPr/>
            <p:nvPr userDrawn="1"/>
          </p:nvSpPr>
          <p:spPr>
            <a:xfrm>
              <a:off x="1654598" y="-11827"/>
              <a:ext cx="1362458" cy="170018"/>
            </a:xfrm>
            <a:custGeom>
              <a:avLst/>
              <a:gdLst/>
              <a:ahLst/>
              <a:cxnLst/>
              <a:rect l="l" t="t" r="r" b="b"/>
              <a:pathLst>
                <a:path w="2731134" h="1413510">
                  <a:moveTo>
                    <a:pt x="2730969" y="0"/>
                  </a:moveTo>
                  <a:lnTo>
                    <a:pt x="816445" y="0"/>
                  </a:lnTo>
                  <a:lnTo>
                    <a:pt x="0" y="1412925"/>
                  </a:lnTo>
                  <a:lnTo>
                    <a:pt x="1593978" y="1412925"/>
                  </a:lnTo>
                  <a:lnTo>
                    <a:pt x="2730969" y="0"/>
                  </a:lnTo>
                  <a:close/>
                </a:path>
              </a:pathLst>
            </a:custGeom>
            <a:solidFill>
              <a:srgbClr val="1E59B8"/>
            </a:solidFill>
          </p:spPr>
          <p:txBody>
            <a:bodyPr wrap="square" lIns="0" tIns="0" rIns="0" bIns="0" rtlCol="0"/>
            <a:lstStyle/>
            <a:p>
              <a:endParaRPr/>
            </a:p>
          </p:txBody>
        </p:sp>
        <p:sp>
          <p:nvSpPr>
            <p:cNvPr id="10" name="bk object 29"/>
            <p:cNvSpPr/>
            <p:nvPr userDrawn="1"/>
          </p:nvSpPr>
          <p:spPr>
            <a:xfrm>
              <a:off x="2304805" y="-11827"/>
              <a:ext cx="937659" cy="170018"/>
            </a:xfrm>
            <a:custGeom>
              <a:avLst/>
              <a:gdLst/>
              <a:ahLst/>
              <a:cxnLst/>
              <a:rect l="l" t="t" r="r" b="b"/>
              <a:pathLst>
                <a:path w="1879600" h="1413510">
                  <a:moveTo>
                    <a:pt x="1879368" y="0"/>
                  </a:moveTo>
                  <a:lnTo>
                    <a:pt x="1140221" y="0"/>
                  </a:lnTo>
                  <a:lnTo>
                    <a:pt x="0" y="1412925"/>
                  </a:lnTo>
                  <a:lnTo>
                    <a:pt x="621900" y="1412925"/>
                  </a:lnTo>
                  <a:lnTo>
                    <a:pt x="1879368" y="0"/>
                  </a:lnTo>
                  <a:close/>
                </a:path>
              </a:pathLst>
            </a:custGeom>
            <a:solidFill>
              <a:srgbClr val="17468F"/>
            </a:solidFill>
          </p:spPr>
          <p:txBody>
            <a:bodyPr wrap="square" lIns="0" tIns="0" rIns="0" bIns="0" rtlCol="0"/>
            <a:lstStyle/>
            <a:p>
              <a:endParaRPr/>
            </a:p>
          </p:txBody>
        </p:sp>
        <p:sp>
          <p:nvSpPr>
            <p:cNvPr id="11" name="bk object 30"/>
            <p:cNvSpPr/>
            <p:nvPr userDrawn="1"/>
          </p:nvSpPr>
          <p:spPr>
            <a:xfrm>
              <a:off x="2554809" y="-11827"/>
              <a:ext cx="2483849" cy="170018"/>
            </a:xfrm>
            <a:custGeom>
              <a:avLst/>
              <a:gdLst/>
              <a:ahLst/>
              <a:cxnLst/>
              <a:rect l="l" t="t" r="r" b="b"/>
              <a:pathLst>
                <a:path w="4979034" h="1413510">
                  <a:moveTo>
                    <a:pt x="4978576" y="0"/>
                  </a:moveTo>
                  <a:lnTo>
                    <a:pt x="1262846" y="0"/>
                  </a:lnTo>
                  <a:lnTo>
                    <a:pt x="0" y="1412925"/>
                  </a:lnTo>
                  <a:lnTo>
                    <a:pt x="3093828" y="1412925"/>
                  </a:lnTo>
                  <a:lnTo>
                    <a:pt x="4978576" y="0"/>
                  </a:lnTo>
                  <a:close/>
                </a:path>
              </a:pathLst>
            </a:custGeom>
            <a:solidFill>
              <a:srgbClr val="1E59B8"/>
            </a:solidFill>
          </p:spPr>
          <p:txBody>
            <a:bodyPr wrap="square" lIns="0" tIns="0" rIns="0" bIns="0" rtlCol="0"/>
            <a:lstStyle/>
            <a:p>
              <a:endParaRPr/>
            </a:p>
          </p:txBody>
        </p:sp>
        <p:sp>
          <p:nvSpPr>
            <p:cNvPr id="12" name="bk object 31"/>
            <p:cNvSpPr/>
            <p:nvPr userDrawn="1"/>
          </p:nvSpPr>
          <p:spPr>
            <a:xfrm>
              <a:off x="3835845" y="-11827"/>
              <a:ext cx="1915234" cy="170018"/>
            </a:xfrm>
            <a:custGeom>
              <a:avLst/>
              <a:gdLst/>
              <a:ahLst/>
              <a:cxnLst/>
              <a:rect l="l" t="t" r="r" b="b"/>
              <a:pathLst>
                <a:path w="3839209" h="1413510">
                  <a:moveTo>
                    <a:pt x="3838727" y="0"/>
                  </a:moveTo>
                  <a:lnTo>
                    <a:pt x="1891189" y="0"/>
                  </a:lnTo>
                  <a:lnTo>
                    <a:pt x="0" y="1412925"/>
                  </a:lnTo>
                  <a:lnTo>
                    <a:pt x="1625414" y="1412925"/>
                  </a:lnTo>
                  <a:lnTo>
                    <a:pt x="3838727" y="0"/>
                  </a:lnTo>
                  <a:close/>
                </a:path>
              </a:pathLst>
            </a:custGeom>
            <a:solidFill>
              <a:srgbClr val="536DB3"/>
            </a:solidFill>
          </p:spPr>
          <p:txBody>
            <a:bodyPr wrap="square" lIns="0" tIns="0" rIns="0" bIns="0" rtlCol="0"/>
            <a:lstStyle/>
            <a:p>
              <a:endParaRPr/>
            </a:p>
          </p:txBody>
        </p:sp>
        <p:sp>
          <p:nvSpPr>
            <p:cNvPr id="13" name="bk object 32"/>
            <p:cNvSpPr/>
            <p:nvPr userDrawn="1"/>
          </p:nvSpPr>
          <p:spPr>
            <a:xfrm>
              <a:off x="4458868" y="-11827"/>
              <a:ext cx="4685132" cy="170018"/>
            </a:xfrm>
            <a:custGeom>
              <a:avLst/>
              <a:gdLst/>
              <a:ahLst/>
              <a:cxnLst/>
              <a:rect l="l" t="t" r="r" b="b"/>
              <a:pathLst>
                <a:path w="9391650" h="1413510">
                  <a:moveTo>
                    <a:pt x="9391076" y="0"/>
                  </a:moveTo>
                  <a:lnTo>
                    <a:pt x="2213316" y="0"/>
                  </a:lnTo>
                  <a:lnTo>
                    <a:pt x="0" y="1412929"/>
                  </a:lnTo>
                  <a:lnTo>
                    <a:pt x="9391076" y="1412929"/>
                  </a:lnTo>
                  <a:lnTo>
                    <a:pt x="9391076" y="0"/>
                  </a:lnTo>
                  <a:close/>
                </a:path>
              </a:pathLst>
            </a:custGeom>
            <a:gradFill>
              <a:gsLst>
                <a:gs pos="0">
                  <a:srgbClr val="103064"/>
                </a:gs>
                <a:gs pos="100000">
                  <a:srgbClr val="17468F"/>
                </a:gs>
              </a:gsLst>
              <a:lin ang="0" scaled="0"/>
            </a:gradFill>
          </p:spPr>
          <p:txBody>
            <a:bodyPr wrap="square" lIns="0" tIns="0" rIns="0" bIns="0" rtlCol="0"/>
            <a:lstStyle/>
            <a:p>
              <a:endParaRPr/>
            </a:p>
          </p:txBody>
        </p:sp>
      </p:grpSp>
      <p:pic>
        <p:nvPicPr>
          <p:cNvPr id="36" name="Picture 35"/>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160129" y="4327565"/>
            <a:ext cx="1895548" cy="726447"/>
          </a:xfrm>
          <a:prstGeom prst="rect">
            <a:avLst/>
          </a:prstGeom>
        </p:spPr>
      </p:pic>
    </p:spTree>
    <p:extLst>
      <p:ext uri="{BB962C8B-B14F-4D97-AF65-F5344CB8AC3E}">
        <p14:creationId xmlns:p14="http://schemas.microsoft.com/office/powerpoint/2010/main" val="2831646692"/>
      </p:ext>
    </p:extLst>
  </p:cSld>
  <p:clrMapOvr>
    <a:masterClrMapping/>
  </p:clrMapOvr>
  <p:transition>
    <p:fad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_CLOSING">
    <p:spTree>
      <p:nvGrpSpPr>
        <p:cNvPr id="1" name=""/>
        <p:cNvGrpSpPr/>
        <p:nvPr/>
      </p:nvGrpSpPr>
      <p:grpSpPr>
        <a:xfrm>
          <a:off x="0" y="0"/>
          <a:ext cx="0" cy="0"/>
          <a:chOff x="0" y="0"/>
          <a:chExt cx="0" cy="0"/>
        </a:xfrm>
      </p:grpSpPr>
      <p:pic>
        <p:nvPicPr>
          <p:cNvPr id="26" name="Picture 25" descr="A tall building in a city&#10;&#10;Description automatically generated">
            <a:extLst>
              <a:ext uri="{FF2B5EF4-FFF2-40B4-BE49-F238E27FC236}">
                <a16:creationId xmlns:a16="http://schemas.microsoft.com/office/drawing/2014/main" id="{89785A3B-6C5C-45C7-B895-8A1A9ACE30CF}"/>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1"/>
            <a:ext cx="9144000" cy="5143501"/>
          </a:xfrm>
          <a:prstGeom prst="rect">
            <a:avLst/>
          </a:prstGeom>
        </p:spPr>
      </p:pic>
      <p:sp>
        <p:nvSpPr>
          <p:cNvPr id="3" name="TextBox 2"/>
          <p:cNvSpPr txBox="1"/>
          <p:nvPr userDrawn="1"/>
        </p:nvSpPr>
        <p:spPr>
          <a:xfrm>
            <a:off x="127218" y="3656862"/>
            <a:ext cx="6639341" cy="1384995"/>
          </a:xfrm>
          <a:prstGeom prst="rect">
            <a:avLst/>
          </a:prstGeom>
          <a:noFill/>
        </p:spPr>
        <p:txBody>
          <a:bodyPr wrap="square" rtlCol="0">
            <a:spAutoFit/>
          </a:bodyPr>
          <a:lstStyle/>
          <a:p>
            <a:r>
              <a:rPr lang="en-US" sz="1200">
                <a:solidFill>
                  <a:schemeClr val="bg2"/>
                </a:solidFill>
                <a:latin typeface="Calibri" panose="020F0502020204030204" pitchFamily="34" charset="0"/>
              </a:rPr>
              <a:t>For more information, contact CDC</a:t>
            </a:r>
            <a:br>
              <a:rPr lang="en-US" sz="1200">
                <a:solidFill>
                  <a:schemeClr val="bg2"/>
                </a:solidFill>
                <a:latin typeface="Calibri" panose="020F0502020204030204" pitchFamily="34" charset="0"/>
              </a:rPr>
            </a:br>
            <a:r>
              <a:rPr lang="en-US" sz="1200">
                <a:solidFill>
                  <a:schemeClr val="bg2"/>
                </a:solidFill>
                <a:latin typeface="Calibri" panose="020F0502020204030204" pitchFamily="34" charset="0"/>
              </a:rPr>
              <a:t>1-800-CDC-INFO (232-4636)</a:t>
            </a:r>
            <a:br>
              <a:rPr lang="en-US" sz="1200">
                <a:solidFill>
                  <a:schemeClr val="bg2"/>
                </a:solidFill>
                <a:latin typeface="Calibri" panose="020F0502020204030204" pitchFamily="34" charset="0"/>
              </a:rPr>
            </a:br>
            <a:r>
              <a:rPr lang="en-US" sz="1200">
                <a:solidFill>
                  <a:schemeClr val="bg2"/>
                </a:solidFill>
                <a:latin typeface="Calibri" panose="020F0502020204030204" pitchFamily="34" charset="0"/>
              </a:rPr>
              <a:t>TTY:  1-888-232-6348    www.cdc.gov</a:t>
            </a:r>
            <a:br>
              <a:rPr lang="en-US" sz="1200">
                <a:solidFill>
                  <a:schemeClr val="bg2"/>
                </a:solidFill>
                <a:latin typeface="Calibri" panose="020F0502020204030204" pitchFamily="34" charset="0"/>
              </a:rPr>
            </a:br>
            <a:br>
              <a:rPr lang="en-US" sz="1200">
                <a:solidFill>
                  <a:schemeClr val="bg2"/>
                </a:solidFill>
                <a:latin typeface="Calibri" panose="020F0502020204030204" pitchFamily="34" charset="0"/>
              </a:rPr>
            </a:br>
            <a:br>
              <a:rPr lang="en-US" sz="1200">
                <a:solidFill>
                  <a:schemeClr val="bg2"/>
                </a:solidFill>
                <a:latin typeface="Calibri" panose="020F0502020204030204" pitchFamily="34" charset="0"/>
              </a:rPr>
            </a:br>
            <a:r>
              <a:rPr lang="en-US" sz="1200">
                <a:solidFill>
                  <a:schemeClr val="bg2"/>
                </a:solidFill>
                <a:latin typeface="Calibri" panose="020F0502020204030204" pitchFamily="34" charset="0"/>
              </a:rPr>
              <a:t>The findings and conclusions in this report are those of the authors and do not necessarily represent the official position of the Centers for Disease Control and Prevention.</a:t>
            </a:r>
          </a:p>
        </p:txBody>
      </p:sp>
      <p:pic>
        <p:nvPicPr>
          <p:cNvPr id="25" name="Picture 24"/>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716185" y="4339720"/>
            <a:ext cx="1225267" cy="702137"/>
          </a:xfrm>
          <a:prstGeom prst="rect">
            <a:avLst/>
          </a:prstGeom>
        </p:spPr>
      </p:pic>
    </p:spTree>
    <p:extLst>
      <p:ext uri="{BB962C8B-B14F-4D97-AF65-F5344CB8AC3E}">
        <p14:creationId xmlns:p14="http://schemas.microsoft.com/office/powerpoint/2010/main" val="4052814442"/>
      </p:ext>
    </p:extLst>
  </p:cSld>
  <p:clrMapOvr>
    <a:masterClrMapping/>
  </p:clrMapOvr>
  <p:transition>
    <p:fad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TITLE_OD">
    <p:spTree>
      <p:nvGrpSpPr>
        <p:cNvPr id="1" name=""/>
        <p:cNvGrpSpPr/>
        <p:nvPr/>
      </p:nvGrpSpPr>
      <p:grpSpPr>
        <a:xfrm>
          <a:off x="0" y="0"/>
          <a:ext cx="0" cy="0"/>
          <a:chOff x="0" y="0"/>
          <a:chExt cx="0" cy="0"/>
        </a:xfrm>
      </p:grpSpPr>
      <p:pic>
        <p:nvPicPr>
          <p:cNvPr id="3" name="Picture 2" descr="Background pattern&#10;&#10;Description automatically generated">
            <a:extLst>
              <a:ext uri="{FF2B5EF4-FFF2-40B4-BE49-F238E27FC236}">
                <a16:creationId xmlns:a16="http://schemas.microsoft.com/office/drawing/2014/main" id="{28EB938A-05FC-ECD6-C675-6AF4DC1D03F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0"/>
            <a:ext cx="9143999" cy="5143500"/>
          </a:xfrm>
          <a:prstGeom prst="rect">
            <a:avLst/>
          </a:prstGeom>
        </p:spPr>
      </p:pic>
      <p:sp>
        <p:nvSpPr>
          <p:cNvPr id="11" name="Title 1"/>
          <p:cNvSpPr>
            <a:spLocks noGrp="1"/>
          </p:cNvSpPr>
          <p:nvPr>
            <p:ph type="title"/>
          </p:nvPr>
        </p:nvSpPr>
        <p:spPr>
          <a:xfrm>
            <a:off x="342900" y="1377654"/>
            <a:ext cx="8435340" cy="866834"/>
          </a:xfrm>
          <a:prstGeom prst="rect">
            <a:avLst/>
          </a:prstGeom>
        </p:spPr>
        <p:txBody>
          <a:bodyPr>
            <a:normAutofit/>
          </a:bodyPr>
          <a:lstStyle>
            <a:lvl1pPr algn="l">
              <a:lnSpc>
                <a:spcPts val="3000"/>
              </a:lnSpc>
              <a:defRPr sz="2850" b="1" baseline="0">
                <a:solidFill>
                  <a:schemeClr val="bg1"/>
                </a:solidFill>
                <a:effectLst/>
                <a:latin typeface="+mj-lt"/>
              </a:defRPr>
            </a:lvl1pPr>
          </a:lstStyle>
          <a:p>
            <a:r>
              <a:rPr lang="en-US"/>
              <a:t>Click to edit Master title style</a:t>
            </a:r>
          </a:p>
        </p:txBody>
      </p:sp>
      <p:sp>
        <p:nvSpPr>
          <p:cNvPr id="5" name="Subtitle 2"/>
          <p:cNvSpPr>
            <a:spLocks noGrp="1"/>
          </p:cNvSpPr>
          <p:nvPr>
            <p:ph type="subTitle" idx="1"/>
          </p:nvPr>
        </p:nvSpPr>
        <p:spPr>
          <a:xfrm>
            <a:off x="342900" y="2482612"/>
            <a:ext cx="8435340" cy="342900"/>
          </a:xfrm>
          <a:prstGeom prst="rect">
            <a:avLst/>
          </a:prstGeom>
        </p:spPr>
        <p:txBody>
          <a:bodyPr/>
          <a:lstStyle>
            <a:lvl1pPr marL="0" indent="0" algn="l">
              <a:buNone/>
              <a:defRPr sz="2000" b="1" baseline="0">
                <a:solidFill>
                  <a:srgbClr val="FFC000"/>
                </a:solidFill>
                <a:effectLst/>
                <a:latin typeface="+mn-lt"/>
              </a:defRPr>
            </a:lvl1pPr>
            <a:lvl2pPr marL="457189" indent="0" algn="ctr">
              <a:buNone/>
              <a:defRPr>
                <a:solidFill>
                  <a:schemeClr val="tx1">
                    <a:tint val="75000"/>
                  </a:schemeClr>
                </a:solidFill>
              </a:defRPr>
            </a:lvl2pPr>
            <a:lvl3pPr marL="914378" indent="0" algn="ctr">
              <a:buNone/>
              <a:defRPr>
                <a:solidFill>
                  <a:schemeClr val="tx1">
                    <a:tint val="75000"/>
                  </a:schemeClr>
                </a:solidFill>
              </a:defRPr>
            </a:lvl3pPr>
            <a:lvl4pPr marL="1371566" indent="0" algn="ctr">
              <a:buNone/>
              <a:defRPr>
                <a:solidFill>
                  <a:schemeClr val="tx1">
                    <a:tint val="75000"/>
                  </a:schemeClr>
                </a:solidFill>
              </a:defRPr>
            </a:lvl4pPr>
            <a:lvl5pPr marL="1828754" indent="0" algn="ctr">
              <a:buNone/>
              <a:defRPr>
                <a:solidFill>
                  <a:schemeClr val="tx1">
                    <a:tint val="75000"/>
                  </a:schemeClr>
                </a:solidFill>
              </a:defRPr>
            </a:lvl5pPr>
            <a:lvl6pPr marL="2285943" indent="0" algn="ctr">
              <a:buNone/>
              <a:defRPr>
                <a:solidFill>
                  <a:schemeClr val="tx1">
                    <a:tint val="75000"/>
                  </a:schemeClr>
                </a:solidFill>
              </a:defRPr>
            </a:lvl6pPr>
            <a:lvl7pPr marL="2743132" indent="0" algn="ctr">
              <a:buNone/>
              <a:defRPr>
                <a:solidFill>
                  <a:schemeClr val="tx1">
                    <a:tint val="75000"/>
                  </a:schemeClr>
                </a:solidFill>
              </a:defRPr>
            </a:lvl7pPr>
            <a:lvl8pPr marL="3200320" indent="0" algn="ctr">
              <a:buNone/>
              <a:defRPr>
                <a:solidFill>
                  <a:schemeClr val="tx1">
                    <a:tint val="75000"/>
                  </a:schemeClr>
                </a:solidFill>
              </a:defRPr>
            </a:lvl8pPr>
            <a:lvl9pPr marL="3657509" indent="0" algn="ctr">
              <a:buNone/>
              <a:defRPr>
                <a:solidFill>
                  <a:schemeClr val="tx1">
                    <a:tint val="75000"/>
                  </a:schemeClr>
                </a:solidFill>
              </a:defRPr>
            </a:lvl9pPr>
          </a:lstStyle>
          <a:p>
            <a:r>
              <a:rPr lang="en-US"/>
              <a:t>Click to edit Master subtitle style</a:t>
            </a:r>
          </a:p>
        </p:txBody>
      </p:sp>
      <p:sp>
        <p:nvSpPr>
          <p:cNvPr id="9" name="Text Placeholder 8"/>
          <p:cNvSpPr>
            <a:spLocks noGrp="1"/>
          </p:cNvSpPr>
          <p:nvPr>
            <p:ph type="body" sz="quarter" idx="10"/>
          </p:nvPr>
        </p:nvSpPr>
        <p:spPr>
          <a:xfrm>
            <a:off x="342900" y="3297614"/>
            <a:ext cx="8435340" cy="971550"/>
          </a:xfrm>
          <a:prstGeom prst="rect">
            <a:avLst/>
          </a:prstGeom>
        </p:spPr>
        <p:txBody>
          <a:bodyPr/>
          <a:lstStyle>
            <a:lvl1pPr marL="0" indent="0" algn="l">
              <a:lnSpc>
                <a:spcPts val="2000"/>
              </a:lnSpc>
              <a:buNone/>
              <a:defRPr sz="1800" baseline="0">
                <a:solidFill>
                  <a:schemeClr val="bg1"/>
                </a:solidFill>
                <a:latin typeface="+mn-lt"/>
              </a:defRPr>
            </a:lvl1pPr>
            <a:lvl2pPr algn="ctr">
              <a:defRPr>
                <a:solidFill>
                  <a:schemeClr val="tx2"/>
                </a:solidFill>
              </a:defRPr>
            </a:lvl2pPr>
            <a:lvl3pPr algn="ctr">
              <a:defRPr>
                <a:solidFill>
                  <a:schemeClr val="tx2"/>
                </a:solidFill>
              </a:defRPr>
            </a:lvl3pPr>
            <a:lvl4pPr algn="ctr">
              <a:defRPr>
                <a:solidFill>
                  <a:schemeClr val="tx2"/>
                </a:solidFill>
              </a:defRPr>
            </a:lvl4pPr>
            <a:lvl5pPr algn="ctr">
              <a:defRPr>
                <a:solidFill>
                  <a:schemeClr val="tx2"/>
                </a:solidFill>
              </a:defRPr>
            </a:lvl5pPr>
          </a:lstStyle>
          <a:p>
            <a:pPr lvl="0"/>
            <a:r>
              <a:rPr lang="en-US"/>
              <a:t>Click to edit Master text styles</a:t>
            </a:r>
          </a:p>
        </p:txBody>
      </p:sp>
      <p:sp>
        <p:nvSpPr>
          <p:cNvPr id="18" name="TextBox 17"/>
          <p:cNvSpPr txBox="1"/>
          <p:nvPr/>
        </p:nvSpPr>
        <p:spPr>
          <a:xfrm>
            <a:off x="342900" y="183069"/>
            <a:ext cx="6903076" cy="802588"/>
          </a:xfrm>
          <a:prstGeom prst="rect">
            <a:avLst/>
          </a:prstGeom>
          <a:noFill/>
        </p:spPr>
        <p:txBody>
          <a:bodyPr wrap="square" rtlCol="0" anchor="ctr" anchorCtr="0">
            <a:noAutofit/>
          </a:bodyPr>
          <a:lstStyle/>
          <a:p>
            <a:r>
              <a:rPr lang="en-US" sz="2100" b="1">
                <a:solidFill>
                  <a:schemeClr val="bg1"/>
                </a:solidFill>
                <a:latin typeface="Corbel" panose="020B0503020204020204" pitchFamily="34" charset="0"/>
              </a:rPr>
              <a:t>U.S. Centers for Disease Control and Prevention</a:t>
            </a:r>
          </a:p>
          <a:p>
            <a:pPr marL="0" marR="0" lvl="0" indent="0" algn="l" defTabSz="685800" rtl="0" eaLnBrk="0" fontAlgn="base" latinLnBrk="0" hangingPunct="0">
              <a:lnSpc>
                <a:spcPct val="100000"/>
              </a:lnSpc>
              <a:spcBef>
                <a:spcPct val="0"/>
              </a:spcBef>
              <a:spcAft>
                <a:spcPct val="0"/>
              </a:spcAft>
              <a:buClrTx/>
              <a:buSzTx/>
              <a:buFontTx/>
              <a:buNone/>
              <a:tabLst/>
              <a:defRPr/>
            </a:pPr>
            <a:r>
              <a:rPr lang="en-US" sz="1800">
                <a:solidFill>
                  <a:schemeClr val="bg1"/>
                </a:solidFill>
                <a:latin typeface="+mj-lt"/>
              </a:rPr>
              <a:t>National Center for Immunization and Respiratory Diseases</a:t>
            </a:r>
          </a:p>
        </p:txBody>
      </p:sp>
      <p:sp>
        <p:nvSpPr>
          <p:cNvPr id="21" name="Rectangle 20"/>
          <p:cNvSpPr/>
          <p:nvPr/>
        </p:nvSpPr>
        <p:spPr>
          <a:xfrm>
            <a:off x="342901" y="4744340"/>
            <a:ext cx="4241801" cy="300082"/>
          </a:xfrm>
          <a:prstGeom prst="rect">
            <a:avLst/>
          </a:prstGeom>
        </p:spPr>
        <p:txBody>
          <a:bodyPr wrap="square" anchor="b" anchorCtr="0">
            <a:spAutoFit/>
          </a:bodyPr>
          <a:lstStyle/>
          <a:p>
            <a:r>
              <a:rPr lang="en-US" sz="675">
                <a:solidFill>
                  <a:schemeClr val="bg1"/>
                </a:solidFill>
                <a:latin typeface="+mj-lt"/>
                <a:ea typeface="Calibri" panose="020F0502020204030204" pitchFamily="34" charset="0"/>
                <a:cs typeface="Times New Roman" panose="02020603050405020304" pitchFamily="18" charset="0"/>
              </a:rPr>
              <a:t>Photographs and images included in this presentation</a:t>
            </a:r>
            <a:r>
              <a:rPr lang="en-US" sz="675" baseline="0">
                <a:solidFill>
                  <a:schemeClr val="bg1"/>
                </a:solidFill>
                <a:latin typeface="+mj-lt"/>
                <a:ea typeface="Calibri" panose="020F0502020204030204" pitchFamily="34" charset="0"/>
                <a:cs typeface="Times New Roman" panose="02020603050405020304" pitchFamily="18" charset="0"/>
              </a:rPr>
              <a:t> </a:t>
            </a:r>
            <a:r>
              <a:rPr lang="en-US" sz="675">
                <a:solidFill>
                  <a:schemeClr val="bg1"/>
                </a:solidFill>
                <a:latin typeface="+mj-lt"/>
                <a:ea typeface="Calibri" panose="020F0502020204030204" pitchFamily="34" charset="0"/>
                <a:cs typeface="Times New Roman" panose="02020603050405020304" pitchFamily="18" charset="0"/>
              </a:rPr>
              <a:t>are licensed solely for CDC/NCIRD online and presentation use. No rights are implied or extended for use in printing or any use by other CDC CIOs or any external audiences.</a:t>
            </a:r>
          </a:p>
        </p:txBody>
      </p:sp>
      <p:pic>
        <p:nvPicPr>
          <p:cNvPr id="1026" name="Picture 2">
            <a:extLst>
              <a:ext uri="{FF2B5EF4-FFF2-40B4-BE49-F238E27FC236}">
                <a16:creationId xmlns:a16="http://schemas.microsoft.com/office/drawing/2014/main" id="{9C3A9FB6-CCBC-4E47-184E-85140972DE10}"/>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7692390" y="4166206"/>
            <a:ext cx="1428750" cy="9429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6348335"/>
      </p:ext>
    </p:extLst>
  </p:cSld>
  <p:clrMapOvr>
    <a:masterClrMapping/>
  </p:clrMapOvr>
  <p:transition>
    <p:fade/>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DATA SLIDE_OD">
    <p:spTree>
      <p:nvGrpSpPr>
        <p:cNvPr id="1" name=""/>
        <p:cNvGrpSpPr/>
        <p:nvPr/>
      </p:nvGrpSpPr>
      <p:grpSpPr>
        <a:xfrm>
          <a:off x="0" y="0"/>
          <a:ext cx="0" cy="0"/>
          <a:chOff x="0" y="0"/>
          <a:chExt cx="0" cy="0"/>
        </a:xfrm>
      </p:grpSpPr>
      <p:sp>
        <p:nvSpPr>
          <p:cNvPr id="4" name="Content Placeholder 3"/>
          <p:cNvSpPr>
            <a:spLocks noGrp="1"/>
          </p:cNvSpPr>
          <p:nvPr>
            <p:ph sz="quarter" idx="14"/>
          </p:nvPr>
        </p:nvSpPr>
        <p:spPr>
          <a:xfrm>
            <a:off x="342900" y="1165622"/>
            <a:ext cx="8435340" cy="346590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Title 1"/>
          <p:cNvSpPr>
            <a:spLocks noGrp="1"/>
          </p:cNvSpPr>
          <p:nvPr>
            <p:ph type="title"/>
          </p:nvPr>
        </p:nvSpPr>
        <p:spPr/>
        <p:txBody>
          <a:bodyPr/>
          <a:lstStyle/>
          <a:p>
            <a:r>
              <a:rPr lang="en-US"/>
              <a:t>Click to edit Master title style</a:t>
            </a:r>
          </a:p>
        </p:txBody>
      </p:sp>
      <p:sp>
        <p:nvSpPr>
          <p:cNvPr id="5" name="Text Placeholder 4"/>
          <p:cNvSpPr>
            <a:spLocks noGrp="1"/>
          </p:cNvSpPr>
          <p:nvPr>
            <p:ph type="body" sz="quarter" idx="13" hasCustomPrompt="1"/>
          </p:nvPr>
        </p:nvSpPr>
        <p:spPr>
          <a:xfrm>
            <a:off x="342900" y="4631532"/>
            <a:ext cx="8435340" cy="413147"/>
          </a:xfrm>
        </p:spPr>
        <p:txBody>
          <a:bodyPr anchor="b" anchorCtr="0"/>
          <a:lstStyle>
            <a:lvl1pPr marL="0" indent="0">
              <a:spcBef>
                <a:spcPts val="150"/>
              </a:spcBef>
              <a:buNone/>
              <a:defRPr sz="900">
                <a:solidFill>
                  <a:schemeClr val="tx2"/>
                </a:solidFill>
              </a:defRPr>
            </a:lvl1pPr>
          </a:lstStyle>
          <a:p>
            <a:pPr lvl="0"/>
            <a:r>
              <a:rPr lang="en-US"/>
              <a:t>*Citations and references</a:t>
            </a:r>
          </a:p>
        </p:txBody>
      </p:sp>
    </p:spTree>
    <p:extLst>
      <p:ext uri="{BB962C8B-B14F-4D97-AF65-F5344CB8AC3E}">
        <p14:creationId xmlns:p14="http://schemas.microsoft.com/office/powerpoint/2010/main" val="1408133257"/>
      </p:ext>
    </p:extLst>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DIVIDER OPTION 1">
    <p:bg>
      <p:bgPr>
        <a:solidFill>
          <a:srgbClr val="0057B7"/>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1" y="3350323"/>
            <a:ext cx="8294913" cy="871538"/>
          </a:xfrm>
          <a:prstGeom prst="rect">
            <a:avLst/>
          </a:prstGeom>
        </p:spPr>
        <p:txBody>
          <a:bodyPr anchor="b"/>
          <a:lstStyle>
            <a:lvl1pPr algn="l">
              <a:defRPr sz="3600" b="1" baseline="0">
                <a:solidFill>
                  <a:schemeClr val="bg2"/>
                </a:solidFill>
                <a:effectLst/>
                <a:latin typeface="Calibri" pitchFamily="34" charset="0"/>
              </a:defRPr>
            </a:lvl1pPr>
          </a:lstStyle>
          <a:p>
            <a:endParaRPr lang="en-US"/>
          </a:p>
        </p:txBody>
      </p:sp>
      <p:sp>
        <p:nvSpPr>
          <p:cNvPr id="5" name="Text Placeholder 2"/>
          <p:cNvSpPr>
            <a:spLocks noGrp="1"/>
          </p:cNvSpPr>
          <p:nvPr>
            <p:ph type="body" idx="1"/>
          </p:nvPr>
        </p:nvSpPr>
        <p:spPr>
          <a:xfrm>
            <a:off x="457201" y="4425696"/>
            <a:ext cx="7772400" cy="426244"/>
          </a:xfrm>
          <a:prstGeom prst="rect">
            <a:avLst/>
          </a:prstGeom>
        </p:spPr>
        <p:txBody>
          <a:bodyPr anchor="b"/>
          <a:lstStyle>
            <a:lvl1pPr marL="0" indent="0" algn="l">
              <a:lnSpc>
                <a:spcPts val="2200"/>
              </a:lnSpc>
              <a:buNone/>
              <a:defRPr sz="2000" baseline="0">
                <a:solidFill>
                  <a:schemeClr val="bg2"/>
                </a:solidFill>
                <a:latin typeface="Calibri" pitchFamily="34"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243067970"/>
      </p:ext>
    </p:extLst>
  </p:cSld>
  <p:clrMapOvr>
    <a:masterClrMapping/>
  </p:clrMapOvr>
  <p:transition>
    <p:fade/>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DATA SLIDE_OD 2 column">
    <p:spTree>
      <p:nvGrpSpPr>
        <p:cNvPr id="1" name=""/>
        <p:cNvGrpSpPr/>
        <p:nvPr/>
      </p:nvGrpSpPr>
      <p:grpSpPr>
        <a:xfrm>
          <a:off x="0" y="0"/>
          <a:ext cx="0" cy="0"/>
          <a:chOff x="0" y="0"/>
          <a:chExt cx="0" cy="0"/>
        </a:xfrm>
      </p:grpSpPr>
      <p:sp>
        <p:nvSpPr>
          <p:cNvPr id="3" name="Content Placeholder 2"/>
          <p:cNvSpPr>
            <a:spLocks noGrp="1"/>
          </p:cNvSpPr>
          <p:nvPr>
            <p:ph idx="1"/>
          </p:nvPr>
        </p:nvSpPr>
        <p:spPr>
          <a:xfrm>
            <a:off x="342900" y="1165860"/>
            <a:ext cx="3977640" cy="3465671"/>
          </a:xfrm>
          <a:prstGeom prst="rect">
            <a:avLst/>
          </a:prstGeom>
        </p:spPr>
        <p:txBody>
          <a:bodyPr/>
          <a:lstStyle>
            <a:lvl1pPr marL="182876" indent="-182876">
              <a:buClr>
                <a:schemeClr val="accent1"/>
              </a:buClr>
              <a:buSzPct val="100000"/>
              <a:buFont typeface="Wingdings" panose="05000000000000000000" pitchFamily="2" charset="2"/>
              <a:buChar char="§"/>
              <a:defRPr sz="1800" b="0" baseline="0">
                <a:solidFill>
                  <a:schemeClr val="tx2"/>
                </a:solidFill>
                <a:latin typeface="+mn-lt"/>
              </a:defRPr>
            </a:lvl1pPr>
            <a:lvl2pPr marL="365751" indent="-182876">
              <a:buClr>
                <a:schemeClr val="accent1"/>
              </a:buClr>
              <a:buSzPct val="100000"/>
              <a:buFont typeface="Arial" panose="020B0604020202020204" pitchFamily="34" charset="0"/>
              <a:buChar char="–"/>
              <a:defRPr sz="1350" b="0">
                <a:solidFill>
                  <a:schemeClr val="tx2"/>
                </a:solidFill>
                <a:latin typeface="+mn-lt"/>
              </a:defRPr>
            </a:lvl2pPr>
            <a:lvl3pPr marL="548627" indent="-182876">
              <a:buClr>
                <a:schemeClr val="accent1"/>
              </a:buClr>
              <a:buSzPct val="100000"/>
              <a:buFont typeface="Arial" pitchFamily="34" charset="0"/>
              <a:buChar char="•"/>
              <a:defRPr sz="1350" b="0">
                <a:solidFill>
                  <a:schemeClr val="tx2"/>
                </a:solidFill>
                <a:latin typeface="+mn-lt"/>
              </a:defRPr>
            </a:lvl3pPr>
            <a:lvl4pPr marL="731502" indent="-182876">
              <a:buClr>
                <a:schemeClr val="accent1"/>
              </a:buClr>
              <a:buSzPct val="100000"/>
              <a:buFont typeface="Arial" panose="020B0604020202020204" pitchFamily="34" charset="0"/>
              <a:buChar char="–"/>
              <a:defRPr sz="1350" baseline="0">
                <a:solidFill>
                  <a:schemeClr val="tx2"/>
                </a:solidFill>
                <a:latin typeface="+mn-lt"/>
              </a:defRPr>
            </a:lvl4pPr>
            <a:lvl5pPr marL="914378" indent="-182876">
              <a:buClr>
                <a:schemeClr val="accent1"/>
              </a:buClr>
              <a:buSzPct val="100000"/>
              <a:buFont typeface="Calibri" panose="020F0502020204030204" pitchFamily="34" charset="0"/>
              <a:buChar char="»"/>
              <a:defRPr sz="1350">
                <a:solidFill>
                  <a:schemeClr val="tx2"/>
                </a:solidFill>
                <a:latin typeface="+mn-lt"/>
              </a:defRPr>
            </a:lvl5pPr>
            <a:lvl6pPr>
              <a:defRPr sz="1350">
                <a:solidFill>
                  <a:schemeClr val="tx2"/>
                </a:solidFill>
                <a:latin typeface="+mn-lt"/>
              </a:defRPr>
            </a:lvl6pPr>
            <a:lvl7pPr>
              <a:defRPr sz="1350" baseline="0">
                <a:solidFill>
                  <a:schemeClr val="tx2"/>
                </a:solidFill>
                <a:latin typeface="+mn-lt"/>
              </a:defRPr>
            </a:lvl7pPr>
            <a:lvl8pPr>
              <a:defRPr sz="1350" baseline="0">
                <a:solidFill>
                  <a:schemeClr val="tx2"/>
                </a:solidFill>
                <a:latin typeface="+mn-lt"/>
              </a:defRPr>
            </a:lvl8pPr>
            <a:lvl9pPr>
              <a:defRPr sz="1350" baseline="0">
                <a:solidFill>
                  <a:schemeClr val="tx2"/>
                </a:solidFill>
                <a:latin typeface="+mn-lt"/>
              </a:defRPr>
            </a:lvl9p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3" name="Content Placeholder 2"/>
          <p:cNvSpPr>
            <a:spLocks noGrp="1"/>
          </p:cNvSpPr>
          <p:nvPr>
            <p:ph idx="10"/>
          </p:nvPr>
        </p:nvSpPr>
        <p:spPr>
          <a:xfrm>
            <a:off x="4754880" y="1165860"/>
            <a:ext cx="3977640" cy="3465671"/>
          </a:xfrm>
          <a:prstGeom prst="rect">
            <a:avLst/>
          </a:prstGeom>
        </p:spPr>
        <p:txBody>
          <a:bodyPr/>
          <a:lstStyle>
            <a:lvl1pPr marL="182876" indent="-182876">
              <a:buClr>
                <a:schemeClr val="accent1"/>
              </a:buClr>
              <a:buSzPct val="100000"/>
              <a:buFont typeface="Wingdings" panose="05000000000000000000" pitchFamily="2" charset="2"/>
              <a:buChar char="§"/>
              <a:defRPr sz="1800" b="0" baseline="0">
                <a:solidFill>
                  <a:schemeClr val="tx2"/>
                </a:solidFill>
                <a:latin typeface="+mn-lt"/>
              </a:defRPr>
            </a:lvl1pPr>
            <a:lvl2pPr marL="365751" indent="-182876">
              <a:buClr>
                <a:schemeClr val="accent1"/>
              </a:buClr>
              <a:buSzPct val="100000"/>
              <a:buFont typeface="Arial" panose="020B0604020202020204" pitchFamily="34" charset="0"/>
              <a:buChar char="–"/>
              <a:defRPr sz="1350">
                <a:solidFill>
                  <a:schemeClr val="tx2"/>
                </a:solidFill>
                <a:latin typeface="+mn-lt"/>
              </a:defRPr>
            </a:lvl2pPr>
            <a:lvl3pPr>
              <a:buClr>
                <a:schemeClr val="accent1"/>
              </a:buClr>
              <a:buSzPct val="100000"/>
              <a:buFont typeface="Arial" pitchFamily="34" charset="0"/>
              <a:buChar char="•"/>
              <a:defRPr sz="1350">
                <a:solidFill>
                  <a:schemeClr val="tx2"/>
                </a:solidFill>
                <a:latin typeface="+mn-lt"/>
              </a:defRPr>
            </a:lvl3pPr>
            <a:lvl4pPr marL="731502" indent="-182876">
              <a:buClr>
                <a:schemeClr val="accent1"/>
              </a:buClr>
              <a:buSzPct val="100000"/>
              <a:buFont typeface="Arial" panose="020B0604020202020204" pitchFamily="34" charset="0"/>
              <a:buChar char="–"/>
              <a:defRPr sz="1350" baseline="0">
                <a:solidFill>
                  <a:schemeClr val="tx2"/>
                </a:solidFill>
                <a:latin typeface="+mn-lt"/>
              </a:defRPr>
            </a:lvl4pPr>
            <a:lvl5pPr marL="914378" indent="-182876">
              <a:buClr>
                <a:schemeClr val="accent1"/>
              </a:buClr>
              <a:buSzPct val="100000"/>
              <a:buFont typeface="Calibri" panose="020F0502020204030204" pitchFamily="34" charset="0"/>
              <a:buChar char="»"/>
              <a:defRPr sz="1350">
                <a:solidFill>
                  <a:schemeClr val="tx2"/>
                </a:solidFill>
                <a:latin typeface="+mn-lt"/>
              </a:defRPr>
            </a:lvl5pPr>
            <a:lvl6pPr>
              <a:defRPr>
                <a:solidFill>
                  <a:schemeClr val="tx2"/>
                </a:solidFill>
                <a:latin typeface="+mn-lt"/>
              </a:defRPr>
            </a:lvl6pPr>
            <a:lvl7pPr>
              <a:defRPr baseline="0">
                <a:solidFill>
                  <a:schemeClr val="tx2"/>
                </a:solidFill>
                <a:latin typeface="+mn-lt"/>
              </a:defRPr>
            </a:lvl7pPr>
            <a:lvl8pPr>
              <a:defRPr baseline="0">
                <a:solidFill>
                  <a:schemeClr val="tx2"/>
                </a:solidFill>
                <a:latin typeface="+mn-lt"/>
              </a:defRPr>
            </a:lvl8pPr>
            <a:lvl9pPr>
              <a:defRPr baseline="0">
                <a:solidFill>
                  <a:schemeClr val="tx2"/>
                </a:solidFill>
                <a:latin typeface="+mn-lt"/>
              </a:defRPr>
            </a:lvl9p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5" name="Title 4"/>
          <p:cNvSpPr>
            <a:spLocks noGrp="1"/>
          </p:cNvSpPr>
          <p:nvPr>
            <p:ph type="title"/>
          </p:nvPr>
        </p:nvSpPr>
        <p:spPr/>
        <p:txBody>
          <a:bodyPr/>
          <a:lstStyle/>
          <a:p>
            <a:r>
              <a:rPr lang="en-US"/>
              <a:t>Click to edit Master title style</a:t>
            </a:r>
          </a:p>
        </p:txBody>
      </p:sp>
      <p:sp>
        <p:nvSpPr>
          <p:cNvPr id="6" name="Text Placeholder 4"/>
          <p:cNvSpPr>
            <a:spLocks noGrp="1"/>
          </p:cNvSpPr>
          <p:nvPr>
            <p:ph type="body" sz="quarter" idx="13" hasCustomPrompt="1"/>
          </p:nvPr>
        </p:nvSpPr>
        <p:spPr>
          <a:xfrm>
            <a:off x="342900" y="4631532"/>
            <a:ext cx="8366760" cy="413147"/>
          </a:xfrm>
        </p:spPr>
        <p:txBody>
          <a:bodyPr anchor="b" anchorCtr="0"/>
          <a:lstStyle>
            <a:lvl1pPr marL="0" indent="0">
              <a:spcBef>
                <a:spcPts val="150"/>
              </a:spcBef>
              <a:buNone/>
              <a:defRPr sz="900">
                <a:solidFill>
                  <a:schemeClr val="tx2"/>
                </a:solidFill>
              </a:defRPr>
            </a:lvl1pPr>
          </a:lstStyle>
          <a:p>
            <a:pPr lvl="0"/>
            <a:r>
              <a:rPr lang="en-US"/>
              <a:t>*Citations and references</a:t>
            </a:r>
          </a:p>
        </p:txBody>
      </p:sp>
    </p:spTree>
    <p:extLst>
      <p:ext uri="{BB962C8B-B14F-4D97-AF65-F5344CB8AC3E}">
        <p14:creationId xmlns:p14="http://schemas.microsoft.com/office/powerpoint/2010/main" val="2183927091"/>
      </p:ext>
    </p:extLst>
  </p:cSld>
  <p:clrMapOvr>
    <a:masterClrMapping/>
  </p:clrMapOvr>
  <p:transition>
    <p:fade/>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DATA SLIDE_OD w/ photo">
    <p:spTree>
      <p:nvGrpSpPr>
        <p:cNvPr id="1" name=""/>
        <p:cNvGrpSpPr/>
        <p:nvPr/>
      </p:nvGrpSpPr>
      <p:grpSpPr>
        <a:xfrm>
          <a:off x="0" y="0"/>
          <a:ext cx="0" cy="0"/>
          <a:chOff x="0" y="0"/>
          <a:chExt cx="0" cy="0"/>
        </a:xfrm>
      </p:grpSpPr>
      <p:sp>
        <p:nvSpPr>
          <p:cNvPr id="8" name="Content Placeholder 2"/>
          <p:cNvSpPr>
            <a:spLocks noGrp="1"/>
          </p:cNvSpPr>
          <p:nvPr>
            <p:ph idx="10"/>
          </p:nvPr>
        </p:nvSpPr>
        <p:spPr>
          <a:xfrm>
            <a:off x="5875020" y="1165860"/>
            <a:ext cx="2880360" cy="3465671"/>
          </a:xfrm>
          <a:prstGeom prst="rect">
            <a:avLst/>
          </a:prstGeom>
        </p:spPr>
        <p:txBody>
          <a:bodyPr/>
          <a:lstStyle>
            <a:lvl1pPr marL="182876" indent="-182876">
              <a:buClr>
                <a:schemeClr val="accent1"/>
              </a:buClr>
              <a:buSzPct val="100000"/>
              <a:buFont typeface="Wingdings" panose="05000000000000000000" pitchFamily="2" charset="2"/>
              <a:buChar char="§"/>
              <a:defRPr sz="1800" b="0" baseline="0">
                <a:solidFill>
                  <a:schemeClr val="tx2"/>
                </a:solidFill>
                <a:latin typeface="+mn-lt"/>
              </a:defRPr>
            </a:lvl1pPr>
            <a:lvl2pPr marL="365751" indent="-182876">
              <a:buClr>
                <a:schemeClr val="accent1"/>
              </a:buClr>
              <a:buSzPct val="100000"/>
              <a:buFont typeface="Arial" panose="020B0604020202020204" pitchFamily="34" charset="0"/>
              <a:buChar char="–"/>
              <a:defRPr sz="1350">
                <a:solidFill>
                  <a:schemeClr val="tx2"/>
                </a:solidFill>
                <a:latin typeface="+mn-lt"/>
              </a:defRPr>
            </a:lvl2pPr>
            <a:lvl3pPr>
              <a:buClr>
                <a:schemeClr val="accent1"/>
              </a:buClr>
              <a:buSzPct val="100000"/>
              <a:buFont typeface="Arial" pitchFamily="34" charset="0"/>
              <a:buChar char="•"/>
              <a:defRPr sz="1350">
                <a:solidFill>
                  <a:schemeClr val="tx2"/>
                </a:solidFill>
                <a:latin typeface="+mn-lt"/>
              </a:defRPr>
            </a:lvl3pPr>
            <a:lvl4pPr marL="731502" indent="-182876">
              <a:buClr>
                <a:schemeClr val="accent1"/>
              </a:buClr>
              <a:buSzPct val="100000"/>
              <a:buFont typeface="Arial" panose="020B0604020202020204" pitchFamily="34" charset="0"/>
              <a:buChar char="–"/>
              <a:defRPr sz="1350" baseline="0">
                <a:solidFill>
                  <a:schemeClr val="tx2"/>
                </a:solidFill>
                <a:latin typeface="+mn-lt"/>
              </a:defRPr>
            </a:lvl4pPr>
            <a:lvl5pPr marL="914378" indent="-182876">
              <a:buClr>
                <a:schemeClr val="accent1"/>
              </a:buClr>
              <a:buSzPct val="100000"/>
              <a:buFont typeface="Calibri" panose="020F0502020204030204" pitchFamily="34" charset="0"/>
              <a:buChar char="»"/>
              <a:defRPr sz="1350">
                <a:solidFill>
                  <a:schemeClr val="tx2"/>
                </a:solidFill>
                <a:latin typeface="+mn-lt"/>
              </a:defRPr>
            </a:lvl5pPr>
            <a:lvl6pPr>
              <a:defRPr sz="1350">
                <a:solidFill>
                  <a:schemeClr val="tx2"/>
                </a:solidFill>
                <a:latin typeface="+mn-lt"/>
              </a:defRPr>
            </a:lvl6pPr>
            <a:lvl7pPr>
              <a:defRPr sz="1350" baseline="0">
                <a:solidFill>
                  <a:schemeClr val="tx2"/>
                </a:solidFill>
                <a:latin typeface="+mn-lt"/>
              </a:defRPr>
            </a:lvl7pPr>
            <a:lvl8pPr>
              <a:defRPr sz="1350" baseline="0">
                <a:solidFill>
                  <a:schemeClr val="tx2"/>
                </a:solidFill>
                <a:latin typeface="+mn-lt"/>
              </a:defRPr>
            </a:lvl8pPr>
            <a:lvl9pPr>
              <a:defRPr sz="1350" baseline="0">
                <a:solidFill>
                  <a:schemeClr val="tx2"/>
                </a:solidFill>
                <a:latin typeface="+mn-lt"/>
              </a:defRPr>
            </a:lvl9p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3" name="Content Placeholder 2"/>
          <p:cNvSpPr>
            <a:spLocks noGrp="1"/>
          </p:cNvSpPr>
          <p:nvPr>
            <p:ph idx="1"/>
          </p:nvPr>
        </p:nvSpPr>
        <p:spPr>
          <a:xfrm>
            <a:off x="342900" y="1165860"/>
            <a:ext cx="5143500" cy="3465671"/>
          </a:xfrm>
          <a:prstGeom prst="rect">
            <a:avLst/>
          </a:prstGeom>
        </p:spPr>
        <p:txBody>
          <a:bodyPr/>
          <a:lstStyle>
            <a:lvl1pPr marL="182876" indent="-182876">
              <a:buClr>
                <a:schemeClr val="accent1"/>
              </a:buClr>
              <a:buSzPct val="100000"/>
              <a:buFont typeface="Wingdings" panose="05000000000000000000" pitchFamily="2" charset="2"/>
              <a:buChar char="§"/>
              <a:defRPr sz="1800" b="0" baseline="0">
                <a:solidFill>
                  <a:schemeClr val="tx2"/>
                </a:solidFill>
                <a:latin typeface="+mn-lt"/>
              </a:defRPr>
            </a:lvl1pPr>
            <a:lvl2pPr marL="365751" indent="-182876">
              <a:buClr>
                <a:schemeClr val="accent1"/>
              </a:buClr>
              <a:buSzPct val="100000"/>
              <a:buFont typeface="Courier New" panose="02070309020205020404" pitchFamily="49" charset="0"/>
              <a:buChar char="-"/>
              <a:defRPr sz="1350" b="0">
                <a:solidFill>
                  <a:schemeClr val="tx2"/>
                </a:solidFill>
              </a:defRPr>
            </a:lvl2pPr>
            <a:lvl3pPr marL="548627" indent="-182876">
              <a:buClr>
                <a:schemeClr val="accent1"/>
              </a:buClr>
              <a:buSzPct val="100000"/>
              <a:buFont typeface="Arial" pitchFamily="34" charset="0"/>
              <a:buChar char="•"/>
              <a:defRPr sz="1350" b="0">
                <a:solidFill>
                  <a:schemeClr val="tx2"/>
                </a:solidFill>
              </a:defRPr>
            </a:lvl3pPr>
            <a:lvl4pPr marL="754380" indent="-182876">
              <a:buClr>
                <a:schemeClr val="accent1"/>
              </a:buClr>
              <a:buSzPct val="100000"/>
              <a:buFont typeface="Courier New" pitchFamily="49" charset="0"/>
              <a:buChar char="-"/>
              <a:defRPr sz="1350" baseline="0">
                <a:solidFill>
                  <a:schemeClr val="tx2"/>
                </a:solidFill>
              </a:defRPr>
            </a:lvl4pPr>
            <a:lvl5pPr marL="914378" indent="-182876">
              <a:buClr>
                <a:schemeClr val="accent1"/>
              </a:buClr>
              <a:buSzPct val="100000"/>
              <a:buFont typeface="Calibri" panose="020F0502020204030204" pitchFamily="34" charset="0"/>
              <a:buChar char="»"/>
              <a:defRPr sz="1350">
                <a:solidFill>
                  <a:schemeClr val="tx2"/>
                </a:solidFill>
              </a:defRPr>
            </a:lvl5pPr>
            <a:lvl6pPr>
              <a:buClr>
                <a:schemeClr val="accent1"/>
              </a:buClr>
              <a:defRPr sz="1350">
                <a:solidFill>
                  <a:schemeClr val="tx2"/>
                </a:solidFill>
              </a:defRPr>
            </a:lvl6pPr>
            <a:lvl7pPr>
              <a:buClr>
                <a:schemeClr val="accent1"/>
              </a:buClr>
              <a:defRPr sz="1350">
                <a:solidFill>
                  <a:schemeClr val="tx2"/>
                </a:solidFill>
              </a:defRPr>
            </a:lvl7pPr>
            <a:lvl8pPr>
              <a:buClr>
                <a:schemeClr val="accent1"/>
              </a:buClr>
              <a:defRPr sz="1350" baseline="0">
                <a:solidFill>
                  <a:schemeClr val="tx2"/>
                </a:solidFill>
              </a:defRPr>
            </a:lvl8pPr>
            <a:lvl9pPr>
              <a:defRPr baseline="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itle 4"/>
          <p:cNvSpPr>
            <a:spLocks noGrp="1"/>
          </p:cNvSpPr>
          <p:nvPr>
            <p:ph type="title"/>
          </p:nvPr>
        </p:nvSpPr>
        <p:spPr/>
        <p:txBody>
          <a:bodyPr/>
          <a:lstStyle/>
          <a:p>
            <a:r>
              <a:rPr lang="en-US"/>
              <a:t>Click to edit Master title style</a:t>
            </a:r>
          </a:p>
        </p:txBody>
      </p:sp>
      <p:sp>
        <p:nvSpPr>
          <p:cNvPr id="6" name="Text Placeholder 4"/>
          <p:cNvSpPr>
            <a:spLocks noGrp="1"/>
          </p:cNvSpPr>
          <p:nvPr>
            <p:ph type="body" sz="quarter" idx="13" hasCustomPrompt="1"/>
          </p:nvPr>
        </p:nvSpPr>
        <p:spPr>
          <a:xfrm>
            <a:off x="342900" y="4631532"/>
            <a:ext cx="8366760" cy="413147"/>
          </a:xfrm>
        </p:spPr>
        <p:txBody>
          <a:bodyPr anchor="b" anchorCtr="0"/>
          <a:lstStyle>
            <a:lvl1pPr marL="0" indent="0">
              <a:spcBef>
                <a:spcPts val="150"/>
              </a:spcBef>
              <a:buNone/>
              <a:defRPr sz="900">
                <a:solidFill>
                  <a:schemeClr val="tx2"/>
                </a:solidFill>
              </a:defRPr>
            </a:lvl1pPr>
          </a:lstStyle>
          <a:p>
            <a:pPr lvl="0"/>
            <a:r>
              <a:rPr lang="en-US"/>
              <a:t>*Citations and references</a:t>
            </a:r>
          </a:p>
        </p:txBody>
      </p:sp>
    </p:spTree>
    <p:extLst>
      <p:ext uri="{BB962C8B-B14F-4D97-AF65-F5344CB8AC3E}">
        <p14:creationId xmlns:p14="http://schemas.microsoft.com/office/powerpoint/2010/main" val="2206715284"/>
      </p:ext>
    </p:extLst>
  </p:cSld>
  <p:clrMapOvr>
    <a:masterClrMapping/>
  </p:clrMapOvr>
  <p:transition>
    <p:fade/>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TITLE ONLY_O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a:t>Click to edit Master title style</a:t>
            </a:r>
          </a:p>
        </p:txBody>
      </p:sp>
      <p:sp>
        <p:nvSpPr>
          <p:cNvPr id="4" name="Text Placeholder 4"/>
          <p:cNvSpPr>
            <a:spLocks noGrp="1"/>
          </p:cNvSpPr>
          <p:nvPr>
            <p:ph type="body" sz="quarter" idx="13" hasCustomPrompt="1"/>
          </p:nvPr>
        </p:nvSpPr>
        <p:spPr>
          <a:xfrm>
            <a:off x="342900" y="4631532"/>
            <a:ext cx="8366760" cy="413147"/>
          </a:xfrm>
        </p:spPr>
        <p:txBody>
          <a:bodyPr anchor="b" anchorCtr="0"/>
          <a:lstStyle>
            <a:lvl1pPr marL="0" indent="0">
              <a:spcBef>
                <a:spcPts val="150"/>
              </a:spcBef>
              <a:buNone/>
              <a:defRPr sz="900">
                <a:solidFill>
                  <a:schemeClr val="tx2"/>
                </a:solidFill>
              </a:defRPr>
            </a:lvl1pPr>
          </a:lstStyle>
          <a:p>
            <a:pPr lvl="0"/>
            <a:r>
              <a:rPr lang="en-US"/>
              <a:t>*Citations and references</a:t>
            </a:r>
          </a:p>
        </p:txBody>
      </p:sp>
    </p:spTree>
    <p:extLst>
      <p:ext uri="{BB962C8B-B14F-4D97-AF65-F5344CB8AC3E}">
        <p14:creationId xmlns:p14="http://schemas.microsoft.com/office/powerpoint/2010/main" val="1359081060"/>
      </p:ext>
    </p:extLst>
  </p:cSld>
  <p:clrMapOvr>
    <a:masterClrMapping/>
  </p:clrMapOvr>
  <p:transition>
    <p:fade/>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BLANK_OD">
    <p:spTree>
      <p:nvGrpSpPr>
        <p:cNvPr id="1" name=""/>
        <p:cNvGrpSpPr/>
        <p:nvPr/>
      </p:nvGrpSpPr>
      <p:grpSpPr>
        <a:xfrm>
          <a:off x="0" y="0"/>
          <a:ext cx="0" cy="0"/>
          <a:chOff x="0" y="0"/>
          <a:chExt cx="0" cy="0"/>
        </a:xfrm>
      </p:grpSpPr>
    </p:spTree>
    <p:extLst>
      <p:ext uri="{BB962C8B-B14F-4D97-AF65-F5344CB8AC3E}">
        <p14:creationId xmlns:p14="http://schemas.microsoft.com/office/powerpoint/2010/main" val="1268667720"/>
      </p:ext>
    </p:extLst>
  </p:cSld>
  <p:clrMapOvr>
    <a:masterClrMapping/>
  </p:clrMapOvr>
  <p:transition>
    <p:fade/>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SECTION TITLE_OD">
    <p:bg>
      <p:bgPr>
        <a:solidFill>
          <a:srgbClr val="0E66AF">
            <a:alpha val="75000"/>
          </a:srgbClr>
        </a:solidFill>
        <a:effectLst/>
      </p:bgPr>
    </p:bg>
    <p:spTree>
      <p:nvGrpSpPr>
        <p:cNvPr id="1" name=""/>
        <p:cNvGrpSpPr/>
        <p:nvPr/>
      </p:nvGrpSpPr>
      <p:grpSpPr>
        <a:xfrm>
          <a:off x="0" y="0"/>
          <a:ext cx="0" cy="0"/>
          <a:chOff x="0" y="0"/>
          <a:chExt cx="0" cy="0"/>
        </a:xfrm>
      </p:grpSpPr>
      <p:pic>
        <p:nvPicPr>
          <p:cNvPr id="6" name="Picture 5" descr="Background pattern&#10;&#10;Description automatically generated">
            <a:extLst>
              <a:ext uri="{FF2B5EF4-FFF2-40B4-BE49-F238E27FC236}">
                <a16:creationId xmlns:a16="http://schemas.microsoft.com/office/drawing/2014/main" id="{DA6034CF-F19E-49D1-77FD-68CE1C5AC953}"/>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0"/>
            <a:ext cx="9143999" cy="5143500"/>
          </a:xfrm>
          <a:prstGeom prst="rect">
            <a:avLst/>
          </a:prstGeom>
        </p:spPr>
      </p:pic>
      <p:sp>
        <p:nvSpPr>
          <p:cNvPr id="2" name="Title 1"/>
          <p:cNvSpPr>
            <a:spLocks noGrp="1"/>
          </p:cNvSpPr>
          <p:nvPr>
            <p:ph type="title"/>
          </p:nvPr>
        </p:nvSpPr>
        <p:spPr>
          <a:xfrm>
            <a:off x="342900" y="672438"/>
            <a:ext cx="6172200" cy="871538"/>
          </a:xfrm>
          <a:prstGeom prst="rect">
            <a:avLst/>
          </a:prstGeom>
        </p:spPr>
        <p:txBody>
          <a:bodyPr anchor="b"/>
          <a:lstStyle>
            <a:lvl1pPr algn="l">
              <a:defRPr sz="3600" b="1" baseline="0">
                <a:solidFill>
                  <a:srgbClr val="FFFFFF"/>
                </a:solidFill>
                <a:effectLst/>
                <a:latin typeface="+mj-lt"/>
              </a:defRPr>
            </a:lvl1pPr>
          </a:lstStyle>
          <a:p>
            <a:r>
              <a:rPr lang="en-US"/>
              <a:t>Click to edit Master title style</a:t>
            </a:r>
          </a:p>
        </p:txBody>
      </p:sp>
      <p:sp>
        <p:nvSpPr>
          <p:cNvPr id="5" name="Text Placeholder 2"/>
          <p:cNvSpPr>
            <a:spLocks noGrp="1"/>
          </p:cNvSpPr>
          <p:nvPr>
            <p:ph type="body" idx="1"/>
          </p:nvPr>
        </p:nvSpPr>
        <p:spPr>
          <a:xfrm>
            <a:off x="342900" y="1747811"/>
            <a:ext cx="6172200" cy="426244"/>
          </a:xfrm>
          <a:prstGeom prst="rect">
            <a:avLst/>
          </a:prstGeom>
        </p:spPr>
        <p:txBody>
          <a:bodyPr anchor="b"/>
          <a:lstStyle>
            <a:lvl1pPr marL="0" indent="0" algn="l">
              <a:lnSpc>
                <a:spcPts val="2200"/>
              </a:lnSpc>
              <a:buNone/>
              <a:defRPr sz="2000" baseline="0">
                <a:solidFill>
                  <a:srgbClr val="FFFFFF"/>
                </a:solidFill>
                <a:latin typeface="+mn-lt"/>
              </a:defRPr>
            </a:lvl1pPr>
            <a:lvl2pPr marL="457189" indent="0">
              <a:buNone/>
              <a:defRPr sz="1800">
                <a:solidFill>
                  <a:schemeClr val="tx1">
                    <a:tint val="75000"/>
                  </a:schemeClr>
                </a:solidFill>
              </a:defRPr>
            </a:lvl2pPr>
            <a:lvl3pPr marL="914378" indent="0">
              <a:buNone/>
              <a:defRPr sz="1600">
                <a:solidFill>
                  <a:schemeClr val="tx1">
                    <a:tint val="75000"/>
                  </a:schemeClr>
                </a:solidFill>
              </a:defRPr>
            </a:lvl3pPr>
            <a:lvl4pPr marL="1371566" indent="0">
              <a:buNone/>
              <a:defRPr sz="1400">
                <a:solidFill>
                  <a:schemeClr val="tx1">
                    <a:tint val="75000"/>
                  </a:schemeClr>
                </a:solidFill>
              </a:defRPr>
            </a:lvl4pPr>
            <a:lvl5pPr marL="1828754" indent="0">
              <a:buNone/>
              <a:defRPr sz="1400">
                <a:solidFill>
                  <a:schemeClr val="tx1">
                    <a:tint val="75000"/>
                  </a:schemeClr>
                </a:solidFill>
              </a:defRPr>
            </a:lvl5pPr>
            <a:lvl6pPr marL="2285943" indent="0">
              <a:buNone/>
              <a:defRPr sz="1400">
                <a:solidFill>
                  <a:schemeClr val="tx1">
                    <a:tint val="75000"/>
                  </a:schemeClr>
                </a:solidFill>
              </a:defRPr>
            </a:lvl6pPr>
            <a:lvl7pPr marL="2743132" indent="0">
              <a:buNone/>
              <a:defRPr sz="1400">
                <a:solidFill>
                  <a:schemeClr val="tx1">
                    <a:tint val="75000"/>
                  </a:schemeClr>
                </a:solidFill>
              </a:defRPr>
            </a:lvl7pPr>
            <a:lvl8pPr marL="3200320" indent="0">
              <a:buNone/>
              <a:defRPr sz="1400">
                <a:solidFill>
                  <a:schemeClr val="tx1">
                    <a:tint val="75000"/>
                  </a:schemeClr>
                </a:solidFill>
              </a:defRPr>
            </a:lvl8pPr>
            <a:lvl9pPr marL="3657509" indent="0">
              <a:buNone/>
              <a:defRPr sz="14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13205109"/>
      </p:ext>
    </p:extLst>
  </p:cSld>
  <p:clrMapOvr>
    <a:masterClrMapping/>
  </p:clrMapOvr>
  <p:transition>
    <p:fade/>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6_SECTION TITLE_OD">
    <p:bg>
      <p:bgPr>
        <a:solidFill>
          <a:srgbClr val="0E66AF">
            <a:alpha val="75000"/>
          </a:srgbClr>
        </a:solidFill>
        <a:effectLst/>
      </p:bgPr>
    </p:bg>
    <p:spTree>
      <p:nvGrpSpPr>
        <p:cNvPr id="1" name=""/>
        <p:cNvGrpSpPr/>
        <p:nvPr/>
      </p:nvGrpSpPr>
      <p:grpSpPr>
        <a:xfrm>
          <a:off x="0" y="0"/>
          <a:ext cx="0" cy="0"/>
          <a:chOff x="0" y="0"/>
          <a:chExt cx="0" cy="0"/>
        </a:xfrm>
      </p:grpSpPr>
      <p:pic>
        <p:nvPicPr>
          <p:cNvPr id="3" name="Picture 2" descr="Background pattern&#10;&#10;Description automatically generated">
            <a:extLst>
              <a:ext uri="{FF2B5EF4-FFF2-40B4-BE49-F238E27FC236}">
                <a16:creationId xmlns:a16="http://schemas.microsoft.com/office/drawing/2014/main" id="{D68E75CB-2C2B-5ABF-BF1F-67B6D96861D9}"/>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0"/>
            <a:ext cx="9143999" cy="5143500"/>
          </a:xfrm>
          <a:prstGeom prst="rect">
            <a:avLst/>
          </a:prstGeom>
        </p:spPr>
      </p:pic>
      <p:sp>
        <p:nvSpPr>
          <p:cNvPr id="2" name="Title 1"/>
          <p:cNvSpPr>
            <a:spLocks noGrp="1"/>
          </p:cNvSpPr>
          <p:nvPr>
            <p:ph type="title"/>
          </p:nvPr>
        </p:nvSpPr>
        <p:spPr>
          <a:xfrm>
            <a:off x="342900" y="672438"/>
            <a:ext cx="6172200" cy="871538"/>
          </a:xfrm>
          <a:prstGeom prst="rect">
            <a:avLst/>
          </a:prstGeom>
        </p:spPr>
        <p:txBody>
          <a:bodyPr anchor="b"/>
          <a:lstStyle>
            <a:lvl1pPr algn="l">
              <a:defRPr sz="3600" b="1" baseline="0">
                <a:solidFill>
                  <a:srgbClr val="FFFFFF"/>
                </a:solidFill>
                <a:effectLst/>
                <a:latin typeface="+mj-lt"/>
              </a:defRPr>
            </a:lvl1pPr>
          </a:lstStyle>
          <a:p>
            <a:r>
              <a:rPr lang="en-US"/>
              <a:t>Click to edit Master title style</a:t>
            </a:r>
          </a:p>
        </p:txBody>
      </p:sp>
      <p:sp>
        <p:nvSpPr>
          <p:cNvPr id="5" name="Text Placeholder 2"/>
          <p:cNvSpPr>
            <a:spLocks noGrp="1"/>
          </p:cNvSpPr>
          <p:nvPr>
            <p:ph type="body" idx="1"/>
          </p:nvPr>
        </p:nvSpPr>
        <p:spPr>
          <a:xfrm>
            <a:off x="342900" y="1747811"/>
            <a:ext cx="6172200" cy="426244"/>
          </a:xfrm>
          <a:prstGeom prst="rect">
            <a:avLst/>
          </a:prstGeom>
        </p:spPr>
        <p:txBody>
          <a:bodyPr anchor="b"/>
          <a:lstStyle>
            <a:lvl1pPr marL="0" indent="0" algn="l">
              <a:lnSpc>
                <a:spcPts val="2200"/>
              </a:lnSpc>
              <a:buNone/>
              <a:defRPr sz="2000" baseline="0">
                <a:solidFill>
                  <a:srgbClr val="FFFFFF"/>
                </a:solidFill>
                <a:latin typeface="+mn-lt"/>
              </a:defRPr>
            </a:lvl1pPr>
            <a:lvl2pPr marL="457189" indent="0">
              <a:buNone/>
              <a:defRPr sz="1800">
                <a:solidFill>
                  <a:schemeClr val="tx1">
                    <a:tint val="75000"/>
                  </a:schemeClr>
                </a:solidFill>
              </a:defRPr>
            </a:lvl2pPr>
            <a:lvl3pPr marL="914378" indent="0">
              <a:buNone/>
              <a:defRPr sz="1600">
                <a:solidFill>
                  <a:schemeClr val="tx1">
                    <a:tint val="75000"/>
                  </a:schemeClr>
                </a:solidFill>
              </a:defRPr>
            </a:lvl3pPr>
            <a:lvl4pPr marL="1371566" indent="0">
              <a:buNone/>
              <a:defRPr sz="1400">
                <a:solidFill>
                  <a:schemeClr val="tx1">
                    <a:tint val="75000"/>
                  </a:schemeClr>
                </a:solidFill>
              </a:defRPr>
            </a:lvl4pPr>
            <a:lvl5pPr marL="1828754" indent="0">
              <a:buNone/>
              <a:defRPr sz="1400">
                <a:solidFill>
                  <a:schemeClr val="tx1">
                    <a:tint val="75000"/>
                  </a:schemeClr>
                </a:solidFill>
              </a:defRPr>
            </a:lvl5pPr>
            <a:lvl6pPr marL="2285943" indent="0">
              <a:buNone/>
              <a:defRPr sz="1400">
                <a:solidFill>
                  <a:schemeClr val="tx1">
                    <a:tint val="75000"/>
                  </a:schemeClr>
                </a:solidFill>
              </a:defRPr>
            </a:lvl6pPr>
            <a:lvl7pPr marL="2743132" indent="0">
              <a:buNone/>
              <a:defRPr sz="1400">
                <a:solidFill>
                  <a:schemeClr val="tx1">
                    <a:tint val="75000"/>
                  </a:schemeClr>
                </a:solidFill>
              </a:defRPr>
            </a:lvl7pPr>
            <a:lvl8pPr marL="3200320" indent="0">
              <a:buNone/>
              <a:defRPr sz="1400">
                <a:solidFill>
                  <a:schemeClr val="tx1">
                    <a:tint val="75000"/>
                  </a:schemeClr>
                </a:solidFill>
              </a:defRPr>
            </a:lvl8pPr>
            <a:lvl9pPr marL="3657509" indent="0">
              <a:buNone/>
              <a:defRPr sz="1400">
                <a:solidFill>
                  <a:schemeClr val="tx1">
                    <a:tint val="75000"/>
                  </a:schemeClr>
                </a:solidFill>
              </a:defRPr>
            </a:lvl9pPr>
          </a:lstStyle>
          <a:p>
            <a:pPr lvl="0"/>
            <a:r>
              <a:rPr lang="en-US"/>
              <a:t>Click to edit Master text styles</a:t>
            </a:r>
          </a:p>
        </p:txBody>
      </p:sp>
      <p:sp>
        <p:nvSpPr>
          <p:cNvPr id="4" name="TextBox 3">
            <a:extLst>
              <a:ext uri="{FF2B5EF4-FFF2-40B4-BE49-F238E27FC236}">
                <a16:creationId xmlns:a16="http://schemas.microsoft.com/office/drawing/2014/main" id="{ABED53B3-E07E-A331-0B3A-390779E3EA55}"/>
              </a:ext>
            </a:extLst>
          </p:cNvPr>
          <p:cNvSpPr txBox="1"/>
          <p:nvPr userDrawn="1"/>
        </p:nvSpPr>
        <p:spPr>
          <a:xfrm>
            <a:off x="342900" y="4683176"/>
            <a:ext cx="8229600" cy="323165"/>
          </a:xfrm>
          <a:prstGeom prst="rect">
            <a:avLst/>
          </a:prstGeom>
          <a:noFill/>
        </p:spPr>
        <p:txBody>
          <a:bodyPr wrap="square" rtlCol="0" anchor="b" anchorCtr="0">
            <a:spAutoFit/>
          </a:bodyPr>
          <a:lstStyle/>
          <a:p>
            <a:r>
              <a:rPr lang="en-US" sz="1500" b="1">
                <a:solidFill>
                  <a:schemeClr val="tx2">
                    <a:lumMod val="75000"/>
                  </a:schemeClr>
                </a:solidFill>
                <a:latin typeface="+mj-lt"/>
              </a:rPr>
              <a:t>CDC </a:t>
            </a:r>
            <a:r>
              <a:rPr lang="en-US" sz="1500" b="0">
                <a:solidFill>
                  <a:schemeClr val="tx2">
                    <a:lumMod val="75000"/>
                  </a:schemeClr>
                </a:solidFill>
                <a:latin typeface="+mj-lt"/>
              </a:rPr>
              <a:t>|</a:t>
            </a:r>
            <a:r>
              <a:rPr lang="en-US" sz="1500" b="1">
                <a:solidFill>
                  <a:schemeClr val="tx2">
                    <a:lumMod val="75000"/>
                  </a:schemeClr>
                </a:solidFill>
                <a:latin typeface="+mj-lt"/>
              </a:rPr>
              <a:t>  NCIRD </a:t>
            </a:r>
            <a:r>
              <a:rPr lang="en-US" sz="1500" b="0">
                <a:solidFill>
                  <a:schemeClr val="tx2">
                    <a:lumMod val="75000"/>
                  </a:schemeClr>
                </a:solidFill>
                <a:latin typeface="+mj-lt"/>
              </a:rPr>
              <a:t>|</a:t>
            </a:r>
            <a:r>
              <a:rPr lang="en-US" sz="1500" b="1">
                <a:solidFill>
                  <a:schemeClr val="tx2">
                    <a:lumMod val="75000"/>
                  </a:schemeClr>
                </a:solidFill>
                <a:latin typeface="+mj-lt"/>
              </a:rPr>
              <a:t> </a:t>
            </a:r>
            <a:r>
              <a:rPr lang="en-US" sz="1500" b="0">
                <a:solidFill>
                  <a:schemeClr val="tx2">
                    <a:lumMod val="75000"/>
                  </a:schemeClr>
                </a:solidFill>
                <a:latin typeface="+mj-lt"/>
              </a:rPr>
              <a:t>Coronavirus and Other Respiratory Viruses Division </a:t>
            </a:r>
          </a:p>
        </p:txBody>
      </p:sp>
      <p:pic>
        <p:nvPicPr>
          <p:cNvPr id="6" name="Picture 2">
            <a:extLst>
              <a:ext uri="{FF2B5EF4-FFF2-40B4-BE49-F238E27FC236}">
                <a16:creationId xmlns:a16="http://schemas.microsoft.com/office/drawing/2014/main" id="{8A2A89EC-4709-24CC-0D38-161DFDD67D5C}"/>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8040695" y="4415319"/>
            <a:ext cx="1103305" cy="72818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65174041"/>
      </p:ext>
    </p:extLst>
  </p:cSld>
  <p:clrMapOvr>
    <a:masterClrMapping/>
  </p:clrMapOvr>
  <p:transition>
    <p:fade/>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1_SECTION TITLE_OD">
    <p:bg>
      <p:bgPr>
        <a:solidFill>
          <a:srgbClr val="0E66AF">
            <a:alpha val="75000"/>
          </a:srgbClr>
        </a:solidFill>
        <a:effectLst/>
      </p:bgPr>
    </p:bg>
    <p:spTree>
      <p:nvGrpSpPr>
        <p:cNvPr id="1" name=""/>
        <p:cNvGrpSpPr/>
        <p:nvPr/>
      </p:nvGrpSpPr>
      <p:grpSpPr>
        <a:xfrm>
          <a:off x="0" y="0"/>
          <a:ext cx="0" cy="0"/>
          <a:chOff x="0" y="0"/>
          <a:chExt cx="0" cy="0"/>
        </a:xfrm>
      </p:grpSpPr>
      <p:pic>
        <p:nvPicPr>
          <p:cNvPr id="3" name="Picture 2" descr="Background pattern&#10;&#10;Description automatically generated">
            <a:extLst>
              <a:ext uri="{FF2B5EF4-FFF2-40B4-BE49-F238E27FC236}">
                <a16:creationId xmlns:a16="http://schemas.microsoft.com/office/drawing/2014/main" id="{33AB0F94-C944-874D-2387-8C3FBB2EB909}"/>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980"/>
            <a:ext cx="9143999" cy="5143500"/>
          </a:xfrm>
          <a:prstGeom prst="rect">
            <a:avLst/>
          </a:prstGeom>
        </p:spPr>
      </p:pic>
      <p:sp>
        <p:nvSpPr>
          <p:cNvPr id="2" name="Title 1"/>
          <p:cNvSpPr>
            <a:spLocks noGrp="1"/>
          </p:cNvSpPr>
          <p:nvPr>
            <p:ph type="title"/>
          </p:nvPr>
        </p:nvSpPr>
        <p:spPr>
          <a:xfrm>
            <a:off x="342900" y="672438"/>
            <a:ext cx="6172200" cy="871538"/>
          </a:xfrm>
          <a:prstGeom prst="rect">
            <a:avLst/>
          </a:prstGeom>
        </p:spPr>
        <p:txBody>
          <a:bodyPr anchor="b"/>
          <a:lstStyle>
            <a:lvl1pPr algn="l">
              <a:defRPr sz="3600" b="1" baseline="0">
                <a:solidFill>
                  <a:srgbClr val="FFFFFF"/>
                </a:solidFill>
                <a:effectLst/>
                <a:latin typeface="+mj-lt"/>
              </a:defRPr>
            </a:lvl1pPr>
          </a:lstStyle>
          <a:p>
            <a:r>
              <a:rPr lang="en-US"/>
              <a:t>Click to edit Master title style</a:t>
            </a:r>
          </a:p>
        </p:txBody>
      </p:sp>
      <p:sp>
        <p:nvSpPr>
          <p:cNvPr id="5" name="Text Placeholder 2"/>
          <p:cNvSpPr>
            <a:spLocks noGrp="1"/>
          </p:cNvSpPr>
          <p:nvPr>
            <p:ph type="body" idx="1"/>
          </p:nvPr>
        </p:nvSpPr>
        <p:spPr>
          <a:xfrm>
            <a:off x="342900" y="1746831"/>
            <a:ext cx="6172200" cy="426244"/>
          </a:xfrm>
          <a:prstGeom prst="rect">
            <a:avLst/>
          </a:prstGeom>
        </p:spPr>
        <p:txBody>
          <a:bodyPr anchor="b"/>
          <a:lstStyle>
            <a:lvl1pPr marL="0" indent="0" algn="l">
              <a:lnSpc>
                <a:spcPts val="2200"/>
              </a:lnSpc>
              <a:buNone/>
              <a:defRPr sz="2000" baseline="0">
                <a:solidFill>
                  <a:srgbClr val="FFFFFF"/>
                </a:solidFill>
                <a:latin typeface="+mn-lt"/>
              </a:defRPr>
            </a:lvl1pPr>
            <a:lvl2pPr marL="457189" indent="0">
              <a:buNone/>
              <a:defRPr sz="1800">
                <a:solidFill>
                  <a:schemeClr val="tx1">
                    <a:tint val="75000"/>
                  </a:schemeClr>
                </a:solidFill>
              </a:defRPr>
            </a:lvl2pPr>
            <a:lvl3pPr marL="914378" indent="0">
              <a:buNone/>
              <a:defRPr sz="1600">
                <a:solidFill>
                  <a:schemeClr val="tx1">
                    <a:tint val="75000"/>
                  </a:schemeClr>
                </a:solidFill>
              </a:defRPr>
            </a:lvl3pPr>
            <a:lvl4pPr marL="1371566" indent="0">
              <a:buNone/>
              <a:defRPr sz="1400">
                <a:solidFill>
                  <a:schemeClr val="tx1">
                    <a:tint val="75000"/>
                  </a:schemeClr>
                </a:solidFill>
              </a:defRPr>
            </a:lvl4pPr>
            <a:lvl5pPr marL="1828754" indent="0">
              <a:buNone/>
              <a:defRPr sz="1400">
                <a:solidFill>
                  <a:schemeClr val="tx1">
                    <a:tint val="75000"/>
                  </a:schemeClr>
                </a:solidFill>
              </a:defRPr>
            </a:lvl5pPr>
            <a:lvl6pPr marL="2285943" indent="0">
              <a:buNone/>
              <a:defRPr sz="1400">
                <a:solidFill>
                  <a:schemeClr val="tx1">
                    <a:tint val="75000"/>
                  </a:schemeClr>
                </a:solidFill>
              </a:defRPr>
            </a:lvl6pPr>
            <a:lvl7pPr marL="2743132" indent="0">
              <a:buNone/>
              <a:defRPr sz="1400">
                <a:solidFill>
                  <a:schemeClr val="tx1">
                    <a:tint val="75000"/>
                  </a:schemeClr>
                </a:solidFill>
              </a:defRPr>
            </a:lvl7pPr>
            <a:lvl8pPr marL="3200320" indent="0">
              <a:buNone/>
              <a:defRPr sz="1400">
                <a:solidFill>
                  <a:schemeClr val="tx1">
                    <a:tint val="75000"/>
                  </a:schemeClr>
                </a:solidFill>
              </a:defRPr>
            </a:lvl8pPr>
            <a:lvl9pPr marL="3657509" indent="0">
              <a:buNone/>
              <a:defRPr sz="1400">
                <a:solidFill>
                  <a:schemeClr val="tx1">
                    <a:tint val="75000"/>
                  </a:schemeClr>
                </a:solidFill>
              </a:defRPr>
            </a:lvl9pPr>
          </a:lstStyle>
          <a:p>
            <a:pPr lvl="0"/>
            <a:r>
              <a:rPr lang="en-US"/>
              <a:t>Click to edit Master text styles</a:t>
            </a:r>
          </a:p>
        </p:txBody>
      </p:sp>
      <p:sp>
        <p:nvSpPr>
          <p:cNvPr id="8" name="TextBox 7">
            <a:extLst>
              <a:ext uri="{FF2B5EF4-FFF2-40B4-BE49-F238E27FC236}">
                <a16:creationId xmlns:a16="http://schemas.microsoft.com/office/drawing/2014/main" id="{D82D15BF-F80B-4ACF-32C3-3FDF85CA542A}"/>
              </a:ext>
            </a:extLst>
          </p:cNvPr>
          <p:cNvSpPr txBox="1"/>
          <p:nvPr userDrawn="1"/>
        </p:nvSpPr>
        <p:spPr>
          <a:xfrm>
            <a:off x="342900" y="4683176"/>
            <a:ext cx="8229600" cy="323165"/>
          </a:xfrm>
          <a:prstGeom prst="rect">
            <a:avLst/>
          </a:prstGeom>
          <a:noFill/>
        </p:spPr>
        <p:txBody>
          <a:bodyPr wrap="square" rtlCol="0" anchor="b" anchorCtr="0">
            <a:spAutoFit/>
          </a:bodyPr>
          <a:lstStyle/>
          <a:p>
            <a:r>
              <a:rPr lang="en-US" sz="1500" b="1">
                <a:solidFill>
                  <a:schemeClr val="bg1"/>
                </a:solidFill>
                <a:latin typeface="+mn-lt"/>
              </a:rPr>
              <a:t>CDC </a:t>
            </a:r>
            <a:r>
              <a:rPr lang="en-US" sz="1500" b="0">
                <a:solidFill>
                  <a:schemeClr val="bg1"/>
                </a:solidFill>
                <a:latin typeface="+mn-lt"/>
              </a:rPr>
              <a:t>|</a:t>
            </a:r>
            <a:r>
              <a:rPr lang="en-US" sz="1500" b="1">
                <a:solidFill>
                  <a:schemeClr val="bg1"/>
                </a:solidFill>
                <a:latin typeface="+mn-lt"/>
              </a:rPr>
              <a:t>  NCIRD </a:t>
            </a:r>
            <a:r>
              <a:rPr lang="en-US" sz="1500" b="0">
                <a:solidFill>
                  <a:schemeClr val="bg1"/>
                </a:solidFill>
                <a:latin typeface="+mn-lt"/>
              </a:rPr>
              <a:t>|</a:t>
            </a:r>
            <a:r>
              <a:rPr lang="en-US" sz="1500" b="1">
                <a:solidFill>
                  <a:schemeClr val="bg1"/>
                </a:solidFill>
                <a:latin typeface="+mn-lt"/>
              </a:rPr>
              <a:t> </a:t>
            </a:r>
            <a:r>
              <a:rPr lang="en-US" sz="1500" b="0">
                <a:solidFill>
                  <a:schemeClr val="bg1"/>
                </a:solidFill>
                <a:latin typeface="+mn-lt"/>
              </a:rPr>
              <a:t>Division of Bacterial Diseases </a:t>
            </a:r>
            <a:endParaRPr lang="en-US" sz="1500" b="1">
              <a:solidFill>
                <a:schemeClr val="bg1"/>
              </a:solidFill>
              <a:latin typeface="+mn-lt"/>
            </a:endParaRPr>
          </a:p>
        </p:txBody>
      </p:sp>
      <p:pic>
        <p:nvPicPr>
          <p:cNvPr id="4" name="Picture 2">
            <a:extLst>
              <a:ext uri="{FF2B5EF4-FFF2-40B4-BE49-F238E27FC236}">
                <a16:creationId xmlns:a16="http://schemas.microsoft.com/office/drawing/2014/main" id="{E64C970C-32C1-C20D-2A5F-0567A3D80BD4}"/>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8040695" y="4415319"/>
            <a:ext cx="1103305" cy="72818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90797619"/>
      </p:ext>
    </p:extLst>
  </p:cSld>
  <p:clrMapOvr>
    <a:masterClrMapping/>
  </p:clrMapOvr>
  <p:transition>
    <p:fade/>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2_SECTION TITLE_OD">
    <p:bg>
      <p:bgPr>
        <a:solidFill>
          <a:srgbClr val="0E66AF">
            <a:alpha val="75000"/>
          </a:srgbClr>
        </a:solidFill>
        <a:effectLst/>
      </p:bgPr>
    </p:bg>
    <p:spTree>
      <p:nvGrpSpPr>
        <p:cNvPr id="1" name=""/>
        <p:cNvGrpSpPr/>
        <p:nvPr/>
      </p:nvGrpSpPr>
      <p:grpSpPr>
        <a:xfrm>
          <a:off x="0" y="0"/>
          <a:ext cx="0" cy="0"/>
          <a:chOff x="0" y="0"/>
          <a:chExt cx="0" cy="0"/>
        </a:xfrm>
      </p:grpSpPr>
      <p:pic>
        <p:nvPicPr>
          <p:cNvPr id="3" name="Picture 2" descr="Background pattern&#10;&#10;Description automatically generated">
            <a:extLst>
              <a:ext uri="{FF2B5EF4-FFF2-40B4-BE49-F238E27FC236}">
                <a16:creationId xmlns:a16="http://schemas.microsoft.com/office/drawing/2014/main" id="{54CFC042-FC4D-7C77-A98B-0B59289AAF37}"/>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0"/>
            <a:ext cx="9143999" cy="5143500"/>
          </a:xfrm>
          <a:prstGeom prst="rect">
            <a:avLst/>
          </a:prstGeom>
        </p:spPr>
      </p:pic>
      <p:sp>
        <p:nvSpPr>
          <p:cNvPr id="2" name="Title 1"/>
          <p:cNvSpPr>
            <a:spLocks noGrp="1"/>
          </p:cNvSpPr>
          <p:nvPr>
            <p:ph type="title"/>
          </p:nvPr>
        </p:nvSpPr>
        <p:spPr>
          <a:xfrm>
            <a:off x="342900" y="672438"/>
            <a:ext cx="6172200" cy="871538"/>
          </a:xfrm>
          <a:prstGeom prst="rect">
            <a:avLst/>
          </a:prstGeom>
        </p:spPr>
        <p:txBody>
          <a:bodyPr anchor="b"/>
          <a:lstStyle>
            <a:lvl1pPr algn="l">
              <a:defRPr sz="3600" b="1" baseline="0">
                <a:solidFill>
                  <a:srgbClr val="FFFFFF"/>
                </a:solidFill>
                <a:effectLst/>
                <a:latin typeface="+mj-lt"/>
              </a:defRPr>
            </a:lvl1pPr>
          </a:lstStyle>
          <a:p>
            <a:r>
              <a:rPr lang="en-US"/>
              <a:t>Click to edit Master title style</a:t>
            </a:r>
          </a:p>
        </p:txBody>
      </p:sp>
      <p:sp>
        <p:nvSpPr>
          <p:cNvPr id="5" name="Text Placeholder 2"/>
          <p:cNvSpPr>
            <a:spLocks noGrp="1"/>
          </p:cNvSpPr>
          <p:nvPr>
            <p:ph type="body" idx="1"/>
          </p:nvPr>
        </p:nvSpPr>
        <p:spPr>
          <a:xfrm>
            <a:off x="342900" y="1747811"/>
            <a:ext cx="6172200" cy="426244"/>
          </a:xfrm>
          <a:prstGeom prst="rect">
            <a:avLst/>
          </a:prstGeom>
        </p:spPr>
        <p:txBody>
          <a:bodyPr anchor="b"/>
          <a:lstStyle>
            <a:lvl1pPr marL="0" indent="0" algn="l">
              <a:lnSpc>
                <a:spcPts val="2200"/>
              </a:lnSpc>
              <a:buNone/>
              <a:defRPr sz="2000" baseline="0">
                <a:solidFill>
                  <a:srgbClr val="FFFFFF"/>
                </a:solidFill>
                <a:latin typeface="+mn-lt"/>
              </a:defRPr>
            </a:lvl1pPr>
            <a:lvl2pPr marL="457189" indent="0">
              <a:buNone/>
              <a:defRPr sz="1800">
                <a:solidFill>
                  <a:schemeClr val="tx1">
                    <a:tint val="75000"/>
                  </a:schemeClr>
                </a:solidFill>
              </a:defRPr>
            </a:lvl2pPr>
            <a:lvl3pPr marL="914378" indent="0">
              <a:buNone/>
              <a:defRPr sz="1600">
                <a:solidFill>
                  <a:schemeClr val="tx1">
                    <a:tint val="75000"/>
                  </a:schemeClr>
                </a:solidFill>
              </a:defRPr>
            </a:lvl3pPr>
            <a:lvl4pPr marL="1371566" indent="0">
              <a:buNone/>
              <a:defRPr sz="1400">
                <a:solidFill>
                  <a:schemeClr val="tx1">
                    <a:tint val="75000"/>
                  </a:schemeClr>
                </a:solidFill>
              </a:defRPr>
            </a:lvl4pPr>
            <a:lvl5pPr marL="1828754" indent="0">
              <a:buNone/>
              <a:defRPr sz="1400">
                <a:solidFill>
                  <a:schemeClr val="tx1">
                    <a:tint val="75000"/>
                  </a:schemeClr>
                </a:solidFill>
              </a:defRPr>
            </a:lvl5pPr>
            <a:lvl6pPr marL="2285943" indent="0">
              <a:buNone/>
              <a:defRPr sz="1400">
                <a:solidFill>
                  <a:schemeClr val="tx1">
                    <a:tint val="75000"/>
                  </a:schemeClr>
                </a:solidFill>
              </a:defRPr>
            </a:lvl6pPr>
            <a:lvl7pPr marL="2743132" indent="0">
              <a:buNone/>
              <a:defRPr sz="1400">
                <a:solidFill>
                  <a:schemeClr val="tx1">
                    <a:tint val="75000"/>
                  </a:schemeClr>
                </a:solidFill>
              </a:defRPr>
            </a:lvl7pPr>
            <a:lvl8pPr marL="3200320" indent="0">
              <a:buNone/>
              <a:defRPr sz="1400">
                <a:solidFill>
                  <a:schemeClr val="tx1">
                    <a:tint val="75000"/>
                  </a:schemeClr>
                </a:solidFill>
              </a:defRPr>
            </a:lvl8pPr>
            <a:lvl9pPr marL="3657509" indent="0">
              <a:buNone/>
              <a:defRPr sz="1400">
                <a:solidFill>
                  <a:schemeClr val="tx1">
                    <a:tint val="75000"/>
                  </a:schemeClr>
                </a:solidFill>
              </a:defRPr>
            </a:lvl9pPr>
          </a:lstStyle>
          <a:p>
            <a:pPr lvl="0"/>
            <a:r>
              <a:rPr lang="en-US"/>
              <a:t>Click to edit Master text styles</a:t>
            </a:r>
          </a:p>
        </p:txBody>
      </p:sp>
      <p:sp>
        <p:nvSpPr>
          <p:cNvPr id="8" name="TextBox 7">
            <a:extLst>
              <a:ext uri="{FF2B5EF4-FFF2-40B4-BE49-F238E27FC236}">
                <a16:creationId xmlns:a16="http://schemas.microsoft.com/office/drawing/2014/main" id="{7EFDFF6B-4905-9FA6-F84A-E2FD4B13E8A5}"/>
              </a:ext>
            </a:extLst>
          </p:cNvPr>
          <p:cNvSpPr txBox="1"/>
          <p:nvPr userDrawn="1"/>
        </p:nvSpPr>
        <p:spPr>
          <a:xfrm>
            <a:off x="342900" y="4683176"/>
            <a:ext cx="8229600" cy="323165"/>
          </a:xfrm>
          <a:prstGeom prst="rect">
            <a:avLst/>
          </a:prstGeom>
          <a:noFill/>
        </p:spPr>
        <p:txBody>
          <a:bodyPr wrap="square" rtlCol="0" anchor="b" anchorCtr="0">
            <a:spAutoFit/>
          </a:bodyPr>
          <a:lstStyle/>
          <a:p>
            <a:r>
              <a:rPr lang="en-US" sz="1500" b="1">
                <a:solidFill>
                  <a:schemeClr val="bg1"/>
                </a:solidFill>
                <a:latin typeface="+mn-lt"/>
              </a:rPr>
              <a:t>CDC </a:t>
            </a:r>
            <a:r>
              <a:rPr lang="en-US" sz="1500" b="0">
                <a:solidFill>
                  <a:schemeClr val="bg1"/>
                </a:solidFill>
                <a:latin typeface="+mn-lt"/>
              </a:rPr>
              <a:t>|</a:t>
            </a:r>
            <a:r>
              <a:rPr lang="en-US" sz="1500" b="1">
                <a:solidFill>
                  <a:schemeClr val="bg1"/>
                </a:solidFill>
                <a:latin typeface="+mn-lt"/>
              </a:rPr>
              <a:t>  NCIRD </a:t>
            </a:r>
            <a:r>
              <a:rPr lang="en-US" sz="1500" b="0">
                <a:solidFill>
                  <a:schemeClr val="bg1"/>
                </a:solidFill>
                <a:latin typeface="+mn-lt"/>
              </a:rPr>
              <a:t>|</a:t>
            </a:r>
            <a:r>
              <a:rPr lang="en-US" sz="1500" b="1">
                <a:solidFill>
                  <a:schemeClr val="bg1"/>
                </a:solidFill>
                <a:latin typeface="+mn-lt"/>
              </a:rPr>
              <a:t> </a:t>
            </a:r>
            <a:r>
              <a:rPr lang="en-US" sz="1500" b="0">
                <a:solidFill>
                  <a:schemeClr val="bg1"/>
                </a:solidFill>
                <a:latin typeface="+mn-lt"/>
              </a:rPr>
              <a:t>Division of Viral Diseases</a:t>
            </a:r>
            <a:r>
              <a:rPr lang="en-US" sz="1500" b="1">
                <a:solidFill>
                  <a:schemeClr val="bg1"/>
                </a:solidFill>
                <a:latin typeface="+mn-lt"/>
              </a:rPr>
              <a:t> </a:t>
            </a:r>
          </a:p>
        </p:txBody>
      </p:sp>
      <p:pic>
        <p:nvPicPr>
          <p:cNvPr id="4" name="Picture 2">
            <a:extLst>
              <a:ext uri="{FF2B5EF4-FFF2-40B4-BE49-F238E27FC236}">
                <a16:creationId xmlns:a16="http://schemas.microsoft.com/office/drawing/2014/main" id="{1EC5B3A8-2375-E191-B537-8E5BC57F9014}"/>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8040695" y="4415319"/>
            <a:ext cx="1103305" cy="72818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52543344"/>
      </p:ext>
    </p:extLst>
  </p:cSld>
  <p:clrMapOvr>
    <a:masterClrMapping/>
  </p:clrMapOvr>
  <p:transition>
    <p:fade/>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3_SECTION TITLE_OD">
    <p:bg>
      <p:bgPr>
        <a:solidFill>
          <a:srgbClr val="0E66AF">
            <a:alpha val="75000"/>
          </a:srgbClr>
        </a:solidFill>
        <a:effectLst/>
      </p:bgPr>
    </p:bg>
    <p:spTree>
      <p:nvGrpSpPr>
        <p:cNvPr id="1" name=""/>
        <p:cNvGrpSpPr/>
        <p:nvPr/>
      </p:nvGrpSpPr>
      <p:grpSpPr>
        <a:xfrm>
          <a:off x="0" y="0"/>
          <a:ext cx="0" cy="0"/>
          <a:chOff x="0" y="0"/>
          <a:chExt cx="0" cy="0"/>
        </a:xfrm>
      </p:grpSpPr>
      <p:pic>
        <p:nvPicPr>
          <p:cNvPr id="3" name="Picture 2" descr="Background pattern&#10;&#10;Description automatically generated">
            <a:extLst>
              <a:ext uri="{FF2B5EF4-FFF2-40B4-BE49-F238E27FC236}">
                <a16:creationId xmlns:a16="http://schemas.microsoft.com/office/drawing/2014/main" id="{6CCDBE97-C371-D9AD-1C63-F45CC323B3F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0"/>
            <a:ext cx="9143999" cy="5143500"/>
          </a:xfrm>
          <a:prstGeom prst="rect">
            <a:avLst/>
          </a:prstGeom>
        </p:spPr>
      </p:pic>
      <p:sp>
        <p:nvSpPr>
          <p:cNvPr id="2" name="Title 1"/>
          <p:cNvSpPr>
            <a:spLocks noGrp="1"/>
          </p:cNvSpPr>
          <p:nvPr>
            <p:ph type="title"/>
          </p:nvPr>
        </p:nvSpPr>
        <p:spPr>
          <a:xfrm>
            <a:off x="342900" y="672438"/>
            <a:ext cx="6172200" cy="871538"/>
          </a:xfrm>
          <a:prstGeom prst="rect">
            <a:avLst/>
          </a:prstGeom>
        </p:spPr>
        <p:txBody>
          <a:bodyPr anchor="b"/>
          <a:lstStyle>
            <a:lvl1pPr algn="l">
              <a:defRPr sz="3600" b="1" baseline="0">
                <a:solidFill>
                  <a:srgbClr val="FFFFFF"/>
                </a:solidFill>
                <a:effectLst/>
                <a:latin typeface="+mj-lt"/>
              </a:defRPr>
            </a:lvl1pPr>
          </a:lstStyle>
          <a:p>
            <a:r>
              <a:rPr lang="en-US"/>
              <a:t>Click to edit Master title style</a:t>
            </a:r>
          </a:p>
        </p:txBody>
      </p:sp>
      <p:sp>
        <p:nvSpPr>
          <p:cNvPr id="5" name="Text Placeholder 2"/>
          <p:cNvSpPr>
            <a:spLocks noGrp="1"/>
          </p:cNvSpPr>
          <p:nvPr>
            <p:ph type="body" idx="1"/>
          </p:nvPr>
        </p:nvSpPr>
        <p:spPr>
          <a:xfrm>
            <a:off x="342900" y="1747811"/>
            <a:ext cx="6172200" cy="426244"/>
          </a:xfrm>
          <a:prstGeom prst="rect">
            <a:avLst/>
          </a:prstGeom>
        </p:spPr>
        <p:txBody>
          <a:bodyPr anchor="b"/>
          <a:lstStyle>
            <a:lvl1pPr marL="0" indent="0" algn="l">
              <a:lnSpc>
                <a:spcPts val="2200"/>
              </a:lnSpc>
              <a:buNone/>
              <a:defRPr sz="2000" baseline="0">
                <a:solidFill>
                  <a:srgbClr val="FFFFFF"/>
                </a:solidFill>
                <a:latin typeface="+mn-lt"/>
              </a:defRPr>
            </a:lvl1pPr>
            <a:lvl2pPr marL="457189" indent="0">
              <a:buNone/>
              <a:defRPr sz="1800">
                <a:solidFill>
                  <a:schemeClr val="tx1">
                    <a:tint val="75000"/>
                  </a:schemeClr>
                </a:solidFill>
              </a:defRPr>
            </a:lvl2pPr>
            <a:lvl3pPr marL="914378" indent="0">
              <a:buNone/>
              <a:defRPr sz="1600">
                <a:solidFill>
                  <a:schemeClr val="tx1">
                    <a:tint val="75000"/>
                  </a:schemeClr>
                </a:solidFill>
              </a:defRPr>
            </a:lvl3pPr>
            <a:lvl4pPr marL="1371566" indent="0">
              <a:buNone/>
              <a:defRPr sz="1400">
                <a:solidFill>
                  <a:schemeClr val="tx1">
                    <a:tint val="75000"/>
                  </a:schemeClr>
                </a:solidFill>
              </a:defRPr>
            </a:lvl4pPr>
            <a:lvl5pPr marL="1828754" indent="0">
              <a:buNone/>
              <a:defRPr sz="1400">
                <a:solidFill>
                  <a:schemeClr val="tx1">
                    <a:tint val="75000"/>
                  </a:schemeClr>
                </a:solidFill>
              </a:defRPr>
            </a:lvl5pPr>
            <a:lvl6pPr marL="2285943" indent="0">
              <a:buNone/>
              <a:defRPr sz="1400">
                <a:solidFill>
                  <a:schemeClr val="tx1">
                    <a:tint val="75000"/>
                  </a:schemeClr>
                </a:solidFill>
              </a:defRPr>
            </a:lvl6pPr>
            <a:lvl7pPr marL="2743132" indent="0">
              <a:buNone/>
              <a:defRPr sz="1400">
                <a:solidFill>
                  <a:schemeClr val="tx1">
                    <a:tint val="75000"/>
                  </a:schemeClr>
                </a:solidFill>
              </a:defRPr>
            </a:lvl7pPr>
            <a:lvl8pPr marL="3200320" indent="0">
              <a:buNone/>
              <a:defRPr sz="1400">
                <a:solidFill>
                  <a:schemeClr val="tx1">
                    <a:tint val="75000"/>
                  </a:schemeClr>
                </a:solidFill>
              </a:defRPr>
            </a:lvl8pPr>
            <a:lvl9pPr marL="3657509" indent="0">
              <a:buNone/>
              <a:defRPr sz="1400">
                <a:solidFill>
                  <a:schemeClr val="tx1">
                    <a:tint val="75000"/>
                  </a:schemeClr>
                </a:solidFill>
              </a:defRPr>
            </a:lvl9pPr>
          </a:lstStyle>
          <a:p>
            <a:pPr lvl="0"/>
            <a:r>
              <a:rPr lang="en-US"/>
              <a:t>Click to edit Master text styles</a:t>
            </a:r>
          </a:p>
        </p:txBody>
      </p:sp>
      <p:sp>
        <p:nvSpPr>
          <p:cNvPr id="7" name="TextBox 6">
            <a:extLst>
              <a:ext uri="{FF2B5EF4-FFF2-40B4-BE49-F238E27FC236}">
                <a16:creationId xmlns:a16="http://schemas.microsoft.com/office/drawing/2014/main" id="{8E8682C1-A9D7-985E-B4DC-1E319F092887}"/>
              </a:ext>
            </a:extLst>
          </p:cNvPr>
          <p:cNvSpPr txBox="1"/>
          <p:nvPr userDrawn="1"/>
        </p:nvSpPr>
        <p:spPr>
          <a:xfrm>
            <a:off x="342900" y="4683176"/>
            <a:ext cx="8229600" cy="323165"/>
          </a:xfrm>
          <a:prstGeom prst="rect">
            <a:avLst/>
          </a:prstGeom>
          <a:noFill/>
        </p:spPr>
        <p:txBody>
          <a:bodyPr wrap="square" rtlCol="0" anchor="b" anchorCtr="0">
            <a:spAutoFit/>
          </a:bodyPr>
          <a:lstStyle/>
          <a:p>
            <a:r>
              <a:rPr lang="en-US" sz="1500" b="1">
                <a:solidFill>
                  <a:schemeClr val="bg1"/>
                </a:solidFill>
                <a:latin typeface="+mn-lt"/>
              </a:rPr>
              <a:t>CDC </a:t>
            </a:r>
            <a:r>
              <a:rPr lang="en-US" sz="1500" b="0">
                <a:solidFill>
                  <a:schemeClr val="bg1"/>
                </a:solidFill>
                <a:latin typeface="+mn-lt"/>
              </a:rPr>
              <a:t>|</a:t>
            </a:r>
            <a:r>
              <a:rPr lang="en-US" sz="1500" b="1">
                <a:solidFill>
                  <a:schemeClr val="bg1"/>
                </a:solidFill>
                <a:latin typeface="+mn-lt"/>
              </a:rPr>
              <a:t> NCIRD </a:t>
            </a:r>
            <a:r>
              <a:rPr lang="en-US" sz="1500" b="0">
                <a:solidFill>
                  <a:schemeClr val="bg1"/>
                </a:solidFill>
                <a:latin typeface="+mn-lt"/>
              </a:rPr>
              <a:t>| Influenza Division</a:t>
            </a:r>
          </a:p>
        </p:txBody>
      </p:sp>
      <p:pic>
        <p:nvPicPr>
          <p:cNvPr id="4" name="Picture 2">
            <a:extLst>
              <a:ext uri="{FF2B5EF4-FFF2-40B4-BE49-F238E27FC236}">
                <a16:creationId xmlns:a16="http://schemas.microsoft.com/office/drawing/2014/main" id="{4A14D76B-058D-9771-245E-1224C3613C4B}"/>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8040695" y="4415319"/>
            <a:ext cx="1103305" cy="72818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91434922"/>
      </p:ext>
    </p:extLst>
  </p:cSld>
  <p:clrMapOvr>
    <a:masterClrMapping/>
  </p:clrMapOvr>
  <p:transition>
    <p:fade/>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4_SECTION TITLE_OD">
    <p:bg>
      <p:bgPr>
        <a:solidFill>
          <a:srgbClr val="0E66AF">
            <a:alpha val="75000"/>
          </a:srgbClr>
        </a:solidFill>
        <a:effectLst/>
      </p:bgPr>
    </p:bg>
    <p:spTree>
      <p:nvGrpSpPr>
        <p:cNvPr id="1" name=""/>
        <p:cNvGrpSpPr/>
        <p:nvPr/>
      </p:nvGrpSpPr>
      <p:grpSpPr>
        <a:xfrm>
          <a:off x="0" y="0"/>
          <a:ext cx="0" cy="0"/>
          <a:chOff x="0" y="0"/>
          <a:chExt cx="0" cy="0"/>
        </a:xfrm>
      </p:grpSpPr>
      <p:pic>
        <p:nvPicPr>
          <p:cNvPr id="3" name="Picture 2" descr="Background pattern&#10;&#10;Description automatically generated">
            <a:extLst>
              <a:ext uri="{FF2B5EF4-FFF2-40B4-BE49-F238E27FC236}">
                <a16:creationId xmlns:a16="http://schemas.microsoft.com/office/drawing/2014/main" id="{D84DE9D3-A8E9-26C4-0B12-C6A64598F31B}"/>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0"/>
            <a:ext cx="9143999" cy="5143500"/>
          </a:xfrm>
          <a:prstGeom prst="rect">
            <a:avLst/>
          </a:prstGeom>
        </p:spPr>
      </p:pic>
      <p:sp>
        <p:nvSpPr>
          <p:cNvPr id="2" name="Title 1"/>
          <p:cNvSpPr>
            <a:spLocks noGrp="1"/>
          </p:cNvSpPr>
          <p:nvPr>
            <p:ph type="title"/>
          </p:nvPr>
        </p:nvSpPr>
        <p:spPr>
          <a:xfrm>
            <a:off x="342900" y="672438"/>
            <a:ext cx="6172200" cy="871538"/>
          </a:xfrm>
          <a:prstGeom prst="rect">
            <a:avLst/>
          </a:prstGeom>
        </p:spPr>
        <p:txBody>
          <a:bodyPr anchor="b"/>
          <a:lstStyle>
            <a:lvl1pPr algn="l">
              <a:defRPr sz="3600" b="1" baseline="0">
                <a:solidFill>
                  <a:srgbClr val="FFFFFF"/>
                </a:solidFill>
                <a:effectLst/>
                <a:latin typeface="+mj-lt"/>
              </a:defRPr>
            </a:lvl1pPr>
          </a:lstStyle>
          <a:p>
            <a:r>
              <a:rPr lang="en-US"/>
              <a:t>Click to edit Master title style</a:t>
            </a:r>
          </a:p>
        </p:txBody>
      </p:sp>
      <p:sp>
        <p:nvSpPr>
          <p:cNvPr id="5" name="Text Placeholder 2"/>
          <p:cNvSpPr>
            <a:spLocks noGrp="1"/>
          </p:cNvSpPr>
          <p:nvPr>
            <p:ph type="body" idx="1"/>
          </p:nvPr>
        </p:nvSpPr>
        <p:spPr>
          <a:xfrm>
            <a:off x="342900" y="1747811"/>
            <a:ext cx="6172200" cy="426244"/>
          </a:xfrm>
          <a:prstGeom prst="rect">
            <a:avLst/>
          </a:prstGeom>
        </p:spPr>
        <p:txBody>
          <a:bodyPr anchor="b"/>
          <a:lstStyle>
            <a:lvl1pPr marL="0" indent="0" algn="l">
              <a:lnSpc>
                <a:spcPts val="2200"/>
              </a:lnSpc>
              <a:buNone/>
              <a:defRPr sz="2000" baseline="0">
                <a:solidFill>
                  <a:srgbClr val="FFFFFF"/>
                </a:solidFill>
                <a:latin typeface="+mn-lt"/>
              </a:defRPr>
            </a:lvl1pPr>
            <a:lvl2pPr marL="457189" indent="0">
              <a:buNone/>
              <a:defRPr sz="1800">
                <a:solidFill>
                  <a:schemeClr val="tx1">
                    <a:tint val="75000"/>
                  </a:schemeClr>
                </a:solidFill>
              </a:defRPr>
            </a:lvl2pPr>
            <a:lvl3pPr marL="914378" indent="0">
              <a:buNone/>
              <a:defRPr sz="1600">
                <a:solidFill>
                  <a:schemeClr val="tx1">
                    <a:tint val="75000"/>
                  </a:schemeClr>
                </a:solidFill>
              </a:defRPr>
            </a:lvl3pPr>
            <a:lvl4pPr marL="1371566" indent="0">
              <a:buNone/>
              <a:defRPr sz="1400">
                <a:solidFill>
                  <a:schemeClr val="tx1">
                    <a:tint val="75000"/>
                  </a:schemeClr>
                </a:solidFill>
              </a:defRPr>
            </a:lvl4pPr>
            <a:lvl5pPr marL="1828754" indent="0">
              <a:buNone/>
              <a:defRPr sz="1400">
                <a:solidFill>
                  <a:schemeClr val="tx1">
                    <a:tint val="75000"/>
                  </a:schemeClr>
                </a:solidFill>
              </a:defRPr>
            </a:lvl5pPr>
            <a:lvl6pPr marL="2285943" indent="0">
              <a:buNone/>
              <a:defRPr sz="1400">
                <a:solidFill>
                  <a:schemeClr val="tx1">
                    <a:tint val="75000"/>
                  </a:schemeClr>
                </a:solidFill>
              </a:defRPr>
            </a:lvl6pPr>
            <a:lvl7pPr marL="2743132" indent="0">
              <a:buNone/>
              <a:defRPr sz="1400">
                <a:solidFill>
                  <a:schemeClr val="tx1">
                    <a:tint val="75000"/>
                  </a:schemeClr>
                </a:solidFill>
              </a:defRPr>
            </a:lvl7pPr>
            <a:lvl8pPr marL="3200320" indent="0">
              <a:buNone/>
              <a:defRPr sz="1400">
                <a:solidFill>
                  <a:schemeClr val="tx1">
                    <a:tint val="75000"/>
                  </a:schemeClr>
                </a:solidFill>
              </a:defRPr>
            </a:lvl8pPr>
            <a:lvl9pPr marL="3657509" indent="0">
              <a:buNone/>
              <a:defRPr sz="1400">
                <a:solidFill>
                  <a:schemeClr val="tx1">
                    <a:tint val="75000"/>
                  </a:schemeClr>
                </a:solidFill>
              </a:defRPr>
            </a:lvl9pPr>
          </a:lstStyle>
          <a:p>
            <a:pPr lvl="0"/>
            <a:r>
              <a:rPr lang="en-US"/>
              <a:t>Click to edit Master text styles</a:t>
            </a:r>
          </a:p>
        </p:txBody>
      </p:sp>
      <p:sp>
        <p:nvSpPr>
          <p:cNvPr id="7" name="TextBox 6">
            <a:extLst>
              <a:ext uri="{FF2B5EF4-FFF2-40B4-BE49-F238E27FC236}">
                <a16:creationId xmlns:a16="http://schemas.microsoft.com/office/drawing/2014/main" id="{48050771-CF0D-F1C3-A98B-64A1D2520E56}"/>
              </a:ext>
            </a:extLst>
          </p:cNvPr>
          <p:cNvSpPr txBox="1"/>
          <p:nvPr userDrawn="1"/>
        </p:nvSpPr>
        <p:spPr>
          <a:xfrm>
            <a:off x="342900" y="4683176"/>
            <a:ext cx="8229600" cy="323165"/>
          </a:xfrm>
          <a:prstGeom prst="rect">
            <a:avLst/>
          </a:prstGeom>
          <a:noFill/>
        </p:spPr>
        <p:txBody>
          <a:bodyPr wrap="square" rtlCol="0" anchor="b" anchorCtr="0">
            <a:spAutoFit/>
          </a:bodyPr>
          <a:lstStyle/>
          <a:p>
            <a:r>
              <a:rPr lang="en-US" sz="1500" b="1">
                <a:solidFill>
                  <a:schemeClr val="bg1"/>
                </a:solidFill>
                <a:latin typeface="+mn-lt"/>
              </a:rPr>
              <a:t>CDC </a:t>
            </a:r>
            <a:r>
              <a:rPr lang="en-US" sz="1500" b="0">
                <a:solidFill>
                  <a:schemeClr val="bg1"/>
                </a:solidFill>
                <a:latin typeface="+mn-lt"/>
              </a:rPr>
              <a:t>|</a:t>
            </a:r>
            <a:r>
              <a:rPr lang="en-US" sz="1500" b="1">
                <a:solidFill>
                  <a:schemeClr val="bg1"/>
                </a:solidFill>
                <a:latin typeface="+mn-lt"/>
              </a:rPr>
              <a:t>  NCIRD </a:t>
            </a:r>
            <a:r>
              <a:rPr lang="en-US" sz="1500" b="0">
                <a:solidFill>
                  <a:schemeClr val="bg1"/>
                </a:solidFill>
                <a:latin typeface="+mn-lt"/>
              </a:rPr>
              <a:t>|</a:t>
            </a:r>
            <a:r>
              <a:rPr lang="en-US" sz="1500" b="1">
                <a:solidFill>
                  <a:schemeClr val="bg1"/>
                </a:solidFill>
                <a:latin typeface="+mn-lt"/>
              </a:rPr>
              <a:t> </a:t>
            </a:r>
            <a:r>
              <a:rPr lang="en-US" sz="1500" b="0">
                <a:solidFill>
                  <a:schemeClr val="bg1"/>
                </a:solidFill>
                <a:latin typeface="+mn-lt"/>
              </a:rPr>
              <a:t>Immunization Services Division </a:t>
            </a:r>
            <a:endParaRPr lang="en-US" sz="1500" b="1">
              <a:solidFill>
                <a:schemeClr val="bg1"/>
              </a:solidFill>
              <a:latin typeface="+mn-lt"/>
            </a:endParaRPr>
          </a:p>
        </p:txBody>
      </p:sp>
      <p:pic>
        <p:nvPicPr>
          <p:cNvPr id="4" name="Picture 2">
            <a:extLst>
              <a:ext uri="{FF2B5EF4-FFF2-40B4-BE49-F238E27FC236}">
                <a16:creationId xmlns:a16="http://schemas.microsoft.com/office/drawing/2014/main" id="{EF6AE7A3-CC1F-E5F7-1263-85D1E84C47F0}"/>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8040695" y="4415319"/>
            <a:ext cx="1103305" cy="72818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21872312"/>
      </p:ext>
    </p:extLst>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8_Data Slide">
    <p:spTree>
      <p:nvGrpSpPr>
        <p:cNvPr id="1" name=""/>
        <p:cNvGrpSpPr/>
        <p:nvPr/>
      </p:nvGrpSpPr>
      <p:grpSpPr>
        <a:xfrm>
          <a:off x="0" y="0"/>
          <a:ext cx="0" cy="0"/>
          <a:chOff x="0" y="0"/>
          <a:chExt cx="0" cy="0"/>
        </a:xfrm>
      </p:grpSpPr>
      <p:sp>
        <p:nvSpPr>
          <p:cNvPr id="7" name="Text Placeholder 7"/>
          <p:cNvSpPr>
            <a:spLocks noGrp="1"/>
          </p:cNvSpPr>
          <p:nvPr>
            <p:ph type="body" sz="quarter" idx="10"/>
          </p:nvPr>
        </p:nvSpPr>
        <p:spPr>
          <a:xfrm>
            <a:off x="457200" y="1376679"/>
            <a:ext cx="8229600" cy="3132350"/>
          </a:xfrm>
        </p:spPr>
        <p:txBody>
          <a:bodyPr/>
          <a:lstStyle>
            <a:lvl1pPr marL="228600" indent="-228600">
              <a:lnSpc>
                <a:spcPts val="2200"/>
              </a:lnSpc>
              <a:buClr>
                <a:srgbClr val="003BC0"/>
              </a:buClr>
              <a:buFont typeface="Arial" panose="020B0604020202020204" pitchFamily="34" charset="0"/>
              <a:buChar char="•"/>
              <a:defRPr sz="2000" b="1">
                <a:solidFill>
                  <a:srgbClr val="1D1D1D"/>
                </a:solidFill>
              </a:defRPr>
            </a:lvl1pPr>
            <a:lvl2pPr marL="457200" indent="-169863">
              <a:lnSpc>
                <a:spcPts val="2000"/>
              </a:lnSpc>
              <a:buClr>
                <a:srgbClr val="005761"/>
              </a:buClr>
              <a:buFont typeface="Arial" panose="020B0604020202020204" pitchFamily="34" charset="0"/>
              <a:buChar char="-"/>
              <a:tabLst>
                <a:tab pos="400050" algn="l"/>
              </a:tabLst>
              <a:defRPr sz="1800">
                <a:solidFill>
                  <a:srgbClr val="1D1D1D"/>
                </a:solidFill>
              </a:defRPr>
            </a:lvl2pPr>
            <a:lvl3pPr>
              <a:lnSpc>
                <a:spcPts val="2000"/>
              </a:lnSpc>
              <a:buClr>
                <a:srgbClr val="5A5A5A"/>
              </a:buClr>
              <a:defRPr sz="2000">
                <a:solidFill>
                  <a:srgbClr val="1D1D1D"/>
                </a:solidFill>
              </a:defRPr>
            </a:lvl3pPr>
            <a:lvl4pPr>
              <a:defRPr sz="2000">
                <a:solidFill>
                  <a:srgbClr val="1D1D1D"/>
                </a:solidFill>
              </a:defRPr>
            </a:lvl4pPr>
            <a:lvl5pPr>
              <a:defRPr sz="2000">
                <a:solidFill>
                  <a:srgbClr val="1D1D1D"/>
                </a:solidFill>
              </a:defRPr>
            </a:lvl5pPr>
          </a:lstStyle>
          <a:p>
            <a:pPr lvl="0"/>
            <a:r>
              <a:rPr lang="en-US"/>
              <a:t>Click to edit Master text styles</a:t>
            </a:r>
          </a:p>
          <a:p>
            <a:pPr lvl="1"/>
            <a:r>
              <a:rPr lang="en-US"/>
              <a:t>Second level</a:t>
            </a:r>
          </a:p>
        </p:txBody>
      </p:sp>
      <p:sp>
        <p:nvSpPr>
          <p:cNvPr id="5" name="Title 1">
            <a:extLst>
              <a:ext uri="{FF2B5EF4-FFF2-40B4-BE49-F238E27FC236}">
                <a16:creationId xmlns:a16="http://schemas.microsoft.com/office/drawing/2014/main" id="{0E7F2F02-184C-4505-8466-02885693FE6C}"/>
              </a:ext>
            </a:extLst>
          </p:cNvPr>
          <p:cNvSpPr>
            <a:spLocks noGrp="1"/>
          </p:cNvSpPr>
          <p:nvPr>
            <p:ph type="title"/>
          </p:nvPr>
        </p:nvSpPr>
        <p:spPr>
          <a:xfrm>
            <a:off x="457200" y="205979"/>
            <a:ext cx="8229600" cy="857250"/>
          </a:xfrm>
          <a:prstGeom prst="rect">
            <a:avLst/>
          </a:prstGeom>
        </p:spPr>
        <p:txBody>
          <a:bodyPr anchor="b" anchorCtr="0"/>
          <a:lstStyle>
            <a:lvl1pPr algn="l">
              <a:lnSpc>
                <a:spcPts val="3000"/>
              </a:lnSpc>
              <a:defRPr sz="2800" b="1" baseline="0">
                <a:solidFill>
                  <a:srgbClr val="1E5AAA"/>
                </a:solidFill>
                <a:effectLst/>
                <a:latin typeface="Calibri" pitchFamily="34" charset="0"/>
              </a:defRPr>
            </a:lvl1pPr>
          </a:lstStyle>
          <a:p>
            <a:endParaRPr lang="en-US"/>
          </a:p>
        </p:txBody>
      </p:sp>
      <p:grpSp>
        <p:nvGrpSpPr>
          <p:cNvPr id="2" name="Group 1">
            <a:extLst>
              <a:ext uri="{FF2B5EF4-FFF2-40B4-BE49-F238E27FC236}">
                <a16:creationId xmlns:a16="http://schemas.microsoft.com/office/drawing/2014/main" id="{D5710D62-FA23-37E1-D9CA-4E6562C12821}"/>
              </a:ext>
            </a:extLst>
          </p:cNvPr>
          <p:cNvGrpSpPr/>
          <p:nvPr userDrawn="1"/>
        </p:nvGrpSpPr>
        <p:grpSpPr>
          <a:xfrm>
            <a:off x="0" y="5043948"/>
            <a:ext cx="9144001" cy="106925"/>
            <a:chOff x="7355954" y="15880786"/>
            <a:chExt cx="21904846" cy="578414"/>
          </a:xfrm>
        </p:grpSpPr>
        <p:sp>
          <p:nvSpPr>
            <p:cNvPr id="3" name="Rectangle 20">
              <a:extLst>
                <a:ext uri="{FF2B5EF4-FFF2-40B4-BE49-F238E27FC236}">
                  <a16:creationId xmlns:a16="http://schemas.microsoft.com/office/drawing/2014/main" id="{3AD231D8-DCA4-570B-4CC6-32EBF38FADDD}"/>
                </a:ext>
              </a:extLst>
            </p:cNvPr>
            <p:cNvSpPr>
              <a:spLocks noChangeArrowheads="1"/>
            </p:cNvSpPr>
            <p:nvPr userDrawn="1"/>
          </p:nvSpPr>
          <p:spPr bwMode="auto">
            <a:xfrm flipV="1">
              <a:off x="21984029" y="15880786"/>
              <a:ext cx="2432923" cy="578414"/>
            </a:xfrm>
            <a:prstGeom prst="rect">
              <a:avLst/>
            </a:prstGeom>
            <a:solidFill>
              <a:srgbClr val="194D93"/>
            </a:solidFill>
            <a:ln>
              <a:noFill/>
            </a:ln>
          </p:spPr>
          <p:txBody>
            <a:bodyPr vert="horz" wrap="square" lIns="45720" tIns="22860" rIns="45720" bIns="22860" numCol="1" anchor="t" anchorCtr="0" compatLnSpc="1">
              <a:prstTxWarp prst="textNoShape">
                <a:avLst/>
              </a:prstTxWarp>
            </a:bodyPr>
            <a:lstStyle/>
            <a:p>
              <a:endParaRPr lang="en-US" sz="2500"/>
            </a:p>
          </p:txBody>
        </p:sp>
        <p:sp>
          <p:nvSpPr>
            <p:cNvPr id="4" name="Rectangle 20">
              <a:extLst>
                <a:ext uri="{FF2B5EF4-FFF2-40B4-BE49-F238E27FC236}">
                  <a16:creationId xmlns:a16="http://schemas.microsoft.com/office/drawing/2014/main" id="{32619D13-D1C6-7836-5897-39ABF07B01EC}"/>
                </a:ext>
              </a:extLst>
            </p:cNvPr>
            <p:cNvSpPr>
              <a:spLocks noChangeArrowheads="1"/>
            </p:cNvSpPr>
            <p:nvPr userDrawn="1"/>
          </p:nvSpPr>
          <p:spPr bwMode="auto">
            <a:xfrm flipV="1">
              <a:off x="24406350" y="15880786"/>
              <a:ext cx="2432923" cy="578414"/>
            </a:xfrm>
            <a:prstGeom prst="rect">
              <a:avLst/>
            </a:prstGeom>
            <a:solidFill>
              <a:srgbClr val="1C56A4"/>
            </a:solidFill>
            <a:ln>
              <a:noFill/>
            </a:ln>
          </p:spPr>
          <p:txBody>
            <a:bodyPr vert="horz" wrap="square" lIns="45720" tIns="22860" rIns="45720" bIns="22860" numCol="1" anchor="t" anchorCtr="0" compatLnSpc="1">
              <a:prstTxWarp prst="textNoShape">
                <a:avLst/>
              </a:prstTxWarp>
            </a:bodyPr>
            <a:lstStyle/>
            <a:p>
              <a:endParaRPr lang="en-US" sz="2500"/>
            </a:p>
          </p:txBody>
        </p:sp>
        <p:sp>
          <p:nvSpPr>
            <p:cNvPr id="6" name="Rectangle 20">
              <a:extLst>
                <a:ext uri="{FF2B5EF4-FFF2-40B4-BE49-F238E27FC236}">
                  <a16:creationId xmlns:a16="http://schemas.microsoft.com/office/drawing/2014/main" id="{392F6D8E-420B-97AC-FD5D-3185F97EC0C5}"/>
                </a:ext>
              </a:extLst>
            </p:cNvPr>
            <p:cNvSpPr>
              <a:spLocks noChangeArrowheads="1"/>
            </p:cNvSpPr>
            <p:nvPr userDrawn="1"/>
          </p:nvSpPr>
          <p:spPr bwMode="auto">
            <a:xfrm flipV="1">
              <a:off x="26827877" y="15880786"/>
              <a:ext cx="2432923" cy="578414"/>
            </a:xfrm>
            <a:prstGeom prst="rect">
              <a:avLst/>
            </a:prstGeom>
            <a:solidFill>
              <a:srgbClr val="1E5DB2"/>
            </a:solidFill>
            <a:ln>
              <a:noFill/>
            </a:ln>
          </p:spPr>
          <p:txBody>
            <a:bodyPr vert="horz" wrap="square" lIns="45720" tIns="22860" rIns="45720" bIns="22860" numCol="1" anchor="t" anchorCtr="0" compatLnSpc="1">
              <a:prstTxWarp prst="textNoShape">
                <a:avLst/>
              </a:prstTxWarp>
            </a:bodyPr>
            <a:lstStyle/>
            <a:p>
              <a:endParaRPr lang="en-US" sz="2500"/>
            </a:p>
          </p:txBody>
        </p:sp>
        <p:sp>
          <p:nvSpPr>
            <p:cNvPr id="8" name="Rectangle 20">
              <a:extLst>
                <a:ext uri="{FF2B5EF4-FFF2-40B4-BE49-F238E27FC236}">
                  <a16:creationId xmlns:a16="http://schemas.microsoft.com/office/drawing/2014/main" id="{6967D159-E4ED-FA77-F3CA-47CC8A1001C9}"/>
                </a:ext>
              </a:extLst>
            </p:cNvPr>
            <p:cNvSpPr>
              <a:spLocks noChangeArrowheads="1"/>
            </p:cNvSpPr>
            <p:nvPr userDrawn="1"/>
          </p:nvSpPr>
          <p:spPr bwMode="auto">
            <a:xfrm flipV="1">
              <a:off x="7355954" y="15880786"/>
              <a:ext cx="14644447" cy="578414"/>
            </a:xfrm>
            <a:prstGeom prst="rect">
              <a:avLst/>
            </a:prstGeom>
            <a:solidFill>
              <a:srgbClr val="164380"/>
            </a:solidFill>
            <a:ln>
              <a:noFill/>
            </a:ln>
          </p:spPr>
          <p:txBody>
            <a:bodyPr vert="horz" wrap="square" lIns="45720" tIns="22860" rIns="45720" bIns="22860" numCol="1" anchor="t" anchorCtr="0" compatLnSpc="1">
              <a:prstTxWarp prst="textNoShape">
                <a:avLst/>
              </a:prstTxWarp>
            </a:bodyPr>
            <a:lstStyle/>
            <a:p>
              <a:endParaRPr lang="en-US" sz="2500"/>
            </a:p>
          </p:txBody>
        </p:sp>
      </p:grpSp>
    </p:spTree>
    <p:extLst>
      <p:ext uri="{BB962C8B-B14F-4D97-AF65-F5344CB8AC3E}">
        <p14:creationId xmlns:p14="http://schemas.microsoft.com/office/powerpoint/2010/main" val="282989313"/>
      </p:ext>
    </p:extLst>
  </p:cSld>
  <p:clrMapOvr>
    <a:masterClrMapping/>
  </p:clrMapOvr>
  <p:transition>
    <p:fade/>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5_SECTION TITLE_OD">
    <p:bg>
      <p:bgPr>
        <a:solidFill>
          <a:srgbClr val="0E66AF">
            <a:alpha val="75000"/>
          </a:srgbClr>
        </a:solidFill>
        <a:effectLst/>
      </p:bgPr>
    </p:bg>
    <p:spTree>
      <p:nvGrpSpPr>
        <p:cNvPr id="1" name=""/>
        <p:cNvGrpSpPr/>
        <p:nvPr/>
      </p:nvGrpSpPr>
      <p:grpSpPr>
        <a:xfrm>
          <a:off x="0" y="0"/>
          <a:ext cx="0" cy="0"/>
          <a:chOff x="0" y="0"/>
          <a:chExt cx="0" cy="0"/>
        </a:xfrm>
      </p:grpSpPr>
      <p:pic>
        <p:nvPicPr>
          <p:cNvPr id="6" name="Picture 5" descr="Background pattern&#10;&#10;Description automatically generated">
            <a:extLst>
              <a:ext uri="{FF2B5EF4-FFF2-40B4-BE49-F238E27FC236}">
                <a16:creationId xmlns:a16="http://schemas.microsoft.com/office/drawing/2014/main" id="{BF3E038E-99BA-129B-2A09-93609844346C}"/>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0"/>
            <a:ext cx="9143999" cy="5143500"/>
          </a:xfrm>
          <a:prstGeom prst="rect">
            <a:avLst/>
          </a:prstGeom>
        </p:spPr>
      </p:pic>
      <p:sp>
        <p:nvSpPr>
          <p:cNvPr id="2" name="Title 1"/>
          <p:cNvSpPr>
            <a:spLocks noGrp="1"/>
          </p:cNvSpPr>
          <p:nvPr>
            <p:ph type="title"/>
          </p:nvPr>
        </p:nvSpPr>
        <p:spPr>
          <a:xfrm>
            <a:off x="342900" y="672438"/>
            <a:ext cx="6172200" cy="871538"/>
          </a:xfrm>
          <a:prstGeom prst="rect">
            <a:avLst/>
          </a:prstGeom>
        </p:spPr>
        <p:txBody>
          <a:bodyPr anchor="b"/>
          <a:lstStyle>
            <a:lvl1pPr algn="l">
              <a:defRPr sz="3600" b="1" baseline="0">
                <a:solidFill>
                  <a:srgbClr val="FFFFFF"/>
                </a:solidFill>
                <a:effectLst/>
                <a:latin typeface="+mj-lt"/>
              </a:defRPr>
            </a:lvl1pPr>
          </a:lstStyle>
          <a:p>
            <a:r>
              <a:rPr lang="en-US"/>
              <a:t>Click to edit Master title style</a:t>
            </a:r>
          </a:p>
        </p:txBody>
      </p:sp>
      <p:sp>
        <p:nvSpPr>
          <p:cNvPr id="5" name="Text Placeholder 2"/>
          <p:cNvSpPr>
            <a:spLocks noGrp="1"/>
          </p:cNvSpPr>
          <p:nvPr>
            <p:ph type="body" idx="1"/>
          </p:nvPr>
        </p:nvSpPr>
        <p:spPr>
          <a:xfrm>
            <a:off x="342900" y="1747811"/>
            <a:ext cx="6172200" cy="426244"/>
          </a:xfrm>
          <a:prstGeom prst="rect">
            <a:avLst/>
          </a:prstGeom>
        </p:spPr>
        <p:txBody>
          <a:bodyPr anchor="b"/>
          <a:lstStyle>
            <a:lvl1pPr marL="0" indent="0" algn="l">
              <a:lnSpc>
                <a:spcPts val="2200"/>
              </a:lnSpc>
              <a:buNone/>
              <a:defRPr sz="2000" baseline="0">
                <a:solidFill>
                  <a:srgbClr val="FFFFFF"/>
                </a:solidFill>
                <a:latin typeface="+mn-lt"/>
              </a:defRPr>
            </a:lvl1pPr>
            <a:lvl2pPr marL="457189" indent="0">
              <a:buNone/>
              <a:defRPr sz="1800">
                <a:solidFill>
                  <a:schemeClr val="tx1">
                    <a:tint val="75000"/>
                  </a:schemeClr>
                </a:solidFill>
              </a:defRPr>
            </a:lvl2pPr>
            <a:lvl3pPr marL="914378" indent="0">
              <a:buNone/>
              <a:defRPr sz="1600">
                <a:solidFill>
                  <a:schemeClr val="tx1">
                    <a:tint val="75000"/>
                  </a:schemeClr>
                </a:solidFill>
              </a:defRPr>
            </a:lvl3pPr>
            <a:lvl4pPr marL="1371566" indent="0">
              <a:buNone/>
              <a:defRPr sz="1400">
                <a:solidFill>
                  <a:schemeClr val="tx1">
                    <a:tint val="75000"/>
                  </a:schemeClr>
                </a:solidFill>
              </a:defRPr>
            </a:lvl4pPr>
            <a:lvl5pPr marL="1828754" indent="0">
              <a:buNone/>
              <a:defRPr sz="1400">
                <a:solidFill>
                  <a:schemeClr val="tx1">
                    <a:tint val="75000"/>
                  </a:schemeClr>
                </a:solidFill>
              </a:defRPr>
            </a:lvl5pPr>
            <a:lvl6pPr marL="2285943" indent="0">
              <a:buNone/>
              <a:defRPr sz="1400">
                <a:solidFill>
                  <a:schemeClr val="tx1">
                    <a:tint val="75000"/>
                  </a:schemeClr>
                </a:solidFill>
              </a:defRPr>
            </a:lvl6pPr>
            <a:lvl7pPr marL="2743132" indent="0">
              <a:buNone/>
              <a:defRPr sz="1400">
                <a:solidFill>
                  <a:schemeClr val="tx1">
                    <a:tint val="75000"/>
                  </a:schemeClr>
                </a:solidFill>
              </a:defRPr>
            </a:lvl7pPr>
            <a:lvl8pPr marL="3200320" indent="0">
              <a:buNone/>
              <a:defRPr sz="1400">
                <a:solidFill>
                  <a:schemeClr val="tx1">
                    <a:tint val="75000"/>
                  </a:schemeClr>
                </a:solidFill>
              </a:defRPr>
            </a:lvl8pPr>
            <a:lvl9pPr marL="3657509" indent="0">
              <a:buNone/>
              <a:defRPr sz="14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2174035121"/>
      </p:ext>
    </p:extLst>
  </p:cSld>
  <p:clrMapOvr>
    <a:masterClrMapping/>
  </p:clrMapOvr>
  <p:transition>
    <p:fade/>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p:cSld name="CLOSING_OD">
    <p:spTree>
      <p:nvGrpSpPr>
        <p:cNvPr id="1" name=""/>
        <p:cNvGrpSpPr/>
        <p:nvPr/>
      </p:nvGrpSpPr>
      <p:grpSpPr>
        <a:xfrm>
          <a:off x="0" y="0"/>
          <a:ext cx="0" cy="0"/>
          <a:chOff x="0" y="0"/>
          <a:chExt cx="0" cy="0"/>
        </a:xfrm>
      </p:grpSpPr>
      <p:pic>
        <p:nvPicPr>
          <p:cNvPr id="5" name="Picture 4" descr="Background pattern&#10;&#10;Description automatically generated">
            <a:extLst>
              <a:ext uri="{FF2B5EF4-FFF2-40B4-BE49-F238E27FC236}">
                <a16:creationId xmlns:a16="http://schemas.microsoft.com/office/drawing/2014/main" id="{51F457B6-5327-48C4-3FCF-190BF16CBDF4}"/>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0"/>
            <a:ext cx="9143999" cy="5143500"/>
          </a:xfrm>
          <a:prstGeom prst="rect">
            <a:avLst/>
          </a:prstGeom>
        </p:spPr>
      </p:pic>
      <p:sp>
        <p:nvSpPr>
          <p:cNvPr id="2" name="Title 1"/>
          <p:cNvSpPr>
            <a:spLocks noGrp="1"/>
          </p:cNvSpPr>
          <p:nvPr>
            <p:ph type="title"/>
          </p:nvPr>
        </p:nvSpPr>
        <p:spPr/>
        <p:txBody>
          <a:bodyPr/>
          <a:lstStyle>
            <a:lvl1pPr>
              <a:defRPr b="0">
                <a:solidFill>
                  <a:schemeClr val="bg1"/>
                </a:solidFill>
              </a:defRPr>
            </a:lvl1pPr>
          </a:lstStyle>
          <a:p>
            <a:r>
              <a:rPr lang="en-US"/>
              <a:t>Click to edit Master title style</a:t>
            </a:r>
          </a:p>
        </p:txBody>
      </p:sp>
      <p:sp>
        <p:nvSpPr>
          <p:cNvPr id="7" name="Footer Placeholder 1"/>
          <p:cNvSpPr txBox="1">
            <a:spLocks/>
          </p:cNvSpPr>
          <p:nvPr/>
        </p:nvSpPr>
        <p:spPr>
          <a:xfrm>
            <a:off x="342901" y="3282952"/>
            <a:ext cx="5511800" cy="1655924"/>
          </a:xfrm>
          <a:prstGeom prst="rect">
            <a:avLst/>
          </a:prstGeom>
        </p:spPr>
        <p:txBody>
          <a:bodyPr anchor="b" anchorCtr="0"/>
          <a:lstStyle>
            <a:defPPr>
              <a:defRPr lang="en-US"/>
            </a:defPPr>
            <a:lvl1pPr algn="l" rtl="0" eaLnBrk="0" fontAlgn="base" hangingPunct="0">
              <a:spcBef>
                <a:spcPct val="0"/>
              </a:spcBef>
              <a:spcAft>
                <a:spcPct val="0"/>
              </a:spcAft>
              <a:defRPr kern="1200">
                <a:solidFill>
                  <a:schemeClr val="tx1"/>
                </a:solidFill>
                <a:latin typeface="Myriad Web Pro" panose="020B0503030403020204" pitchFamily="34" charset="0"/>
                <a:ea typeface="+mn-ea"/>
                <a:cs typeface="+mn-cs"/>
              </a:defRPr>
            </a:lvl1pPr>
            <a:lvl2pPr marL="609585" algn="l" rtl="0" eaLnBrk="0" fontAlgn="base" hangingPunct="0">
              <a:spcBef>
                <a:spcPct val="0"/>
              </a:spcBef>
              <a:spcAft>
                <a:spcPct val="0"/>
              </a:spcAft>
              <a:defRPr kern="1200">
                <a:solidFill>
                  <a:schemeClr val="tx1"/>
                </a:solidFill>
                <a:latin typeface="Myriad Web Pro" panose="020B0503030403020204" pitchFamily="34" charset="0"/>
                <a:ea typeface="+mn-ea"/>
                <a:cs typeface="+mn-cs"/>
              </a:defRPr>
            </a:lvl2pPr>
            <a:lvl3pPr marL="1219170" algn="l" rtl="0" eaLnBrk="0" fontAlgn="base" hangingPunct="0">
              <a:spcBef>
                <a:spcPct val="0"/>
              </a:spcBef>
              <a:spcAft>
                <a:spcPct val="0"/>
              </a:spcAft>
              <a:defRPr kern="1200">
                <a:solidFill>
                  <a:schemeClr val="tx1"/>
                </a:solidFill>
                <a:latin typeface="Myriad Web Pro" panose="020B0503030403020204" pitchFamily="34" charset="0"/>
                <a:ea typeface="+mn-ea"/>
                <a:cs typeface="+mn-cs"/>
              </a:defRPr>
            </a:lvl3pPr>
            <a:lvl4pPr marL="1828754" algn="l" rtl="0" eaLnBrk="0" fontAlgn="base" hangingPunct="0">
              <a:spcBef>
                <a:spcPct val="0"/>
              </a:spcBef>
              <a:spcAft>
                <a:spcPct val="0"/>
              </a:spcAft>
              <a:defRPr kern="1200">
                <a:solidFill>
                  <a:schemeClr val="tx1"/>
                </a:solidFill>
                <a:latin typeface="Myriad Web Pro" panose="020B0503030403020204" pitchFamily="34" charset="0"/>
                <a:ea typeface="+mn-ea"/>
                <a:cs typeface="+mn-cs"/>
              </a:defRPr>
            </a:lvl4pPr>
            <a:lvl5pPr marL="2438339" algn="l" rtl="0" eaLnBrk="0" fontAlgn="base" hangingPunct="0">
              <a:spcBef>
                <a:spcPct val="0"/>
              </a:spcBef>
              <a:spcAft>
                <a:spcPct val="0"/>
              </a:spcAft>
              <a:defRPr kern="1200">
                <a:solidFill>
                  <a:schemeClr val="tx1"/>
                </a:solidFill>
                <a:latin typeface="Myriad Web Pro" panose="020B0503030403020204" pitchFamily="34" charset="0"/>
                <a:ea typeface="+mn-ea"/>
                <a:cs typeface="+mn-cs"/>
              </a:defRPr>
            </a:lvl5pPr>
            <a:lvl6pPr marL="3047924" algn="l" defTabSz="1219170" rtl="0" eaLnBrk="1" latinLnBrk="0" hangingPunct="1">
              <a:defRPr kern="1200">
                <a:solidFill>
                  <a:schemeClr val="tx1"/>
                </a:solidFill>
                <a:latin typeface="Myriad Web Pro" panose="020B0503030403020204" pitchFamily="34" charset="0"/>
                <a:ea typeface="+mn-ea"/>
                <a:cs typeface="+mn-cs"/>
              </a:defRPr>
            </a:lvl6pPr>
            <a:lvl7pPr marL="3657509" algn="l" defTabSz="1219170" rtl="0" eaLnBrk="1" latinLnBrk="0" hangingPunct="1">
              <a:defRPr kern="1200">
                <a:solidFill>
                  <a:schemeClr val="tx1"/>
                </a:solidFill>
                <a:latin typeface="Myriad Web Pro" panose="020B0503030403020204" pitchFamily="34" charset="0"/>
                <a:ea typeface="+mn-ea"/>
                <a:cs typeface="+mn-cs"/>
              </a:defRPr>
            </a:lvl7pPr>
            <a:lvl8pPr marL="4267093" algn="l" defTabSz="1219170" rtl="0" eaLnBrk="1" latinLnBrk="0" hangingPunct="1">
              <a:defRPr kern="1200">
                <a:solidFill>
                  <a:schemeClr val="tx1"/>
                </a:solidFill>
                <a:latin typeface="Myriad Web Pro" panose="020B0503030403020204" pitchFamily="34" charset="0"/>
                <a:ea typeface="+mn-ea"/>
                <a:cs typeface="+mn-cs"/>
              </a:defRPr>
            </a:lvl8pPr>
            <a:lvl9pPr marL="4876678" algn="l" defTabSz="1219170" rtl="0" eaLnBrk="1" latinLnBrk="0" hangingPunct="1">
              <a:defRPr kern="1200">
                <a:solidFill>
                  <a:schemeClr val="tx1"/>
                </a:solidFill>
                <a:latin typeface="Myriad Web Pro" panose="020B0503030403020204" pitchFamily="34" charset="0"/>
                <a:ea typeface="+mn-ea"/>
                <a:cs typeface="+mn-cs"/>
              </a:defRPr>
            </a:lvl9pPr>
          </a:lstStyle>
          <a:p>
            <a:r>
              <a:rPr lang="en-US" sz="1200">
                <a:solidFill>
                  <a:schemeClr val="bg1"/>
                </a:solidFill>
                <a:latin typeface="+mj-lt"/>
              </a:rPr>
              <a:t>For more information, contact CDC</a:t>
            </a:r>
            <a:br>
              <a:rPr lang="en-US" sz="1200">
                <a:solidFill>
                  <a:schemeClr val="bg1"/>
                </a:solidFill>
                <a:latin typeface="+mj-lt"/>
              </a:rPr>
            </a:br>
            <a:r>
              <a:rPr lang="en-US" sz="1200">
                <a:solidFill>
                  <a:schemeClr val="bg1"/>
                </a:solidFill>
                <a:latin typeface="+mj-lt"/>
              </a:rPr>
              <a:t>1-800-CDC-INFO (232-4636)</a:t>
            </a:r>
            <a:br>
              <a:rPr lang="en-US" sz="1200">
                <a:solidFill>
                  <a:schemeClr val="bg1"/>
                </a:solidFill>
                <a:latin typeface="+mj-lt"/>
              </a:rPr>
            </a:br>
            <a:r>
              <a:rPr lang="en-US" sz="1200">
                <a:solidFill>
                  <a:schemeClr val="bg1"/>
                </a:solidFill>
                <a:latin typeface="+mj-lt"/>
              </a:rPr>
              <a:t>TTY:  1-888-232-6348    </a:t>
            </a:r>
            <a:r>
              <a:rPr lang="en-US" sz="1200">
                <a:solidFill>
                  <a:schemeClr val="bg1"/>
                </a:solidFill>
                <a:latin typeface="+mj-lt"/>
                <a:hlinkClick r:id="rId3">
                  <a:extLst>
                    <a:ext uri="{A12FA001-AC4F-418D-AE19-62706E023703}">
                      <ahyp:hlinkClr xmlns:ahyp="http://schemas.microsoft.com/office/drawing/2018/hyperlinkcolor" val="tx"/>
                    </a:ext>
                  </a:extLst>
                </a:hlinkClick>
              </a:rPr>
              <a:t>www.cdc.gov</a:t>
            </a:r>
            <a:endParaRPr lang="en-US" sz="1200">
              <a:solidFill>
                <a:schemeClr val="bg1"/>
              </a:solidFill>
              <a:latin typeface="+mj-lt"/>
            </a:endParaRPr>
          </a:p>
          <a:p>
            <a:br>
              <a:rPr lang="en-US" sz="1200">
                <a:solidFill>
                  <a:schemeClr val="bg1"/>
                </a:solidFill>
                <a:latin typeface="+mj-lt"/>
              </a:rPr>
            </a:br>
            <a:r>
              <a:rPr lang="en-US" sz="900">
                <a:solidFill>
                  <a:schemeClr val="bg1"/>
                </a:solidFill>
                <a:latin typeface="+mj-lt"/>
              </a:rPr>
              <a:t>The findings and conclusions in this report are those of the authors and do not necessarily represent the official position of the Centers for Disease Control and Prevention.</a:t>
            </a:r>
          </a:p>
          <a:p>
            <a:endParaRPr lang="en-US" sz="900">
              <a:solidFill>
                <a:schemeClr val="bg1"/>
              </a:solidFill>
              <a:latin typeface="+mj-lt"/>
            </a:endParaRPr>
          </a:p>
          <a:p>
            <a:r>
              <a:rPr lang="en-US" sz="900" kern="1200">
                <a:solidFill>
                  <a:schemeClr val="bg1"/>
                </a:solidFill>
                <a:latin typeface="+mj-lt"/>
                <a:ea typeface="Calibri" panose="020F0502020204030204" pitchFamily="34" charset="0"/>
                <a:cs typeface="Times New Roman" panose="02020603050405020304" pitchFamily="18" charset="0"/>
              </a:rPr>
              <a:t>Photographs and images included in this presentation</a:t>
            </a:r>
            <a:r>
              <a:rPr lang="en-US" sz="900" kern="1200" baseline="0">
                <a:solidFill>
                  <a:schemeClr val="bg1"/>
                </a:solidFill>
                <a:latin typeface="+mj-lt"/>
                <a:ea typeface="Calibri" panose="020F0502020204030204" pitchFamily="34" charset="0"/>
                <a:cs typeface="Times New Roman" panose="02020603050405020304" pitchFamily="18" charset="0"/>
              </a:rPr>
              <a:t> </a:t>
            </a:r>
            <a:r>
              <a:rPr lang="en-US" sz="900" kern="1200">
                <a:solidFill>
                  <a:schemeClr val="bg1"/>
                </a:solidFill>
                <a:latin typeface="+mj-lt"/>
                <a:ea typeface="Calibri" panose="020F0502020204030204" pitchFamily="34" charset="0"/>
                <a:cs typeface="Times New Roman" panose="02020603050405020304" pitchFamily="18" charset="0"/>
              </a:rPr>
              <a:t>are licensed solely for CDC/NCIRD online and presentation use. No rights are implied or extended for use in printing or any use by other CDC CIOs or any external audiences.</a:t>
            </a:r>
          </a:p>
        </p:txBody>
      </p:sp>
      <p:sp>
        <p:nvSpPr>
          <p:cNvPr id="4" name="Content Placeholder 3"/>
          <p:cNvSpPr>
            <a:spLocks noGrp="1"/>
          </p:cNvSpPr>
          <p:nvPr>
            <p:ph sz="quarter" idx="10"/>
          </p:nvPr>
        </p:nvSpPr>
        <p:spPr>
          <a:xfrm>
            <a:off x="342900" y="1195388"/>
            <a:ext cx="8435340" cy="1622822"/>
          </a:xfrm>
        </p:spPr>
        <p:txBody>
          <a:bodyPr/>
          <a:lstStyle>
            <a:lvl1pPr marL="0" indent="0">
              <a:buNone/>
              <a:defRPr>
                <a:solidFill>
                  <a:schemeClr val="bg1"/>
                </a:solidFill>
              </a:defRPr>
            </a:lvl1pPr>
            <a:lvl2pPr marL="182876" indent="0">
              <a:buNone/>
              <a:defRPr/>
            </a:lvl2pPr>
            <a:lvl3pPr marL="365751" indent="0">
              <a:buNone/>
              <a:defRPr/>
            </a:lvl3pPr>
            <a:lvl4pPr marL="571505" indent="0">
              <a:buNone/>
              <a:defRPr/>
            </a:lvl4pPr>
            <a:lvl5pPr marL="731502" indent="0">
              <a:buNone/>
              <a:defRPr/>
            </a:lvl5pPr>
          </a:lstStyle>
          <a:p>
            <a:pPr lvl="0"/>
            <a:r>
              <a:rPr lang="en-US"/>
              <a:t>Click to edit Master text styles</a:t>
            </a:r>
          </a:p>
        </p:txBody>
      </p:sp>
      <p:pic>
        <p:nvPicPr>
          <p:cNvPr id="6" name="Picture 2">
            <a:extLst>
              <a:ext uri="{FF2B5EF4-FFF2-40B4-BE49-F238E27FC236}">
                <a16:creationId xmlns:a16="http://schemas.microsoft.com/office/drawing/2014/main" id="{CBEAC367-ABB2-F9DF-3BA7-DBC5E34D42FD}"/>
              </a:ext>
            </a:extLst>
          </p:cNvPr>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7667090" y="4110914"/>
            <a:ext cx="1415264" cy="93407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31056127"/>
      </p:ext>
    </p:extLst>
  </p:cSld>
  <p:clrMapOvr>
    <a:masterClrMapping/>
  </p:clrMapOvr>
  <p:transition>
    <p:fade/>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518D614-3D38-44E4-AA9C-7A659F397229}" type="slidenum">
              <a:rPr lang="en-US" smtClean="0"/>
              <a:t>‹#›</a:t>
            </a:fld>
            <a:endParaRPr lang="en-US"/>
          </a:p>
        </p:txBody>
      </p:sp>
    </p:spTree>
    <p:extLst>
      <p:ext uri="{BB962C8B-B14F-4D97-AF65-F5344CB8AC3E}">
        <p14:creationId xmlns:p14="http://schemas.microsoft.com/office/powerpoint/2010/main" val="4037853582"/>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TITLE">
    <p:spTree>
      <p:nvGrpSpPr>
        <p:cNvPr id="1" name=""/>
        <p:cNvGrpSpPr/>
        <p:nvPr/>
      </p:nvGrpSpPr>
      <p:grpSpPr>
        <a:xfrm>
          <a:off x="0" y="0"/>
          <a:ext cx="0" cy="0"/>
          <a:chOff x="0" y="0"/>
          <a:chExt cx="0" cy="0"/>
        </a:xfrm>
      </p:grpSpPr>
      <p:sp>
        <p:nvSpPr>
          <p:cNvPr id="8" name="Rectangle 7"/>
          <p:cNvSpPr>
            <a:spLocks noChangeArrowheads="1"/>
          </p:cNvSpPr>
          <p:nvPr userDrawn="1"/>
        </p:nvSpPr>
        <p:spPr bwMode="auto">
          <a:xfrm>
            <a:off x="0" y="158192"/>
            <a:ext cx="9144000" cy="717850"/>
          </a:xfrm>
          <a:prstGeom prst="rect">
            <a:avLst/>
          </a:prstGeom>
          <a:solidFill>
            <a:srgbClr val="17468F"/>
          </a:solidFill>
          <a:ln>
            <a:noFill/>
          </a:ln>
        </p:spPr>
        <p:txBody>
          <a:bodyPr vert="horz" wrap="square" lIns="60960" tIns="30480" rIns="60960" bIns="30480" numCol="1" anchor="t" anchorCtr="0" compatLnSpc="1">
            <a:prstTxWarp prst="textNoShape">
              <a:avLst/>
            </a:prstTxWarp>
          </a:bodyPr>
          <a:lstStyle/>
          <a:p>
            <a:endParaRPr lang="en-US" sz="1667"/>
          </a:p>
        </p:txBody>
      </p:sp>
      <p:sp>
        <p:nvSpPr>
          <p:cNvPr id="20" name="bk object 25"/>
          <p:cNvSpPr/>
          <p:nvPr userDrawn="1"/>
        </p:nvSpPr>
        <p:spPr>
          <a:xfrm>
            <a:off x="1" y="-11827"/>
            <a:ext cx="522365" cy="170018"/>
          </a:xfrm>
          <a:custGeom>
            <a:avLst/>
            <a:gdLst/>
            <a:ahLst/>
            <a:cxnLst/>
            <a:rect l="l" t="t" r="r" b="b"/>
            <a:pathLst>
              <a:path w="1047115" h="1413510">
                <a:moveTo>
                  <a:pt x="1046875" y="0"/>
                </a:moveTo>
                <a:lnTo>
                  <a:pt x="0" y="0"/>
                </a:lnTo>
                <a:lnTo>
                  <a:pt x="0" y="1412925"/>
                </a:lnTo>
                <a:lnTo>
                  <a:pt x="869393" y="1412925"/>
                </a:lnTo>
                <a:lnTo>
                  <a:pt x="1046875" y="0"/>
                </a:lnTo>
                <a:close/>
              </a:path>
            </a:pathLst>
          </a:custGeom>
          <a:solidFill>
            <a:srgbClr val="103064"/>
          </a:solidFill>
        </p:spPr>
        <p:txBody>
          <a:bodyPr wrap="square" lIns="0" tIns="0" rIns="0" bIns="0" rtlCol="0"/>
          <a:lstStyle/>
          <a:p>
            <a:endParaRPr sz="1800"/>
          </a:p>
        </p:txBody>
      </p:sp>
      <p:sp>
        <p:nvSpPr>
          <p:cNvPr id="21" name="bk object 26"/>
          <p:cNvSpPr/>
          <p:nvPr userDrawn="1"/>
        </p:nvSpPr>
        <p:spPr>
          <a:xfrm>
            <a:off x="340052" y="-11827"/>
            <a:ext cx="863535" cy="170018"/>
          </a:xfrm>
          <a:custGeom>
            <a:avLst/>
            <a:gdLst/>
            <a:ahLst/>
            <a:cxnLst/>
            <a:rect l="l" t="t" r="r" b="b"/>
            <a:pathLst>
              <a:path w="1731010" h="1413510">
                <a:moveTo>
                  <a:pt x="1730918" y="0"/>
                </a:moveTo>
                <a:lnTo>
                  <a:pt x="179633" y="0"/>
                </a:lnTo>
                <a:lnTo>
                  <a:pt x="0" y="1412925"/>
                </a:lnTo>
                <a:lnTo>
                  <a:pt x="1296345" y="1412925"/>
                </a:lnTo>
                <a:lnTo>
                  <a:pt x="1730918" y="0"/>
                </a:lnTo>
                <a:close/>
              </a:path>
            </a:pathLst>
          </a:custGeom>
          <a:solidFill>
            <a:srgbClr val="1D56B3"/>
          </a:solidFill>
        </p:spPr>
        <p:txBody>
          <a:bodyPr wrap="square" lIns="0" tIns="0" rIns="0" bIns="0" rtlCol="0"/>
          <a:lstStyle/>
          <a:p>
            <a:endParaRPr sz="1800"/>
          </a:p>
        </p:txBody>
      </p:sp>
      <p:sp>
        <p:nvSpPr>
          <p:cNvPr id="22" name="bk object 27"/>
          <p:cNvSpPr/>
          <p:nvPr userDrawn="1"/>
        </p:nvSpPr>
        <p:spPr>
          <a:xfrm>
            <a:off x="878274" y="-11827"/>
            <a:ext cx="1343452" cy="170018"/>
          </a:xfrm>
          <a:custGeom>
            <a:avLst/>
            <a:gdLst/>
            <a:ahLst/>
            <a:cxnLst/>
            <a:rect l="l" t="t" r="r" b="b"/>
            <a:pathLst>
              <a:path w="2693035" h="1413510">
                <a:moveTo>
                  <a:pt x="2692774" y="0"/>
                </a:moveTo>
                <a:lnTo>
                  <a:pt x="435654" y="0"/>
                </a:lnTo>
                <a:lnTo>
                  <a:pt x="0" y="1412925"/>
                </a:lnTo>
                <a:lnTo>
                  <a:pt x="1878492" y="1412925"/>
                </a:lnTo>
                <a:lnTo>
                  <a:pt x="2692774" y="0"/>
                </a:lnTo>
                <a:close/>
              </a:path>
            </a:pathLst>
          </a:custGeom>
          <a:solidFill>
            <a:srgbClr val="103064"/>
          </a:solidFill>
        </p:spPr>
        <p:txBody>
          <a:bodyPr wrap="square" lIns="0" tIns="0" rIns="0" bIns="0" rtlCol="0"/>
          <a:lstStyle/>
          <a:p>
            <a:endParaRPr sz="1800"/>
          </a:p>
        </p:txBody>
      </p:sp>
      <p:sp>
        <p:nvSpPr>
          <p:cNvPr id="23" name="bk object 28"/>
          <p:cNvSpPr/>
          <p:nvPr userDrawn="1"/>
        </p:nvSpPr>
        <p:spPr>
          <a:xfrm>
            <a:off x="1654599" y="-11827"/>
            <a:ext cx="1362458" cy="170018"/>
          </a:xfrm>
          <a:custGeom>
            <a:avLst/>
            <a:gdLst/>
            <a:ahLst/>
            <a:cxnLst/>
            <a:rect l="l" t="t" r="r" b="b"/>
            <a:pathLst>
              <a:path w="2731134" h="1413510">
                <a:moveTo>
                  <a:pt x="2730969" y="0"/>
                </a:moveTo>
                <a:lnTo>
                  <a:pt x="816445" y="0"/>
                </a:lnTo>
                <a:lnTo>
                  <a:pt x="0" y="1412925"/>
                </a:lnTo>
                <a:lnTo>
                  <a:pt x="1593978" y="1412925"/>
                </a:lnTo>
                <a:lnTo>
                  <a:pt x="2730969" y="0"/>
                </a:lnTo>
                <a:close/>
              </a:path>
            </a:pathLst>
          </a:custGeom>
          <a:solidFill>
            <a:srgbClr val="1E59B8"/>
          </a:solidFill>
        </p:spPr>
        <p:txBody>
          <a:bodyPr wrap="square" lIns="0" tIns="0" rIns="0" bIns="0" rtlCol="0"/>
          <a:lstStyle/>
          <a:p>
            <a:endParaRPr sz="1800"/>
          </a:p>
        </p:txBody>
      </p:sp>
      <p:sp>
        <p:nvSpPr>
          <p:cNvPr id="24" name="bk object 29"/>
          <p:cNvSpPr/>
          <p:nvPr userDrawn="1"/>
        </p:nvSpPr>
        <p:spPr>
          <a:xfrm>
            <a:off x="2304806" y="-11827"/>
            <a:ext cx="937659" cy="170018"/>
          </a:xfrm>
          <a:custGeom>
            <a:avLst/>
            <a:gdLst/>
            <a:ahLst/>
            <a:cxnLst/>
            <a:rect l="l" t="t" r="r" b="b"/>
            <a:pathLst>
              <a:path w="1879600" h="1413510">
                <a:moveTo>
                  <a:pt x="1879368" y="0"/>
                </a:moveTo>
                <a:lnTo>
                  <a:pt x="1140221" y="0"/>
                </a:lnTo>
                <a:lnTo>
                  <a:pt x="0" y="1412925"/>
                </a:lnTo>
                <a:lnTo>
                  <a:pt x="621900" y="1412925"/>
                </a:lnTo>
                <a:lnTo>
                  <a:pt x="1879368" y="0"/>
                </a:lnTo>
                <a:close/>
              </a:path>
            </a:pathLst>
          </a:custGeom>
          <a:solidFill>
            <a:srgbClr val="17468F"/>
          </a:solidFill>
        </p:spPr>
        <p:txBody>
          <a:bodyPr wrap="square" lIns="0" tIns="0" rIns="0" bIns="0" rtlCol="0"/>
          <a:lstStyle/>
          <a:p>
            <a:endParaRPr sz="1800"/>
          </a:p>
        </p:txBody>
      </p:sp>
      <p:sp>
        <p:nvSpPr>
          <p:cNvPr id="25" name="bk object 30"/>
          <p:cNvSpPr/>
          <p:nvPr userDrawn="1"/>
        </p:nvSpPr>
        <p:spPr>
          <a:xfrm>
            <a:off x="2554810" y="-11827"/>
            <a:ext cx="2483849" cy="170018"/>
          </a:xfrm>
          <a:custGeom>
            <a:avLst/>
            <a:gdLst/>
            <a:ahLst/>
            <a:cxnLst/>
            <a:rect l="l" t="t" r="r" b="b"/>
            <a:pathLst>
              <a:path w="4979034" h="1413510">
                <a:moveTo>
                  <a:pt x="4978576" y="0"/>
                </a:moveTo>
                <a:lnTo>
                  <a:pt x="1262846" y="0"/>
                </a:lnTo>
                <a:lnTo>
                  <a:pt x="0" y="1412925"/>
                </a:lnTo>
                <a:lnTo>
                  <a:pt x="3093828" y="1412925"/>
                </a:lnTo>
                <a:lnTo>
                  <a:pt x="4978576" y="0"/>
                </a:lnTo>
                <a:close/>
              </a:path>
            </a:pathLst>
          </a:custGeom>
          <a:solidFill>
            <a:srgbClr val="1E59B8"/>
          </a:solidFill>
        </p:spPr>
        <p:txBody>
          <a:bodyPr wrap="square" lIns="0" tIns="0" rIns="0" bIns="0" rtlCol="0"/>
          <a:lstStyle/>
          <a:p>
            <a:endParaRPr sz="1800"/>
          </a:p>
        </p:txBody>
      </p:sp>
      <p:sp>
        <p:nvSpPr>
          <p:cNvPr id="26" name="bk object 31"/>
          <p:cNvSpPr/>
          <p:nvPr userDrawn="1"/>
        </p:nvSpPr>
        <p:spPr>
          <a:xfrm>
            <a:off x="3835845" y="-11827"/>
            <a:ext cx="1915234" cy="170018"/>
          </a:xfrm>
          <a:custGeom>
            <a:avLst/>
            <a:gdLst/>
            <a:ahLst/>
            <a:cxnLst/>
            <a:rect l="l" t="t" r="r" b="b"/>
            <a:pathLst>
              <a:path w="3839209" h="1413510">
                <a:moveTo>
                  <a:pt x="3838727" y="0"/>
                </a:moveTo>
                <a:lnTo>
                  <a:pt x="1891189" y="0"/>
                </a:lnTo>
                <a:lnTo>
                  <a:pt x="0" y="1412925"/>
                </a:lnTo>
                <a:lnTo>
                  <a:pt x="1625414" y="1412925"/>
                </a:lnTo>
                <a:lnTo>
                  <a:pt x="3838727" y="0"/>
                </a:lnTo>
                <a:close/>
              </a:path>
            </a:pathLst>
          </a:custGeom>
          <a:solidFill>
            <a:srgbClr val="536DB3"/>
          </a:solidFill>
        </p:spPr>
        <p:txBody>
          <a:bodyPr wrap="square" lIns="0" tIns="0" rIns="0" bIns="0" rtlCol="0"/>
          <a:lstStyle/>
          <a:p>
            <a:endParaRPr sz="1800"/>
          </a:p>
        </p:txBody>
      </p:sp>
      <p:sp>
        <p:nvSpPr>
          <p:cNvPr id="27" name="bk object 32"/>
          <p:cNvSpPr/>
          <p:nvPr userDrawn="1"/>
        </p:nvSpPr>
        <p:spPr>
          <a:xfrm>
            <a:off x="4458868" y="-11827"/>
            <a:ext cx="4685132" cy="170018"/>
          </a:xfrm>
          <a:custGeom>
            <a:avLst/>
            <a:gdLst/>
            <a:ahLst/>
            <a:cxnLst/>
            <a:rect l="l" t="t" r="r" b="b"/>
            <a:pathLst>
              <a:path w="9391650" h="1413510">
                <a:moveTo>
                  <a:pt x="9391076" y="0"/>
                </a:moveTo>
                <a:lnTo>
                  <a:pt x="2213316" y="0"/>
                </a:lnTo>
                <a:lnTo>
                  <a:pt x="0" y="1412929"/>
                </a:lnTo>
                <a:lnTo>
                  <a:pt x="9391076" y="1412929"/>
                </a:lnTo>
                <a:lnTo>
                  <a:pt x="9391076" y="0"/>
                </a:lnTo>
                <a:close/>
              </a:path>
            </a:pathLst>
          </a:custGeom>
          <a:gradFill>
            <a:gsLst>
              <a:gs pos="0">
                <a:srgbClr val="103064"/>
              </a:gs>
              <a:gs pos="100000">
                <a:srgbClr val="17468F"/>
              </a:gs>
            </a:gsLst>
            <a:lin ang="0" scaled="0"/>
          </a:gradFill>
        </p:spPr>
        <p:txBody>
          <a:bodyPr wrap="square" lIns="0" tIns="0" rIns="0" bIns="0" rtlCol="0"/>
          <a:lstStyle/>
          <a:p>
            <a:endParaRPr sz="1800"/>
          </a:p>
        </p:txBody>
      </p:sp>
      <p:cxnSp>
        <p:nvCxnSpPr>
          <p:cNvPr id="28" name="Straight Connector 27"/>
          <p:cNvCxnSpPr/>
          <p:nvPr userDrawn="1"/>
        </p:nvCxnSpPr>
        <p:spPr>
          <a:xfrm>
            <a:off x="0" y="158191"/>
            <a:ext cx="9144000" cy="0"/>
          </a:xfrm>
          <a:prstGeom prst="line">
            <a:avLst/>
          </a:prstGeom>
          <a:ln w="9525">
            <a:solidFill>
              <a:srgbClr val="536DB3"/>
            </a:solidFill>
          </a:ln>
        </p:spPr>
        <p:style>
          <a:lnRef idx="1">
            <a:schemeClr val="accent1"/>
          </a:lnRef>
          <a:fillRef idx="0">
            <a:schemeClr val="accent1"/>
          </a:fillRef>
          <a:effectRef idx="0">
            <a:schemeClr val="accent1"/>
          </a:effectRef>
          <a:fontRef idx="minor">
            <a:schemeClr val="tx1"/>
          </a:fontRef>
        </p:style>
      </p:cxnSp>
      <p:sp>
        <p:nvSpPr>
          <p:cNvPr id="11" name="Title 1"/>
          <p:cNvSpPr>
            <a:spLocks noGrp="1"/>
          </p:cNvSpPr>
          <p:nvPr userDrawn="1">
            <p:ph type="title"/>
          </p:nvPr>
        </p:nvSpPr>
        <p:spPr>
          <a:xfrm>
            <a:off x="457200" y="956742"/>
            <a:ext cx="8229600" cy="866834"/>
          </a:xfrm>
          <a:prstGeom prst="rect">
            <a:avLst/>
          </a:prstGeom>
        </p:spPr>
        <p:txBody>
          <a:bodyPr/>
          <a:lstStyle>
            <a:lvl1pPr algn="l">
              <a:lnSpc>
                <a:spcPts val="3000"/>
              </a:lnSpc>
              <a:defRPr sz="2800" b="1" baseline="0">
                <a:solidFill>
                  <a:srgbClr val="0039A6"/>
                </a:solidFill>
                <a:effectLst/>
                <a:latin typeface="Calibri" pitchFamily="34" charset="0"/>
              </a:defRPr>
            </a:lvl1pPr>
          </a:lstStyle>
          <a:p>
            <a:endParaRPr lang="en-US"/>
          </a:p>
        </p:txBody>
      </p:sp>
      <p:sp>
        <p:nvSpPr>
          <p:cNvPr id="5" name="Subtitle 2"/>
          <p:cNvSpPr>
            <a:spLocks noGrp="1"/>
          </p:cNvSpPr>
          <p:nvPr userDrawn="1">
            <p:ph type="subTitle" idx="1"/>
          </p:nvPr>
        </p:nvSpPr>
        <p:spPr>
          <a:xfrm>
            <a:off x="457200" y="2061700"/>
            <a:ext cx="6400800" cy="342900"/>
          </a:xfrm>
          <a:prstGeom prst="rect">
            <a:avLst/>
          </a:prstGeom>
        </p:spPr>
        <p:txBody>
          <a:bodyPr/>
          <a:lstStyle>
            <a:lvl1pPr marL="0" indent="0" algn="l">
              <a:buNone/>
              <a:defRPr sz="2000" b="1" baseline="0">
                <a:solidFill>
                  <a:srgbClr val="0039A6"/>
                </a:solidFill>
                <a:effectLst/>
                <a:latin typeface="Calibri" pitchFamily="34" charset="0"/>
              </a:defRPr>
            </a:lvl1pPr>
            <a:lvl2pPr marL="457189" indent="0" algn="ctr">
              <a:buNone/>
              <a:defRPr>
                <a:solidFill>
                  <a:schemeClr val="tx1">
                    <a:tint val="75000"/>
                  </a:schemeClr>
                </a:solidFill>
              </a:defRPr>
            </a:lvl2pPr>
            <a:lvl3pPr marL="914378" indent="0" algn="ctr">
              <a:buNone/>
              <a:defRPr>
                <a:solidFill>
                  <a:schemeClr val="tx1">
                    <a:tint val="75000"/>
                  </a:schemeClr>
                </a:solidFill>
              </a:defRPr>
            </a:lvl3pPr>
            <a:lvl4pPr marL="1371566" indent="0" algn="ctr">
              <a:buNone/>
              <a:defRPr>
                <a:solidFill>
                  <a:schemeClr val="tx1">
                    <a:tint val="75000"/>
                  </a:schemeClr>
                </a:solidFill>
              </a:defRPr>
            </a:lvl4pPr>
            <a:lvl5pPr marL="1828754" indent="0" algn="ctr">
              <a:buNone/>
              <a:defRPr>
                <a:solidFill>
                  <a:schemeClr val="tx1">
                    <a:tint val="75000"/>
                  </a:schemeClr>
                </a:solidFill>
              </a:defRPr>
            </a:lvl5pPr>
            <a:lvl6pPr marL="2285943" indent="0" algn="ctr">
              <a:buNone/>
              <a:defRPr>
                <a:solidFill>
                  <a:schemeClr val="tx1">
                    <a:tint val="75000"/>
                  </a:schemeClr>
                </a:solidFill>
              </a:defRPr>
            </a:lvl6pPr>
            <a:lvl7pPr marL="2743132" indent="0" algn="ctr">
              <a:buNone/>
              <a:defRPr>
                <a:solidFill>
                  <a:schemeClr val="tx1">
                    <a:tint val="75000"/>
                  </a:schemeClr>
                </a:solidFill>
              </a:defRPr>
            </a:lvl7pPr>
            <a:lvl8pPr marL="3200320" indent="0" algn="ctr">
              <a:buNone/>
              <a:defRPr>
                <a:solidFill>
                  <a:schemeClr val="tx1">
                    <a:tint val="75000"/>
                  </a:schemeClr>
                </a:solidFill>
              </a:defRPr>
            </a:lvl8pPr>
            <a:lvl9pPr marL="3657509" indent="0" algn="ctr">
              <a:buNone/>
              <a:defRPr>
                <a:solidFill>
                  <a:schemeClr val="tx1">
                    <a:tint val="75000"/>
                  </a:schemeClr>
                </a:solidFill>
              </a:defRPr>
            </a:lvl9pPr>
          </a:lstStyle>
          <a:p>
            <a:endParaRPr lang="en-US"/>
          </a:p>
        </p:txBody>
      </p:sp>
      <p:sp>
        <p:nvSpPr>
          <p:cNvPr id="9" name="Text Placeholder 8"/>
          <p:cNvSpPr>
            <a:spLocks noGrp="1"/>
          </p:cNvSpPr>
          <p:nvPr userDrawn="1">
            <p:ph type="body" sz="quarter" idx="10"/>
          </p:nvPr>
        </p:nvSpPr>
        <p:spPr>
          <a:xfrm>
            <a:off x="457200" y="2876702"/>
            <a:ext cx="6400800" cy="971550"/>
          </a:xfrm>
          <a:prstGeom prst="rect">
            <a:avLst/>
          </a:prstGeom>
        </p:spPr>
        <p:txBody>
          <a:bodyPr/>
          <a:lstStyle>
            <a:lvl1pPr marL="0" indent="0" algn="l">
              <a:lnSpc>
                <a:spcPts val="2000"/>
              </a:lnSpc>
              <a:buNone/>
              <a:defRPr sz="1800" baseline="0">
                <a:solidFill>
                  <a:srgbClr val="0039A6"/>
                </a:solidFill>
                <a:latin typeface="Calibri" pitchFamily="34" charset="0"/>
              </a:defRPr>
            </a:lvl1pPr>
            <a:lvl2pPr algn="ctr">
              <a:defRPr>
                <a:solidFill>
                  <a:schemeClr val="tx2"/>
                </a:solidFill>
              </a:defRPr>
            </a:lvl2pPr>
            <a:lvl3pPr algn="ctr">
              <a:defRPr>
                <a:solidFill>
                  <a:schemeClr val="tx2"/>
                </a:solidFill>
              </a:defRPr>
            </a:lvl3pPr>
            <a:lvl4pPr algn="ctr">
              <a:defRPr>
                <a:solidFill>
                  <a:schemeClr val="tx2"/>
                </a:solidFill>
              </a:defRPr>
            </a:lvl4pPr>
            <a:lvl5pPr algn="ctr">
              <a:defRPr>
                <a:solidFill>
                  <a:schemeClr val="tx2"/>
                </a:solidFill>
              </a:defRPr>
            </a:lvl5pPr>
          </a:lstStyle>
          <a:p>
            <a:pPr lvl="0"/>
            <a:endParaRPr lang="en-US"/>
          </a:p>
        </p:txBody>
      </p:sp>
      <p:sp>
        <p:nvSpPr>
          <p:cNvPr id="10" name="TextBox 9"/>
          <p:cNvSpPr txBox="1"/>
          <p:nvPr userDrawn="1"/>
        </p:nvSpPr>
        <p:spPr>
          <a:xfrm>
            <a:off x="457200" y="162543"/>
            <a:ext cx="6903076" cy="369332"/>
          </a:xfrm>
          <a:prstGeom prst="rect">
            <a:avLst/>
          </a:prstGeom>
          <a:noFill/>
        </p:spPr>
        <p:txBody>
          <a:bodyPr wrap="square" rtlCol="0">
            <a:spAutoFit/>
          </a:bodyPr>
          <a:lstStyle/>
          <a:p>
            <a:r>
              <a:rPr lang="en-US" sz="1800" b="1">
                <a:solidFill>
                  <a:schemeClr val="tx2">
                    <a:lumMod val="95000"/>
                  </a:schemeClr>
                </a:solidFill>
                <a:latin typeface="Calibri" panose="020F0502020204030204" pitchFamily="34" charset="0"/>
              </a:rPr>
              <a:t>Centers for Disease Control and Prevention</a:t>
            </a:r>
          </a:p>
        </p:txBody>
      </p:sp>
      <p:pic>
        <p:nvPicPr>
          <p:cNvPr id="18" name="Picture 1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160130" y="81524"/>
            <a:ext cx="1895548" cy="726447"/>
          </a:xfrm>
          <a:prstGeom prst="rect">
            <a:avLst/>
          </a:prstGeom>
        </p:spPr>
      </p:pic>
    </p:spTree>
    <p:extLst>
      <p:ext uri="{BB962C8B-B14F-4D97-AF65-F5344CB8AC3E}">
        <p14:creationId xmlns:p14="http://schemas.microsoft.com/office/powerpoint/2010/main" val="3961251900"/>
      </p:ext>
    </p:extLst>
  </p:cSld>
  <p:clrMapOvr>
    <a:masterClrMapping/>
  </p:clrMapOvr>
  <p:transition>
    <p:fade/>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2_color_background">
    <p:bg>
      <p:bgPr>
        <a:solidFill>
          <a:srgbClr val="002060"/>
        </a:solidFill>
        <a:effectLst/>
      </p:bgPr>
    </p:bg>
    <p:spTree>
      <p:nvGrpSpPr>
        <p:cNvPr id="1" name=""/>
        <p:cNvGrpSpPr/>
        <p:nvPr/>
      </p:nvGrpSpPr>
      <p:grpSpPr>
        <a:xfrm>
          <a:off x="0" y="0"/>
          <a:ext cx="0" cy="0"/>
          <a:chOff x="0" y="0"/>
          <a:chExt cx="0" cy="0"/>
        </a:xfrm>
      </p:grpSpPr>
      <p:sp>
        <p:nvSpPr>
          <p:cNvPr id="5" name="Text Placeholder 2"/>
          <p:cNvSpPr>
            <a:spLocks noGrp="1"/>
          </p:cNvSpPr>
          <p:nvPr>
            <p:ph type="body" idx="1"/>
          </p:nvPr>
        </p:nvSpPr>
        <p:spPr>
          <a:xfrm>
            <a:off x="457201" y="4425696"/>
            <a:ext cx="7772400" cy="426244"/>
          </a:xfrm>
          <a:prstGeom prst="rect">
            <a:avLst/>
          </a:prstGeom>
        </p:spPr>
        <p:txBody>
          <a:bodyPr anchor="b"/>
          <a:lstStyle>
            <a:lvl1pPr marL="0" indent="0" algn="l">
              <a:lnSpc>
                <a:spcPts val="2200"/>
              </a:lnSpc>
              <a:buNone/>
              <a:defRPr sz="2000" baseline="0">
                <a:solidFill>
                  <a:schemeClr val="bg2"/>
                </a:solidFill>
                <a:latin typeface="Calibri" pitchFamily="34" charset="0"/>
              </a:defRPr>
            </a:lvl1pPr>
            <a:lvl2pPr marL="457189" indent="0">
              <a:buNone/>
              <a:defRPr sz="1800">
                <a:solidFill>
                  <a:schemeClr val="tx1">
                    <a:tint val="75000"/>
                  </a:schemeClr>
                </a:solidFill>
              </a:defRPr>
            </a:lvl2pPr>
            <a:lvl3pPr marL="914378" indent="0">
              <a:buNone/>
              <a:defRPr sz="1600">
                <a:solidFill>
                  <a:schemeClr val="tx1">
                    <a:tint val="75000"/>
                  </a:schemeClr>
                </a:solidFill>
              </a:defRPr>
            </a:lvl3pPr>
            <a:lvl4pPr marL="1371566" indent="0">
              <a:buNone/>
              <a:defRPr sz="1400">
                <a:solidFill>
                  <a:schemeClr val="tx1">
                    <a:tint val="75000"/>
                  </a:schemeClr>
                </a:solidFill>
              </a:defRPr>
            </a:lvl4pPr>
            <a:lvl5pPr marL="1828754" indent="0">
              <a:buNone/>
              <a:defRPr sz="1400">
                <a:solidFill>
                  <a:schemeClr val="tx1">
                    <a:tint val="75000"/>
                  </a:schemeClr>
                </a:solidFill>
              </a:defRPr>
            </a:lvl5pPr>
            <a:lvl6pPr marL="2285943" indent="0">
              <a:buNone/>
              <a:defRPr sz="1400">
                <a:solidFill>
                  <a:schemeClr val="tx1">
                    <a:tint val="75000"/>
                  </a:schemeClr>
                </a:solidFill>
              </a:defRPr>
            </a:lvl6pPr>
            <a:lvl7pPr marL="2743132" indent="0">
              <a:buNone/>
              <a:defRPr sz="1400">
                <a:solidFill>
                  <a:schemeClr val="tx1">
                    <a:tint val="75000"/>
                  </a:schemeClr>
                </a:solidFill>
              </a:defRPr>
            </a:lvl7pPr>
            <a:lvl8pPr marL="3200320" indent="0">
              <a:buNone/>
              <a:defRPr sz="1400">
                <a:solidFill>
                  <a:schemeClr val="tx1">
                    <a:tint val="75000"/>
                  </a:schemeClr>
                </a:solidFill>
              </a:defRPr>
            </a:lvl8pPr>
            <a:lvl9pPr marL="3657509" indent="0">
              <a:buNone/>
              <a:defRPr sz="1400">
                <a:solidFill>
                  <a:schemeClr val="tx1">
                    <a:tint val="75000"/>
                  </a:schemeClr>
                </a:solidFill>
              </a:defRPr>
            </a:lvl9pPr>
          </a:lstStyle>
          <a:p>
            <a:pPr lvl="0"/>
            <a:endParaRPr lang="en-US"/>
          </a:p>
        </p:txBody>
      </p:sp>
      <p:pic>
        <p:nvPicPr>
          <p:cNvPr id="6" name="Pictur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1241297"/>
            <a:ext cx="9144000" cy="2441448"/>
          </a:xfrm>
          <a:prstGeom prst="rect">
            <a:avLst/>
          </a:prstGeom>
        </p:spPr>
      </p:pic>
    </p:spTree>
    <p:extLst>
      <p:ext uri="{BB962C8B-B14F-4D97-AF65-F5344CB8AC3E}">
        <p14:creationId xmlns:p14="http://schemas.microsoft.com/office/powerpoint/2010/main" val="3391930334"/>
      </p:ext>
    </p:extLst>
  </p:cSld>
  <p:clrMapOvr>
    <a:masterClrMapping/>
  </p:clrMapOvr>
  <p:transition>
    <p:fade/>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3_color_background">
    <p:bg>
      <p:bgPr>
        <a:solidFill>
          <a:srgbClr val="993B25"/>
        </a:solidFill>
        <a:effectLst/>
      </p:bgPr>
    </p:bg>
    <p:spTree>
      <p:nvGrpSpPr>
        <p:cNvPr id="1" name=""/>
        <p:cNvGrpSpPr/>
        <p:nvPr/>
      </p:nvGrpSpPr>
      <p:grpSpPr>
        <a:xfrm>
          <a:off x="0" y="0"/>
          <a:ext cx="0" cy="0"/>
          <a:chOff x="0" y="0"/>
          <a:chExt cx="0" cy="0"/>
        </a:xfrm>
      </p:grpSpPr>
      <p:sp>
        <p:nvSpPr>
          <p:cNvPr id="5" name="Text Placeholder 2"/>
          <p:cNvSpPr>
            <a:spLocks noGrp="1"/>
          </p:cNvSpPr>
          <p:nvPr>
            <p:ph type="body" idx="1"/>
          </p:nvPr>
        </p:nvSpPr>
        <p:spPr>
          <a:xfrm>
            <a:off x="457201" y="4425696"/>
            <a:ext cx="7772400" cy="426244"/>
          </a:xfrm>
          <a:prstGeom prst="rect">
            <a:avLst/>
          </a:prstGeom>
        </p:spPr>
        <p:txBody>
          <a:bodyPr anchor="b"/>
          <a:lstStyle>
            <a:lvl1pPr marL="0" indent="0" algn="l">
              <a:lnSpc>
                <a:spcPts val="2200"/>
              </a:lnSpc>
              <a:buNone/>
              <a:defRPr sz="2000" baseline="0">
                <a:solidFill>
                  <a:schemeClr val="bg2"/>
                </a:solidFill>
                <a:latin typeface="Calibri" pitchFamily="34" charset="0"/>
              </a:defRPr>
            </a:lvl1pPr>
            <a:lvl2pPr marL="457189" indent="0">
              <a:buNone/>
              <a:defRPr sz="1800">
                <a:solidFill>
                  <a:schemeClr val="tx1">
                    <a:tint val="75000"/>
                  </a:schemeClr>
                </a:solidFill>
              </a:defRPr>
            </a:lvl2pPr>
            <a:lvl3pPr marL="914378" indent="0">
              <a:buNone/>
              <a:defRPr sz="1600">
                <a:solidFill>
                  <a:schemeClr val="tx1">
                    <a:tint val="75000"/>
                  </a:schemeClr>
                </a:solidFill>
              </a:defRPr>
            </a:lvl3pPr>
            <a:lvl4pPr marL="1371566" indent="0">
              <a:buNone/>
              <a:defRPr sz="1400">
                <a:solidFill>
                  <a:schemeClr val="tx1">
                    <a:tint val="75000"/>
                  </a:schemeClr>
                </a:solidFill>
              </a:defRPr>
            </a:lvl4pPr>
            <a:lvl5pPr marL="1828754" indent="0">
              <a:buNone/>
              <a:defRPr sz="1400">
                <a:solidFill>
                  <a:schemeClr val="tx1">
                    <a:tint val="75000"/>
                  </a:schemeClr>
                </a:solidFill>
              </a:defRPr>
            </a:lvl5pPr>
            <a:lvl6pPr marL="2285943" indent="0">
              <a:buNone/>
              <a:defRPr sz="1400">
                <a:solidFill>
                  <a:schemeClr val="tx1">
                    <a:tint val="75000"/>
                  </a:schemeClr>
                </a:solidFill>
              </a:defRPr>
            </a:lvl6pPr>
            <a:lvl7pPr marL="2743132" indent="0">
              <a:buNone/>
              <a:defRPr sz="1400">
                <a:solidFill>
                  <a:schemeClr val="tx1">
                    <a:tint val="75000"/>
                  </a:schemeClr>
                </a:solidFill>
              </a:defRPr>
            </a:lvl7pPr>
            <a:lvl8pPr marL="3200320" indent="0">
              <a:buNone/>
              <a:defRPr sz="1400">
                <a:solidFill>
                  <a:schemeClr val="tx1">
                    <a:tint val="75000"/>
                  </a:schemeClr>
                </a:solidFill>
              </a:defRPr>
            </a:lvl8pPr>
            <a:lvl9pPr marL="3657509" indent="0">
              <a:buNone/>
              <a:defRPr sz="1400">
                <a:solidFill>
                  <a:schemeClr val="tx1">
                    <a:tint val="75000"/>
                  </a:schemeClr>
                </a:solidFill>
              </a:defRPr>
            </a:lvl9pPr>
          </a:lstStyle>
          <a:p>
            <a:pPr lvl="0"/>
            <a:endParaRPr lang="en-US"/>
          </a:p>
        </p:txBody>
      </p:sp>
      <p:pic>
        <p:nvPicPr>
          <p:cNvPr id="6" name="Pictur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1241297"/>
            <a:ext cx="9144000" cy="2441448"/>
          </a:xfrm>
          <a:prstGeom prst="rect">
            <a:avLst/>
          </a:prstGeom>
        </p:spPr>
      </p:pic>
    </p:spTree>
    <p:extLst>
      <p:ext uri="{BB962C8B-B14F-4D97-AF65-F5344CB8AC3E}">
        <p14:creationId xmlns:p14="http://schemas.microsoft.com/office/powerpoint/2010/main" val="1120483273"/>
      </p:ext>
    </p:extLst>
  </p:cSld>
  <p:clrMapOvr>
    <a:masterClrMapping/>
  </p:clrMapOvr>
  <p:transition>
    <p:fade/>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1_TITLE">
    <p:spTree>
      <p:nvGrpSpPr>
        <p:cNvPr id="1" name=""/>
        <p:cNvGrpSpPr/>
        <p:nvPr/>
      </p:nvGrpSpPr>
      <p:grpSpPr>
        <a:xfrm>
          <a:off x="0" y="0"/>
          <a:ext cx="0" cy="0"/>
          <a:chOff x="0" y="0"/>
          <a:chExt cx="0" cy="0"/>
        </a:xfrm>
      </p:grpSpPr>
      <p:sp>
        <p:nvSpPr>
          <p:cNvPr id="8" name="Rectangle 7"/>
          <p:cNvSpPr>
            <a:spLocks noChangeArrowheads="1"/>
          </p:cNvSpPr>
          <p:nvPr userDrawn="1"/>
        </p:nvSpPr>
        <p:spPr bwMode="auto">
          <a:xfrm>
            <a:off x="0" y="158192"/>
            <a:ext cx="9144000" cy="717850"/>
          </a:xfrm>
          <a:prstGeom prst="rect">
            <a:avLst/>
          </a:prstGeom>
          <a:solidFill>
            <a:srgbClr val="17468F"/>
          </a:solidFill>
          <a:ln>
            <a:noFill/>
          </a:ln>
        </p:spPr>
        <p:txBody>
          <a:bodyPr vert="horz" wrap="square" lIns="60960" tIns="30480" rIns="60960" bIns="30480" numCol="1" anchor="t" anchorCtr="0" compatLnSpc="1">
            <a:prstTxWarp prst="textNoShape">
              <a:avLst/>
            </a:prstTxWarp>
          </a:bodyPr>
          <a:lstStyle/>
          <a:p>
            <a:endParaRPr lang="en-US" sz="1667"/>
          </a:p>
        </p:txBody>
      </p:sp>
      <p:sp>
        <p:nvSpPr>
          <p:cNvPr id="20" name="bk object 25"/>
          <p:cNvSpPr/>
          <p:nvPr userDrawn="1"/>
        </p:nvSpPr>
        <p:spPr>
          <a:xfrm>
            <a:off x="1" y="-11827"/>
            <a:ext cx="522365" cy="170018"/>
          </a:xfrm>
          <a:custGeom>
            <a:avLst/>
            <a:gdLst/>
            <a:ahLst/>
            <a:cxnLst/>
            <a:rect l="l" t="t" r="r" b="b"/>
            <a:pathLst>
              <a:path w="1047115" h="1413510">
                <a:moveTo>
                  <a:pt x="1046875" y="0"/>
                </a:moveTo>
                <a:lnTo>
                  <a:pt x="0" y="0"/>
                </a:lnTo>
                <a:lnTo>
                  <a:pt x="0" y="1412925"/>
                </a:lnTo>
                <a:lnTo>
                  <a:pt x="869393" y="1412925"/>
                </a:lnTo>
                <a:lnTo>
                  <a:pt x="1046875" y="0"/>
                </a:lnTo>
                <a:close/>
              </a:path>
            </a:pathLst>
          </a:custGeom>
          <a:solidFill>
            <a:srgbClr val="103064"/>
          </a:solidFill>
        </p:spPr>
        <p:txBody>
          <a:bodyPr wrap="square" lIns="0" tIns="0" rIns="0" bIns="0" rtlCol="0"/>
          <a:lstStyle/>
          <a:p>
            <a:endParaRPr sz="1800"/>
          </a:p>
        </p:txBody>
      </p:sp>
      <p:sp>
        <p:nvSpPr>
          <p:cNvPr id="21" name="bk object 26"/>
          <p:cNvSpPr/>
          <p:nvPr userDrawn="1"/>
        </p:nvSpPr>
        <p:spPr>
          <a:xfrm>
            <a:off x="340052" y="-11827"/>
            <a:ext cx="863535" cy="170018"/>
          </a:xfrm>
          <a:custGeom>
            <a:avLst/>
            <a:gdLst/>
            <a:ahLst/>
            <a:cxnLst/>
            <a:rect l="l" t="t" r="r" b="b"/>
            <a:pathLst>
              <a:path w="1731010" h="1413510">
                <a:moveTo>
                  <a:pt x="1730918" y="0"/>
                </a:moveTo>
                <a:lnTo>
                  <a:pt x="179633" y="0"/>
                </a:lnTo>
                <a:lnTo>
                  <a:pt x="0" y="1412925"/>
                </a:lnTo>
                <a:lnTo>
                  <a:pt x="1296345" y="1412925"/>
                </a:lnTo>
                <a:lnTo>
                  <a:pt x="1730918" y="0"/>
                </a:lnTo>
                <a:close/>
              </a:path>
            </a:pathLst>
          </a:custGeom>
          <a:solidFill>
            <a:srgbClr val="1D56B3"/>
          </a:solidFill>
        </p:spPr>
        <p:txBody>
          <a:bodyPr wrap="square" lIns="0" tIns="0" rIns="0" bIns="0" rtlCol="0"/>
          <a:lstStyle/>
          <a:p>
            <a:endParaRPr sz="1800"/>
          </a:p>
        </p:txBody>
      </p:sp>
      <p:sp>
        <p:nvSpPr>
          <p:cNvPr id="22" name="bk object 27"/>
          <p:cNvSpPr/>
          <p:nvPr userDrawn="1"/>
        </p:nvSpPr>
        <p:spPr>
          <a:xfrm>
            <a:off x="878274" y="-11827"/>
            <a:ext cx="1343452" cy="170018"/>
          </a:xfrm>
          <a:custGeom>
            <a:avLst/>
            <a:gdLst/>
            <a:ahLst/>
            <a:cxnLst/>
            <a:rect l="l" t="t" r="r" b="b"/>
            <a:pathLst>
              <a:path w="2693035" h="1413510">
                <a:moveTo>
                  <a:pt x="2692774" y="0"/>
                </a:moveTo>
                <a:lnTo>
                  <a:pt x="435654" y="0"/>
                </a:lnTo>
                <a:lnTo>
                  <a:pt x="0" y="1412925"/>
                </a:lnTo>
                <a:lnTo>
                  <a:pt x="1878492" y="1412925"/>
                </a:lnTo>
                <a:lnTo>
                  <a:pt x="2692774" y="0"/>
                </a:lnTo>
                <a:close/>
              </a:path>
            </a:pathLst>
          </a:custGeom>
          <a:solidFill>
            <a:srgbClr val="103064"/>
          </a:solidFill>
        </p:spPr>
        <p:txBody>
          <a:bodyPr wrap="square" lIns="0" tIns="0" rIns="0" bIns="0" rtlCol="0"/>
          <a:lstStyle/>
          <a:p>
            <a:endParaRPr sz="1800"/>
          </a:p>
        </p:txBody>
      </p:sp>
      <p:sp>
        <p:nvSpPr>
          <p:cNvPr id="23" name="bk object 28"/>
          <p:cNvSpPr/>
          <p:nvPr userDrawn="1"/>
        </p:nvSpPr>
        <p:spPr>
          <a:xfrm>
            <a:off x="1654599" y="-11827"/>
            <a:ext cx="1362458" cy="170018"/>
          </a:xfrm>
          <a:custGeom>
            <a:avLst/>
            <a:gdLst/>
            <a:ahLst/>
            <a:cxnLst/>
            <a:rect l="l" t="t" r="r" b="b"/>
            <a:pathLst>
              <a:path w="2731134" h="1413510">
                <a:moveTo>
                  <a:pt x="2730969" y="0"/>
                </a:moveTo>
                <a:lnTo>
                  <a:pt x="816445" y="0"/>
                </a:lnTo>
                <a:lnTo>
                  <a:pt x="0" y="1412925"/>
                </a:lnTo>
                <a:lnTo>
                  <a:pt x="1593978" y="1412925"/>
                </a:lnTo>
                <a:lnTo>
                  <a:pt x="2730969" y="0"/>
                </a:lnTo>
                <a:close/>
              </a:path>
            </a:pathLst>
          </a:custGeom>
          <a:solidFill>
            <a:srgbClr val="1E59B8"/>
          </a:solidFill>
        </p:spPr>
        <p:txBody>
          <a:bodyPr wrap="square" lIns="0" tIns="0" rIns="0" bIns="0" rtlCol="0"/>
          <a:lstStyle/>
          <a:p>
            <a:endParaRPr sz="1800"/>
          </a:p>
        </p:txBody>
      </p:sp>
      <p:sp>
        <p:nvSpPr>
          <p:cNvPr id="24" name="bk object 29"/>
          <p:cNvSpPr/>
          <p:nvPr userDrawn="1"/>
        </p:nvSpPr>
        <p:spPr>
          <a:xfrm>
            <a:off x="2304806" y="-11827"/>
            <a:ext cx="937659" cy="170018"/>
          </a:xfrm>
          <a:custGeom>
            <a:avLst/>
            <a:gdLst/>
            <a:ahLst/>
            <a:cxnLst/>
            <a:rect l="l" t="t" r="r" b="b"/>
            <a:pathLst>
              <a:path w="1879600" h="1413510">
                <a:moveTo>
                  <a:pt x="1879368" y="0"/>
                </a:moveTo>
                <a:lnTo>
                  <a:pt x="1140221" y="0"/>
                </a:lnTo>
                <a:lnTo>
                  <a:pt x="0" y="1412925"/>
                </a:lnTo>
                <a:lnTo>
                  <a:pt x="621900" y="1412925"/>
                </a:lnTo>
                <a:lnTo>
                  <a:pt x="1879368" y="0"/>
                </a:lnTo>
                <a:close/>
              </a:path>
            </a:pathLst>
          </a:custGeom>
          <a:solidFill>
            <a:srgbClr val="17468F"/>
          </a:solidFill>
        </p:spPr>
        <p:txBody>
          <a:bodyPr wrap="square" lIns="0" tIns="0" rIns="0" bIns="0" rtlCol="0"/>
          <a:lstStyle/>
          <a:p>
            <a:endParaRPr sz="1800"/>
          </a:p>
        </p:txBody>
      </p:sp>
      <p:sp>
        <p:nvSpPr>
          <p:cNvPr id="25" name="bk object 30"/>
          <p:cNvSpPr/>
          <p:nvPr userDrawn="1"/>
        </p:nvSpPr>
        <p:spPr>
          <a:xfrm>
            <a:off x="2554810" y="-11827"/>
            <a:ext cx="2483849" cy="170018"/>
          </a:xfrm>
          <a:custGeom>
            <a:avLst/>
            <a:gdLst/>
            <a:ahLst/>
            <a:cxnLst/>
            <a:rect l="l" t="t" r="r" b="b"/>
            <a:pathLst>
              <a:path w="4979034" h="1413510">
                <a:moveTo>
                  <a:pt x="4978576" y="0"/>
                </a:moveTo>
                <a:lnTo>
                  <a:pt x="1262846" y="0"/>
                </a:lnTo>
                <a:lnTo>
                  <a:pt x="0" y="1412925"/>
                </a:lnTo>
                <a:lnTo>
                  <a:pt x="3093828" y="1412925"/>
                </a:lnTo>
                <a:lnTo>
                  <a:pt x="4978576" y="0"/>
                </a:lnTo>
                <a:close/>
              </a:path>
            </a:pathLst>
          </a:custGeom>
          <a:solidFill>
            <a:srgbClr val="1E59B8"/>
          </a:solidFill>
        </p:spPr>
        <p:txBody>
          <a:bodyPr wrap="square" lIns="0" tIns="0" rIns="0" bIns="0" rtlCol="0"/>
          <a:lstStyle/>
          <a:p>
            <a:endParaRPr sz="1800"/>
          </a:p>
        </p:txBody>
      </p:sp>
      <p:sp>
        <p:nvSpPr>
          <p:cNvPr id="26" name="bk object 31"/>
          <p:cNvSpPr/>
          <p:nvPr userDrawn="1"/>
        </p:nvSpPr>
        <p:spPr>
          <a:xfrm>
            <a:off x="3835845" y="-11827"/>
            <a:ext cx="1915234" cy="170018"/>
          </a:xfrm>
          <a:custGeom>
            <a:avLst/>
            <a:gdLst/>
            <a:ahLst/>
            <a:cxnLst/>
            <a:rect l="l" t="t" r="r" b="b"/>
            <a:pathLst>
              <a:path w="3839209" h="1413510">
                <a:moveTo>
                  <a:pt x="3838727" y="0"/>
                </a:moveTo>
                <a:lnTo>
                  <a:pt x="1891189" y="0"/>
                </a:lnTo>
                <a:lnTo>
                  <a:pt x="0" y="1412925"/>
                </a:lnTo>
                <a:lnTo>
                  <a:pt x="1625414" y="1412925"/>
                </a:lnTo>
                <a:lnTo>
                  <a:pt x="3838727" y="0"/>
                </a:lnTo>
                <a:close/>
              </a:path>
            </a:pathLst>
          </a:custGeom>
          <a:solidFill>
            <a:srgbClr val="536DB3"/>
          </a:solidFill>
        </p:spPr>
        <p:txBody>
          <a:bodyPr wrap="square" lIns="0" tIns="0" rIns="0" bIns="0" rtlCol="0"/>
          <a:lstStyle/>
          <a:p>
            <a:endParaRPr sz="1800"/>
          </a:p>
        </p:txBody>
      </p:sp>
      <p:sp>
        <p:nvSpPr>
          <p:cNvPr id="27" name="bk object 32"/>
          <p:cNvSpPr/>
          <p:nvPr userDrawn="1"/>
        </p:nvSpPr>
        <p:spPr>
          <a:xfrm>
            <a:off x="4458868" y="-11827"/>
            <a:ext cx="4685132" cy="170018"/>
          </a:xfrm>
          <a:custGeom>
            <a:avLst/>
            <a:gdLst/>
            <a:ahLst/>
            <a:cxnLst/>
            <a:rect l="l" t="t" r="r" b="b"/>
            <a:pathLst>
              <a:path w="9391650" h="1413510">
                <a:moveTo>
                  <a:pt x="9391076" y="0"/>
                </a:moveTo>
                <a:lnTo>
                  <a:pt x="2213316" y="0"/>
                </a:lnTo>
                <a:lnTo>
                  <a:pt x="0" y="1412929"/>
                </a:lnTo>
                <a:lnTo>
                  <a:pt x="9391076" y="1412929"/>
                </a:lnTo>
                <a:lnTo>
                  <a:pt x="9391076" y="0"/>
                </a:lnTo>
                <a:close/>
              </a:path>
            </a:pathLst>
          </a:custGeom>
          <a:gradFill>
            <a:gsLst>
              <a:gs pos="0">
                <a:srgbClr val="103064"/>
              </a:gs>
              <a:gs pos="100000">
                <a:srgbClr val="17468F"/>
              </a:gs>
            </a:gsLst>
            <a:lin ang="0" scaled="0"/>
          </a:gradFill>
        </p:spPr>
        <p:txBody>
          <a:bodyPr wrap="square" lIns="0" tIns="0" rIns="0" bIns="0" rtlCol="0"/>
          <a:lstStyle/>
          <a:p>
            <a:endParaRPr sz="1800"/>
          </a:p>
        </p:txBody>
      </p:sp>
      <p:cxnSp>
        <p:nvCxnSpPr>
          <p:cNvPr id="28" name="Straight Connector 27"/>
          <p:cNvCxnSpPr/>
          <p:nvPr userDrawn="1"/>
        </p:nvCxnSpPr>
        <p:spPr>
          <a:xfrm>
            <a:off x="0" y="158191"/>
            <a:ext cx="9144000" cy="0"/>
          </a:xfrm>
          <a:prstGeom prst="line">
            <a:avLst/>
          </a:prstGeom>
          <a:ln w="9525">
            <a:solidFill>
              <a:srgbClr val="536DB3"/>
            </a:solidFill>
          </a:ln>
        </p:spPr>
        <p:style>
          <a:lnRef idx="1">
            <a:schemeClr val="accent1"/>
          </a:lnRef>
          <a:fillRef idx="0">
            <a:schemeClr val="accent1"/>
          </a:fillRef>
          <a:effectRef idx="0">
            <a:schemeClr val="accent1"/>
          </a:effectRef>
          <a:fontRef idx="minor">
            <a:schemeClr val="tx1"/>
          </a:fontRef>
        </p:style>
      </p:cxnSp>
      <p:sp>
        <p:nvSpPr>
          <p:cNvPr id="11" name="Title 1"/>
          <p:cNvSpPr>
            <a:spLocks noGrp="1"/>
          </p:cNvSpPr>
          <p:nvPr userDrawn="1">
            <p:ph type="title"/>
          </p:nvPr>
        </p:nvSpPr>
        <p:spPr>
          <a:xfrm>
            <a:off x="457200" y="956742"/>
            <a:ext cx="8229600" cy="866834"/>
          </a:xfrm>
          <a:prstGeom prst="rect">
            <a:avLst/>
          </a:prstGeom>
        </p:spPr>
        <p:txBody>
          <a:bodyPr/>
          <a:lstStyle>
            <a:lvl1pPr algn="l">
              <a:lnSpc>
                <a:spcPts val="3000"/>
              </a:lnSpc>
              <a:defRPr sz="2800" b="1" baseline="0">
                <a:solidFill>
                  <a:srgbClr val="0039A6"/>
                </a:solidFill>
                <a:effectLst/>
                <a:latin typeface="Calibri" pitchFamily="34" charset="0"/>
              </a:defRPr>
            </a:lvl1pPr>
          </a:lstStyle>
          <a:p>
            <a:endParaRPr lang="en-US"/>
          </a:p>
        </p:txBody>
      </p:sp>
      <p:sp>
        <p:nvSpPr>
          <p:cNvPr id="5" name="Subtitle 2"/>
          <p:cNvSpPr>
            <a:spLocks noGrp="1"/>
          </p:cNvSpPr>
          <p:nvPr userDrawn="1">
            <p:ph type="subTitle" idx="1"/>
          </p:nvPr>
        </p:nvSpPr>
        <p:spPr>
          <a:xfrm>
            <a:off x="457200" y="2061700"/>
            <a:ext cx="6400800" cy="342900"/>
          </a:xfrm>
          <a:prstGeom prst="rect">
            <a:avLst/>
          </a:prstGeom>
        </p:spPr>
        <p:txBody>
          <a:bodyPr/>
          <a:lstStyle>
            <a:lvl1pPr marL="0" indent="0" algn="l">
              <a:buNone/>
              <a:defRPr sz="2000" b="1" baseline="0">
                <a:solidFill>
                  <a:srgbClr val="0039A6"/>
                </a:solidFill>
                <a:effectLst/>
                <a:latin typeface="Calibri" pitchFamily="34" charset="0"/>
              </a:defRPr>
            </a:lvl1pPr>
            <a:lvl2pPr marL="457189" indent="0" algn="ctr">
              <a:buNone/>
              <a:defRPr>
                <a:solidFill>
                  <a:schemeClr val="tx1">
                    <a:tint val="75000"/>
                  </a:schemeClr>
                </a:solidFill>
              </a:defRPr>
            </a:lvl2pPr>
            <a:lvl3pPr marL="914378" indent="0" algn="ctr">
              <a:buNone/>
              <a:defRPr>
                <a:solidFill>
                  <a:schemeClr val="tx1">
                    <a:tint val="75000"/>
                  </a:schemeClr>
                </a:solidFill>
              </a:defRPr>
            </a:lvl3pPr>
            <a:lvl4pPr marL="1371566" indent="0" algn="ctr">
              <a:buNone/>
              <a:defRPr>
                <a:solidFill>
                  <a:schemeClr val="tx1">
                    <a:tint val="75000"/>
                  </a:schemeClr>
                </a:solidFill>
              </a:defRPr>
            </a:lvl4pPr>
            <a:lvl5pPr marL="1828754" indent="0" algn="ctr">
              <a:buNone/>
              <a:defRPr>
                <a:solidFill>
                  <a:schemeClr val="tx1">
                    <a:tint val="75000"/>
                  </a:schemeClr>
                </a:solidFill>
              </a:defRPr>
            </a:lvl5pPr>
            <a:lvl6pPr marL="2285943" indent="0" algn="ctr">
              <a:buNone/>
              <a:defRPr>
                <a:solidFill>
                  <a:schemeClr val="tx1">
                    <a:tint val="75000"/>
                  </a:schemeClr>
                </a:solidFill>
              </a:defRPr>
            </a:lvl6pPr>
            <a:lvl7pPr marL="2743132" indent="0" algn="ctr">
              <a:buNone/>
              <a:defRPr>
                <a:solidFill>
                  <a:schemeClr val="tx1">
                    <a:tint val="75000"/>
                  </a:schemeClr>
                </a:solidFill>
              </a:defRPr>
            </a:lvl7pPr>
            <a:lvl8pPr marL="3200320" indent="0" algn="ctr">
              <a:buNone/>
              <a:defRPr>
                <a:solidFill>
                  <a:schemeClr val="tx1">
                    <a:tint val="75000"/>
                  </a:schemeClr>
                </a:solidFill>
              </a:defRPr>
            </a:lvl8pPr>
            <a:lvl9pPr marL="3657509" indent="0" algn="ctr">
              <a:buNone/>
              <a:defRPr>
                <a:solidFill>
                  <a:schemeClr val="tx1">
                    <a:tint val="75000"/>
                  </a:schemeClr>
                </a:solidFill>
              </a:defRPr>
            </a:lvl9pPr>
          </a:lstStyle>
          <a:p>
            <a:endParaRPr lang="en-US"/>
          </a:p>
        </p:txBody>
      </p:sp>
      <p:sp>
        <p:nvSpPr>
          <p:cNvPr id="9" name="Text Placeholder 8"/>
          <p:cNvSpPr>
            <a:spLocks noGrp="1"/>
          </p:cNvSpPr>
          <p:nvPr userDrawn="1">
            <p:ph type="body" sz="quarter" idx="10"/>
          </p:nvPr>
        </p:nvSpPr>
        <p:spPr>
          <a:xfrm>
            <a:off x="457200" y="2876702"/>
            <a:ext cx="6400800" cy="971550"/>
          </a:xfrm>
          <a:prstGeom prst="rect">
            <a:avLst/>
          </a:prstGeom>
        </p:spPr>
        <p:txBody>
          <a:bodyPr/>
          <a:lstStyle>
            <a:lvl1pPr marL="0" indent="0" algn="l">
              <a:lnSpc>
                <a:spcPts val="2000"/>
              </a:lnSpc>
              <a:buNone/>
              <a:defRPr sz="1800" baseline="0">
                <a:solidFill>
                  <a:srgbClr val="0039A6"/>
                </a:solidFill>
                <a:latin typeface="Calibri" pitchFamily="34" charset="0"/>
              </a:defRPr>
            </a:lvl1pPr>
            <a:lvl2pPr algn="ctr">
              <a:defRPr>
                <a:solidFill>
                  <a:schemeClr val="tx2"/>
                </a:solidFill>
              </a:defRPr>
            </a:lvl2pPr>
            <a:lvl3pPr algn="ctr">
              <a:defRPr>
                <a:solidFill>
                  <a:schemeClr val="tx2"/>
                </a:solidFill>
              </a:defRPr>
            </a:lvl3pPr>
            <a:lvl4pPr algn="ctr">
              <a:defRPr>
                <a:solidFill>
                  <a:schemeClr val="tx2"/>
                </a:solidFill>
              </a:defRPr>
            </a:lvl4pPr>
            <a:lvl5pPr algn="ctr">
              <a:defRPr>
                <a:solidFill>
                  <a:schemeClr val="tx2"/>
                </a:solidFill>
              </a:defRPr>
            </a:lvl5pPr>
          </a:lstStyle>
          <a:p>
            <a:pPr lvl="0"/>
            <a:endParaRPr lang="en-US"/>
          </a:p>
        </p:txBody>
      </p:sp>
      <p:sp>
        <p:nvSpPr>
          <p:cNvPr id="10" name="TextBox 9"/>
          <p:cNvSpPr txBox="1"/>
          <p:nvPr userDrawn="1"/>
        </p:nvSpPr>
        <p:spPr>
          <a:xfrm>
            <a:off x="457200" y="162543"/>
            <a:ext cx="6903076" cy="369332"/>
          </a:xfrm>
          <a:prstGeom prst="rect">
            <a:avLst/>
          </a:prstGeom>
          <a:noFill/>
        </p:spPr>
        <p:txBody>
          <a:bodyPr wrap="square" rtlCol="0">
            <a:spAutoFit/>
          </a:bodyPr>
          <a:lstStyle/>
          <a:p>
            <a:r>
              <a:rPr lang="en-US" sz="1800" b="1">
                <a:solidFill>
                  <a:schemeClr val="tx2">
                    <a:lumMod val="95000"/>
                  </a:schemeClr>
                </a:solidFill>
                <a:latin typeface="Calibri" panose="020F0502020204030204" pitchFamily="34" charset="0"/>
              </a:rPr>
              <a:t>Centers for Disease Control and Prevention</a:t>
            </a:r>
          </a:p>
        </p:txBody>
      </p:sp>
      <p:pic>
        <p:nvPicPr>
          <p:cNvPr id="2" name="Picture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716186" y="63514"/>
            <a:ext cx="1225267" cy="702137"/>
          </a:xfrm>
          <a:prstGeom prst="rect">
            <a:avLst/>
          </a:prstGeom>
        </p:spPr>
      </p:pic>
    </p:spTree>
    <p:extLst>
      <p:ext uri="{BB962C8B-B14F-4D97-AF65-F5344CB8AC3E}">
        <p14:creationId xmlns:p14="http://schemas.microsoft.com/office/powerpoint/2010/main" val="78500067"/>
      </p:ext>
    </p:extLst>
  </p:cSld>
  <p:clrMapOvr>
    <a:masterClrMapping/>
  </p:clrMapOvr>
  <p:transition>
    <p:fade/>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DATA SLIDE">
    <p:spTree>
      <p:nvGrpSpPr>
        <p:cNvPr id="1" name=""/>
        <p:cNvGrpSpPr/>
        <p:nvPr/>
      </p:nvGrpSpPr>
      <p:grpSpPr>
        <a:xfrm>
          <a:off x="0" y="0"/>
          <a:ext cx="0" cy="0"/>
          <a:chOff x="0" y="0"/>
          <a:chExt cx="0" cy="0"/>
        </a:xfrm>
      </p:grpSpPr>
      <p:grpSp>
        <p:nvGrpSpPr>
          <p:cNvPr id="7" name="Group 6"/>
          <p:cNvGrpSpPr/>
          <p:nvPr userDrawn="1"/>
        </p:nvGrpSpPr>
        <p:grpSpPr>
          <a:xfrm>
            <a:off x="0" y="5052830"/>
            <a:ext cx="9144000" cy="91188"/>
            <a:chOff x="-4727795" y="10151256"/>
            <a:chExt cx="21930367" cy="545666"/>
          </a:xfrm>
        </p:grpSpPr>
        <p:sp>
          <p:nvSpPr>
            <p:cNvPr id="8" name="Rectangle 7"/>
            <p:cNvSpPr>
              <a:spLocks noChangeArrowheads="1"/>
            </p:cNvSpPr>
            <p:nvPr userDrawn="1"/>
          </p:nvSpPr>
          <p:spPr bwMode="auto">
            <a:xfrm>
              <a:off x="9860470" y="10151256"/>
              <a:ext cx="1446394" cy="545666"/>
            </a:xfrm>
            <a:prstGeom prst="rect">
              <a:avLst/>
            </a:prstGeom>
            <a:solidFill>
              <a:srgbClr val="993B25"/>
            </a:solidFill>
            <a:ln>
              <a:noFill/>
            </a:ln>
          </p:spPr>
          <p:txBody>
            <a:bodyPr vert="horz" wrap="square" lIns="60960" tIns="30480" rIns="60960" bIns="30480" numCol="1" anchor="t" anchorCtr="0" compatLnSpc="1">
              <a:prstTxWarp prst="textNoShape">
                <a:avLst/>
              </a:prstTxWarp>
            </a:bodyPr>
            <a:lstStyle/>
            <a:p>
              <a:endParaRPr lang="en-US" sz="1667"/>
            </a:p>
          </p:txBody>
        </p:sp>
        <p:sp>
          <p:nvSpPr>
            <p:cNvPr id="9" name="Rectangle 8"/>
            <p:cNvSpPr>
              <a:spLocks noChangeArrowheads="1"/>
            </p:cNvSpPr>
            <p:nvPr userDrawn="1"/>
          </p:nvSpPr>
          <p:spPr bwMode="auto">
            <a:xfrm>
              <a:off x="11288002" y="10151256"/>
              <a:ext cx="1446394" cy="545666"/>
            </a:xfrm>
            <a:prstGeom prst="rect">
              <a:avLst/>
            </a:prstGeom>
            <a:solidFill>
              <a:srgbClr val="7F8080"/>
            </a:solidFill>
            <a:ln>
              <a:noFill/>
            </a:ln>
          </p:spPr>
          <p:txBody>
            <a:bodyPr vert="horz" wrap="square" lIns="60960" tIns="30480" rIns="60960" bIns="30480" numCol="1" anchor="t" anchorCtr="0" compatLnSpc="1">
              <a:prstTxWarp prst="textNoShape">
                <a:avLst/>
              </a:prstTxWarp>
            </a:bodyPr>
            <a:lstStyle/>
            <a:p>
              <a:endParaRPr lang="en-US" sz="1667"/>
            </a:p>
          </p:txBody>
        </p:sp>
        <p:sp>
          <p:nvSpPr>
            <p:cNvPr id="10" name="Rectangle 9"/>
            <p:cNvSpPr>
              <a:spLocks noChangeArrowheads="1"/>
            </p:cNvSpPr>
            <p:nvPr userDrawn="1"/>
          </p:nvSpPr>
          <p:spPr bwMode="auto">
            <a:xfrm>
              <a:off x="12734393" y="10151256"/>
              <a:ext cx="1447572" cy="545666"/>
            </a:xfrm>
            <a:prstGeom prst="rect">
              <a:avLst/>
            </a:prstGeom>
            <a:solidFill>
              <a:srgbClr val="536DB3"/>
            </a:solidFill>
            <a:ln>
              <a:noFill/>
            </a:ln>
          </p:spPr>
          <p:txBody>
            <a:bodyPr vert="horz" wrap="square" lIns="60960" tIns="30480" rIns="60960" bIns="30480" numCol="1" anchor="t" anchorCtr="0" compatLnSpc="1">
              <a:prstTxWarp prst="textNoShape">
                <a:avLst/>
              </a:prstTxWarp>
            </a:bodyPr>
            <a:lstStyle/>
            <a:p>
              <a:endParaRPr lang="en-US" sz="1667"/>
            </a:p>
          </p:txBody>
        </p:sp>
        <p:sp>
          <p:nvSpPr>
            <p:cNvPr id="11" name="Rectangle 10"/>
            <p:cNvSpPr>
              <a:spLocks noChangeArrowheads="1"/>
            </p:cNvSpPr>
            <p:nvPr userDrawn="1"/>
          </p:nvSpPr>
          <p:spPr bwMode="auto">
            <a:xfrm>
              <a:off x="14148766" y="10151256"/>
              <a:ext cx="3053806" cy="545666"/>
            </a:xfrm>
            <a:prstGeom prst="rect">
              <a:avLst/>
            </a:prstGeom>
            <a:solidFill>
              <a:srgbClr val="17468F"/>
            </a:solidFill>
            <a:ln>
              <a:noFill/>
            </a:ln>
          </p:spPr>
          <p:txBody>
            <a:bodyPr vert="horz" wrap="square" lIns="60960" tIns="30480" rIns="60960" bIns="30480" numCol="1" anchor="t" anchorCtr="0" compatLnSpc="1">
              <a:prstTxWarp prst="textNoShape">
                <a:avLst/>
              </a:prstTxWarp>
            </a:bodyPr>
            <a:lstStyle/>
            <a:p>
              <a:endParaRPr lang="en-US" sz="1667"/>
            </a:p>
          </p:txBody>
        </p:sp>
        <p:sp>
          <p:nvSpPr>
            <p:cNvPr id="12" name="Rectangle 20"/>
            <p:cNvSpPr>
              <a:spLocks noChangeArrowheads="1"/>
            </p:cNvSpPr>
            <p:nvPr userDrawn="1"/>
          </p:nvSpPr>
          <p:spPr bwMode="auto">
            <a:xfrm>
              <a:off x="-4727795" y="10151256"/>
              <a:ext cx="13620736" cy="545666"/>
            </a:xfrm>
            <a:prstGeom prst="rect">
              <a:avLst/>
            </a:prstGeom>
            <a:solidFill>
              <a:srgbClr val="17468F"/>
            </a:solidFill>
            <a:ln>
              <a:noFill/>
            </a:ln>
          </p:spPr>
          <p:txBody>
            <a:bodyPr vert="horz" wrap="square" lIns="60960" tIns="30480" rIns="60960" bIns="30480" numCol="1" anchor="t" anchorCtr="0" compatLnSpc="1">
              <a:prstTxWarp prst="textNoShape">
                <a:avLst/>
              </a:prstTxWarp>
            </a:bodyPr>
            <a:lstStyle/>
            <a:p>
              <a:endParaRPr lang="en-US" sz="1667"/>
            </a:p>
          </p:txBody>
        </p:sp>
        <p:sp>
          <p:nvSpPr>
            <p:cNvPr id="13" name="Rectangle 12"/>
            <p:cNvSpPr>
              <a:spLocks noChangeArrowheads="1"/>
            </p:cNvSpPr>
            <p:nvPr userDrawn="1"/>
          </p:nvSpPr>
          <p:spPr bwMode="auto">
            <a:xfrm>
              <a:off x="8417613" y="10151256"/>
              <a:ext cx="1446394" cy="545666"/>
            </a:xfrm>
            <a:prstGeom prst="rect">
              <a:avLst/>
            </a:prstGeom>
            <a:solidFill>
              <a:srgbClr val="007D57"/>
            </a:solidFill>
            <a:ln>
              <a:noFill/>
            </a:ln>
          </p:spPr>
          <p:txBody>
            <a:bodyPr vert="horz" wrap="square" lIns="60960" tIns="30480" rIns="60960" bIns="30480" numCol="1" anchor="t" anchorCtr="0" compatLnSpc="1">
              <a:prstTxWarp prst="textNoShape">
                <a:avLst/>
              </a:prstTxWarp>
            </a:bodyPr>
            <a:lstStyle/>
            <a:p>
              <a:endParaRPr lang="en-US" sz="1667"/>
            </a:p>
          </p:txBody>
        </p:sp>
      </p:grpSp>
      <p:sp>
        <p:nvSpPr>
          <p:cNvPr id="2" name="Title 1"/>
          <p:cNvSpPr>
            <a:spLocks noGrp="1"/>
          </p:cNvSpPr>
          <p:nvPr>
            <p:ph type="title" hasCustomPrompt="1"/>
          </p:nvPr>
        </p:nvSpPr>
        <p:spPr>
          <a:xfrm>
            <a:off x="457200" y="205979"/>
            <a:ext cx="8229600" cy="857250"/>
          </a:xfrm>
          <a:prstGeom prst="rect">
            <a:avLst/>
          </a:prstGeom>
        </p:spPr>
        <p:txBody>
          <a:bodyPr anchor="b" anchorCtr="0"/>
          <a:lstStyle>
            <a:lvl1pPr algn="l">
              <a:lnSpc>
                <a:spcPts val="3000"/>
              </a:lnSpc>
              <a:defRPr sz="2800" b="1" baseline="0">
                <a:solidFill>
                  <a:srgbClr val="0039A6"/>
                </a:solidFill>
                <a:effectLst/>
                <a:latin typeface="Calibri" pitchFamily="34" charset="0"/>
              </a:defRPr>
            </a:lvl1pPr>
          </a:lstStyle>
          <a:p>
            <a:r>
              <a:rPr lang="en-US"/>
              <a:t>Bottom band: OD</a:t>
            </a:r>
          </a:p>
        </p:txBody>
      </p:sp>
      <p:sp>
        <p:nvSpPr>
          <p:cNvPr id="5" name="Text Placeholder 7"/>
          <p:cNvSpPr>
            <a:spLocks noGrp="1"/>
          </p:cNvSpPr>
          <p:nvPr>
            <p:ph type="body" sz="quarter" idx="10"/>
          </p:nvPr>
        </p:nvSpPr>
        <p:spPr>
          <a:xfrm>
            <a:off x="457200" y="1158875"/>
            <a:ext cx="8229600" cy="3341688"/>
          </a:xfrm>
        </p:spPr>
        <p:txBody>
          <a:bodyPr/>
          <a:lstStyle>
            <a:lvl1pPr marL="342892" indent="-342892">
              <a:buClr>
                <a:srgbClr val="005DAA"/>
              </a:buClr>
              <a:buFont typeface="Wingdings" panose="05000000000000000000" pitchFamily="2" charset="2"/>
              <a:buChar char="§"/>
              <a:defRPr sz="2000">
                <a:solidFill>
                  <a:schemeClr val="accent4">
                    <a:lumMod val="75000"/>
                  </a:schemeClr>
                </a:solidFill>
              </a:defRPr>
            </a:lvl1pPr>
            <a:lvl2pPr>
              <a:buClr>
                <a:srgbClr val="532E63"/>
              </a:buClr>
              <a:defRPr sz="2000">
                <a:solidFill>
                  <a:schemeClr val="accent4">
                    <a:lumMod val="75000"/>
                  </a:schemeClr>
                </a:solidFill>
              </a:defRPr>
            </a:lvl2pPr>
            <a:lvl3pPr>
              <a:buClr>
                <a:srgbClr val="9A3B26"/>
              </a:buClr>
              <a:defRPr sz="2000">
                <a:solidFill>
                  <a:schemeClr val="accent4">
                    <a:lumMod val="75000"/>
                  </a:schemeClr>
                </a:solidFill>
              </a:defRPr>
            </a:lvl3pPr>
            <a:lvl4pPr>
              <a:defRPr sz="2000">
                <a:solidFill>
                  <a:schemeClr val="accent4">
                    <a:lumMod val="75000"/>
                  </a:schemeClr>
                </a:solidFill>
              </a:defRPr>
            </a:lvl4pPr>
            <a:lvl5pPr>
              <a:defRPr sz="2000">
                <a:solidFill>
                  <a:schemeClr val="accent4">
                    <a:lumMod val="75000"/>
                  </a:schemeClr>
                </a:solidFill>
              </a:defRPr>
            </a:lvl5pPr>
          </a:lstStyle>
          <a:p>
            <a:pPr lvl="0"/>
            <a:r>
              <a:rPr lang="en-US"/>
              <a:t>Click to edit Master text styles</a:t>
            </a:r>
          </a:p>
          <a:p>
            <a:pPr lvl="1"/>
            <a:r>
              <a:rPr lang="en-US"/>
              <a:t>Second level</a:t>
            </a:r>
          </a:p>
          <a:p>
            <a:pPr lvl="2"/>
            <a:r>
              <a:rPr lang="en-US"/>
              <a:t>Third level</a:t>
            </a:r>
          </a:p>
        </p:txBody>
      </p:sp>
    </p:spTree>
    <p:extLst>
      <p:ext uri="{BB962C8B-B14F-4D97-AF65-F5344CB8AC3E}">
        <p14:creationId xmlns:p14="http://schemas.microsoft.com/office/powerpoint/2010/main" val="2388260537"/>
      </p:ext>
    </p:extLst>
  </p:cSld>
  <p:clrMapOvr>
    <a:masterClrMapping/>
  </p:clrMapOvr>
  <p:transition>
    <p:fade/>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DATA SLIDE 2 column">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a:prstGeom prst="rect">
            <a:avLst/>
          </a:prstGeom>
        </p:spPr>
        <p:txBody>
          <a:bodyPr anchor="b" anchorCtr="0"/>
          <a:lstStyle>
            <a:lvl1pPr algn="l">
              <a:lnSpc>
                <a:spcPts val="3000"/>
              </a:lnSpc>
              <a:defRPr sz="2800" b="1" baseline="0">
                <a:solidFill>
                  <a:srgbClr val="0039A6"/>
                </a:solidFill>
                <a:effectLst/>
                <a:latin typeface="Calibri" pitchFamily="34" charset="0"/>
              </a:defRPr>
            </a:lvl1pPr>
          </a:lstStyle>
          <a:p>
            <a:endParaRPr lang="en-US"/>
          </a:p>
        </p:txBody>
      </p:sp>
      <p:sp>
        <p:nvSpPr>
          <p:cNvPr id="3" name="Content Placeholder 2"/>
          <p:cNvSpPr>
            <a:spLocks noGrp="1"/>
          </p:cNvSpPr>
          <p:nvPr>
            <p:ph idx="1"/>
          </p:nvPr>
        </p:nvSpPr>
        <p:spPr>
          <a:xfrm>
            <a:off x="457201" y="1200151"/>
            <a:ext cx="3879669" cy="3143250"/>
          </a:xfrm>
          <a:prstGeom prst="rect">
            <a:avLst/>
          </a:prstGeom>
        </p:spPr>
        <p:txBody>
          <a:bodyPr/>
          <a:lstStyle>
            <a:lvl1pPr marL="342892" indent="-342892">
              <a:buClr>
                <a:srgbClr val="541900"/>
              </a:buClr>
              <a:buSzPct val="70000"/>
              <a:buFont typeface="Wingdings" panose="05000000000000000000" pitchFamily="2" charset="2"/>
              <a:buChar char="§"/>
              <a:defRPr sz="2400" b="1" baseline="0">
                <a:solidFill>
                  <a:srgbClr val="000000"/>
                </a:solidFill>
                <a:latin typeface="Calibri" pitchFamily="34" charset="0"/>
              </a:defRPr>
            </a:lvl1pPr>
            <a:lvl2pPr marL="742931" indent="-285743">
              <a:buClr>
                <a:srgbClr val="005984"/>
              </a:buClr>
              <a:buSzPct val="100000"/>
              <a:buFont typeface="Arial" panose="020B0604020202020204" pitchFamily="34" charset="0"/>
              <a:buChar char="•"/>
              <a:defRPr sz="2000">
                <a:solidFill>
                  <a:schemeClr val="accent4">
                    <a:lumMod val="75000"/>
                  </a:schemeClr>
                </a:solidFill>
              </a:defRPr>
            </a:lvl2pPr>
            <a:lvl3pPr>
              <a:buClrTx/>
              <a:buSzPct val="100000"/>
              <a:buFont typeface="Arial" pitchFamily="34" charset="0"/>
              <a:buChar char="•"/>
              <a:defRPr sz="1800">
                <a:solidFill>
                  <a:schemeClr val="accent4">
                    <a:lumMod val="75000"/>
                  </a:schemeClr>
                </a:solidFill>
              </a:defRPr>
            </a:lvl3pPr>
            <a:lvl4pPr>
              <a:buClr>
                <a:schemeClr val="bg1"/>
              </a:buClr>
              <a:buSzPct val="70000"/>
              <a:buFont typeface="Courier New" pitchFamily="49" charset="0"/>
              <a:buChar char="o"/>
              <a:defRPr sz="1800" baseline="0">
                <a:solidFill>
                  <a:schemeClr val="bg2"/>
                </a:solidFill>
              </a:defRPr>
            </a:lvl4pPr>
            <a:lvl5pPr>
              <a:buClr>
                <a:schemeClr val="bg1"/>
              </a:buClr>
              <a:buSzPct val="70000"/>
              <a:buFont typeface="Arial" pitchFamily="34" charset="0"/>
              <a:buChar char="•"/>
              <a:defRPr sz="1800">
                <a:solidFill>
                  <a:schemeClr val="bg2"/>
                </a:solidFill>
              </a:defRPr>
            </a:lvl5pPr>
          </a:lstStyle>
          <a:p>
            <a:pPr lvl="2"/>
            <a:endParaRPr lang="en-US"/>
          </a:p>
          <a:p>
            <a:pPr lvl="0"/>
            <a:endParaRPr lang="en-US"/>
          </a:p>
          <a:p>
            <a:pPr lvl="2"/>
            <a:endParaRPr lang="en-US"/>
          </a:p>
          <a:p>
            <a:pPr lvl="1"/>
            <a:endParaRPr lang="en-US"/>
          </a:p>
          <a:p>
            <a:pPr lvl="1"/>
            <a:endParaRPr lang="en-US"/>
          </a:p>
          <a:p>
            <a:pPr lvl="1"/>
            <a:endParaRPr lang="en-US"/>
          </a:p>
        </p:txBody>
      </p:sp>
      <p:sp>
        <p:nvSpPr>
          <p:cNvPr id="13" name="Content Placeholder 2"/>
          <p:cNvSpPr>
            <a:spLocks noGrp="1"/>
          </p:cNvSpPr>
          <p:nvPr userDrawn="1">
            <p:ph idx="10"/>
          </p:nvPr>
        </p:nvSpPr>
        <p:spPr>
          <a:xfrm>
            <a:off x="4807132" y="1200151"/>
            <a:ext cx="3879669" cy="3143250"/>
          </a:xfrm>
          <a:prstGeom prst="rect">
            <a:avLst/>
          </a:prstGeom>
        </p:spPr>
        <p:txBody>
          <a:bodyPr/>
          <a:lstStyle>
            <a:lvl1pPr marL="342892" indent="-342892">
              <a:buClr>
                <a:srgbClr val="541900"/>
              </a:buClr>
              <a:buSzPct val="70000"/>
              <a:buFont typeface="Wingdings" panose="05000000000000000000" pitchFamily="2" charset="2"/>
              <a:buChar char="§"/>
              <a:defRPr sz="2400" b="1" baseline="0">
                <a:solidFill>
                  <a:srgbClr val="000000"/>
                </a:solidFill>
                <a:latin typeface="Calibri" pitchFamily="34" charset="0"/>
              </a:defRPr>
            </a:lvl1pPr>
            <a:lvl2pPr marL="742931" indent="-285743">
              <a:buClr>
                <a:srgbClr val="005984"/>
              </a:buClr>
              <a:buSzPct val="100000"/>
              <a:buFont typeface="Arial" panose="020B0604020202020204" pitchFamily="34" charset="0"/>
              <a:buChar char="•"/>
              <a:defRPr sz="2000">
                <a:solidFill>
                  <a:schemeClr val="accent4">
                    <a:lumMod val="75000"/>
                  </a:schemeClr>
                </a:solidFill>
              </a:defRPr>
            </a:lvl2pPr>
            <a:lvl3pPr>
              <a:buClrTx/>
              <a:buSzPct val="100000"/>
              <a:buFont typeface="Arial" pitchFamily="34" charset="0"/>
              <a:buChar char="•"/>
              <a:defRPr sz="1800">
                <a:solidFill>
                  <a:schemeClr val="accent4">
                    <a:lumMod val="75000"/>
                  </a:schemeClr>
                </a:solidFill>
              </a:defRPr>
            </a:lvl3pPr>
            <a:lvl4pPr>
              <a:buClr>
                <a:schemeClr val="bg1"/>
              </a:buClr>
              <a:buSzPct val="70000"/>
              <a:buFont typeface="Courier New" pitchFamily="49" charset="0"/>
              <a:buChar char="o"/>
              <a:defRPr sz="1800" baseline="0">
                <a:solidFill>
                  <a:schemeClr val="bg2"/>
                </a:solidFill>
              </a:defRPr>
            </a:lvl4pPr>
            <a:lvl5pPr>
              <a:buClr>
                <a:schemeClr val="bg1"/>
              </a:buClr>
              <a:buSzPct val="70000"/>
              <a:buFont typeface="Arial" pitchFamily="34" charset="0"/>
              <a:buChar char="•"/>
              <a:defRPr sz="1800">
                <a:solidFill>
                  <a:schemeClr val="bg2"/>
                </a:solidFill>
              </a:defRPr>
            </a:lvl5pPr>
          </a:lstStyle>
          <a:p>
            <a:pPr lvl="2"/>
            <a:endParaRPr lang="en-US"/>
          </a:p>
          <a:p>
            <a:pPr lvl="0"/>
            <a:endParaRPr lang="en-US"/>
          </a:p>
          <a:p>
            <a:pPr lvl="2"/>
            <a:endParaRPr lang="en-US"/>
          </a:p>
          <a:p>
            <a:pPr lvl="1"/>
            <a:endParaRPr lang="en-US"/>
          </a:p>
          <a:p>
            <a:pPr lvl="1"/>
            <a:endParaRPr lang="en-US"/>
          </a:p>
          <a:p>
            <a:pPr lvl="1"/>
            <a:endParaRPr lang="en-US"/>
          </a:p>
        </p:txBody>
      </p:sp>
      <p:pic>
        <p:nvPicPr>
          <p:cNvPr id="4" name="Picture 3"/>
          <p:cNvPicPr>
            <a:picLocks noChangeAspect="1"/>
          </p:cNvPicPr>
          <p:nvPr userDrawn="1"/>
        </p:nvPicPr>
        <p:blipFill rotWithShape="1">
          <a:blip r:embed="rId2" cstate="print">
            <a:extLst>
              <a:ext uri="{28A0092B-C50C-407E-A947-70E740481C1C}">
                <a14:useLocalDpi xmlns:a14="http://schemas.microsoft.com/office/drawing/2010/main" val="0"/>
              </a:ext>
            </a:extLst>
          </a:blip>
          <a:srcRect t="89544"/>
          <a:stretch/>
        </p:blipFill>
        <p:spPr>
          <a:xfrm>
            <a:off x="0" y="5039853"/>
            <a:ext cx="9144000" cy="112810"/>
          </a:xfrm>
          <a:prstGeom prst="rect">
            <a:avLst/>
          </a:prstGeom>
        </p:spPr>
      </p:pic>
      <p:grpSp>
        <p:nvGrpSpPr>
          <p:cNvPr id="7" name="Group 6"/>
          <p:cNvGrpSpPr/>
          <p:nvPr userDrawn="1"/>
        </p:nvGrpSpPr>
        <p:grpSpPr>
          <a:xfrm>
            <a:off x="0" y="5045515"/>
            <a:ext cx="9144000" cy="91188"/>
            <a:chOff x="-4727795" y="10151256"/>
            <a:chExt cx="21930367" cy="545666"/>
          </a:xfrm>
        </p:grpSpPr>
        <p:sp>
          <p:nvSpPr>
            <p:cNvPr id="8" name="Rectangle 7"/>
            <p:cNvSpPr>
              <a:spLocks noChangeArrowheads="1"/>
            </p:cNvSpPr>
            <p:nvPr userDrawn="1"/>
          </p:nvSpPr>
          <p:spPr bwMode="auto">
            <a:xfrm>
              <a:off x="9860470" y="10151256"/>
              <a:ext cx="1446394" cy="545666"/>
            </a:xfrm>
            <a:prstGeom prst="rect">
              <a:avLst/>
            </a:prstGeom>
            <a:solidFill>
              <a:srgbClr val="993B25"/>
            </a:solidFill>
            <a:ln>
              <a:noFill/>
            </a:ln>
          </p:spPr>
          <p:txBody>
            <a:bodyPr vert="horz" wrap="square" lIns="60960" tIns="30480" rIns="60960" bIns="30480" numCol="1" anchor="t" anchorCtr="0" compatLnSpc="1">
              <a:prstTxWarp prst="textNoShape">
                <a:avLst/>
              </a:prstTxWarp>
            </a:bodyPr>
            <a:lstStyle/>
            <a:p>
              <a:endParaRPr lang="en-US" sz="1667"/>
            </a:p>
          </p:txBody>
        </p:sp>
        <p:sp>
          <p:nvSpPr>
            <p:cNvPr id="9" name="Rectangle 8"/>
            <p:cNvSpPr>
              <a:spLocks noChangeArrowheads="1"/>
            </p:cNvSpPr>
            <p:nvPr userDrawn="1"/>
          </p:nvSpPr>
          <p:spPr bwMode="auto">
            <a:xfrm>
              <a:off x="11288002" y="10151256"/>
              <a:ext cx="1446394" cy="545666"/>
            </a:xfrm>
            <a:prstGeom prst="rect">
              <a:avLst/>
            </a:prstGeom>
            <a:solidFill>
              <a:srgbClr val="7F8080"/>
            </a:solidFill>
            <a:ln>
              <a:noFill/>
            </a:ln>
          </p:spPr>
          <p:txBody>
            <a:bodyPr vert="horz" wrap="square" lIns="60960" tIns="30480" rIns="60960" bIns="30480" numCol="1" anchor="t" anchorCtr="0" compatLnSpc="1">
              <a:prstTxWarp prst="textNoShape">
                <a:avLst/>
              </a:prstTxWarp>
            </a:bodyPr>
            <a:lstStyle/>
            <a:p>
              <a:endParaRPr lang="en-US" sz="1667"/>
            </a:p>
          </p:txBody>
        </p:sp>
        <p:sp>
          <p:nvSpPr>
            <p:cNvPr id="10" name="Rectangle 9"/>
            <p:cNvSpPr>
              <a:spLocks noChangeArrowheads="1"/>
            </p:cNvSpPr>
            <p:nvPr userDrawn="1"/>
          </p:nvSpPr>
          <p:spPr bwMode="auto">
            <a:xfrm>
              <a:off x="12734393" y="10151256"/>
              <a:ext cx="1447572" cy="545666"/>
            </a:xfrm>
            <a:prstGeom prst="rect">
              <a:avLst/>
            </a:prstGeom>
            <a:solidFill>
              <a:srgbClr val="536DB3"/>
            </a:solidFill>
            <a:ln>
              <a:noFill/>
            </a:ln>
          </p:spPr>
          <p:txBody>
            <a:bodyPr vert="horz" wrap="square" lIns="60960" tIns="30480" rIns="60960" bIns="30480" numCol="1" anchor="t" anchorCtr="0" compatLnSpc="1">
              <a:prstTxWarp prst="textNoShape">
                <a:avLst/>
              </a:prstTxWarp>
            </a:bodyPr>
            <a:lstStyle/>
            <a:p>
              <a:endParaRPr lang="en-US" sz="1667"/>
            </a:p>
          </p:txBody>
        </p:sp>
        <p:sp>
          <p:nvSpPr>
            <p:cNvPr id="11" name="Rectangle 10"/>
            <p:cNvSpPr>
              <a:spLocks noChangeArrowheads="1"/>
            </p:cNvSpPr>
            <p:nvPr userDrawn="1"/>
          </p:nvSpPr>
          <p:spPr bwMode="auto">
            <a:xfrm>
              <a:off x="14148766" y="10151256"/>
              <a:ext cx="3053806" cy="545666"/>
            </a:xfrm>
            <a:prstGeom prst="rect">
              <a:avLst/>
            </a:prstGeom>
            <a:solidFill>
              <a:srgbClr val="17468F"/>
            </a:solidFill>
            <a:ln>
              <a:noFill/>
            </a:ln>
          </p:spPr>
          <p:txBody>
            <a:bodyPr vert="horz" wrap="square" lIns="60960" tIns="30480" rIns="60960" bIns="30480" numCol="1" anchor="t" anchorCtr="0" compatLnSpc="1">
              <a:prstTxWarp prst="textNoShape">
                <a:avLst/>
              </a:prstTxWarp>
            </a:bodyPr>
            <a:lstStyle/>
            <a:p>
              <a:endParaRPr lang="en-US" sz="1667"/>
            </a:p>
          </p:txBody>
        </p:sp>
        <p:sp>
          <p:nvSpPr>
            <p:cNvPr id="12" name="Rectangle 20"/>
            <p:cNvSpPr>
              <a:spLocks noChangeArrowheads="1"/>
            </p:cNvSpPr>
            <p:nvPr userDrawn="1"/>
          </p:nvSpPr>
          <p:spPr bwMode="auto">
            <a:xfrm>
              <a:off x="-4727795" y="10151256"/>
              <a:ext cx="13620736" cy="545666"/>
            </a:xfrm>
            <a:prstGeom prst="rect">
              <a:avLst/>
            </a:prstGeom>
            <a:solidFill>
              <a:srgbClr val="17468F"/>
            </a:solidFill>
            <a:ln>
              <a:noFill/>
            </a:ln>
          </p:spPr>
          <p:txBody>
            <a:bodyPr vert="horz" wrap="square" lIns="60960" tIns="30480" rIns="60960" bIns="30480" numCol="1" anchor="t" anchorCtr="0" compatLnSpc="1">
              <a:prstTxWarp prst="textNoShape">
                <a:avLst/>
              </a:prstTxWarp>
            </a:bodyPr>
            <a:lstStyle/>
            <a:p>
              <a:endParaRPr lang="en-US" sz="1667"/>
            </a:p>
          </p:txBody>
        </p:sp>
        <p:sp>
          <p:nvSpPr>
            <p:cNvPr id="14" name="Rectangle 13"/>
            <p:cNvSpPr>
              <a:spLocks noChangeArrowheads="1"/>
            </p:cNvSpPr>
            <p:nvPr userDrawn="1"/>
          </p:nvSpPr>
          <p:spPr bwMode="auto">
            <a:xfrm>
              <a:off x="8417613" y="10151256"/>
              <a:ext cx="1446394" cy="545666"/>
            </a:xfrm>
            <a:prstGeom prst="rect">
              <a:avLst/>
            </a:prstGeom>
            <a:solidFill>
              <a:srgbClr val="007D57"/>
            </a:solidFill>
            <a:ln>
              <a:noFill/>
            </a:ln>
          </p:spPr>
          <p:txBody>
            <a:bodyPr vert="horz" wrap="square" lIns="60960" tIns="30480" rIns="60960" bIns="30480" numCol="1" anchor="t" anchorCtr="0" compatLnSpc="1">
              <a:prstTxWarp prst="textNoShape">
                <a:avLst/>
              </a:prstTxWarp>
            </a:bodyPr>
            <a:lstStyle/>
            <a:p>
              <a:endParaRPr lang="en-US" sz="1667"/>
            </a:p>
          </p:txBody>
        </p:sp>
      </p:grpSp>
    </p:spTree>
    <p:extLst>
      <p:ext uri="{BB962C8B-B14F-4D97-AF65-F5344CB8AC3E}">
        <p14:creationId xmlns:p14="http://schemas.microsoft.com/office/powerpoint/2010/main" val="2661549480"/>
      </p:ext>
    </p:extLst>
  </p:cSld>
  <p:clrMapOvr>
    <a:masterClrMapping/>
  </p:clrMapOvr>
  <p:transition>
    <p:fade/>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1_color_background">
    <p:bg>
      <p:bgPr>
        <a:solidFill>
          <a:srgbClr val="00206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2" y="3350323"/>
            <a:ext cx="8294913" cy="871538"/>
          </a:xfrm>
          <a:prstGeom prst="rect">
            <a:avLst/>
          </a:prstGeom>
        </p:spPr>
        <p:txBody>
          <a:bodyPr anchor="b"/>
          <a:lstStyle>
            <a:lvl1pPr algn="l">
              <a:defRPr sz="3600" b="1" baseline="0">
                <a:solidFill>
                  <a:schemeClr val="bg2"/>
                </a:solidFill>
                <a:effectLst/>
                <a:latin typeface="Calibri" pitchFamily="34" charset="0"/>
              </a:defRPr>
            </a:lvl1pPr>
          </a:lstStyle>
          <a:p>
            <a:endParaRPr lang="en-US"/>
          </a:p>
        </p:txBody>
      </p:sp>
      <p:sp>
        <p:nvSpPr>
          <p:cNvPr id="5" name="Text Placeholder 2"/>
          <p:cNvSpPr>
            <a:spLocks noGrp="1"/>
          </p:cNvSpPr>
          <p:nvPr>
            <p:ph type="body" idx="1"/>
          </p:nvPr>
        </p:nvSpPr>
        <p:spPr>
          <a:xfrm>
            <a:off x="457201" y="4425696"/>
            <a:ext cx="7772400" cy="426244"/>
          </a:xfrm>
          <a:prstGeom prst="rect">
            <a:avLst/>
          </a:prstGeom>
        </p:spPr>
        <p:txBody>
          <a:bodyPr anchor="b"/>
          <a:lstStyle>
            <a:lvl1pPr marL="0" indent="0" algn="l">
              <a:lnSpc>
                <a:spcPts val="2200"/>
              </a:lnSpc>
              <a:buNone/>
              <a:defRPr sz="2000" baseline="0">
                <a:solidFill>
                  <a:schemeClr val="bg2"/>
                </a:solidFill>
                <a:latin typeface="Calibri" pitchFamily="34" charset="0"/>
              </a:defRPr>
            </a:lvl1pPr>
            <a:lvl2pPr marL="457189" indent="0">
              <a:buNone/>
              <a:defRPr sz="1800">
                <a:solidFill>
                  <a:schemeClr val="tx1">
                    <a:tint val="75000"/>
                  </a:schemeClr>
                </a:solidFill>
              </a:defRPr>
            </a:lvl2pPr>
            <a:lvl3pPr marL="914378" indent="0">
              <a:buNone/>
              <a:defRPr sz="1600">
                <a:solidFill>
                  <a:schemeClr val="tx1">
                    <a:tint val="75000"/>
                  </a:schemeClr>
                </a:solidFill>
              </a:defRPr>
            </a:lvl3pPr>
            <a:lvl4pPr marL="1371566" indent="0">
              <a:buNone/>
              <a:defRPr sz="1400">
                <a:solidFill>
                  <a:schemeClr val="tx1">
                    <a:tint val="75000"/>
                  </a:schemeClr>
                </a:solidFill>
              </a:defRPr>
            </a:lvl4pPr>
            <a:lvl5pPr marL="1828754" indent="0">
              <a:buNone/>
              <a:defRPr sz="1400">
                <a:solidFill>
                  <a:schemeClr val="tx1">
                    <a:tint val="75000"/>
                  </a:schemeClr>
                </a:solidFill>
              </a:defRPr>
            </a:lvl5pPr>
            <a:lvl6pPr marL="2285943" indent="0">
              <a:buNone/>
              <a:defRPr sz="1400">
                <a:solidFill>
                  <a:schemeClr val="tx1">
                    <a:tint val="75000"/>
                  </a:schemeClr>
                </a:solidFill>
              </a:defRPr>
            </a:lvl6pPr>
            <a:lvl7pPr marL="2743132" indent="0">
              <a:buNone/>
              <a:defRPr sz="1400">
                <a:solidFill>
                  <a:schemeClr val="tx1">
                    <a:tint val="75000"/>
                  </a:schemeClr>
                </a:solidFill>
              </a:defRPr>
            </a:lvl7pPr>
            <a:lvl8pPr marL="3200320" indent="0">
              <a:buNone/>
              <a:defRPr sz="1400">
                <a:solidFill>
                  <a:schemeClr val="tx1">
                    <a:tint val="75000"/>
                  </a:schemeClr>
                </a:solidFill>
              </a:defRPr>
            </a:lvl8pPr>
            <a:lvl9pPr marL="3657509" indent="0">
              <a:buNone/>
              <a:defRPr sz="1400">
                <a:solidFill>
                  <a:schemeClr val="tx1">
                    <a:tint val="75000"/>
                  </a:schemeClr>
                </a:solidFill>
              </a:defRPr>
            </a:lvl9pPr>
          </a:lstStyle>
          <a:p>
            <a:pPr lvl="0"/>
            <a:endParaRPr lang="en-US"/>
          </a:p>
        </p:txBody>
      </p:sp>
    </p:spTree>
    <p:extLst>
      <p:ext uri="{BB962C8B-B14F-4D97-AF65-F5344CB8AC3E}">
        <p14:creationId xmlns:p14="http://schemas.microsoft.com/office/powerpoint/2010/main" val="1836120007"/>
      </p:ext>
    </p:extLst>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BULLETS 2-sides">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a:prstGeom prst="rect">
            <a:avLst/>
          </a:prstGeom>
        </p:spPr>
        <p:txBody>
          <a:bodyPr anchor="b" anchorCtr="0"/>
          <a:lstStyle>
            <a:lvl1pPr algn="l">
              <a:lnSpc>
                <a:spcPts val="3000"/>
              </a:lnSpc>
              <a:defRPr sz="2800" b="1" baseline="0">
                <a:solidFill>
                  <a:srgbClr val="1E5AAA"/>
                </a:solidFill>
                <a:effectLst/>
                <a:latin typeface="Calibri" pitchFamily="34" charset="0"/>
              </a:defRPr>
            </a:lvl1pPr>
          </a:lstStyle>
          <a:p>
            <a:endParaRPr lang="en-US"/>
          </a:p>
        </p:txBody>
      </p:sp>
      <p:sp>
        <p:nvSpPr>
          <p:cNvPr id="5" name="Text Placeholder 4">
            <a:extLst>
              <a:ext uri="{FF2B5EF4-FFF2-40B4-BE49-F238E27FC236}">
                <a16:creationId xmlns:a16="http://schemas.microsoft.com/office/drawing/2014/main" id="{AB8BFD30-ED28-4470-96F2-C90951794F6C}"/>
              </a:ext>
            </a:extLst>
          </p:cNvPr>
          <p:cNvSpPr>
            <a:spLocks noGrp="1"/>
          </p:cNvSpPr>
          <p:nvPr>
            <p:ph type="body" sz="quarter" idx="10"/>
          </p:nvPr>
        </p:nvSpPr>
        <p:spPr>
          <a:xfrm>
            <a:off x="457200" y="1358900"/>
            <a:ext cx="3889375" cy="3316288"/>
          </a:xfrm>
        </p:spPr>
        <p:txBody>
          <a:bodyPr/>
          <a:lstStyle>
            <a:lvl1pPr marL="228600" indent="-228600">
              <a:buClr>
                <a:srgbClr val="003BC0"/>
              </a:buClr>
              <a:buFont typeface="Arial" panose="020B0604020202020204" pitchFamily="34" charset="0"/>
              <a:buChar char="•"/>
              <a:defRPr sz="2000" b="1">
                <a:solidFill>
                  <a:srgbClr val="1D1D1D"/>
                </a:solidFill>
              </a:defRPr>
            </a:lvl1pPr>
            <a:lvl2pPr marL="457200" indent="-171450">
              <a:buClr>
                <a:srgbClr val="005761"/>
              </a:buClr>
              <a:buFont typeface="Arial" panose="020B0604020202020204" pitchFamily="34" charset="0"/>
              <a:buChar char="-"/>
              <a:defRPr sz="1800">
                <a:solidFill>
                  <a:srgbClr val="1D1D1D"/>
                </a:solidFill>
              </a:defRPr>
            </a:lvl2pPr>
            <a:lvl3pPr>
              <a:defRPr sz="1600">
                <a:solidFill>
                  <a:srgbClr val="1D1D1D"/>
                </a:solidFill>
              </a:defRPr>
            </a:lvl3pPr>
            <a:lvl4pPr>
              <a:defRPr sz="1400">
                <a:solidFill>
                  <a:srgbClr val="1D1D1D"/>
                </a:solidFill>
              </a:defRPr>
            </a:lvl4pPr>
            <a:lvl5pPr>
              <a:defRPr sz="1400">
                <a:solidFill>
                  <a:srgbClr val="1D1D1D"/>
                </a:solidFill>
              </a:defRPr>
            </a:lvl5pPr>
          </a:lstStyle>
          <a:p>
            <a:pPr lvl="0"/>
            <a:r>
              <a:rPr lang="en-US"/>
              <a:t>Click to edit Master text styles</a:t>
            </a:r>
          </a:p>
          <a:p>
            <a:pPr lvl="1"/>
            <a:r>
              <a:rPr lang="en-US"/>
              <a:t>Second level</a:t>
            </a:r>
          </a:p>
        </p:txBody>
      </p:sp>
      <p:sp>
        <p:nvSpPr>
          <p:cNvPr id="7" name="Text Placeholder 4">
            <a:extLst>
              <a:ext uri="{FF2B5EF4-FFF2-40B4-BE49-F238E27FC236}">
                <a16:creationId xmlns:a16="http://schemas.microsoft.com/office/drawing/2014/main" id="{9308A1BA-F127-444C-8EEB-78BB410C70A7}"/>
              </a:ext>
            </a:extLst>
          </p:cNvPr>
          <p:cNvSpPr>
            <a:spLocks noGrp="1"/>
          </p:cNvSpPr>
          <p:nvPr>
            <p:ph type="body" sz="quarter" idx="11"/>
          </p:nvPr>
        </p:nvSpPr>
        <p:spPr>
          <a:xfrm>
            <a:off x="4797425" y="1358900"/>
            <a:ext cx="3889375" cy="3316288"/>
          </a:xfrm>
        </p:spPr>
        <p:txBody>
          <a:bodyPr/>
          <a:lstStyle>
            <a:lvl1pPr marL="228600" indent="-228600">
              <a:buClr>
                <a:srgbClr val="0033A1"/>
              </a:buClr>
              <a:buFont typeface="Arial" panose="020B0604020202020204" pitchFamily="34" charset="0"/>
              <a:buChar char="•"/>
              <a:defRPr sz="2000" b="1">
                <a:solidFill>
                  <a:srgbClr val="1D1D1D"/>
                </a:solidFill>
              </a:defRPr>
            </a:lvl1pPr>
            <a:lvl2pPr marL="457200" indent="-171450">
              <a:buClr>
                <a:srgbClr val="005761"/>
              </a:buClr>
              <a:buFont typeface="Arial" panose="020B0604020202020204" pitchFamily="34" charset="0"/>
              <a:buChar char="-"/>
              <a:tabLst>
                <a:tab pos="285750" algn="l"/>
              </a:tabLst>
              <a:defRPr sz="1800">
                <a:solidFill>
                  <a:srgbClr val="1D1D1D"/>
                </a:solidFill>
              </a:defRPr>
            </a:lvl2pPr>
            <a:lvl3pPr>
              <a:defRPr sz="1600">
                <a:solidFill>
                  <a:srgbClr val="1D1D1D"/>
                </a:solidFill>
              </a:defRPr>
            </a:lvl3pPr>
            <a:lvl4pPr>
              <a:defRPr sz="1400">
                <a:solidFill>
                  <a:srgbClr val="1D1D1D"/>
                </a:solidFill>
              </a:defRPr>
            </a:lvl4pPr>
            <a:lvl5pPr>
              <a:defRPr sz="1400">
                <a:solidFill>
                  <a:srgbClr val="1D1D1D"/>
                </a:solidFill>
              </a:defRPr>
            </a:lvl5pPr>
          </a:lstStyle>
          <a:p>
            <a:pPr lvl="0"/>
            <a:r>
              <a:rPr lang="en-US"/>
              <a:t>Click to edit Master text styles</a:t>
            </a:r>
          </a:p>
          <a:p>
            <a:pPr lvl="1"/>
            <a:r>
              <a:rPr lang="en-US"/>
              <a:t>Second level</a:t>
            </a:r>
          </a:p>
        </p:txBody>
      </p:sp>
      <p:grpSp>
        <p:nvGrpSpPr>
          <p:cNvPr id="11" name="Group 10">
            <a:extLst>
              <a:ext uri="{FF2B5EF4-FFF2-40B4-BE49-F238E27FC236}">
                <a16:creationId xmlns:a16="http://schemas.microsoft.com/office/drawing/2014/main" id="{43F77754-22A0-2E82-7821-2D551EA53015}"/>
              </a:ext>
            </a:extLst>
          </p:cNvPr>
          <p:cNvGrpSpPr/>
          <p:nvPr userDrawn="1"/>
        </p:nvGrpSpPr>
        <p:grpSpPr>
          <a:xfrm>
            <a:off x="0" y="5043948"/>
            <a:ext cx="9144001" cy="106925"/>
            <a:chOff x="7355954" y="15880786"/>
            <a:chExt cx="21904846" cy="578414"/>
          </a:xfrm>
        </p:grpSpPr>
        <p:sp>
          <p:nvSpPr>
            <p:cNvPr id="12" name="Rectangle 20">
              <a:extLst>
                <a:ext uri="{FF2B5EF4-FFF2-40B4-BE49-F238E27FC236}">
                  <a16:creationId xmlns:a16="http://schemas.microsoft.com/office/drawing/2014/main" id="{FA84B6E9-CB28-F3EC-FE9B-CD95E83CFF6A}"/>
                </a:ext>
              </a:extLst>
            </p:cNvPr>
            <p:cNvSpPr>
              <a:spLocks noChangeArrowheads="1"/>
            </p:cNvSpPr>
            <p:nvPr userDrawn="1"/>
          </p:nvSpPr>
          <p:spPr bwMode="auto">
            <a:xfrm flipV="1">
              <a:off x="21984029" y="15880786"/>
              <a:ext cx="2432923" cy="578414"/>
            </a:xfrm>
            <a:prstGeom prst="rect">
              <a:avLst/>
            </a:prstGeom>
            <a:solidFill>
              <a:srgbClr val="194D93"/>
            </a:solidFill>
            <a:ln>
              <a:noFill/>
            </a:ln>
          </p:spPr>
          <p:txBody>
            <a:bodyPr vert="horz" wrap="square" lIns="45720" tIns="22860" rIns="45720" bIns="22860" numCol="1" anchor="t" anchorCtr="0" compatLnSpc="1">
              <a:prstTxWarp prst="textNoShape">
                <a:avLst/>
              </a:prstTxWarp>
            </a:bodyPr>
            <a:lstStyle/>
            <a:p>
              <a:endParaRPr lang="en-US" sz="2500"/>
            </a:p>
          </p:txBody>
        </p:sp>
        <p:sp>
          <p:nvSpPr>
            <p:cNvPr id="13" name="Rectangle 20">
              <a:extLst>
                <a:ext uri="{FF2B5EF4-FFF2-40B4-BE49-F238E27FC236}">
                  <a16:creationId xmlns:a16="http://schemas.microsoft.com/office/drawing/2014/main" id="{E3E7FB67-DA74-9748-2B12-CFD70C373C6F}"/>
                </a:ext>
              </a:extLst>
            </p:cNvPr>
            <p:cNvSpPr>
              <a:spLocks noChangeArrowheads="1"/>
            </p:cNvSpPr>
            <p:nvPr userDrawn="1"/>
          </p:nvSpPr>
          <p:spPr bwMode="auto">
            <a:xfrm flipV="1">
              <a:off x="24406350" y="15880786"/>
              <a:ext cx="2432923" cy="578414"/>
            </a:xfrm>
            <a:prstGeom prst="rect">
              <a:avLst/>
            </a:prstGeom>
            <a:solidFill>
              <a:srgbClr val="1C56A4"/>
            </a:solidFill>
            <a:ln>
              <a:noFill/>
            </a:ln>
          </p:spPr>
          <p:txBody>
            <a:bodyPr vert="horz" wrap="square" lIns="45720" tIns="22860" rIns="45720" bIns="22860" numCol="1" anchor="t" anchorCtr="0" compatLnSpc="1">
              <a:prstTxWarp prst="textNoShape">
                <a:avLst/>
              </a:prstTxWarp>
            </a:bodyPr>
            <a:lstStyle/>
            <a:p>
              <a:endParaRPr lang="en-US" sz="2500"/>
            </a:p>
          </p:txBody>
        </p:sp>
        <p:sp>
          <p:nvSpPr>
            <p:cNvPr id="14" name="Rectangle 20">
              <a:extLst>
                <a:ext uri="{FF2B5EF4-FFF2-40B4-BE49-F238E27FC236}">
                  <a16:creationId xmlns:a16="http://schemas.microsoft.com/office/drawing/2014/main" id="{CB6F0725-60D8-6C7C-D80E-17BCC9E630CD}"/>
                </a:ext>
              </a:extLst>
            </p:cNvPr>
            <p:cNvSpPr>
              <a:spLocks noChangeArrowheads="1"/>
            </p:cNvSpPr>
            <p:nvPr userDrawn="1"/>
          </p:nvSpPr>
          <p:spPr bwMode="auto">
            <a:xfrm flipV="1">
              <a:off x="26827877" y="15880786"/>
              <a:ext cx="2432923" cy="578414"/>
            </a:xfrm>
            <a:prstGeom prst="rect">
              <a:avLst/>
            </a:prstGeom>
            <a:solidFill>
              <a:srgbClr val="1E5DB2"/>
            </a:solidFill>
            <a:ln>
              <a:noFill/>
            </a:ln>
          </p:spPr>
          <p:txBody>
            <a:bodyPr vert="horz" wrap="square" lIns="45720" tIns="22860" rIns="45720" bIns="22860" numCol="1" anchor="t" anchorCtr="0" compatLnSpc="1">
              <a:prstTxWarp prst="textNoShape">
                <a:avLst/>
              </a:prstTxWarp>
            </a:bodyPr>
            <a:lstStyle/>
            <a:p>
              <a:endParaRPr lang="en-US" sz="2500"/>
            </a:p>
          </p:txBody>
        </p:sp>
        <p:sp>
          <p:nvSpPr>
            <p:cNvPr id="15" name="Rectangle 20">
              <a:extLst>
                <a:ext uri="{FF2B5EF4-FFF2-40B4-BE49-F238E27FC236}">
                  <a16:creationId xmlns:a16="http://schemas.microsoft.com/office/drawing/2014/main" id="{6D41011B-EA59-1C4E-7A59-087B094B7D3F}"/>
                </a:ext>
              </a:extLst>
            </p:cNvPr>
            <p:cNvSpPr>
              <a:spLocks noChangeArrowheads="1"/>
            </p:cNvSpPr>
            <p:nvPr userDrawn="1"/>
          </p:nvSpPr>
          <p:spPr bwMode="auto">
            <a:xfrm flipV="1">
              <a:off x="7355954" y="15880786"/>
              <a:ext cx="14644447" cy="578414"/>
            </a:xfrm>
            <a:prstGeom prst="rect">
              <a:avLst/>
            </a:prstGeom>
            <a:solidFill>
              <a:srgbClr val="164380"/>
            </a:solidFill>
            <a:ln>
              <a:noFill/>
            </a:ln>
          </p:spPr>
          <p:txBody>
            <a:bodyPr vert="horz" wrap="square" lIns="45720" tIns="22860" rIns="45720" bIns="22860" numCol="1" anchor="t" anchorCtr="0" compatLnSpc="1">
              <a:prstTxWarp prst="textNoShape">
                <a:avLst/>
              </a:prstTxWarp>
            </a:bodyPr>
            <a:lstStyle/>
            <a:p>
              <a:endParaRPr lang="en-US" sz="2500"/>
            </a:p>
          </p:txBody>
        </p:sp>
      </p:grpSp>
    </p:spTree>
    <p:extLst>
      <p:ext uri="{BB962C8B-B14F-4D97-AF65-F5344CB8AC3E}">
        <p14:creationId xmlns:p14="http://schemas.microsoft.com/office/powerpoint/2010/main" val="3584413729"/>
      </p:ext>
    </p:extLst>
  </p:cSld>
  <p:clrMapOvr>
    <a:masterClrMapping/>
  </p:clrMapOvr>
  <p:transition>
    <p:fade/>
  </p:transition>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CLOSING">
    <p:spTree>
      <p:nvGrpSpPr>
        <p:cNvPr id="1" name=""/>
        <p:cNvGrpSpPr/>
        <p:nvPr/>
      </p:nvGrpSpPr>
      <p:grpSpPr>
        <a:xfrm>
          <a:off x="0" y="0"/>
          <a:ext cx="0" cy="0"/>
          <a:chOff x="0" y="0"/>
          <a:chExt cx="0" cy="0"/>
        </a:xfrm>
      </p:grpSpPr>
      <p:grpSp>
        <p:nvGrpSpPr>
          <p:cNvPr id="14" name="Group 13"/>
          <p:cNvGrpSpPr/>
          <p:nvPr userDrawn="1"/>
        </p:nvGrpSpPr>
        <p:grpSpPr>
          <a:xfrm>
            <a:off x="0" y="4246855"/>
            <a:ext cx="9144000" cy="887868"/>
            <a:chOff x="0" y="317163"/>
            <a:chExt cx="9144000" cy="170018"/>
          </a:xfrm>
        </p:grpSpPr>
        <p:sp>
          <p:nvSpPr>
            <p:cNvPr id="17" name="bk object 25"/>
            <p:cNvSpPr/>
            <p:nvPr userDrawn="1"/>
          </p:nvSpPr>
          <p:spPr>
            <a:xfrm>
              <a:off x="0" y="317163"/>
              <a:ext cx="522365" cy="170018"/>
            </a:xfrm>
            <a:custGeom>
              <a:avLst/>
              <a:gdLst/>
              <a:ahLst/>
              <a:cxnLst/>
              <a:rect l="l" t="t" r="r" b="b"/>
              <a:pathLst>
                <a:path w="1047115" h="1413510">
                  <a:moveTo>
                    <a:pt x="1046875" y="0"/>
                  </a:moveTo>
                  <a:lnTo>
                    <a:pt x="0" y="0"/>
                  </a:lnTo>
                  <a:lnTo>
                    <a:pt x="0" y="1412925"/>
                  </a:lnTo>
                  <a:lnTo>
                    <a:pt x="869393" y="1412925"/>
                  </a:lnTo>
                  <a:lnTo>
                    <a:pt x="1046875" y="0"/>
                  </a:lnTo>
                  <a:close/>
                </a:path>
              </a:pathLst>
            </a:custGeom>
            <a:solidFill>
              <a:srgbClr val="103064"/>
            </a:solidFill>
          </p:spPr>
          <p:txBody>
            <a:bodyPr wrap="square" lIns="0" tIns="0" rIns="0" bIns="0" rtlCol="0"/>
            <a:lstStyle/>
            <a:p>
              <a:endParaRPr sz="1800"/>
            </a:p>
          </p:txBody>
        </p:sp>
        <p:sp>
          <p:nvSpPr>
            <p:cNvPr id="18" name="bk object 26"/>
            <p:cNvSpPr/>
            <p:nvPr userDrawn="1"/>
          </p:nvSpPr>
          <p:spPr>
            <a:xfrm>
              <a:off x="340051" y="317163"/>
              <a:ext cx="863535" cy="170018"/>
            </a:xfrm>
            <a:custGeom>
              <a:avLst/>
              <a:gdLst/>
              <a:ahLst/>
              <a:cxnLst/>
              <a:rect l="l" t="t" r="r" b="b"/>
              <a:pathLst>
                <a:path w="1731010" h="1413510">
                  <a:moveTo>
                    <a:pt x="1730918" y="0"/>
                  </a:moveTo>
                  <a:lnTo>
                    <a:pt x="179633" y="0"/>
                  </a:lnTo>
                  <a:lnTo>
                    <a:pt x="0" y="1412925"/>
                  </a:lnTo>
                  <a:lnTo>
                    <a:pt x="1296345" y="1412925"/>
                  </a:lnTo>
                  <a:lnTo>
                    <a:pt x="1730918" y="0"/>
                  </a:lnTo>
                  <a:close/>
                </a:path>
              </a:pathLst>
            </a:custGeom>
            <a:solidFill>
              <a:srgbClr val="1D56B3"/>
            </a:solidFill>
          </p:spPr>
          <p:txBody>
            <a:bodyPr wrap="square" lIns="0" tIns="0" rIns="0" bIns="0" rtlCol="0"/>
            <a:lstStyle/>
            <a:p>
              <a:endParaRPr sz="1800"/>
            </a:p>
          </p:txBody>
        </p:sp>
        <p:sp>
          <p:nvSpPr>
            <p:cNvPr id="19" name="bk object 27"/>
            <p:cNvSpPr/>
            <p:nvPr userDrawn="1"/>
          </p:nvSpPr>
          <p:spPr>
            <a:xfrm>
              <a:off x="878274" y="317163"/>
              <a:ext cx="1343452" cy="170018"/>
            </a:xfrm>
            <a:custGeom>
              <a:avLst/>
              <a:gdLst/>
              <a:ahLst/>
              <a:cxnLst/>
              <a:rect l="l" t="t" r="r" b="b"/>
              <a:pathLst>
                <a:path w="2693035" h="1413510">
                  <a:moveTo>
                    <a:pt x="2692774" y="0"/>
                  </a:moveTo>
                  <a:lnTo>
                    <a:pt x="435654" y="0"/>
                  </a:lnTo>
                  <a:lnTo>
                    <a:pt x="0" y="1412925"/>
                  </a:lnTo>
                  <a:lnTo>
                    <a:pt x="1878492" y="1412925"/>
                  </a:lnTo>
                  <a:lnTo>
                    <a:pt x="2692774" y="0"/>
                  </a:lnTo>
                  <a:close/>
                </a:path>
              </a:pathLst>
            </a:custGeom>
            <a:solidFill>
              <a:srgbClr val="103064"/>
            </a:solidFill>
          </p:spPr>
          <p:txBody>
            <a:bodyPr wrap="square" lIns="0" tIns="0" rIns="0" bIns="0" rtlCol="0"/>
            <a:lstStyle/>
            <a:p>
              <a:endParaRPr sz="1800"/>
            </a:p>
          </p:txBody>
        </p:sp>
        <p:sp>
          <p:nvSpPr>
            <p:cNvPr id="20" name="bk object 28"/>
            <p:cNvSpPr/>
            <p:nvPr userDrawn="1"/>
          </p:nvSpPr>
          <p:spPr>
            <a:xfrm>
              <a:off x="1654598" y="317163"/>
              <a:ext cx="1362458" cy="170018"/>
            </a:xfrm>
            <a:custGeom>
              <a:avLst/>
              <a:gdLst/>
              <a:ahLst/>
              <a:cxnLst/>
              <a:rect l="l" t="t" r="r" b="b"/>
              <a:pathLst>
                <a:path w="2731134" h="1413510">
                  <a:moveTo>
                    <a:pt x="2730969" y="0"/>
                  </a:moveTo>
                  <a:lnTo>
                    <a:pt x="816445" y="0"/>
                  </a:lnTo>
                  <a:lnTo>
                    <a:pt x="0" y="1412925"/>
                  </a:lnTo>
                  <a:lnTo>
                    <a:pt x="1593978" y="1412925"/>
                  </a:lnTo>
                  <a:lnTo>
                    <a:pt x="2730969" y="0"/>
                  </a:lnTo>
                  <a:close/>
                </a:path>
              </a:pathLst>
            </a:custGeom>
            <a:solidFill>
              <a:srgbClr val="1E59B8"/>
            </a:solidFill>
          </p:spPr>
          <p:txBody>
            <a:bodyPr wrap="square" lIns="0" tIns="0" rIns="0" bIns="0" rtlCol="0"/>
            <a:lstStyle/>
            <a:p>
              <a:endParaRPr sz="1800"/>
            </a:p>
          </p:txBody>
        </p:sp>
        <p:sp>
          <p:nvSpPr>
            <p:cNvPr id="21" name="bk object 29"/>
            <p:cNvSpPr/>
            <p:nvPr userDrawn="1"/>
          </p:nvSpPr>
          <p:spPr>
            <a:xfrm>
              <a:off x="2304805" y="317163"/>
              <a:ext cx="937659" cy="170018"/>
            </a:xfrm>
            <a:custGeom>
              <a:avLst/>
              <a:gdLst/>
              <a:ahLst/>
              <a:cxnLst/>
              <a:rect l="l" t="t" r="r" b="b"/>
              <a:pathLst>
                <a:path w="1879600" h="1413510">
                  <a:moveTo>
                    <a:pt x="1879368" y="0"/>
                  </a:moveTo>
                  <a:lnTo>
                    <a:pt x="1140221" y="0"/>
                  </a:lnTo>
                  <a:lnTo>
                    <a:pt x="0" y="1412925"/>
                  </a:lnTo>
                  <a:lnTo>
                    <a:pt x="621900" y="1412925"/>
                  </a:lnTo>
                  <a:lnTo>
                    <a:pt x="1879368" y="0"/>
                  </a:lnTo>
                  <a:close/>
                </a:path>
              </a:pathLst>
            </a:custGeom>
            <a:solidFill>
              <a:srgbClr val="17468F"/>
            </a:solidFill>
          </p:spPr>
          <p:txBody>
            <a:bodyPr wrap="square" lIns="0" tIns="0" rIns="0" bIns="0" rtlCol="0"/>
            <a:lstStyle/>
            <a:p>
              <a:endParaRPr sz="1800"/>
            </a:p>
          </p:txBody>
        </p:sp>
        <p:sp>
          <p:nvSpPr>
            <p:cNvPr id="22" name="bk object 30"/>
            <p:cNvSpPr/>
            <p:nvPr userDrawn="1"/>
          </p:nvSpPr>
          <p:spPr>
            <a:xfrm>
              <a:off x="2554809" y="317163"/>
              <a:ext cx="2483849" cy="170018"/>
            </a:xfrm>
            <a:custGeom>
              <a:avLst/>
              <a:gdLst/>
              <a:ahLst/>
              <a:cxnLst/>
              <a:rect l="l" t="t" r="r" b="b"/>
              <a:pathLst>
                <a:path w="4979034" h="1413510">
                  <a:moveTo>
                    <a:pt x="4978576" y="0"/>
                  </a:moveTo>
                  <a:lnTo>
                    <a:pt x="1262846" y="0"/>
                  </a:lnTo>
                  <a:lnTo>
                    <a:pt x="0" y="1412925"/>
                  </a:lnTo>
                  <a:lnTo>
                    <a:pt x="3093828" y="1412925"/>
                  </a:lnTo>
                  <a:lnTo>
                    <a:pt x="4978576" y="0"/>
                  </a:lnTo>
                  <a:close/>
                </a:path>
              </a:pathLst>
            </a:custGeom>
            <a:solidFill>
              <a:srgbClr val="1E59B8"/>
            </a:solidFill>
          </p:spPr>
          <p:txBody>
            <a:bodyPr wrap="square" lIns="0" tIns="0" rIns="0" bIns="0" rtlCol="0"/>
            <a:lstStyle/>
            <a:p>
              <a:endParaRPr sz="1800"/>
            </a:p>
          </p:txBody>
        </p:sp>
        <p:sp>
          <p:nvSpPr>
            <p:cNvPr id="23" name="bk object 31"/>
            <p:cNvSpPr/>
            <p:nvPr userDrawn="1"/>
          </p:nvSpPr>
          <p:spPr>
            <a:xfrm>
              <a:off x="3835845" y="317163"/>
              <a:ext cx="1915234" cy="170018"/>
            </a:xfrm>
            <a:custGeom>
              <a:avLst/>
              <a:gdLst/>
              <a:ahLst/>
              <a:cxnLst/>
              <a:rect l="l" t="t" r="r" b="b"/>
              <a:pathLst>
                <a:path w="3839209" h="1413510">
                  <a:moveTo>
                    <a:pt x="3838727" y="0"/>
                  </a:moveTo>
                  <a:lnTo>
                    <a:pt x="1891189" y="0"/>
                  </a:lnTo>
                  <a:lnTo>
                    <a:pt x="0" y="1412925"/>
                  </a:lnTo>
                  <a:lnTo>
                    <a:pt x="1625414" y="1412925"/>
                  </a:lnTo>
                  <a:lnTo>
                    <a:pt x="3838727" y="0"/>
                  </a:lnTo>
                  <a:close/>
                </a:path>
              </a:pathLst>
            </a:custGeom>
            <a:solidFill>
              <a:srgbClr val="536DB3"/>
            </a:solidFill>
          </p:spPr>
          <p:txBody>
            <a:bodyPr wrap="square" lIns="0" tIns="0" rIns="0" bIns="0" rtlCol="0"/>
            <a:lstStyle/>
            <a:p>
              <a:endParaRPr sz="1800"/>
            </a:p>
          </p:txBody>
        </p:sp>
        <p:sp>
          <p:nvSpPr>
            <p:cNvPr id="24" name="bk object 32"/>
            <p:cNvSpPr/>
            <p:nvPr userDrawn="1"/>
          </p:nvSpPr>
          <p:spPr>
            <a:xfrm>
              <a:off x="4458868" y="317163"/>
              <a:ext cx="4685132" cy="170018"/>
            </a:xfrm>
            <a:custGeom>
              <a:avLst/>
              <a:gdLst/>
              <a:ahLst/>
              <a:cxnLst/>
              <a:rect l="l" t="t" r="r" b="b"/>
              <a:pathLst>
                <a:path w="9391650" h="1413510">
                  <a:moveTo>
                    <a:pt x="9391076" y="0"/>
                  </a:moveTo>
                  <a:lnTo>
                    <a:pt x="2213316" y="0"/>
                  </a:lnTo>
                  <a:lnTo>
                    <a:pt x="0" y="1412929"/>
                  </a:lnTo>
                  <a:lnTo>
                    <a:pt x="9391076" y="1412929"/>
                  </a:lnTo>
                  <a:lnTo>
                    <a:pt x="9391076" y="0"/>
                  </a:lnTo>
                  <a:close/>
                </a:path>
              </a:pathLst>
            </a:custGeom>
            <a:gradFill>
              <a:gsLst>
                <a:gs pos="0">
                  <a:srgbClr val="103064"/>
                </a:gs>
                <a:gs pos="100000">
                  <a:srgbClr val="17468F"/>
                </a:gs>
              </a:gsLst>
              <a:lin ang="0" scaled="0"/>
            </a:gradFill>
          </p:spPr>
          <p:txBody>
            <a:bodyPr wrap="square" lIns="0" tIns="0" rIns="0" bIns="0" rtlCol="0"/>
            <a:lstStyle/>
            <a:p>
              <a:endParaRPr sz="1800"/>
            </a:p>
          </p:txBody>
        </p:sp>
      </p:grpSp>
      <p:pic>
        <p:nvPicPr>
          <p:cNvPr id="5" name="Picture 4"/>
          <p:cNvPicPr>
            <a:picLocks noChangeAspect="1"/>
          </p:cNvPicPr>
          <p:nvPr userDrawn="1"/>
        </p:nvPicPr>
        <p:blipFill rotWithShape="1">
          <a:blip r:embed="rId2" cstate="print">
            <a:extLst>
              <a:ext uri="{28A0092B-C50C-407E-A947-70E740481C1C}">
                <a14:useLocalDpi xmlns:a14="http://schemas.microsoft.com/office/drawing/2010/main" val="0"/>
              </a:ext>
            </a:extLst>
          </a:blip>
          <a:srcRect b="18140"/>
          <a:stretch/>
        </p:blipFill>
        <p:spPr>
          <a:xfrm>
            <a:off x="1956" y="4251555"/>
            <a:ext cx="9144000" cy="883169"/>
          </a:xfrm>
          <a:prstGeom prst="rect">
            <a:avLst/>
          </a:prstGeom>
        </p:spPr>
      </p:pic>
      <p:sp>
        <p:nvSpPr>
          <p:cNvPr id="3" name="TextBox 2"/>
          <p:cNvSpPr txBox="1"/>
          <p:nvPr userDrawn="1"/>
        </p:nvSpPr>
        <p:spPr>
          <a:xfrm>
            <a:off x="127219" y="2746825"/>
            <a:ext cx="6639341" cy="1384995"/>
          </a:xfrm>
          <a:prstGeom prst="rect">
            <a:avLst/>
          </a:prstGeom>
          <a:noFill/>
        </p:spPr>
        <p:txBody>
          <a:bodyPr wrap="square" rtlCol="0">
            <a:spAutoFit/>
          </a:bodyPr>
          <a:lstStyle/>
          <a:p>
            <a:r>
              <a:rPr lang="en-US" sz="1200">
                <a:solidFill>
                  <a:srgbClr val="695E4A"/>
                </a:solidFill>
                <a:latin typeface="Calibri" panose="020F0502020204030204" pitchFamily="34" charset="0"/>
              </a:rPr>
              <a:t>For more information, contact CDC</a:t>
            </a:r>
            <a:br>
              <a:rPr lang="en-US" sz="1200">
                <a:solidFill>
                  <a:srgbClr val="695E4A"/>
                </a:solidFill>
                <a:latin typeface="Calibri" panose="020F0502020204030204" pitchFamily="34" charset="0"/>
              </a:rPr>
            </a:br>
            <a:r>
              <a:rPr lang="en-US" sz="1200">
                <a:solidFill>
                  <a:srgbClr val="695E4A"/>
                </a:solidFill>
                <a:latin typeface="Calibri" panose="020F0502020204030204" pitchFamily="34" charset="0"/>
              </a:rPr>
              <a:t>1-800-CDC-INFO (232-4636)</a:t>
            </a:r>
            <a:br>
              <a:rPr lang="en-US" sz="1200">
                <a:solidFill>
                  <a:srgbClr val="695E4A"/>
                </a:solidFill>
                <a:latin typeface="Calibri" panose="020F0502020204030204" pitchFamily="34" charset="0"/>
              </a:rPr>
            </a:br>
            <a:r>
              <a:rPr lang="en-US" sz="1200">
                <a:solidFill>
                  <a:srgbClr val="695E4A"/>
                </a:solidFill>
                <a:latin typeface="Calibri" panose="020F0502020204030204" pitchFamily="34" charset="0"/>
              </a:rPr>
              <a:t>TTY:  1-888-232-6348    www.cdc.gov</a:t>
            </a:r>
            <a:br>
              <a:rPr lang="en-US" sz="1200">
                <a:solidFill>
                  <a:srgbClr val="695E4A"/>
                </a:solidFill>
                <a:latin typeface="Calibri" panose="020F0502020204030204" pitchFamily="34" charset="0"/>
              </a:rPr>
            </a:br>
            <a:br>
              <a:rPr lang="en-US" sz="1200">
                <a:solidFill>
                  <a:srgbClr val="695E4A"/>
                </a:solidFill>
                <a:latin typeface="Calibri" panose="020F0502020204030204" pitchFamily="34" charset="0"/>
              </a:rPr>
            </a:br>
            <a:br>
              <a:rPr lang="en-US" sz="1200">
                <a:solidFill>
                  <a:srgbClr val="695E4A"/>
                </a:solidFill>
                <a:latin typeface="Calibri" panose="020F0502020204030204" pitchFamily="34" charset="0"/>
              </a:rPr>
            </a:br>
            <a:r>
              <a:rPr lang="en-US" sz="1200">
                <a:solidFill>
                  <a:srgbClr val="695E4A"/>
                </a:solidFill>
                <a:latin typeface="Calibri" panose="020F0502020204030204" pitchFamily="34" charset="0"/>
              </a:rPr>
              <a:t>The findings and conclusions in this report are those of the authors and do not necessarily represent the official position of the Centers for Disease Control and Prevention.</a:t>
            </a:r>
          </a:p>
        </p:txBody>
      </p:sp>
      <p:grpSp>
        <p:nvGrpSpPr>
          <p:cNvPr id="2" name="Group 1"/>
          <p:cNvGrpSpPr/>
          <p:nvPr userDrawn="1"/>
        </p:nvGrpSpPr>
        <p:grpSpPr>
          <a:xfrm>
            <a:off x="0" y="4246855"/>
            <a:ext cx="9144000" cy="887868"/>
            <a:chOff x="0" y="-11827"/>
            <a:chExt cx="9144000" cy="170018"/>
          </a:xfrm>
        </p:grpSpPr>
        <p:sp>
          <p:nvSpPr>
            <p:cNvPr id="6" name="bk object 25"/>
            <p:cNvSpPr/>
            <p:nvPr userDrawn="1"/>
          </p:nvSpPr>
          <p:spPr>
            <a:xfrm>
              <a:off x="0" y="-11827"/>
              <a:ext cx="522365" cy="170018"/>
            </a:xfrm>
            <a:custGeom>
              <a:avLst/>
              <a:gdLst/>
              <a:ahLst/>
              <a:cxnLst/>
              <a:rect l="l" t="t" r="r" b="b"/>
              <a:pathLst>
                <a:path w="1047115" h="1413510">
                  <a:moveTo>
                    <a:pt x="1046875" y="0"/>
                  </a:moveTo>
                  <a:lnTo>
                    <a:pt x="0" y="0"/>
                  </a:lnTo>
                  <a:lnTo>
                    <a:pt x="0" y="1412925"/>
                  </a:lnTo>
                  <a:lnTo>
                    <a:pt x="869393" y="1412925"/>
                  </a:lnTo>
                  <a:lnTo>
                    <a:pt x="1046875" y="0"/>
                  </a:lnTo>
                  <a:close/>
                </a:path>
              </a:pathLst>
            </a:custGeom>
            <a:solidFill>
              <a:srgbClr val="103064"/>
            </a:solidFill>
          </p:spPr>
          <p:txBody>
            <a:bodyPr wrap="square" lIns="0" tIns="0" rIns="0" bIns="0" rtlCol="0"/>
            <a:lstStyle/>
            <a:p>
              <a:endParaRPr sz="1800"/>
            </a:p>
          </p:txBody>
        </p:sp>
        <p:sp>
          <p:nvSpPr>
            <p:cNvPr id="7" name="bk object 26"/>
            <p:cNvSpPr/>
            <p:nvPr userDrawn="1"/>
          </p:nvSpPr>
          <p:spPr>
            <a:xfrm>
              <a:off x="340051" y="-11827"/>
              <a:ext cx="863535" cy="170018"/>
            </a:xfrm>
            <a:custGeom>
              <a:avLst/>
              <a:gdLst/>
              <a:ahLst/>
              <a:cxnLst/>
              <a:rect l="l" t="t" r="r" b="b"/>
              <a:pathLst>
                <a:path w="1731010" h="1413510">
                  <a:moveTo>
                    <a:pt x="1730918" y="0"/>
                  </a:moveTo>
                  <a:lnTo>
                    <a:pt x="179633" y="0"/>
                  </a:lnTo>
                  <a:lnTo>
                    <a:pt x="0" y="1412925"/>
                  </a:lnTo>
                  <a:lnTo>
                    <a:pt x="1296345" y="1412925"/>
                  </a:lnTo>
                  <a:lnTo>
                    <a:pt x="1730918" y="0"/>
                  </a:lnTo>
                  <a:close/>
                </a:path>
              </a:pathLst>
            </a:custGeom>
            <a:solidFill>
              <a:srgbClr val="1D56B3"/>
            </a:solidFill>
          </p:spPr>
          <p:txBody>
            <a:bodyPr wrap="square" lIns="0" tIns="0" rIns="0" bIns="0" rtlCol="0"/>
            <a:lstStyle/>
            <a:p>
              <a:endParaRPr sz="1800"/>
            </a:p>
          </p:txBody>
        </p:sp>
        <p:sp>
          <p:nvSpPr>
            <p:cNvPr id="8" name="bk object 27"/>
            <p:cNvSpPr/>
            <p:nvPr userDrawn="1"/>
          </p:nvSpPr>
          <p:spPr>
            <a:xfrm>
              <a:off x="878274" y="-11827"/>
              <a:ext cx="1343452" cy="170018"/>
            </a:xfrm>
            <a:custGeom>
              <a:avLst/>
              <a:gdLst/>
              <a:ahLst/>
              <a:cxnLst/>
              <a:rect l="l" t="t" r="r" b="b"/>
              <a:pathLst>
                <a:path w="2693035" h="1413510">
                  <a:moveTo>
                    <a:pt x="2692774" y="0"/>
                  </a:moveTo>
                  <a:lnTo>
                    <a:pt x="435654" y="0"/>
                  </a:lnTo>
                  <a:lnTo>
                    <a:pt x="0" y="1412925"/>
                  </a:lnTo>
                  <a:lnTo>
                    <a:pt x="1878492" y="1412925"/>
                  </a:lnTo>
                  <a:lnTo>
                    <a:pt x="2692774" y="0"/>
                  </a:lnTo>
                  <a:close/>
                </a:path>
              </a:pathLst>
            </a:custGeom>
            <a:solidFill>
              <a:srgbClr val="103064"/>
            </a:solidFill>
          </p:spPr>
          <p:txBody>
            <a:bodyPr wrap="square" lIns="0" tIns="0" rIns="0" bIns="0" rtlCol="0"/>
            <a:lstStyle/>
            <a:p>
              <a:endParaRPr sz="1800"/>
            </a:p>
          </p:txBody>
        </p:sp>
        <p:sp>
          <p:nvSpPr>
            <p:cNvPr id="9" name="bk object 28"/>
            <p:cNvSpPr/>
            <p:nvPr userDrawn="1"/>
          </p:nvSpPr>
          <p:spPr>
            <a:xfrm>
              <a:off x="1654598" y="-11827"/>
              <a:ext cx="1362458" cy="170018"/>
            </a:xfrm>
            <a:custGeom>
              <a:avLst/>
              <a:gdLst/>
              <a:ahLst/>
              <a:cxnLst/>
              <a:rect l="l" t="t" r="r" b="b"/>
              <a:pathLst>
                <a:path w="2731134" h="1413510">
                  <a:moveTo>
                    <a:pt x="2730969" y="0"/>
                  </a:moveTo>
                  <a:lnTo>
                    <a:pt x="816445" y="0"/>
                  </a:lnTo>
                  <a:lnTo>
                    <a:pt x="0" y="1412925"/>
                  </a:lnTo>
                  <a:lnTo>
                    <a:pt x="1593978" y="1412925"/>
                  </a:lnTo>
                  <a:lnTo>
                    <a:pt x="2730969" y="0"/>
                  </a:lnTo>
                  <a:close/>
                </a:path>
              </a:pathLst>
            </a:custGeom>
            <a:solidFill>
              <a:srgbClr val="1E59B8"/>
            </a:solidFill>
          </p:spPr>
          <p:txBody>
            <a:bodyPr wrap="square" lIns="0" tIns="0" rIns="0" bIns="0" rtlCol="0"/>
            <a:lstStyle/>
            <a:p>
              <a:endParaRPr sz="1800"/>
            </a:p>
          </p:txBody>
        </p:sp>
        <p:sp>
          <p:nvSpPr>
            <p:cNvPr id="10" name="bk object 29"/>
            <p:cNvSpPr/>
            <p:nvPr userDrawn="1"/>
          </p:nvSpPr>
          <p:spPr>
            <a:xfrm>
              <a:off x="2304805" y="-11827"/>
              <a:ext cx="937659" cy="170018"/>
            </a:xfrm>
            <a:custGeom>
              <a:avLst/>
              <a:gdLst/>
              <a:ahLst/>
              <a:cxnLst/>
              <a:rect l="l" t="t" r="r" b="b"/>
              <a:pathLst>
                <a:path w="1879600" h="1413510">
                  <a:moveTo>
                    <a:pt x="1879368" y="0"/>
                  </a:moveTo>
                  <a:lnTo>
                    <a:pt x="1140221" y="0"/>
                  </a:lnTo>
                  <a:lnTo>
                    <a:pt x="0" y="1412925"/>
                  </a:lnTo>
                  <a:lnTo>
                    <a:pt x="621900" y="1412925"/>
                  </a:lnTo>
                  <a:lnTo>
                    <a:pt x="1879368" y="0"/>
                  </a:lnTo>
                  <a:close/>
                </a:path>
              </a:pathLst>
            </a:custGeom>
            <a:solidFill>
              <a:srgbClr val="17468F"/>
            </a:solidFill>
          </p:spPr>
          <p:txBody>
            <a:bodyPr wrap="square" lIns="0" tIns="0" rIns="0" bIns="0" rtlCol="0"/>
            <a:lstStyle/>
            <a:p>
              <a:endParaRPr sz="1800"/>
            </a:p>
          </p:txBody>
        </p:sp>
        <p:sp>
          <p:nvSpPr>
            <p:cNvPr id="11" name="bk object 30"/>
            <p:cNvSpPr/>
            <p:nvPr userDrawn="1"/>
          </p:nvSpPr>
          <p:spPr>
            <a:xfrm>
              <a:off x="2554809" y="-11827"/>
              <a:ext cx="2483849" cy="170018"/>
            </a:xfrm>
            <a:custGeom>
              <a:avLst/>
              <a:gdLst/>
              <a:ahLst/>
              <a:cxnLst/>
              <a:rect l="l" t="t" r="r" b="b"/>
              <a:pathLst>
                <a:path w="4979034" h="1413510">
                  <a:moveTo>
                    <a:pt x="4978576" y="0"/>
                  </a:moveTo>
                  <a:lnTo>
                    <a:pt x="1262846" y="0"/>
                  </a:lnTo>
                  <a:lnTo>
                    <a:pt x="0" y="1412925"/>
                  </a:lnTo>
                  <a:lnTo>
                    <a:pt x="3093828" y="1412925"/>
                  </a:lnTo>
                  <a:lnTo>
                    <a:pt x="4978576" y="0"/>
                  </a:lnTo>
                  <a:close/>
                </a:path>
              </a:pathLst>
            </a:custGeom>
            <a:solidFill>
              <a:srgbClr val="1E59B8"/>
            </a:solidFill>
          </p:spPr>
          <p:txBody>
            <a:bodyPr wrap="square" lIns="0" tIns="0" rIns="0" bIns="0" rtlCol="0"/>
            <a:lstStyle/>
            <a:p>
              <a:endParaRPr sz="1800"/>
            </a:p>
          </p:txBody>
        </p:sp>
        <p:sp>
          <p:nvSpPr>
            <p:cNvPr id="12" name="bk object 31"/>
            <p:cNvSpPr/>
            <p:nvPr userDrawn="1"/>
          </p:nvSpPr>
          <p:spPr>
            <a:xfrm>
              <a:off x="3835845" y="-11827"/>
              <a:ext cx="1915234" cy="170018"/>
            </a:xfrm>
            <a:custGeom>
              <a:avLst/>
              <a:gdLst/>
              <a:ahLst/>
              <a:cxnLst/>
              <a:rect l="l" t="t" r="r" b="b"/>
              <a:pathLst>
                <a:path w="3839209" h="1413510">
                  <a:moveTo>
                    <a:pt x="3838727" y="0"/>
                  </a:moveTo>
                  <a:lnTo>
                    <a:pt x="1891189" y="0"/>
                  </a:lnTo>
                  <a:lnTo>
                    <a:pt x="0" y="1412925"/>
                  </a:lnTo>
                  <a:lnTo>
                    <a:pt x="1625414" y="1412925"/>
                  </a:lnTo>
                  <a:lnTo>
                    <a:pt x="3838727" y="0"/>
                  </a:lnTo>
                  <a:close/>
                </a:path>
              </a:pathLst>
            </a:custGeom>
            <a:solidFill>
              <a:srgbClr val="536DB3"/>
            </a:solidFill>
          </p:spPr>
          <p:txBody>
            <a:bodyPr wrap="square" lIns="0" tIns="0" rIns="0" bIns="0" rtlCol="0"/>
            <a:lstStyle/>
            <a:p>
              <a:endParaRPr sz="1800"/>
            </a:p>
          </p:txBody>
        </p:sp>
        <p:sp>
          <p:nvSpPr>
            <p:cNvPr id="13" name="bk object 32"/>
            <p:cNvSpPr/>
            <p:nvPr userDrawn="1"/>
          </p:nvSpPr>
          <p:spPr>
            <a:xfrm>
              <a:off x="4458868" y="-11827"/>
              <a:ext cx="4685132" cy="170018"/>
            </a:xfrm>
            <a:custGeom>
              <a:avLst/>
              <a:gdLst/>
              <a:ahLst/>
              <a:cxnLst/>
              <a:rect l="l" t="t" r="r" b="b"/>
              <a:pathLst>
                <a:path w="9391650" h="1413510">
                  <a:moveTo>
                    <a:pt x="9391076" y="0"/>
                  </a:moveTo>
                  <a:lnTo>
                    <a:pt x="2213316" y="0"/>
                  </a:lnTo>
                  <a:lnTo>
                    <a:pt x="0" y="1412929"/>
                  </a:lnTo>
                  <a:lnTo>
                    <a:pt x="9391076" y="1412929"/>
                  </a:lnTo>
                  <a:lnTo>
                    <a:pt x="9391076" y="0"/>
                  </a:lnTo>
                  <a:close/>
                </a:path>
              </a:pathLst>
            </a:custGeom>
            <a:gradFill>
              <a:gsLst>
                <a:gs pos="0">
                  <a:srgbClr val="103064"/>
                </a:gs>
                <a:gs pos="100000">
                  <a:srgbClr val="17468F"/>
                </a:gs>
              </a:gsLst>
              <a:lin ang="0" scaled="0"/>
            </a:gradFill>
          </p:spPr>
          <p:txBody>
            <a:bodyPr wrap="square" lIns="0" tIns="0" rIns="0" bIns="0" rtlCol="0"/>
            <a:lstStyle/>
            <a:p>
              <a:endParaRPr sz="1800"/>
            </a:p>
          </p:txBody>
        </p:sp>
      </p:grpSp>
      <p:pic>
        <p:nvPicPr>
          <p:cNvPr id="36" name="Picture 35"/>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160130" y="4327565"/>
            <a:ext cx="1895548" cy="726447"/>
          </a:xfrm>
          <a:prstGeom prst="rect">
            <a:avLst/>
          </a:prstGeom>
        </p:spPr>
      </p:pic>
    </p:spTree>
    <p:extLst>
      <p:ext uri="{BB962C8B-B14F-4D97-AF65-F5344CB8AC3E}">
        <p14:creationId xmlns:p14="http://schemas.microsoft.com/office/powerpoint/2010/main" val="2622299698"/>
      </p:ext>
    </p:extLst>
  </p:cSld>
  <p:clrMapOvr>
    <a:masterClrMapping/>
  </p:clrMapOvr>
  <p:transition>
    <p:fade/>
  </p:transition>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1_CLOSING">
    <p:spTree>
      <p:nvGrpSpPr>
        <p:cNvPr id="1" name=""/>
        <p:cNvGrpSpPr/>
        <p:nvPr/>
      </p:nvGrpSpPr>
      <p:grpSpPr>
        <a:xfrm>
          <a:off x="0" y="0"/>
          <a:ext cx="0" cy="0"/>
          <a:chOff x="0" y="0"/>
          <a:chExt cx="0" cy="0"/>
        </a:xfrm>
      </p:grpSpPr>
      <p:grpSp>
        <p:nvGrpSpPr>
          <p:cNvPr id="14" name="Group 13"/>
          <p:cNvGrpSpPr/>
          <p:nvPr userDrawn="1"/>
        </p:nvGrpSpPr>
        <p:grpSpPr>
          <a:xfrm>
            <a:off x="0" y="4246855"/>
            <a:ext cx="9144000" cy="887868"/>
            <a:chOff x="0" y="317163"/>
            <a:chExt cx="9144000" cy="170018"/>
          </a:xfrm>
        </p:grpSpPr>
        <p:sp>
          <p:nvSpPr>
            <p:cNvPr id="17" name="bk object 25"/>
            <p:cNvSpPr/>
            <p:nvPr userDrawn="1"/>
          </p:nvSpPr>
          <p:spPr>
            <a:xfrm>
              <a:off x="0" y="317163"/>
              <a:ext cx="522365" cy="170018"/>
            </a:xfrm>
            <a:custGeom>
              <a:avLst/>
              <a:gdLst/>
              <a:ahLst/>
              <a:cxnLst/>
              <a:rect l="l" t="t" r="r" b="b"/>
              <a:pathLst>
                <a:path w="1047115" h="1413510">
                  <a:moveTo>
                    <a:pt x="1046875" y="0"/>
                  </a:moveTo>
                  <a:lnTo>
                    <a:pt x="0" y="0"/>
                  </a:lnTo>
                  <a:lnTo>
                    <a:pt x="0" y="1412925"/>
                  </a:lnTo>
                  <a:lnTo>
                    <a:pt x="869393" y="1412925"/>
                  </a:lnTo>
                  <a:lnTo>
                    <a:pt x="1046875" y="0"/>
                  </a:lnTo>
                  <a:close/>
                </a:path>
              </a:pathLst>
            </a:custGeom>
            <a:solidFill>
              <a:srgbClr val="103064"/>
            </a:solidFill>
          </p:spPr>
          <p:txBody>
            <a:bodyPr wrap="square" lIns="0" tIns="0" rIns="0" bIns="0" rtlCol="0"/>
            <a:lstStyle/>
            <a:p>
              <a:endParaRPr sz="1800"/>
            </a:p>
          </p:txBody>
        </p:sp>
        <p:sp>
          <p:nvSpPr>
            <p:cNvPr id="18" name="bk object 26"/>
            <p:cNvSpPr/>
            <p:nvPr userDrawn="1"/>
          </p:nvSpPr>
          <p:spPr>
            <a:xfrm>
              <a:off x="340051" y="317163"/>
              <a:ext cx="863535" cy="170018"/>
            </a:xfrm>
            <a:custGeom>
              <a:avLst/>
              <a:gdLst/>
              <a:ahLst/>
              <a:cxnLst/>
              <a:rect l="l" t="t" r="r" b="b"/>
              <a:pathLst>
                <a:path w="1731010" h="1413510">
                  <a:moveTo>
                    <a:pt x="1730918" y="0"/>
                  </a:moveTo>
                  <a:lnTo>
                    <a:pt x="179633" y="0"/>
                  </a:lnTo>
                  <a:lnTo>
                    <a:pt x="0" y="1412925"/>
                  </a:lnTo>
                  <a:lnTo>
                    <a:pt x="1296345" y="1412925"/>
                  </a:lnTo>
                  <a:lnTo>
                    <a:pt x="1730918" y="0"/>
                  </a:lnTo>
                  <a:close/>
                </a:path>
              </a:pathLst>
            </a:custGeom>
            <a:solidFill>
              <a:srgbClr val="1D56B3"/>
            </a:solidFill>
          </p:spPr>
          <p:txBody>
            <a:bodyPr wrap="square" lIns="0" tIns="0" rIns="0" bIns="0" rtlCol="0"/>
            <a:lstStyle/>
            <a:p>
              <a:endParaRPr sz="1800"/>
            </a:p>
          </p:txBody>
        </p:sp>
        <p:sp>
          <p:nvSpPr>
            <p:cNvPr id="19" name="bk object 27"/>
            <p:cNvSpPr/>
            <p:nvPr userDrawn="1"/>
          </p:nvSpPr>
          <p:spPr>
            <a:xfrm>
              <a:off x="878274" y="317163"/>
              <a:ext cx="1343452" cy="170018"/>
            </a:xfrm>
            <a:custGeom>
              <a:avLst/>
              <a:gdLst/>
              <a:ahLst/>
              <a:cxnLst/>
              <a:rect l="l" t="t" r="r" b="b"/>
              <a:pathLst>
                <a:path w="2693035" h="1413510">
                  <a:moveTo>
                    <a:pt x="2692774" y="0"/>
                  </a:moveTo>
                  <a:lnTo>
                    <a:pt x="435654" y="0"/>
                  </a:lnTo>
                  <a:lnTo>
                    <a:pt x="0" y="1412925"/>
                  </a:lnTo>
                  <a:lnTo>
                    <a:pt x="1878492" y="1412925"/>
                  </a:lnTo>
                  <a:lnTo>
                    <a:pt x="2692774" y="0"/>
                  </a:lnTo>
                  <a:close/>
                </a:path>
              </a:pathLst>
            </a:custGeom>
            <a:solidFill>
              <a:srgbClr val="103064"/>
            </a:solidFill>
          </p:spPr>
          <p:txBody>
            <a:bodyPr wrap="square" lIns="0" tIns="0" rIns="0" bIns="0" rtlCol="0"/>
            <a:lstStyle/>
            <a:p>
              <a:endParaRPr sz="1800"/>
            </a:p>
          </p:txBody>
        </p:sp>
        <p:sp>
          <p:nvSpPr>
            <p:cNvPr id="20" name="bk object 28"/>
            <p:cNvSpPr/>
            <p:nvPr userDrawn="1"/>
          </p:nvSpPr>
          <p:spPr>
            <a:xfrm>
              <a:off x="1654598" y="317163"/>
              <a:ext cx="1362458" cy="170018"/>
            </a:xfrm>
            <a:custGeom>
              <a:avLst/>
              <a:gdLst/>
              <a:ahLst/>
              <a:cxnLst/>
              <a:rect l="l" t="t" r="r" b="b"/>
              <a:pathLst>
                <a:path w="2731134" h="1413510">
                  <a:moveTo>
                    <a:pt x="2730969" y="0"/>
                  </a:moveTo>
                  <a:lnTo>
                    <a:pt x="816445" y="0"/>
                  </a:lnTo>
                  <a:lnTo>
                    <a:pt x="0" y="1412925"/>
                  </a:lnTo>
                  <a:lnTo>
                    <a:pt x="1593978" y="1412925"/>
                  </a:lnTo>
                  <a:lnTo>
                    <a:pt x="2730969" y="0"/>
                  </a:lnTo>
                  <a:close/>
                </a:path>
              </a:pathLst>
            </a:custGeom>
            <a:solidFill>
              <a:srgbClr val="1E59B8"/>
            </a:solidFill>
          </p:spPr>
          <p:txBody>
            <a:bodyPr wrap="square" lIns="0" tIns="0" rIns="0" bIns="0" rtlCol="0"/>
            <a:lstStyle/>
            <a:p>
              <a:endParaRPr sz="1800"/>
            </a:p>
          </p:txBody>
        </p:sp>
        <p:sp>
          <p:nvSpPr>
            <p:cNvPr id="21" name="bk object 29"/>
            <p:cNvSpPr/>
            <p:nvPr userDrawn="1"/>
          </p:nvSpPr>
          <p:spPr>
            <a:xfrm>
              <a:off x="2304805" y="317163"/>
              <a:ext cx="937659" cy="170018"/>
            </a:xfrm>
            <a:custGeom>
              <a:avLst/>
              <a:gdLst/>
              <a:ahLst/>
              <a:cxnLst/>
              <a:rect l="l" t="t" r="r" b="b"/>
              <a:pathLst>
                <a:path w="1879600" h="1413510">
                  <a:moveTo>
                    <a:pt x="1879368" y="0"/>
                  </a:moveTo>
                  <a:lnTo>
                    <a:pt x="1140221" y="0"/>
                  </a:lnTo>
                  <a:lnTo>
                    <a:pt x="0" y="1412925"/>
                  </a:lnTo>
                  <a:lnTo>
                    <a:pt x="621900" y="1412925"/>
                  </a:lnTo>
                  <a:lnTo>
                    <a:pt x="1879368" y="0"/>
                  </a:lnTo>
                  <a:close/>
                </a:path>
              </a:pathLst>
            </a:custGeom>
            <a:solidFill>
              <a:srgbClr val="17468F"/>
            </a:solidFill>
          </p:spPr>
          <p:txBody>
            <a:bodyPr wrap="square" lIns="0" tIns="0" rIns="0" bIns="0" rtlCol="0"/>
            <a:lstStyle/>
            <a:p>
              <a:endParaRPr sz="1800"/>
            </a:p>
          </p:txBody>
        </p:sp>
        <p:sp>
          <p:nvSpPr>
            <p:cNvPr id="22" name="bk object 30"/>
            <p:cNvSpPr/>
            <p:nvPr userDrawn="1"/>
          </p:nvSpPr>
          <p:spPr>
            <a:xfrm>
              <a:off x="2554809" y="317163"/>
              <a:ext cx="2483849" cy="170018"/>
            </a:xfrm>
            <a:custGeom>
              <a:avLst/>
              <a:gdLst/>
              <a:ahLst/>
              <a:cxnLst/>
              <a:rect l="l" t="t" r="r" b="b"/>
              <a:pathLst>
                <a:path w="4979034" h="1413510">
                  <a:moveTo>
                    <a:pt x="4978576" y="0"/>
                  </a:moveTo>
                  <a:lnTo>
                    <a:pt x="1262846" y="0"/>
                  </a:lnTo>
                  <a:lnTo>
                    <a:pt x="0" y="1412925"/>
                  </a:lnTo>
                  <a:lnTo>
                    <a:pt x="3093828" y="1412925"/>
                  </a:lnTo>
                  <a:lnTo>
                    <a:pt x="4978576" y="0"/>
                  </a:lnTo>
                  <a:close/>
                </a:path>
              </a:pathLst>
            </a:custGeom>
            <a:solidFill>
              <a:srgbClr val="1E59B8"/>
            </a:solidFill>
          </p:spPr>
          <p:txBody>
            <a:bodyPr wrap="square" lIns="0" tIns="0" rIns="0" bIns="0" rtlCol="0"/>
            <a:lstStyle/>
            <a:p>
              <a:endParaRPr sz="1800"/>
            </a:p>
          </p:txBody>
        </p:sp>
        <p:sp>
          <p:nvSpPr>
            <p:cNvPr id="23" name="bk object 31"/>
            <p:cNvSpPr/>
            <p:nvPr userDrawn="1"/>
          </p:nvSpPr>
          <p:spPr>
            <a:xfrm>
              <a:off x="3835845" y="317163"/>
              <a:ext cx="1915234" cy="170018"/>
            </a:xfrm>
            <a:custGeom>
              <a:avLst/>
              <a:gdLst/>
              <a:ahLst/>
              <a:cxnLst/>
              <a:rect l="l" t="t" r="r" b="b"/>
              <a:pathLst>
                <a:path w="3839209" h="1413510">
                  <a:moveTo>
                    <a:pt x="3838727" y="0"/>
                  </a:moveTo>
                  <a:lnTo>
                    <a:pt x="1891189" y="0"/>
                  </a:lnTo>
                  <a:lnTo>
                    <a:pt x="0" y="1412925"/>
                  </a:lnTo>
                  <a:lnTo>
                    <a:pt x="1625414" y="1412925"/>
                  </a:lnTo>
                  <a:lnTo>
                    <a:pt x="3838727" y="0"/>
                  </a:lnTo>
                  <a:close/>
                </a:path>
              </a:pathLst>
            </a:custGeom>
            <a:solidFill>
              <a:srgbClr val="536DB3"/>
            </a:solidFill>
          </p:spPr>
          <p:txBody>
            <a:bodyPr wrap="square" lIns="0" tIns="0" rIns="0" bIns="0" rtlCol="0"/>
            <a:lstStyle/>
            <a:p>
              <a:endParaRPr sz="1800"/>
            </a:p>
          </p:txBody>
        </p:sp>
        <p:sp>
          <p:nvSpPr>
            <p:cNvPr id="24" name="bk object 32"/>
            <p:cNvSpPr/>
            <p:nvPr userDrawn="1"/>
          </p:nvSpPr>
          <p:spPr>
            <a:xfrm>
              <a:off x="4458868" y="317163"/>
              <a:ext cx="4685132" cy="170018"/>
            </a:xfrm>
            <a:custGeom>
              <a:avLst/>
              <a:gdLst/>
              <a:ahLst/>
              <a:cxnLst/>
              <a:rect l="l" t="t" r="r" b="b"/>
              <a:pathLst>
                <a:path w="9391650" h="1413510">
                  <a:moveTo>
                    <a:pt x="9391076" y="0"/>
                  </a:moveTo>
                  <a:lnTo>
                    <a:pt x="2213316" y="0"/>
                  </a:lnTo>
                  <a:lnTo>
                    <a:pt x="0" y="1412929"/>
                  </a:lnTo>
                  <a:lnTo>
                    <a:pt x="9391076" y="1412929"/>
                  </a:lnTo>
                  <a:lnTo>
                    <a:pt x="9391076" y="0"/>
                  </a:lnTo>
                  <a:close/>
                </a:path>
              </a:pathLst>
            </a:custGeom>
            <a:gradFill>
              <a:gsLst>
                <a:gs pos="0">
                  <a:srgbClr val="103064"/>
                </a:gs>
                <a:gs pos="100000">
                  <a:srgbClr val="17468F"/>
                </a:gs>
              </a:gsLst>
              <a:lin ang="0" scaled="0"/>
            </a:gradFill>
          </p:spPr>
          <p:txBody>
            <a:bodyPr wrap="square" lIns="0" tIns="0" rIns="0" bIns="0" rtlCol="0"/>
            <a:lstStyle/>
            <a:p>
              <a:endParaRPr sz="1800"/>
            </a:p>
          </p:txBody>
        </p:sp>
      </p:grpSp>
      <p:pic>
        <p:nvPicPr>
          <p:cNvPr id="5" name="Picture 4"/>
          <p:cNvPicPr>
            <a:picLocks noChangeAspect="1"/>
          </p:cNvPicPr>
          <p:nvPr userDrawn="1"/>
        </p:nvPicPr>
        <p:blipFill rotWithShape="1">
          <a:blip r:embed="rId2" cstate="print">
            <a:extLst>
              <a:ext uri="{28A0092B-C50C-407E-A947-70E740481C1C}">
                <a14:useLocalDpi xmlns:a14="http://schemas.microsoft.com/office/drawing/2010/main" val="0"/>
              </a:ext>
            </a:extLst>
          </a:blip>
          <a:srcRect b="18140"/>
          <a:stretch/>
        </p:blipFill>
        <p:spPr>
          <a:xfrm>
            <a:off x="1956" y="4251555"/>
            <a:ext cx="9144000" cy="883169"/>
          </a:xfrm>
          <a:prstGeom prst="rect">
            <a:avLst/>
          </a:prstGeom>
        </p:spPr>
      </p:pic>
      <p:sp>
        <p:nvSpPr>
          <p:cNvPr id="3" name="TextBox 2"/>
          <p:cNvSpPr txBox="1"/>
          <p:nvPr userDrawn="1"/>
        </p:nvSpPr>
        <p:spPr>
          <a:xfrm>
            <a:off x="127219" y="2746825"/>
            <a:ext cx="6639341" cy="1384995"/>
          </a:xfrm>
          <a:prstGeom prst="rect">
            <a:avLst/>
          </a:prstGeom>
          <a:noFill/>
        </p:spPr>
        <p:txBody>
          <a:bodyPr wrap="square" rtlCol="0">
            <a:spAutoFit/>
          </a:bodyPr>
          <a:lstStyle/>
          <a:p>
            <a:r>
              <a:rPr lang="en-US" sz="1200">
                <a:solidFill>
                  <a:srgbClr val="695E4A"/>
                </a:solidFill>
                <a:latin typeface="Calibri" panose="020F0502020204030204" pitchFamily="34" charset="0"/>
              </a:rPr>
              <a:t>For more information, contact CDC</a:t>
            </a:r>
            <a:br>
              <a:rPr lang="en-US" sz="1200">
                <a:solidFill>
                  <a:srgbClr val="695E4A"/>
                </a:solidFill>
                <a:latin typeface="Calibri" panose="020F0502020204030204" pitchFamily="34" charset="0"/>
              </a:rPr>
            </a:br>
            <a:r>
              <a:rPr lang="en-US" sz="1200">
                <a:solidFill>
                  <a:srgbClr val="695E4A"/>
                </a:solidFill>
                <a:latin typeface="Calibri" panose="020F0502020204030204" pitchFamily="34" charset="0"/>
              </a:rPr>
              <a:t>1-800-CDC-INFO (232-4636)</a:t>
            </a:r>
            <a:br>
              <a:rPr lang="en-US" sz="1200">
                <a:solidFill>
                  <a:srgbClr val="695E4A"/>
                </a:solidFill>
                <a:latin typeface="Calibri" panose="020F0502020204030204" pitchFamily="34" charset="0"/>
              </a:rPr>
            </a:br>
            <a:r>
              <a:rPr lang="en-US" sz="1200">
                <a:solidFill>
                  <a:srgbClr val="695E4A"/>
                </a:solidFill>
                <a:latin typeface="Calibri" panose="020F0502020204030204" pitchFamily="34" charset="0"/>
              </a:rPr>
              <a:t>TTY:  1-888-232-6348    www.cdc.gov</a:t>
            </a:r>
            <a:br>
              <a:rPr lang="en-US" sz="1200">
                <a:solidFill>
                  <a:srgbClr val="695E4A"/>
                </a:solidFill>
                <a:latin typeface="Calibri" panose="020F0502020204030204" pitchFamily="34" charset="0"/>
              </a:rPr>
            </a:br>
            <a:br>
              <a:rPr lang="en-US" sz="1200">
                <a:solidFill>
                  <a:srgbClr val="695E4A"/>
                </a:solidFill>
                <a:latin typeface="Calibri" panose="020F0502020204030204" pitchFamily="34" charset="0"/>
              </a:rPr>
            </a:br>
            <a:br>
              <a:rPr lang="en-US" sz="1200">
                <a:solidFill>
                  <a:srgbClr val="695E4A"/>
                </a:solidFill>
                <a:latin typeface="Calibri" panose="020F0502020204030204" pitchFamily="34" charset="0"/>
              </a:rPr>
            </a:br>
            <a:r>
              <a:rPr lang="en-US" sz="1200">
                <a:solidFill>
                  <a:srgbClr val="695E4A"/>
                </a:solidFill>
                <a:latin typeface="Calibri" panose="020F0502020204030204" pitchFamily="34" charset="0"/>
              </a:rPr>
              <a:t>The findings and conclusions in this report are those of the authors and do not necessarily represent the official position of the Centers for Disease Control and Prevention.</a:t>
            </a:r>
          </a:p>
        </p:txBody>
      </p:sp>
      <p:grpSp>
        <p:nvGrpSpPr>
          <p:cNvPr id="2" name="Group 1"/>
          <p:cNvGrpSpPr/>
          <p:nvPr userDrawn="1"/>
        </p:nvGrpSpPr>
        <p:grpSpPr>
          <a:xfrm>
            <a:off x="0" y="4246855"/>
            <a:ext cx="9144000" cy="887868"/>
            <a:chOff x="0" y="-11827"/>
            <a:chExt cx="9144000" cy="170018"/>
          </a:xfrm>
        </p:grpSpPr>
        <p:sp>
          <p:nvSpPr>
            <p:cNvPr id="6" name="bk object 25"/>
            <p:cNvSpPr/>
            <p:nvPr userDrawn="1"/>
          </p:nvSpPr>
          <p:spPr>
            <a:xfrm>
              <a:off x="0" y="-11827"/>
              <a:ext cx="522365" cy="170018"/>
            </a:xfrm>
            <a:custGeom>
              <a:avLst/>
              <a:gdLst/>
              <a:ahLst/>
              <a:cxnLst/>
              <a:rect l="l" t="t" r="r" b="b"/>
              <a:pathLst>
                <a:path w="1047115" h="1413510">
                  <a:moveTo>
                    <a:pt x="1046875" y="0"/>
                  </a:moveTo>
                  <a:lnTo>
                    <a:pt x="0" y="0"/>
                  </a:lnTo>
                  <a:lnTo>
                    <a:pt x="0" y="1412925"/>
                  </a:lnTo>
                  <a:lnTo>
                    <a:pt x="869393" y="1412925"/>
                  </a:lnTo>
                  <a:lnTo>
                    <a:pt x="1046875" y="0"/>
                  </a:lnTo>
                  <a:close/>
                </a:path>
              </a:pathLst>
            </a:custGeom>
            <a:solidFill>
              <a:srgbClr val="103064"/>
            </a:solidFill>
          </p:spPr>
          <p:txBody>
            <a:bodyPr wrap="square" lIns="0" tIns="0" rIns="0" bIns="0" rtlCol="0"/>
            <a:lstStyle/>
            <a:p>
              <a:endParaRPr sz="1800"/>
            </a:p>
          </p:txBody>
        </p:sp>
        <p:sp>
          <p:nvSpPr>
            <p:cNvPr id="7" name="bk object 26"/>
            <p:cNvSpPr/>
            <p:nvPr userDrawn="1"/>
          </p:nvSpPr>
          <p:spPr>
            <a:xfrm>
              <a:off x="340051" y="-11827"/>
              <a:ext cx="863535" cy="170018"/>
            </a:xfrm>
            <a:custGeom>
              <a:avLst/>
              <a:gdLst/>
              <a:ahLst/>
              <a:cxnLst/>
              <a:rect l="l" t="t" r="r" b="b"/>
              <a:pathLst>
                <a:path w="1731010" h="1413510">
                  <a:moveTo>
                    <a:pt x="1730918" y="0"/>
                  </a:moveTo>
                  <a:lnTo>
                    <a:pt x="179633" y="0"/>
                  </a:lnTo>
                  <a:lnTo>
                    <a:pt x="0" y="1412925"/>
                  </a:lnTo>
                  <a:lnTo>
                    <a:pt x="1296345" y="1412925"/>
                  </a:lnTo>
                  <a:lnTo>
                    <a:pt x="1730918" y="0"/>
                  </a:lnTo>
                  <a:close/>
                </a:path>
              </a:pathLst>
            </a:custGeom>
            <a:solidFill>
              <a:srgbClr val="1D56B3"/>
            </a:solidFill>
          </p:spPr>
          <p:txBody>
            <a:bodyPr wrap="square" lIns="0" tIns="0" rIns="0" bIns="0" rtlCol="0"/>
            <a:lstStyle/>
            <a:p>
              <a:endParaRPr sz="1800"/>
            </a:p>
          </p:txBody>
        </p:sp>
        <p:sp>
          <p:nvSpPr>
            <p:cNvPr id="8" name="bk object 27"/>
            <p:cNvSpPr/>
            <p:nvPr userDrawn="1"/>
          </p:nvSpPr>
          <p:spPr>
            <a:xfrm>
              <a:off x="878274" y="-11827"/>
              <a:ext cx="1343452" cy="170018"/>
            </a:xfrm>
            <a:custGeom>
              <a:avLst/>
              <a:gdLst/>
              <a:ahLst/>
              <a:cxnLst/>
              <a:rect l="l" t="t" r="r" b="b"/>
              <a:pathLst>
                <a:path w="2693035" h="1413510">
                  <a:moveTo>
                    <a:pt x="2692774" y="0"/>
                  </a:moveTo>
                  <a:lnTo>
                    <a:pt x="435654" y="0"/>
                  </a:lnTo>
                  <a:lnTo>
                    <a:pt x="0" y="1412925"/>
                  </a:lnTo>
                  <a:lnTo>
                    <a:pt x="1878492" y="1412925"/>
                  </a:lnTo>
                  <a:lnTo>
                    <a:pt x="2692774" y="0"/>
                  </a:lnTo>
                  <a:close/>
                </a:path>
              </a:pathLst>
            </a:custGeom>
            <a:solidFill>
              <a:srgbClr val="103064"/>
            </a:solidFill>
          </p:spPr>
          <p:txBody>
            <a:bodyPr wrap="square" lIns="0" tIns="0" rIns="0" bIns="0" rtlCol="0"/>
            <a:lstStyle/>
            <a:p>
              <a:endParaRPr sz="1800"/>
            </a:p>
          </p:txBody>
        </p:sp>
        <p:sp>
          <p:nvSpPr>
            <p:cNvPr id="9" name="bk object 28"/>
            <p:cNvSpPr/>
            <p:nvPr userDrawn="1"/>
          </p:nvSpPr>
          <p:spPr>
            <a:xfrm>
              <a:off x="1654598" y="-11827"/>
              <a:ext cx="1362458" cy="170018"/>
            </a:xfrm>
            <a:custGeom>
              <a:avLst/>
              <a:gdLst/>
              <a:ahLst/>
              <a:cxnLst/>
              <a:rect l="l" t="t" r="r" b="b"/>
              <a:pathLst>
                <a:path w="2731134" h="1413510">
                  <a:moveTo>
                    <a:pt x="2730969" y="0"/>
                  </a:moveTo>
                  <a:lnTo>
                    <a:pt x="816445" y="0"/>
                  </a:lnTo>
                  <a:lnTo>
                    <a:pt x="0" y="1412925"/>
                  </a:lnTo>
                  <a:lnTo>
                    <a:pt x="1593978" y="1412925"/>
                  </a:lnTo>
                  <a:lnTo>
                    <a:pt x="2730969" y="0"/>
                  </a:lnTo>
                  <a:close/>
                </a:path>
              </a:pathLst>
            </a:custGeom>
            <a:solidFill>
              <a:srgbClr val="1E59B8"/>
            </a:solidFill>
          </p:spPr>
          <p:txBody>
            <a:bodyPr wrap="square" lIns="0" tIns="0" rIns="0" bIns="0" rtlCol="0"/>
            <a:lstStyle/>
            <a:p>
              <a:endParaRPr sz="1800"/>
            </a:p>
          </p:txBody>
        </p:sp>
        <p:sp>
          <p:nvSpPr>
            <p:cNvPr id="10" name="bk object 29"/>
            <p:cNvSpPr/>
            <p:nvPr userDrawn="1"/>
          </p:nvSpPr>
          <p:spPr>
            <a:xfrm>
              <a:off x="2304805" y="-11827"/>
              <a:ext cx="937659" cy="170018"/>
            </a:xfrm>
            <a:custGeom>
              <a:avLst/>
              <a:gdLst/>
              <a:ahLst/>
              <a:cxnLst/>
              <a:rect l="l" t="t" r="r" b="b"/>
              <a:pathLst>
                <a:path w="1879600" h="1413510">
                  <a:moveTo>
                    <a:pt x="1879368" y="0"/>
                  </a:moveTo>
                  <a:lnTo>
                    <a:pt x="1140221" y="0"/>
                  </a:lnTo>
                  <a:lnTo>
                    <a:pt x="0" y="1412925"/>
                  </a:lnTo>
                  <a:lnTo>
                    <a:pt x="621900" y="1412925"/>
                  </a:lnTo>
                  <a:lnTo>
                    <a:pt x="1879368" y="0"/>
                  </a:lnTo>
                  <a:close/>
                </a:path>
              </a:pathLst>
            </a:custGeom>
            <a:solidFill>
              <a:srgbClr val="17468F"/>
            </a:solidFill>
          </p:spPr>
          <p:txBody>
            <a:bodyPr wrap="square" lIns="0" tIns="0" rIns="0" bIns="0" rtlCol="0"/>
            <a:lstStyle/>
            <a:p>
              <a:endParaRPr sz="1800"/>
            </a:p>
          </p:txBody>
        </p:sp>
        <p:sp>
          <p:nvSpPr>
            <p:cNvPr id="11" name="bk object 30"/>
            <p:cNvSpPr/>
            <p:nvPr userDrawn="1"/>
          </p:nvSpPr>
          <p:spPr>
            <a:xfrm>
              <a:off x="2554809" y="-11827"/>
              <a:ext cx="2483849" cy="170018"/>
            </a:xfrm>
            <a:custGeom>
              <a:avLst/>
              <a:gdLst/>
              <a:ahLst/>
              <a:cxnLst/>
              <a:rect l="l" t="t" r="r" b="b"/>
              <a:pathLst>
                <a:path w="4979034" h="1413510">
                  <a:moveTo>
                    <a:pt x="4978576" y="0"/>
                  </a:moveTo>
                  <a:lnTo>
                    <a:pt x="1262846" y="0"/>
                  </a:lnTo>
                  <a:lnTo>
                    <a:pt x="0" y="1412925"/>
                  </a:lnTo>
                  <a:lnTo>
                    <a:pt x="3093828" y="1412925"/>
                  </a:lnTo>
                  <a:lnTo>
                    <a:pt x="4978576" y="0"/>
                  </a:lnTo>
                  <a:close/>
                </a:path>
              </a:pathLst>
            </a:custGeom>
            <a:solidFill>
              <a:srgbClr val="1E59B8"/>
            </a:solidFill>
          </p:spPr>
          <p:txBody>
            <a:bodyPr wrap="square" lIns="0" tIns="0" rIns="0" bIns="0" rtlCol="0"/>
            <a:lstStyle/>
            <a:p>
              <a:endParaRPr sz="1800"/>
            </a:p>
          </p:txBody>
        </p:sp>
        <p:sp>
          <p:nvSpPr>
            <p:cNvPr id="12" name="bk object 31"/>
            <p:cNvSpPr/>
            <p:nvPr userDrawn="1"/>
          </p:nvSpPr>
          <p:spPr>
            <a:xfrm>
              <a:off x="3835845" y="-11827"/>
              <a:ext cx="1915234" cy="170018"/>
            </a:xfrm>
            <a:custGeom>
              <a:avLst/>
              <a:gdLst/>
              <a:ahLst/>
              <a:cxnLst/>
              <a:rect l="l" t="t" r="r" b="b"/>
              <a:pathLst>
                <a:path w="3839209" h="1413510">
                  <a:moveTo>
                    <a:pt x="3838727" y="0"/>
                  </a:moveTo>
                  <a:lnTo>
                    <a:pt x="1891189" y="0"/>
                  </a:lnTo>
                  <a:lnTo>
                    <a:pt x="0" y="1412925"/>
                  </a:lnTo>
                  <a:lnTo>
                    <a:pt x="1625414" y="1412925"/>
                  </a:lnTo>
                  <a:lnTo>
                    <a:pt x="3838727" y="0"/>
                  </a:lnTo>
                  <a:close/>
                </a:path>
              </a:pathLst>
            </a:custGeom>
            <a:solidFill>
              <a:srgbClr val="536DB3"/>
            </a:solidFill>
          </p:spPr>
          <p:txBody>
            <a:bodyPr wrap="square" lIns="0" tIns="0" rIns="0" bIns="0" rtlCol="0"/>
            <a:lstStyle/>
            <a:p>
              <a:endParaRPr sz="1800"/>
            </a:p>
          </p:txBody>
        </p:sp>
        <p:sp>
          <p:nvSpPr>
            <p:cNvPr id="13" name="bk object 32"/>
            <p:cNvSpPr/>
            <p:nvPr userDrawn="1"/>
          </p:nvSpPr>
          <p:spPr>
            <a:xfrm>
              <a:off x="4458868" y="-11827"/>
              <a:ext cx="4685132" cy="170018"/>
            </a:xfrm>
            <a:custGeom>
              <a:avLst/>
              <a:gdLst/>
              <a:ahLst/>
              <a:cxnLst/>
              <a:rect l="l" t="t" r="r" b="b"/>
              <a:pathLst>
                <a:path w="9391650" h="1413510">
                  <a:moveTo>
                    <a:pt x="9391076" y="0"/>
                  </a:moveTo>
                  <a:lnTo>
                    <a:pt x="2213316" y="0"/>
                  </a:lnTo>
                  <a:lnTo>
                    <a:pt x="0" y="1412929"/>
                  </a:lnTo>
                  <a:lnTo>
                    <a:pt x="9391076" y="1412929"/>
                  </a:lnTo>
                  <a:lnTo>
                    <a:pt x="9391076" y="0"/>
                  </a:lnTo>
                  <a:close/>
                </a:path>
              </a:pathLst>
            </a:custGeom>
            <a:gradFill>
              <a:gsLst>
                <a:gs pos="0">
                  <a:srgbClr val="103064"/>
                </a:gs>
                <a:gs pos="100000">
                  <a:srgbClr val="17468F"/>
                </a:gs>
              </a:gsLst>
              <a:lin ang="0" scaled="0"/>
            </a:gradFill>
          </p:spPr>
          <p:txBody>
            <a:bodyPr wrap="square" lIns="0" tIns="0" rIns="0" bIns="0" rtlCol="0"/>
            <a:lstStyle/>
            <a:p>
              <a:endParaRPr sz="1800"/>
            </a:p>
          </p:txBody>
        </p:sp>
      </p:grpSp>
      <p:pic>
        <p:nvPicPr>
          <p:cNvPr id="25" name="Picture 24"/>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716186" y="4339721"/>
            <a:ext cx="1225267" cy="702137"/>
          </a:xfrm>
          <a:prstGeom prst="rect">
            <a:avLst/>
          </a:prstGeom>
        </p:spPr>
      </p:pic>
    </p:spTree>
    <p:extLst>
      <p:ext uri="{BB962C8B-B14F-4D97-AF65-F5344CB8AC3E}">
        <p14:creationId xmlns:p14="http://schemas.microsoft.com/office/powerpoint/2010/main" val="2311985815"/>
      </p:ext>
    </p:extLst>
  </p:cSld>
  <p:clrMapOvr>
    <a:masterClrMapping/>
  </p:clrMapOvr>
  <p:transition>
    <p:fade/>
  </p:transition>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2_TITLE">
    <p:spTree>
      <p:nvGrpSpPr>
        <p:cNvPr id="1" name=""/>
        <p:cNvGrpSpPr/>
        <p:nvPr/>
      </p:nvGrpSpPr>
      <p:grpSpPr>
        <a:xfrm>
          <a:off x="0" y="0"/>
          <a:ext cx="0" cy="0"/>
          <a:chOff x="0" y="0"/>
          <a:chExt cx="0" cy="0"/>
        </a:xfrm>
      </p:grpSpPr>
      <p:sp>
        <p:nvSpPr>
          <p:cNvPr id="8" name="Rectangle 7"/>
          <p:cNvSpPr>
            <a:spLocks noChangeArrowheads="1"/>
          </p:cNvSpPr>
          <p:nvPr userDrawn="1"/>
        </p:nvSpPr>
        <p:spPr bwMode="auto">
          <a:xfrm>
            <a:off x="0" y="158191"/>
            <a:ext cx="9144000" cy="717850"/>
          </a:xfrm>
          <a:prstGeom prst="rect">
            <a:avLst/>
          </a:prstGeom>
          <a:solidFill>
            <a:srgbClr val="17468F"/>
          </a:solidFill>
          <a:ln>
            <a:noFill/>
          </a:ln>
        </p:spPr>
        <p:txBody>
          <a:bodyPr vert="horz" wrap="square" lIns="60960" tIns="30480" rIns="60960" bIns="30480" numCol="1" anchor="t" anchorCtr="0" compatLnSpc="1">
            <a:prstTxWarp prst="textNoShape">
              <a:avLst/>
            </a:prstTxWarp>
          </a:bodyPr>
          <a:lstStyle/>
          <a:p>
            <a:endParaRPr lang="en-US" sz="1667"/>
          </a:p>
        </p:txBody>
      </p:sp>
      <p:sp>
        <p:nvSpPr>
          <p:cNvPr id="20" name="bk object 25"/>
          <p:cNvSpPr/>
          <p:nvPr userDrawn="1"/>
        </p:nvSpPr>
        <p:spPr>
          <a:xfrm>
            <a:off x="0" y="-11827"/>
            <a:ext cx="522365" cy="170018"/>
          </a:xfrm>
          <a:custGeom>
            <a:avLst/>
            <a:gdLst/>
            <a:ahLst/>
            <a:cxnLst/>
            <a:rect l="l" t="t" r="r" b="b"/>
            <a:pathLst>
              <a:path w="1047115" h="1413510">
                <a:moveTo>
                  <a:pt x="1046875" y="0"/>
                </a:moveTo>
                <a:lnTo>
                  <a:pt x="0" y="0"/>
                </a:lnTo>
                <a:lnTo>
                  <a:pt x="0" y="1412925"/>
                </a:lnTo>
                <a:lnTo>
                  <a:pt x="869393" y="1412925"/>
                </a:lnTo>
                <a:lnTo>
                  <a:pt x="1046875" y="0"/>
                </a:lnTo>
                <a:close/>
              </a:path>
            </a:pathLst>
          </a:custGeom>
          <a:solidFill>
            <a:srgbClr val="103064"/>
          </a:solidFill>
        </p:spPr>
        <p:txBody>
          <a:bodyPr wrap="square" lIns="0" tIns="0" rIns="0" bIns="0" rtlCol="0"/>
          <a:lstStyle/>
          <a:p>
            <a:endParaRPr/>
          </a:p>
        </p:txBody>
      </p:sp>
      <p:sp>
        <p:nvSpPr>
          <p:cNvPr id="21" name="bk object 26"/>
          <p:cNvSpPr/>
          <p:nvPr userDrawn="1"/>
        </p:nvSpPr>
        <p:spPr>
          <a:xfrm>
            <a:off x="340051" y="-11827"/>
            <a:ext cx="863535" cy="170018"/>
          </a:xfrm>
          <a:custGeom>
            <a:avLst/>
            <a:gdLst/>
            <a:ahLst/>
            <a:cxnLst/>
            <a:rect l="l" t="t" r="r" b="b"/>
            <a:pathLst>
              <a:path w="1731010" h="1413510">
                <a:moveTo>
                  <a:pt x="1730918" y="0"/>
                </a:moveTo>
                <a:lnTo>
                  <a:pt x="179633" y="0"/>
                </a:lnTo>
                <a:lnTo>
                  <a:pt x="0" y="1412925"/>
                </a:lnTo>
                <a:lnTo>
                  <a:pt x="1296345" y="1412925"/>
                </a:lnTo>
                <a:lnTo>
                  <a:pt x="1730918" y="0"/>
                </a:lnTo>
                <a:close/>
              </a:path>
            </a:pathLst>
          </a:custGeom>
          <a:solidFill>
            <a:srgbClr val="1D56B3"/>
          </a:solidFill>
        </p:spPr>
        <p:txBody>
          <a:bodyPr wrap="square" lIns="0" tIns="0" rIns="0" bIns="0" rtlCol="0"/>
          <a:lstStyle/>
          <a:p>
            <a:endParaRPr/>
          </a:p>
        </p:txBody>
      </p:sp>
      <p:sp>
        <p:nvSpPr>
          <p:cNvPr id="22" name="bk object 27"/>
          <p:cNvSpPr/>
          <p:nvPr userDrawn="1"/>
        </p:nvSpPr>
        <p:spPr>
          <a:xfrm>
            <a:off x="878274" y="-11827"/>
            <a:ext cx="1343452" cy="170018"/>
          </a:xfrm>
          <a:custGeom>
            <a:avLst/>
            <a:gdLst/>
            <a:ahLst/>
            <a:cxnLst/>
            <a:rect l="l" t="t" r="r" b="b"/>
            <a:pathLst>
              <a:path w="2693035" h="1413510">
                <a:moveTo>
                  <a:pt x="2692774" y="0"/>
                </a:moveTo>
                <a:lnTo>
                  <a:pt x="435654" y="0"/>
                </a:lnTo>
                <a:lnTo>
                  <a:pt x="0" y="1412925"/>
                </a:lnTo>
                <a:lnTo>
                  <a:pt x="1878492" y="1412925"/>
                </a:lnTo>
                <a:lnTo>
                  <a:pt x="2692774" y="0"/>
                </a:lnTo>
                <a:close/>
              </a:path>
            </a:pathLst>
          </a:custGeom>
          <a:solidFill>
            <a:srgbClr val="103064"/>
          </a:solidFill>
        </p:spPr>
        <p:txBody>
          <a:bodyPr wrap="square" lIns="0" tIns="0" rIns="0" bIns="0" rtlCol="0"/>
          <a:lstStyle/>
          <a:p>
            <a:endParaRPr/>
          </a:p>
        </p:txBody>
      </p:sp>
      <p:sp>
        <p:nvSpPr>
          <p:cNvPr id="23" name="bk object 28"/>
          <p:cNvSpPr/>
          <p:nvPr userDrawn="1"/>
        </p:nvSpPr>
        <p:spPr>
          <a:xfrm>
            <a:off x="1654598" y="-11827"/>
            <a:ext cx="1362458" cy="170018"/>
          </a:xfrm>
          <a:custGeom>
            <a:avLst/>
            <a:gdLst/>
            <a:ahLst/>
            <a:cxnLst/>
            <a:rect l="l" t="t" r="r" b="b"/>
            <a:pathLst>
              <a:path w="2731134" h="1413510">
                <a:moveTo>
                  <a:pt x="2730969" y="0"/>
                </a:moveTo>
                <a:lnTo>
                  <a:pt x="816445" y="0"/>
                </a:lnTo>
                <a:lnTo>
                  <a:pt x="0" y="1412925"/>
                </a:lnTo>
                <a:lnTo>
                  <a:pt x="1593978" y="1412925"/>
                </a:lnTo>
                <a:lnTo>
                  <a:pt x="2730969" y="0"/>
                </a:lnTo>
                <a:close/>
              </a:path>
            </a:pathLst>
          </a:custGeom>
          <a:solidFill>
            <a:srgbClr val="1E59B8"/>
          </a:solidFill>
        </p:spPr>
        <p:txBody>
          <a:bodyPr wrap="square" lIns="0" tIns="0" rIns="0" bIns="0" rtlCol="0"/>
          <a:lstStyle/>
          <a:p>
            <a:endParaRPr/>
          </a:p>
        </p:txBody>
      </p:sp>
      <p:sp>
        <p:nvSpPr>
          <p:cNvPr id="24" name="bk object 29"/>
          <p:cNvSpPr/>
          <p:nvPr userDrawn="1"/>
        </p:nvSpPr>
        <p:spPr>
          <a:xfrm>
            <a:off x="2304805" y="-11827"/>
            <a:ext cx="937659" cy="170018"/>
          </a:xfrm>
          <a:custGeom>
            <a:avLst/>
            <a:gdLst/>
            <a:ahLst/>
            <a:cxnLst/>
            <a:rect l="l" t="t" r="r" b="b"/>
            <a:pathLst>
              <a:path w="1879600" h="1413510">
                <a:moveTo>
                  <a:pt x="1879368" y="0"/>
                </a:moveTo>
                <a:lnTo>
                  <a:pt x="1140221" y="0"/>
                </a:lnTo>
                <a:lnTo>
                  <a:pt x="0" y="1412925"/>
                </a:lnTo>
                <a:lnTo>
                  <a:pt x="621900" y="1412925"/>
                </a:lnTo>
                <a:lnTo>
                  <a:pt x="1879368" y="0"/>
                </a:lnTo>
                <a:close/>
              </a:path>
            </a:pathLst>
          </a:custGeom>
          <a:solidFill>
            <a:srgbClr val="17468F"/>
          </a:solidFill>
        </p:spPr>
        <p:txBody>
          <a:bodyPr wrap="square" lIns="0" tIns="0" rIns="0" bIns="0" rtlCol="0"/>
          <a:lstStyle/>
          <a:p>
            <a:endParaRPr/>
          </a:p>
        </p:txBody>
      </p:sp>
      <p:sp>
        <p:nvSpPr>
          <p:cNvPr id="25" name="bk object 30"/>
          <p:cNvSpPr/>
          <p:nvPr userDrawn="1"/>
        </p:nvSpPr>
        <p:spPr>
          <a:xfrm>
            <a:off x="2554809" y="-11827"/>
            <a:ext cx="2483849" cy="170018"/>
          </a:xfrm>
          <a:custGeom>
            <a:avLst/>
            <a:gdLst/>
            <a:ahLst/>
            <a:cxnLst/>
            <a:rect l="l" t="t" r="r" b="b"/>
            <a:pathLst>
              <a:path w="4979034" h="1413510">
                <a:moveTo>
                  <a:pt x="4978576" y="0"/>
                </a:moveTo>
                <a:lnTo>
                  <a:pt x="1262846" y="0"/>
                </a:lnTo>
                <a:lnTo>
                  <a:pt x="0" y="1412925"/>
                </a:lnTo>
                <a:lnTo>
                  <a:pt x="3093828" y="1412925"/>
                </a:lnTo>
                <a:lnTo>
                  <a:pt x="4978576" y="0"/>
                </a:lnTo>
                <a:close/>
              </a:path>
            </a:pathLst>
          </a:custGeom>
          <a:solidFill>
            <a:srgbClr val="1E59B8"/>
          </a:solidFill>
        </p:spPr>
        <p:txBody>
          <a:bodyPr wrap="square" lIns="0" tIns="0" rIns="0" bIns="0" rtlCol="0"/>
          <a:lstStyle/>
          <a:p>
            <a:endParaRPr/>
          </a:p>
        </p:txBody>
      </p:sp>
      <p:sp>
        <p:nvSpPr>
          <p:cNvPr id="26" name="bk object 31"/>
          <p:cNvSpPr/>
          <p:nvPr userDrawn="1"/>
        </p:nvSpPr>
        <p:spPr>
          <a:xfrm>
            <a:off x="3835845" y="-11827"/>
            <a:ext cx="1915234" cy="170018"/>
          </a:xfrm>
          <a:custGeom>
            <a:avLst/>
            <a:gdLst/>
            <a:ahLst/>
            <a:cxnLst/>
            <a:rect l="l" t="t" r="r" b="b"/>
            <a:pathLst>
              <a:path w="3839209" h="1413510">
                <a:moveTo>
                  <a:pt x="3838727" y="0"/>
                </a:moveTo>
                <a:lnTo>
                  <a:pt x="1891189" y="0"/>
                </a:lnTo>
                <a:lnTo>
                  <a:pt x="0" y="1412925"/>
                </a:lnTo>
                <a:lnTo>
                  <a:pt x="1625414" y="1412925"/>
                </a:lnTo>
                <a:lnTo>
                  <a:pt x="3838727" y="0"/>
                </a:lnTo>
                <a:close/>
              </a:path>
            </a:pathLst>
          </a:custGeom>
          <a:solidFill>
            <a:srgbClr val="536DB3"/>
          </a:solidFill>
        </p:spPr>
        <p:txBody>
          <a:bodyPr wrap="square" lIns="0" tIns="0" rIns="0" bIns="0" rtlCol="0"/>
          <a:lstStyle/>
          <a:p>
            <a:endParaRPr/>
          </a:p>
        </p:txBody>
      </p:sp>
      <p:sp>
        <p:nvSpPr>
          <p:cNvPr id="27" name="bk object 32"/>
          <p:cNvSpPr/>
          <p:nvPr userDrawn="1"/>
        </p:nvSpPr>
        <p:spPr>
          <a:xfrm>
            <a:off x="4458868" y="-11827"/>
            <a:ext cx="4685132" cy="170018"/>
          </a:xfrm>
          <a:custGeom>
            <a:avLst/>
            <a:gdLst/>
            <a:ahLst/>
            <a:cxnLst/>
            <a:rect l="l" t="t" r="r" b="b"/>
            <a:pathLst>
              <a:path w="9391650" h="1413510">
                <a:moveTo>
                  <a:pt x="9391076" y="0"/>
                </a:moveTo>
                <a:lnTo>
                  <a:pt x="2213316" y="0"/>
                </a:lnTo>
                <a:lnTo>
                  <a:pt x="0" y="1412929"/>
                </a:lnTo>
                <a:lnTo>
                  <a:pt x="9391076" y="1412929"/>
                </a:lnTo>
                <a:lnTo>
                  <a:pt x="9391076" y="0"/>
                </a:lnTo>
                <a:close/>
              </a:path>
            </a:pathLst>
          </a:custGeom>
          <a:gradFill>
            <a:gsLst>
              <a:gs pos="0">
                <a:srgbClr val="103064"/>
              </a:gs>
              <a:gs pos="100000">
                <a:srgbClr val="17468F"/>
              </a:gs>
            </a:gsLst>
            <a:lin ang="0" scaled="0"/>
          </a:gradFill>
        </p:spPr>
        <p:txBody>
          <a:bodyPr wrap="square" lIns="0" tIns="0" rIns="0" bIns="0" rtlCol="0"/>
          <a:lstStyle/>
          <a:p>
            <a:endParaRPr/>
          </a:p>
        </p:txBody>
      </p:sp>
      <p:cxnSp>
        <p:nvCxnSpPr>
          <p:cNvPr id="28" name="Straight Connector 27"/>
          <p:cNvCxnSpPr/>
          <p:nvPr userDrawn="1"/>
        </p:nvCxnSpPr>
        <p:spPr>
          <a:xfrm>
            <a:off x="0" y="158191"/>
            <a:ext cx="9144000" cy="0"/>
          </a:xfrm>
          <a:prstGeom prst="line">
            <a:avLst/>
          </a:prstGeom>
          <a:ln w="9525">
            <a:solidFill>
              <a:srgbClr val="536DB3"/>
            </a:solidFill>
          </a:ln>
        </p:spPr>
        <p:style>
          <a:lnRef idx="1">
            <a:schemeClr val="accent1"/>
          </a:lnRef>
          <a:fillRef idx="0">
            <a:schemeClr val="accent1"/>
          </a:fillRef>
          <a:effectRef idx="0">
            <a:schemeClr val="accent1"/>
          </a:effectRef>
          <a:fontRef idx="minor">
            <a:schemeClr val="tx1"/>
          </a:fontRef>
        </p:style>
      </p:cxnSp>
      <p:sp>
        <p:nvSpPr>
          <p:cNvPr id="11" name="Title 1"/>
          <p:cNvSpPr>
            <a:spLocks noGrp="1"/>
          </p:cNvSpPr>
          <p:nvPr userDrawn="1">
            <p:ph type="title"/>
          </p:nvPr>
        </p:nvSpPr>
        <p:spPr>
          <a:xfrm>
            <a:off x="457200" y="956741"/>
            <a:ext cx="8229600" cy="866834"/>
          </a:xfrm>
          <a:prstGeom prst="rect">
            <a:avLst/>
          </a:prstGeom>
        </p:spPr>
        <p:txBody>
          <a:bodyPr/>
          <a:lstStyle>
            <a:lvl1pPr algn="l">
              <a:lnSpc>
                <a:spcPts val="3000"/>
              </a:lnSpc>
              <a:defRPr sz="2800" b="1" baseline="0">
                <a:solidFill>
                  <a:srgbClr val="0039A6"/>
                </a:solidFill>
                <a:effectLst/>
                <a:latin typeface="Calibri" pitchFamily="34" charset="0"/>
              </a:defRPr>
            </a:lvl1pPr>
          </a:lstStyle>
          <a:p>
            <a:endParaRPr lang="en-US"/>
          </a:p>
        </p:txBody>
      </p:sp>
      <p:sp>
        <p:nvSpPr>
          <p:cNvPr id="5" name="Subtitle 2"/>
          <p:cNvSpPr>
            <a:spLocks noGrp="1"/>
          </p:cNvSpPr>
          <p:nvPr userDrawn="1">
            <p:ph type="subTitle" idx="1"/>
          </p:nvPr>
        </p:nvSpPr>
        <p:spPr>
          <a:xfrm>
            <a:off x="457200" y="2061700"/>
            <a:ext cx="6400800" cy="342900"/>
          </a:xfrm>
          <a:prstGeom prst="rect">
            <a:avLst/>
          </a:prstGeom>
        </p:spPr>
        <p:txBody>
          <a:bodyPr/>
          <a:lstStyle>
            <a:lvl1pPr marL="0" indent="0" algn="l">
              <a:buNone/>
              <a:defRPr sz="2000" b="1" baseline="0">
                <a:solidFill>
                  <a:srgbClr val="0039A6"/>
                </a:solidFill>
                <a:effectLst/>
                <a:latin typeface="Calibri"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endParaRPr lang="en-US"/>
          </a:p>
        </p:txBody>
      </p:sp>
      <p:sp>
        <p:nvSpPr>
          <p:cNvPr id="9" name="Text Placeholder 8"/>
          <p:cNvSpPr>
            <a:spLocks noGrp="1"/>
          </p:cNvSpPr>
          <p:nvPr userDrawn="1">
            <p:ph type="body" sz="quarter" idx="10"/>
          </p:nvPr>
        </p:nvSpPr>
        <p:spPr>
          <a:xfrm>
            <a:off x="457200" y="2876702"/>
            <a:ext cx="6400800" cy="971550"/>
          </a:xfrm>
          <a:prstGeom prst="rect">
            <a:avLst/>
          </a:prstGeom>
        </p:spPr>
        <p:txBody>
          <a:bodyPr/>
          <a:lstStyle>
            <a:lvl1pPr marL="0" indent="0" algn="l">
              <a:lnSpc>
                <a:spcPts val="2000"/>
              </a:lnSpc>
              <a:buNone/>
              <a:defRPr sz="1800" baseline="0">
                <a:solidFill>
                  <a:srgbClr val="0039A6"/>
                </a:solidFill>
                <a:latin typeface="Calibri" pitchFamily="34" charset="0"/>
              </a:defRPr>
            </a:lvl1pPr>
            <a:lvl2pPr algn="ctr">
              <a:defRPr>
                <a:solidFill>
                  <a:schemeClr val="tx2"/>
                </a:solidFill>
              </a:defRPr>
            </a:lvl2pPr>
            <a:lvl3pPr algn="ctr">
              <a:defRPr>
                <a:solidFill>
                  <a:schemeClr val="tx2"/>
                </a:solidFill>
              </a:defRPr>
            </a:lvl3pPr>
            <a:lvl4pPr algn="ctr">
              <a:defRPr>
                <a:solidFill>
                  <a:schemeClr val="tx2"/>
                </a:solidFill>
              </a:defRPr>
            </a:lvl4pPr>
            <a:lvl5pPr algn="ctr">
              <a:defRPr>
                <a:solidFill>
                  <a:schemeClr val="tx2"/>
                </a:solidFill>
              </a:defRPr>
            </a:lvl5pPr>
          </a:lstStyle>
          <a:p>
            <a:pPr lvl="0"/>
            <a:endParaRPr lang="en-US"/>
          </a:p>
        </p:txBody>
      </p:sp>
      <p:sp>
        <p:nvSpPr>
          <p:cNvPr id="10" name="TextBox 9"/>
          <p:cNvSpPr txBox="1"/>
          <p:nvPr userDrawn="1"/>
        </p:nvSpPr>
        <p:spPr>
          <a:xfrm>
            <a:off x="457200" y="162542"/>
            <a:ext cx="6903076" cy="369332"/>
          </a:xfrm>
          <a:prstGeom prst="rect">
            <a:avLst/>
          </a:prstGeom>
          <a:noFill/>
        </p:spPr>
        <p:txBody>
          <a:bodyPr wrap="square" rtlCol="0">
            <a:spAutoFit/>
          </a:bodyPr>
          <a:lstStyle/>
          <a:p>
            <a:r>
              <a:rPr lang="en-US" b="1">
                <a:solidFill>
                  <a:schemeClr val="tx2">
                    <a:lumMod val="95000"/>
                  </a:schemeClr>
                </a:solidFill>
                <a:latin typeface="Calibri" panose="020F0502020204030204" pitchFamily="34" charset="0"/>
              </a:rPr>
              <a:t>Centers for Disease Control and Prevention</a:t>
            </a:r>
          </a:p>
        </p:txBody>
      </p:sp>
      <p:pic>
        <p:nvPicPr>
          <p:cNvPr id="18" name="Picture 1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160129" y="81524"/>
            <a:ext cx="1895548" cy="726447"/>
          </a:xfrm>
          <a:prstGeom prst="rect">
            <a:avLst/>
          </a:prstGeom>
        </p:spPr>
      </p:pic>
    </p:spTree>
    <p:extLst>
      <p:ext uri="{BB962C8B-B14F-4D97-AF65-F5344CB8AC3E}">
        <p14:creationId xmlns:p14="http://schemas.microsoft.com/office/powerpoint/2010/main" val="283974207"/>
      </p:ext>
    </p:extLst>
  </p:cSld>
  <p:clrMapOvr>
    <a:masterClrMapping/>
  </p:clrMapOvr>
  <p:transition>
    <p:fade/>
  </p:transition>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4_color_background">
    <p:bg>
      <p:bgPr>
        <a:solidFill>
          <a:srgbClr val="002060"/>
        </a:solidFill>
        <a:effectLst/>
      </p:bgPr>
    </p:bg>
    <p:spTree>
      <p:nvGrpSpPr>
        <p:cNvPr id="1" name=""/>
        <p:cNvGrpSpPr/>
        <p:nvPr/>
      </p:nvGrpSpPr>
      <p:grpSpPr>
        <a:xfrm>
          <a:off x="0" y="0"/>
          <a:ext cx="0" cy="0"/>
          <a:chOff x="0" y="0"/>
          <a:chExt cx="0" cy="0"/>
        </a:xfrm>
      </p:grpSpPr>
      <p:sp>
        <p:nvSpPr>
          <p:cNvPr id="5" name="Text Placeholder 2"/>
          <p:cNvSpPr>
            <a:spLocks noGrp="1"/>
          </p:cNvSpPr>
          <p:nvPr>
            <p:ph type="body" idx="1"/>
          </p:nvPr>
        </p:nvSpPr>
        <p:spPr>
          <a:xfrm>
            <a:off x="457201" y="4425696"/>
            <a:ext cx="7772400" cy="426244"/>
          </a:xfrm>
          <a:prstGeom prst="rect">
            <a:avLst/>
          </a:prstGeom>
        </p:spPr>
        <p:txBody>
          <a:bodyPr anchor="b"/>
          <a:lstStyle>
            <a:lvl1pPr marL="0" indent="0" algn="l">
              <a:lnSpc>
                <a:spcPts val="2200"/>
              </a:lnSpc>
              <a:buNone/>
              <a:defRPr sz="2000" baseline="0">
                <a:solidFill>
                  <a:schemeClr val="bg2"/>
                </a:solidFill>
                <a:latin typeface="Calibri" pitchFamily="34"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endParaRPr lang="en-US"/>
          </a:p>
        </p:txBody>
      </p:sp>
      <p:pic>
        <p:nvPicPr>
          <p:cNvPr id="6" name="Pictur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1241297"/>
            <a:ext cx="9144000" cy="2441448"/>
          </a:xfrm>
          <a:prstGeom prst="rect">
            <a:avLst/>
          </a:prstGeom>
        </p:spPr>
      </p:pic>
    </p:spTree>
    <p:extLst>
      <p:ext uri="{BB962C8B-B14F-4D97-AF65-F5344CB8AC3E}">
        <p14:creationId xmlns:p14="http://schemas.microsoft.com/office/powerpoint/2010/main" val="980831841"/>
      </p:ext>
    </p:extLst>
  </p:cSld>
  <p:clrMapOvr>
    <a:masterClrMapping/>
  </p:clrMapOvr>
  <p:transition>
    <p:fade/>
  </p:transition>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5_color_background">
    <p:bg>
      <p:bgPr>
        <a:solidFill>
          <a:srgbClr val="993B25"/>
        </a:solidFill>
        <a:effectLst/>
      </p:bgPr>
    </p:bg>
    <p:spTree>
      <p:nvGrpSpPr>
        <p:cNvPr id="1" name=""/>
        <p:cNvGrpSpPr/>
        <p:nvPr/>
      </p:nvGrpSpPr>
      <p:grpSpPr>
        <a:xfrm>
          <a:off x="0" y="0"/>
          <a:ext cx="0" cy="0"/>
          <a:chOff x="0" y="0"/>
          <a:chExt cx="0" cy="0"/>
        </a:xfrm>
      </p:grpSpPr>
      <p:sp>
        <p:nvSpPr>
          <p:cNvPr id="5" name="Text Placeholder 2"/>
          <p:cNvSpPr>
            <a:spLocks noGrp="1"/>
          </p:cNvSpPr>
          <p:nvPr>
            <p:ph type="body" idx="1"/>
          </p:nvPr>
        </p:nvSpPr>
        <p:spPr>
          <a:xfrm>
            <a:off x="457201" y="4425696"/>
            <a:ext cx="7772400" cy="426244"/>
          </a:xfrm>
          <a:prstGeom prst="rect">
            <a:avLst/>
          </a:prstGeom>
        </p:spPr>
        <p:txBody>
          <a:bodyPr anchor="b"/>
          <a:lstStyle>
            <a:lvl1pPr marL="0" indent="0" algn="l">
              <a:lnSpc>
                <a:spcPts val="2200"/>
              </a:lnSpc>
              <a:buNone/>
              <a:defRPr sz="2000" baseline="0">
                <a:solidFill>
                  <a:schemeClr val="bg2"/>
                </a:solidFill>
                <a:latin typeface="Calibri" pitchFamily="34"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endParaRPr lang="en-US"/>
          </a:p>
        </p:txBody>
      </p:sp>
      <p:pic>
        <p:nvPicPr>
          <p:cNvPr id="6" name="Pictur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1241297"/>
            <a:ext cx="9144000" cy="2441448"/>
          </a:xfrm>
          <a:prstGeom prst="rect">
            <a:avLst/>
          </a:prstGeom>
        </p:spPr>
      </p:pic>
    </p:spTree>
    <p:extLst>
      <p:ext uri="{BB962C8B-B14F-4D97-AF65-F5344CB8AC3E}">
        <p14:creationId xmlns:p14="http://schemas.microsoft.com/office/powerpoint/2010/main" val="1373265666"/>
      </p:ext>
    </p:extLst>
  </p:cSld>
  <p:clrMapOvr>
    <a:masterClrMapping/>
  </p:clrMapOvr>
  <p:transition>
    <p:fade/>
  </p:transition>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3_TITLE">
    <p:spTree>
      <p:nvGrpSpPr>
        <p:cNvPr id="1" name=""/>
        <p:cNvGrpSpPr/>
        <p:nvPr/>
      </p:nvGrpSpPr>
      <p:grpSpPr>
        <a:xfrm>
          <a:off x="0" y="0"/>
          <a:ext cx="0" cy="0"/>
          <a:chOff x="0" y="0"/>
          <a:chExt cx="0" cy="0"/>
        </a:xfrm>
      </p:grpSpPr>
      <p:sp>
        <p:nvSpPr>
          <p:cNvPr id="8" name="Rectangle 7"/>
          <p:cNvSpPr>
            <a:spLocks noChangeArrowheads="1"/>
          </p:cNvSpPr>
          <p:nvPr userDrawn="1"/>
        </p:nvSpPr>
        <p:spPr bwMode="auto">
          <a:xfrm>
            <a:off x="0" y="158191"/>
            <a:ext cx="9144000" cy="717850"/>
          </a:xfrm>
          <a:prstGeom prst="rect">
            <a:avLst/>
          </a:prstGeom>
          <a:solidFill>
            <a:srgbClr val="17468F"/>
          </a:solidFill>
          <a:ln>
            <a:noFill/>
          </a:ln>
        </p:spPr>
        <p:txBody>
          <a:bodyPr vert="horz" wrap="square" lIns="60960" tIns="30480" rIns="60960" bIns="30480" numCol="1" anchor="t" anchorCtr="0" compatLnSpc="1">
            <a:prstTxWarp prst="textNoShape">
              <a:avLst/>
            </a:prstTxWarp>
          </a:bodyPr>
          <a:lstStyle/>
          <a:p>
            <a:endParaRPr lang="en-US" sz="1667"/>
          </a:p>
        </p:txBody>
      </p:sp>
      <p:sp>
        <p:nvSpPr>
          <p:cNvPr id="20" name="bk object 25"/>
          <p:cNvSpPr/>
          <p:nvPr userDrawn="1"/>
        </p:nvSpPr>
        <p:spPr>
          <a:xfrm>
            <a:off x="0" y="-11827"/>
            <a:ext cx="522365" cy="170018"/>
          </a:xfrm>
          <a:custGeom>
            <a:avLst/>
            <a:gdLst/>
            <a:ahLst/>
            <a:cxnLst/>
            <a:rect l="l" t="t" r="r" b="b"/>
            <a:pathLst>
              <a:path w="1047115" h="1413510">
                <a:moveTo>
                  <a:pt x="1046875" y="0"/>
                </a:moveTo>
                <a:lnTo>
                  <a:pt x="0" y="0"/>
                </a:lnTo>
                <a:lnTo>
                  <a:pt x="0" y="1412925"/>
                </a:lnTo>
                <a:lnTo>
                  <a:pt x="869393" y="1412925"/>
                </a:lnTo>
                <a:lnTo>
                  <a:pt x="1046875" y="0"/>
                </a:lnTo>
                <a:close/>
              </a:path>
            </a:pathLst>
          </a:custGeom>
          <a:solidFill>
            <a:srgbClr val="103064"/>
          </a:solidFill>
        </p:spPr>
        <p:txBody>
          <a:bodyPr wrap="square" lIns="0" tIns="0" rIns="0" bIns="0" rtlCol="0"/>
          <a:lstStyle/>
          <a:p>
            <a:endParaRPr/>
          </a:p>
        </p:txBody>
      </p:sp>
      <p:sp>
        <p:nvSpPr>
          <p:cNvPr id="21" name="bk object 26"/>
          <p:cNvSpPr/>
          <p:nvPr userDrawn="1"/>
        </p:nvSpPr>
        <p:spPr>
          <a:xfrm>
            <a:off x="340051" y="-11827"/>
            <a:ext cx="863535" cy="170018"/>
          </a:xfrm>
          <a:custGeom>
            <a:avLst/>
            <a:gdLst/>
            <a:ahLst/>
            <a:cxnLst/>
            <a:rect l="l" t="t" r="r" b="b"/>
            <a:pathLst>
              <a:path w="1731010" h="1413510">
                <a:moveTo>
                  <a:pt x="1730918" y="0"/>
                </a:moveTo>
                <a:lnTo>
                  <a:pt x="179633" y="0"/>
                </a:lnTo>
                <a:lnTo>
                  <a:pt x="0" y="1412925"/>
                </a:lnTo>
                <a:lnTo>
                  <a:pt x="1296345" y="1412925"/>
                </a:lnTo>
                <a:lnTo>
                  <a:pt x="1730918" y="0"/>
                </a:lnTo>
                <a:close/>
              </a:path>
            </a:pathLst>
          </a:custGeom>
          <a:solidFill>
            <a:srgbClr val="1D56B3"/>
          </a:solidFill>
        </p:spPr>
        <p:txBody>
          <a:bodyPr wrap="square" lIns="0" tIns="0" rIns="0" bIns="0" rtlCol="0"/>
          <a:lstStyle/>
          <a:p>
            <a:endParaRPr/>
          </a:p>
        </p:txBody>
      </p:sp>
      <p:sp>
        <p:nvSpPr>
          <p:cNvPr id="22" name="bk object 27"/>
          <p:cNvSpPr/>
          <p:nvPr userDrawn="1"/>
        </p:nvSpPr>
        <p:spPr>
          <a:xfrm>
            <a:off x="878274" y="-11827"/>
            <a:ext cx="1343452" cy="170018"/>
          </a:xfrm>
          <a:custGeom>
            <a:avLst/>
            <a:gdLst/>
            <a:ahLst/>
            <a:cxnLst/>
            <a:rect l="l" t="t" r="r" b="b"/>
            <a:pathLst>
              <a:path w="2693035" h="1413510">
                <a:moveTo>
                  <a:pt x="2692774" y="0"/>
                </a:moveTo>
                <a:lnTo>
                  <a:pt x="435654" y="0"/>
                </a:lnTo>
                <a:lnTo>
                  <a:pt x="0" y="1412925"/>
                </a:lnTo>
                <a:lnTo>
                  <a:pt x="1878492" y="1412925"/>
                </a:lnTo>
                <a:lnTo>
                  <a:pt x="2692774" y="0"/>
                </a:lnTo>
                <a:close/>
              </a:path>
            </a:pathLst>
          </a:custGeom>
          <a:solidFill>
            <a:srgbClr val="103064"/>
          </a:solidFill>
        </p:spPr>
        <p:txBody>
          <a:bodyPr wrap="square" lIns="0" tIns="0" rIns="0" bIns="0" rtlCol="0"/>
          <a:lstStyle/>
          <a:p>
            <a:endParaRPr/>
          </a:p>
        </p:txBody>
      </p:sp>
      <p:sp>
        <p:nvSpPr>
          <p:cNvPr id="23" name="bk object 28"/>
          <p:cNvSpPr/>
          <p:nvPr userDrawn="1"/>
        </p:nvSpPr>
        <p:spPr>
          <a:xfrm>
            <a:off x="1654598" y="-11827"/>
            <a:ext cx="1362458" cy="170018"/>
          </a:xfrm>
          <a:custGeom>
            <a:avLst/>
            <a:gdLst/>
            <a:ahLst/>
            <a:cxnLst/>
            <a:rect l="l" t="t" r="r" b="b"/>
            <a:pathLst>
              <a:path w="2731134" h="1413510">
                <a:moveTo>
                  <a:pt x="2730969" y="0"/>
                </a:moveTo>
                <a:lnTo>
                  <a:pt x="816445" y="0"/>
                </a:lnTo>
                <a:lnTo>
                  <a:pt x="0" y="1412925"/>
                </a:lnTo>
                <a:lnTo>
                  <a:pt x="1593978" y="1412925"/>
                </a:lnTo>
                <a:lnTo>
                  <a:pt x="2730969" y="0"/>
                </a:lnTo>
                <a:close/>
              </a:path>
            </a:pathLst>
          </a:custGeom>
          <a:solidFill>
            <a:srgbClr val="1E59B8"/>
          </a:solidFill>
        </p:spPr>
        <p:txBody>
          <a:bodyPr wrap="square" lIns="0" tIns="0" rIns="0" bIns="0" rtlCol="0"/>
          <a:lstStyle/>
          <a:p>
            <a:endParaRPr/>
          </a:p>
        </p:txBody>
      </p:sp>
      <p:sp>
        <p:nvSpPr>
          <p:cNvPr id="24" name="bk object 29"/>
          <p:cNvSpPr/>
          <p:nvPr userDrawn="1"/>
        </p:nvSpPr>
        <p:spPr>
          <a:xfrm>
            <a:off x="2304805" y="-11827"/>
            <a:ext cx="937659" cy="170018"/>
          </a:xfrm>
          <a:custGeom>
            <a:avLst/>
            <a:gdLst/>
            <a:ahLst/>
            <a:cxnLst/>
            <a:rect l="l" t="t" r="r" b="b"/>
            <a:pathLst>
              <a:path w="1879600" h="1413510">
                <a:moveTo>
                  <a:pt x="1879368" y="0"/>
                </a:moveTo>
                <a:lnTo>
                  <a:pt x="1140221" y="0"/>
                </a:lnTo>
                <a:lnTo>
                  <a:pt x="0" y="1412925"/>
                </a:lnTo>
                <a:lnTo>
                  <a:pt x="621900" y="1412925"/>
                </a:lnTo>
                <a:lnTo>
                  <a:pt x="1879368" y="0"/>
                </a:lnTo>
                <a:close/>
              </a:path>
            </a:pathLst>
          </a:custGeom>
          <a:solidFill>
            <a:srgbClr val="17468F"/>
          </a:solidFill>
        </p:spPr>
        <p:txBody>
          <a:bodyPr wrap="square" lIns="0" tIns="0" rIns="0" bIns="0" rtlCol="0"/>
          <a:lstStyle/>
          <a:p>
            <a:endParaRPr/>
          </a:p>
        </p:txBody>
      </p:sp>
      <p:sp>
        <p:nvSpPr>
          <p:cNvPr id="25" name="bk object 30"/>
          <p:cNvSpPr/>
          <p:nvPr userDrawn="1"/>
        </p:nvSpPr>
        <p:spPr>
          <a:xfrm>
            <a:off x="2554809" y="-11827"/>
            <a:ext cx="2483849" cy="170018"/>
          </a:xfrm>
          <a:custGeom>
            <a:avLst/>
            <a:gdLst/>
            <a:ahLst/>
            <a:cxnLst/>
            <a:rect l="l" t="t" r="r" b="b"/>
            <a:pathLst>
              <a:path w="4979034" h="1413510">
                <a:moveTo>
                  <a:pt x="4978576" y="0"/>
                </a:moveTo>
                <a:lnTo>
                  <a:pt x="1262846" y="0"/>
                </a:lnTo>
                <a:lnTo>
                  <a:pt x="0" y="1412925"/>
                </a:lnTo>
                <a:lnTo>
                  <a:pt x="3093828" y="1412925"/>
                </a:lnTo>
                <a:lnTo>
                  <a:pt x="4978576" y="0"/>
                </a:lnTo>
                <a:close/>
              </a:path>
            </a:pathLst>
          </a:custGeom>
          <a:solidFill>
            <a:srgbClr val="1E59B8"/>
          </a:solidFill>
        </p:spPr>
        <p:txBody>
          <a:bodyPr wrap="square" lIns="0" tIns="0" rIns="0" bIns="0" rtlCol="0"/>
          <a:lstStyle/>
          <a:p>
            <a:endParaRPr/>
          </a:p>
        </p:txBody>
      </p:sp>
      <p:sp>
        <p:nvSpPr>
          <p:cNvPr id="26" name="bk object 31"/>
          <p:cNvSpPr/>
          <p:nvPr userDrawn="1"/>
        </p:nvSpPr>
        <p:spPr>
          <a:xfrm>
            <a:off x="3835845" y="-11827"/>
            <a:ext cx="1915234" cy="170018"/>
          </a:xfrm>
          <a:custGeom>
            <a:avLst/>
            <a:gdLst/>
            <a:ahLst/>
            <a:cxnLst/>
            <a:rect l="l" t="t" r="r" b="b"/>
            <a:pathLst>
              <a:path w="3839209" h="1413510">
                <a:moveTo>
                  <a:pt x="3838727" y="0"/>
                </a:moveTo>
                <a:lnTo>
                  <a:pt x="1891189" y="0"/>
                </a:lnTo>
                <a:lnTo>
                  <a:pt x="0" y="1412925"/>
                </a:lnTo>
                <a:lnTo>
                  <a:pt x="1625414" y="1412925"/>
                </a:lnTo>
                <a:lnTo>
                  <a:pt x="3838727" y="0"/>
                </a:lnTo>
                <a:close/>
              </a:path>
            </a:pathLst>
          </a:custGeom>
          <a:solidFill>
            <a:srgbClr val="536DB3"/>
          </a:solidFill>
        </p:spPr>
        <p:txBody>
          <a:bodyPr wrap="square" lIns="0" tIns="0" rIns="0" bIns="0" rtlCol="0"/>
          <a:lstStyle/>
          <a:p>
            <a:endParaRPr/>
          </a:p>
        </p:txBody>
      </p:sp>
      <p:sp>
        <p:nvSpPr>
          <p:cNvPr id="27" name="bk object 32"/>
          <p:cNvSpPr/>
          <p:nvPr userDrawn="1"/>
        </p:nvSpPr>
        <p:spPr>
          <a:xfrm>
            <a:off x="4458868" y="-11827"/>
            <a:ext cx="4685132" cy="170018"/>
          </a:xfrm>
          <a:custGeom>
            <a:avLst/>
            <a:gdLst/>
            <a:ahLst/>
            <a:cxnLst/>
            <a:rect l="l" t="t" r="r" b="b"/>
            <a:pathLst>
              <a:path w="9391650" h="1413510">
                <a:moveTo>
                  <a:pt x="9391076" y="0"/>
                </a:moveTo>
                <a:lnTo>
                  <a:pt x="2213316" y="0"/>
                </a:lnTo>
                <a:lnTo>
                  <a:pt x="0" y="1412929"/>
                </a:lnTo>
                <a:lnTo>
                  <a:pt x="9391076" y="1412929"/>
                </a:lnTo>
                <a:lnTo>
                  <a:pt x="9391076" y="0"/>
                </a:lnTo>
                <a:close/>
              </a:path>
            </a:pathLst>
          </a:custGeom>
          <a:gradFill>
            <a:gsLst>
              <a:gs pos="0">
                <a:srgbClr val="103064"/>
              </a:gs>
              <a:gs pos="100000">
                <a:srgbClr val="17468F"/>
              </a:gs>
            </a:gsLst>
            <a:lin ang="0" scaled="0"/>
          </a:gradFill>
        </p:spPr>
        <p:txBody>
          <a:bodyPr wrap="square" lIns="0" tIns="0" rIns="0" bIns="0" rtlCol="0"/>
          <a:lstStyle/>
          <a:p>
            <a:endParaRPr/>
          </a:p>
        </p:txBody>
      </p:sp>
      <p:cxnSp>
        <p:nvCxnSpPr>
          <p:cNvPr id="28" name="Straight Connector 27"/>
          <p:cNvCxnSpPr/>
          <p:nvPr userDrawn="1"/>
        </p:nvCxnSpPr>
        <p:spPr>
          <a:xfrm>
            <a:off x="0" y="158191"/>
            <a:ext cx="9144000" cy="0"/>
          </a:xfrm>
          <a:prstGeom prst="line">
            <a:avLst/>
          </a:prstGeom>
          <a:ln w="9525">
            <a:solidFill>
              <a:srgbClr val="536DB3"/>
            </a:solidFill>
          </a:ln>
        </p:spPr>
        <p:style>
          <a:lnRef idx="1">
            <a:schemeClr val="accent1"/>
          </a:lnRef>
          <a:fillRef idx="0">
            <a:schemeClr val="accent1"/>
          </a:fillRef>
          <a:effectRef idx="0">
            <a:schemeClr val="accent1"/>
          </a:effectRef>
          <a:fontRef idx="minor">
            <a:schemeClr val="tx1"/>
          </a:fontRef>
        </p:style>
      </p:cxnSp>
      <p:sp>
        <p:nvSpPr>
          <p:cNvPr id="11" name="Title 1"/>
          <p:cNvSpPr>
            <a:spLocks noGrp="1"/>
          </p:cNvSpPr>
          <p:nvPr userDrawn="1">
            <p:ph type="title"/>
          </p:nvPr>
        </p:nvSpPr>
        <p:spPr>
          <a:xfrm>
            <a:off x="457200" y="956741"/>
            <a:ext cx="8229600" cy="866834"/>
          </a:xfrm>
          <a:prstGeom prst="rect">
            <a:avLst/>
          </a:prstGeom>
        </p:spPr>
        <p:txBody>
          <a:bodyPr/>
          <a:lstStyle>
            <a:lvl1pPr algn="l">
              <a:lnSpc>
                <a:spcPts val="3000"/>
              </a:lnSpc>
              <a:defRPr sz="2800" b="1" baseline="0">
                <a:solidFill>
                  <a:srgbClr val="0039A6"/>
                </a:solidFill>
                <a:effectLst/>
                <a:latin typeface="Calibri" pitchFamily="34" charset="0"/>
              </a:defRPr>
            </a:lvl1pPr>
          </a:lstStyle>
          <a:p>
            <a:endParaRPr lang="en-US"/>
          </a:p>
        </p:txBody>
      </p:sp>
      <p:sp>
        <p:nvSpPr>
          <p:cNvPr id="5" name="Subtitle 2"/>
          <p:cNvSpPr>
            <a:spLocks noGrp="1"/>
          </p:cNvSpPr>
          <p:nvPr userDrawn="1">
            <p:ph type="subTitle" idx="1"/>
          </p:nvPr>
        </p:nvSpPr>
        <p:spPr>
          <a:xfrm>
            <a:off x="457200" y="2061700"/>
            <a:ext cx="6400800" cy="342900"/>
          </a:xfrm>
          <a:prstGeom prst="rect">
            <a:avLst/>
          </a:prstGeom>
        </p:spPr>
        <p:txBody>
          <a:bodyPr/>
          <a:lstStyle>
            <a:lvl1pPr marL="0" indent="0" algn="l">
              <a:buNone/>
              <a:defRPr sz="2000" b="1" baseline="0">
                <a:solidFill>
                  <a:srgbClr val="0039A6"/>
                </a:solidFill>
                <a:effectLst/>
                <a:latin typeface="Calibri"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endParaRPr lang="en-US"/>
          </a:p>
        </p:txBody>
      </p:sp>
      <p:sp>
        <p:nvSpPr>
          <p:cNvPr id="9" name="Text Placeholder 8"/>
          <p:cNvSpPr>
            <a:spLocks noGrp="1"/>
          </p:cNvSpPr>
          <p:nvPr userDrawn="1">
            <p:ph type="body" sz="quarter" idx="10"/>
          </p:nvPr>
        </p:nvSpPr>
        <p:spPr>
          <a:xfrm>
            <a:off x="457200" y="2876702"/>
            <a:ext cx="6400800" cy="971550"/>
          </a:xfrm>
          <a:prstGeom prst="rect">
            <a:avLst/>
          </a:prstGeom>
        </p:spPr>
        <p:txBody>
          <a:bodyPr/>
          <a:lstStyle>
            <a:lvl1pPr marL="0" indent="0" algn="l">
              <a:lnSpc>
                <a:spcPts val="2000"/>
              </a:lnSpc>
              <a:buNone/>
              <a:defRPr sz="1800" baseline="0">
                <a:solidFill>
                  <a:srgbClr val="0039A6"/>
                </a:solidFill>
                <a:latin typeface="Calibri" pitchFamily="34" charset="0"/>
              </a:defRPr>
            </a:lvl1pPr>
            <a:lvl2pPr algn="ctr">
              <a:defRPr>
                <a:solidFill>
                  <a:schemeClr val="tx2"/>
                </a:solidFill>
              </a:defRPr>
            </a:lvl2pPr>
            <a:lvl3pPr algn="ctr">
              <a:defRPr>
                <a:solidFill>
                  <a:schemeClr val="tx2"/>
                </a:solidFill>
              </a:defRPr>
            </a:lvl3pPr>
            <a:lvl4pPr algn="ctr">
              <a:defRPr>
                <a:solidFill>
                  <a:schemeClr val="tx2"/>
                </a:solidFill>
              </a:defRPr>
            </a:lvl4pPr>
            <a:lvl5pPr algn="ctr">
              <a:defRPr>
                <a:solidFill>
                  <a:schemeClr val="tx2"/>
                </a:solidFill>
              </a:defRPr>
            </a:lvl5pPr>
          </a:lstStyle>
          <a:p>
            <a:pPr lvl="0"/>
            <a:endParaRPr lang="en-US"/>
          </a:p>
        </p:txBody>
      </p:sp>
      <p:sp>
        <p:nvSpPr>
          <p:cNvPr id="10" name="TextBox 9"/>
          <p:cNvSpPr txBox="1"/>
          <p:nvPr userDrawn="1"/>
        </p:nvSpPr>
        <p:spPr>
          <a:xfrm>
            <a:off x="457200" y="162542"/>
            <a:ext cx="6903076" cy="369332"/>
          </a:xfrm>
          <a:prstGeom prst="rect">
            <a:avLst/>
          </a:prstGeom>
          <a:noFill/>
        </p:spPr>
        <p:txBody>
          <a:bodyPr wrap="square" rtlCol="0">
            <a:spAutoFit/>
          </a:bodyPr>
          <a:lstStyle/>
          <a:p>
            <a:r>
              <a:rPr lang="en-US" b="1">
                <a:solidFill>
                  <a:schemeClr val="tx2">
                    <a:lumMod val="95000"/>
                  </a:schemeClr>
                </a:solidFill>
                <a:latin typeface="Calibri" panose="020F0502020204030204" pitchFamily="34" charset="0"/>
              </a:rPr>
              <a:t>Centers for Disease Control and Prevention</a:t>
            </a:r>
          </a:p>
        </p:txBody>
      </p:sp>
      <p:pic>
        <p:nvPicPr>
          <p:cNvPr id="2" name="Picture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716185" y="63513"/>
            <a:ext cx="1225267" cy="702137"/>
          </a:xfrm>
          <a:prstGeom prst="rect">
            <a:avLst/>
          </a:prstGeom>
        </p:spPr>
      </p:pic>
    </p:spTree>
    <p:extLst>
      <p:ext uri="{BB962C8B-B14F-4D97-AF65-F5344CB8AC3E}">
        <p14:creationId xmlns:p14="http://schemas.microsoft.com/office/powerpoint/2010/main" val="2127049382"/>
      </p:ext>
    </p:extLst>
  </p:cSld>
  <p:clrMapOvr>
    <a:masterClrMapping/>
  </p:clrMapOvr>
  <p:transition>
    <p:fade/>
  </p:transition>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1_DATA SLIDE">
    <p:spTree>
      <p:nvGrpSpPr>
        <p:cNvPr id="1" name=""/>
        <p:cNvGrpSpPr/>
        <p:nvPr/>
      </p:nvGrpSpPr>
      <p:grpSpPr>
        <a:xfrm>
          <a:off x="0" y="0"/>
          <a:ext cx="0" cy="0"/>
          <a:chOff x="0" y="0"/>
          <a:chExt cx="0" cy="0"/>
        </a:xfrm>
      </p:grpSpPr>
      <p:grpSp>
        <p:nvGrpSpPr>
          <p:cNvPr id="7" name="Group 6"/>
          <p:cNvGrpSpPr/>
          <p:nvPr userDrawn="1"/>
        </p:nvGrpSpPr>
        <p:grpSpPr>
          <a:xfrm>
            <a:off x="0" y="5052830"/>
            <a:ext cx="9144000" cy="91188"/>
            <a:chOff x="-4727795" y="10151256"/>
            <a:chExt cx="21930367" cy="545666"/>
          </a:xfrm>
        </p:grpSpPr>
        <p:sp>
          <p:nvSpPr>
            <p:cNvPr id="8" name="Rectangle 7"/>
            <p:cNvSpPr>
              <a:spLocks noChangeArrowheads="1"/>
            </p:cNvSpPr>
            <p:nvPr userDrawn="1"/>
          </p:nvSpPr>
          <p:spPr bwMode="auto">
            <a:xfrm>
              <a:off x="9860470" y="10151256"/>
              <a:ext cx="1446394" cy="545666"/>
            </a:xfrm>
            <a:prstGeom prst="rect">
              <a:avLst/>
            </a:prstGeom>
            <a:solidFill>
              <a:srgbClr val="993B25"/>
            </a:solidFill>
            <a:ln>
              <a:noFill/>
            </a:ln>
          </p:spPr>
          <p:txBody>
            <a:bodyPr vert="horz" wrap="square" lIns="60960" tIns="30480" rIns="60960" bIns="30480" numCol="1" anchor="t" anchorCtr="0" compatLnSpc="1">
              <a:prstTxWarp prst="textNoShape">
                <a:avLst/>
              </a:prstTxWarp>
            </a:bodyPr>
            <a:lstStyle/>
            <a:p>
              <a:endParaRPr lang="en-US" sz="1667"/>
            </a:p>
          </p:txBody>
        </p:sp>
        <p:sp>
          <p:nvSpPr>
            <p:cNvPr id="9" name="Rectangle 8"/>
            <p:cNvSpPr>
              <a:spLocks noChangeArrowheads="1"/>
            </p:cNvSpPr>
            <p:nvPr userDrawn="1"/>
          </p:nvSpPr>
          <p:spPr bwMode="auto">
            <a:xfrm>
              <a:off x="11288002" y="10151256"/>
              <a:ext cx="1446394" cy="545666"/>
            </a:xfrm>
            <a:prstGeom prst="rect">
              <a:avLst/>
            </a:prstGeom>
            <a:solidFill>
              <a:srgbClr val="7F8080"/>
            </a:solidFill>
            <a:ln>
              <a:noFill/>
            </a:ln>
          </p:spPr>
          <p:txBody>
            <a:bodyPr vert="horz" wrap="square" lIns="60960" tIns="30480" rIns="60960" bIns="30480" numCol="1" anchor="t" anchorCtr="0" compatLnSpc="1">
              <a:prstTxWarp prst="textNoShape">
                <a:avLst/>
              </a:prstTxWarp>
            </a:bodyPr>
            <a:lstStyle/>
            <a:p>
              <a:endParaRPr lang="en-US" sz="1667"/>
            </a:p>
          </p:txBody>
        </p:sp>
        <p:sp>
          <p:nvSpPr>
            <p:cNvPr id="10" name="Rectangle 9"/>
            <p:cNvSpPr>
              <a:spLocks noChangeArrowheads="1"/>
            </p:cNvSpPr>
            <p:nvPr userDrawn="1"/>
          </p:nvSpPr>
          <p:spPr bwMode="auto">
            <a:xfrm>
              <a:off x="12734393" y="10151256"/>
              <a:ext cx="1447572" cy="545666"/>
            </a:xfrm>
            <a:prstGeom prst="rect">
              <a:avLst/>
            </a:prstGeom>
            <a:solidFill>
              <a:srgbClr val="536DB3"/>
            </a:solidFill>
            <a:ln>
              <a:noFill/>
            </a:ln>
          </p:spPr>
          <p:txBody>
            <a:bodyPr vert="horz" wrap="square" lIns="60960" tIns="30480" rIns="60960" bIns="30480" numCol="1" anchor="t" anchorCtr="0" compatLnSpc="1">
              <a:prstTxWarp prst="textNoShape">
                <a:avLst/>
              </a:prstTxWarp>
            </a:bodyPr>
            <a:lstStyle/>
            <a:p>
              <a:endParaRPr lang="en-US" sz="1667"/>
            </a:p>
          </p:txBody>
        </p:sp>
        <p:sp>
          <p:nvSpPr>
            <p:cNvPr id="11" name="Rectangle 10"/>
            <p:cNvSpPr>
              <a:spLocks noChangeArrowheads="1"/>
            </p:cNvSpPr>
            <p:nvPr userDrawn="1"/>
          </p:nvSpPr>
          <p:spPr bwMode="auto">
            <a:xfrm>
              <a:off x="14148766" y="10151256"/>
              <a:ext cx="3053806" cy="545666"/>
            </a:xfrm>
            <a:prstGeom prst="rect">
              <a:avLst/>
            </a:prstGeom>
            <a:solidFill>
              <a:srgbClr val="17468F"/>
            </a:solidFill>
            <a:ln>
              <a:noFill/>
            </a:ln>
          </p:spPr>
          <p:txBody>
            <a:bodyPr vert="horz" wrap="square" lIns="60960" tIns="30480" rIns="60960" bIns="30480" numCol="1" anchor="t" anchorCtr="0" compatLnSpc="1">
              <a:prstTxWarp prst="textNoShape">
                <a:avLst/>
              </a:prstTxWarp>
            </a:bodyPr>
            <a:lstStyle/>
            <a:p>
              <a:endParaRPr lang="en-US" sz="1667"/>
            </a:p>
          </p:txBody>
        </p:sp>
        <p:sp>
          <p:nvSpPr>
            <p:cNvPr id="12" name="Rectangle 20"/>
            <p:cNvSpPr>
              <a:spLocks noChangeArrowheads="1"/>
            </p:cNvSpPr>
            <p:nvPr userDrawn="1"/>
          </p:nvSpPr>
          <p:spPr bwMode="auto">
            <a:xfrm>
              <a:off x="-4727795" y="10151256"/>
              <a:ext cx="13620736" cy="545666"/>
            </a:xfrm>
            <a:prstGeom prst="rect">
              <a:avLst/>
            </a:prstGeom>
            <a:solidFill>
              <a:srgbClr val="17468F"/>
            </a:solidFill>
            <a:ln>
              <a:noFill/>
            </a:ln>
          </p:spPr>
          <p:txBody>
            <a:bodyPr vert="horz" wrap="square" lIns="60960" tIns="30480" rIns="60960" bIns="30480" numCol="1" anchor="t" anchorCtr="0" compatLnSpc="1">
              <a:prstTxWarp prst="textNoShape">
                <a:avLst/>
              </a:prstTxWarp>
            </a:bodyPr>
            <a:lstStyle/>
            <a:p>
              <a:endParaRPr lang="en-US" sz="1667"/>
            </a:p>
          </p:txBody>
        </p:sp>
        <p:sp>
          <p:nvSpPr>
            <p:cNvPr id="13" name="Rectangle 12"/>
            <p:cNvSpPr>
              <a:spLocks noChangeArrowheads="1"/>
            </p:cNvSpPr>
            <p:nvPr userDrawn="1"/>
          </p:nvSpPr>
          <p:spPr bwMode="auto">
            <a:xfrm>
              <a:off x="8417613" y="10151256"/>
              <a:ext cx="1446394" cy="545666"/>
            </a:xfrm>
            <a:prstGeom prst="rect">
              <a:avLst/>
            </a:prstGeom>
            <a:solidFill>
              <a:srgbClr val="007D57"/>
            </a:solidFill>
            <a:ln>
              <a:noFill/>
            </a:ln>
          </p:spPr>
          <p:txBody>
            <a:bodyPr vert="horz" wrap="square" lIns="60960" tIns="30480" rIns="60960" bIns="30480" numCol="1" anchor="t" anchorCtr="0" compatLnSpc="1">
              <a:prstTxWarp prst="textNoShape">
                <a:avLst/>
              </a:prstTxWarp>
            </a:bodyPr>
            <a:lstStyle/>
            <a:p>
              <a:endParaRPr lang="en-US" sz="1667"/>
            </a:p>
          </p:txBody>
        </p:sp>
      </p:grpSp>
      <p:sp>
        <p:nvSpPr>
          <p:cNvPr id="2" name="Title 1"/>
          <p:cNvSpPr>
            <a:spLocks noGrp="1"/>
          </p:cNvSpPr>
          <p:nvPr>
            <p:ph type="title" hasCustomPrompt="1"/>
          </p:nvPr>
        </p:nvSpPr>
        <p:spPr>
          <a:xfrm>
            <a:off x="457200" y="205979"/>
            <a:ext cx="8229600" cy="857250"/>
          </a:xfrm>
          <a:prstGeom prst="rect">
            <a:avLst/>
          </a:prstGeom>
        </p:spPr>
        <p:txBody>
          <a:bodyPr anchor="b" anchorCtr="0"/>
          <a:lstStyle>
            <a:lvl1pPr algn="l">
              <a:lnSpc>
                <a:spcPts val="3000"/>
              </a:lnSpc>
              <a:defRPr sz="2800" b="1" baseline="0">
                <a:solidFill>
                  <a:srgbClr val="0039A6"/>
                </a:solidFill>
                <a:effectLst/>
                <a:latin typeface="Calibri" pitchFamily="34" charset="0"/>
              </a:defRPr>
            </a:lvl1pPr>
          </a:lstStyle>
          <a:p>
            <a:r>
              <a:rPr lang="en-US"/>
              <a:t>Bottom band: OD</a:t>
            </a:r>
          </a:p>
        </p:txBody>
      </p:sp>
      <p:sp>
        <p:nvSpPr>
          <p:cNvPr id="5" name="Text Placeholder 7"/>
          <p:cNvSpPr>
            <a:spLocks noGrp="1"/>
          </p:cNvSpPr>
          <p:nvPr>
            <p:ph type="body" sz="quarter" idx="10"/>
          </p:nvPr>
        </p:nvSpPr>
        <p:spPr>
          <a:xfrm>
            <a:off x="457200" y="1158875"/>
            <a:ext cx="8229600" cy="3341688"/>
          </a:xfrm>
        </p:spPr>
        <p:txBody>
          <a:bodyPr/>
          <a:lstStyle>
            <a:lvl1pPr marL="342900" indent="-342900">
              <a:buClr>
                <a:srgbClr val="005DAA"/>
              </a:buClr>
              <a:buFont typeface="Wingdings" panose="05000000000000000000" pitchFamily="2" charset="2"/>
              <a:buChar char="§"/>
              <a:defRPr sz="2000">
                <a:solidFill>
                  <a:schemeClr val="accent4">
                    <a:lumMod val="75000"/>
                  </a:schemeClr>
                </a:solidFill>
              </a:defRPr>
            </a:lvl1pPr>
            <a:lvl2pPr>
              <a:buClr>
                <a:srgbClr val="532E63"/>
              </a:buClr>
              <a:defRPr sz="2000">
                <a:solidFill>
                  <a:schemeClr val="accent4">
                    <a:lumMod val="75000"/>
                  </a:schemeClr>
                </a:solidFill>
              </a:defRPr>
            </a:lvl2pPr>
            <a:lvl3pPr>
              <a:buClr>
                <a:srgbClr val="9A3B26"/>
              </a:buClr>
              <a:defRPr sz="2000">
                <a:solidFill>
                  <a:schemeClr val="accent4">
                    <a:lumMod val="75000"/>
                  </a:schemeClr>
                </a:solidFill>
              </a:defRPr>
            </a:lvl3pPr>
            <a:lvl4pPr>
              <a:defRPr sz="2000">
                <a:solidFill>
                  <a:schemeClr val="accent4">
                    <a:lumMod val="75000"/>
                  </a:schemeClr>
                </a:solidFill>
              </a:defRPr>
            </a:lvl4pPr>
            <a:lvl5pPr>
              <a:defRPr sz="2000">
                <a:solidFill>
                  <a:schemeClr val="accent4">
                    <a:lumMod val="75000"/>
                  </a:schemeClr>
                </a:solidFill>
              </a:defRPr>
            </a:lvl5pPr>
          </a:lstStyle>
          <a:p>
            <a:pPr lvl="0"/>
            <a:r>
              <a:rPr lang="en-US"/>
              <a:t>Click to edit Master text styles</a:t>
            </a:r>
          </a:p>
          <a:p>
            <a:pPr lvl="1"/>
            <a:r>
              <a:rPr lang="en-US"/>
              <a:t>Second level</a:t>
            </a:r>
          </a:p>
          <a:p>
            <a:pPr lvl="2"/>
            <a:r>
              <a:rPr lang="en-US"/>
              <a:t>Third level</a:t>
            </a:r>
          </a:p>
        </p:txBody>
      </p:sp>
    </p:spTree>
    <p:extLst>
      <p:ext uri="{BB962C8B-B14F-4D97-AF65-F5344CB8AC3E}">
        <p14:creationId xmlns:p14="http://schemas.microsoft.com/office/powerpoint/2010/main" val="1708526000"/>
      </p:ext>
    </p:extLst>
  </p:cSld>
  <p:clrMapOvr>
    <a:masterClrMapping/>
  </p:clrMapOvr>
  <p:transition>
    <p:fade/>
  </p:transition>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1_DATA SLIDE 2 column">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a:prstGeom prst="rect">
            <a:avLst/>
          </a:prstGeom>
        </p:spPr>
        <p:txBody>
          <a:bodyPr anchor="b" anchorCtr="0"/>
          <a:lstStyle>
            <a:lvl1pPr algn="l">
              <a:lnSpc>
                <a:spcPts val="3000"/>
              </a:lnSpc>
              <a:defRPr sz="2800" b="1" baseline="0">
                <a:solidFill>
                  <a:srgbClr val="0039A6"/>
                </a:solidFill>
                <a:effectLst/>
                <a:latin typeface="Calibri" pitchFamily="34" charset="0"/>
              </a:defRPr>
            </a:lvl1pPr>
          </a:lstStyle>
          <a:p>
            <a:endParaRPr lang="en-US"/>
          </a:p>
        </p:txBody>
      </p:sp>
      <p:sp>
        <p:nvSpPr>
          <p:cNvPr id="3" name="Content Placeholder 2"/>
          <p:cNvSpPr>
            <a:spLocks noGrp="1"/>
          </p:cNvSpPr>
          <p:nvPr>
            <p:ph idx="1"/>
          </p:nvPr>
        </p:nvSpPr>
        <p:spPr>
          <a:xfrm>
            <a:off x="457200" y="1200151"/>
            <a:ext cx="3879669" cy="3143250"/>
          </a:xfrm>
          <a:prstGeom prst="rect">
            <a:avLst/>
          </a:prstGeom>
        </p:spPr>
        <p:txBody>
          <a:bodyPr/>
          <a:lstStyle>
            <a:lvl1pPr marL="342900" indent="-342900">
              <a:buClr>
                <a:srgbClr val="541900"/>
              </a:buClr>
              <a:buSzPct val="70000"/>
              <a:buFont typeface="Wingdings" panose="05000000000000000000" pitchFamily="2" charset="2"/>
              <a:buChar char="§"/>
              <a:defRPr sz="2400" b="1" baseline="0">
                <a:solidFill>
                  <a:srgbClr val="000000"/>
                </a:solidFill>
                <a:latin typeface="Calibri" pitchFamily="34" charset="0"/>
              </a:defRPr>
            </a:lvl1pPr>
            <a:lvl2pPr marL="742950" indent="-285750">
              <a:buClr>
                <a:srgbClr val="005984"/>
              </a:buClr>
              <a:buSzPct val="100000"/>
              <a:buFont typeface="Arial" panose="020B0604020202020204" pitchFamily="34" charset="0"/>
              <a:buChar char="•"/>
              <a:defRPr sz="2000">
                <a:solidFill>
                  <a:schemeClr val="accent4">
                    <a:lumMod val="75000"/>
                  </a:schemeClr>
                </a:solidFill>
              </a:defRPr>
            </a:lvl2pPr>
            <a:lvl3pPr>
              <a:buClrTx/>
              <a:buSzPct val="100000"/>
              <a:buFont typeface="Arial" pitchFamily="34" charset="0"/>
              <a:buChar char="•"/>
              <a:defRPr sz="1800">
                <a:solidFill>
                  <a:schemeClr val="accent4">
                    <a:lumMod val="75000"/>
                  </a:schemeClr>
                </a:solidFill>
              </a:defRPr>
            </a:lvl3pPr>
            <a:lvl4pPr>
              <a:buClr>
                <a:schemeClr val="bg1"/>
              </a:buClr>
              <a:buSzPct val="70000"/>
              <a:buFont typeface="Courier New" pitchFamily="49" charset="0"/>
              <a:buChar char="o"/>
              <a:defRPr sz="1800" baseline="0">
                <a:solidFill>
                  <a:schemeClr val="bg2"/>
                </a:solidFill>
              </a:defRPr>
            </a:lvl4pPr>
            <a:lvl5pPr>
              <a:buClr>
                <a:schemeClr val="bg1"/>
              </a:buClr>
              <a:buSzPct val="70000"/>
              <a:buFont typeface="Arial" pitchFamily="34" charset="0"/>
              <a:buChar char="•"/>
              <a:defRPr sz="1800">
                <a:solidFill>
                  <a:schemeClr val="bg2"/>
                </a:solidFill>
              </a:defRPr>
            </a:lvl5pPr>
          </a:lstStyle>
          <a:p>
            <a:pPr lvl="2"/>
            <a:endParaRPr lang="en-US"/>
          </a:p>
          <a:p>
            <a:pPr lvl="0"/>
            <a:endParaRPr lang="en-US"/>
          </a:p>
          <a:p>
            <a:pPr lvl="2"/>
            <a:endParaRPr lang="en-US"/>
          </a:p>
          <a:p>
            <a:pPr lvl="1"/>
            <a:endParaRPr lang="en-US"/>
          </a:p>
          <a:p>
            <a:pPr lvl="1"/>
            <a:endParaRPr lang="en-US"/>
          </a:p>
          <a:p>
            <a:pPr lvl="1"/>
            <a:endParaRPr lang="en-US"/>
          </a:p>
        </p:txBody>
      </p:sp>
      <p:sp>
        <p:nvSpPr>
          <p:cNvPr id="13" name="Content Placeholder 2"/>
          <p:cNvSpPr>
            <a:spLocks noGrp="1"/>
          </p:cNvSpPr>
          <p:nvPr userDrawn="1">
            <p:ph idx="10"/>
          </p:nvPr>
        </p:nvSpPr>
        <p:spPr>
          <a:xfrm>
            <a:off x="4807131" y="1200151"/>
            <a:ext cx="3879669" cy="3143250"/>
          </a:xfrm>
          <a:prstGeom prst="rect">
            <a:avLst/>
          </a:prstGeom>
        </p:spPr>
        <p:txBody>
          <a:bodyPr/>
          <a:lstStyle>
            <a:lvl1pPr marL="342900" indent="-342900">
              <a:buClr>
                <a:srgbClr val="541900"/>
              </a:buClr>
              <a:buSzPct val="70000"/>
              <a:buFont typeface="Wingdings" panose="05000000000000000000" pitchFamily="2" charset="2"/>
              <a:buChar char="§"/>
              <a:defRPr sz="2400" b="1" baseline="0">
                <a:solidFill>
                  <a:srgbClr val="000000"/>
                </a:solidFill>
                <a:latin typeface="Calibri" pitchFamily="34" charset="0"/>
              </a:defRPr>
            </a:lvl1pPr>
            <a:lvl2pPr marL="742950" indent="-285750">
              <a:buClr>
                <a:srgbClr val="005984"/>
              </a:buClr>
              <a:buSzPct val="100000"/>
              <a:buFont typeface="Arial" panose="020B0604020202020204" pitchFamily="34" charset="0"/>
              <a:buChar char="•"/>
              <a:defRPr sz="2000">
                <a:solidFill>
                  <a:schemeClr val="accent4">
                    <a:lumMod val="75000"/>
                  </a:schemeClr>
                </a:solidFill>
              </a:defRPr>
            </a:lvl2pPr>
            <a:lvl3pPr>
              <a:buClrTx/>
              <a:buSzPct val="100000"/>
              <a:buFont typeface="Arial" pitchFamily="34" charset="0"/>
              <a:buChar char="•"/>
              <a:defRPr sz="1800">
                <a:solidFill>
                  <a:schemeClr val="accent4">
                    <a:lumMod val="75000"/>
                  </a:schemeClr>
                </a:solidFill>
              </a:defRPr>
            </a:lvl3pPr>
            <a:lvl4pPr>
              <a:buClr>
                <a:schemeClr val="bg1"/>
              </a:buClr>
              <a:buSzPct val="70000"/>
              <a:buFont typeface="Courier New" pitchFamily="49" charset="0"/>
              <a:buChar char="o"/>
              <a:defRPr sz="1800" baseline="0">
                <a:solidFill>
                  <a:schemeClr val="bg2"/>
                </a:solidFill>
              </a:defRPr>
            </a:lvl4pPr>
            <a:lvl5pPr>
              <a:buClr>
                <a:schemeClr val="bg1"/>
              </a:buClr>
              <a:buSzPct val="70000"/>
              <a:buFont typeface="Arial" pitchFamily="34" charset="0"/>
              <a:buChar char="•"/>
              <a:defRPr sz="1800">
                <a:solidFill>
                  <a:schemeClr val="bg2"/>
                </a:solidFill>
              </a:defRPr>
            </a:lvl5pPr>
          </a:lstStyle>
          <a:p>
            <a:pPr lvl="2"/>
            <a:endParaRPr lang="en-US"/>
          </a:p>
          <a:p>
            <a:pPr lvl="0"/>
            <a:endParaRPr lang="en-US"/>
          </a:p>
          <a:p>
            <a:pPr lvl="2"/>
            <a:endParaRPr lang="en-US"/>
          </a:p>
          <a:p>
            <a:pPr lvl="1"/>
            <a:endParaRPr lang="en-US"/>
          </a:p>
          <a:p>
            <a:pPr lvl="1"/>
            <a:endParaRPr lang="en-US"/>
          </a:p>
          <a:p>
            <a:pPr lvl="1"/>
            <a:endParaRPr lang="en-US"/>
          </a:p>
        </p:txBody>
      </p:sp>
      <p:pic>
        <p:nvPicPr>
          <p:cNvPr id="4" name="Picture 3"/>
          <p:cNvPicPr>
            <a:picLocks noChangeAspect="1"/>
          </p:cNvPicPr>
          <p:nvPr userDrawn="1"/>
        </p:nvPicPr>
        <p:blipFill rotWithShape="1">
          <a:blip r:embed="rId2" cstate="print">
            <a:extLst>
              <a:ext uri="{28A0092B-C50C-407E-A947-70E740481C1C}">
                <a14:useLocalDpi xmlns:a14="http://schemas.microsoft.com/office/drawing/2010/main" val="0"/>
              </a:ext>
            </a:extLst>
          </a:blip>
          <a:srcRect t="89544"/>
          <a:stretch/>
        </p:blipFill>
        <p:spPr>
          <a:xfrm>
            <a:off x="0" y="5039853"/>
            <a:ext cx="9144000" cy="112810"/>
          </a:xfrm>
          <a:prstGeom prst="rect">
            <a:avLst/>
          </a:prstGeom>
        </p:spPr>
      </p:pic>
      <p:grpSp>
        <p:nvGrpSpPr>
          <p:cNvPr id="7" name="Group 6"/>
          <p:cNvGrpSpPr/>
          <p:nvPr userDrawn="1"/>
        </p:nvGrpSpPr>
        <p:grpSpPr>
          <a:xfrm>
            <a:off x="0" y="5045515"/>
            <a:ext cx="9144000" cy="91188"/>
            <a:chOff x="-4727795" y="10151256"/>
            <a:chExt cx="21930367" cy="545666"/>
          </a:xfrm>
        </p:grpSpPr>
        <p:sp>
          <p:nvSpPr>
            <p:cNvPr id="8" name="Rectangle 7"/>
            <p:cNvSpPr>
              <a:spLocks noChangeArrowheads="1"/>
            </p:cNvSpPr>
            <p:nvPr userDrawn="1"/>
          </p:nvSpPr>
          <p:spPr bwMode="auto">
            <a:xfrm>
              <a:off x="9860470" y="10151256"/>
              <a:ext cx="1446394" cy="545666"/>
            </a:xfrm>
            <a:prstGeom prst="rect">
              <a:avLst/>
            </a:prstGeom>
            <a:solidFill>
              <a:srgbClr val="993B25"/>
            </a:solidFill>
            <a:ln>
              <a:noFill/>
            </a:ln>
          </p:spPr>
          <p:txBody>
            <a:bodyPr vert="horz" wrap="square" lIns="60960" tIns="30480" rIns="60960" bIns="30480" numCol="1" anchor="t" anchorCtr="0" compatLnSpc="1">
              <a:prstTxWarp prst="textNoShape">
                <a:avLst/>
              </a:prstTxWarp>
            </a:bodyPr>
            <a:lstStyle/>
            <a:p>
              <a:endParaRPr lang="en-US" sz="1667"/>
            </a:p>
          </p:txBody>
        </p:sp>
        <p:sp>
          <p:nvSpPr>
            <p:cNvPr id="9" name="Rectangle 8"/>
            <p:cNvSpPr>
              <a:spLocks noChangeArrowheads="1"/>
            </p:cNvSpPr>
            <p:nvPr userDrawn="1"/>
          </p:nvSpPr>
          <p:spPr bwMode="auto">
            <a:xfrm>
              <a:off x="11288002" y="10151256"/>
              <a:ext cx="1446394" cy="545666"/>
            </a:xfrm>
            <a:prstGeom prst="rect">
              <a:avLst/>
            </a:prstGeom>
            <a:solidFill>
              <a:srgbClr val="7F8080"/>
            </a:solidFill>
            <a:ln>
              <a:noFill/>
            </a:ln>
          </p:spPr>
          <p:txBody>
            <a:bodyPr vert="horz" wrap="square" lIns="60960" tIns="30480" rIns="60960" bIns="30480" numCol="1" anchor="t" anchorCtr="0" compatLnSpc="1">
              <a:prstTxWarp prst="textNoShape">
                <a:avLst/>
              </a:prstTxWarp>
            </a:bodyPr>
            <a:lstStyle/>
            <a:p>
              <a:endParaRPr lang="en-US" sz="1667"/>
            </a:p>
          </p:txBody>
        </p:sp>
        <p:sp>
          <p:nvSpPr>
            <p:cNvPr id="10" name="Rectangle 9"/>
            <p:cNvSpPr>
              <a:spLocks noChangeArrowheads="1"/>
            </p:cNvSpPr>
            <p:nvPr userDrawn="1"/>
          </p:nvSpPr>
          <p:spPr bwMode="auto">
            <a:xfrm>
              <a:off x="12734393" y="10151256"/>
              <a:ext cx="1447572" cy="545666"/>
            </a:xfrm>
            <a:prstGeom prst="rect">
              <a:avLst/>
            </a:prstGeom>
            <a:solidFill>
              <a:srgbClr val="536DB3"/>
            </a:solidFill>
            <a:ln>
              <a:noFill/>
            </a:ln>
          </p:spPr>
          <p:txBody>
            <a:bodyPr vert="horz" wrap="square" lIns="60960" tIns="30480" rIns="60960" bIns="30480" numCol="1" anchor="t" anchorCtr="0" compatLnSpc="1">
              <a:prstTxWarp prst="textNoShape">
                <a:avLst/>
              </a:prstTxWarp>
            </a:bodyPr>
            <a:lstStyle/>
            <a:p>
              <a:endParaRPr lang="en-US" sz="1667"/>
            </a:p>
          </p:txBody>
        </p:sp>
        <p:sp>
          <p:nvSpPr>
            <p:cNvPr id="11" name="Rectangle 10"/>
            <p:cNvSpPr>
              <a:spLocks noChangeArrowheads="1"/>
            </p:cNvSpPr>
            <p:nvPr userDrawn="1"/>
          </p:nvSpPr>
          <p:spPr bwMode="auto">
            <a:xfrm>
              <a:off x="14148766" y="10151256"/>
              <a:ext cx="3053806" cy="545666"/>
            </a:xfrm>
            <a:prstGeom prst="rect">
              <a:avLst/>
            </a:prstGeom>
            <a:solidFill>
              <a:srgbClr val="17468F"/>
            </a:solidFill>
            <a:ln>
              <a:noFill/>
            </a:ln>
          </p:spPr>
          <p:txBody>
            <a:bodyPr vert="horz" wrap="square" lIns="60960" tIns="30480" rIns="60960" bIns="30480" numCol="1" anchor="t" anchorCtr="0" compatLnSpc="1">
              <a:prstTxWarp prst="textNoShape">
                <a:avLst/>
              </a:prstTxWarp>
            </a:bodyPr>
            <a:lstStyle/>
            <a:p>
              <a:endParaRPr lang="en-US" sz="1667"/>
            </a:p>
          </p:txBody>
        </p:sp>
        <p:sp>
          <p:nvSpPr>
            <p:cNvPr id="12" name="Rectangle 20"/>
            <p:cNvSpPr>
              <a:spLocks noChangeArrowheads="1"/>
            </p:cNvSpPr>
            <p:nvPr userDrawn="1"/>
          </p:nvSpPr>
          <p:spPr bwMode="auto">
            <a:xfrm>
              <a:off x="-4727795" y="10151256"/>
              <a:ext cx="13620736" cy="545666"/>
            </a:xfrm>
            <a:prstGeom prst="rect">
              <a:avLst/>
            </a:prstGeom>
            <a:solidFill>
              <a:srgbClr val="17468F"/>
            </a:solidFill>
            <a:ln>
              <a:noFill/>
            </a:ln>
          </p:spPr>
          <p:txBody>
            <a:bodyPr vert="horz" wrap="square" lIns="60960" tIns="30480" rIns="60960" bIns="30480" numCol="1" anchor="t" anchorCtr="0" compatLnSpc="1">
              <a:prstTxWarp prst="textNoShape">
                <a:avLst/>
              </a:prstTxWarp>
            </a:bodyPr>
            <a:lstStyle/>
            <a:p>
              <a:endParaRPr lang="en-US" sz="1667"/>
            </a:p>
          </p:txBody>
        </p:sp>
        <p:sp>
          <p:nvSpPr>
            <p:cNvPr id="14" name="Rectangle 13"/>
            <p:cNvSpPr>
              <a:spLocks noChangeArrowheads="1"/>
            </p:cNvSpPr>
            <p:nvPr userDrawn="1"/>
          </p:nvSpPr>
          <p:spPr bwMode="auto">
            <a:xfrm>
              <a:off x="8417613" y="10151256"/>
              <a:ext cx="1446394" cy="545666"/>
            </a:xfrm>
            <a:prstGeom prst="rect">
              <a:avLst/>
            </a:prstGeom>
            <a:solidFill>
              <a:srgbClr val="007D57"/>
            </a:solidFill>
            <a:ln>
              <a:noFill/>
            </a:ln>
          </p:spPr>
          <p:txBody>
            <a:bodyPr vert="horz" wrap="square" lIns="60960" tIns="30480" rIns="60960" bIns="30480" numCol="1" anchor="t" anchorCtr="0" compatLnSpc="1">
              <a:prstTxWarp prst="textNoShape">
                <a:avLst/>
              </a:prstTxWarp>
            </a:bodyPr>
            <a:lstStyle/>
            <a:p>
              <a:endParaRPr lang="en-US" sz="1667"/>
            </a:p>
          </p:txBody>
        </p:sp>
      </p:grpSp>
    </p:spTree>
    <p:extLst>
      <p:ext uri="{BB962C8B-B14F-4D97-AF65-F5344CB8AC3E}">
        <p14:creationId xmlns:p14="http://schemas.microsoft.com/office/powerpoint/2010/main" val="2926294840"/>
      </p:ext>
    </p:extLst>
  </p:cSld>
  <p:clrMapOvr>
    <a:masterClrMapping/>
  </p:clrMapOvr>
  <p:transition>
    <p:fade/>
  </p:transition>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6_color_background">
    <p:bg>
      <p:bgPr>
        <a:solidFill>
          <a:srgbClr val="00206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1" y="3350323"/>
            <a:ext cx="8294913" cy="871538"/>
          </a:xfrm>
          <a:prstGeom prst="rect">
            <a:avLst/>
          </a:prstGeom>
        </p:spPr>
        <p:txBody>
          <a:bodyPr anchor="b"/>
          <a:lstStyle>
            <a:lvl1pPr algn="l">
              <a:defRPr sz="3600" b="1" baseline="0">
                <a:solidFill>
                  <a:schemeClr val="bg2"/>
                </a:solidFill>
                <a:effectLst/>
                <a:latin typeface="Calibri" pitchFamily="34" charset="0"/>
              </a:defRPr>
            </a:lvl1pPr>
          </a:lstStyle>
          <a:p>
            <a:endParaRPr lang="en-US"/>
          </a:p>
        </p:txBody>
      </p:sp>
      <p:sp>
        <p:nvSpPr>
          <p:cNvPr id="5" name="Text Placeholder 2"/>
          <p:cNvSpPr>
            <a:spLocks noGrp="1"/>
          </p:cNvSpPr>
          <p:nvPr>
            <p:ph type="body" idx="1"/>
          </p:nvPr>
        </p:nvSpPr>
        <p:spPr>
          <a:xfrm>
            <a:off x="457201" y="4425696"/>
            <a:ext cx="7772400" cy="426244"/>
          </a:xfrm>
          <a:prstGeom prst="rect">
            <a:avLst/>
          </a:prstGeom>
        </p:spPr>
        <p:txBody>
          <a:bodyPr anchor="b"/>
          <a:lstStyle>
            <a:lvl1pPr marL="0" indent="0" algn="l">
              <a:lnSpc>
                <a:spcPts val="2200"/>
              </a:lnSpc>
              <a:buNone/>
              <a:defRPr sz="2000" baseline="0">
                <a:solidFill>
                  <a:schemeClr val="bg2"/>
                </a:solidFill>
                <a:latin typeface="Calibri" pitchFamily="34"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endParaRPr lang="en-US"/>
          </a:p>
        </p:txBody>
      </p:sp>
    </p:spTree>
    <p:extLst>
      <p:ext uri="{BB962C8B-B14F-4D97-AF65-F5344CB8AC3E}">
        <p14:creationId xmlns:p14="http://schemas.microsoft.com/office/powerpoint/2010/main" val="355029723"/>
      </p:ext>
    </p:extLst>
  </p:cSld>
  <p:clrMapOvr>
    <a:masterClrMapping/>
  </p:clrMapOvr>
  <p:transition>
    <p:fade/>
  </p:transition>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2_CLOSING">
    <p:spTree>
      <p:nvGrpSpPr>
        <p:cNvPr id="1" name=""/>
        <p:cNvGrpSpPr/>
        <p:nvPr/>
      </p:nvGrpSpPr>
      <p:grpSpPr>
        <a:xfrm>
          <a:off x="0" y="0"/>
          <a:ext cx="0" cy="0"/>
          <a:chOff x="0" y="0"/>
          <a:chExt cx="0" cy="0"/>
        </a:xfrm>
      </p:grpSpPr>
      <p:grpSp>
        <p:nvGrpSpPr>
          <p:cNvPr id="14" name="Group 13"/>
          <p:cNvGrpSpPr/>
          <p:nvPr userDrawn="1"/>
        </p:nvGrpSpPr>
        <p:grpSpPr>
          <a:xfrm>
            <a:off x="0" y="4246855"/>
            <a:ext cx="9144000" cy="887868"/>
            <a:chOff x="0" y="317163"/>
            <a:chExt cx="9144000" cy="170018"/>
          </a:xfrm>
        </p:grpSpPr>
        <p:sp>
          <p:nvSpPr>
            <p:cNvPr id="17" name="bk object 25"/>
            <p:cNvSpPr/>
            <p:nvPr userDrawn="1"/>
          </p:nvSpPr>
          <p:spPr>
            <a:xfrm>
              <a:off x="0" y="317163"/>
              <a:ext cx="522365" cy="170018"/>
            </a:xfrm>
            <a:custGeom>
              <a:avLst/>
              <a:gdLst/>
              <a:ahLst/>
              <a:cxnLst/>
              <a:rect l="l" t="t" r="r" b="b"/>
              <a:pathLst>
                <a:path w="1047115" h="1413510">
                  <a:moveTo>
                    <a:pt x="1046875" y="0"/>
                  </a:moveTo>
                  <a:lnTo>
                    <a:pt x="0" y="0"/>
                  </a:lnTo>
                  <a:lnTo>
                    <a:pt x="0" y="1412925"/>
                  </a:lnTo>
                  <a:lnTo>
                    <a:pt x="869393" y="1412925"/>
                  </a:lnTo>
                  <a:lnTo>
                    <a:pt x="1046875" y="0"/>
                  </a:lnTo>
                  <a:close/>
                </a:path>
              </a:pathLst>
            </a:custGeom>
            <a:solidFill>
              <a:srgbClr val="103064"/>
            </a:solidFill>
          </p:spPr>
          <p:txBody>
            <a:bodyPr wrap="square" lIns="0" tIns="0" rIns="0" bIns="0" rtlCol="0"/>
            <a:lstStyle/>
            <a:p>
              <a:endParaRPr/>
            </a:p>
          </p:txBody>
        </p:sp>
        <p:sp>
          <p:nvSpPr>
            <p:cNvPr id="18" name="bk object 26"/>
            <p:cNvSpPr/>
            <p:nvPr userDrawn="1"/>
          </p:nvSpPr>
          <p:spPr>
            <a:xfrm>
              <a:off x="340051" y="317163"/>
              <a:ext cx="863535" cy="170018"/>
            </a:xfrm>
            <a:custGeom>
              <a:avLst/>
              <a:gdLst/>
              <a:ahLst/>
              <a:cxnLst/>
              <a:rect l="l" t="t" r="r" b="b"/>
              <a:pathLst>
                <a:path w="1731010" h="1413510">
                  <a:moveTo>
                    <a:pt x="1730918" y="0"/>
                  </a:moveTo>
                  <a:lnTo>
                    <a:pt x="179633" y="0"/>
                  </a:lnTo>
                  <a:lnTo>
                    <a:pt x="0" y="1412925"/>
                  </a:lnTo>
                  <a:lnTo>
                    <a:pt x="1296345" y="1412925"/>
                  </a:lnTo>
                  <a:lnTo>
                    <a:pt x="1730918" y="0"/>
                  </a:lnTo>
                  <a:close/>
                </a:path>
              </a:pathLst>
            </a:custGeom>
            <a:solidFill>
              <a:srgbClr val="1D56B3"/>
            </a:solidFill>
          </p:spPr>
          <p:txBody>
            <a:bodyPr wrap="square" lIns="0" tIns="0" rIns="0" bIns="0" rtlCol="0"/>
            <a:lstStyle/>
            <a:p>
              <a:endParaRPr/>
            </a:p>
          </p:txBody>
        </p:sp>
        <p:sp>
          <p:nvSpPr>
            <p:cNvPr id="19" name="bk object 27"/>
            <p:cNvSpPr/>
            <p:nvPr userDrawn="1"/>
          </p:nvSpPr>
          <p:spPr>
            <a:xfrm>
              <a:off x="878274" y="317163"/>
              <a:ext cx="1343452" cy="170018"/>
            </a:xfrm>
            <a:custGeom>
              <a:avLst/>
              <a:gdLst/>
              <a:ahLst/>
              <a:cxnLst/>
              <a:rect l="l" t="t" r="r" b="b"/>
              <a:pathLst>
                <a:path w="2693035" h="1413510">
                  <a:moveTo>
                    <a:pt x="2692774" y="0"/>
                  </a:moveTo>
                  <a:lnTo>
                    <a:pt x="435654" y="0"/>
                  </a:lnTo>
                  <a:lnTo>
                    <a:pt x="0" y="1412925"/>
                  </a:lnTo>
                  <a:lnTo>
                    <a:pt x="1878492" y="1412925"/>
                  </a:lnTo>
                  <a:lnTo>
                    <a:pt x="2692774" y="0"/>
                  </a:lnTo>
                  <a:close/>
                </a:path>
              </a:pathLst>
            </a:custGeom>
            <a:solidFill>
              <a:srgbClr val="103064"/>
            </a:solidFill>
          </p:spPr>
          <p:txBody>
            <a:bodyPr wrap="square" lIns="0" tIns="0" rIns="0" bIns="0" rtlCol="0"/>
            <a:lstStyle/>
            <a:p>
              <a:endParaRPr/>
            </a:p>
          </p:txBody>
        </p:sp>
        <p:sp>
          <p:nvSpPr>
            <p:cNvPr id="20" name="bk object 28"/>
            <p:cNvSpPr/>
            <p:nvPr userDrawn="1"/>
          </p:nvSpPr>
          <p:spPr>
            <a:xfrm>
              <a:off x="1654598" y="317163"/>
              <a:ext cx="1362458" cy="170018"/>
            </a:xfrm>
            <a:custGeom>
              <a:avLst/>
              <a:gdLst/>
              <a:ahLst/>
              <a:cxnLst/>
              <a:rect l="l" t="t" r="r" b="b"/>
              <a:pathLst>
                <a:path w="2731134" h="1413510">
                  <a:moveTo>
                    <a:pt x="2730969" y="0"/>
                  </a:moveTo>
                  <a:lnTo>
                    <a:pt x="816445" y="0"/>
                  </a:lnTo>
                  <a:lnTo>
                    <a:pt x="0" y="1412925"/>
                  </a:lnTo>
                  <a:lnTo>
                    <a:pt x="1593978" y="1412925"/>
                  </a:lnTo>
                  <a:lnTo>
                    <a:pt x="2730969" y="0"/>
                  </a:lnTo>
                  <a:close/>
                </a:path>
              </a:pathLst>
            </a:custGeom>
            <a:solidFill>
              <a:srgbClr val="1E59B8"/>
            </a:solidFill>
          </p:spPr>
          <p:txBody>
            <a:bodyPr wrap="square" lIns="0" tIns="0" rIns="0" bIns="0" rtlCol="0"/>
            <a:lstStyle/>
            <a:p>
              <a:endParaRPr/>
            </a:p>
          </p:txBody>
        </p:sp>
        <p:sp>
          <p:nvSpPr>
            <p:cNvPr id="21" name="bk object 29"/>
            <p:cNvSpPr/>
            <p:nvPr userDrawn="1"/>
          </p:nvSpPr>
          <p:spPr>
            <a:xfrm>
              <a:off x="2304805" y="317163"/>
              <a:ext cx="937659" cy="170018"/>
            </a:xfrm>
            <a:custGeom>
              <a:avLst/>
              <a:gdLst/>
              <a:ahLst/>
              <a:cxnLst/>
              <a:rect l="l" t="t" r="r" b="b"/>
              <a:pathLst>
                <a:path w="1879600" h="1413510">
                  <a:moveTo>
                    <a:pt x="1879368" y="0"/>
                  </a:moveTo>
                  <a:lnTo>
                    <a:pt x="1140221" y="0"/>
                  </a:lnTo>
                  <a:lnTo>
                    <a:pt x="0" y="1412925"/>
                  </a:lnTo>
                  <a:lnTo>
                    <a:pt x="621900" y="1412925"/>
                  </a:lnTo>
                  <a:lnTo>
                    <a:pt x="1879368" y="0"/>
                  </a:lnTo>
                  <a:close/>
                </a:path>
              </a:pathLst>
            </a:custGeom>
            <a:solidFill>
              <a:srgbClr val="17468F"/>
            </a:solidFill>
          </p:spPr>
          <p:txBody>
            <a:bodyPr wrap="square" lIns="0" tIns="0" rIns="0" bIns="0" rtlCol="0"/>
            <a:lstStyle/>
            <a:p>
              <a:endParaRPr/>
            </a:p>
          </p:txBody>
        </p:sp>
        <p:sp>
          <p:nvSpPr>
            <p:cNvPr id="22" name="bk object 30"/>
            <p:cNvSpPr/>
            <p:nvPr userDrawn="1"/>
          </p:nvSpPr>
          <p:spPr>
            <a:xfrm>
              <a:off x="2554809" y="317163"/>
              <a:ext cx="2483849" cy="170018"/>
            </a:xfrm>
            <a:custGeom>
              <a:avLst/>
              <a:gdLst/>
              <a:ahLst/>
              <a:cxnLst/>
              <a:rect l="l" t="t" r="r" b="b"/>
              <a:pathLst>
                <a:path w="4979034" h="1413510">
                  <a:moveTo>
                    <a:pt x="4978576" y="0"/>
                  </a:moveTo>
                  <a:lnTo>
                    <a:pt x="1262846" y="0"/>
                  </a:lnTo>
                  <a:lnTo>
                    <a:pt x="0" y="1412925"/>
                  </a:lnTo>
                  <a:lnTo>
                    <a:pt x="3093828" y="1412925"/>
                  </a:lnTo>
                  <a:lnTo>
                    <a:pt x="4978576" y="0"/>
                  </a:lnTo>
                  <a:close/>
                </a:path>
              </a:pathLst>
            </a:custGeom>
            <a:solidFill>
              <a:srgbClr val="1E59B8"/>
            </a:solidFill>
          </p:spPr>
          <p:txBody>
            <a:bodyPr wrap="square" lIns="0" tIns="0" rIns="0" bIns="0" rtlCol="0"/>
            <a:lstStyle/>
            <a:p>
              <a:endParaRPr/>
            </a:p>
          </p:txBody>
        </p:sp>
        <p:sp>
          <p:nvSpPr>
            <p:cNvPr id="23" name="bk object 31"/>
            <p:cNvSpPr/>
            <p:nvPr userDrawn="1"/>
          </p:nvSpPr>
          <p:spPr>
            <a:xfrm>
              <a:off x="3835845" y="317163"/>
              <a:ext cx="1915234" cy="170018"/>
            </a:xfrm>
            <a:custGeom>
              <a:avLst/>
              <a:gdLst/>
              <a:ahLst/>
              <a:cxnLst/>
              <a:rect l="l" t="t" r="r" b="b"/>
              <a:pathLst>
                <a:path w="3839209" h="1413510">
                  <a:moveTo>
                    <a:pt x="3838727" y="0"/>
                  </a:moveTo>
                  <a:lnTo>
                    <a:pt x="1891189" y="0"/>
                  </a:lnTo>
                  <a:lnTo>
                    <a:pt x="0" y="1412925"/>
                  </a:lnTo>
                  <a:lnTo>
                    <a:pt x="1625414" y="1412925"/>
                  </a:lnTo>
                  <a:lnTo>
                    <a:pt x="3838727" y="0"/>
                  </a:lnTo>
                  <a:close/>
                </a:path>
              </a:pathLst>
            </a:custGeom>
            <a:solidFill>
              <a:srgbClr val="536DB3"/>
            </a:solidFill>
          </p:spPr>
          <p:txBody>
            <a:bodyPr wrap="square" lIns="0" tIns="0" rIns="0" bIns="0" rtlCol="0"/>
            <a:lstStyle/>
            <a:p>
              <a:endParaRPr/>
            </a:p>
          </p:txBody>
        </p:sp>
        <p:sp>
          <p:nvSpPr>
            <p:cNvPr id="24" name="bk object 32"/>
            <p:cNvSpPr/>
            <p:nvPr userDrawn="1"/>
          </p:nvSpPr>
          <p:spPr>
            <a:xfrm>
              <a:off x="4458868" y="317163"/>
              <a:ext cx="4685132" cy="170018"/>
            </a:xfrm>
            <a:custGeom>
              <a:avLst/>
              <a:gdLst/>
              <a:ahLst/>
              <a:cxnLst/>
              <a:rect l="l" t="t" r="r" b="b"/>
              <a:pathLst>
                <a:path w="9391650" h="1413510">
                  <a:moveTo>
                    <a:pt x="9391076" y="0"/>
                  </a:moveTo>
                  <a:lnTo>
                    <a:pt x="2213316" y="0"/>
                  </a:lnTo>
                  <a:lnTo>
                    <a:pt x="0" y="1412929"/>
                  </a:lnTo>
                  <a:lnTo>
                    <a:pt x="9391076" y="1412929"/>
                  </a:lnTo>
                  <a:lnTo>
                    <a:pt x="9391076" y="0"/>
                  </a:lnTo>
                  <a:close/>
                </a:path>
              </a:pathLst>
            </a:custGeom>
            <a:gradFill>
              <a:gsLst>
                <a:gs pos="0">
                  <a:srgbClr val="103064"/>
                </a:gs>
                <a:gs pos="100000">
                  <a:srgbClr val="17468F"/>
                </a:gs>
              </a:gsLst>
              <a:lin ang="0" scaled="0"/>
            </a:gradFill>
          </p:spPr>
          <p:txBody>
            <a:bodyPr wrap="square" lIns="0" tIns="0" rIns="0" bIns="0" rtlCol="0"/>
            <a:lstStyle/>
            <a:p>
              <a:endParaRPr/>
            </a:p>
          </p:txBody>
        </p:sp>
      </p:grpSp>
      <p:pic>
        <p:nvPicPr>
          <p:cNvPr id="5" name="Picture 4"/>
          <p:cNvPicPr>
            <a:picLocks noChangeAspect="1"/>
          </p:cNvPicPr>
          <p:nvPr userDrawn="1"/>
        </p:nvPicPr>
        <p:blipFill rotWithShape="1">
          <a:blip r:embed="rId2" cstate="print">
            <a:extLst>
              <a:ext uri="{28A0092B-C50C-407E-A947-70E740481C1C}">
                <a14:useLocalDpi xmlns:a14="http://schemas.microsoft.com/office/drawing/2010/main" val="0"/>
              </a:ext>
            </a:extLst>
          </a:blip>
          <a:srcRect b="18140"/>
          <a:stretch/>
        </p:blipFill>
        <p:spPr>
          <a:xfrm>
            <a:off x="1956" y="4251554"/>
            <a:ext cx="9144000" cy="883169"/>
          </a:xfrm>
          <a:prstGeom prst="rect">
            <a:avLst/>
          </a:prstGeom>
        </p:spPr>
      </p:pic>
      <p:sp>
        <p:nvSpPr>
          <p:cNvPr id="3" name="TextBox 2"/>
          <p:cNvSpPr txBox="1"/>
          <p:nvPr userDrawn="1"/>
        </p:nvSpPr>
        <p:spPr>
          <a:xfrm>
            <a:off x="127218" y="2746824"/>
            <a:ext cx="6639341" cy="1384995"/>
          </a:xfrm>
          <a:prstGeom prst="rect">
            <a:avLst/>
          </a:prstGeom>
          <a:noFill/>
        </p:spPr>
        <p:txBody>
          <a:bodyPr wrap="square" rtlCol="0">
            <a:spAutoFit/>
          </a:bodyPr>
          <a:lstStyle/>
          <a:p>
            <a:r>
              <a:rPr lang="en-US" sz="1200">
                <a:solidFill>
                  <a:srgbClr val="695E4A"/>
                </a:solidFill>
                <a:latin typeface="Calibri" panose="020F0502020204030204" pitchFamily="34" charset="0"/>
              </a:rPr>
              <a:t>For more information, contact CDC</a:t>
            </a:r>
            <a:br>
              <a:rPr lang="en-US" sz="1200">
                <a:solidFill>
                  <a:srgbClr val="695E4A"/>
                </a:solidFill>
                <a:latin typeface="Calibri" panose="020F0502020204030204" pitchFamily="34" charset="0"/>
              </a:rPr>
            </a:br>
            <a:r>
              <a:rPr lang="en-US" sz="1200">
                <a:solidFill>
                  <a:srgbClr val="695E4A"/>
                </a:solidFill>
                <a:latin typeface="Calibri" panose="020F0502020204030204" pitchFamily="34" charset="0"/>
              </a:rPr>
              <a:t>1-800-CDC-INFO (232-4636)</a:t>
            </a:r>
            <a:br>
              <a:rPr lang="en-US" sz="1200">
                <a:solidFill>
                  <a:srgbClr val="695E4A"/>
                </a:solidFill>
                <a:latin typeface="Calibri" panose="020F0502020204030204" pitchFamily="34" charset="0"/>
              </a:rPr>
            </a:br>
            <a:r>
              <a:rPr lang="en-US" sz="1200">
                <a:solidFill>
                  <a:srgbClr val="695E4A"/>
                </a:solidFill>
                <a:latin typeface="Calibri" panose="020F0502020204030204" pitchFamily="34" charset="0"/>
              </a:rPr>
              <a:t>TTY:  1-888-232-6348    www.cdc.gov</a:t>
            </a:r>
            <a:br>
              <a:rPr lang="en-US" sz="1200">
                <a:solidFill>
                  <a:srgbClr val="695E4A"/>
                </a:solidFill>
                <a:latin typeface="Calibri" panose="020F0502020204030204" pitchFamily="34" charset="0"/>
              </a:rPr>
            </a:br>
            <a:br>
              <a:rPr lang="en-US" sz="1200">
                <a:solidFill>
                  <a:srgbClr val="695E4A"/>
                </a:solidFill>
                <a:latin typeface="Calibri" panose="020F0502020204030204" pitchFamily="34" charset="0"/>
              </a:rPr>
            </a:br>
            <a:br>
              <a:rPr lang="en-US" sz="1200">
                <a:solidFill>
                  <a:srgbClr val="695E4A"/>
                </a:solidFill>
                <a:latin typeface="Calibri" panose="020F0502020204030204" pitchFamily="34" charset="0"/>
              </a:rPr>
            </a:br>
            <a:r>
              <a:rPr lang="en-US" sz="1200">
                <a:solidFill>
                  <a:srgbClr val="695E4A"/>
                </a:solidFill>
                <a:latin typeface="Calibri" panose="020F0502020204030204" pitchFamily="34" charset="0"/>
              </a:rPr>
              <a:t>The findings and conclusions in this report are those of the authors and do not necessarily represent the official position of the Centers for Disease Control and Prevention.</a:t>
            </a:r>
          </a:p>
        </p:txBody>
      </p:sp>
      <p:grpSp>
        <p:nvGrpSpPr>
          <p:cNvPr id="2" name="Group 1"/>
          <p:cNvGrpSpPr/>
          <p:nvPr userDrawn="1"/>
        </p:nvGrpSpPr>
        <p:grpSpPr>
          <a:xfrm>
            <a:off x="0" y="4246855"/>
            <a:ext cx="9144000" cy="887868"/>
            <a:chOff x="0" y="-11827"/>
            <a:chExt cx="9144000" cy="170018"/>
          </a:xfrm>
        </p:grpSpPr>
        <p:sp>
          <p:nvSpPr>
            <p:cNvPr id="6" name="bk object 25"/>
            <p:cNvSpPr/>
            <p:nvPr userDrawn="1"/>
          </p:nvSpPr>
          <p:spPr>
            <a:xfrm>
              <a:off x="0" y="-11827"/>
              <a:ext cx="522365" cy="170018"/>
            </a:xfrm>
            <a:custGeom>
              <a:avLst/>
              <a:gdLst/>
              <a:ahLst/>
              <a:cxnLst/>
              <a:rect l="l" t="t" r="r" b="b"/>
              <a:pathLst>
                <a:path w="1047115" h="1413510">
                  <a:moveTo>
                    <a:pt x="1046875" y="0"/>
                  </a:moveTo>
                  <a:lnTo>
                    <a:pt x="0" y="0"/>
                  </a:lnTo>
                  <a:lnTo>
                    <a:pt x="0" y="1412925"/>
                  </a:lnTo>
                  <a:lnTo>
                    <a:pt x="869393" y="1412925"/>
                  </a:lnTo>
                  <a:lnTo>
                    <a:pt x="1046875" y="0"/>
                  </a:lnTo>
                  <a:close/>
                </a:path>
              </a:pathLst>
            </a:custGeom>
            <a:solidFill>
              <a:srgbClr val="103064"/>
            </a:solidFill>
          </p:spPr>
          <p:txBody>
            <a:bodyPr wrap="square" lIns="0" tIns="0" rIns="0" bIns="0" rtlCol="0"/>
            <a:lstStyle/>
            <a:p>
              <a:endParaRPr/>
            </a:p>
          </p:txBody>
        </p:sp>
        <p:sp>
          <p:nvSpPr>
            <p:cNvPr id="7" name="bk object 26"/>
            <p:cNvSpPr/>
            <p:nvPr userDrawn="1"/>
          </p:nvSpPr>
          <p:spPr>
            <a:xfrm>
              <a:off x="340051" y="-11827"/>
              <a:ext cx="863535" cy="170018"/>
            </a:xfrm>
            <a:custGeom>
              <a:avLst/>
              <a:gdLst/>
              <a:ahLst/>
              <a:cxnLst/>
              <a:rect l="l" t="t" r="r" b="b"/>
              <a:pathLst>
                <a:path w="1731010" h="1413510">
                  <a:moveTo>
                    <a:pt x="1730918" y="0"/>
                  </a:moveTo>
                  <a:lnTo>
                    <a:pt x="179633" y="0"/>
                  </a:lnTo>
                  <a:lnTo>
                    <a:pt x="0" y="1412925"/>
                  </a:lnTo>
                  <a:lnTo>
                    <a:pt x="1296345" y="1412925"/>
                  </a:lnTo>
                  <a:lnTo>
                    <a:pt x="1730918" y="0"/>
                  </a:lnTo>
                  <a:close/>
                </a:path>
              </a:pathLst>
            </a:custGeom>
            <a:solidFill>
              <a:srgbClr val="1D56B3"/>
            </a:solidFill>
          </p:spPr>
          <p:txBody>
            <a:bodyPr wrap="square" lIns="0" tIns="0" rIns="0" bIns="0" rtlCol="0"/>
            <a:lstStyle/>
            <a:p>
              <a:endParaRPr/>
            </a:p>
          </p:txBody>
        </p:sp>
        <p:sp>
          <p:nvSpPr>
            <p:cNvPr id="8" name="bk object 27"/>
            <p:cNvSpPr/>
            <p:nvPr userDrawn="1"/>
          </p:nvSpPr>
          <p:spPr>
            <a:xfrm>
              <a:off x="878274" y="-11827"/>
              <a:ext cx="1343452" cy="170018"/>
            </a:xfrm>
            <a:custGeom>
              <a:avLst/>
              <a:gdLst/>
              <a:ahLst/>
              <a:cxnLst/>
              <a:rect l="l" t="t" r="r" b="b"/>
              <a:pathLst>
                <a:path w="2693035" h="1413510">
                  <a:moveTo>
                    <a:pt x="2692774" y="0"/>
                  </a:moveTo>
                  <a:lnTo>
                    <a:pt x="435654" y="0"/>
                  </a:lnTo>
                  <a:lnTo>
                    <a:pt x="0" y="1412925"/>
                  </a:lnTo>
                  <a:lnTo>
                    <a:pt x="1878492" y="1412925"/>
                  </a:lnTo>
                  <a:lnTo>
                    <a:pt x="2692774" y="0"/>
                  </a:lnTo>
                  <a:close/>
                </a:path>
              </a:pathLst>
            </a:custGeom>
            <a:solidFill>
              <a:srgbClr val="103064"/>
            </a:solidFill>
          </p:spPr>
          <p:txBody>
            <a:bodyPr wrap="square" lIns="0" tIns="0" rIns="0" bIns="0" rtlCol="0"/>
            <a:lstStyle/>
            <a:p>
              <a:endParaRPr/>
            </a:p>
          </p:txBody>
        </p:sp>
        <p:sp>
          <p:nvSpPr>
            <p:cNvPr id="9" name="bk object 28"/>
            <p:cNvSpPr/>
            <p:nvPr userDrawn="1"/>
          </p:nvSpPr>
          <p:spPr>
            <a:xfrm>
              <a:off x="1654598" y="-11827"/>
              <a:ext cx="1362458" cy="170018"/>
            </a:xfrm>
            <a:custGeom>
              <a:avLst/>
              <a:gdLst/>
              <a:ahLst/>
              <a:cxnLst/>
              <a:rect l="l" t="t" r="r" b="b"/>
              <a:pathLst>
                <a:path w="2731134" h="1413510">
                  <a:moveTo>
                    <a:pt x="2730969" y="0"/>
                  </a:moveTo>
                  <a:lnTo>
                    <a:pt x="816445" y="0"/>
                  </a:lnTo>
                  <a:lnTo>
                    <a:pt x="0" y="1412925"/>
                  </a:lnTo>
                  <a:lnTo>
                    <a:pt x="1593978" y="1412925"/>
                  </a:lnTo>
                  <a:lnTo>
                    <a:pt x="2730969" y="0"/>
                  </a:lnTo>
                  <a:close/>
                </a:path>
              </a:pathLst>
            </a:custGeom>
            <a:solidFill>
              <a:srgbClr val="1E59B8"/>
            </a:solidFill>
          </p:spPr>
          <p:txBody>
            <a:bodyPr wrap="square" lIns="0" tIns="0" rIns="0" bIns="0" rtlCol="0"/>
            <a:lstStyle/>
            <a:p>
              <a:endParaRPr/>
            </a:p>
          </p:txBody>
        </p:sp>
        <p:sp>
          <p:nvSpPr>
            <p:cNvPr id="10" name="bk object 29"/>
            <p:cNvSpPr/>
            <p:nvPr userDrawn="1"/>
          </p:nvSpPr>
          <p:spPr>
            <a:xfrm>
              <a:off x="2304805" y="-11827"/>
              <a:ext cx="937659" cy="170018"/>
            </a:xfrm>
            <a:custGeom>
              <a:avLst/>
              <a:gdLst/>
              <a:ahLst/>
              <a:cxnLst/>
              <a:rect l="l" t="t" r="r" b="b"/>
              <a:pathLst>
                <a:path w="1879600" h="1413510">
                  <a:moveTo>
                    <a:pt x="1879368" y="0"/>
                  </a:moveTo>
                  <a:lnTo>
                    <a:pt x="1140221" y="0"/>
                  </a:lnTo>
                  <a:lnTo>
                    <a:pt x="0" y="1412925"/>
                  </a:lnTo>
                  <a:lnTo>
                    <a:pt x="621900" y="1412925"/>
                  </a:lnTo>
                  <a:lnTo>
                    <a:pt x="1879368" y="0"/>
                  </a:lnTo>
                  <a:close/>
                </a:path>
              </a:pathLst>
            </a:custGeom>
            <a:solidFill>
              <a:srgbClr val="17468F"/>
            </a:solidFill>
          </p:spPr>
          <p:txBody>
            <a:bodyPr wrap="square" lIns="0" tIns="0" rIns="0" bIns="0" rtlCol="0"/>
            <a:lstStyle/>
            <a:p>
              <a:endParaRPr/>
            </a:p>
          </p:txBody>
        </p:sp>
        <p:sp>
          <p:nvSpPr>
            <p:cNvPr id="11" name="bk object 30"/>
            <p:cNvSpPr/>
            <p:nvPr userDrawn="1"/>
          </p:nvSpPr>
          <p:spPr>
            <a:xfrm>
              <a:off x="2554809" y="-11827"/>
              <a:ext cx="2483849" cy="170018"/>
            </a:xfrm>
            <a:custGeom>
              <a:avLst/>
              <a:gdLst/>
              <a:ahLst/>
              <a:cxnLst/>
              <a:rect l="l" t="t" r="r" b="b"/>
              <a:pathLst>
                <a:path w="4979034" h="1413510">
                  <a:moveTo>
                    <a:pt x="4978576" y="0"/>
                  </a:moveTo>
                  <a:lnTo>
                    <a:pt x="1262846" y="0"/>
                  </a:lnTo>
                  <a:lnTo>
                    <a:pt x="0" y="1412925"/>
                  </a:lnTo>
                  <a:lnTo>
                    <a:pt x="3093828" y="1412925"/>
                  </a:lnTo>
                  <a:lnTo>
                    <a:pt x="4978576" y="0"/>
                  </a:lnTo>
                  <a:close/>
                </a:path>
              </a:pathLst>
            </a:custGeom>
            <a:solidFill>
              <a:srgbClr val="1E59B8"/>
            </a:solidFill>
          </p:spPr>
          <p:txBody>
            <a:bodyPr wrap="square" lIns="0" tIns="0" rIns="0" bIns="0" rtlCol="0"/>
            <a:lstStyle/>
            <a:p>
              <a:endParaRPr/>
            </a:p>
          </p:txBody>
        </p:sp>
        <p:sp>
          <p:nvSpPr>
            <p:cNvPr id="12" name="bk object 31"/>
            <p:cNvSpPr/>
            <p:nvPr userDrawn="1"/>
          </p:nvSpPr>
          <p:spPr>
            <a:xfrm>
              <a:off x="3835845" y="-11827"/>
              <a:ext cx="1915234" cy="170018"/>
            </a:xfrm>
            <a:custGeom>
              <a:avLst/>
              <a:gdLst/>
              <a:ahLst/>
              <a:cxnLst/>
              <a:rect l="l" t="t" r="r" b="b"/>
              <a:pathLst>
                <a:path w="3839209" h="1413510">
                  <a:moveTo>
                    <a:pt x="3838727" y="0"/>
                  </a:moveTo>
                  <a:lnTo>
                    <a:pt x="1891189" y="0"/>
                  </a:lnTo>
                  <a:lnTo>
                    <a:pt x="0" y="1412925"/>
                  </a:lnTo>
                  <a:lnTo>
                    <a:pt x="1625414" y="1412925"/>
                  </a:lnTo>
                  <a:lnTo>
                    <a:pt x="3838727" y="0"/>
                  </a:lnTo>
                  <a:close/>
                </a:path>
              </a:pathLst>
            </a:custGeom>
            <a:solidFill>
              <a:srgbClr val="536DB3"/>
            </a:solidFill>
          </p:spPr>
          <p:txBody>
            <a:bodyPr wrap="square" lIns="0" tIns="0" rIns="0" bIns="0" rtlCol="0"/>
            <a:lstStyle/>
            <a:p>
              <a:endParaRPr/>
            </a:p>
          </p:txBody>
        </p:sp>
        <p:sp>
          <p:nvSpPr>
            <p:cNvPr id="13" name="bk object 32"/>
            <p:cNvSpPr/>
            <p:nvPr userDrawn="1"/>
          </p:nvSpPr>
          <p:spPr>
            <a:xfrm>
              <a:off x="4458868" y="-11827"/>
              <a:ext cx="4685132" cy="170018"/>
            </a:xfrm>
            <a:custGeom>
              <a:avLst/>
              <a:gdLst/>
              <a:ahLst/>
              <a:cxnLst/>
              <a:rect l="l" t="t" r="r" b="b"/>
              <a:pathLst>
                <a:path w="9391650" h="1413510">
                  <a:moveTo>
                    <a:pt x="9391076" y="0"/>
                  </a:moveTo>
                  <a:lnTo>
                    <a:pt x="2213316" y="0"/>
                  </a:lnTo>
                  <a:lnTo>
                    <a:pt x="0" y="1412929"/>
                  </a:lnTo>
                  <a:lnTo>
                    <a:pt x="9391076" y="1412929"/>
                  </a:lnTo>
                  <a:lnTo>
                    <a:pt x="9391076" y="0"/>
                  </a:lnTo>
                  <a:close/>
                </a:path>
              </a:pathLst>
            </a:custGeom>
            <a:gradFill>
              <a:gsLst>
                <a:gs pos="0">
                  <a:srgbClr val="103064"/>
                </a:gs>
                <a:gs pos="100000">
                  <a:srgbClr val="17468F"/>
                </a:gs>
              </a:gsLst>
              <a:lin ang="0" scaled="0"/>
            </a:gradFill>
          </p:spPr>
          <p:txBody>
            <a:bodyPr wrap="square" lIns="0" tIns="0" rIns="0" bIns="0" rtlCol="0"/>
            <a:lstStyle/>
            <a:p>
              <a:endParaRPr/>
            </a:p>
          </p:txBody>
        </p:sp>
      </p:grpSp>
      <p:pic>
        <p:nvPicPr>
          <p:cNvPr id="36" name="Picture 35"/>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160129" y="4327565"/>
            <a:ext cx="1895548" cy="726447"/>
          </a:xfrm>
          <a:prstGeom prst="rect">
            <a:avLst/>
          </a:prstGeom>
        </p:spPr>
      </p:pic>
    </p:spTree>
    <p:extLst>
      <p:ext uri="{BB962C8B-B14F-4D97-AF65-F5344CB8AC3E}">
        <p14:creationId xmlns:p14="http://schemas.microsoft.com/office/powerpoint/2010/main" val="2891031664"/>
      </p:ext>
    </p:extLst>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LOSING CDC">
    <p:spTree>
      <p:nvGrpSpPr>
        <p:cNvPr id="1" name=""/>
        <p:cNvGrpSpPr/>
        <p:nvPr/>
      </p:nvGrpSpPr>
      <p:grpSpPr>
        <a:xfrm>
          <a:off x="0" y="0"/>
          <a:ext cx="0" cy="0"/>
          <a:chOff x="0" y="0"/>
          <a:chExt cx="0" cy="0"/>
        </a:xfrm>
      </p:grpSpPr>
      <p:grpSp>
        <p:nvGrpSpPr>
          <p:cNvPr id="15" name="Group 14">
            <a:extLst>
              <a:ext uri="{FF2B5EF4-FFF2-40B4-BE49-F238E27FC236}">
                <a16:creationId xmlns:a16="http://schemas.microsoft.com/office/drawing/2014/main" id="{23A17BC3-1F5B-28A0-7789-0DA0C7A50D7D}"/>
              </a:ext>
            </a:extLst>
          </p:cNvPr>
          <p:cNvGrpSpPr/>
          <p:nvPr userDrawn="1"/>
        </p:nvGrpSpPr>
        <p:grpSpPr>
          <a:xfrm>
            <a:off x="0" y="4274354"/>
            <a:ext cx="9144000" cy="869146"/>
            <a:chOff x="0" y="4274354"/>
            <a:chExt cx="9144000" cy="869146"/>
          </a:xfrm>
        </p:grpSpPr>
        <p:sp>
          <p:nvSpPr>
            <p:cNvPr id="16" name="Rectangle 15">
              <a:extLst>
                <a:ext uri="{FF2B5EF4-FFF2-40B4-BE49-F238E27FC236}">
                  <a16:creationId xmlns:a16="http://schemas.microsoft.com/office/drawing/2014/main" id="{7531CF5A-461C-2AF2-2E63-53A651F732BA}"/>
                </a:ext>
              </a:extLst>
            </p:cNvPr>
            <p:cNvSpPr/>
            <p:nvPr userDrawn="1"/>
          </p:nvSpPr>
          <p:spPr>
            <a:xfrm>
              <a:off x="0" y="4274354"/>
              <a:ext cx="9144000" cy="869146"/>
            </a:xfrm>
            <a:prstGeom prst="rect">
              <a:avLst/>
            </a:prstGeom>
            <a:solidFill>
              <a:srgbClr val="0057B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812"/>
            </a:p>
          </p:txBody>
        </p:sp>
        <p:grpSp>
          <p:nvGrpSpPr>
            <p:cNvPr id="17" name="Group 16">
              <a:extLst>
                <a:ext uri="{FF2B5EF4-FFF2-40B4-BE49-F238E27FC236}">
                  <a16:creationId xmlns:a16="http://schemas.microsoft.com/office/drawing/2014/main" id="{88A96CBD-9BC4-3F48-F0A5-DB94DE1071B8}"/>
                </a:ext>
              </a:extLst>
            </p:cNvPr>
            <p:cNvGrpSpPr/>
            <p:nvPr userDrawn="1"/>
          </p:nvGrpSpPr>
          <p:grpSpPr>
            <a:xfrm>
              <a:off x="553" y="4274861"/>
              <a:ext cx="5172541" cy="868639"/>
              <a:chOff x="1771" y="389"/>
              <a:chExt cx="14161532" cy="664930"/>
            </a:xfrm>
          </p:grpSpPr>
          <p:sp>
            <p:nvSpPr>
              <p:cNvPr id="18" name="Parallelogram 9">
                <a:extLst>
                  <a:ext uri="{FF2B5EF4-FFF2-40B4-BE49-F238E27FC236}">
                    <a16:creationId xmlns:a16="http://schemas.microsoft.com/office/drawing/2014/main" id="{1DF45998-B7ED-3B13-D19D-C839BC93162C}"/>
                  </a:ext>
                </a:extLst>
              </p:cNvPr>
              <p:cNvSpPr/>
              <p:nvPr userDrawn="1"/>
            </p:nvSpPr>
            <p:spPr>
              <a:xfrm>
                <a:off x="1771" y="389"/>
                <a:ext cx="2010345" cy="664930"/>
              </a:xfrm>
              <a:custGeom>
                <a:avLst/>
                <a:gdLst>
                  <a:gd name="connsiteX0" fmla="*/ 0 w 2399861"/>
                  <a:gd name="connsiteY0" fmla="*/ 668592 h 668592"/>
                  <a:gd name="connsiteX1" fmla="*/ 167148 w 2399861"/>
                  <a:gd name="connsiteY1" fmla="*/ 0 h 668592"/>
                  <a:gd name="connsiteX2" fmla="*/ 2399861 w 2399861"/>
                  <a:gd name="connsiteY2" fmla="*/ 0 h 668592"/>
                  <a:gd name="connsiteX3" fmla="*/ 2232713 w 2399861"/>
                  <a:gd name="connsiteY3" fmla="*/ 668592 h 668592"/>
                  <a:gd name="connsiteX4" fmla="*/ 0 w 2399861"/>
                  <a:gd name="connsiteY4" fmla="*/ 668592 h 668592"/>
                  <a:gd name="connsiteX0" fmla="*/ 0 w 2261638"/>
                  <a:gd name="connsiteY0" fmla="*/ 668592 h 668592"/>
                  <a:gd name="connsiteX1" fmla="*/ 28925 w 2261638"/>
                  <a:gd name="connsiteY1" fmla="*/ 0 h 668592"/>
                  <a:gd name="connsiteX2" fmla="*/ 2261638 w 2261638"/>
                  <a:gd name="connsiteY2" fmla="*/ 0 h 668592"/>
                  <a:gd name="connsiteX3" fmla="*/ 2094490 w 2261638"/>
                  <a:gd name="connsiteY3" fmla="*/ 668592 h 668592"/>
                  <a:gd name="connsiteX4" fmla="*/ 0 w 2261638"/>
                  <a:gd name="connsiteY4" fmla="*/ 668592 h 6685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61638" h="668592">
                    <a:moveTo>
                      <a:pt x="0" y="668592"/>
                    </a:moveTo>
                    <a:lnTo>
                      <a:pt x="28925" y="0"/>
                    </a:lnTo>
                    <a:lnTo>
                      <a:pt x="2261638" y="0"/>
                    </a:lnTo>
                    <a:lnTo>
                      <a:pt x="2094490" y="668592"/>
                    </a:lnTo>
                    <a:lnTo>
                      <a:pt x="0" y="668592"/>
                    </a:lnTo>
                    <a:close/>
                  </a:path>
                </a:pathLst>
              </a:custGeom>
              <a:solidFill>
                <a:srgbClr val="16438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812"/>
              </a:p>
            </p:txBody>
          </p:sp>
          <p:sp>
            <p:nvSpPr>
              <p:cNvPr id="19" name="Parallelogram 18">
                <a:extLst>
                  <a:ext uri="{FF2B5EF4-FFF2-40B4-BE49-F238E27FC236}">
                    <a16:creationId xmlns:a16="http://schemas.microsoft.com/office/drawing/2014/main" id="{2C94CA9D-1D40-AB06-E28C-01B79FC23B99}"/>
                  </a:ext>
                </a:extLst>
              </p:cNvPr>
              <p:cNvSpPr/>
              <p:nvPr userDrawn="1"/>
            </p:nvSpPr>
            <p:spPr>
              <a:xfrm>
                <a:off x="1267572" y="389"/>
                <a:ext cx="3829094" cy="664930"/>
              </a:xfrm>
              <a:prstGeom prst="parallelogram">
                <a:avLst/>
              </a:prstGeom>
              <a:solidFill>
                <a:srgbClr val="194D9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812"/>
              </a:p>
            </p:txBody>
          </p:sp>
          <p:sp>
            <p:nvSpPr>
              <p:cNvPr id="20" name="Parallelogram 19">
                <a:extLst>
                  <a:ext uri="{FF2B5EF4-FFF2-40B4-BE49-F238E27FC236}">
                    <a16:creationId xmlns:a16="http://schemas.microsoft.com/office/drawing/2014/main" id="{2E700AAC-8ED5-0BD9-0D59-78D98E213E6D}"/>
                  </a:ext>
                </a:extLst>
              </p:cNvPr>
              <p:cNvSpPr/>
              <p:nvPr userDrawn="1"/>
            </p:nvSpPr>
            <p:spPr>
              <a:xfrm>
                <a:off x="4209773" y="389"/>
                <a:ext cx="4996928" cy="664930"/>
              </a:xfrm>
              <a:prstGeom prst="parallelogram">
                <a:avLst/>
              </a:prstGeom>
              <a:solidFill>
                <a:srgbClr val="1C56A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812"/>
              </a:p>
            </p:txBody>
          </p:sp>
          <p:sp>
            <p:nvSpPr>
              <p:cNvPr id="21" name="Parallelogram 20">
                <a:extLst>
                  <a:ext uri="{FF2B5EF4-FFF2-40B4-BE49-F238E27FC236}">
                    <a16:creationId xmlns:a16="http://schemas.microsoft.com/office/drawing/2014/main" id="{524E04CF-F3D6-66B2-FB7C-10C171C17462}"/>
                  </a:ext>
                </a:extLst>
              </p:cNvPr>
              <p:cNvSpPr/>
              <p:nvPr userDrawn="1"/>
            </p:nvSpPr>
            <p:spPr>
              <a:xfrm>
                <a:off x="8136570" y="389"/>
                <a:ext cx="6026733" cy="664930"/>
              </a:xfrm>
              <a:prstGeom prst="parallelogram">
                <a:avLst/>
              </a:prstGeom>
              <a:solidFill>
                <a:srgbClr val="1E5DB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812"/>
              </a:p>
            </p:txBody>
          </p:sp>
        </p:grpSp>
      </p:grpSp>
      <p:sp>
        <p:nvSpPr>
          <p:cNvPr id="3" name="TextBox 2"/>
          <p:cNvSpPr txBox="1"/>
          <p:nvPr userDrawn="1"/>
        </p:nvSpPr>
        <p:spPr>
          <a:xfrm>
            <a:off x="127218" y="2746824"/>
            <a:ext cx="7594382" cy="1384995"/>
          </a:xfrm>
          <a:prstGeom prst="rect">
            <a:avLst/>
          </a:prstGeom>
          <a:noFill/>
        </p:spPr>
        <p:txBody>
          <a:bodyPr wrap="square" rtlCol="0">
            <a:spAutoFit/>
          </a:bodyPr>
          <a:lstStyle/>
          <a:p>
            <a:r>
              <a:rPr lang="en-US" sz="1200">
                <a:solidFill>
                  <a:srgbClr val="0057B7"/>
                </a:solidFill>
                <a:latin typeface="Calibri" panose="020F0502020204030204" pitchFamily="34" charset="0"/>
              </a:rPr>
              <a:t>For more information, contact CDC</a:t>
            </a:r>
            <a:br>
              <a:rPr lang="en-US" sz="1200">
                <a:solidFill>
                  <a:srgbClr val="0057B7"/>
                </a:solidFill>
                <a:latin typeface="Calibri" panose="020F0502020204030204" pitchFamily="34" charset="0"/>
              </a:rPr>
            </a:br>
            <a:r>
              <a:rPr lang="en-US" sz="1200">
                <a:solidFill>
                  <a:srgbClr val="0057B7"/>
                </a:solidFill>
                <a:latin typeface="Calibri" panose="020F0502020204030204" pitchFamily="34" charset="0"/>
              </a:rPr>
              <a:t>1-800-CDC-INFO (232-4636)</a:t>
            </a:r>
            <a:br>
              <a:rPr lang="en-US" sz="1200">
                <a:solidFill>
                  <a:srgbClr val="0057B7"/>
                </a:solidFill>
                <a:latin typeface="Calibri" panose="020F0502020204030204" pitchFamily="34" charset="0"/>
              </a:rPr>
            </a:br>
            <a:r>
              <a:rPr lang="en-US" sz="1200">
                <a:solidFill>
                  <a:srgbClr val="0057B7"/>
                </a:solidFill>
                <a:latin typeface="Calibri" panose="020F0502020204030204" pitchFamily="34" charset="0"/>
              </a:rPr>
              <a:t>TTY:  1-888-232-6348    cdc.gov</a:t>
            </a:r>
            <a:br>
              <a:rPr lang="en-US" sz="1200">
                <a:solidFill>
                  <a:srgbClr val="0057B7"/>
                </a:solidFill>
                <a:latin typeface="Calibri" panose="020F0502020204030204" pitchFamily="34" charset="0"/>
              </a:rPr>
            </a:br>
            <a:br>
              <a:rPr lang="en-US" sz="1200">
                <a:solidFill>
                  <a:srgbClr val="0057B7"/>
                </a:solidFill>
                <a:latin typeface="Calibri" panose="020F0502020204030204" pitchFamily="34" charset="0"/>
              </a:rPr>
            </a:br>
            <a:br>
              <a:rPr lang="en-US" sz="1200">
                <a:solidFill>
                  <a:srgbClr val="0057B7"/>
                </a:solidFill>
                <a:latin typeface="Calibri" panose="020F0502020204030204" pitchFamily="34" charset="0"/>
              </a:rPr>
            </a:br>
            <a:r>
              <a:rPr lang="en-US" sz="1200">
                <a:solidFill>
                  <a:srgbClr val="0057B7"/>
                </a:solidFill>
                <a:latin typeface="Calibri" panose="020F0502020204030204" pitchFamily="34" charset="0"/>
              </a:rPr>
              <a:t>The findings and conclusions in this report are those of the authors and do not necessarily represent the official position of the U.S. Centers for Disease Control and Prevention.</a:t>
            </a:r>
          </a:p>
        </p:txBody>
      </p:sp>
      <p:sp>
        <p:nvSpPr>
          <p:cNvPr id="4" name="Title 3">
            <a:extLst>
              <a:ext uri="{FF2B5EF4-FFF2-40B4-BE49-F238E27FC236}">
                <a16:creationId xmlns:a16="http://schemas.microsoft.com/office/drawing/2014/main" id="{DA1AAE42-4A62-8308-16A3-AF933411C0D6}"/>
              </a:ext>
            </a:extLst>
          </p:cNvPr>
          <p:cNvSpPr>
            <a:spLocks noGrp="1"/>
          </p:cNvSpPr>
          <p:nvPr userDrawn="1">
            <p:ph type="title"/>
          </p:nvPr>
        </p:nvSpPr>
        <p:spPr>
          <a:xfrm>
            <a:off x="127218" y="274638"/>
            <a:ext cx="8286750" cy="993775"/>
          </a:xfrm>
          <a:prstGeom prst="rect">
            <a:avLst/>
          </a:prstGeom>
        </p:spPr>
        <p:txBody>
          <a:bodyPr/>
          <a:lstStyle>
            <a:lvl1pPr algn="l">
              <a:defRPr sz="2400" b="1">
                <a:solidFill>
                  <a:srgbClr val="0057B7"/>
                </a:solidFill>
                <a:latin typeface="Calibri" panose="020F0502020204030204" pitchFamily="34" charset="0"/>
                <a:cs typeface="Calibri" panose="020F0502020204030204" pitchFamily="34" charset="0"/>
              </a:defRPr>
            </a:lvl1pPr>
          </a:lstStyle>
          <a:p>
            <a:endParaRPr lang="en-US"/>
          </a:p>
        </p:txBody>
      </p:sp>
      <p:pic>
        <p:nvPicPr>
          <p:cNvPr id="5" name="Picture 4" descr="Graphical user interface, text, application&#10;&#10;Description automatically generated">
            <a:extLst>
              <a:ext uri="{FF2B5EF4-FFF2-40B4-BE49-F238E27FC236}">
                <a16:creationId xmlns:a16="http://schemas.microsoft.com/office/drawing/2014/main" id="{1D1AA84B-8C3A-1268-123B-0BD4559B2F05}"/>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35506" t="47892" r="12803" b="15738"/>
          <a:stretch/>
        </p:blipFill>
        <p:spPr>
          <a:xfrm>
            <a:off x="8154460" y="4427393"/>
            <a:ext cx="838200" cy="544438"/>
          </a:xfrm>
          <a:prstGeom prst="rect">
            <a:avLst/>
          </a:prstGeom>
        </p:spPr>
      </p:pic>
    </p:spTree>
    <p:extLst>
      <p:ext uri="{BB962C8B-B14F-4D97-AF65-F5344CB8AC3E}">
        <p14:creationId xmlns:p14="http://schemas.microsoft.com/office/powerpoint/2010/main" val="2411314602"/>
      </p:ext>
    </p:extLst>
  </p:cSld>
  <p:clrMapOvr>
    <a:masterClrMapping/>
  </p:clrMapOvr>
  <p:transition>
    <p:fade/>
  </p:transition>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3_CLOSING">
    <p:spTree>
      <p:nvGrpSpPr>
        <p:cNvPr id="1" name=""/>
        <p:cNvGrpSpPr/>
        <p:nvPr/>
      </p:nvGrpSpPr>
      <p:grpSpPr>
        <a:xfrm>
          <a:off x="0" y="0"/>
          <a:ext cx="0" cy="0"/>
          <a:chOff x="0" y="0"/>
          <a:chExt cx="0" cy="0"/>
        </a:xfrm>
      </p:grpSpPr>
      <p:grpSp>
        <p:nvGrpSpPr>
          <p:cNvPr id="14" name="Group 13"/>
          <p:cNvGrpSpPr/>
          <p:nvPr userDrawn="1"/>
        </p:nvGrpSpPr>
        <p:grpSpPr>
          <a:xfrm>
            <a:off x="0" y="4246855"/>
            <a:ext cx="9144000" cy="887868"/>
            <a:chOff x="0" y="317163"/>
            <a:chExt cx="9144000" cy="170018"/>
          </a:xfrm>
        </p:grpSpPr>
        <p:sp>
          <p:nvSpPr>
            <p:cNvPr id="17" name="bk object 25"/>
            <p:cNvSpPr/>
            <p:nvPr userDrawn="1"/>
          </p:nvSpPr>
          <p:spPr>
            <a:xfrm>
              <a:off x="0" y="317163"/>
              <a:ext cx="522365" cy="170018"/>
            </a:xfrm>
            <a:custGeom>
              <a:avLst/>
              <a:gdLst/>
              <a:ahLst/>
              <a:cxnLst/>
              <a:rect l="l" t="t" r="r" b="b"/>
              <a:pathLst>
                <a:path w="1047115" h="1413510">
                  <a:moveTo>
                    <a:pt x="1046875" y="0"/>
                  </a:moveTo>
                  <a:lnTo>
                    <a:pt x="0" y="0"/>
                  </a:lnTo>
                  <a:lnTo>
                    <a:pt x="0" y="1412925"/>
                  </a:lnTo>
                  <a:lnTo>
                    <a:pt x="869393" y="1412925"/>
                  </a:lnTo>
                  <a:lnTo>
                    <a:pt x="1046875" y="0"/>
                  </a:lnTo>
                  <a:close/>
                </a:path>
              </a:pathLst>
            </a:custGeom>
            <a:solidFill>
              <a:srgbClr val="103064"/>
            </a:solidFill>
          </p:spPr>
          <p:txBody>
            <a:bodyPr wrap="square" lIns="0" tIns="0" rIns="0" bIns="0" rtlCol="0"/>
            <a:lstStyle/>
            <a:p>
              <a:endParaRPr/>
            </a:p>
          </p:txBody>
        </p:sp>
        <p:sp>
          <p:nvSpPr>
            <p:cNvPr id="18" name="bk object 26"/>
            <p:cNvSpPr/>
            <p:nvPr userDrawn="1"/>
          </p:nvSpPr>
          <p:spPr>
            <a:xfrm>
              <a:off x="340051" y="317163"/>
              <a:ext cx="863535" cy="170018"/>
            </a:xfrm>
            <a:custGeom>
              <a:avLst/>
              <a:gdLst/>
              <a:ahLst/>
              <a:cxnLst/>
              <a:rect l="l" t="t" r="r" b="b"/>
              <a:pathLst>
                <a:path w="1731010" h="1413510">
                  <a:moveTo>
                    <a:pt x="1730918" y="0"/>
                  </a:moveTo>
                  <a:lnTo>
                    <a:pt x="179633" y="0"/>
                  </a:lnTo>
                  <a:lnTo>
                    <a:pt x="0" y="1412925"/>
                  </a:lnTo>
                  <a:lnTo>
                    <a:pt x="1296345" y="1412925"/>
                  </a:lnTo>
                  <a:lnTo>
                    <a:pt x="1730918" y="0"/>
                  </a:lnTo>
                  <a:close/>
                </a:path>
              </a:pathLst>
            </a:custGeom>
            <a:solidFill>
              <a:srgbClr val="1D56B3"/>
            </a:solidFill>
          </p:spPr>
          <p:txBody>
            <a:bodyPr wrap="square" lIns="0" tIns="0" rIns="0" bIns="0" rtlCol="0"/>
            <a:lstStyle/>
            <a:p>
              <a:endParaRPr/>
            </a:p>
          </p:txBody>
        </p:sp>
        <p:sp>
          <p:nvSpPr>
            <p:cNvPr id="19" name="bk object 27"/>
            <p:cNvSpPr/>
            <p:nvPr userDrawn="1"/>
          </p:nvSpPr>
          <p:spPr>
            <a:xfrm>
              <a:off x="878274" y="317163"/>
              <a:ext cx="1343452" cy="170018"/>
            </a:xfrm>
            <a:custGeom>
              <a:avLst/>
              <a:gdLst/>
              <a:ahLst/>
              <a:cxnLst/>
              <a:rect l="l" t="t" r="r" b="b"/>
              <a:pathLst>
                <a:path w="2693035" h="1413510">
                  <a:moveTo>
                    <a:pt x="2692774" y="0"/>
                  </a:moveTo>
                  <a:lnTo>
                    <a:pt x="435654" y="0"/>
                  </a:lnTo>
                  <a:lnTo>
                    <a:pt x="0" y="1412925"/>
                  </a:lnTo>
                  <a:lnTo>
                    <a:pt x="1878492" y="1412925"/>
                  </a:lnTo>
                  <a:lnTo>
                    <a:pt x="2692774" y="0"/>
                  </a:lnTo>
                  <a:close/>
                </a:path>
              </a:pathLst>
            </a:custGeom>
            <a:solidFill>
              <a:srgbClr val="103064"/>
            </a:solidFill>
          </p:spPr>
          <p:txBody>
            <a:bodyPr wrap="square" lIns="0" tIns="0" rIns="0" bIns="0" rtlCol="0"/>
            <a:lstStyle/>
            <a:p>
              <a:endParaRPr/>
            </a:p>
          </p:txBody>
        </p:sp>
        <p:sp>
          <p:nvSpPr>
            <p:cNvPr id="20" name="bk object 28"/>
            <p:cNvSpPr/>
            <p:nvPr userDrawn="1"/>
          </p:nvSpPr>
          <p:spPr>
            <a:xfrm>
              <a:off x="1654598" y="317163"/>
              <a:ext cx="1362458" cy="170018"/>
            </a:xfrm>
            <a:custGeom>
              <a:avLst/>
              <a:gdLst/>
              <a:ahLst/>
              <a:cxnLst/>
              <a:rect l="l" t="t" r="r" b="b"/>
              <a:pathLst>
                <a:path w="2731134" h="1413510">
                  <a:moveTo>
                    <a:pt x="2730969" y="0"/>
                  </a:moveTo>
                  <a:lnTo>
                    <a:pt x="816445" y="0"/>
                  </a:lnTo>
                  <a:lnTo>
                    <a:pt x="0" y="1412925"/>
                  </a:lnTo>
                  <a:lnTo>
                    <a:pt x="1593978" y="1412925"/>
                  </a:lnTo>
                  <a:lnTo>
                    <a:pt x="2730969" y="0"/>
                  </a:lnTo>
                  <a:close/>
                </a:path>
              </a:pathLst>
            </a:custGeom>
            <a:solidFill>
              <a:srgbClr val="1E59B8"/>
            </a:solidFill>
          </p:spPr>
          <p:txBody>
            <a:bodyPr wrap="square" lIns="0" tIns="0" rIns="0" bIns="0" rtlCol="0"/>
            <a:lstStyle/>
            <a:p>
              <a:endParaRPr/>
            </a:p>
          </p:txBody>
        </p:sp>
        <p:sp>
          <p:nvSpPr>
            <p:cNvPr id="21" name="bk object 29"/>
            <p:cNvSpPr/>
            <p:nvPr userDrawn="1"/>
          </p:nvSpPr>
          <p:spPr>
            <a:xfrm>
              <a:off x="2304805" y="317163"/>
              <a:ext cx="937659" cy="170018"/>
            </a:xfrm>
            <a:custGeom>
              <a:avLst/>
              <a:gdLst/>
              <a:ahLst/>
              <a:cxnLst/>
              <a:rect l="l" t="t" r="r" b="b"/>
              <a:pathLst>
                <a:path w="1879600" h="1413510">
                  <a:moveTo>
                    <a:pt x="1879368" y="0"/>
                  </a:moveTo>
                  <a:lnTo>
                    <a:pt x="1140221" y="0"/>
                  </a:lnTo>
                  <a:lnTo>
                    <a:pt x="0" y="1412925"/>
                  </a:lnTo>
                  <a:lnTo>
                    <a:pt x="621900" y="1412925"/>
                  </a:lnTo>
                  <a:lnTo>
                    <a:pt x="1879368" y="0"/>
                  </a:lnTo>
                  <a:close/>
                </a:path>
              </a:pathLst>
            </a:custGeom>
            <a:solidFill>
              <a:srgbClr val="17468F"/>
            </a:solidFill>
          </p:spPr>
          <p:txBody>
            <a:bodyPr wrap="square" lIns="0" tIns="0" rIns="0" bIns="0" rtlCol="0"/>
            <a:lstStyle/>
            <a:p>
              <a:endParaRPr/>
            </a:p>
          </p:txBody>
        </p:sp>
        <p:sp>
          <p:nvSpPr>
            <p:cNvPr id="22" name="bk object 30"/>
            <p:cNvSpPr/>
            <p:nvPr userDrawn="1"/>
          </p:nvSpPr>
          <p:spPr>
            <a:xfrm>
              <a:off x="2554809" y="317163"/>
              <a:ext cx="2483849" cy="170018"/>
            </a:xfrm>
            <a:custGeom>
              <a:avLst/>
              <a:gdLst/>
              <a:ahLst/>
              <a:cxnLst/>
              <a:rect l="l" t="t" r="r" b="b"/>
              <a:pathLst>
                <a:path w="4979034" h="1413510">
                  <a:moveTo>
                    <a:pt x="4978576" y="0"/>
                  </a:moveTo>
                  <a:lnTo>
                    <a:pt x="1262846" y="0"/>
                  </a:lnTo>
                  <a:lnTo>
                    <a:pt x="0" y="1412925"/>
                  </a:lnTo>
                  <a:lnTo>
                    <a:pt x="3093828" y="1412925"/>
                  </a:lnTo>
                  <a:lnTo>
                    <a:pt x="4978576" y="0"/>
                  </a:lnTo>
                  <a:close/>
                </a:path>
              </a:pathLst>
            </a:custGeom>
            <a:solidFill>
              <a:srgbClr val="1E59B8"/>
            </a:solidFill>
          </p:spPr>
          <p:txBody>
            <a:bodyPr wrap="square" lIns="0" tIns="0" rIns="0" bIns="0" rtlCol="0"/>
            <a:lstStyle/>
            <a:p>
              <a:endParaRPr/>
            </a:p>
          </p:txBody>
        </p:sp>
        <p:sp>
          <p:nvSpPr>
            <p:cNvPr id="23" name="bk object 31"/>
            <p:cNvSpPr/>
            <p:nvPr userDrawn="1"/>
          </p:nvSpPr>
          <p:spPr>
            <a:xfrm>
              <a:off x="3835845" y="317163"/>
              <a:ext cx="1915234" cy="170018"/>
            </a:xfrm>
            <a:custGeom>
              <a:avLst/>
              <a:gdLst/>
              <a:ahLst/>
              <a:cxnLst/>
              <a:rect l="l" t="t" r="r" b="b"/>
              <a:pathLst>
                <a:path w="3839209" h="1413510">
                  <a:moveTo>
                    <a:pt x="3838727" y="0"/>
                  </a:moveTo>
                  <a:lnTo>
                    <a:pt x="1891189" y="0"/>
                  </a:lnTo>
                  <a:lnTo>
                    <a:pt x="0" y="1412925"/>
                  </a:lnTo>
                  <a:lnTo>
                    <a:pt x="1625414" y="1412925"/>
                  </a:lnTo>
                  <a:lnTo>
                    <a:pt x="3838727" y="0"/>
                  </a:lnTo>
                  <a:close/>
                </a:path>
              </a:pathLst>
            </a:custGeom>
            <a:solidFill>
              <a:srgbClr val="536DB3"/>
            </a:solidFill>
          </p:spPr>
          <p:txBody>
            <a:bodyPr wrap="square" lIns="0" tIns="0" rIns="0" bIns="0" rtlCol="0"/>
            <a:lstStyle/>
            <a:p>
              <a:endParaRPr/>
            </a:p>
          </p:txBody>
        </p:sp>
        <p:sp>
          <p:nvSpPr>
            <p:cNvPr id="24" name="bk object 32"/>
            <p:cNvSpPr/>
            <p:nvPr userDrawn="1"/>
          </p:nvSpPr>
          <p:spPr>
            <a:xfrm>
              <a:off x="4458868" y="317163"/>
              <a:ext cx="4685132" cy="170018"/>
            </a:xfrm>
            <a:custGeom>
              <a:avLst/>
              <a:gdLst/>
              <a:ahLst/>
              <a:cxnLst/>
              <a:rect l="l" t="t" r="r" b="b"/>
              <a:pathLst>
                <a:path w="9391650" h="1413510">
                  <a:moveTo>
                    <a:pt x="9391076" y="0"/>
                  </a:moveTo>
                  <a:lnTo>
                    <a:pt x="2213316" y="0"/>
                  </a:lnTo>
                  <a:lnTo>
                    <a:pt x="0" y="1412929"/>
                  </a:lnTo>
                  <a:lnTo>
                    <a:pt x="9391076" y="1412929"/>
                  </a:lnTo>
                  <a:lnTo>
                    <a:pt x="9391076" y="0"/>
                  </a:lnTo>
                  <a:close/>
                </a:path>
              </a:pathLst>
            </a:custGeom>
            <a:gradFill>
              <a:gsLst>
                <a:gs pos="0">
                  <a:srgbClr val="103064"/>
                </a:gs>
                <a:gs pos="100000">
                  <a:srgbClr val="17468F"/>
                </a:gs>
              </a:gsLst>
              <a:lin ang="0" scaled="0"/>
            </a:gradFill>
          </p:spPr>
          <p:txBody>
            <a:bodyPr wrap="square" lIns="0" tIns="0" rIns="0" bIns="0" rtlCol="0"/>
            <a:lstStyle/>
            <a:p>
              <a:endParaRPr/>
            </a:p>
          </p:txBody>
        </p:sp>
      </p:grpSp>
      <p:pic>
        <p:nvPicPr>
          <p:cNvPr id="5" name="Picture 4"/>
          <p:cNvPicPr>
            <a:picLocks noChangeAspect="1"/>
          </p:cNvPicPr>
          <p:nvPr userDrawn="1"/>
        </p:nvPicPr>
        <p:blipFill rotWithShape="1">
          <a:blip r:embed="rId2" cstate="print">
            <a:extLst>
              <a:ext uri="{28A0092B-C50C-407E-A947-70E740481C1C}">
                <a14:useLocalDpi xmlns:a14="http://schemas.microsoft.com/office/drawing/2010/main" val="0"/>
              </a:ext>
            </a:extLst>
          </a:blip>
          <a:srcRect b="18140"/>
          <a:stretch/>
        </p:blipFill>
        <p:spPr>
          <a:xfrm>
            <a:off x="1956" y="4251554"/>
            <a:ext cx="9144000" cy="883169"/>
          </a:xfrm>
          <a:prstGeom prst="rect">
            <a:avLst/>
          </a:prstGeom>
        </p:spPr>
      </p:pic>
      <p:sp>
        <p:nvSpPr>
          <p:cNvPr id="3" name="TextBox 2"/>
          <p:cNvSpPr txBox="1"/>
          <p:nvPr userDrawn="1"/>
        </p:nvSpPr>
        <p:spPr>
          <a:xfrm>
            <a:off x="127218" y="2746824"/>
            <a:ext cx="6639341" cy="1384995"/>
          </a:xfrm>
          <a:prstGeom prst="rect">
            <a:avLst/>
          </a:prstGeom>
          <a:noFill/>
        </p:spPr>
        <p:txBody>
          <a:bodyPr wrap="square" rtlCol="0">
            <a:spAutoFit/>
          </a:bodyPr>
          <a:lstStyle/>
          <a:p>
            <a:r>
              <a:rPr lang="en-US" sz="1200">
                <a:solidFill>
                  <a:srgbClr val="695E4A"/>
                </a:solidFill>
                <a:latin typeface="Calibri" panose="020F0502020204030204" pitchFamily="34" charset="0"/>
              </a:rPr>
              <a:t>For more information, contact CDC</a:t>
            </a:r>
            <a:br>
              <a:rPr lang="en-US" sz="1200">
                <a:solidFill>
                  <a:srgbClr val="695E4A"/>
                </a:solidFill>
                <a:latin typeface="Calibri" panose="020F0502020204030204" pitchFamily="34" charset="0"/>
              </a:rPr>
            </a:br>
            <a:r>
              <a:rPr lang="en-US" sz="1200">
                <a:solidFill>
                  <a:srgbClr val="695E4A"/>
                </a:solidFill>
                <a:latin typeface="Calibri" panose="020F0502020204030204" pitchFamily="34" charset="0"/>
              </a:rPr>
              <a:t>1-800-CDC-INFO (232-4636)</a:t>
            </a:r>
            <a:br>
              <a:rPr lang="en-US" sz="1200">
                <a:solidFill>
                  <a:srgbClr val="695E4A"/>
                </a:solidFill>
                <a:latin typeface="Calibri" panose="020F0502020204030204" pitchFamily="34" charset="0"/>
              </a:rPr>
            </a:br>
            <a:r>
              <a:rPr lang="en-US" sz="1200">
                <a:solidFill>
                  <a:srgbClr val="695E4A"/>
                </a:solidFill>
                <a:latin typeface="Calibri" panose="020F0502020204030204" pitchFamily="34" charset="0"/>
              </a:rPr>
              <a:t>TTY:  1-888-232-6348    www.cdc.gov</a:t>
            </a:r>
            <a:br>
              <a:rPr lang="en-US" sz="1200">
                <a:solidFill>
                  <a:srgbClr val="695E4A"/>
                </a:solidFill>
                <a:latin typeface="Calibri" panose="020F0502020204030204" pitchFamily="34" charset="0"/>
              </a:rPr>
            </a:br>
            <a:br>
              <a:rPr lang="en-US" sz="1200">
                <a:solidFill>
                  <a:srgbClr val="695E4A"/>
                </a:solidFill>
                <a:latin typeface="Calibri" panose="020F0502020204030204" pitchFamily="34" charset="0"/>
              </a:rPr>
            </a:br>
            <a:br>
              <a:rPr lang="en-US" sz="1200">
                <a:solidFill>
                  <a:srgbClr val="695E4A"/>
                </a:solidFill>
                <a:latin typeface="Calibri" panose="020F0502020204030204" pitchFamily="34" charset="0"/>
              </a:rPr>
            </a:br>
            <a:r>
              <a:rPr lang="en-US" sz="1200">
                <a:solidFill>
                  <a:srgbClr val="695E4A"/>
                </a:solidFill>
                <a:latin typeface="Calibri" panose="020F0502020204030204" pitchFamily="34" charset="0"/>
              </a:rPr>
              <a:t>The findings and conclusions in this report are those of the authors and do not necessarily represent the official position of the Centers for Disease Control and Prevention.</a:t>
            </a:r>
          </a:p>
        </p:txBody>
      </p:sp>
      <p:grpSp>
        <p:nvGrpSpPr>
          <p:cNvPr id="2" name="Group 1"/>
          <p:cNvGrpSpPr/>
          <p:nvPr userDrawn="1"/>
        </p:nvGrpSpPr>
        <p:grpSpPr>
          <a:xfrm>
            <a:off x="0" y="4246855"/>
            <a:ext cx="9144000" cy="887868"/>
            <a:chOff x="0" y="-11827"/>
            <a:chExt cx="9144000" cy="170018"/>
          </a:xfrm>
        </p:grpSpPr>
        <p:sp>
          <p:nvSpPr>
            <p:cNvPr id="6" name="bk object 25"/>
            <p:cNvSpPr/>
            <p:nvPr userDrawn="1"/>
          </p:nvSpPr>
          <p:spPr>
            <a:xfrm>
              <a:off x="0" y="-11827"/>
              <a:ext cx="522365" cy="170018"/>
            </a:xfrm>
            <a:custGeom>
              <a:avLst/>
              <a:gdLst/>
              <a:ahLst/>
              <a:cxnLst/>
              <a:rect l="l" t="t" r="r" b="b"/>
              <a:pathLst>
                <a:path w="1047115" h="1413510">
                  <a:moveTo>
                    <a:pt x="1046875" y="0"/>
                  </a:moveTo>
                  <a:lnTo>
                    <a:pt x="0" y="0"/>
                  </a:lnTo>
                  <a:lnTo>
                    <a:pt x="0" y="1412925"/>
                  </a:lnTo>
                  <a:lnTo>
                    <a:pt x="869393" y="1412925"/>
                  </a:lnTo>
                  <a:lnTo>
                    <a:pt x="1046875" y="0"/>
                  </a:lnTo>
                  <a:close/>
                </a:path>
              </a:pathLst>
            </a:custGeom>
            <a:solidFill>
              <a:srgbClr val="103064"/>
            </a:solidFill>
          </p:spPr>
          <p:txBody>
            <a:bodyPr wrap="square" lIns="0" tIns="0" rIns="0" bIns="0" rtlCol="0"/>
            <a:lstStyle/>
            <a:p>
              <a:endParaRPr/>
            </a:p>
          </p:txBody>
        </p:sp>
        <p:sp>
          <p:nvSpPr>
            <p:cNvPr id="7" name="bk object 26"/>
            <p:cNvSpPr/>
            <p:nvPr userDrawn="1"/>
          </p:nvSpPr>
          <p:spPr>
            <a:xfrm>
              <a:off x="340051" y="-11827"/>
              <a:ext cx="863535" cy="170018"/>
            </a:xfrm>
            <a:custGeom>
              <a:avLst/>
              <a:gdLst/>
              <a:ahLst/>
              <a:cxnLst/>
              <a:rect l="l" t="t" r="r" b="b"/>
              <a:pathLst>
                <a:path w="1731010" h="1413510">
                  <a:moveTo>
                    <a:pt x="1730918" y="0"/>
                  </a:moveTo>
                  <a:lnTo>
                    <a:pt x="179633" y="0"/>
                  </a:lnTo>
                  <a:lnTo>
                    <a:pt x="0" y="1412925"/>
                  </a:lnTo>
                  <a:lnTo>
                    <a:pt x="1296345" y="1412925"/>
                  </a:lnTo>
                  <a:lnTo>
                    <a:pt x="1730918" y="0"/>
                  </a:lnTo>
                  <a:close/>
                </a:path>
              </a:pathLst>
            </a:custGeom>
            <a:solidFill>
              <a:srgbClr val="1D56B3"/>
            </a:solidFill>
          </p:spPr>
          <p:txBody>
            <a:bodyPr wrap="square" lIns="0" tIns="0" rIns="0" bIns="0" rtlCol="0"/>
            <a:lstStyle/>
            <a:p>
              <a:endParaRPr/>
            </a:p>
          </p:txBody>
        </p:sp>
        <p:sp>
          <p:nvSpPr>
            <p:cNvPr id="8" name="bk object 27"/>
            <p:cNvSpPr/>
            <p:nvPr userDrawn="1"/>
          </p:nvSpPr>
          <p:spPr>
            <a:xfrm>
              <a:off x="878274" y="-11827"/>
              <a:ext cx="1343452" cy="170018"/>
            </a:xfrm>
            <a:custGeom>
              <a:avLst/>
              <a:gdLst/>
              <a:ahLst/>
              <a:cxnLst/>
              <a:rect l="l" t="t" r="r" b="b"/>
              <a:pathLst>
                <a:path w="2693035" h="1413510">
                  <a:moveTo>
                    <a:pt x="2692774" y="0"/>
                  </a:moveTo>
                  <a:lnTo>
                    <a:pt x="435654" y="0"/>
                  </a:lnTo>
                  <a:lnTo>
                    <a:pt x="0" y="1412925"/>
                  </a:lnTo>
                  <a:lnTo>
                    <a:pt x="1878492" y="1412925"/>
                  </a:lnTo>
                  <a:lnTo>
                    <a:pt x="2692774" y="0"/>
                  </a:lnTo>
                  <a:close/>
                </a:path>
              </a:pathLst>
            </a:custGeom>
            <a:solidFill>
              <a:srgbClr val="103064"/>
            </a:solidFill>
          </p:spPr>
          <p:txBody>
            <a:bodyPr wrap="square" lIns="0" tIns="0" rIns="0" bIns="0" rtlCol="0"/>
            <a:lstStyle/>
            <a:p>
              <a:endParaRPr/>
            </a:p>
          </p:txBody>
        </p:sp>
        <p:sp>
          <p:nvSpPr>
            <p:cNvPr id="9" name="bk object 28"/>
            <p:cNvSpPr/>
            <p:nvPr userDrawn="1"/>
          </p:nvSpPr>
          <p:spPr>
            <a:xfrm>
              <a:off x="1654598" y="-11827"/>
              <a:ext cx="1362458" cy="170018"/>
            </a:xfrm>
            <a:custGeom>
              <a:avLst/>
              <a:gdLst/>
              <a:ahLst/>
              <a:cxnLst/>
              <a:rect l="l" t="t" r="r" b="b"/>
              <a:pathLst>
                <a:path w="2731134" h="1413510">
                  <a:moveTo>
                    <a:pt x="2730969" y="0"/>
                  </a:moveTo>
                  <a:lnTo>
                    <a:pt x="816445" y="0"/>
                  </a:lnTo>
                  <a:lnTo>
                    <a:pt x="0" y="1412925"/>
                  </a:lnTo>
                  <a:lnTo>
                    <a:pt x="1593978" y="1412925"/>
                  </a:lnTo>
                  <a:lnTo>
                    <a:pt x="2730969" y="0"/>
                  </a:lnTo>
                  <a:close/>
                </a:path>
              </a:pathLst>
            </a:custGeom>
            <a:solidFill>
              <a:srgbClr val="1E59B8"/>
            </a:solidFill>
          </p:spPr>
          <p:txBody>
            <a:bodyPr wrap="square" lIns="0" tIns="0" rIns="0" bIns="0" rtlCol="0"/>
            <a:lstStyle/>
            <a:p>
              <a:endParaRPr/>
            </a:p>
          </p:txBody>
        </p:sp>
        <p:sp>
          <p:nvSpPr>
            <p:cNvPr id="10" name="bk object 29"/>
            <p:cNvSpPr/>
            <p:nvPr userDrawn="1"/>
          </p:nvSpPr>
          <p:spPr>
            <a:xfrm>
              <a:off x="2304805" y="-11827"/>
              <a:ext cx="937659" cy="170018"/>
            </a:xfrm>
            <a:custGeom>
              <a:avLst/>
              <a:gdLst/>
              <a:ahLst/>
              <a:cxnLst/>
              <a:rect l="l" t="t" r="r" b="b"/>
              <a:pathLst>
                <a:path w="1879600" h="1413510">
                  <a:moveTo>
                    <a:pt x="1879368" y="0"/>
                  </a:moveTo>
                  <a:lnTo>
                    <a:pt x="1140221" y="0"/>
                  </a:lnTo>
                  <a:lnTo>
                    <a:pt x="0" y="1412925"/>
                  </a:lnTo>
                  <a:lnTo>
                    <a:pt x="621900" y="1412925"/>
                  </a:lnTo>
                  <a:lnTo>
                    <a:pt x="1879368" y="0"/>
                  </a:lnTo>
                  <a:close/>
                </a:path>
              </a:pathLst>
            </a:custGeom>
            <a:solidFill>
              <a:srgbClr val="17468F"/>
            </a:solidFill>
          </p:spPr>
          <p:txBody>
            <a:bodyPr wrap="square" lIns="0" tIns="0" rIns="0" bIns="0" rtlCol="0"/>
            <a:lstStyle/>
            <a:p>
              <a:endParaRPr/>
            </a:p>
          </p:txBody>
        </p:sp>
        <p:sp>
          <p:nvSpPr>
            <p:cNvPr id="11" name="bk object 30"/>
            <p:cNvSpPr/>
            <p:nvPr userDrawn="1"/>
          </p:nvSpPr>
          <p:spPr>
            <a:xfrm>
              <a:off x="2554809" y="-11827"/>
              <a:ext cx="2483849" cy="170018"/>
            </a:xfrm>
            <a:custGeom>
              <a:avLst/>
              <a:gdLst/>
              <a:ahLst/>
              <a:cxnLst/>
              <a:rect l="l" t="t" r="r" b="b"/>
              <a:pathLst>
                <a:path w="4979034" h="1413510">
                  <a:moveTo>
                    <a:pt x="4978576" y="0"/>
                  </a:moveTo>
                  <a:lnTo>
                    <a:pt x="1262846" y="0"/>
                  </a:lnTo>
                  <a:lnTo>
                    <a:pt x="0" y="1412925"/>
                  </a:lnTo>
                  <a:lnTo>
                    <a:pt x="3093828" y="1412925"/>
                  </a:lnTo>
                  <a:lnTo>
                    <a:pt x="4978576" y="0"/>
                  </a:lnTo>
                  <a:close/>
                </a:path>
              </a:pathLst>
            </a:custGeom>
            <a:solidFill>
              <a:srgbClr val="1E59B8"/>
            </a:solidFill>
          </p:spPr>
          <p:txBody>
            <a:bodyPr wrap="square" lIns="0" tIns="0" rIns="0" bIns="0" rtlCol="0"/>
            <a:lstStyle/>
            <a:p>
              <a:endParaRPr/>
            </a:p>
          </p:txBody>
        </p:sp>
        <p:sp>
          <p:nvSpPr>
            <p:cNvPr id="12" name="bk object 31"/>
            <p:cNvSpPr/>
            <p:nvPr userDrawn="1"/>
          </p:nvSpPr>
          <p:spPr>
            <a:xfrm>
              <a:off x="3835845" y="-11827"/>
              <a:ext cx="1915234" cy="170018"/>
            </a:xfrm>
            <a:custGeom>
              <a:avLst/>
              <a:gdLst/>
              <a:ahLst/>
              <a:cxnLst/>
              <a:rect l="l" t="t" r="r" b="b"/>
              <a:pathLst>
                <a:path w="3839209" h="1413510">
                  <a:moveTo>
                    <a:pt x="3838727" y="0"/>
                  </a:moveTo>
                  <a:lnTo>
                    <a:pt x="1891189" y="0"/>
                  </a:lnTo>
                  <a:lnTo>
                    <a:pt x="0" y="1412925"/>
                  </a:lnTo>
                  <a:lnTo>
                    <a:pt x="1625414" y="1412925"/>
                  </a:lnTo>
                  <a:lnTo>
                    <a:pt x="3838727" y="0"/>
                  </a:lnTo>
                  <a:close/>
                </a:path>
              </a:pathLst>
            </a:custGeom>
            <a:solidFill>
              <a:srgbClr val="536DB3"/>
            </a:solidFill>
          </p:spPr>
          <p:txBody>
            <a:bodyPr wrap="square" lIns="0" tIns="0" rIns="0" bIns="0" rtlCol="0"/>
            <a:lstStyle/>
            <a:p>
              <a:endParaRPr/>
            </a:p>
          </p:txBody>
        </p:sp>
        <p:sp>
          <p:nvSpPr>
            <p:cNvPr id="13" name="bk object 32"/>
            <p:cNvSpPr/>
            <p:nvPr userDrawn="1"/>
          </p:nvSpPr>
          <p:spPr>
            <a:xfrm>
              <a:off x="4458868" y="-11827"/>
              <a:ext cx="4685132" cy="170018"/>
            </a:xfrm>
            <a:custGeom>
              <a:avLst/>
              <a:gdLst/>
              <a:ahLst/>
              <a:cxnLst/>
              <a:rect l="l" t="t" r="r" b="b"/>
              <a:pathLst>
                <a:path w="9391650" h="1413510">
                  <a:moveTo>
                    <a:pt x="9391076" y="0"/>
                  </a:moveTo>
                  <a:lnTo>
                    <a:pt x="2213316" y="0"/>
                  </a:lnTo>
                  <a:lnTo>
                    <a:pt x="0" y="1412929"/>
                  </a:lnTo>
                  <a:lnTo>
                    <a:pt x="9391076" y="1412929"/>
                  </a:lnTo>
                  <a:lnTo>
                    <a:pt x="9391076" y="0"/>
                  </a:lnTo>
                  <a:close/>
                </a:path>
              </a:pathLst>
            </a:custGeom>
            <a:gradFill>
              <a:gsLst>
                <a:gs pos="0">
                  <a:srgbClr val="103064"/>
                </a:gs>
                <a:gs pos="100000">
                  <a:srgbClr val="17468F"/>
                </a:gs>
              </a:gsLst>
              <a:lin ang="0" scaled="0"/>
            </a:gradFill>
          </p:spPr>
          <p:txBody>
            <a:bodyPr wrap="square" lIns="0" tIns="0" rIns="0" bIns="0" rtlCol="0"/>
            <a:lstStyle/>
            <a:p>
              <a:endParaRPr/>
            </a:p>
          </p:txBody>
        </p:sp>
      </p:grpSp>
      <p:pic>
        <p:nvPicPr>
          <p:cNvPr id="25" name="Picture 24"/>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716185" y="4339720"/>
            <a:ext cx="1225267" cy="702137"/>
          </a:xfrm>
          <a:prstGeom prst="rect">
            <a:avLst/>
          </a:prstGeom>
        </p:spPr>
      </p:pic>
    </p:spTree>
    <p:extLst>
      <p:ext uri="{BB962C8B-B14F-4D97-AF65-F5344CB8AC3E}">
        <p14:creationId xmlns:p14="http://schemas.microsoft.com/office/powerpoint/2010/main" val="24687786"/>
      </p:ext>
    </p:extLst>
  </p:cSld>
  <p:clrMapOvr>
    <a:masterClrMapping/>
  </p:clrMapOvr>
  <p:transition>
    <p:fade/>
  </p:transition>
</p:sldLayout>
</file>

<file path=ppt/slideLayouts/slideLayout51.xml><?xml version="1.0" encoding="utf-8"?>
<p:sldLayout xmlns:a="http://schemas.openxmlformats.org/drawingml/2006/main" xmlns:r="http://schemas.openxmlformats.org/officeDocument/2006/relationships" xmlns:p="http://schemas.openxmlformats.org/presentationml/2006/main" userDrawn="1">
  <p:cSld name="Title Only">
    <p:spTree>
      <p:nvGrpSpPr>
        <p:cNvPr id="1" name=""/>
        <p:cNvGrpSpPr/>
        <p:nvPr/>
      </p:nvGrpSpPr>
      <p:grpSpPr>
        <a:xfrm>
          <a:off x="0" y="0"/>
          <a:ext cx="0" cy="0"/>
          <a:chOff x="0" y="0"/>
          <a:chExt cx="0" cy="0"/>
        </a:xfrm>
      </p:grpSpPr>
      <p:sp>
        <p:nvSpPr>
          <p:cNvPr id="21" name="Text Placeholder 9">
            <a:extLst>
              <a:ext uri="{FF2B5EF4-FFF2-40B4-BE49-F238E27FC236}">
                <a16:creationId xmlns:a16="http://schemas.microsoft.com/office/drawing/2014/main" id="{F45380E4-4280-4D6A-412C-BEC95C8CA786}"/>
              </a:ext>
            </a:extLst>
          </p:cNvPr>
          <p:cNvSpPr>
            <a:spLocks noGrp="1"/>
          </p:cNvSpPr>
          <p:nvPr>
            <p:ph type="body" sz="quarter" idx="13" hasCustomPrompt="1"/>
          </p:nvPr>
        </p:nvSpPr>
        <p:spPr>
          <a:xfrm>
            <a:off x="1361855" y="595478"/>
            <a:ext cx="466344" cy="466344"/>
          </a:xfrm>
          <a:prstGeom prst="ellipse">
            <a:avLst/>
          </a:prstGeom>
          <a:solidFill>
            <a:schemeClr val="tx2"/>
          </a:solidFill>
        </p:spPr>
        <p:txBody>
          <a:bodyPr lIns="0" tIns="0" rIns="0" bIns="0" anchor="t" anchorCtr="0">
            <a:noAutofit/>
          </a:bodyPr>
          <a:lstStyle>
            <a:lvl1pPr marL="0" indent="0" algn="ctr">
              <a:lnSpc>
                <a:spcPct val="100000"/>
              </a:lnSpc>
              <a:spcBef>
                <a:spcPts val="0"/>
              </a:spcBef>
              <a:buNone/>
              <a:defRPr sz="2400" b="0">
                <a:noFill/>
              </a:defRPr>
            </a:lvl1pPr>
          </a:lstStyle>
          <a:p>
            <a:pPr lvl="0"/>
            <a:r>
              <a:rPr lang="en-US"/>
              <a:t>X</a:t>
            </a:r>
          </a:p>
        </p:txBody>
      </p:sp>
      <p:sp>
        <p:nvSpPr>
          <p:cNvPr id="6" name="Title 5">
            <a:extLst>
              <a:ext uri="{FF2B5EF4-FFF2-40B4-BE49-F238E27FC236}">
                <a16:creationId xmlns:a16="http://schemas.microsoft.com/office/drawing/2014/main" id="{1E2DEC6B-E418-F7FA-5D06-66914BE64098}"/>
              </a:ext>
            </a:extLst>
          </p:cNvPr>
          <p:cNvSpPr>
            <a:spLocks noGrp="1"/>
          </p:cNvSpPr>
          <p:nvPr>
            <p:ph type="title"/>
          </p:nvPr>
        </p:nvSpPr>
        <p:spPr/>
        <p:txBody>
          <a:bodyPr/>
          <a:lstStyle/>
          <a:p>
            <a:r>
              <a:rPr lang="en-US"/>
              <a:t>Click to edit Master title style</a:t>
            </a:r>
          </a:p>
        </p:txBody>
      </p:sp>
      <p:sp>
        <p:nvSpPr>
          <p:cNvPr id="22" name="Footer Placeholder 21">
            <a:extLst>
              <a:ext uri="{FF2B5EF4-FFF2-40B4-BE49-F238E27FC236}">
                <a16:creationId xmlns:a16="http://schemas.microsoft.com/office/drawing/2014/main" id="{CDBC6FA3-472C-62C4-429A-28029D228DD1}"/>
              </a:ext>
            </a:extLst>
          </p:cNvPr>
          <p:cNvSpPr>
            <a:spLocks noGrp="1"/>
          </p:cNvSpPr>
          <p:nvPr>
            <p:ph type="ftr" sz="quarter" idx="14"/>
          </p:nvPr>
        </p:nvSpPr>
        <p:spPr/>
        <p:txBody>
          <a:bodyPr/>
          <a:lstStyle/>
          <a:p>
            <a:endParaRPr lang="en-US"/>
          </a:p>
        </p:txBody>
      </p:sp>
      <p:sp>
        <p:nvSpPr>
          <p:cNvPr id="23" name="Slide Number Placeholder 22">
            <a:extLst>
              <a:ext uri="{FF2B5EF4-FFF2-40B4-BE49-F238E27FC236}">
                <a16:creationId xmlns:a16="http://schemas.microsoft.com/office/drawing/2014/main" id="{F0B4C4FF-8EF1-767D-7C77-03D625E4B321}"/>
              </a:ext>
            </a:extLst>
          </p:cNvPr>
          <p:cNvSpPr>
            <a:spLocks noGrp="1"/>
          </p:cNvSpPr>
          <p:nvPr>
            <p:ph type="sldNum" sz="quarter" idx="15"/>
          </p:nvPr>
        </p:nvSpPr>
        <p:spPr/>
        <p:txBody>
          <a:bodyPr/>
          <a:lstStyle/>
          <a:p>
            <a:fld id="{CC43B8D3-9A08-F84C-9DD4-44948BA52D4B}" type="slidenum">
              <a:rPr lang="en-US" smtClean="0"/>
              <a:pPr/>
              <a:t>‹#›</a:t>
            </a:fld>
            <a:endParaRPr lang="en-US"/>
          </a:p>
        </p:txBody>
      </p:sp>
    </p:spTree>
    <p:extLst>
      <p:ext uri="{BB962C8B-B14F-4D97-AF65-F5344CB8AC3E}">
        <p14:creationId xmlns:p14="http://schemas.microsoft.com/office/powerpoint/2010/main" val="215094037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DATA SLIDE">
    <p:spTree>
      <p:nvGrpSpPr>
        <p:cNvPr id="1" name=""/>
        <p:cNvGrpSpPr/>
        <p:nvPr/>
      </p:nvGrpSpPr>
      <p:grpSpPr>
        <a:xfrm>
          <a:off x="0" y="0"/>
          <a:ext cx="0" cy="0"/>
          <a:chOff x="0" y="0"/>
          <a:chExt cx="0" cy="0"/>
        </a:xfrm>
      </p:grpSpPr>
      <p:grpSp>
        <p:nvGrpSpPr>
          <p:cNvPr id="7" name="Group 6"/>
          <p:cNvGrpSpPr/>
          <p:nvPr userDrawn="1"/>
        </p:nvGrpSpPr>
        <p:grpSpPr>
          <a:xfrm>
            <a:off x="0" y="5052830"/>
            <a:ext cx="9144000" cy="91188"/>
            <a:chOff x="-4727795" y="10151256"/>
            <a:chExt cx="21930367" cy="545666"/>
          </a:xfrm>
        </p:grpSpPr>
        <p:sp>
          <p:nvSpPr>
            <p:cNvPr id="8" name="Rectangle 7"/>
            <p:cNvSpPr>
              <a:spLocks noChangeArrowheads="1"/>
            </p:cNvSpPr>
            <p:nvPr userDrawn="1"/>
          </p:nvSpPr>
          <p:spPr bwMode="auto">
            <a:xfrm>
              <a:off x="9860470" y="10151256"/>
              <a:ext cx="1446394" cy="545666"/>
            </a:xfrm>
            <a:prstGeom prst="rect">
              <a:avLst/>
            </a:prstGeom>
            <a:solidFill>
              <a:srgbClr val="993B25"/>
            </a:solidFill>
            <a:ln>
              <a:noFill/>
            </a:ln>
          </p:spPr>
          <p:txBody>
            <a:bodyPr vert="horz" wrap="square" lIns="60960" tIns="30480" rIns="60960" bIns="30480" numCol="1" anchor="t" anchorCtr="0" compatLnSpc="1">
              <a:prstTxWarp prst="textNoShape">
                <a:avLst/>
              </a:prstTxWarp>
            </a:bodyPr>
            <a:lstStyle/>
            <a:p>
              <a:endParaRPr lang="en-US" sz="1667"/>
            </a:p>
          </p:txBody>
        </p:sp>
        <p:sp>
          <p:nvSpPr>
            <p:cNvPr id="9" name="Rectangle 8"/>
            <p:cNvSpPr>
              <a:spLocks noChangeArrowheads="1"/>
            </p:cNvSpPr>
            <p:nvPr userDrawn="1"/>
          </p:nvSpPr>
          <p:spPr bwMode="auto">
            <a:xfrm>
              <a:off x="11288002" y="10151256"/>
              <a:ext cx="1446394" cy="545666"/>
            </a:xfrm>
            <a:prstGeom prst="rect">
              <a:avLst/>
            </a:prstGeom>
            <a:solidFill>
              <a:srgbClr val="7F8080"/>
            </a:solidFill>
            <a:ln>
              <a:noFill/>
            </a:ln>
          </p:spPr>
          <p:txBody>
            <a:bodyPr vert="horz" wrap="square" lIns="60960" tIns="30480" rIns="60960" bIns="30480" numCol="1" anchor="t" anchorCtr="0" compatLnSpc="1">
              <a:prstTxWarp prst="textNoShape">
                <a:avLst/>
              </a:prstTxWarp>
            </a:bodyPr>
            <a:lstStyle/>
            <a:p>
              <a:endParaRPr lang="en-US" sz="1667"/>
            </a:p>
          </p:txBody>
        </p:sp>
        <p:sp>
          <p:nvSpPr>
            <p:cNvPr id="10" name="Rectangle 9"/>
            <p:cNvSpPr>
              <a:spLocks noChangeArrowheads="1"/>
            </p:cNvSpPr>
            <p:nvPr userDrawn="1"/>
          </p:nvSpPr>
          <p:spPr bwMode="auto">
            <a:xfrm>
              <a:off x="12734393" y="10151256"/>
              <a:ext cx="1447572" cy="545666"/>
            </a:xfrm>
            <a:prstGeom prst="rect">
              <a:avLst/>
            </a:prstGeom>
            <a:solidFill>
              <a:srgbClr val="536DB3"/>
            </a:solidFill>
            <a:ln>
              <a:noFill/>
            </a:ln>
          </p:spPr>
          <p:txBody>
            <a:bodyPr vert="horz" wrap="square" lIns="60960" tIns="30480" rIns="60960" bIns="30480" numCol="1" anchor="t" anchorCtr="0" compatLnSpc="1">
              <a:prstTxWarp prst="textNoShape">
                <a:avLst/>
              </a:prstTxWarp>
            </a:bodyPr>
            <a:lstStyle/>
            <a:p>
              <a:endParaRPr lang="en-US" sz="1667"/>
            </a:p>
          </p:txBody>
        </p:sp>
        <p:sp>
          <p:nvSpPr>
            <p:cNvPr id="11" name="Rectangle 10"/>
            <p:cNvSpPr>
              <a:spLocks noChangeArrowheads="1"/>
            </p:cNvSpPr>
            <p:nvPr userDrawn="1"/>
          </p:nvSpPr>
          <p:spPr bwMode="auto">
            <a:xfrm>
              <a:off x="14148766" y="10151256"/>
              <a:ext cx="3053806" cy="545666"/>
            </a:xfrm>
            <a:prstGeom prst="rect">
              <a:avLst/>
            </a:prstGeom>
            <a:solidFill>
              <a:srgbClr val="17468F"/>
            </a:solidFill>
            <a:ln>
              <a:noFill/>
            </a:ln>
          </p:spPr>
          <p:txBody>
            <a:bodyPr vert="horz" wrap="square" lIns="60960" tIns="30480" rIns="60960" bIns="30480" numCol="1" anchor="t" anchorCtr="0" compatLnSpc="1">
              <a:prstTxWarp prst="textNoShape">
                <a:avLst/>
              </a:prstTxWarp>
            </a:bodyPr>
            <a:lstStyle/>
            <a:p>
              <a:endParaRPr lang="en-US" sz="1667"/>
            </a:p>
          </p:txBody>
        </p:sp>
        <p:sp>
          <p:nvSpPr>
            <p:cNvPr id="12" name="Rectangle 20"/>
            <p:cNvSpPr>
              <a:spLocks noChangeArrowheads="1"/>
            </p:cNvSpPr>
            <p:nvPr userDrawn="1"/>
          </p:nvSpPr>
          <p:spPr bwMode="auto">
            <a:xfrm>
              <a:off x="-4727795" y="10151256"/>
              <a:ext cx="13620736" cy="545666"/>
            </a:xfrm>
            <a:prstGeom prst="rect">
              <a:avLst/>
            </a:prstGeom>
            <a:solidFill>
              <a:srgbClr val="17468F"/>
            </a:solidFill>
            <a:ln>
              <a:noFill/>
            </a:ln>
          </p:spPr>
          <p:txBody>
            <a:bodyPr vert="horz" wrap="square" lIns="60960" tIns="30480" rIns="60960" bIns="30480" numCol="1" anchor="t" anchorCtr="0" compatLnSpc="1">
              <a:prstTxWarp prst="textNoShape">
                <a:avLst/>
              </a:prstTxWarp>
            </a:bodyPr>
            <a:lstStyle/>
            <a:p>
              <a:endParaRPr lang="en-US" sz="1667"/>
            </a:p>
          </p:txBody>
        </p:sp>
        <p:sp>
          <p:nvSpPr>
            <p:cNvPr id="13" name="Rectangle 12"/>
            <p:cNvSpPr>
              <a:spLocks noChangeArrowheads="1"/>
            </p:cNvSpPr>
            <p:nvPr userDrawn="1"/>
          </p:nvSpPr>
          <p:spPr bwMode="auto">
            <a:xfrm>
              <a:off x="8417613" y="10151256"/>
              <a:ext cx="1446394" cy="545666"/>
            </a:xfrm>
            <a:prstGeom prst="rect">
              <a:avLst/>
            </a:prstGeom>
            <a:solidFill>
              <a:srgbClr val="007D57"/>
            </a:solidFill>
            <a:ln>
              <a:noFill/>
            </a:ln>
          </p:spPr>
          <p:txBody>
            <a:bodyPr vert="horz" wrap="square" lIns="60960" tIns="30480" rIns="60960" bIns="30480" numCol="1" anchor="t" anchorCtr="0" compatLnSpc="1">
              <a:prstTxWarp prst="textNoShape">
                <a:avLst/>
              </a:prstTxWarp>
            </a:bodyPr>
            <a:lstStyle/>
            <a:p>
              <a:endParaRPr lang="en-US" sz="1667"/>
            </a:p>
          </p:txBody>
        </p:sp>
      </p:grpSp>
      <p:sp>
        <p:nvSpPr>
          <p:cNvPr id="2" name="Title 1"/>
          <p:cNvSpPr>
            <a:spLocks noGrp="1"/>
          </p:cNvSpPr>
          <p:nvPr>
            <p:ph type="title" hasCustomPrompt="1"/>
          </p:nvPr>
        </p:nvSpPr>
        <p:spPr>
          <a:xfrm>
            <a:off x="457200" y="205979"/>
            <a:ext cx="8229600" cy="857250"/>
          </a:xfrm>
          <a:prstGeom prst="rect">
            <a:avLst/>
          </a:prstGeom>
        </p:spPr>
        <p:txBody>
          <a:bodyPr anchor="b" anchorCtr="0"/>
          <a:lstStyle>
            <a:lvl1pPr algn="l">
              <a:lnSpc>
                <a:spcPts val="3000"/>
              </a:lnSpc>
              <a:defRPr sz="2800" b="1" baseline="0">
                <a:solidFill>
                  <a:srgbClr val="0039A6"/>
                </a:solidFill>
                <a:effectLst/>
                <a:latin typeface="Calibri" pitchFamily="34" charset="0"/>
              </a:defRPr>
            </a:lvl1pPr>
          </a:lstStyle>
          <a:p>
            <a:r>
              <a:rPr lang="en-US"/>
              <a:t>Bottom band: OD</a:t>
            </a:r>
          </a:p>
        </p:txBody>
      </p:sp>
      <p:sp>
        <p:nvSpPr>
          <p:cNvPr id="5" name="Text Placeholder 7"/>
          <p:cNvSpPr>
            <a:spLocks noGrp="1"/>
          </p:cNvSpPr>
          <p:nvPr>
            <p:ph type="body" sz="quarter" idx="10"/>
          </p:nvPr>
        </p:nvSpPr>
        <p:spPr>
          <a:xfrm>
            <a:off x="457200" y="1158875"/>
            <a:ext cx="8229600" cy="3341688"/>
          </a:xfrm>
        </p:spPr>
        <p:txBody>
          <a:bodyPr/>
          <a:lstStyle>
            <a:lvl1pPr marL="342900" indent="-342900">
              <a:buClr>
                <a:srgbClr val="005DAA"/>
              </a:buClr>
              <a:buFont typeface="Wingdings" panose="05000000000000000000" pitchFamily="2" charset="2"/>
              <a:buChar char="§"/>
              <a:defRPr sz="2000">
                <a:solidFill>
                  <a:schemeClr val="accent4">
                    <a:lumMod val="75000"/>
                  </a:schemeClr>
                </a:solidFill>
              </a:defRPr>
            </a:lvl1pPr>
            <a:lvl2pPr>
              <a:buClr>
                <a:srgbClr val="532E63"/>
              </a:buClr>
              <a:defRPr sz="2000">
                <a:solidFill>
                  <a:schemeClr val="accent4">
                    <a:lumMod val="75000"/>
                  </a:schemeClr>
                </a:solidFill>
              </a:defRPr>
            </a:lvl2pPr>
            <a:lvl3pPr>
              <a:buClr>
                <a:srgbClr val="9A3B26"/>
              </a:buClr>
              <a:defRPr sz="2000">
                <a:solidFill>
                  <a:schemeClr val="accent4">
                    <a:lumMod val="75000"/>
                  </a:schemeClr>
                </a:solidFill>
              </a:defRPr>
            </a:lvl3pPr>
            <a:lvl4pPr>
              <a:defRPr sz="2000">
                <a:solidFill>
                  <a:schemeClr val="accent4">
                    <a:lumMod val="75000"/>
                  </a:schemeClr>
                </a:solidFill>
              </a:defRPr>
            </a:lvl4pPr>
            <a:lvl5pPr>
              <a:defRPr sz="2000">
                <a:solidFill>
                  <a:schemeClr val="accent4">
                    <a:lumMod val="75000"/>
                  </a:schemeClr>
                </a:solidFill>
              </a:defRPr>
            </a:lvl5pPr>
          </a:lstStyle>
          <a:p>
            <a:pPr lvl="0"/>
            <a:r>
              <a:rPr lang="en-US"/>
              <a:t>Click to edit Master text styles</a:t>
            </a:r>
          </a:p>
          <a:p>
            <a:pPr lvl="1"/>
            <a:r>
              <a:rPr lang="en-US"/>
              <a:t>Second level</a:t>
            </a:r>
          </a:p>
          <a:p>
            <a:pPr lvl="2"/>
            <a:r>
              <a:rPr lang="en-US"/>
              <a:t>Third level</a:t>
            </a:r>
          </a:p>
        </p:txBody>
      </p:sp>
    </p:spTree>
    <p:extLst>
      <p:ext uri="{BB962C8B-B14F-4D97-AF65-F5344CB8AC3E}">
        <p14:creationId xmlns:p14="http://schemas.microsoft.com/office/powerpoint/2010/main" val="2325990117"/>
      </p:ext>
    </p:extLst>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1_color_background">
    <p:bg>
      <p:bgPr>
        <a:solidFill>
          <a:srgbClr val="00206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1" y="3350323"/>
            <a:ext cx="8294913" cy="871538"/>
          </a:xfrm>
          <a:prstGeom prst="rect">
            <a:avLst/>
          </a:prstGeom>
        </p:spPr>
        <p:txBody>
          <a:bodyPr anchor="b"/>
          <a:lstStyle>
            <a:lvl1pPr algn="l">
              <a:defRPr sz="3600" b="1" baseline="0">
                <a:solidFill>
                  <a:schemeClr val="bg2"/>
                </a:solidFill>
                <a:effectLst/>
                <a:latin typeface="Calibri" pitchFamily="34" charset="0"/>
              </a:defRPr>
            </a:lvl1pPr>
          </a:lstStyle>
          <a:p>
            <a:endParaRPr lang="en-US"/>
          </a:p>
        </p:txBody>
      </p:sp>
      <p:sp>
        <p:nvSpPr>
          <p:cNvPr id="5" name="Text Placeholder 2"/>
          <p:cNvSpPr>
            <a:spLocks noGrp="1"/>
          </p:cNvSpPr>
          <p:nvPr>
            <p:ph type="body" idx="1"/>
          </p:nvPr>
        </p:nvSpPr>
        <p:spPr>
          <a:xfrm>
            <a:off x="457201" y="4425696"/>
            <a:ext cx="7772400" cy="426244"/>
          </a:xfrm>
          <a:prstGeom prst="rect">
            <a:avLst/>
          </a:prstGeom>
        </p:spPr>
        <p:txBody>
          <a:bodyPr anchor="b"/>
          <a:lstStyle>
            <a:lvl1pPr marL="0" indent="0" algn="l">
              <a:lnSpc>
                <a:spcPts val="2200"/>
              </a:lnSpc>
              <a:buNone/>
              <a:defRPr sz="2000" baseline="0">
                <a:solidFill>
                  <a:schemeClr val="bg2"/>
                </a:solidFill>
                <a:latin typeface="Calibri" pitchFamily="34"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endParaRPr lang="en-US"/>
          </a:p>
        </p:txBody>
      </p:sp>
    </p:spTree>
    <p:extLst>
      <p:ext uri="{BB962C8B-B14F-4D97-AF65-F5344CB8AC3E}">
        <p14:creationId xmlns:p14="http://schemas.microsoft.com/office/powerpoint/2010/main" val="3733242882"/>
      </p:ext>
    </p:extLst>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DIVIDER OPTION 2">
    <p:bg>
      <p:bgPr>
        <a:solidFill>
          <a:schemeClr val="bg2"/>
        </a:solidFill>
        <a:effectLst/>
      </p:bgPr>
    </p:bg>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C26368FE-BB30-52F8-89C1-D155114AB35A}"/>
              </a:ext>
            </a:extLst>
          </p:cNvPr>
          <p:cNvGrpSpPr/>
          <p:nvPr userDrawn="1"/>
        </p:nvGrpSpPr>
        <p:grpSpPr>
          <a:xfrm>
            <a:off x="0" y="0"/>
            <a:ext cx="9144000" cy="869146"/>
            <a:chOff x="0" y="1079970"/>
            <a:chExt cx="7112000" cy="224439"/>
          </a:xfrm>
        </p:grpSpPr>
        <p:sp>
          <p:nvSpPr>
            <p:cNvPr id="15" name="Rectangle 14">
              <a:extLst>
                <a:ext uri="{FF2B5EF4-FFF2-40B4-BE49-F238E27FC236}">
                  <a16:creationId xmlns:a16="http://schemas.microsoft.com/office/drawing/2014/main" id="{55A2EC66-252E-FB31-C586-41F7DC2F7D6F}"/>
                </a:ext>
              </a:extLst>
            </p:cNvPr>
            <p:cNvSpPr/>
            <p:nvPr userDrawn="1"/>
          </p:nvSpPr>
          <p:spPr>
            <a:xfrm>
              <a:off x="0" y="1079970"/>
              <a:ext cx="7112000" cy="224308"/>
            </a:xfrm>
            <a:prstGeom prst="rect">
              <a:avLst/>
            </a:prstGeom>
            <a:solidFill>
              <a:srgbClr val="0057B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812"/>
            </a:p>
          </p:txBody>
        </p:sp>
        <p:grpSp>
          <p:nvGrpSpPr>
            <p:cNvPr id="23" name="Group 22">
              <a:extLst>
                <a:ext uri="{FF2B5EF4-FFF2-40B4-BE49-F238E27FC236}">
                  <a16:creationId xmlns:a16="http://schemas.microsoft.com/office/drawing/2014/main" id="{9DF158DF-BAF5-68F6-78E1-1E179A3E0136}"/>
                </a:ext>
              </a:extLst>
            </p:cNvPr>
            <p:cNvGrpSpPr/>
            <p:nvPr userDrawn="1"/>
          </p:nvGrpSpPr>
          <p:grpSpPr>
            <a:xfrm>
              <a:off x="430" y="1080101"/>
              <a:ext cx="5345267" cy="224308"/>
              <a:chOff x="1771" y="389"/>
              <a:chExt cx="18815689" cy="664930"/>
            </a:xfrm>
          </p:grpSpPr>
          <p:sp>
            <p:nvSpPr>
              <p:cNvPr id="24" name="Parallelogram 9">
                <a:extLst>
                  <a:ext uri="{FF2B5EF4-FFF2-40B4-BE49-F238E27FC236}">
                    <a16:creationId xmlns:a16="http://schemas.microsoft.com/office/drawing/2014/main" id="{143E1EDA-4AF6-C976-C4EF-C1C84A0090F1}"/>
                  </a:ext>
                </a:extLst>
              </p:cNvPr>
              <p:cNvSpPr/>
              <p:nvPr userDrawn="1"/>
            </p:nvSpPr>
            <p:spPr>
              <a:xfrm>
                <a:off x="1771" y="389"/>
                <a:ext cx="2010345" cy="664930"/>
              </a:xfrm>
              <a:custGeom>
                <a:avLst/>
                <a:gdLst>
                  <a:gd name="connsiteX0" fmla="*/ 0 w 2399861"/>
                  <a:gd name="connsiteY0" fmla="*/ 668592 h 668592"/>
                  <a:gd name="connsiteX1" fmla="*/ 167148 w 2399861"/>
                  <a:gd name="connsiteY1" fmla="*/ 0 h 668592"/>
                  <a:gd name="connsiteX2" fmla="*/ 2399861 w 2399861"/>
                  <a:gd name="connsiteY2" fmla="*/ 0 h 668592"/>
                  <a:gd name="connsiteX3" fmla="*/ 2232713 w 2399861"/>
                  <a:gd name="connsiteY3" fmla="*/ 668592 h 668592"/>
                  <a:gd name="connsiteX4" fmla="*/ 0 w 2399861"/>
                  <a:gd name="connsiteY4" fmla="*/ 668592 h 668592"/>
                  <a:gd name="connsiteX0" fmla="*/ 0 w 2261638"/>
                  <a:gd name="connsiteY0" fmla="*/ 668592 h 668592"/>
                  <a:gd name="connsiteX1" fmla="*/ 28925 w 2261638"/>
                  <a:gd name="connsiteY1" fmla="*/ 0 h 668592"/>
                  <a:gd name="connsiteX2" fmla="*/ 2261638 w 2261638"/>
                  <a:gd name="connsiteY2" fmla="*/ 0 h 668592"/>
                  <a:gd name="connsiteX3" fmla="*/ 2094490 w 2261638"/>
                  <a:gd name="connsiteY3" fmla="*/ 668592 h 668592"/>
                  <a:gd name="connsiteX4" fmla="*/ 0 w 2261638"/>
                  <a:gd name="connsiteY4" fmla="*/ 668592 h 6685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61638" h="668592">
                    <a:moveTo>
                      <a:pt x="0" y="668592"/>
                    </a:moveTo>
                    <a:lnTo>
                      <a:pt x="28925" y="0"/>
                    </a:lnTo>
                    <a:lnTo>
                      <a:pt x="2261638" y="0"/>
                    </a:lnTo>
                    <a:lnTo>
                      <a:pt x="2094490" y="668592"/>
                    </a:lnTo>
                    <a:lnTo>
                      <a:pt x="0" y="668592"/>
                    </a:lnTo>
                    <a:close/>
                  </a:path>
                </a:pathLst>
              </a:custGeom>
              <a:solidFill>
                <a:srgbClr val="16438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812"/>
              </a:p>
            </p:txBody>
          </p:sp>
          <p:sp>
            <p:nvSpPr>
              <p:cNvPr id="25" name="Parallelogram 24">
                <a:extLst>
                  <a:ext uri="{FF2B5EF4-FFF2-40B4-BE49-F238E27FC236}">
                    <a16:creationId xmlns:a16="http://schemas.microsoft.com/office/drawing/2014/main" id="{F6FA40E6-EF82-BF3D-A917-8B343EC59494}"/>
                  </a:ext>
                </a:extLst>
              </p:cNvPr>
              <p:cNvSpPr/>
              <p:nvPr userDrawn="1"/>
            </p:nvSpPr>
            <p:spPr>
              <a:xfrm>
                <a:off x="1267572" y="389"/>
                <a:ext cx="3829094" cy="664930"/>
              </a:xfrm>
              <a:prstGeom prst="parallelogram">
                <a:avLst/>
              </a:prstGeom>
              <a:solidFill>
                <a:srgbClr val="194D9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812"/>
              </a:p>
            </p:txBody>
          </p:sp>
          <p:sp>
            <p:nvSpPr>
              <p:cNvPr id="26" name="Parallelogram 25">
                <a:extLst>
                  <a:ext uri="{FF2B5EF4-FFF2-40B4-BE49-F238E27FC236}">
                    <a16:creationId xmlns:a16="http://schemas.microsoft.com/office/drawing/2014/main" id="{23549B84-60EC-73B4-5015-36EDBB01E4AA}"/>
                  </a:ext>
                </a:extLst>
              </p:cNvPr>
              <p:cNvSpPr/>
              <p:nvPr userDrawn="1"/>
            </p:nvSpPr>
            <p:spPr>
              <a:xfrm>
                <a:off x="4209773" y="389"/>
                <a:ext cx="4996928" cy="664930"/>
              </a:xfrm>
              <a:prstGeom prst="parallelogram">
                <a:avLst/>
              </a:prstGeom>
              <a:solidFill>
                <a:srgbClr val="1C56A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812"/>
              </a:p>
            </p:txBody>
          </p:sp>
          <p:sp>
            <p:nvSpPr>
              <p:cNvPr id="27" name="Parallelogram 26">
                <a:extLst>
                  <a:ext uri="{FF2B5EF4-FFF2-40B4-BE49-F238E27FC236}">
                    <a16:creationId xmlns:a16="http://schemas.microsoft.com/office/drawing/2014/main" id="{5C53FF0A-86FC-1D88-9239-97955B1F770D}"/>
                  </a:ext>
                </a:extLst>
              </p:cNvPr>
              <p:cNvSpPr/>
              <p:nvPr userDrawn="1"/>
            </p:nvSpPr>
            <p:spPr>
              <a:xfrm>
                <a:off x="8136570" y="389"/>
                <a:ext cx="6026733" cy="664930"/>
              </a:xfrm>
              <a:prstGeom prst="parallelogram">
                <a:avLst/>
              </a:prstGeom>
              <a:solidFill>
                <a:srgbClr val="1E5DB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812"/>
              </a:p>
            </p:txBody>
          </p:sp>
          <p:sp>
            <p:nvSpPr>
              <p:cNvPr id="28" name="Parallelogram 27">
                <a:extLst>
                  <a:ext uri="{FF2B5EF4-FFF2-40B4-BE49-F238E27FC236}">
                    <a16:creationId xmlns:a16="http://schemas.microsoft.com/office/drawing/2014/main" id="{6AF49E4E-32CD-B60C-5A81-83D00D5ACF6D}"/>
                  </a:ext>
                </a:extLst>
              </p:cNvPr>
              <p:cNvSpPr/>
              <p:nvPr userDrawn="1"/>
            </p:nvSpPr>
            <p:spPr>
              <a:xfrm>
                <a:off x="15172395" y="389"/>
                <a:ext cx="3645065" cy="664930"/>
              </a:xfrm>
              <a:prstGeom prst="parallelogram">
                <a:avLst/>
              </a:prstGeom>
              <a:solidFill>
                <a:srgbClr val="0057B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812"/>
              </a:p>
            </p:txBody>
          </p:sp>
        </p:grpSp>
      </p:grpSp>
      <p:sp>
        <p:nvSpPr>
          <p:cNvPr id="14" name="Text Placeholder 2">
            <a:extLst>
              <a:ext uri="{FF2B5EF4-FFF2-40B4-BE49-F238E27FC236}">
                <a16:creationId xmlns:a16="http://schemas.microsoft.com/office/drawing/2014/main" id="{0B2C569F-847A-440C-95B4-42E6DB2B0E1A}"/>
              </a:ext>
            </a:extLst>
          </p:cNvPr>
          <p:cNvSpPr>
            <a:spLocks noGrp="1"/>
          </p:cNvSpPr>
          <p:nvPr>
            <p:ph type="body" idx="1"/>
          </p:nvPr>
        </p:nvSpPr>
        <p:spPr>
          <a:xfrm>
            <a:off x="432197" y="3870909"/>
            <a:ext cx="5829300" cy="319683"/>
          </a:xfrm>
          <a:prstGeom prst="rect">
            <a:avLst/>
          </a:prstGeom>
        </p:spPr>
        <p:txBody>
          <a:bodyPr anchor="b"/>
          <a:lstStyle>
            <a:lvl1pPr marL="0" indent="0" algn="l">
              <a:lnSpc>
                <a:spcPts val="1650"/>
              </a:lnSpc>
              <a:buNone/>
              <a:defRPr sz="1500" baseline="0">
                <a:solidFill>
                  <a:srgbClr val="000000"/>
                </a:solidFill>
                <a:latin typeface="Calibri" pitchFamily="34" charset="0"/>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endParaRPr lang="en-US"/>
          </a:p>
        </p:txBody>
      </p:sp>
      <p:sp>
        <p:nvSpPr>
          <p:cNvPr id="2" name="Title 1">
            <a:extLst>
              <a:ext uri="{FF2B5EF4-FFF2-40B4-BE49-F238E27FC236}">
                <a16:creationId xmlns:a16="http://schemas.microsoft.com/office/drawing/2014/main" id="{98DAD436-F875-0284-57C5-8677D1B13921}"/>
              </a:ext>
            </a:extLst>
          </p:cNvPr>
          <p:cNvSpPr>
            <a:spLocks noGrp="1"/>
          </p:cNvSpPr>
          <p:nvPr>
            <p:ph type="title"/>
          </p:nvPr>
        </p:nvSpPr>
        <p:spPr>
          <a:xfrm>
            <a:off x="438150" y="3071178"/>
            <a:ext cx="7886700" cy="993775"/>
          </a:xfrm>
          <a:prstGeom prst="rect">
            <a:avLst/>
          </a:prstGeom>
        </p:spPr>
        <p:txBody>
          <a:bodyPr/>
          <a:lstStyle>
            <a:lvl1pPr algn="l">
              <a:defRPr sz="3600" b="1">
                <a:solidFill>
                  <a:srgbClr val="0057B7"/>
                </a:solidFill>
                <a:latin typeface="Calibri" panose="020F0502020204030204" pitchFamily="34" charset="0"/>
                <a:cs typeface="Calibri" panose="020F0502020204030204" pitchFamily="34" charset="0"/>
              </a:defRPr>
            </a:lvl1pPr>
          </a:lstStyle>
          <a:p>
            <a:endParaRPr lang="en-US"/>
          </a:p>
        </p:txBody>
      </p:sp>
      <p:grpSp>
        <p:nvGrpSpPr>
          <p:cNvPr id="4" name="Group 3">
            <a:extLst>
              <a:ext uri="{FF2B5EF4-FFF2-40B4-BE49-F238E27FC236}">
                <a16:creationId xmlns:a16="http://schemas.microsoft.com/office/drawing/2014/main" id="{F6E5637B-3F0C-2926-5B7D-F69F43A279AB}"/>
              </a:ext>
            </a:extLst>
          </p:cNvPr>
          <p:cNvGrpSpPr/>
          <p:nvPr userDrawn="1"/>
        </p:nvGrpSpPr>
        <p:grpSpPr>
          <a:xfrm>
            <a:off x="0" y="5043948"/>
            <a:ext cx="9144001" cy="106925"/>
            <a:chOff x="7355954" y="15880786"/>
            <a:chExt cx="21904846" cy="578414"/>
          </a:xfrm>
        </p:grpSpPr>
        <p:sp>
          <p:nvSpPr>
            <p:cNvPr id="5" name="Rectangle 20">
              <a:extLst>
                <a:ext uri="{FF2B5EF4-FFF2-40B4-BE49-F238E27FC236}">
                  <a16:creationId xmlns:a16="http://schemas.microsoft.com/office/drawing/2014/main" id="{300377C4-FCF5-82F7-7DB1-68E20E9DF843}"/>
                </a:ext>
              </a:extLst>
            </p:cNvPr>
            <p:cNvSpPr>
              <a:spLocks noChangeArrowheads="1"/>
            </p:cNvSpPr>
            <p:nvPr userDrawn="1"/>
          </p:nvSpPr>
          <p:spPr bwMode="auto">
            <a:xfrm flipV="1">
              <a:off x="21984029" y="15880786"/>
              <a:ext cx="2432923" cy="578414"/>
            </a:xfrm>
            <a:prstGeom prst="rect">
              <a:avLst/>
            </a:prstGeom>
            <a:solidFill>
              <a:srgbClr val="194D93"/>
            </a:solidFill>
            <a:ln>
              <a:noFill/>
            </a:ln>
          </p:spPr>
          <p:txBody>
            <a:bodyPr vert="horz" wrap="square" lIns="45720" tIns="22860" rIns="45720" bIns="22860" numCol="1" anchor="t" anchorCtr="0" compatLnSpc="1">
              <a:prstTxWarp prst="textNoShape">
                <a:avLst/>
              </a:prstTxWarp>
            </a:bodyPr>
            <a:lstStyle/>
            <a:p>
              <a:endParaRPr lang="en-US" sz="2500"/>
            </a:p>
          </p:txBody>
        </p:sp>
        <p:sp>
          <p:nvSpPr>
            <p:cNvPr id="6" name="Rectangle 20">
              <a:extLst>
                <a:ext uri="{FF2B5EF4-FFF2-40B4-BE49-F238E27FC236}">
                  <a16:creationId xmlns:a16="http://schemas.microsoft.com/office/drawing/2014/main" id="{8617F19E-1B06-5F6E-BC5F-B4999383D269}"/>
                </a:ext>
              </a:extLst>
            </p:cNvPr>
            <p:cNvSpPr>
              <a:spLocks noChangeArrowheads="1"/>
            </p:cNvSpPr>
            <p:nvPr userDrawn="1"/>
          </p:nvSpPr>
          <p:spPr bwMode="auto">
            <a:xfrm flipV="1">
              <a:off x="24406350" y="15880786"/>
              <a:ext cx="2432923" cy="578414"/>
            </a:xfrm>
            <a:prstGeom prst="rect">
              <a:avLst/>
            </a:prstGeom>
            <a:solidFill>
              <a:srgbClr val="1C56A4"/>
            </a:solidFill>
            <a:ln>
              <a:noFill/>
            </a:ln>
          </p:spPr>
          <p:txBody>
            <a:bodyPr vert="horz" wrap="square" lIns="45720" tIns="22860" rIns="45720" bIns="22860" numCol="1" anchor="t" anchorCtr="0" compatLnSpc="1">
              <a:prstTxWarp prst="textNoShape">
                <a:avLst/>
              </a:prstTxWarp>
            </a:bodyPr>
            <a:lstStyle/>
            <a:p>
              <a:endParaRPr lang="en-US" sz="2500"/>
            </a:p>
          </p:txBody>
        </p:sp>
        <p:sp>
          <p:nvSpPr>
            <p:cNvPr id="7" name="Rectangle 20">
              <a:extLst>
                <a:ext uri="{FF2B5EF4-FFF2-40B4-BE49-F238E27FC236}">
                  <a16:creationId xmlns:a16="http://schemas.microsoft.com/office/drawing/2014/main" id="{A43CC56B-482B-7088-88A1-9E73AE17CF36}"/>
                </a:ext>
              </a:extLst>
            </p:cNvPr>
            <p:cNvSpPr>
              <a:spLocks noChangeArrowheads="1"/>
            </p:cNvSpPr>
            <p:nvPr userDrawn="1"/>
          </p:nvSpPr>
          <p:spPr bwMode="auto">
            <a:xfrm flipV="1">
              <a:off x="26827877" y="15880786"/>
              <a:ext cx="2432923" cy="578414"/>
            </a:xfrm>
            <a:prstGeom prst="rect">
              <a:avLst/>
            </a:prstGeom>
            <a:solidFill>
              <a:srgbClr val="1E5DB2"/>
            </a:solidFill>
            <a:ln>
              <a:noFill/>
            </a:ln>
          </p:spPr>
          <p:txBody>
            <a:bodyPr vert="horz" wrap="square" lIns="45720" tIns="22860" rIns="45720" bIns="22860" numCol="1" anchor="t" anchorCtr="0" compatLnSpc="1">
              <a:prstTxWarp prst="textNoShape">
                <a:avLst/>
              </a:prstTxWarp>
            </a:bodyPr>
            <a:lstStyle/>
            <a:p>
              <a:endParaRPr lang="en-US" sz="2500"/>
            </a:p>
          </p:txBody>
        </p:sp>
        <p:sp>
          <p:nvSpPr>
            <p:cNvPr id="8" name="Rectangle 20">
              <a:extLst>
                <a:ext uri="{FF2B5EF4-FFF2-40B4-BE49-F238E27FC236}">
                  <a16:creationId xmlns:a16="http://schemas.microsoft.com/office/drawing/2014/main" id="{CAD4BAC6-1B0A-39BB-6345-BC7EBD647837}"/>
                </a:ext>
              </a:extLst>
            </p:cNvPr>
            <p:cNvSpPr>
              <a:spLocks noChangeArrowheads="1"/>
            </p:cNvSpPr>
            <p:nvPr userDrawn="1"/>
          </p:nvSpPr>
          <p:spPr bwMode="auto">
            <a:xfrm flipV="1">
              <a:off x="7355954" y="15880786"/>
              <a:ext cx="14644447" cy="578414"/>
            </a:xfrm>
            <a:prstGeom prst="rect">
              <a:avLst/>
            </a:prstGeom>
            <a:solidFill>
              <a:srgbClr val="164380"/>
            </a:solidFill>
            <a:ln>
              <a:noFill/>
            </a:ln>
          </p:spPr>
          <p:txBody>
            <a:bodyPr vert="horz" wrap="square" lIns="45720" tIns="22860" rIns="45720" bIns="22860" numCol="1" anchor="t" anchorCtr="0" compatLnSpc="1">
              <a:prstTxWarp prst="textNoShape">
                <a:avLst/>
              </a:prstTxWarp>
            </a:bodyPr>
            <a:lstStyle/>
            <a:p>
              <a:endParaRPr lang="en-US" sz="2500"/>
            </a:p>
          </p:txBody>
        </p:sp>
      </p:grpSp>
    </p:spTree>
    <p:extLst>
      <p:ext uri="{BB962C8B-B14F-4D97-AF65-F5344CB8AC3E}">
        <p14:creationId xmlns:p14="http://schemas.microsoft.com/office/powerpoint/2010/main" val="68930784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p:spTree>
      <p:nvGrpSpPr>
        <p:cNvPr id="1" name=""/>
        <p:cNvGrpSpPr/>
        <p:nvPr/>
      </p:nvGrpSpPr>
      <p:grpSpPr>
        <a:xfrm>
          <a:off x="0" y="0"/>
          <a:ext cx="0" cy="0"/>
          <a:chOff x="0" y="0"/>
          <a:chExt cx="0" cy="0"/>
        </a:xfrm>
      </p:grpSpPr>
      <p:sp>
        <p:nvSpPr>
          <p:cNvPr id="8" name="Rectangle 7"/>
          <p:cNvSpPr>
            <a:spLocks noChangeArrowheads="1"/>
          </p:cNvSpPr>
          <p:nvPr userDrawn="1"/>
        </p:nvSpPr>
        <p:spPr bwMode="auto">
          <a:xfrm>
            <a:off x="0" y="158191"/>
            <a:ext cx="9144000" cy="717850"/>
          </a:xfrm>
          <a:prstGeom prst="rect">
            <a:avLst/>
          </a:prstGeom>
          <a:solidFill>
            <a:srgbClr val="17468F"/>
          </a:solidFill>
          <a:ln>
            <a:noFill/>
          </a:ln>
        </p:spPr>
        <p:txBody>
          <a:bodyPr vert="horz" wrap="square" lIns="60960" tIns="30480" rIns="60960" bIns="30480" numCol="1" anchor="t" anchorCtr="0" compatLnSpc="1">
            <a:prstTxWarp prst="textNoShape">
              <a:avLst/>
            </a:prstTxWarp>
          </a:bodyPr>
          <a:lstStyle/>
          <a:p>
            <a:endParaRPr lang="en-US" sz="1667"/>
          </a:p>
        </p:txBody>
      </p:sp>
      <p:sp>
        <p:nvSpPr>
          <p:cNvPr id="20" name="bk object 25"/>
          <p:cNvSpPr/>
          <p:nvPr userDrawn="1"/>
        </p:nvSpPr>
        <p:spPr>
          <a:xfrm>
            <a:off x="0" y="-11827"/>
            <a:ext cx="522365" cy="170018"/>
          </a:xfrm>
          <a:custGeom>
            <a:avLst/>
            <a:gdLst/>
            <a:ahLst/>
            <a:cxnLst/>
            <a:rect l="l" t="t" r="r" b="b"/>
            <a:pathLst>
              <a:path w="1047115" h="1413510">
                <a:moveTo>
                  <a:pt x="1046875" y="0"/>
                </a:moveTo>
                <a:lnTo>
                  <a:pt x="0" y="0"/>
                </a:lnTo>
                <a:lnTo>
                  <a:pt x="0" y="1412925"/>
                </a:lnTo>
                <a:lnTo>
                  <a:pt x="869393" y="1412925"/>
                </a:lnTo>
                <a:lnTo>
                  <a:pt x="1046875" y="0"/>
                </a:lnTo>
                <a:close/>
              </a:path>
            </a:pathLst>
          </a:custGeom>
          <a:solidFill>
            <a:srgbClr val="103064"/>
          </a:solidFill>
        </p:spPr>
        <p:txBody>
          <a:bodyPr wrap="square" lIns="0" tIns="0" rIns="0" bIns="0" rtlCol="0"/>
          <a:lstStyle/>
          <a:p>
            <a:endParaRPr/>
          </a:p>
        </p:txBody>
      </p:sp>
      <p:sp>
        <p:nvSpPr>
          <p:cNvPr id="21" name="bk object 26"/>
          <p:cNvSpPr/>
          <p:nvPr userDrawn="1"/>
        </p:nvSpPr>
        <p:spPr>
          <a:xfrm>
            <a:off x="340051" y="-11827"/>
            <a:ext cx="863535" cy="170018"/>
          </a:xfrm>
          <a:custGeom>
            <a:avLst/>
            <a:gdLst/>
            <a:ahLst/>
            <a:cxnLst/>
            <a:rect l="l" t="t" r="r" b="b"/>
            <a:pathLst>
              <a:path w="1731010" h="1413510">
                <a:moveTo>
                  <a:pt x="1730918" y="0"/>
                </a:moveTo>
                <a:lnTo>
                  <a:pt x="179633" y="0"/>
                </a:lnTo>
                <a:lnTo>
                  <a:pt x="0" y="1412925"/>
                </a:lnTo>
                <a:lnTo>
                  <a:pt x="1296345" y="1412925"/>
                </a:lnTo>
                <a:lnTo>
                  <a:pt x="1730918" y="0"/>
                </a:lnTo>
                <a:close/>
              </a:path>
            </a:pathLst>
          </a:custGeom>
          <a:solidFill>
            <a:srgbClr val="1D56B3"/>
          </a:solidFill>
        </p:spPr>
        <p:txBody>
          <a:bodyPr wrap="square" lIns="0" tIns="0" rIns="0" bIns="0" rtlCol="0"/>
          <a:lstStyle/>
          <a:p>
            <a:endParaRPr/>
          </a:p>
        </p:txBody>
      </p:sp>
      <p:sp>
        <p:nvSpPr>
          <p:cNvPr id="22" name="bk object 27"/>
          <p:cNvSpPr/>
          <p:nvPr userDrawn="1"/>
        </p:nvSpPr>
        <p:spPr>
          <a:xfrm>
            <a:off x="878274" y="-11827"/>
            <a:ext cx="1343452" cy="170018"/>
          </a:xfrm>
          <a:custGeom>
            <a:avLst/>
            <a:gdLst/>
            <a:ahLst/>
            <a:cxnLst/>
            <a:rect l="l" t="t" r="r" b="b"/>
            <a:pathLst>
              <a:path w="2693035" h="1413510">
                <a:moveTo>
                  <a:pt x="2692774" y="0"/>
                </a:moveTo>
                <a:lnTo>
                  <a:pt x="435654" y="0"/>
                </a:lnTo>
                <a:lnTo>
                  <a:pt x="0" y="1412925"/>
                </a:lnTo>
                <a:lnTo>
                  <a:pt x="1878492" y="1412925"/>
                </a:lnTo>
                <a:lnTo>
                  <a:pt x="2692774" y="0"/>
                </a:lnTo>
                <a:close/>
              </a:path>
            </a:pathLst>
          </a:custGeom>
          <a:solidFill>
            <a:srgbClr val="103064"/>
          </a:solidFill>
        </p:spPr>
        <p:txBody>
          <a:bodyPr wrap="square" lIns="0" tIns="0" rIns="0" bIns="0" rtlCol="0"/>
          <a:lstStyle/>
          <a:p>
            <a:endParaRPr/>
          </a:p>
        </p:txBody>
      </p:sp>
      <p:sp>
        <p:nvSpPr>
          <p:cNvPr id="23" name="bk object 28"/>
          <p:cNvSpPr/>
          <p:nvPr userDrawn="1"/>
        </p:nvSpPr>
        <p:spPr>
          <a:xfrm>
            <a:off x="1654598" y="-11827"/>
            <a:ext cx="1362458" cy="170018"/>
          </a:xfrm>
          <a:custGeom>
            <a:avLst/>
            <a:gdLst/>
            <a:ahLst/>
            <a:cxnLst/>
            <a:rect l="l" t="t" r="r" b="b"/>
            <a:pathLst>
              <a:path w="2731134" h="1413510">
                <a:moveTo>
                  <a:pt x="2730969" y="0"/>
                </a:moveTo>
                <a:lnTo>
                  <a:pt x="816445" y="0"/>
                </a:lnTo>
                <a:lnTo>
                  <a:pt x="0" y="1412925"/>
                </a:lnTo>
                <a:lnTo>
                  <a:pt x="1593978" y="1412925"/>
                </a:lnTo>
                <a:lnTo>
                  <a:pt x="2730969" y="0"/>
                </a:lnTo>
                <a:close/>
              </a:path>
            </a:pathLst>
          </a:custGeom>
          <a:solidFill>
            <a:srgbClr val="1E59B8"/>
          </a:solidFill>
        </p:spPr>
        <p:txBody>
          <a:bodyPr wrap="square" lIns="0" tIns="0" rIns="0" bIns="0" rtlCol="0"/>
          <a:lstStyle/>
          <a:p>
            <a:endParaRPr/>
          </a:p>
        </p:txBody>
      </p:sp>
      <p:sp>
        <p:nvSpPr>
          <p:cNvPr id="24" name="bk object 29"/>
          <p:cNvSpPr/>
          <p:nvPr userDrawn="1"/>
        </p:nvSpPr>
        <p:spPr>
          <a:xfrm>
            <a:off x="2304805" y="-11827"/>
            <a:ext cx="937659" cy="170018"/>
          </a:xfrm>
          <a:custGeom>
            <a:avLst/>
            <a:gdLst/>
            <a:ahLst/>
            <a:cxnLst/>
            <a:rect l="l" t="t" r="r" b="b"/>
            <a:pathLst>
              <a:path w="1879600" h="1413510">
                <a:moveTo>
                  <a:pt x="1879368" y="0"/>
                </a:moveTo>
                <a:lnTo>
                  <a:pt x="1140221" y="0"/>
                </a:lnTo>
                <a:lnTo>
                  <a:pt x="0" y="1412925"/>
                </a:lnTo>
                <a:lnTo>
                  <a:pt x="621900" y="1412925"/>
                </a:lnTo>
                <a:lnTo>
                  <a:pt x="1879368" y="0"/>
                </a:lnTo>
                <a:close/>
              </a:path>
            </a:pathLst>
          </a:custGeom>
          <a:solidFill>
            <a:srgbClr val="17468F"/>
          </a:solidFill>
        </p:spPr>
        <p:txBody>
          <a:bodyPr wrap="square" lIns="0" tIns="0" rIns="0" bIns="0" rtlCol="0"/>
          <a:lstStyle/>
          <a:p>
            <a:endParaRPr/>
          </a:p>
        </p:txBody>
      </p:sp>
      <p:sp>
        <p:nvSpPr>
          <p:cNvPr id="25" name="bk object 30"/>
          <p:cNvSpPr/>
          <p:nvPr userDrawn="1"/>
        </p:nvSpPr>
        <p:spPr>
          <a:xfrm>
            <a:off x="2554809" y="-11827"/>
            <a:ext cx="2483849" cy="170018"/>
          </a:xfrm>
          <a:custGeom>
            <a:avLst/>
            <a:gdLst/>
            <a:ahLst/>
            <a:cxnLst/>
            <a:rect l="l" t="t" r="r" b="b"/>
            <a:pathLst>
              <a:path w="4979034" h="1413510">
                <a:moveTo>
                  <a:pt x="4978576" y="0"/>
                </a:moveTo>
                <a:lnTo>
                  <a:pt x="1262846" y="0"/>
                </a:lnTo>
                <a:lnTo>
                  <a:pt x="0" y="1412925"/>
                </a:lnTo>
                <a:lnTo>
                  <a:pt x="3093828" y="1412925"/>
                </a:lnTo>
                <a:lnTo>
                  <a:pt x="4978576" y="0"/>
                </a:lnTo>
                <a:close/>
              </a:path>
            </a:pathLst>
          </a:custGeom>
          <a:solidFill>
            <a:srgbClr val="1E59B8"/>
          </a:solidFill>
        </p:spPr>
        <p:txBody>
          <a:bodyPr wrap="square" lIns="0" tIns="0" rIns="0" bIns="0" rtlCol="0"/>
          <a:lstStyle/>
          <a:p>
            <a:endParaRPr/>
          </a:p>
        </p:txBody>
      </p:sp>
      <p:sp>
        <p:nvSpPr>
          <p:cNvPr id="26" name="bk object 31"/>
          <p:cNvSpPr/>
          <p:nvPr userDrawn="1"/>
        </p:nvSpPr>
        <p:spPr>
          <a:xfrm>
            <a:off x="3835845" y="-11827"/>
            <a:ext cx="1915234" cy="170018"/>
          </a:xfrm>
          <a:custGeom>
            <a:avLst/>
            <a:gdLst/>
            <a:ahLst/>
            <a:cxnLst/>
            <a:rect l="l" t="t" r="r" b="b"/>
            <a:pathLst>
              <a:path w="3839209" h="1413510">
                <a:moveTo>
                  <a:pt x="3838727" y="0"/>
                </a:moveTo>
                <a:lnTo>
                  <a:pt x="1891189" y="0"/>
                </a:lnTo>
                <a:lnTo>
                  <a:pt x="0" y="1412925"/>
                </a:lnTo>
                <a:lnTo>
                  <a:pt x="1625414" y="1412925"/>
                </a:lnTo>
                <a:lnTo>
                  <a:pt x="3838727" y="0"/>
                </a:lnTo>
                <a:close/>
              </a:path>
            </a:pathLst>
          </a:custGeom>
          <a:solidFill>
            <a:srgbClr val="536DB3"/>
          </a:solidFill>
        </p:spPr>
        <p:txBody>
          <a:bodyPr wrap="square" lIns="0" tIns="0" rIns="0" bIns="0" rtlCol="0"/>
          <a:lstStyle/>
          <a:p>
            <a:endParaRPr/>
          </a:p>
        </p:txBody>
      </p:sp>
      <p:sp>
        <p:nvSpPr>
          <p:cNvPr id="27" name="bk object 32"/>
          <p:cNvSpPr/>
          <p:nvPr userDrawn="1"/>
        </p:nvSpPr>
        <p:spPr>
          <a:xfrm>
            <a:off x="4458868" y="-11827"/>
            <a:ext cx="4685132" cy="170018"/>
          </a:xfrm>
          <a:custGeom>
            <a:avLst/>
            <a:gdLst/>
            <a:ahLst/>
            <a:cxnLst/>
            <a:rect l="l" t="t" r="r" b="b"/>
            <a:pathLst>
              <a:path w="9391650" h="1413510">
                <a:moveTo>
                  <a:pt x="9391076" y="0"/>
                </a:moveTo>
                <a:lnTo>
                  <a:pt x="2213316" y="0"/>
                </a:lnTo>
                <a:lnTo>
                  <a:pt x="0" y="1412929"/>
                </a:lnTo>
                <a:lnTo>
                  <a:pt x="9391076" y="1412929"/>
                </a:lnTo>
                <a:lnTo>
                  <a:pt x="9391076" y="0"/>
                </a:lnTo>
                <a:close/>
              </a:path>
            </a:pathLst>
          </a:custGeom>
          <a:gradFill>
            <a:gsLst>
              <a:gs pos="0">
                <a:srgbClr val="103064"/>
              </a:gs>
              <a:gs pos="100000">
                <a:srgbClr val="17468F"/>
              </a:gs>
            </a:gsLst>
            <a:lin ang="0" scaled="0"/>
          </a:gradFill>
        </p:spPr>
        <p:txBody>
          <a:bodyPr wrap="square" lIns="0" tIns="0" rIns="0" bIns="0" rtlCol="0"/>
          <a:lstStyle/>
          <a:p>
            <a:endParaRPr/>
          </a:p>
        </p:txBody>
      </p:sp>
      <p:cxnSp>
        <p:nvCxnSpPr>
          <p:cNvPr id="28" name="Straight Connector 27"/>
          <p:cNvCxnSpPr/>
          <p:nvPr userDrawn="1"/>
        </p:nvCxnSpPr>
        <p:spPr>
          <a:xfrm>
            <a:off x="0" y="158191"/>
            <a:ext cx="9144000" cy="0"/>
          </a:xfrm>
          <a:prstGeom prst="line">
            <a:avLst/>
          </a:prstGeom>
          <a:ln w="9525">
            <a:solidFill>
              <a:srgbClr val="536DB3"/>
            </a:solidFill>
          </a:ln>
        </p:spPr>
        <p:style>
          <a:lnRef idx="1">
            <a:schemeClr val="accent1"/>
          </a:lnRef>
          <a:fillRef idx="0">
            <a:schemeClr val="accent1"/>
          </a:fillRef>
          <a:effectRef idx="0">
            <a:schemeClr val="accent1"/>
          </a:effectRef>
          <a:fontRef idx="minor">
            <a:schemeClr val="tx1"/>
          </a:fontRef>
        </p:style>
      </p:cxnSp>
      <p:sp>
        <p:nvSpPr>
          <p:cNvPr id="11" name="Title 1"/>
          <p:cNvSpPr>
            <a:spLocks noGrp="1"/>
          </p:cNvSpPr>
          <p:nvPr userDrawn="1">
            <p:ph type="title"/>
          </p:nvPr>
        </p:nvSpPr>
        <p:spPr>
          <a:xfrm>
            <a:off x="457200" y="956741"/>
            <a:ext cx="8229600" cy="866834"/>
          </a:xfrm>
          <a:prstGeom prst="rect">
            <a:avLst/>
          </a:prstGeom>
        </p:spPr>
        <p:txBody>
          <a:bodyPr/>
          <a:lstStyle>
            <a:lvl1pPr algn="l">
              <a:lnSpc>
                <a:spcPts val="3000"/>
              </a:lnSpc>
              <a:defRPr sz="2800" b="1" baseline="0">
                <a:solidFill>
                  <a:srgbClr val="0039A6"/>
                </a:solidFill>
                <a:effectLst/>
                <a:latin typeface="Calibri" pitchFamily="34" charset="0"/>
              </a:defRPr>
            </a:lvl1pPr>
          </a:lstStyle>
          <a:p>
            <a:endParaRPr lang="en-US"/>
          </a:p>
        </p:txBody>
      </p:sp>
      <p:sp>
        <p:nvSpPr>
          <p:cNvPr id="5" name="Subtitle 2"/>
          <p:cNvSpPr>
            <a:spLocks noGrp="1"/>
          </p:cNvSpPr>
          <p:nvPr userDrawn="1">
            <p:ph type="subTitle" idx="1"/>
          </p:nvPr>
        </p:nvSpPr>
        <p:spPr>
          <a:xfrm>
            <a:off x="457200" y="2061700"/>
            <a:ext cx="6400800" cy="342900"/>
          </a:xfrm>
          <a:prstGeom prst="rect">
            <a:avLst/>
          </a:prstGeom>
        </p:spPr>
        <p:txBody>
          <a:bodyPr/>
          <a:lstStyle>
            <a:lvl1pPr marL="0" indent="0" algn="l">
              <a:buNone/>
              <a:defRPr sz="2000" b="1" baseline="0">
                <a:solidFill>
                  <a:srgbClr val="0039A6"/>
                </a:solidFill>
                <a:effectLst/>
                <a:latin typeface="Calibri"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endParaRPr lang="en-US"/>
          </a:p>
        </p:txBody>
      </p:sp>
      <p:sp>
        <p:nvSpPr>
          <p:cNvPr id="9" name="Text Placeholder 8"/>
          <p:cNvSpPr>
            <a:spLocks noGrp="1"/>
          </p:cNvSpPr>
          <p:nvPr userDrawn="1">
            <p:ph type="body" sz="quarter" idx="10"/>
          </p:nvPr>
        </p:nvSpPr>
        <p:spPr>
          <a:xfrm>
            <a:off x="457200" y="2876702"/>
            <a:ext cx="6400800" cy="971550"/>
          </a:xfrm>
          <a:prstGeom prst="rect">
            <a:avLst/>
          </a:prstGeom>
        </p:spPr>
        <p:txBody>
          <a:bodyPr/>
          <a:lstStyle>
            <a:lvl1pPr marL="0" indent="0" algn="l">
              <a:lnSpc>
                <a:spcPts val="2000"/>
              </a:lnSpc>
              <a:buNone/>
              <a:defRPr sz="1800" baseline="0">
                <a:solidFill>
                  <a:srgbClr val="0039A6"/>
                </a:solidFill>
                <a:latin typeface="Calibri" pitchFamily="34" charset="0"/>
              </a:defRPr>
            </a:lvl1pPr>
            <a:lvl2pPr algn="ctr">
              <a:defRPr>
                <a:solidFill>
                  <a:schemeClr val="tx2"/>
                </a:solidFill>
              </a:defRPr>
            </a:lvl2pPr>
            <a:lvl3pPr algn="ctr">
              <a:defRPr>
                <a:solidFill>
                  <a:schemeClr val="tx2"/>
                </a:solidFill>
              </a:defRPr>
            </a:lvl3pPr>
            <a:lvl4pPr algn="ctr">
              <a:defRPr>
                <a:solidFill>
                  <a:schemeClr val="tx2"/>
                </a:solidFill>
              </a:defRPr>
            </a:lvl4pPr>
            <a:lvl5pPr algn="ctr">
              <a:defRPr>
                <a:solidFill>
                  <a:schemeClr val="tx2"/>
                </a:solidFill>
              </a:defRPr>
            </a:lvl5pPr>
          </a:lstStyle>
          <a:p>
            <a:pPr lvl="0"/>
            <a:endParaRPr lang="en-US"/>
          </a:p>
        </p:txBody>
      </p:sp>
      <p:sp>
        <p:nvSpPr>
          <p:cNvPr id="10" name="TextBox 9"/>
          <p:cNvSpPr txBox="1"/>
          <p:nvPr userDrawn="1"/>
        </p:nvSpPr>
        <p:spPr>
          <a:xfrm>
            <a:off x="457200" y="162542"/>
            <a:ext cx="6903076" cy="369332"/>
          </a:xfrm>
          <a:prstGeom prst="rect">
            <a:avLst/>
          </a:prstGeom>
          <a:noFill/>
        </p:spPr>
        <p:txBody>
          <a:bodyPr wrap="square" rtlCol="0">
            <a:spAutoFit/>
          </a:bodyPr>
          <a:lstStyle/>
          <a:p>
            <a:r>
              <a:rPr lang="en-US" b="1">
                <a:solidFill>
                  <a:schemeClr val="tx2">
                    <a:lumMod val="95000"/>
                  </a:schemeClr>
                </a:solidFill>
                <a:latin typeface="Calibri" panose="020F0502020204030204" pitchFamily="34" charset="0"/>
              </a:rPr>
              <a:t>Centers for Disease Control and Prevention</a:t>
            </a:r>
          </a:p>
        </p:txBody>
      </p:sp>
      <p:pic>
        <p:nvPicPr>
          <p:cNvPr id="18" name="Picture 1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160129" y="81524"/>
            <a:ext cx="1895548" cy="726447"/>
          </a:xfrm>
          <a:prstGeom prst="rect">
            <a:avLst/>
          </a:prstGeom>
        </p:spPr>
      </p:pic>
    </p:spTree>
    <p:extLst>
      <p:ext uri="{BB962C8B-B14F-4D97-AF65-F5344CB8AC3E}">
        <p14:creationId xmlns:p14="http://schemas.microsoft.com/office/powerpoint/2010/main" val="2282485778"/>
      </p:ext>
    </p:extLst>
  </p:cSld>
  <p:clrMapOvr>
    <a:masterClrMapping/>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6.xml"/><Relationship Id="rId3" Type="http://schemas.openxmlformats.org/officeDocument/2006/relationships/slideLayout" Target="../slideLayouts/slideLayout11.xml"/><Relationship Id="rId7" Type="http://schemas.openxmlformats.org/officeDocument/2006/relationships/slideLayout" Target="../slideLayouts/slideLayout15.xml"/><Relationship Id="rId2" Type="http://schemas.openxmlformats.org/officeDocument/2006/relationships/slideLayout" Target="../slideLayouts/slideLayout10.xml"/><Relationship Id="rId1" Type="http://schemas.openxmlformats.org/officeDocument/2006/relationships/slideLayout" Target="../slideLayouts/slideLayout9.xml"/><Relationship Id="rId6" Type="http://schemas.openxmlformats.org/officeDocument/2006/relationships/slideLayout" Target="../slideLayouts/slideLayout14.xml"/><Relationship Id="rId5" Type="http://schemas.openxmlformats.org/officeDocument/2006/relationships/slideLayout" Target="../slideLayouts/slideLayout13.xml"/><Relationship Id="rId10" Type="http://schemas.openxmlformats.org/officeDocument/2006/relationships/theme" Target="../theme/theme2.xml"/><Relationship Id="rId4" Type="http://schemas.openxmlformats.org/officeDocument/2006/relationships/slideLayout" Target="../slideLayouts/slideLayout12.xml"/><Relationship Id="rId9" Type="http://schemas.openxmlformats.org/officeDocument/2006/relationships/slideLayout" Target="../slideLayouts/slideLayout17.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5.xml"/><Relationship Id="rId13" Type="http://schemas.openxmlformats.org/officeDocument/2006/relationships/slideLayout" Target="../slideLayouts/slideLayout30.xml"/><Relationship Id="rId18" Type="http://schemas.openxmlformats.org/officeDocument/2006/relationships/image" Target="../media/image8.png"/><Relationship Id="rId3" Type="http://schemas.openxmlformats.org/officeDocument/2006/relationships/slideLayout" Target="../slideLayouts/slideLayout20.xml"/><Relationship Id="rId7" Type="http://schemas.openxmlformats.org/officeDocument/2006/relationships/slideLayout" Target="../slideLayouts/slideLayout24.xml"/><Relationship Id="rId12" Type="http://schemas.openxmlformats.org/officeDocument/2006/relationships/slideLayout" Target="../slideLayouts/slideLayout29.xml"/><Relationship Id="rId17" Type="http://schemas.openxmlformats.org/officeDocument/2006/relationships/image" Target="../media/image7.png"/><Relationship Id="rId2" Type="http://schemas.openxmlformats.org/officeDocument/2006/relationships/slideLayout" Target="../slideLayouts/slideLayout19.xml"/><Relationship Id="rId16" Type="http://schemas.openxmlformats.org/officeDocument/2006/relationships/theme" Target="../theme/theme3.xml"/><Relationship Id="rId1" Type="http://schemas.openxmlformats.org/officeDocument/2006/relationships/slideLayout" Target="../slideLayouts/slideLayout18.xml"/><Relationship Id="rId6" Type="http://schemas.openxmlformats.org/officeDocument/2006/relationships/slideLayout" Target="../slideLayouts/slideLayout23.xml"/><Relationship Id="rId11" Type="http://schemas.openxmlformats.org/officeDocument/2006/relationships/slideLayout" Target="../slideLayouts/slideLayout28.xml"/><Relationship Id="rId5" Type="http://schemas.openxmlformats.org/officeDocument/2006/relationships/slideLayout" Target="../slideLayouts/slideLayout22.xml"/><Relationship Id="rId15" Type="http://schemas.openxmlformats.org/officeDocument/2006/relationships/slideLayout" Target="../slideLayouts/slideLayout32.xml"/><Relationship Id="rId10" Type="http://schemas.openxmlformats.org/officeDocument/2006/relationships/slideLayout" Target="../slideLayouts/slideLayout27.xml"/><Relationship Id="rId4" Type="http://schemas.openxmlformats.org/officeDocument/2006/relationships/slideLayout" Target="../slideLayouts/slideLayout21.xml"/><Relationship Id="rId9" Type="http://schemas.openxmlformats.org/officeDocument/2006/relationships/slideLayout" Target="../slideLayouts/slideLayout26.xml"/><Relationship Id="rId14"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0.xml"/><Relationship Id="rId13" Type="http://schemas.openxmlformats.org/officeDocument/2006/relationships/slideLayout" Target="../slideLayouts/slideLayout45.xml"/><Relationship Id="rId18" Type="http://schemas.openxmlformats.org/officeDocument/2006/relationships/slideLayout" Target="../slideLayouts/slideLayout50.xml"/><Relationship Id="rId3" Type="http://schemas.openxmlformats.org/officeDocument/2006/relationships/slideLayout" Target="../slideLayouts/slideLayout35.xml"/><Relationship Id="rId7" Type="http://schemas.openxmlformats.org/officeDocument/2006/relationships/slideLayout" Target="../slideLayouts/slideLayout39.xml"/><Relationship Id="rId12" Type="http://schemas.openxmlformats.org/officeDocument/2006/relationships/slideLayout" Target="../slideLayouts/slideLayout44.xml"/><Relationship Id="rId17" Type="http://schemas.openxmlformats.org/officeDocument/2006/relationships/slideLayout" Target="../slideLayouts/slideLayout49.xml"/><Relationship Id="rId2" Type="http://schemas.openxmlformats.org/officeDocument/2006/relationships/slideLayout" Target="../slideLayouts/slideLayout34.xml"/><Relationship Id="rId16" Type="http://schemas.openxmlformats.org/officeDocument/2006/relationships/slideLayout" Target="../slideLayouts/slideLayout48.xml"/><Relationship Id="rId20" Type="http://schemas.openxmlformats.org/officeDocument/2006/relationships/theme" Target="../theme/theme4.xml"/><Relationship Id="rId1" Type="http://schemas.openxmlformats.org/officeDocument/2006/relationships/slideLayout" Target="../slideLayouts/slideLayout33.xml"/><Relationship Id="rId6" Type="http://schemas.openxmlformats.org/officeDocument/2006/relationships/slideLayout" Target="../slideLayouts/slideLayout38.xml"/><Relationship Id="rId11" Type="http://schemas.openxmlformats.org/officeDocument/2006/relationships/slideLayout" Target="../slideLayouts/slideLayout43.xml"/><Relationship Id="rId5" Type="http://schemas.openxmlformats.org/officeDocument/2006/relationships/slideLayout" Target="../slideLayouts/slideLayout37.xml"/><Relationship Id="rId15" Type="http://schemas.openxmlformats.org/officeDocument/2006/relationships/slideLayout" Target="../slideLayouts/slideLayout47.xml"/><Relationship Id="rId10" Type="http://schemas.openxmlformats.org/officeDocument/2006/relationships/slideLayout" Target="../slideLayouts/slideLayout42.xml"/><Relationship Id="rId19" Type="http://schemas.openxmlformats.org/officeDocument/2006/relationships/slideLayout" Target="../slideLayouts/slideLayout51.xml"/><Relationship Id="rId4" Type="http://schemas.openxmlformats.org/officeDocument/2006/relationships/slideLayout" Target="../slideLayouts/slideLayout36.xml"/><Relationship Id="rId9" Type="http://schemas.openxmlformats.org/officeDocument/2006/relationships/slideLayout" Target="../slideLayouts/slideLayout41.xml"/><Relationship Id="rId14" Type="http://schemas.openxmlformats.org/officeDocument/2006/relationships/slideLayout" Target="../slideLayouts/slideLayout46.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2"/>
        </a:solidFill>
        <a:effectLst/>
      </p:bgPr>
    </p:bg>
    <p:spTree>
      <p:nvGrpSpPr>
        <p:cNvPr id="1" name=""/>
        <p:cNvGrpSpPr/>
        <p:nvPr/>
      </p:nvGrpSpPr>
      <p:grpSpPr>
        <a:xfrm>
          <a:off x="0" y="0"/>
          <a:ext cx="0" cy="0"/>
          <a:chOff x="0" y="0"/>
          <a:chExt cx="0" cy="0"/>
        </a:xfrm>
      </p:grpSpPr>
      <p:sp>
        <p:nvSpPr>
          <p:cNvPr id="1027" name="Text Placeholder 2"/>
          <p:cNvSpPr>
            <a:spLocks noGrp="1"/>
          </p:cNvSpPr>
          <p:nvPr>
            <p:ph type="body" idx="1"/>
          </p:nvPr>
        </p:nvSpPr>
        <p:spPr bwMode="auto">
          <a:xfrm>
            <a:off x="628650" y="1370013"/>
            <a:ext cx="7886700" cy="3262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Tree>
    <p:extLst>
      <p:ext uri="{BB962C8B-B14F-4D97-AF65-F5344CB8AC3E}">
        <p14:creationId xmlns:p14="http://schemas.microsoft.com/office/powerpoint/2010/main" val="2969961348"/>
      </p:ext>
    </p:extLst>
  </p:cSld>
  <p:clrMap bg1="lt1" tx1="dk1" bg2="lt2" tx2="dk2" accent1="accent1" accent2="accent2" accent3="accent3" accent4="accent4" accent5="accent5" accent6="accent6" hlink="hlink" folHlink="folHlink"/>
  <p:sldLayoutIdLst>
    <p:sldLayoutId id="2147483887" r:id="rId1"/>
    <p:sldLayoutId id="2147483823" r:id="rId2"/>
    <p:sldLayoutId id="2147483877" r:id="rId3"/>
    <p:sldLayoutId id="2147483852" r:id="rId4"/>
    <p:sldLayoutId id="2147483883" r:id="rId5"/>
    <p:sldLayoutId id="2147483934" r:id="rId6"/>
    <p:sldLayoutId id="2147483935" r:id="rId7"/>
    <p:sldLayoutId id="2147483936" r:id="rId8"/>
  </p:sldLayoutIdLst>
  <p:transition>
    <p:fade/>
  </p:transition>
  <p:hf sldNum="0" hdr="0" ft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Myriad Web Pro" panose="020B0503030403020204" pitchFamily="34" charset="0"/>
        </a:defRPr>
      </a:lvl2pPr>
      <a:lvl3pPr algn="ctr" rtl="0" eaLnBrk="0" fontAlgn="base" hangingPunct="0">
        <a:spcBef>
          <a:spcPct val="0"/>
        </a:spcBef>
        <a:spcAft>
          <a:spcPct val="0"/>
        </a:spcAft>
        <a:defRPr sz="4400">
          <a:solidFill>
            <a:schemeClr val="tx1"/>
          </a:solidFill>
          <a:latin typeface="Myriad Web Pro" panose="020B0503030403020204" pitchFamily="34" charset="0"/>
        </a:defRPr>
      </a:lvl3pPr>
      <a:lvl4pPr algn="ctr" rtl="0" eaLnBrk="0" fontAlgn="base" hangingPunct="0">
        <a:spcBef>
          <a:spcPct val="0"/>
        </a:spcBef>
        <a:spcAft>
          <a:spcPct val="0"/>
        </a:spcAft>
        <a:defRPr sz="4400">
          <a:solidFill>
            <a:schemeClr val="tx1"/>
          </a:solidFill>
          <a:latin typeface="Myriad Web Pro" panose="020B0503030403020204" pitchFamily="34" charset="0"/>
        </a:defRPr>
      </a:lvl4pPr>
      <a:lvl5pPr algn="ctr" rtl="0" eaLnBrk="0" fontAlgn="base" hangingPunct="0">
        <a:spcBef>
          <a:spcPct val="0"/>
        </a:spcBef>
        <a:spcAft>
          <a:spcPct val="0"/>
        </a:spcAft>
        <a:defRPr sz="4400">
          <a:solidFill>
            <a:schemeClr val="tx1"/>
          </a:solidFill>
          <a:latin typeface="Myriad Web Pro" panose="020B0503030403020204" pitchFamily="34" charset="0"/>
        </a:defRPr>
      </a:lvl5pPr>
      <a:lvl6pPr marL="457200" algn="ctr" rtl="0" fontAlgn="base">
        <a:spcBef>
          <a:spcPct val="0"/>
        </a:spcBef>
        <a:spcAft>
          <a:spcPct val="0"/>
        </a:spcAft>
        <a:defRPr sz="4400">
          <a:solidFill>
            <a:schemeClr val="tx1"/>
          </a:solidFill>
          <a:latin typeface="Myriad Web Pro" panose="020B0503030403020204" pitchFamily="34" charset="0"/>
        </a:defRPr>
      </a:lvl6pPr>
      <a:lvl7pPr marL="914400" algn="ctr" rtl="0" fontAlgn="base">
        <a:spcBef>
          <a:spcPct val="0"/>
        </a:spcBef>
        <a:spcAft>
          <a:spcPct val="0"/>
        </a:spcAft>
        <a:defRPr sz="4400">
          <a:solidFill>
            <a:schemeClr val="tx1"/>
          </a:solidFill>
          <a:latin typeface="Myriad Web Pro" panose="020B0503030403020204" pitchFamily="34" charset="0"/>
        </a:defRPr>
      </a:lvl7pPr>
      <a:lvl8pPr marL="1371600" algn="ctr" rtl="0" fontAlgn="base">
        <a:spcBef>
          <a:spcPct val="0"/>
        </a:spcBef>
        <a:spcAft>
          <a:spcPct val="0"/>
        </a:spcAft>
        <a:defRPr sz="4400">
          <a:solidFill>
            <a:schemeClr val="tx1"/>
          </a:solidFill>
          <a:latin typeface="Myriad Web Pro" panose="020B0503030403020204" pitchFamily="34" charset="0"/>
        </a:defRPr>
      </a:lvl8pPr>
      <a:lvl9pPr marL="1828800" algn="ctr" rtl="0" fontAlgn="base">
        <a:spcBef>
          <a:spcPct val="0"/>
        </a:spcBef>
        <a:spcAft>
          <a:spcPct val="0"/>
        </a:spcAft>
        <a:defRPr sz="4400">
          <a:solidFill>
            <a:schemeClr val="tx1"/>
          </a:solidFill>
          <a:latin typeface="Myriad Web Pro" panose="020B0503030403020204" pitchFamily="34" charset="0"/>
        </a:defRPr>
      </a:lvl9pPr>
    </p:titleStyle>
    <p:bodyStyle>
      <a:lvl1pPr marL="342900" indent="-342900" algn="l" rtl="0" eaLnBrk="0" fontAlgn="base" hangingPunct="0">
        <a:spcBef>
          <a:spcPct val="20000"/>
        </a:spcBef>
        <a:spcAft>
          <a:spcPct val="0"/>
        </a:spcAft>
        <a:buClr>
          <a:srgbClr val="0033A1"/>
        </a:buClr>
        <a:buFont typeface="Arial" panose="020B0604020202020204" pitchFamily="34" charset="0"/>
        <a:buChar char="•"/>
        <a:defRPr sz="3200" kern="1200">
          <a:solidFill>
            <a:srgbClr val="1D1D1D"/>
          </a:solidFill>
          <a:latin typeface="Calibri" panose="020F0502020204030204" pitchFamily="34" charset="0"/>
          <a:ea typeface="+mn-ea"/>
          <a:cs typeface="+mn-cs"/>
        </a:defRPr>
      </a:lvl1pPr>
      <a:lvl2pPr marL="742950" indent="-285750" algn="l" rtl="0" eaLnBrk="0" fontAlgn="base" hangingPunct="0">
        <a:spcBef>
          <a:spcPct val="20000"/>
        </a:spcBef>
        <a:spcAft>
          <a:spcPct val="0"/>
        </a:spcAft>
        <a:buClr>
          <a:srgbClr val="0033A1"/>
        </a:buClr>
        <a:buFont typeface="Arial" panose="020B0604020202020204" pitchFamily="34" charset="0"/>
        <a:buChar char="–"/>
        <a:defRPr sz="2800" kern="1200">
          <a:solidFill>
            <a:srgbClr val="1D1D1D"/>
          </a:solidFill>
          <a:latin typeface="Calibri" panose="020F0502020204030204" pitchFamily="34" charset="0"/>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rgbClr val="1D1D1D"/>
          </a:solidFill>
          <a:latin typeface="Calibri" panose="020F0502020204030204" pitchFamily="34" charset="0"/>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rgbClr val="1D1D1D"/>
          </a:solidFill>
          <a:latin typeface="Calibri" panose="020F0502020204030204" pitchFamily="34" charset="0"/>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rgbClr val="1D1D1D"/>
          </a:solidFill>
          <a:latin typeface="Calibri" panose="020F0502020204030204"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1620" userDrawn="1">
          <p15:clr>
            <a:srgbClr val="F26B43"/>
          </p15:clr>
        </p15:guide>
        <p15:guide id="2" pos="2880"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2"/>
        </a:solidFill>
        <a:effectLst/>
      </p:bgPr>
    </p:bg>
    <p:spTree>
      <p:nvGrpSpPr>
        <p:cNvPr id="1" name=""/>
        <p:cNvGrpSpPr/>
        <p:nvPr/>
      </p:nvGrpSpPr>
      <p:grpSpPr>
        <a:xfrm>
          <a:off x="0" y="0"/>
          <a:ext cx="0" cy="0"/>
          <a:chOff x="0" y="0"/>
          <a:chExt cx="0" cy="0"/>
        </a:xfrm>
      </p:grpSpPr>
      <p:sp>
        <p:nvSpPr>
          <p:cNvPr id="1027" name="Text Placeholder 2"/>
          <p:cNvSpPr>
            <a:spLocks noGrp="1"/>
          </p:cNvSpPr>
          <p:nvPr>
            <p:ph type="body" idx="1"/>
          </p:nvPr>
        </p:nvSpPr>
        <p:spPr bwMode="auto">
          <a:xfrm>
            <a:off x="628650" y="1370013"/>
            <a:ext cx="7886700" cy="3262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Tree>
    <p:extLst>
      <p:ext uri="{BB962C8B-B14F-4D97-AF65-F5344CB8AC3E}">
        <p14:creationId xmlns:p14="http://schemas.microsoft.com/office/powerpoint/2010/main" val="984007735"/>
      </p:ext>
    </p:extLst>
  </p:cSld>
  <p:clrMap bg1="lt1" tx1="dk1" bg2="lt2" tx2="dk2" accent1="accent1" accent2="accent2" accent3="accent3" accent4="accent4" accent5="accent5" accent6="accent6" hlink="hlink" folHlink="folHlink"/>
  <p:sldLayoutIdLst>
    <p:sldLayoutId id="2147483889" r:id="rId1"/>
    <p:sldLayoutId id="2147483890" r:id="rId2"/>
    <p:sldLayoutId id="2147483891" r:id="rId3"/>
    <p:sldLayoutId id="2147483892" r:id="rId4"/>
    <p:sldLayoutId id="2147483893" r:id="rId5"/>
    <p:sldLayoutId id="2147483894" r:id="rId6"/>
    <p:sldLayoutId id="2147483895" r:id="rId7"/>
    <p:sldLayoutId id="2147483896" r:id="rId8"/>
    <p:sldLayoutId id="2147483897" r:id="rId9"/>
  </p:sldLayoutIdLst>
  <p:transition>
    <p:fade/>
  </p:transition>
  <p:hf sldNum="0" hdr="0" ft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Myriad Web Pro" panose="020B0503030403020204" pitchFamily="34" charset="0"/>
        </a:defRPr>
      </a:lvl2pPr>
      <a:lvl3pPr algn="ctr" rtl="0" eaLnBrk="0" fontAlgn="base" hangingPunct="0">
        <a:spcBef>
          <a:spcPct val="0"/>
        </a:spcBef>
        <a:spcAft>
          <a:spcPct val="0"/>
        </a:spcAft>
        <a:defRPr sz="4400">
          <a:solidFill>
            <a:schemeClr val="tx1"/>
          </a:solidFill>
          <a:latin typeface="Myriad Web Pro" panose="020B0503030403020204" pitchFamily="34" charset="0"/>
        </a:defRPr>
      </a:lvl3pPr>
      <a:lvl4pPr algn="ctr" rtl="0" eaLnBrk="0" fontAlgn="base" hangingPunct="0">
        <a:spcBef>
          <a:spcPct val="0"/>
        </a:spcBef>
        <a:spcAft>
          <a:spcPct val="0"/>
        </a:spcAft>
        <a:defRPr sz="4400">
          <a:solidFill>
            <a:schemeClr val="tx1"/>
          </a:solidFill>
          <a:latin typeface="Myriad Web Pro" panose="020B0503030403020204" pitchFamily="34" charset="0"/>
        </a:defRPr>
      </a:lvl4pPr>
      <a:lvl5pPr algn="ctr" rtl="0" eaLnBrk="0" fontAlgn="base" hangingPunct="0">
        <a:spcBef>
          <a:spcPct val="0"/>
        </a:spcBef>
        <a:spcAft>
          <a:spcPct val="0"/>
        </a:spcAft>
        <a:defRPr sz="4400">
          <a:solidFill>
            <a:schemeClr val="tx1"/>
          </a:solidFill>
          <a:latin typeface="Myriad Web Pro" panose="020B0503030403020204" pitchFamily="34" charset="0"/>
        </a:defRPr>
      </a:lvl5pPr>
      <a:lvl6pPr marL="457200" algn="ctr" rtl="0" fontAlgn="base">
        <a:spcBef>
          <a:spcPct val="0"/>
        </a:spcBef>
        <a:spcAft>
          <a:spcPct val="0"/>
        </a:spcAft>
        <a:defRPr sz="4400">
          <a:solidFill>
            <a:schemeClr val="tx1"/>
          </a:solidFill>
          <a:latin typeface="Myriad Web Pro" panose="020B0503030403020204" pitchFamily="34" charset="0"/>
        </a:defRPr>
      </a:lvl6pPr>
      <a:lvl7pPr marL="914400" algn="ctr" rtl="0" fontAlgn="base">
        <a:spcBef>
          <a:spcPct val="0"/>
        </a:spcBef>
        <a:spcAft>
          <a:spcPct val="0"/>
        </a:spcAft>
        <a:defRPr sz="4400">
          <a:solidFill>
            <a:schemeClr val="tx1"/>
          </a:solidFill>
          <a:latin typeface="Myriad Web Pro" panose="020B0503030403020204" pitchFamily="34" charset="0"/>
        </a:defRPr>
      </a:lvl7pPr>
      <a:lvl8pPr marL="1371600" algn="ctr" rtl="0" fontAlgn="base">
        <a:spcBef>
          <a:spcPct val="0"/>
        </a:spcBef>
        <a:spcAft>
          <a:spcPct val="0"/>
        </a:spcAft>
        <a:defRPr sz="4400">
          <a:solidFill>
            <a:schemeClr val="tx1"/>
          </a:solidFill>
          <a:latin typeface="Myriad Web Pro" panose="020B0503030403020204" pitchFamily="34" charset="0"/>
        </a:defRPr>
      </a:lvl8pPr>
      <a:lvl9pPr marL="1828800" algn="ctr" rtl="0" fontAlgn="base">
        <a:spcBef>
          <a:spcPct val="0"/>
        </a:spcBef>
        <a:spcAft>
          <a:spcPct val="0"/>
        </a:spcAft>
        <a:defRPr sz="4400">
          <a:solidFill>
            <a:schemeClr val="tx1"/>
          </a:solidFill>
          <a:latin typeface="Myriad Web Pro" panose="020B0503030403020204"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rgbClr val="7F7F7F"/>
          </a:solidFill>
          <a:latin typeface="Calibri" panose="020F0502020204030204" pitchFamily="34" charset="0"/>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rgbClr val="7F7F7F"/>
          </a:solidFill>
          <a:latin typeface="Calibri" panose="020F0502020204030204" pitchFamily="34" charset="0"/>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rgbClr val="7F7F7F"/>
          </a:solidFill>
          <a:latin typeface="Calibri" panose="020F0502020204030204" pitchFamily="34" charset="0"/>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rgbClr val="7F7F7F"/>
          </a:solidFill>
          <a:latin typeface="Calibri" panose="020F0502020204030204" pitchFamily="34" charset="0"/>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rgbClr val="7F7F7F"/>
          </a:solidFill>
          <a:latin typeface="Calibri" panose="020F0502020204030204"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pic>
        <p:nvPicPr>
          <p:cNvPr id="3" name="Picture 2" descr="NCIRD">
            <a:extLst>
              <a:ext uri="{FF2B5EF4-FFF2-40B4-BE49-F238E27FC236}">
                <a16:creationId xmlns:a16="http://schemas.microsoft.com/office/drawing/2014/main" id="{D19C103E-AFA7-27F8-646F-41186C45C00D}"/>
              </a:ext>
            </a:extLst>
          </p:cNvPr>
          <p:cNvPicPr>
            <a:picLocks noChangeAspect="1"/>
          </p:cNvPicPr>
          <p:nvPr userDrawn="1"/>
        </p:nvPicPr>
        <p:blipFill>
          <a:blip r:embed="rId17" cstate="print">
            <a:extLst>
              <a:ext uri="{28A0092B-C50C-407E-A947-70E740481C1C}">
                <a14:useLocalDpi xmlns:a14="http://schemas.microsoft.com/office/drawing/2010/main" val="0"/>
              </a:ext>
            </a:extLst>
          </a:blip>
          <a:stretch>
            <a:fillRect/>
          </a:stretch>
        </p:blipFill>
        <p:spPr>
          <a:xfrm>
            <a:off x="7630779" y="4706941"/>
            <a:ext cx="1147461" cy="256112"/>
          </a:xfrm>
          <a:prstGeom prst="rect">
            <a:avLst/>
          </a:prstGeom>
        </p:spPr>
      </p:pic>
      <p:pic>
        <p:nvPicPr>
          <p:cNvPr id="9" name="Picture 8" descr="Background pattern&#10;&#10;Description automatically generated">
            <a:extLst>
              <a:ext uri="{FF2B5EF4-FFF2-40B4-BE49-F238E27FC236}">
                <a16:creationId xmlns:a16="http://schemas.microsoft.com/office/drawing/2014/main" id="{8DC20116-B254-4F5C-24BC-57278FC96852}"/>
              </a:ext>
            </a:extLst>
          </p:cNvPr>
          <p:cNvPicPr>
            <a:picLocks noChangeAspect="1"/>
          </p:cNvPicPr>
          <p:nvPr userDrawn="1"/>
        </p:nvPicPr>
        <p:blipFill>
          <a:blip r:embed="rId18">
            <a:extLst>
              <a:ext uri="{28A0092B-C50C-407E-A947-70E740481C1C}">
                <a14:useLocalDpi xmlns:a14="http://schemas.microsoft.com/office/drawing/2010/main" val="0"/>
              </a:ext>
            </a:extLst>
          </a:blip>
          <a:stretch>
            <a:fillRect/>
          </a:stretch>
        </p:blipFill>
        <p:spPr>
          <a:xfrm>
            <a:off x="1" y="0"/>
            <a:ext cx="9143999" cy="5143500"/>
          </a:xfrm>
          <a:prstGeom prst="rect">
            <a:avLst/>
          </a:prstGeom>
        </p:spPr>
      </p:pic>
      <p:sp>
        <p:nvSpPr>
          <p:cNvPr id="1027" name="Text Placeholder 2"/>
          <p:cNvSpPr>
            <a:spLocks noGrp="1"/>
          </p:cNvSpPr>
          <p:nvPr>
            <p:ph type="body" idx="1"/>
          </p:nvPr>
        </p:nvSpPr>
        <p:spPr bwMode="auto">
          <a:xfrm>
            <a:off x="342900" y="1165860"/>
            <a:ext cx="8435340" cy="34436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2" name="Title Placeholder 1"/>
          <p:cNvSpPr>
            <a:spLocks noGrp="1"/>
          </p:cNvSpPr>
          <p:nvPr>
            <p:ph type="title"/>
          </p:nvPr>
        </p:nvSpPr>
        <p:spPr>
          <a:xfrm>
            <a:off x="342900" y="205740"/>
            <a:ext cx="8435340" cy="891540"/>
          </a:xfrm>
          <a:prstGeom prst="rect">
            <a:avLst/>
          </a:prstGeom>
        </p:spPr>
        <p:txBody>
          <a:bodyPr vert="horz" lIns="91440" tIns="45720" rIns="91440" bIns="45720" rtlCol="0" anchor="t" anchorCtr="0">
            <a:normAutofit/>
          </a:bodyPr>
          <a:lstStyle/>
          <a:p>
            <a:r>
              <a:rPr lang="en-US"/>
              <a:t>Click to edit Master title style</a:t>
            </a:r>
          </a:p>
        </p:txBody>
      </p:sp>
    </p:spTree>
    <p:extLst>
      <p:ext uri="{BB962C8B-B14F-4D97-AF65-F5344CB8AC3E}">
        <p14:creationId xmlns:p14="http://schemas.microsoft.com/office/powerpoint/2010/main" val="1006322036"/>
      </p:ext>
    </p:extLst>
  </p:cSld>
  <p:clrMap bg1="lt1" tx1="dk1" bg2="lt2" tx2="dk2" accent1="accent1" accent2="accent2" accent3="accent3" accent4="accent4" accent5="accent5" accent6="accent6" hlink="hlink" folHlink="folHlink"/>
  <p:sldLayoutIdLst>
    <p:sldLayoutId id="2147483899" r:id="rId1"/>
    <p:sldLayoutId id="2147483900" r:id="rId2"/>
    <p:sldLayoutId id="2147483901" r:id="rId3"/>
    <p:sldLayoutId id="2147483902" r:id="rId4"/>
    <p:sldLayoutId id="2147483903" r:id="rId5"/>
    <p:sldLayoutId id="2147483904" r:id="rId6"/>
    <p:sldLayoutId id="2147483905" r:id="rId7"/>
    <p:sldLayoutId id="2147483906" r:id="rId8"/>
    <p:sldLayoutId id="2147483907" r:id="rId9"/>
    <p:sldLayoutId id="2147483908" r:id="rId10"/>
    <p:sldLayoutId id="2147483909" r:id="rId11"/>
    <p:sldLayoutId id="2147483910" r:id="rId12"/>
    <p:sldLayoutId id="2147483911" r:id="rId13"/>
    <p:sldLayoutId id="2147483912" r:id="rId14"/>
    <p:sldLayoutId id="2147483913" r:id="rId15"/>
  </p:sldLayoutIdLst>
  <p:transition>
    <p:fade/>
  </p:transition>
  <p:hf sldNum="0" hdr="0" ftr="0" dt="0"/>
  <p:txStyles>
    <p:titleStyle>
      <a:lvl1pPr algn="l" rtl="0" eaLnBrk="1" fontAlgn="base" hangingPunct="1">
        <a:spcBef>
          <a:spcPct val="0"/>
        </a:spcBef>
        <a:spcAft>
          <a:spcPct val="0"/>
        </a:spcAft>
        <a:defRPr sz="2850" b="1"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Myriad Web Pro" panose="020B0503030403020204" pitchFamily="34" charset="0"/>
        </a:defRPr>
      </a:lvl2pPr>
      <a:lvl3pPr algn="ctr" rtl="0" eaLnBrk="1" fontAlgn="base" hangingPunct="1">
        <a:spcBef>
          <a:spcPct val="0"/>
        </a:spcBef>
        <a:spcAft>
          <a:spcPct val="0"/>
        </a:spcAft>
        <a:defRPr sz="4400">
          <a:solidFill>
            <a:schemeClr val="tx1"/>
          </a:solidFill>
          <a:latin typeface="Myriad Web Pro" panose="020B0503030403020204" pitchFamily="34" charset="0"/>
        </a:defRPr>
      </a:lvl3pPr>
      <a:lvl4pPr algn="ctr" rtl="0" eaLnBrk="1" fontAlgn="base" hangingPunct="1">
        <a:spcBef>
          <a:spcPct val="0"/>
        </a:spcBef>
        <a:spcAft>
          <a:spcPct val="0"/>
        </a:spcAft>
        <a:defRPr sz="4400">
          <a:solidFill>
            <a:schemeClr val="tx1"/>
          </a:solidFill>
          <a:latin typeface="Myriad Web Pro" panose="020B0503030403020204" pitchFamily="34" charset="0"/>
        </a:defRPr>
      </a:lvl4pPr>
      <a:lvl5pPr algn="ctr" rtl="0" eaLnBrk="1" fontAlgn="base" hangingPunct="1">
        <a:spcBef>
          <a:spcPct val="0"/>
        </a:spcBef>
        <a:spcAft>
          <a:spcPct val="0"/>
        </a:spcAft>
        <a:defRPr sz="4400">
          <a:solidFill>
            <a:schemeClr val="tx1"/>
          </a:solidFill>
          <a:latin typeface="Myriad Web Pro" panose="020B0503030403020204" pitchFamily="34" charset="0"/>
        </a:defRPr>
      </a:lvl5pPr>
      <a:lvl6pPr marL="457189" algn="ctr" rtl="0" eaLnBrk="1" fontAlgn="base" hangingPunct="1">
        <a:spcBef>
          <a:spcPct val="0"/>
        </a:spcBef>
        <a:spcAft>
          <a:spcPct val="0"/>
        </a:spcAft>
        <a:defRPr sz="4400">
          <a:solidFill>
            <a:schemeClr val="tx1"/>
          </a:solidFill>
          <a:latin typeface="Myriad Web Pro" panose="020B0503030403020204" pitchFamily="34" charset="0"/>
        </a:defRPr>
      </a:lvl6pPr>
      <a:lvl7pPr marL="914378" algn="ctr" rtl="0" eaLnBrk="1" fontAlgn="base" hangingPunct="1">
        <a:spcBef>
          <a:spcPct val="0"/>
        </a:spcBef>
        <a:spcAft>
          <a:spcPct val="0"/>
        </a:spcAft>
        <a:defRPr sz="4400">
          <a:solidFill>
            <a:schemeClr val="tx1"/>
          </a:solidFill>
          <a:latin typeface="Myriad Web Pro" panose="020B0503030403020204" pitchFamily="34" charset="0"/>
        </a:defRPr>
      </a:lvl7pPr>
      <a:lvl8pPr marL="1371566" algn="ctr" rtl="0" eaLnBrk="1" fontAlgn="base" hangingPunct="1">
        <a:spcBef>
          <a:spcPct val="0"/>
        </a:spcBef>
        <a:spcAft>
          <a:spcPct val="0"/>
        </a:spcAft>
        <a:defRPr sz="4400">
          <a:solidFill>
            <a:schemeClr val="tx1"/>
          </a:solidFill>
          <a:latin typeface="Myriad Web Pro" panose="020B0503030403020204" pitchFamily="34" charset="0"/>
        </a:defRPr>
      </a:lvl8pPr>
      <a:lvl9pPr marL="1828754" algn="ctr" rtl="0" eaLnBrk="1" fontAlgn="base" hangingPunct="1">
        <a:spcBef>
          <a:spcPct val="0"/>
        </a:spcBef>
        <a:spcAft>
          <a:spcPct val="0"/>
        </a:spcAft>
        <a:defRPr sz="4400">
          <a:solidFill>
            <a:schemeClr val="tx1"/>
          </a:solidFill>
          <a:latin typeface="Myriad Web Pro" panose="020B0503030403020204" pitchFamily="34" charset="0"/>
        </a:defRPr>
      </a:lvl9pPr>
    </p:titleStyle>
    <p:bodyStyle>
      <a:lvl1pPr marL="182876" indent="-182876" algn="l" rtl="0" eaLnBrk="1" fontAlgn="base" hangingPunct="1">
        <a:spcBef>
          <a:spcPts val="600"/>
        </a:spcBef>
        <a:spcAft>
          <a:spcPct val="0"/>
        </a:spcAft>
        <a:buClr>
          <a:schemeClr val="accent1"/>
        </a:buClr>
        <a:buSzPct val="100000"/>
        <a:buFont typeface="Wingdings" panose="05000000000000000000" pitchFamily="2" charset="2"/>
        <a:buChar char="§"/>
        <a:defRPr sz="1800" kern="1200">
          <a:solidFill>
            <a:schemeClr val="tx2"/>
          </a:solidFill>
          <a:latin typeface="+mn-lt"/>
          <a:ea typeface="+mn-ea"/>
          <a:cs typeface="+mn-cs"/>
        </a:defRPr>
      </a:lvl1pPr>
      <a:lvl2pPr marL="365751" indent="-182876" algn="l" rtl="0" eaLnBrk="1" fontAlgn="base" hangingPunct="1">
        <a:spcBef>
          <a:spcPts val="0"/>
        </a:spcBef>
        <a:spcAft>
          <a:spcPct val="0"/>
        </a:spcAft>
        <a:buClr>
          <a:schemeClr val="accent1"/>
        </a:buClr>
        <a:buSzPct val="100000"/>
        <a:buFont typeface="Arial" panose="020B0604020202020204" pitchFamily="34" charset="0"/>
        <a:buChar char="–"/>
        <a:defRPr sz="1350" kern="1200">
          <a:solidFill>
            <a:schemeClr val="tx2"/>
          </a:solidFill>
          <a:latin typeface="+mn-lt"/>
          <a:ea typeface="+mn-ea"/>
          <a:cs typeface="+mn-cs"/>
        </a:defRPr>
      </a:lvl2pPr>
      <a:lvl3pPr marL="548627" indent="-182876" algn="l" rtl="0" eaLnBrk="1" fontAlgn="base" hangingPunct="1">
        <a:spcBef>
          <a:spcPts val="0"/>
        </a:spcBef>
        <a:spcAft>
          <a:spcPct val="0"/>
        </a:spcAft>
        <a:buClr>
          <a:schemeClr val="accent1"/>
        </a:buClr>
        <a:buSzPct val="100000"/>
        <a:buFont typeface="Arial" panose="020B0604020202020204" pitchFamily="34" charset="0"/>
        <a:buChar char="•"/>
        <a:defRPr sz="1350" kern="1200">
          <a:solidFill>
            <a:schemeClr val="tx2"/>
          </a:solidFill>
          <a:latin typeface="+mn-lt"/>
          <a:ea typeface="+mn-ea"/>
          <a:cs typeface="+mn-cs"/>
        </a:defRPr>
      </a:lvl3pPr>
      <a:lvl4pPr marL="754380" indent="-182876" algn="l" rtl="0" eaLnBrk="1" fontAlgn="base" hangingPunct="1">
        <a:spcBef>
          <a:spcPts val="0"/>
        </a:spcBef>
        <a:spcAft>
          <a:spcPct val="0"/>
        </a:spcAft>
        <a:buClr>
          <a:schemeClr val="accent1"/>
        </a:buClr>
        <a:buSzPct val="100000"/>
        <a:buFont typeface="Arial" panose="020B0604020202020204" pitchFamily="34" charset="0"/>
        <a:buChar char="›"/>
        <a:defRPr sz="1350" kern="1200">
          <a:solidFill>
            <a:schemeClr val="tx2"/>
          </a:solidFill>
          <a:latin typeface="+mn-lt"/>
          <a:ea typeface="+mn-ea"/>
          <a:cs typeface="+mn-cs"/>
        </a:defRPr>
      </a:lvl4pPr>
      <a:lvl5pPr marL="914378" indent="-182876" algn="l" rtl="0" eaLnBrk="1" fontAlgn="base" hangingPunct="1">
        <a:spcBef>
          <a:spcPts val="0"/>
        </a:spcBef>
        <a:spcAft>
          <a:spcPct val="0"/>
        </a:spcAft>
        <a:buClr>
          <a:schemeClr val="accent1"/>
        </a:buClr>
        <a:buSzPct val="100000"/>
        <a:buFont typeface="Arial" panose="020B0604020202020204" pitchFamily="34" charset="0"/>
        <a:buChar char="»"/>
        <a:defRPr sz="1350" kern="1200">
          <a:solidFill>
            <a:schemeClr val="tx2"/>
          </a:solidFill>
          <a:latin typeface="+mn-lt"/>
          <a:ea typeface="+mn-ea"/>
          <a:cs typeface="+mn-cs"/>
        </a:defRPr>
      </a:lvl5pPr>
      <a:lvl6pPr marL="1062990" indent="-137160" algn="l" defTabSz="914378" rtl="0" eaLnBrk="1" latinLnBrk="0" hangingPunct="1">
        <a:spcBef>
          <a:spcPts val="0"/>
        </a:spcBef>
        <a:buClr>
          <a:schemeClr val="accent1"/>
        </a:buClr>
        <a:buSzPct val="100000"/>
        <a:buFont typeface="Arial" pitchFamily="34" charset="0"/>
        <a:buChar char="•"/>
        <a:defRPr sz="1350" kern="1200">
          <a:solidFill>
            <a:schemeClr val="tx2"/>
          </a:solidFill>
          <a:latin typeface="+mn-lt"/>
          <a:ea typeface="+mn-ea"/>
          <a:cs typeface="+mn-cs"/>
        </a:defRPr>
      </a:lvl6pPr>
      <a:lvl7pPr marL="1234440" indent="-137160" algn="l" defTabSz="914378" rtl="0" eaLnBrk="1" latinLnBrk="0" hangingPunct="1">
        <a:spcBef>
          <a:spcPts val="0"/>
        </a:spcBef>
        <a:buClr>
          <a:schemeClr val="accent1"/>
        </a:buClr>
        <a:buSzPct val="100000"/>
        <a:buFont typeface="Arial" pitchFamily="34" charset="0"/>
        <a:buChar char="•"/>
        <a:defRPr sz="1350" kern="1200">
          <a:solidFill>
            <a:schemeClr val="tx2"/>
          </a:solidFill>
          <a:latin typeface="+mn-lt"/>
          <a:ea typeface="+mn-ea"/>
          <a:cs typeface="+mn-cs"/>
        </a:defRPr>
      </a:lvl7pPr>
      <a:lvl8pPr marL="1371600" indent="-137160" algn="l" defTabSz="914378" rtl="0" eaLnBrk="1" latinLnBrk="0" hangingPunct="1">
        <a:spcBef>
          <a:spcPts val="0"/>
        </a:spcBef>
        <a:buClr>
          <a:schemeClr val="accent1"/>
        </a:buClr>
        <a:buSzPct val="100000"/>
        <a:buFont typeface="Arial" pitchFamily="34" charset="0"/>
        <a:buChar char="•"/>
        <a:defRPr sz="1350" kern="1200" baseline="0">
          <a:solidFill>
            <a:schemeClr val="tx2"/>
          </a:solidFill>
          <a:latin typeface="+mn-lt"/>
          <a:ea typeface="+mn-ea"/>
          <a:cs typeface="+mn-cs"/>
        </a:defRPr>
      </a:lvl8pPr>
      <a:lvl9pPr marL="1508760" indent="-137160" algn="l" defTabSz="914378" rtl="0" eaLnBrk="1" latinLnBrk="0" hangingPunct="1">
        <a:spcBef>
          <a:spcPts val="0"/>
        </a:spcBef>
        <a:buClr>
          <a:schemeClr val="accent1"/>
        </a:buClr>
        <a:buSzPct val="100000"/>
        <a:buFont typeface="Arial" pitchFamily="34" charset="0"/>
        <a:buChar char="•"/>
        <a:defRPr sz="1350" kern="1200" baseline="0">
          <a:solidFill>
            <a:schemeClr val="tx2"/>
          </a:solidFill>
          <a:latin typeface="+mn-lt"/>
          <a:ea typeface="+mn-ea"/>
          <a:cs typeface="+mn-cs"/>
        </a:defRPr>
      </a:lvl9pPr>
    </p:bodyStyle>
    <p:otherStyle>
      <a:defPPr>
        <a:defRPr lang="en-US"/>
      </a:defPPr>
      <a:lvl1pPr marL="0" algn="l" defTabSz="914378" rtl="0" eaLnBrk="1" latinLnBrk="0" hangingPunct="1">
        <a:defRPr sz="1800" kern="1200">
          <a:solidFill>
            <a:schemeClr val="tx1"/>
          </a:solidFill>
          <a:latin typeface="+mn-lt"/>
          <a:ea typeface="+mn-ea"/>
          <a:cs typeface="+mn-cs"/>
        </a:defRPr>
      </a:lvl1pPr>
      <a:lvl2pPr marL="457189" algn="l" defTabSz="914378" rtl="0" eaLnBrk="1" latinLnBrk="0" hangingPunct="1">
        <a:defRPr sz="1800" kern="1200">
          <a:solidFill>
            <a:schemeClr val="tx1"/>
          </a:solidFill>
          <a:latin typeface="+mn-lt"/>
          <a:ea typeface="+mn-ea"/>
          <a:cs typeface="+mn-cs"/>
        </a:defRPr>
      </a:lvl2pPr>
      <a:lvl3pPr marL="914378" algn="l" defTabSz="914378" rtl="0" eaLnBrk="1" latinLnBrk="0" hangingPunct="1">
        <a:defRPr sz="1800" kern="1200">
          <a:solidFill>
            <a:schemeClr val="tx1"/>
          </a:solidFill>
          <a:latin typeface="+mn-lt"/>
          <a:ea typeface="+mn-ea"/>
          <a:cs typeface="+mn-cs"/>
        </a:defRPr>
      </a:lvl3pPr>
      <a:lvl4pPr marL="1371566" algn="l" defTabSz="914378" rtl="0" eaLnBrk="1" latinLnBrk="0" hangingPunct="1">
        <a:defRPr sz="1800" kern="1200">
          <a:solidFill>
            <a:schemeClr val="tx1"/>
          </a:solidFill>
          <a:latin typeface="+mn-lt"/>
          <a:ea typeface="+mn-ea"/>
          <a:cs typeface="+mn-cs"/>
        </a:defRPr>
      </a:lvl4pPr>
      <a:lvl5pPr marL="1828754" algn="l" defTabSz="914378" rtl="0" eaLnBrk="1" latinLnBrk="0" hangingPunct="1">
        <a:defRPr sz="1800" kern="1200">
          <a:solidFill>
            <a:schemeClr val="tx1"/>
          </a:solidFill>
          <a:latin typeface="+mn-lt"/>
          <a:ea typeface="+mn-ea"/>
          <a:cs typeface="+mn-cs"/>
        </a:defRPr>
      </a:lvl5pPr>
      <a:lvl6pPr marL="2285943" algn="l" defTabSz="914378" rtl="0" eaLnBrk="1" latinLnBrk="0" hangingPunct="1">
        <a:defRPr sz="1800" kern="1200">
          <a:solidFill>
            <a:schemeClr val="tx1"/>
          </a:solidFill>
          <a:latin typeface="+mn-lt"/>
          <a:ea typeface="+mn-ea"/>
          <a:cs typeface="+mn-cs"/>
        </a:defRPr>
      </a:lvl6pPr>
      <a:lvl7pPr marL="2743132" algn="l" defTabSz="914378" rtl="0" eaLnBrk="1" latinLnBrk="0" hangingPunct="1">
        <a:defRPr sz="1800" kern="1200">
          <a:solidFill>
            <a:schemeClr val="tx1"/>
          </a:solidFill>
          <a:latin typeface="+mn-lt"/>
          <a:ea typeface="+mn-ea"/>
          <a:cs typeface="+mn-cs"/>
        </a:defRPr>
      </a:lvl7pPr>
      <a:lvl8pPr marL="3200320" algn="l" defTabSz="914378" rtl="0" eaLnBrk="1" latinLnBrk="0" hangingPunct="1">
        <a:defRPr sz="1800" kern="1200">
          <a:solidFill>
            <a:schemeClr val="tx1"/>
          </a:solidFill>
          <a:latin typeface="+mn-lt"/>
          <a:ea typeface="+mn-ea"/>
          <a:cs typeface="+mn-cs"/>
        </a:defRPr>
      </a:lvl8pPr>
      <a:lvl9pPr marL="3657509" algn="l" defTabSz="914378"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2"/>
        </a:solidFill>
        <a:effectLst/>
      </p:bgPr>
    </p:bg>
    <p:spTree>
      <p:nvGrpSpPr>
        <p:cNvPr id="1" name=""/>
        <p:cNvGrpSpPr/>
        <p:nvPr/>
      </p:nvGrpSpPr>
      <p:grpSpPr>
        <a:xfrm>
          <a:off x="0" y="0"/>
          <a:ext cx="0" cy="0"/>
          <a:chOff x="0" y="0"/>
          <a:chExt cx="0" cy="0"/>
        </a:xfrm>
      </p:grpSpPr>
      <p:sp>
        <p:nvSpPr>
          <p:cNvPr id="1027" name="Text Placeholder 2"/>
          <p:cNvSpPr>
            <a:spLocks noGrp="1"/>
          </p:cNvSpPr>
          <p:nvPr>
            <p:ph type="body" idx="1"/>
          </p:nvPr>
        </p:nvSpPr>
        <p:spPr bwMode="auto">
          <a:xfrm>
            <a:off x="628650" y="1370013"/>
            <a:ext cx="7886700" cy="3262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Tree>
    <p:extLst>
      <p:ext uri="{BB962C8B-B14F-4D97-AF65-F5344CB8AC3E}">
        <p14:creationId xmlns:p14="http://schemas.microsoft.com/office/powerpoint/2010/main" val="2051501082"/>
      </p:ext>
    </p:extLst>
  </p:cSld>
  <p:clrMap bg1="lt1" tx1="dk1" bg2="lt2" tx2="dk2" accent1="accent1" accent2="accent2" accent3="accent3" accent4="accent4" accent5="accent5" accent6="accent6" hlink="hlink" folHlink="folHlink"/>
  <p:sldLayoutIdLst>
    <p:sldLayoutId id="2147483915" r:id="rId1"/>
    <p:sldLayoutId id="2147483916" r:id="rId2"/>
    <p:sldLayoutId id="2147483917" r:id="rId3"/>
    <p:sldLayoutId id="2147483918" r:id="rId4"/>
    <p:sldLayoutId id="2147483919" r:id="rId5"/>
    <p:sldLayoutId id="2147483920" r:id="rId6"/>
    <p:sldLayoutId id="2147483921" r:id="rId7"/>
    <p:sldLayoutId id="2147483922" r:id="rId8"/>
    <p:sldLayoutId id="2147483923" r:id="rId9"/>
    <p:sldLayoutId id="2147483924" r:id="rId10"/>
    <p:sldLayoutId id="2147483925" r:id="rId11"/>
    <p:sldLayoutId id="2147483926" r:id="rId12"/>
    <p:sldLayoutId id="2147483927" r:id="rId13"/>
    <p:sldLayoutId id="2147483928" r:id="rId14"/>
    <p:sldLayoutId id="2147483929" r:id="rId15"/>
    <p:sldLayoutId id="2147483930" r:id="rId16"/>
    <p:sldLayoutId id="2147483931" r:id="rId17"/>
    <p:sldLayoutId id="2147483932" r:id="rId18"/>
    <p:sldLayoutId id="2147483933" r:id="rId19"/>
  </p:sldLayoutIdLst>
  <p:transition>
    <p:fade/>
  </p:transition>
  <p:hf sldNum="0" hdr="0" ft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Myriad Web Pro" panose="020B0503030403020204" pitchFamily="34" charset="0"/>
        </a:defRPr>
      </a:lvl2pPr>
      <a:lvl3pPr algn="ctr" rtl="0" eaLnBrk="0" fontAlgn="base" hangingPunct="0">
        <a:spcBef>
          <a:spcPct val="0"/>
        </a:spcBef>
        <a:spcAft>
          <a:spcPct val="0"/>
        </a:spcAft>
        <a:defRPr sz="4400">
          <a:solidFill>
            <a:schemeClr val="tx1"/>
          </a:solidFill>
          <a:latin typeface="Myriad Web Pro" panose="020B0503030403020204" pitchFamily="34" charset="0"/>
        </a:defRPr>
      </a:lvl3pPr>
      <a:lvl4pPr algn="ctr" rtl="0" eaLnBrk="0" fontAlgn="base" hangingPunct="0">
        <a:spcBef>
          <a:spcPct val="0"/>
        </a:spcBef>
        <a:spcAft>
          <a:spcPct val="0"/>
        </a:spcAft>
        <a:defRPr sz="4400">
          <a:solidFill>
            <a:schemeClr val="tx1"/>
          </a:solidFill>
          <a:latin typeface="Myriad Web Pro" panose="020B0503030403020204" pitchFamily="34" charset="0"/>
        </a:defRPr>
      </a:lvl4pPr>
      <a:lvl5pPr algn="ctr" rtl="0" eaLnBrk="0" fontAlgn="base" hangingPunct="0">
        <a:spcBef>
          <a:spcPct val="0"/>
        </a:spcBef>
        <a:spcAft>
          <a:spcPct val="0"/>
        </a:spcAft>
        <a:defRPr sz="4400">
          <a:solidFill>
            <a:schemeClr val="tx1"/>
          </a:solidFill>
          <a:latin typeface="Myriad Web Pro" panose="020B0503030403020204" pitchFamily="34" charset="0"/>
        </a:defRPr>
      </a:lvl5pPr>
      <a:lvl6pPr marL="457200" algn="ctr" rtl="0" fontAlgn="base">
        <a:spcBef>
          <a:spcPct val="0"/>
        </a:spcBef>
        <a:spcAft>
          <a:spcPct val="0"/>
        </a:spcAft>
        <a:defRPr sz="4400">
          <a:solidFill>
            <a:schemeClr val="tx1"/>
          </a:solidFill>
          <a:latin typeface="Myriad Web Pro" panose="020B0503030403020204" pitchFamily="34" charset="0"/>
        </a:defRPr>
      </a:lvl6pPr>
      <a:lvl7pPr marL="914400" algn="ctr" rtl="0" fontAlgn="base">
        <a:spcBef>
          <a:spcPct val="0"/>
        </a:spcBef>
        <a:spcAft>
          <a:spcPct val="0"/>
        </a:spcAft>
        <a:defRPr sz="4400">
          <a:solidFill>
            <a:schemeClr val="tx1"/>
          </a:solidFill>
          <a:latin typeface="Myriad Web Pro" panose="020B0503030403020204" pitchFamily="34" charset="0"/>
        </a:defRPr>
      </a:lvl7pPr>
      <a:lvl8pPr marL="1371600" algn="ctr" rtl="0" fontAlgn="base">
        <a:spcBef>
          <a:spcPct val="0"/>
        </a:spcBef>
        <a:spcAft>
          <a:spcPct val="0"/>
        </a:spcAft>
        <a:defRPr sz="4400">
          <a:solidFill>
            <a:schemeClr val="tx1"/>
          </a:solidFill>
          <a:latin typeface="Myriad Web Pro" panose="020B0503030403020204" pitchFamily="34" charset="0"/>
        </a:defRPr>
      </a:lvl8pPr>
      <a:lvl9pPr marL="1828800" algn="ctr" rtl="0" fontAlgn="base">
        <a:spcBef>
          <a:spcPct val="0"/>
        </a:spcBef>
        <a:spcAft>
          <a:spcPct val="0"/>
        </a:spcAft>
        <a:defRPr sz="4400">
          <a:solidFill>
            <a:schemeClr val="tx1"/>
          </a:solidFill>
          <a:latin typeface="Myriad Web Pro" panose="020B0503030403020204"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rgbClr val="7F7F7F"/>
          </a:solidFill>
          <a:latin typeface="Calibri" panose="020F0502020204030204" pitchFamily="34" charset="0"/>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rgbClr val="7F7F7F"/>
          </a:solidFill>
          <a:latin typeface="Calibri" panose="020F0502020204030204" pitchFamily="34" charset="0"/>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rgbClr val="7F7F7F"/>
          </a:solidFill>
          <a:latin typeface="Calibri" panose="020F0502020204030204" pitchFamily="34" charset="0"/>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rgbClr val="7F7F7F"/>
          </a:solidFill>
          <a:latin typeface="Calibri" panose="020F0502020204030204" pitchFamily="34" charset="0"/>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rgbClr val="7F7F7F"/>
          </a:solidFill>
          <a:latin typeface="Calibri" panose="020F0502020204030204"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0.png"/></Relationships>
</file>

<file path=ppt/slides/_rels/slide10.xml.rels><?xml version="1.0" encoding="UTF-8" standalone="yes"?>
<Relationships xmlns="http://schemas.openxmlformats.org/package/2006/relationships"><Relationship Id="rId3" Type="http://schemas.openxmlformats.org/officeDocument/2006/relationships/hyperlink" Target="https://ndc.services.cdc.gov/mmgpage/measles-message-mapping-guide/" TargetMode="External"/><Relationship Id="rId2" Type="http://schemas.openxmlformats.org/officeDocument/2006/relationships/image" Target="../media/image24.png"/><Relationship Id="rId1" Type="http://schemas.openxmlformats.org/officeDocument/2006/relationships/slideLayout" Target="../slideLayouts/slideLayout19.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2.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21.xml.rels><?xml version="1.0" encoding="UTF-8" standalone="yes"?>
<Relationships xmlns="http://schemas.openxmlformats.org/package/2006/relationships"><Relationship Id="rId2" Type="http://schemas.openxmlformats.org/officeDocument/2006/relationships/hyperlink" Target="mailto:NCIRDsurvData@cdc.gov" TargetMode="External"/><Relationship Id="rId1" Type="http://schemas.openxmlformats.org/officeDocument/2006/relationships/slideLayout" Target="../slideLayouts/slideLayout18.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29.png"/><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29.png"/><Relationship Id="rId1" Type="http://schemas.openxmlformats.org/officeDocument/2006/relationships/slideLayout" Target="../slideLayouts/slideLayout3.xml"/><Relationship Id="rId4" Type="http://schemas.openxmlformats.org/officeDocument/2006/relationships/image" Target="../media/image33.png"/></Relationships>
</file>

<file path=ppt/slides/_rels/slide37.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pn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hyperlink" Target="https://phinvads.cdc.gov/vads/ViewValueSet.action?id=4FA84253-2863-4CFD-8FC7-54EF114FCC74" TargetMode="External"/><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3" Type="http://schemas.openxmlformats.org/officeDocument/2006/relationships/customXml" Target="../ink/ink1.xml"/><Relationship Id="rId2" Type="http://schemas.openxmlformats.org/officeDocument/2006/relationships/image" Target="../media/image38.png"/><Relationship Id="rId1" Type="http://schemas.openxmlformats.org/officeDocument/2006/relationships/slideLayout" Target="../slideLayouts/slideLayout3.xml"/><Relationship Id="rId4" Type="http://schemas.openxmlformats.org/officeDocument/2006/relationships/image" Target="../media/image39.png"/></Relationships>
</file>

<file path=ppt/slides/_rels/slide41.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8.png"/><Relationship Id="rId1" Type="http://schemas.openxmlformats.org/officeDocument/2006/relationships/slideLayout" Target="../slideLayouts/slideLayout3.xml"/><Relationship Id="rId6" Type="http://schemas.openxmlformats.org/officeDocument/2006/relationships/image" Target="../media/image41.png"/><Relationship Id="rId5" Type="http://schemas.openxmlformats.org/officeDocument/2006/relationships/customXml" Target="../ink/ink2.xml"/><Relationship Id="rId4" Type="http://schemas.openxmlformats.org/officeDocument/2006/relationships/image" Target="../media/image37.png"/></Relationships>
</file>

<file path=ppt/slides/_rels/slide42.xml.rels><?xml version="1.0" encoding="UTF-8" standalone="yes"?>
<Relationships xmlns="http://schemas.openxmlformats.org/package/2006/relationships"><Relationship Id="rId3" Type="http://schemas.openxmlformats.org/officeDocument/2006/relationships/image" Target="../media/image43.png"/><Relationship Id="rId7" Type="http://schemas.openxmlformats.org/officeDocument/2006/relationships/image" Target="../media/image45.png"/><Relationship Id="rId2" Type="http://schemas.openxmlformats.org/officeDocument/2006/relationships/image" Target="../media/image42.png"/><Relationship Id="rId1" Type="http://schemas.openxmlformats.org/officeDocument/2006/relationships/slideLayout" Target="../slideLayouts/slideLayout3.xml"/><Relationship Id="rId6" Type="http://schemas.openxmlformats.org/officeDocument/2006/relationships/customXml" Target="../ink/ink4.xml"/><Relationship Id="rId5" Type="http://schemas.openxmlformats.org/officeDocument/2006/relationships/image" Target="../media/image44.png"/><Relationship Id="rId4" Type="http://schemas.openxmlformats.org/officeDocument/2006/relationships/customXml" Target="../ink/ink3.xml"/></Relationships>
</file>

<file path=ppt/slides/_rels/slide43.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image" Target="../media/image46.png"/><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3" Type="http://schemas.openxmlformats.org/officeDocument/2006/relationships/customXml" Target="../ink/ink5.xml"/><Relationship Id="rId2" Type="http://schemas.openxmlformats.org/officeDocument/2006/relationships/image" Target="../media/image48.png"/><Relationship Id="rId1" Type="http://schemas.openxmlformats.org/officeDocument/2006/relationships/slideLayout" Target="../slideLayouts/slideLayout3.xml"/><Relationship Id="rId6" Type="http://schemas.openxmlformats.org/officeDocument/2006/relationships/image" Target="../media/image50.png"/><Relationship Id="rId5" Type="http://schemas.openxmlformats.org/officeDocument/2006/relationships/customXml" Target="../ink/ink6.xml"/><Relationship Id="rId4" Type="http://schemas.openxmlformats.org/officeDocument/2006/relationships/image" Target="../media/image49.png"/></Relationships>
</file>

<file path=ppt/slides/_rels/slide45.xml.rels><?xml version="1.0" encoding="UTF-8" standalone="yes"?>
<Relationships xmlns="http://schemas.openxmlformats.org/package/2006/relationships"><Relationship Id="rId8" Type="http://schemas.openxmlformats.org/officeDocument/2006/relationships/image" Target="../media/image55.png"/><Relationship Id="rId13" Type="http://schemas.openxmlformats.org/officeDocument/2006/relationships/customXml" Target="../ink/ink11.xml"/><Relationship Id="rId18" Type="http://schemas.openxmlformats.org/officeDocument/2006/relationships/image" Target="../media/image59.png"/><Relationship Id="rId3" Type="http://schemas.openxmlformats.org/officeDocument/2006/relationships/image" Target="../media/image52.png"/><Relationship Id="rId7" Type="http://schemas.openxmlformats.org/officeDocument/2006/relationships/customXml" Target="../ink/ink8.xml"/><Relationship Id="rId12" Type="http://schemas.openxmlformats.org/officeDocument/2006/relationships/image" Target="../media/image57.png"/><Relationship Id="rId17" Type="http://schemas.openxmlformats.org/officeDocument/2006/relationships/customXml" Target="../ink/ink14.xml"/><Relationship Id="rId2" Type="http://schemas.openxmlformats.org/officeDocument/2006/relationships/image" Target="../media/image51.png"/><Relationship Id="rId16" Type="http://schemas.openxmlformats.org/officeDocument/2006/relationships/image" Target="../media/image58.png"/><Relationship Id="rId1" Type="http://schemas.openxmlformats.org/officeDocument/2006/relationships/slideLayout" Target="../slideLayouts/slideLayout3.xml"/><Relationship Id="rId6" Type="http://schemas.openxmlformats.org/officeDocument/2006/relationships/image" Target="../media/image54.png"/><Relationship Id="rId11" Type="http://schemas.openxmlformats.org/officeDocument/2006/relationships/customXml" Target="../ink/ink10.xml"/><Relationship Id="rId5" Type="http://schemas.openxmlformats.org/officeDocument/2006/relationships/customXml" Target="../ink/ink7.xml"/><Relationship Id="rId15" Type="http://schemas.openxmlformats.org/officeDocument/2006/relationships/customXml" Target="../ink/ink13.xml"/><Relationship Id="rId10" Type="http://schemas.openxmlformats.org/officeDocument/2006/relationships/image" Target="../media/image56.png"/><Relationship Id="rId19" Type="http://schemas.openxmlformats.org/officeDocument/2006/relationships/customXml" Target="../ink/ink15.xml"/><Relationship Id="rId4" Type="http://schemas.openxmlformats.org/officeDocument/2006/relationships/image" Target="../media/image53.png"/><Relationship Id="rId9" Type="http://schemas.openxmlformats.org/officeDocument/2006/relationships/customXml" Target="../ink/ink9.xml"/><Relationship Id="rId14" Type="http://schemas.openxmlformats.org/officeDocument/2006/relationships/customXml" Target="../ink/ink12.xml"/></Relationships>
</file>

<file path=ppt/slides/_rels/slide46.xml.rels><?xml version="1.0" encoding="UTF-8" standalone="yes"?>
<Relationships xmlns="http://schemas.openxmlformats.org/package/2006/relationships"><Relationship Id="rId2" Type="http://schemas.openxmlformats.org/officeDocument/2006/relationships/image" Target="../media/image60.png"/><Relationship Id="rId1" Type="http://schemas.openxmlformats.org/officeDocument/2006/relationships/slideLayout" Target="../slideLayouts/slideLayout3.xml"/></Relationships>
</file>

<file path=ppt/slides/_rels/slide47.xml.rels><?xml version="1.0" encoding="UTF-8" standalone="yes"?>
<Relationships xmlns="http://schemas.openxmlformats.org/package/2006/relationships"><Relationship Id="rId8" Type="http://schemas.openxmlformats.org/officeDocument/2006/relationships/image" Target="../media/image57.png"/><Relationship Id="rId13" Type="http://schemas.openxmlformats.org/officeDocument/2006/relationships/customXml" Target="../ink/ink21.xml"/><Relationship Id="rId3" Type="http://schemas.openxmlformats.org/officeDocument/2006/relationships/image" Target="../media/image62.png"/><Relationship Id="rId7" Type="http://schemas.openxmlformats.org/officeDocument/2006/relationships/customXml" Target="../ink/ink17.xml"/><Relationship Id="rId12" Type="http://schemas.openxmlformats.org/officeDocument/2006/relationships/customXml" Target="../ink/ink20.xml"/><Relationship Id="rId2" Type="http://schemas.openxmlformats.org/officeDocument/2006/relationships/image" Target="../media/image61.png"/><Relationship Id="rId16" Type="http://schemas.openxmlformats.org/officeDocument/2006/relationships/image" Target="../media/image67.png"/><Relationship Id="rId1" Type="http://schemas.openxmlformats.org/officeDocument/2006/relationships/slideLayout" Target="../slideLayouts/slideLayout3.xml"/><Relationship Id="rId6" Type="http://schemas.openxmlformats.org/officeDocument/2006/relationships/image" Target="../media/image64.png"/><Relationship Id="rId11" Type="http://schemas.openxmlformats.org/officeDocument/2006/relationships/image" Target="../media/image65.png"/><Relationship Id="rId5" Type="http://schemas.openxmlformats.org/officeDocument/2006/relationships/customXml" Target="../ink/ink16.xml"/><Relationship Id="rId15" Type="http://schemas.openxmlformats.org/officeDocument/2006/relationships/customXml" Target="../ink/ink22.xml"/><Relationship Id="rId10" Type="http://schemas.openxmlformats.org/officeDocument/2006/relationships/customXml" Target="../ink/ink19.xml"/><Relationship Id="rId4" Type="http://schemas.openxmlformats.org/officeDocument/2006/relationships/image" Target="../media/image63.png"/><Relationship Id="rId9" Type="http://schemas.openxmlformats.org/officeDocument/2006/relationships/customXml" Target="../ink/ink18.xml"/><Relationship Id="rId14" Type="http://schemas.openxmlformats.org/officeDocument/2006/relationships/image" Target="../media/image66.png"/></Relationships>
</file>

<file path=ppt/slides/_rels/slide48.xml.rels><?xml version="1.0" encoding="UTF-8" standalone="yes"?>
<Relationships xmlns="http://schemas.openxmlformats.org/package/2006/relationships"><Relationship Id="rId2" Type="http://schemas.openxmlformats.org/officeDocument/2006/relationships/image" Target="../media/image68.png"/><Relationship Id="rId1" Type="http://schemas.openxmlformats.org/officeDocument/2006/relationships/slideLayout" Target="../slideLayouts/slideLayout3.xml"/></Relationships>
</file>

<file path=ppt/slides/_rels/slide49.xml.rels><?xml version="1.0" encoding="UTF-8" standalone="yes"?>
<Relationships xmlns="http://schemas.openxmlformats.org/package/2006/relationships"><Relationship Id="rId13" Type="http://schemas.openxmlformats.org/officeDocument/2006/relationships/customXml" Target="../ink/ink27.xml"/><Relationship Id="rId18" Type="http://schemas.openxmlformats.org/officeDocument/2006/relationships/image" Target="../media/image78.png"/><Relationship Id="rId26" Type="http://schemas.openxmlformats.org/officeDocument/2006/relationships/customXml" Target="../ink/ink34.xml"/><Relationship Id="rId3" Type="http://schemas.openxmlformats.org/officeDocument/2006/relationships/image" Target="../media/image70.png"/><Relationship Id="rId21" Type="http://schemas.openxmlformats.org/officeDocument/2006/relationships/customXml" Target="../ink/ink31.xml"/><Relationship Id="rId34" Type="http://schemas.openxmlformats.org/officeDocument/2006/relationships/customXml" Target="../ink/ink39.xml"/><Relationship Id="rId7" Type="http://schemas.openxmlformats.org/officeDocument/2006/relationships/customXml" Target="../ink/ink24.xml"/><Relationship Id="rId12" Type="http://schemas.openxmlformats.org/officeDocument/2006/relationships/image" Target="../media/image75.png"/><Relationship Id="rId17" Type="http://schemas.openxmlformats.org/officeDocument/2006/relationships/customXml" Target="../ink/ink29.xml"/><Relationship Id="rId25" Type="http://schemas.openxmlformats.org/officeDocument/2006/relationships/image" Target="../media/image80.png"/><Relationship Id="rId33" Type="http://schemas.openxmlformats.org/officeDocument/2006/relationships/image" Target="../media/image83.png"/><Relationship Id="rId2" Type="http://schemas.openxmlformats.org/officeDocument/2006/relationships/image" Target="../media/image69.png"/><Relationship Id="rId16" Type="http://schemas.openxmlformats.org/officeDocument/2006/relationships/image" Target="../media/image77.png"/><Relationship Id="rId20" Type="http://schemas.openxmlformats.org/officeDocument/2006/relationships/image" Target="../media/image57.png"/><Relationship Id="rId29" Type="http://schemas.openxmlformats.org/officeDocument/2006/relationships/image" Target="../media/image82.png"/><Relationship Id="rId1" Type="http://schemas.openxmlformats.org/officeDocument/2006/relationships/slideLayout" Target="../slideLayouts/slideLayout3.xml"/><Relationship Id="rId6" Type="http://schemas.openxmlformats.org/officeDocument/2006/relationships/image" Target="../media/image72.png"/><Relationship Id="rId11" Type="http://schemas.openxmlformats.org/officeDocument/2006/relationships/customXml" Target="../ink/ink26.xml"/><Relationship Id="rId24" Type="http://schemas.openxmlformats.org/officeDocument/2006/relationships/customXml" Target="../ink/ink33.xml"/><Relationship Id="rId32" Type="http://schemas.openxmlformats.org/officeDocument/2006/relationships/customXml" Target="../ink/ink38.xml"/><Relationship Id="rId5" Type="http://schemas.openxmlformats.org/officeDocument/2006/relationships/customXml" Target="../ink/ink23.xml"/><Relationship Id="rId15" Type="http://schemas.openxmlformats.org/officeDocument/2006/relationships/customXml" Target="../ink/ink28.xml"/><Relationship Id="rId23" Type="http://schemas.openxmlformats.org/officeDocument/2006/relationships/image" Target="../media/image79.png"/><Relationship Id="rId28" Type="http://schemas.openxmlformats.org/officeDocument/2006/relationships/customXml" Target="../ink/ink35.xml"/><Relationship Id="rId10" Type="http://schemas.openxmlformats.org/officeDocument/2006/relationships/image" Target="../media/image74.png"/><Relationship Id="rId19" Type="http://schemas.openxmlformats.org/officeDocument/2006/relationships/customXml" Target="../ink/ink30.xml"/><Relationship Id="rId31" Type="http://schemas.openxmlformats.org/officeDocument/2006/relationships/customXml" Target="../ink/ink37.xml"/><Relationship Id="rId4" Type="http://schemas.openxmlformats.org/officeDocument/2006/relationships/image" Target="../media/image71.png"/><Relationship Id="rId9" Type="http://schemas.openxmlformats.org/officeDocument/2006/relationships/customXml" Target="../ink/ink25.xml"/><Relationship Id="rId14" Type="http://schemas.openxmlformats.org/officeDocument/2006/relationships/image" Target="../media/image76.png"/><Relationship Id="rId22" Type="http://schemas.openxmlformats.org/officeDocument/2006/relationships/customXml" Target="../ink/ink32.xml"/><Relationship Id="rId27" Type="http://schemas.openxmlformats.org/officeDocument/2006/relationships/image" Target="../media/image81.png"/><Relationship Id="rId30" Type="http://schemas.openxmlformats.org/officeDocument/2006/relationships/customXml" Target="../ink/ink36.xml"/><Relationship Id="rId35" Type="http://schemas.openxmlformats.org/officeDocument/2006/relationships/image" Target="../media/image84.png"/><Relationship Id="rId8" Type="http://schemas.openxmlformats.org/officeDocument/2006/relationships/image" Target="../media/image73.png"/></Relationships>
</file>

<file path=ppt/slides/_rels/slide5.xml.rels><?xml version="1.0" encoding="UTF-8" standalone="yes"?>
<Relationships xmlns="http://schemas.openxmlformats.org/package/2006/relationships"><Relationship Id="rId2" Type="http://schemas.openxmlformats.org/officeDocument/2006/relationships/hyperlink" Target="mailto:edx@cdc.gov" TargetMode="External"/><Relationship Id="rId1" Type="http://schemas.openxmlformats.org/officeDocument/2006/relationships/slideLayout" Target="../slideLayouts/slideLayout3.xml"/></Relationships>
</file>

<file path=ppt/slides/_rels/slide50.xml.rels><?xml version="1.0" encoding="UTF-8" standalone="yes"?>
<Relationships xmlns="http://schemas.openxmlformats.org/package/2006/relationships"><Relationship Id="rId8" Type="http://schemas.openxmlformats.org/officeDocument/2006/relationships/customXml" Target="../ink/ink42.xml"/><Relationship Id="rId3" Type="http://schemas.openxmlformats.org/officeDocument/2006/relationships/image" Target="../media/image86.png"/><Relationship Id="rId7" Type="http://schemas.openxmlformats.org/officeDocument/2006/relationships/image" Target="../media/image88.png"/><Relationship Id="rId12" Type="http://schemas.openxmlformats.org/officeDocument/2006/relationships/customXml" Target="../ink/ink46.xml"/><Relationship Id="rId2" Type="http://schemas.openxmlformats.org/officeDocument/2006/relationships/image" Target="../media/image85.png"/><Relationship Id="rId1" Type="http://schemas.openxmlformats.org/officeDocument/2006/relationships/slideLayout" Target="../slideLayouts/slideLayout3.xml"/><Relationship Id="rId6" Type="http://schemas.openxmlformats.org/officeDocument/2006/relationships/customXml" Target="../ink/ink41.xml"/><Relationship Id="rId11" Type="http://schemas.openxmlformats.org/officeDocument/2006/relationships/customXml" Target="../ink/ink45.xml"/><Relationship Id="rId5" Type="http://schemas.openxmlformats.org/officeDocument/2006/relationships/image" Target="../media/image87.png"/><Relationship Id="rId10" Type="http://schemas.openxmlformats.org/officeDocument/2006/relationships/customXml" Target="../ink/ink44.xml"/><Relationship Id="rId4" Type="http://schemas.openxmlformats.org/officeDocument/2006/relationships/customXml" Target="../ink/ink40.xml"/><Relationship Id="rId9" Type="http://schemas.openxmlformats.org/officeDocument/2006/relationships/customXml" Target="../ink/ink43.xml"/></Relationships>
</file>

<file path=ppt/slides/_rels/slide51.xml.rels><?xml version="1.0" encoding="UTF-8" standalone="yes"?>
<Relationships xmlns="http://schemas.openxmlformats.org/package/2006/relationships"><Relationship Id="rId2" Type="http://schemas.openxmlformats.org/officeDocument/2006/relationships/image" Target="../media/image89.png"/><Relationship Id="rId1" Type="http://schemas.openxmlformats.org/officeDocument/2006/relationships/slideLayout" Target="../slideLayouts/slideLayout3.xml"/></Relationships>
</file>

<file path=ppt/slides/_rels/slide52.xml.rels><?xml version="1.0" encoding="UTF-8" standalone="yes"?>
<Relationships xmlns="http://schemas.openxmlformats.org/package/2006/relationships"><Relationship Id="rId2" Type="http://schemas.openxmlformats.org/officeDocument/2006/relationships/image" Target="../media/image90.png"/><Relationship Id="rId1" Type="http://schemas.openxmlformats.org/officeDocument/2006/relationships/slideLayout" Target="../slideLayouts/slideLayout3.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4.xml.rels><?xml version="1.0" encoding="UTF-8" standalone="yes"?>
<Relationships xmlns="http://schemas.openxmlformats.org/package/2006/relationships"><Relationship Id="rId3" Type="http://schemas.openxmlformats.org/officeDocument/2006/relationships/image" Target="../media/image91.png"/><Relationship Id="rId2" Type="http://schemas.openxmlformats.org/officeDocument/2006/relationships/hyperlink" Target="mailto:edx@cdc.gov" TargetMode="External"/><Relationship Id="rId1" Type="http://schemas.openxmlformats.org/officeDocument/2006/relationships/slideLayout" Target="../slideLayouts/slideLayout3.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9.xml.rels><?xml version="1.0" encoding="UTF-8" standalone="yes"?>
<Relationships xmlns="http://schemas.openxmlformats.org/package/2006/relationships"><Relationship Id="rId2" Type="http://schemas.openxmlformats.org/officeDocument/2006/relationships/image" Target="../media/image92.pn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1.xml.rels><?xml version="1.0" encoding="UTF-8" standalone="yes"?>
<Relationships xmlns="http://schemas.openxmlformats.org/package/2006/relationships"><Relationship Id="rId2" Type="http://schemas.openxmlformats.org/officeDocument/2006/relationships/hyperlink" Target="mailto:edx@cdc.gov" TargetMode="External"/><Relationship Id="rId1" Type="http://schemas.openxmlformats.org/officeDocument/2006/relationships/slideLayout" Target="../slideLayouts/slideLayout3.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5.xml.rels><?xml version="1.0" encoding="UTF-8" standalone="yes"?>
<Relationships xmlns="http://schemas.openxmlformats.org/package/2006/relationships"><Relationship Id="rId2" Type="http://schemas.openxmlformats.org/officeDocument/2006/relationships/image" Target="../media/image93.png"/><Relationship Id="rId1" Type="http://schemas.openxmlformats.org/officeDocument/2006/relationships/slideLayout" Target="../slideLayouts/slideLayout3.xml"/></Relationships>
</file>

<file path=ppt/slides/_rels/slide66.xml.rels><?xml version="1.0" encoding="UTF-8" standalone="yes"?>
<Relationships xmlns="http://schemas.openxmlformats.org/package/2006/relationships"><Relationship Id="rId2" Type="http://schemas.openxmlformats.org/officeDocument/2006/relationships/image" Target="../media/image94.png"/><Relationship Id="rId1" Type="http://schemas.openxmlformats.org/officeDocument/2006/relationships/slideLayout" Target="../slideLayouts/slideLayout3.xml"/></Relationships>
</file>

<file path=ppt/slides/_rels/slide67.xml.rels><?xml version="1.0" encoding="UTF-8" standalone="yes"?>
<Relationships xmlns="http://schemas.openxmlformats.org/package/2006/relationships"><Relationship Id="rId3" Type="http://schemas.openxmlformats.org/officeDocument/2006/relationships/hyperlink" Target="mailto:edx@cdc.gov" TargetMode="External"/><Relationship Id="rId2" Type="http://schemas.openxmlformats.org/officeDocument/2006/relationships/hyperlink" Target="mailto:poxvirus@cdc.gov" TargetMode="External"/><Relationship Id="rId1" Type="http://schemas.openxmlformats.org/officeDocument/2006/relationships/slideLayout" Target="../slideLayouts/slideLayout3.xml"/><Relationship Id="rId4" Type="http://schemas.openxmlformats.org/officeDocument/2006/relationships/image" Target="../media/image91.png"/></Relationships>
</file>

<file path=ppt/slides/_rels/slide68.xml.rels><?xml version="1.0" encoding="UTF-8" standalone="yes"?>
<Relationships xmlns="http://schemas.openxmlformats.org/package/2006/relationships"><Relationship Id="rId2" Type="http://schemas.openxmlformats.org/officeDocument/2006/relationships/image" Target="../media/image95.gif"/><Relationship Id="rId1" Type="http://schemas.openxmlformats.org/officeDocument/2006/relationships/slideLayout" Target="../slideLayouts/slideLayout3.xml"/></Relationships>
</file>

<file path=ppt/slides/_rels/slide69.xml.rels><?xml version="1.0" encoding="UTF-8" standalone="yes"?>
<Relationships xmlns="http://schemas.openxmlformats.org/package/2006/relationships"><Relationship Id="rId8" Type="http://schemas.openxmlformats.org/officeDocument/2006/relationships/image" Target="../media/image101.svg"/><Relationship Id="rId3" Type="http://schemas.openxmlformats.org/officeDocument/2006/relationships/image" Target="../media/image97.svg"/><Relationship Id="rId7" Type="http://schemas.openxmlformats.org/officeDocument/2006/relationships/image" Target="../media/image100.png"/><Relationship Id="rId12" Type="http://schemas.openxmlformats.org/officeDocument/2006/relationships/hyperlink" Target="https://www.cdc.gov/nndss/case-surveillance-modernization/index.html" TargetMode="External"/><Relationship Id="rId2" Type="http://schemas.openxmlformats.org/officeDocument/2006/relationships/image" Target="../media/image96.png"/><Relationship Id="rId1" Type="http://schemas.openxmlformats.org/officeDocument/2006/relationships/slideLayout" Target="../slideLayouts/slideLayout5.xml"/><Relationship Id="rId6" Type="http://schemas.openxmlformats.org/officeDocument/2006/relationships/image" Target="../media/image99.svg"/><Relationship Id="rId11" Type="http://schemas.openxmlformats.org/officeDocument/2006/relationships/image" Target="../media/image103.svg"/><Relationship Id="rId5" Type="http://schemas.openxmlformats.org/officeDocument/2006/relationships/image" Target="../media/image98.png"/><Relationship Id="rId10" Type="http://schemas.openxmlformats.org/officeDocument/2006/relationships/image" Target="../media/image102.png"/><Relationship Id="rId4" Type="http://schemas.openxmlformats.org/officeDocument/2006/relationships/hyperlink" Target="https://www.cdc.gov/nndss/trc/news/index.html" TargetMode="External"/><Relationship Id="rId9" Type="http://schemas.openxmlformats.org/officeDocument/2006/relationships/hyperlink" Target="mailto:edx@cdc.gov" TargetMode="Externa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2.xml"/></Relationships>
</file>

<file path=ppt/slides/_rels/slide8.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32.xml"/></Relationships>
</file>

<file path=ppt/slides/_rels/slide9.xml.rels><?xml version="1.0" encoding="UTF-8" standalone="yes"?>
<Relationships xmlns="http://schemas.openxmlformats.org/package/2006/relationships"><Relationship Id="rId3" Type="http://schemas.openxmlformats.org/officeDocument/2006/relationships/hyperlink" Target="https://ndc.services.cdc.gov/wp-content/uploads/NCIRD-Notes-for-Implementation-of-MMGs-05.21.2021v1.pdf" TargetMode="External"/><Relationship Id="rId2" Type="http://schemas.openxmlformats.org/officeDocument/2006/relationships/hyperlink" Target="https://ndc.services.cdc.gov/message-mapping-guides/" TargetMode="External"/><Relationship Id="rId1" Type="http://schemas.openxmlformats.org/officeDocument/2006/relationships/slideLayout" Target="../slideLayouts/slideLayout19.xml"/><Relationship Id="rId4" Type="http://schemas.openxmlformats.org/officeDocument/2006/relationships/image" Target="../media/image2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3"/>
          <p:cNvSpPr>
            <a:spLocks noGrp="1"/>
          </p:cNvSpPr>
          <p:nvPr>
            <p:ph type="title"/>
          </p:nvPr>
        </p:nvSpPr>
        <p:spPr/>
        <p:txBody>
          <a:bodyPr lIns="91440" tIns="45720" rIns="91440" bIns="45720" anchor="ctr"/>
          <a:lstStyle/>
          <a:p>
            <a:pPr>
              <a:lnSpc>
                <a:spcPct val="164835"/>
              </a:lnSpc>
            </a:pPr>
            <a:r>
              <a:rPr lang="en-US" altLang="en-US" dirty="0"/>
              <a:t>NNDSS </a:t>
            </a:r>
            <a:r>
              <a:rPr lang="en-US" altLang="en-US" dirty="0" err="1"/>
              <a:t>eSHARE</a:t>
            </a:r>
            <a:r>
              <a:rPr lang="en-US" altLang="en-US" dirty="0"/>
              <a:t> May 2024 Webinar</a:t>
            </a:r>
            <a:endParaRPr lang="en-US" dirty="0"/>
          </a:p>
        </p:txBody>
      </p:sp>
      <p:sp>
        <p:nvSpPr>
          <p:cNvPr id="7" name="Text Placeholder 6">
            <a:extLst>
              <a:ext uri="{FF2B5EF4-FFF2-40B4-BE49-F238E27FC236}">
                <a16:creationId xmlns:a16="http://schemas.microsoft.com/office/drawing/2014/main" id="{CF2A097E-3484-325A-AFA6-F80D6D1C0BAE}"/>
              </a:ext>
            </a:extLst>
          </p:cNvPr>
          <p:cNvSpPr>
            <a:spLocks noGrp="1"/>
          </p:cNvSpPr>
          <p:nvPr>
            <p:ph type="body" sz="quarter" idx="11"/>
          </p:nvPr>
        </p:nvSpPr>
        <p:spPr/>
        <p:txBody>
          <a:bodyPr/>
          <a:lstStyle/>
          <a:p>
            <a:r>
              <a:rPr lang="en-US"/>
              <a:t>Centers for Disease Control and Prevention</a:t>
            </a:r>
          </a:p>
        </p:txBody>
      </p:sp>
      <p:pic>
        <p:nvPicPr>
          <p:cNvPr id="7172" name="Picture 6" descr="Logos of the United States Department of Health and Human Services and Centers for Disease Control and Prevention"/>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52400" y="4886325"/>
            <a:ext cx="190500" cy="142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Picture 1" title="NNDSS branding element">
            <a:extLst>
              <a:ext uri="{FF2B5EF4-FFF2-40B4-BE49-F238E27FC236}">
                <a16:creationId xmlns:a16="http://schemas.microsoft.com/office/drawing/2014/main" id="{D69A5EBD-3E2E-B7DA-1C99-1DEA3DC79D13}"/>
              </a:ext>
            </a:extLst>
          </p:cNvPr>
          <p:cNvPicPr>
            <a:picLocks noChangeAspect="1"/>
          </p:cNvPicPr>
          <p:nvPr/>
        </p:nvPicPr>
        <p:blipFill>
          <a:blip r:embed="rId4">
            <a:alphaModFix/>
            <a:extLst>
              <a:ext uri="{28A0092B-C50C-407E-A947-70E740481C1C}">
                <a14:useLocalDpi xmlns:a14="http://schemas.microsoft.com/office/drawing/2010/main" val="0"/>
              </a:ext>
            </a:extLst>
          </a:blip>
          <a:stretch>
            <a:fillRect/>
          </a:stretch>
        </p:blipFill>
        <p:spPr>
          <a:xfrm>
            <a:off x="4333123" y="2692455"/>
            <a:ext cx="3838601" cy="1507756"/>
          </a:xfrm>
          <a:prstGeom prst="rect">
            <a:avLst/>
          </a:prstGeom>
        </p:spPr>
      </p:pic>
      <p:sp>
        <p:nvSpPr>
          <p:cNvPr id="5" name="Subtitle 3">
            <a:extLst>
              <a:ext uri="{FF2B5EF4-FFF2-40B4-BE49-F238E27FC236}">
                <a16:creationId xmlns:a16="http://schemas.microsoft.com/office/drawing/2014/main" id="{70054E27-8200-B7C0-58E6-D47562818822}"/>
              </a:ext>
            </a:extLst>
          </p:cNvPr>
          <p:cNvSpPr txBox="1">
            <a:spLocks/>
          </p:cNvSpPr>
          <p:nvPr/>
        </p:nvSpPr>
        <p:spPr bwMode="auto">
          <a:xfrm>
            <a:off x="457201" y="4382433"/>
            <a:ext cx="6400800" cy="342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0" indent="0" algn="l" rtl="0" eaLnBrk="0" fontAlgn="base" hangingPunct="0">
              <a:spcBef>
                <a:spcPct val="20000"/>
              </a:spcBef>
              <a:spcAft>
                <a:spcPct val="0"/>
              </a:spcAft>
              <a:buFont typeface="Arial" panose="020B0604020202020204" pitchFamily="34" charset="0"/>
              <a:buNone/>
              <a:defRPr sz="2000" b="1" kern="1200" baseline="0">
                <a:solidFill>
                  <a:srgbClr val="0039A6"/>
                </a:solidFill>
                <a:effectLst/>
                <a:latin typeface="Calibri" pitchFamily="34" charset="0"/>
                <a:ea typeface="+mn-ea"/>
                <a:cs typeface="+mn-cs"/>
              </a:defRPr>
            </a:lvl1pPr>
            <a:lvl2pPr marL="457189" indent="0" algn="ctr" rtl="0" eaLnBrk="0" fontAlgn="base" hangingPunct="0">
              <a:spcBef>
                <a:spcPct val="20000"/>
              </a:spcBef>
              <a:spcAft>
                <a:spcPct val="0"/>
              </a:spcAft>
              <a:buFont typeface="Arial" panose="020B0604020202020204" pitchFamily="34" charset="0"/>
              <a:buNone/>
              <a:defRPr sz="2800" kern="1200">
                <a:solidFill>
                  <a:schemeClr val="tx1">
                    <a:tint val="75000"/>
                  </a:schemeClr>
                </a:solidFill>
                <a:latin typeface="Calibri" panose="020F0502020204030204" pitchFamily="34" charset="0"/>
                <a:ea typeface="+mn-ea"/>
                <a:cs typeface="+mn-cs"/>
              </a:defRPr>
            </a:lvl2pPr>
            <a:lvl3pPr marL="914378" indent="0" algn="ctr" rtl="0" eaLnBrk="0" fontAlgn="base" hangingPunct="0">
              <a:spcBef>
                <a:spcPct val="20000"/>
              </a:spcBef>
              <a:spcAft>
                <a:spcPct val="0"/>
              </a:spcAft>
              <a:buFont typeface="Arial" panose="020B0604020202020204" pitchFamily="34" charset="0"/>
              <a:buNone/>
              <a:defRPr sz="2400" kern="1200">
                <a:solidFill>
                  <a:schemeClr val="tx1">
                    <a:tint val="75000"/>
                  </a:schemeClr>
                </a:solidFill>
                <a:latin typeface="Calibri" panose="020F0502020204030204" pitchFamily="34" charset="0"/>
                <a:ea typeface="+mn-ea"/>
                <a:cs typeface="+mn-cs"/>
              </a:defRPr>
            </a:lvl3pPr>
            <a:lvl4pPr marL="1371566" indent="0" algn="ctr" rtl="0" eaLnBrk="0" fontAlgn="base" hangingPunct="0">
              <a:spcBef>
                <a:spcPct val="20000"/>
              </a:spcBef>
              <a:spcAft>
                <a:spcPct val="0"/>
              </a:spcAft>
              <a:buFont typeface="Arial" panose="020B0604020202020204" pitchFamily="34" charset="0"/>
              <a:buNone/>
              <a:defRPr sz="2000" kern="1200">
                <a:solidFill>
                  <a:schemeClr val="tx1">
                    <a:tint val="75000"/>
                  </a:schemeClr>
                </a:solidFill>
                <a:latin typeface="Calibri" panose="020F0502020204030204" pitchFamily="34" charset="0"/>
                <a:ea typeface="+mn-ea"/>
                <a:cs typeface="+mn-cs"/>
              </a:defRPr>
            </a:lvl4pPr>
            <a:lvl5pPr marL="1828754" indent="0" algn="ctr" rtl="0" eaLnBrk="0" fontAlgn="base" hangingPunct="0">
              <a:spcBef>
                <a:spcPct val="20000"/>
              </a:spcBef>
              <a:spcAft>
                <a:spcPct val="0"/>
              </a:spcAft>
              <a:buFont typeface="Arial" panose="020B0604020202020204" pitchFamily="34" charset="0"/>
              <a:buNone/>
              <a:defRPr sz="2000" kern="1200">
                <a:solidFill>
                  <a:schemeClr val="tx1">
                    <a:tint val="75000"/>
                  </a:schemeClr>
                </a:solidFill>
                <a:latin typeface="Calibri" panose="020F0502020204030204" pitchFamily="34" charset="0"/>
                <a:ea typeface="+mn-ea"/>
                <a:cs typeface="+mn-cs"/>
              </a:defRPr>
            </a:lvl5pPr>
            <a:lvl6pPr marL="2285943"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132"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32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509"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marL="0" marR="0" lvl="0" indent="0" algn="l" defTabSz="914400" rtl="0" eaLnBrk="0" fontAlgn="base" latinLnBrk="0" hangingPunct="0">
              <a:lnSpc>
                <a:spcPct val="100000"/>
              </a:lnSpc>
              <a:spcBef>
                <a:spcPct val="20000"/>
              </a:spcBef>
              <a:spcAft>
                <a:spcPct val="0"/>
              </a:spcAft>
              <a:buClrTx/>
              <a:buSzTx/>
              <a:buFont typeface="Arial" panose="020B0604020202020204" pitchFamily="34" charset="0"/>
              <a:buNone/>
              <a:tabLst/>
              <a:defRPr/>
            </a:pPr>
            <a:r>
              <a:rPr kumimoji="0" lang="en-US" sz="2000" b="1" i="0" u="none" strike="noStrike" kern="1200" cap="none" spc="0" normalizeH="0" baseline="0" noProof="0">
                <a:ln>
                  <a:noFill/>
                </a:ln>
                <a:solidFill>
                  <a:srgbClr val="0039A6"/>
                </a:solidFill>
                <a:effectLst/>
                <a:uLnTx/>
                <a:uFillTx/>
                <a:latin typeface="Calibri" pitchFamily="34" charset="0"/>
                <a:ea typeface="+mn-ea"/>
                <a:cs typeface="+mn-cs"/>
              </a:rPr>
              <a:t>May 21, 2024</a:t>
            </a:r>
          </a:p>
        </p:txBody>
      </p:sp>
      <p:sp>
        <p:nvSpPr>
          <p:cNvPr id="9" name="Text Placeholder 5">
            <a:extLst>
              <a:ext uri="{FF2B5EF4-FFF2-40B4-BE49-F238E27FC236}">
                <a16:creationId xmlns:a16="http://schemas.microsoft.com/office/drawing/2014/main" id="{D5AABAAD-279F-7246-1C0C-59E370BC49EB}"/>
              </a:ext>
            </a:extLst>
          </p:cNvPr>
          <p:cNvSpPr txBox="1">
            <a:spLocks/>
          </p:cNvSpPr>
          <p:nvPr/>
        </p:nvSpPr>
        <p:spPr>
          <a:xfrm>
            <a:off x="4333122" y="4506071"/>
            <a:ext cx="4688611" cy="401485"/>
          </a:xfrm>
          <a:prstGeom prst="rect">
            <a:avLst/>
          </a:prstGeom>
        </p:spPr>
        <p:txBody>
          <a:bodyPr vert="horz" lIns="121920" tIns="60960" rIns="121920" bIns="60960" rtlCol="0" anchor="t">
            <a:noAutofit/>
          </a:bodyPr>
          <a:lstStyle>
            <a:lvl1pPr marL="0" indent="0" algn="l" defTabSz="342900" rtl="0" eaLnBrk="1" latinLnBrk="0" hangingPunct="1">
              <a:spcBef>
                <a:spcPct val="20000"/>
              </a:spcBef>
              <a:buFont typeface="Arial"/>
              <a:buNone/>
              <a:defRPr sz="1500" b="0" i="0" kern="1200">
                <a:solidFill>
                  <a:srgbClr val="FFFFFF"/>
                </a:solidFill>
                <a:latin typeface="AvenirNext LT Pro Regular" panose="020B0504020202020204" pitchFamily="34" charset="77"/>
                <a:ea typeface="Helvetica Neue" panose="02000503000000020004" pitchFamily="2" charset="0"/>
                <a:cs typeface="Helvetica Neue" panose="02000503000000020004" pitchFamily="2" charset="0"/>
              </a:defRPr>
            </a:lvl1pPr>
            <a:lvl2pPr marL="342900" indent="0" algn="l" defTabSz="342900" rtl="0" eaLnBrk="1" latinLnBrk="0" hangingPunct="1">
              <a:spcBef>
                <a:spcPct val="20000"/>
              </a:spcBef>
              <a:buClr>
                <a:schemeClr val="tx1"/>
              </a:buClr>
              <a:buFont typeface="Arial" panose="020B0604020202020204" pitchFamily="34" charset="0"/>
              <a:buNone/>
              <a:defRPr sz="1500" b="0" i="0" kern="1200">
                <a:solidFill>
                  <a:schemeClr val="tx1">
                    <a:tint val="75000"/>
                  </a:schemeClr>
                </a:solidFill>
                <a:latin typeface="Avenir Next LT Pro" panose="020B0504020202020204" pitchFamily="34" charset="77"/>
                <a:ea typeface="Helvetica Neue" panose="02000503000000020004" pitchFamily="2" charset="0"/>
                <a:cs typeface="Helvetica Neue" panose="02000503000000020004" pitchFamily="2" charset="0"/>
              </a:defRPr>
            </a:lvl2pPr>
            <a:lvl3pPr marL="685800" indent="0" algn="l" defTabSz="342900" rtl="0" eaLnBrk="1" latinLnBrk="0" hangingPunct="1">
              <a:spcBef>
                <a:spcPct val="20000"/>
              </a:spcBef>
              <a:buClr>
                <a:schemeClr val="tx1"/>
              </a:buClr>
              <a:buFont typeface="Arial"/>
              <a:buNone/>
              <a:defRPr sz="1350" b="0" i="0" kern="1200">
                <a:solidFill>
                  <a:schemeClr val="tx1">
                    <a:tint val="75000"/>
                  </a:schemeClr>
                </a:solidFill>
                <a:latin typeface="Avenir Next LT Pro" panose="020B0504020202020204" pitchFamily="34" charset="77"/>
                <a:ea typeface="Helvetica Neue" panose="02000503000000020004" pitchFamily="2" charset="0"/>
                <a:cs typeface="Helvetica Neue" panose="02000503000000020004" pitchFamily="2" charset="0"/>
              </a:defRPr>
            </a:lvl3pPr>
            <a:lvl4pPr marL="1028700" indent="0" algn="l" defTabSz="342900" rtl="0" eaLnBrk="1" latinLnBrk="0" hangingPunct="1">
              <a:spcBef>
                <a:spcPct val="20000"/>
              </a:spcBef>
              <a:buClr>
                <a:schemeClr val="tx1"/>
              </a:buClr>
              <a:buFont typeface="Arial"/>
              <a:buNone/>
              <a:defRPr sz="1200" b="0" i="0" kern="1200">
                <a:solidFill>
                  <a:schemeClr val="tx1">
                    <a:tint val="75000"/>
                  </a:schemeClr>
                </a:solidFill>
                <a:latin typeface="AvenirNext LT Pro Regular" panose="020B0504020202020204" pitchFamily="34" charset="77"/>
                <a:ea typeface="Helvetica Neue" panose="02000503000000020004" pitchFamily="2" charset="0"/>
                <a:cs typeface="Helvetica Neue" panose="02000503000000020004" pitchFamily="2" charset="0"/>
              </a:defRPr>
            </a:lvl4pPr>
            <a:lvl5pPr marL="1371600" indent="0" algn="l" defTabSz="342900" rtl="0" eaLnBrk="1" latinLnBrk="0" hangingPunct="1">
              <a:spcBef>
                <a:spcPct val="20000"/>
              </a:spcBef>
              <a:buClr>
                <a:schemeClr val="tx1"/>
              </a:buClr>
              <a:buFont typeface="Arial"/>
              <a:buNone/>
              <a:defRPr sz="1200" b="0" i="0" kern="1200">
                <a:solidFill>
                  <a:schemeClr val="tx1">
                    <a:tint val="75000"/>
                  </a:schemeClr>
                </a:solidFill>
                <a:latin typeface="AvenirNext LT Pro Regular" panose="020B0504020202020204" pitchFamily="34" charset="77"/>
                <a:ea typeface="Helvetica Neue" panose="02000503000000020004" pitchFamily="2" charset="0"/>
                <a:cs typeface="Helvetica Neue" panose="02000503000000020004" pitchFamily="2" charset="0"/>
              </a:defRPr>
            </a:lvl5pPr>
            <a:lvl6pPr marL="1714500" indent="0" algn="l" defTabSz="342900" rtl="0" eaLnBrk="1" latinLnBrk="0" hangingPunct="1">
              <a:spcBef>
                <a:spcPct val="20000"/>
              </a:spcBef>
              <a:buFont typeface="Arial"/>
              <a:buNone/>
              <a:defRPr sz="1200" kern="1200">
                <a:solidFill>
                  <a:schemeClr val="tx1">
                    <a:tint val="75000"/>
                  </a:schemeClr>
                </a:solidFill>
                <a:latin typeface="+mn-lt"/>
                <a:ea typeface="+mn-ea"/>
                <a:cs typeface="+mn-cs"/>
              </a:defRPr>
            </a:lvl6pPr>
            <a:lvl7pPr marL="2057400" indent="0" algn="l" defTabSz="342900" rtl="0" eaLnBrk="1" latinLnBrk="0" hangingPunct="1">
              <a:spcBef>
                <a:spcPct val="20000"/>
              </a:spcBef>
              <a:buFont typeface="Arial"/>
              <a:buNone/>
              <a:defRPr sz="1200" kern="1200">
                <a:solidFill>
                  <a:schemeClr val="tx1">
                    <a:tint val="75000"/>
                  </a:schemeClr>
                </a:solidFill>
                <a:latin typeface="+mn-lt"/>
                <a:ea typeface="+mn-ea"/>
                <a:cs typeface="+mn-cs"/>
              </a:defRPr>
            </a:lvl7pPr>
            <a:lvl8pPr marL="2400300" indent="0" algn="l" defTabSz="342900" rtl="0" eaLnBrk="1" latinLnBrk="0" hangingPunct="1">
              <a:spcBef>
                <a:spcPct val="20000"/>
              </a:spcBef>
              <a:buFont typeface="Arial"/>
              <a:buNone/>
              <a:defRPr sz="1200" kern="1200">
                <a:solidFill>
                  <a:schemeClr val="tx1">
                    <a:tint val="75000"/>
                  </a:schemeClr>
                </a:solidFill>
                <a:latin typeface="+mn-lt"/>
                <a:ea typeface="+mn-ea"/>
                <a:cs typeface="+mn-cs"/>
              </a:defRPr>
            </a:lvl8pPr>
            <a:lvl9pPr marL="2743200" indent="0" algn="l" defTabSz="342900" rtl="0" eaLnBrk="1" latinLnBrk="0" hangingPunct="1">
              <a:spcBef>
                <a:spcPct val="20000"/>
              </a:spcBef>
              <a:buFont typeface="Arial"/>
              <a:buNone/>
              <a:defRPr sz="1200" kern="1200">
                <a:solidFill>
                  <a:schemeClr val="tx1">
                    <a:tint val="75000"/>
                  </a:schemeClr>
                </a:solidFill>
                <a:latin typeface="+mn-lt"/>
                <a:ea typeface="+mn-ea"/>
                <a:cs typeface="+mn-cs"/>
              </a:defRPr>
            </a:lvl9pPr>
          </a:lstStyle>
          <a:p>
            <a:pPr marL="0" marR="0" lvl="0" indent="0" algn="ctr" defTabSz="457154" rtl="0" eaLnBrk="1" fontAlgn="base" latinLnBrk="0" hangingPunct="1">
              <a:lnSpc>
                <a:spcPct val="100000"/>
              </a:lnSpc>
              <a:spcBef>
                <a:spcPct val="20000"/>
              </a:spcBef>
              <a:spcAft>
                <a:spcPct val="0"/>
              </a:spcAft>
              <a:buClrTx/>
              <a:buSzTx/>
              <a:buFont typeface="Arial"/>
              <a:buNone/>
              <a:tabLst/>
              <a:defRPr/>
            </a:pPr>
            <a:r>
              <a:rPr kumimoji="0" lang="en-US" sz="1400" b="1" i="0" u="none" strike="noStrike" kern="1200" cap="none" spc="0" normalizeH="0" baseline="0" noProof="0">
                <a:ln>
                  <a:noFill/>
                </a:ln>
                <a:solidFill>
                  <a:srgbClr val="0039A6"/>
                </a:solidFill>
                <a:effectLst/>
                <a:uLnTx/>
                <a:uFillTx/>
                <a:latin typeface="Calibri" panose="020F0502020204030204" pitchFamily="34" charset="0"/>
                <a:ea typeface="+mj-ea"/>
                <a:cs typeface="Calibri" panose="020F0502020204030204" pitchFamily="34" charset="0"/>
              </a:rPr>
              <a:t>Office of Public Health Data, Surveillance, and Technology</a:t>
            </a:r>
          </a:p>
        </p:txBody>
      </p:sp>
    </p:spTree>
    <p:extLst>
      <p:ext uri="{BB962C8B-B14F-4D97-AF65-F5344CB8AC3E}">
        <p14:creationId xmlns:p14="http://schemas.microsoft.com/office/powerpoint/2010/main" val="250232102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descr="This slide provides a screenshot of the measles message mapping guide and also indicates the tab for the test case scenario worksheet. ">
            <a:extLst>
              <a:ext uri="{FF2B5EF4-FFF2-40B4-BE49-F238E27FC236}">
                <a16:creationId xmlns:a16="http://schemas.microsoft.com/office/drawing/2014/main" id="{D46F79AC-0799-A93D-0EFB-B20154DE5C24}"/>
              </a:ext>
            </a:extLst>
          </p:cNvPr>
          <p:cNvPicPr>
            <a:picLocks noGrp="1" noChangeAspect="1"/>
          </p:cNvPicPr>
          <p:nvPr>
            <p:ph sz="quarter" idx="14"/>
          </p:nvPr>
        </p:nvPicPr>
        <p:blipFill>
          <a:blip r:embed="rId2"/>
          <a:stretch>
            <a:fillRect/>
          </a:stretch>
        </p:blipFill>
        <p:spPr>
          <a:xfrm>
            <a:off x="497327" y="772357"/>
            <a:ext cx="8149347" cy="3945511"/>
          </a:xfrm>
        </p:spPr>
      </p:pic>
      <p:sp>
        <p:nvSpPr>
          <p:cNvPr id="3" name="Title 2">
            <a:extLst>
              <a:ext uri="{FF2B5EF4-FFF2-40B4-BE49-F238E27FC236}">
                <a16:creationId xmlns:a16="http://schemas.microsoft.com/office/drawing/2014/main" id="{C6493B2D-F80B-5F65-661F-3BE4031D03E7}"/>
              </a:ext>
            </a:extLst>
          </p:cNvPr>
          <p:cNvSpPr>
            <a:spLocks noGrp="1"/>
          </p:cNvSpPr>
          <p:nvPr>
            <p:ph type="title"/>
          </p:nvPr>
        </p:nvSpPr>
        <p:spPr/>
        <p:txBody>
          <a:bodyPr/>
          <a:lstStyle/>
          <a:p>
            <a:pPr algn="ctr"/>
            <a:r>
              <a:rPr lang="en-US"/>
              <a:t>Measles MMG and TCSW</a:t>
            </a:r>
          </a:p>
        </p:txBody>
      </p:sp>
      <p:sp>
        <p:nvSpPr>
          <p:cNvPr id="4" name="Text Placeholder 3">
            <a:extLst>
              <a:ext uri="{FF2B5EF4-FFF2-40B4-BE49-F238E27FC236}">
                <a16:creationId xmlns:a16="http://schemas.microsoft.com/office/drawing/2014/main" id="{038CD9D9-AD50-9102-67CC-92EA504BBEE2}"/>
              </a:ext>
            </a:extLst>
          </p:cNvPr>
          <p:cNvSpPr>
            <a:spLocks noGrp="1"/>
          </p:cNvSpPr>
          <p:nvPr>
            <p:ph type="body" sz="quarter" idx="13"/>
          </p:nvPr>
        </p:nvSpPr>
        <p:spPr/>
        <p:txBody>
          <a:bodyPr/>
          <a:lstStyle/>
          <a:p>
            <a:r>
              <a:rPr lang="en-US">
                <a:hlinkClick r:id="rId3"/>
              </a:rPr>
              <a:t>Measles Message Mapping Guide (cdc.gov)</a:t>
            </a:r>
            <a:endParaRPr lang="en-US"/>
          </a:p>
        </p:txBody>
      </p:sp>
      <p:sp>
        <p:nvSpPr>
          <p:cNvPr id="5" name="TextBox 7">
            <a:extLst>
              <a:ext uri="{FF2B5EF4-FFF2-40B4-BE49-F238E27FC236}">
                <a16:creationId xmlns:a16="http://schemas.microsoft.com/office/drawing/2014/main" id="{0FD229F6-F0AE-291C-BA6B-5BE9BAEB3E84}"/>
              </a:ext>
            </a:extLst>
          </p:cNvPr>
          <p:cNvSpPr txBox="1"/>
          <p:nvPr/>
        </p:nvSpPr>
        <p:spPr>
          <a:xfrm>
            <a:off x="8547870" y="4668064"/>
            <a:ext cx="360996" cy="300082"/>
          </a:xfrm>
          <a:prstGeom prst="rect">
            <a:avLst/>
          </a:prstGeom>
          <a:noFill/>
        </p:spPr>
        <p:txBody>
          <a:bodyPr wrap="none" lIns="91440" tIns="45720" rIns="91440" bIns="45720" rtlCol="0" anchor="t">
            <a:spAutoFit/>
          </a:bodyPr>
          <a:lstStyle>
            <a:defPPr>
              <a:defRPr lang="en-US"/>
            </a:defPPr>
            <a:lvl1pPr algn="l" rtl="0" eaLnBrk="0" fontAlgn="base" hangingPunct="0">
              <a:spcBef>
                <a:spcPct val="0"/>
              </a:spcBef>
              <a:spcAft>
                <a:spcPct val="0"/>
              </a:spcAft>
              <a:defRPr kern="1200">
                <a:solidFill>
                  <a:schemeClr val="tx1"/>
                </a:solidFill>
                <a:latin typeface="Myriad Web Pro" panose="020B0503030403020204" pitchFamily="34" charset="0"/>
                <a:ea typeface="+mn-ea"/>
                <a:cs typeface="+mn-cs"/>
              </a:defRPr>
            </a:lvl1pPr>
            <a:lvl2pPr marL="457200" algn="l" rtl="0" eaLnBrk="0" fontAlgn="base" hangingPunct="0">
              <a:spcBef>
                <a:spcPct val="0"/>
              </a:spcBef>
              <a:spcAft>
                <a:spcPct val="0"/>
              </a:spcAft>
              <a:defRPr kern="1200">
                <a:solidFill>
                  <a:schemeClr val="tx1"/>
                </a:solidFill>
                <a:latin typeface="Myriad Web Pro" panose="020B0503030403020204" pitchFamily="34" charset="0"/>
                <a:ea typeface="+mn-ea"/>
                <a:cs typeface="+mn-cs"/>
              </a:defRPr>
            </a:lvl2pPr>
            <a:lvl3pPr marL="914400" algn="l" rtl="0" eaLnBrk="0" fontAlgn="base" hangingPunct="0">
              <a:spcBef>
                <a:spcPct val="0"/>
              </a:spcBef>
              <a:spcAft>
                <a:spcPct val="0"/>
              </a:spcAft>
              <a:defRPr kern="1200">
                <a:solidFill>
                  <a:schemeClr val="tx1"/>
                </a:solidFill>
                <a:latin typeface="Myriad Web Pro" panose="020B0503030403020204" pitchFamily="34" charset="0"/>
                <a:ea typeface="+mn-ea"/>
                <a:cs typeface="+mn-cs"/>
              </a:defRPr>
            </a:lvl3pPr>
            <a:lvl4pPr marL="1371600" algn="l" rtl="0" eaLnBrk="0" fontAlgn="base" hangingPunct="0">
              <a:spcBef>
                <a:spcPct val="0"/>
              </a:spcBef>
              <a:spcAft>
                <a:spcPct val="0"/>
              </a:spcAft>
              <a:defRPr kern="1200">
                <a:solidFill>
                  <a:schemeClr val="tx1"/>
                </a:solidFill>
                <a:latin typeface="Myriad Web Pro" panose="020B0503030403020204" pitchFamily="34" charset="0"/>
                <a:ea typeface="+mn-ea"/>
                <a:cs typeface="+mn-cs"/>
              </a:defRPr>
            </a:lvl4pPr>
            <a:lvl5pPr marL="1828800" algn="l" rtl="0" eaLnBrk="0" fontAlgn="base" hangingPunct="0">
              <a:spcBef>
                <a:spcPct val="0"/>
              </a:spcBef>
              <a:spcAft>
                <a:spcPct val="0"/>
              </a:spcAft>
              <a:defRPr kern="1200">
                <a:solidFill>
                  <a:schemeClr val="tx1"/>
                </a:solidFill>
                <a:latin typeface="Myriad Web Pro" panose="020B0503030403020204" pitchFamily="34" charset="0"/>
                <a:ea typeface="+mn-ea"/>
                <a:cs typeface="+mn-cs"/>
              </a:defRPr>
            </a:lvl5pPr>
            <a:lvl6pPr marL="2286000" algn="l" defTabSz="914400" rtl="0" eaLnBrk="1" latinLnBrk="0" hangingPunct="1">
              <a:defRPr kern="1200">
                <a:solidFill>
                  <a:schemeClr val="tx1"/>
                </a:solidFill>
                <a:latin typeface="Myriad Web Pro" panose="020B0503030403020204" pitchFamily="34" charset="0"/>
                <a:ea typeface="+mn-ea"/>
                <a:cs typeface="+mn-cs"/>
              </a:defRPr>
            </a:lvl6pPr>
            <a:lvl7pPr marL="2743200" algn="l" defTabSz="914400" rtl="0" eaLnBrk="1" latinLnBrk="0" hangingPunct="1">
              <a:defRPr kern="1200">
                <a:solidFill>
                  <a:schemeClr val="tx1"/>
                </a:solidFill>
                <a:latin typeface="Myriad Web Pro" panose="020B0503030403020204" pitchFamily="34" charset="0"/>
                <a:ea typeface="+mn-ea"/>
                <a:cs typeface="+mn-cs"/>
              </a:defRPr>
            </a:lvl7pPr>
            <a:lvl8pPr marL="3200400" algn="l" defTabSz="914400" rtl="0" eaLnBrk="1" latinLnBrk="0" hangingPunct="1">
              <a:defRPr kern="1200">
                <a:solidFill>
                  <a:schemeClr val="tx1"/>
                </a:solidFill>
                <a:latin typeface="Myriad Web Pro" panose="020B0503030403020204" pitchFamily="34" charset="0"/>
                <a:ea typeface="+mn-ea"/>
                <a:cs typeface="+mn-cs"/>
              </a:defRPr>
            </a:lvl8pPr>
            <a:lvl9pPr marL="3657600" algn="l" defTabSz="914400" rtl="0" eaLnBrk="1" latinLnBrk="0" hangingPunct="1">
              <a:defRPr kern="1200">
                <a:solidFill>
                  <a:schemeClr val="tx1"/>
                </a:solidFill>
                <a:latin typeface="Myriad Web Pro" panose="020B0503030403020204" pitchFamily="34" charset="0"/>
                <a:ea typeface="+mn-ea"/>
                <a:cs typeface="+mn-cs"/>
              </a:defRPr>
            </a:lvl9pPr>
          </a:lstStyle>
          <a:p>
            <a:pPr defTabSz="685800"/>
            <a:r>
              <a:rPr lang="en-US" sz="1350">
                <a:solidFill>
                  <a:srgbClr val="000000"/>
                </a:solidFill>
                <a:latin typeface="Calibri"/>
                <a:cs typeface="Calibri"/>
              </a:rPr>
              <a:t>10</a:t>
            </a:r>
            <a:endParaRPr lang="en-US" sz="1350">
              <a:solidFill>
                <a:srgbClr val="000000"/>
              </a:solidFill>
              <a:latin typeface="Calibri" panose="020F0502020204030204" pitchFamily="34" charset="0"/>
              <a:cs typeface="Calibri"/>
            </a:endParaRPr>
          </a:p>
        </p:txBody>
      </p:sp>
    </p:spTree>
    <p:extLst>
      <p:ext uri="{BB962C8B-B14F-4D97-AF65-F5344CB8AC3E}">
        <p14:creationId xmlns:p14="http://schemas.microsoft.com/office/powerpoint/2010/main" val="157252543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B4E77A9-7987-3E6A-94D4-EF3478B2A3B3}"/>
              </a:ext>
            </a:extLst>
          </p:cNvPr>
          <p:cNvSpPr>
            <a:spLocks noGrp="1"/>
          </p:cNvSpPr>
          <p:nvPr>
            <p:ph type="title"/>
          </p:nvPr>
        </p:nvSpPr>
        <p:spPr>
          <a:xfrm>
            <a:off x="342900" y="274082"/>
            <a:ext cx="8435340" cy="891540"/>
          </a:xfrm>
        </p:spPr>
        <p:txBody>
          <a:bodyPr/>
          <a:lstStyle/>
          <a:p>
            <a:pPr algn="ctr"/>
            <a:r>
              <a:rPr lang="en-US"/>
              <a:t>Introduction to the Measles MMG</a:t>
            </a:r>
          </a:p>
        </p:txBody>
      </p:sp>
      <p:sp>
        <p:nvSpPr>
          <p:cNvPr id="2" name="Content Placeholder 1">
            <a:extLst>
              <a:ext uri="{FF2B5EF4-FFF2-40B4-BE49-F238E27FC236}">
                <a16:creationId xmlns:a16="http://schemas.microsoft.com/office/drawing/2014/main" id="{2E188545-E763-0242-6BCE-A45198A6D0FE}"/>
              </a:ext>
            </a:extLst>
          </p:cNvPr>
          <p:cNvSpPr>
            <a:spLocks noGrp="1"/>
          </p:cNvSpPr>
          <p:nvPr>
            <p:ph sz="quarter" idx="14"/>
          </p:nvPr>
        </p:nvSpPr>
        <p:spPr>
          <a:xfrm>
            <a:off x="440871" y="1165622"/>
            <a:ext cx="8435340" cy="3642274"/>
          </a:xfrm>
        </p:spPr>
        <p:txBody>
          <a:bodyPr/>
          <a:lstStyle/>
          <a:p>
            <a:pPr marL="471488" lvl="1" indent="-288131">
              <a:buFont typeface="Wingdings" panose="05000000000000000000" pitchFamily="2" charset="2"/>
              <a:buChar char="q"/>
            </a:pPr>
            <a:r>
              <a:rPr lang="en-US" sz="1800">
                <a:latin typeface="Arial" panose="020B0604020202020204" pitchFamily="34" charset="0"/>
                <a:cs typeface="Arial" panose="020B0604020202020204" pitchFamily="34" charset="0"/>
              </a:rPr>
              <a:t>The Measles MMG should be used in conjunction with the GenV2 MMG to   construct a complete case notification.</a:t>
            </a:r>
          </a:p>
          <a:p>
            <a:endParaRPr lang="en-US">
              <a:latin typeface="Arial" panose="020B0604020202020204" pitchFamily="34" charset="0"/>
              <a:cs typeface="Arial" panose="020B0604020202020204" pitchFamily="34" charset="0"/>
            </a:endParaRPr>
          </a:p>
          <a:p>
            <a:pPr lvl="1">
              <a:buFont typeface="Wingdings" panose="05000000000000000000" pitchFamily="2" charset="2"/>
              <a:buChar char="q"/>
            </a:pPr>
            <a:r>
              <a:rPr lang="en-US" sz="1800">
                <a:latin typeface="Arial" panose="020B0604020202020204" pitchFamily="34" charset="0"/>
                <a:cs typeface="Arial" panose="020B0604020202020204" pitchFamily="34" charset="0"/>
              </a:rPr>
              <a:t> There are </a:t>
            </a:r>
            <a:r>
              <a:rPr lang="en-US" sz="1800" b="1">
                <a:latin typeface="Arial" panose="020B0604020202020204" pitchFamily="34" charset="0"/>
                <a:cs typeface="Arial" panose="020B0604020202020204" pitchFamily="34" charset="0"/>
              </a:rPr>
              <a:t>68</a:t>
            </a:r>
            <a:r>
              <a:rPr lang="en-US" sz="1800">
                <a:latin typeface="Arial" panose="020B0604020202020204" pitchFamily="34" charset="0"/>
                <a:cs typeface="Arial" panose="020B0604020202020204" pitchFamily="34" charset="0"/>
              </a:rPr>
              <a:t> measles-specific data elements:</a:t>
            </a:r>
          </a:p>
          <a:p>
            <a:pPr lvl="5"/>
            <a:r>
              <a:rPr lang="en-US" sz="1800" b="1">
                <a:latin typeface="Arial" panose="020B0604020202020204" pitchFamily="34" charset="0"/>
                <a:cs typeface="Arial" panose="020B0604020202020204" pitchFamily="34" charset="0"/>
              </a:rPr>
              <a:t>33 </a:t>
            </a:r>
            <a:r>
              <a:rPr lang="en-US" sz="1800">
                <a:latin typeface="Arial" panose="020B0604020202020204" pitchFamily="34" charset="0"/>
                <a:cs typeface="Arial" panose="020B0604020202020204" pitchFamily="34" charset="0"/>
              </a:rPr>
              <a:t>are divided into 6 repeating groups.</a:t>
            </a:r>
          </a:p>
          <a:p>
            <a:pPr lvl="5"/>
            <a:r>
              <a:rPr lang="en-US" sz="1800" b="1">
                <a:latin typeface="Arial" panose="020B0604020202020204" pitchFamily="34" charset="0"/>
                <a:cs typeface="Arial" panose="020B0604020202020204" pitchFamily="34" charset="0"/>
              </a:rPr>
              <a:t>35</a:t>
            </a:r>
            <a:r>
              <a:rPr lang="en-US" sz="1800">
                <a:latin typeface="Arial" panose="020B0604020202020204" pitchFamily="34" charset="0"/>
                <a:cs typeface="Arial" panose="020B0604020202020204" pitchFamily="34" charset="0"/>
              </a:rPr>
              <a:t> are non-repeating data elements.</a:t>
            </a:r>
          </a:p>
          <a:p>
            <a:pPr lvl="5">
              <a:buFont typeface="Wingdings" panose="05000000000000000000" pitchFamily="2" charset="2"/>
              <a:buChar char="q"/>
            </a:pPr>
            <a:endParaRPr lang="en-US" sz="1800">
              <a:latin typeface="Arial" panose="020B0604020202020204" pitchFamily="34" charset="0"/>
              <a:cs typeface="Arial" panose="020B0604020202020204" pitchFamily="34" charset="0"/>
            </a:endParaRPr>
          </a:p>
          <a:p>
            <a:pPr lvl="1">
              <a:spcBef>
                <a:spcPts val="600"/>
              </a:spcBef>
              <a:buClr>
                <a:srgbClr val="536A82"/>
              </a:buClr>
              <a:buFont typeface="Wingdings" panose="05000000000000000000" pitchFamily="2" charset="2"/>
              <a:buChar char="q"/>
              <a:defRPr/>
            </a:pPr>
            <a:r>
              <a:rPr lang="en-US" sz="1800">
                <a:solidFill>
                  <a:srgbClr val="3B495B"/>
                </a:solidFill>
                <a:latin typeface="Arial" panose="020B0604020202020204" pitchFamily="34" charset="0"/>
                <a:cs typeface="Arial" panose="020B0604020202020204" pitchFamily="34" charset="0"/>
              </a:rPr>
              <a:t> Of the 68 measles-specific data elements:</a:t>
            </a:r>
          </a:p>
          <a:p>
            <a:pPr lvl="4" defTabSz="685800">
              <a:buClr>
                <a:srgbClr val="536A82"/>
              </a:buClr>
              <a:buFont typeface="Arial" panose="020B0604020202020204" pitchFamily="34" charset="0"/>
              <a:buChar char="•"/>
              <a:defRPr/>
            </a:pPr>
            <a:r>
              <a:rPr lang="en-US">
                <a:solidFill>
                  <a:srgbClr val="3B495B"/>
                </a:solidFill>
                <a:latin typeface="Arial" panose="020B0604020202020204" pitchFamily="34" charset="0"/>
                <a:cs typeface="Arial" panose="020B0604020202020204" pitchFamily="34" charset="0"/>
              </a:rPr>
              <a:t>  </a:t>
            </a:r>
            <a:r>
              <a:rPr lang="en-US" sz="1500" b="1">
                <a:solidFill>
                  <a:srgbClr val="3B495B"/>
                </a:solidFill>
                <a:latin typeface="Arial" panose="020B0604020202020204" pitchFamily="34" charset="0"/>
                <a:cs typeface="Arial" panose="020B0604020202020204" pitchFamily="34" charset="0"/>
              </a:rPr>
              <a:t>1</a:t>
            </a:r>
            <a:r>
              <a:rPr lang="en-US" sz="1500">
                <a:solidFill>
                  <a:srgbClr val="3B495B"/>
                </a:solidFill>
                <a:latin typeface="Arial" panose="020B0604020202020204" pitchFamily="34" charset="0"/>
                <a:cs typeface="Arial" panose="020B0604020202020204" pitchFamily="34" charset="0"/>
              </a:rPr>
              <a:t> is required.</a:t>
            </a:r>
          </a:p>
          <a:p>
            <a:pPr lvl="4" defTabSz="685800">
              <a:buClr>
                <a:srgbClr val="536A82"/>
              </a:buClr>
              <a:buFont typeface="Arial" panose="020B0604020202020204" pitchFamily="34" charset="0"/>
              <a:buChar char="•"/>
              <a:defRPr/>
            </a:pPr>
            <a:r>
              <a:rPr lang="en-US" sz="1500" b="1">
                <a:solidFill>
                  <a:srgbClr val="3B495B"/>
                </a:solidFill>
                <a:latin typeface="Arial" panose="020B0604020202020204" pitchFamily="34" charset="0"/>
                <a:cs typeface="Arial" panose="020B0604020202020204" pitchFamily="34" charset="0"/>
              </a:rPr>
              <a:t>41</a:t>
            </a:r>
            <a:r>
              <a:rPr lang="en-US" sz="1500">
                <a:solidFill>
                  <a:srgbClr val="3B495B"/>
                </a:solidFill>
                <a:latin typeface="Arial" panose="020B0604020202020204" pitchFamily="34" charset="0"/>
                <a:cs typeface="Arial" panose="020B0604020202020204" pitchFamily="34" charset="0"/>
              </a:rPr>
              <a:t> are priority 1 (highest priority).</a:t>
            </a:r>
          </a:p>
          <a:p>
            <a:pPr lvl="4" defTabSz="685800">
              <a:buClr>
                <a:srgbClr val="536A82"/>
              </a:buClr>
              <a:buFont typeface="Arial" panose="020B0604020202020204" pitchFamily="34" charset="0"/>
              <a:buChar char="•"/>
              <a:defRPr/>
            </a:pPr>
            <a:r>
              <a:rPr lang="en-US" sz="1500" b="1">
                <a:solidFill>
                  <a:srgbClr val="3B495B"/>
                </a:solidFill>
                <a:latin typeface="Arial" panose="020B0604020202020204" pitchFamily="34" charset="0"/>
                <a:cs typeface="Arial" panose="020B0604020202020204" pitchFamily="34" charset="0"/>
              </a:rPr>
              <a:t>14</a:t>
            </a:r>
            <a:r>
              <a:rPr lang="en-US" sz="1500">
                <a:solidFill>
                  <a:srgbClr val="3B495B"/>
                </a:solidFill>
                <a:latin typeface="Arial" panose="020B0604020202020204" pitchFamily="34" charset="0"/>
                <a:cs typeface="Arial" panose="020B0604020202020204" pitchFamily="34" charset="0"/>
              </a:rPr>
              <a:t> are priority 2 (high priority).</a:t>
            </a:r>
          </a:p>
          <a:p>
            <a:pPr lvl="4" defTabSz="685800">
              <a:buClr>
                <a:srgbClr val="536A82"/>
              </a:buClr>
              <a:buFont typeface="Arial" panose="020B0604020202020204" pitchFamily="34" charset="0"/>
              <a:buChar char="•"/>
              <a:defRPr/>
            </a:pPr>
            <a:r>
              <a:rPr lang="en-US" sz="1500" b="1">
                <a:solidFill>
                  <a:srgbClr val="3B495B"/>
                </a:solidFill>
                <a:latin typeface="Arial" panose="020B0604020202020204" pitchFamily="34" charset="0"/>
                <a:cs typeface="Arial" panose="020B0604020202020204" pitchFamily="34" charset="0"/>
              </a:rPr>
              <a:t>12</a:t>
            </a:r>
            <a:r>
              <a:rPr lang="en-US" sz="1500">
                <a:solidFill>
                  <a:srgbClr val="3B495B"/>
                </a:solidFill>
                <a:latin typeface="Arial" panose="020B0604020202020204" pitchFamily="34" charset="0"/>
                <a:cs typeface="Arial" panose="020B0604020202020204" pitchFamily="34" charset="0"/>
              </a:rPr>
              <a:t> are priority 3 (low priority).</a:t>
            </a:r>
          </a:p>
          <a:p>
            <a:pPr marL="731502" lvl="4" indent="0">
              <a:buNone/>
            </a:pPr>
            <a:endParaRPr lang="en-US" sz="1500">
              <a:solidFill>
                <a:srgbClr val="3B495B"/>
              </a:solidFill>
              <a:latin typeface="Arial" panose="020B0604020202020204" pitchFamily="34" charset="0"/>
              <a:cs typeface="Arial" panose="020B0604020202020204" pitchFamily="34" charset="0"/>
            </a:endParaRPr>
          </a:p>
          <a:p>
            <a:pPr lvl="4">
              <a:lnSpc>
                <a:spcPct val="150000"/>
              </a:lnSpc>
              <a:buFont typeface="Arial" panose="020B0604020202020204" pitchFamily="34" charset="0"/>
              <a:buChar char="•"/>
            </a:pPr>
            <a:endParaRPr lang="en-US" sz="1650" b="1">
              <a:latin typeface="Arial" panose="020B0604020202020204" pitchFamily="34" charset="0"/>
              <a:cs typeface="Arial" panose="020B0604020202020204" pitchFamily="34" charset="0"/>
            </a:endParaRPr>
          </a:p>
          <a:p>
            <a:pPr marL="731502" lvl="4" indent="0">
              <a:lnSpc>
                <a:spcPct val="150000"/>
              </a:lnSpc>
              <a:buNone/>
            </a:pPr>
            <a:r>
              <a:rPr lang="en-US" sz="1800">
                <a:solidFill>
                  <a:srgbClr val="3B495B"/>
                </a:solidFill>
                <a:latin typeface="Arial" panose="020B0604020202020204" pitchFamily="34" charset="0"/>
                <a:cs typeface="Arial" panose="020B0604020202020204" pitchFamily="34" charset="0"/>
              </a:rPr>
              <a:t>	</a:t>
            </a:r>
            <a:endParaRPr lang="en-US" sz="1500">
              <a:latin typeface="Arial" panose="020B0604020202020204" pitchFamily="34" charset="0"/>
              <a:cs typeface="Arial" panose="020B0604020202020204" pitchFamily="34" charset="0"/>
            </a:endParaRPr>
          </a:p>
          <a:p>
            <a:pPr lvl="3">
              <a:lnSpc>
                <a:spcPct val="150000"/>
              </a:lnSpc>
              <a:buFont typeface="Arial" panose="020B0604020202020204" pitchFamily="34" charset="0"/>
              <a:buChar char="•"/>
            </a:pPr>
            <a:endParaRPr lang="en-US">
              <a:latin typeface="Arial" panose="020B0604020202020204" pitchFamily="34" charset="0"/>
              <a:cs typeface="Arial" panose="020B0604020202020204" pitchFamily="34" charset="0"/>
            </a:endParaRPr>
          </a:p>
          <a:p>
            <a:pPr marL="182876" lvl="1" indent="0">
              <a:buNone/>
            </a:pPr>
            <a:endParaRPr lang="en-US">
              <a:latin typeface="Arial" panose="020B0604020202020204" pitchFamily="34" charset="0"/>
              <a:cs typeface="Arial" panose="020B0604020202020204" pitchFamily="34" charset="0"/>
            </a:endParaRPr>
          </a:p>
          <a:p>
            <a:endParaRPr lang="en-US">
              <a:latin typeface="Arial" panose="020B0604020202020204" pitchFamily="34" charset="0"/>
              <a:cs typeface="Arial" panose="020B0604020202020204" pitchFamily="34" charset="0"/>
            </a:endParaRPr>
          </a:p>
          <a:p>
            <a:endParaRPr lang="en-US"/>
          </a:p>
          <a:p>
            <a:pPr marL="182876" lvl="1" indent="0">
              <a:buNone/>
            </a:pPr>
            <a:endParaRPr lang="en-US"/>
          </a:p>
        </p:txBody>
      </p:sp>
      <p:sp>
        <p:nvSpPr>
          <p:cNvPr id="6" name="TextBox 7">
            <a:extLst>
              <a:ext uri="{FF2B5EF4-FFF2-40B4-BE49-F238E27FC236}">
                <a16:creationId xmlns:a16="http://schemas.microsoft.com/office/drawing/2014/main" id="{0FD229F6-F0AE-291C-BA6B-5BE9BAEB3E84}"/>
              </a:ext>
              <a:ext uri="{C183D7F6-B498-43B3-948B-1728B52AA6E4}">
                <adec:decorative xmlns:adec="http://schemas.microsoft.com/office/drawing/2017/decorative" val="1"/>
              </a:ext>
            </a:extLst>
          </p:cNvPr>
          <p:cNvSpPr txBox="1"/>
          <p:nvPr/>
        </p:nvSpPr>
        <p:spPr>
          <a:xfrm>
            <a:off x="8547870" y="4668064"/>
            <a:ext cx="360996" cy="300082"/>
          </a:xfrm>
          <a:prstGeom prst="rect">
            <a:avLst/>
          </a:prstGeom>
          <a:noFill/>
        </p:spPr>
        <p:txBody>
          <a:bodyPr wrap="none" lIns="91440" tIns="45720" rIns="91440" bIns="45720" rtlCol="0" anchor="t">
            <a:spAutoFit/>
          </a:bodyPr>
          <a:lstStyle>
            <a:defPPr>
              <a:defRPr lang="en-US"/>
            </a:defPPr>
            <a:lvl1pPr algn="l" rtl="0" eaLnBrk="0" fontAlgn="base" hangingPunct="0">
              <a:spcBef>
                <a:spcPct val="0"/>
              </a:spcBef>
              <a:spcAft>
                <a:spcPct val="0"/>
              </a:spcAft>
              <a:defRPr kern="1200">
                <a:solidFill>
                  <a:schemeClr val="tx1"/>
                </a:solidFill>
                <a:latin typeface="Myriad Web Pro" panose="020B0503030403020204" pitchFamily="34" charset="0"/>
                <a:ea typeface="+mn-ea"/>
                <a:cs typeface="+mn-cs"/>
              </a:defRPr>
            </a:lvl1pPr>
            <a:lvl2pPr marL="457200" algn="l" rtl="0" eaLnBrk="0" fontAlgn="base" hangingPunct="0">
              <a:spcBef>
                <a:spcPct val="0"/>
              </a:spcBef>
              <a:spcAft>
                <a:spcPct val="0"/>
              </a:spcAft>
              <a:defRPr kern="1200">
                <a:solidFill>
                  <a:schemeClr val="tx1"/>
                </a:solidFill>
                <a:latin typeface="Myriad Web Pro" panose="020B0503030403020204" pitchFamily="34" charset="0"/>
                <a:ea typeface="+mn-ea"/>
                <a:cs typeface="+mn-cs"/>
              </a:defRPr>
            </a:lvl2pPr>
            <a:lvl3pPr marL="914400" algn="l" rtl="0" eaLnBrk="0" fontAlgn="base" hangingPunct="0">
              <a:spcBef>
                <a:spcPct val="0"/>
              </a:spcBef>
              <a:spcAft>
                <a:spcPct val="0"/>
              </a:spcAft>
              <a:defRPr kern="1200">
                <a:solidFill>
                  <a:schemeClr val="tx1"/>
                </a:solidFill>
                <a:latin typeface="Myriad Web Pro" panose="020B0503030403020204" pitchFamily="34" charset="0"/>
                <a:ea typeface="+mn-ea"/>
                <a:cs typeface="+mn-cs"/>
              </a:defRPr>
            </a:lvl3pPr>
            <a:lvl4pPr marL="1371600" algn="l" rtl="0" eaLnBrk="0" fontAlgn="base" hangingPunct="0">
              <a:spcBef>
                <a:spcPct val="0"/>
              </a:spcBef>
              <a:spcAft>
                <a:spcPct val="0"/>
              </a:spcAft>
              <a:defRPr kern="1200">
                <a:solidFill>
                  <a:schemeClr val="tx1"/>
                </a:solidFill>
                <a:latin typeface="Myriad Web Pro" panose="020B0503030403020204" pitchFamily="34" charset="0"/>
                <a:ea typeface="+mn-ea"/>
                <a:cs typeface="+mn-cs"/>
              </a:defRPr>
            </a:lvl4pPr>
            <a:lvl5pPr marL="1828800" algn="l" rtl="0" eaLnBrk="0" fontAlgn="base" hangingPunct="0">
              <a:spcBef>
                <a:spcPct val="0"/>
              </a:spcBef>
              <a:spcAft>
                <a:spcPct val="0"/>
              </a:spcAft>
              <a:defRPr kern="1200">
                <a:solidFill>
                  <a:schemeClr val="tx1"/>
                </a:solidFill>
                <a:latin typeface="Myriad Web Pro" panose="020B0503030403020204" pitchFamily="34" charset="0"/>
                <a:ea typeface="+mn-ea"/>
                <a:cs typeface="+mn-cs"/>
              </a:defRPr>
            </a:lvl5pPr>
            <a:lvl6pPr marL="2286000" algn="l" defTabSz="914400" rtl="0" eaLnBrk="1" latinLnBrk="0" hangingPunct="1">
              <a:defRPr kern="1200">
                <a:solidFill>
                  <a:schemeClr val="tx1"/>
                </a:solidFill>
                <a:latin typeface="Myriad Web Pro" panose="020B0503030403020204" pitchFamily="34" charset="0"/>
                <a:ea typeface="+mn-ea"/>
                <a:cs typeface="+mn-cs"/>
              </a:defRPr>
            </a:lvl6pPr>
            <a:lvl7pPr marL="2743200" algn="l" defTabSz="914400" rtl="0" eaLnBrk="1" latinLnBrk="0" hangingPunct="1">
              <a:defRPr kern="1200">
                <a:solidFill>
                  <a:schemeClr val="tx1"/>
                </a:solidFill>
                <a:latin typeface="Myriad Web Pro" panose="020B0503030403020204" pitchFamily="34" charset="0"/>
                <a:ea typeface="+mn-ea"/>
                <a:cs typeface="+mn-cs"/>
              </a:defRPr>
            </a:lvl7pPr>
            <a:lvl8pPr marL="3200400" algn="l" defTabSz="914400" rtl="0" eaLnBrk="1" latinLnBrk="0" hangingPunct="1">
              <a:defRPr kern="1200">
                <a:solidFill>
                  <a:schemeClr val="tx1"/>
                </a:solidFill>
                <a:latin typeface="Myriad Web Pro" panose="020B0503030403020204" pitchFamily="34" charset="0"/>
                <a:ea typeface="+mn-ea"/>
                <a:cs typeface="+mn-cs"/>
              </a:defRPr>
            </a:lvl8pPr>
            <a:lvl9pPr marL="3657600" algn="l" defTabSz="914400" rtl="0" eaLnBrk="1" latinLnBrk="0" hangingPunct="1">
              <a:defRPr kern="1200">
                <a:solidFill>
                  <a:schemeClr val="tx1"/>
                </a:solidFill>
                <a:latin typeface="Myriad Web Pro" panose="020B0503030403020204" pitchFamily="34" charset="0"/>
                <a:ea typeface="+mn-ea"/>
                <a:cs typeface="+mn-cs"/>
              </a:defRPr>
            </a:lvl9pPr>
          </a:lstStyle>
          <a:p>
            <a:pPr defTabSz="685800"/>
            <a:r>
              <a:rPr lang="en-US" sz="1350">
                <a:solidFill>
                  <a:srgbClr val="000000"/>
                </a:solidFill>
                <a:latin typeface="Calibri"/>
                <a:cs typeface="Calibri"/>
              </a:rPr>
              <a:t>11</a:t>
            </a:r>
            <a:endParaRPr lang="en-US" sz="1350">
              <a:solidFill>
                <a:srgbClr val="000000"/>
              </a:solidFill>
              <a:latin typeface="Calibri" panose="020F0502020204030204" pitchFamily="34" charset="0"/>
              <a:cs typeface="Calibri"/>
            </a:endParaRPr>
          </a:p>
        </p:txBody>
      </p:sp>
    </p:spTree>
    <p:extLst>
      <p:ext uri="{BB962C8B-B14F-4D97-AF65-F5344CB8AC3E}">
        <p14:creationId xmlns:p14="http://schemas.microsoft.com/office/powerpoint/2010/main" val="332463106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2547B7-ABB2-6637-3E1A-1D71DD8B74F9}"/>
              </a:ext>
            </a:extLst>
          </p:cNvPr>
          <p:cNvSpPr>
            <a:spLocks noGrp="1"/>
          </p:cNvSpPr>
          <p:nvPr>
            <p:ph type="title"/>
          </p:nvPr>
        </p:nvSpPr>
        <p:spPr>
          <a:xfrm>
            <a:off x="702445" y="1960933"/>
            <a:ext cx="7986574" cy="871538"/>
          </a:xfrm>
        </p:spPr>
        <p:txBody>
          <a:bodyPr>
            <a:normAutofit/>
          </a:bodyPr>
          <a:lstStyle/>
          <a:p>
            <a:pPr algn="ctr"/>
            <a:r>
              <a:rPr lang="en-US"/>
              <a:t>Measles MMG Repeating Groups</a:t>
            </a:r>
          </a:p>
        </p:txBody>
      </p:sp>
    </p:spTree>
    <p:extLst>
      <p:ext uri="{BB962C8B-B14F-4D97-AF65-F5344CB8AC3E}">
        <p14:creationId xmlns:p14="http://schemas.microsoft.com/office/powerpoint/2010/main" val="30558202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08EEA3-9B16-2BB0-ED26-80941E03B815}"/>
              </a:ext>
            </a:extLst>
          </p:cNvPr>
          <p:cNvSpPr>
            <a:spLocks noGrp="1"/>
          </p:cNvSpPr>
          <p:nvPr>
            <p:ph type="title"/>
          </p:nvPr>
        </p:nvSpPr>
        <p:spPr/>
        <p:txBody>
          <a:bodyPr/>
          <a:lstStyle/>
          <a:p>
            <a:pPr algn="ctr"/>
            <a:r>
              <a:rPr lang="en-US"/>
              <a:t>Repeating Groups</a:t>
            </a:r>
          </a:p>
        </p:txBody>
      </p:sp>
      <p:sp>
        <p:nvSpPr>
          <p:cNvPr id="3" name="Content Placeholder 2">
            <a:extLst>
              <a:ext uri="{FF2B5EF4-FFF2-40B4-BE49-F238E27FC236}">
                <a16:creationId xmlns:a16="http://schemas.microsoft.com/office/drawing/2014/main" id="{E018706F-D172-8FCD-DB95-0293750D9F25}"/>
              </a:ext>
            </a:extLst>
          </p:cNvPr>
          <p:cNvSpPr>
            <a:spLocks noGrp="1"/>
          </p:cNvSpPr>
          <p:nvPr>
            <p:ph idx="1"/>
          </p:nvPr>
        </p:nvSpPr>
        <p:spPr>
          <a:xfrm>
            <a:off x="427246" y="481891"/>
            <a:ext cx="9148440" cy="4345256"/>
          </a:xfrm>
        </p:spPr>
        <p:txBody>
          <a:bodyPr/>
          <a:lstStyle/>
          <a:p>
            <a:pPr marL="731502" lvl="4" indent="0">
              <a:buNone/>
            </a:pPr>
            <a:endParaRPr lang="en-US" sz="1650" b="1" u="sng">
              <a:latin typeface="Calibri" panose="020F0502020204030204" pitchFamily="34" charset="0"/>
              <a:cs typeface="Calibri" panose="020F0502020204030204" pitchFamily="34" charset="0"/>
            </a:endParaRPr>
          </a:p>
          <a:p>
            <a:pPr lvl="4">
              <a:lnSpc>
                <a:spcPct val="200000"/>
              </a:lnSpc>
              <a:buFont typeface="Wingdings" panose="05000000000000000000" pitchFamily="2" charset="2"/>
              <a:buChar char="q"/>
            </a:pPr>
            <a:r>
              <a:rPr lang="en-US" sz="1500" b="1">
                <a:latin typeface="Arial" panose="020B0604020202020204" pitchFamily="34" charset="0"/>
                <a:cs typeface="Arial" panose="020B0604020202020204" pitchFamily="34" charset="0"/>
              </a:rPr>
              <a:t> </a:t>
            </a:r>
            <a:r>
              <a:rPr lang="en-US" sz="1650" b="1" u="sng">
                <a:latin typeface="Arial" panose="020B0604020202020204" pitchFamily="34" charset="0"/>
                <a:cs typeface="Arial" panose="020B0604020202020204" pitchFamily="34" charset="0"/>
              </a:rPr>
              <a:t>Signs and Symptoms</a:t>
            </a:r>
          </a:p>
          <a:p>
            <a:pPr lvl="7"/>
            <a:r>
              <a:rPr lang="en-US">
                <a:latin typeface="Arial" panose="020B0604020202020204" pitchFamily="34" charset="0"/>
                <a:cs typeface="Arial" panose="020B0604020202020204" pitchFamily="34" charset="0"/>
              </a:rPr>
              <a:t>Signs and Symptoms (56831-1)</a:t>
            </a:r>
          </a:p>
          <a:p>
            <a:pPr lvl="7"/>
            <a:r>
              <a:rPr lang="en-US">
                <a:latin typeface="Arial" panose="020B0604020202020204" pitchFamily="34" charset="0"/>
                <a:cs typeface="Arial" panose="020B0604020202020204" pitchFamily="34" charset="0"/>
              </a:rPr>
              <a:t>Signs and Symptoms Indicator (INV919)</a:t>
            </a:r>
          </a:p>
          <a:p>
            <a:pPr lvl="4">
              <a:lnSpc>
                <a:spcPct val="200000"/>
              </a:lnSpc>
              <a:buFont typeface="Wingdings" panose="05000000000000000000" pitchFamily="2" charset="2"/>
              <a:buChar char="q"/>
            </a:pPr>
            <a:r>
              <a:rPr lang="en-US" sz="1500" b="1">
                <a:latin typeface="Arial" panose="020B0604020202020204" pitchFamily="34" charset="0"/>
                <a:cs typeface="Arial" panose="020B0604020202020204" pitchFamily="34" charset="0"/>
              </a:rPr>
              <a:t> </a:t>
            </a:r>
            <a:r>
              <a:rPr lang="en-US" sz="1650" b="1" u="sng">
                <a:latin typeface="Arial" panose="020B0604020202020204" pitchFamily="34" charset="0"/>
                <a:cs typeface="Arial" panose="020B0604020202020204" pitchFamily="34" charset="0"/>
              </a:rPr>
              <a:t>Complications</a:t>
            </a:r>
          </a:p>
          <a:p>
            <a:pPr lvl="7"/>
            <a:r>
              <a:rPr lang="en-US">
                <a:latin typeface="Arial" panose="020B0604020202020204" pitchFamily="34" charset="0"/>
                <a:cs typeface="Arial" panose="020B0604020202020204" pitchFamily="34" charset="0"/>
              </a:rPr>
              <a:t>Type of Complication (67187-5)</a:t>
            </a:r>
          </a:p>
          <a:p>
            <a:pPr lvl="7"/>
            <a:r>
              <a:rPr lang="en-US">
                <a:latin typeface="Arial" panose="020B0604020202020204" pitchFamily="34" charset="0"/>
                <a:cs typeface="Arial" panose="020B0604020202020204" pitchFamily="34" charset="0"/>
              </a:rPr>
              <a:t>Type of Complications Indicator (INV920)</a:t>
            </a:r>
          </a:p>
          <a:p>
            <a:pPr lvl="4">
              <a:lnSpc>
                <a:spcPct val="200000"/>
              </a:lnSpc>
              <a:buFont typeface="Wingdings" panose="05000000000000000000" pitchFamily="2" charset="2"/>
              <a:buChar char="q"/>
            </a:pPr>
            <a:r>
              <a:rPr lang="en-US" sz="1500" b="1">
                <a:latin typeface="Arial" panose="020B0604020202020204" pitchFamily="34" charset="0"/>
                <a:cs typeface="Arial" panose="020B0604020202020204" pitchFamily="34" charset="0"/>
              </a:rPr>
              <a:t> </a:t>
            </a:r>
            <a:r>
              <a:rPr lang="en-US" sz="1650" b="1" u="sng">
                <a:latin typeface="Arial" panose="020B0604020202020204" pitchFamily="34" charset="0"/>
                <a:cs typeface="Arial" panose="020B0604020202020204" pitchFamily="34" charset="0"/>
              </a:rPr>
              <a:t>Travel History</a:t>
            </a:r>
          </a:p>
          <a:p>
            <a:pPr lvl="7"/>
            <a:r>
              <a:rPr lang="en-US">
                <a:latin typeface="Arial" panose="020B0604020202020204" pitchFamily="34" charset="0"/>
                <a:cs typeface="Arial" panose="020B0604020202020204" pitchFamily="34" charset="0"/>
              </a:rPr>
              <a:t>International Destination(s) of Recent Travel (82764-2)</a:t>
            </a:r>
          </a:p>
          <a:p>
            <a:pPr lvl="7"/>
            <a:r>
              <a:rPr lang="en-US">
                <a:latin typeface="Arial" panose="020B0604020202020204" pitchFamily="34" charset="0"/>
                <a:cs typeface="Arial" panose="020B0604020202020204" pitchFamily="34" charset="0"/>
              </a:rPr>
              <a:t>Date of Return from Travel (TRAVEL08)</a:t>
            </a:r>
          </a:p>
          <a:p>
            <a:pPr lvl="4">
              <a:lnSpc>
                <a:spcPct val="200000"/>
              </a:lnSpc>
              <a:buFont typeface="Wingdings" panose="05000000000000000000" pitchFamily="2" charset="2"/>
              <a:buChar char="q"/>
            </a:pPr>
            <a:r>
              <a:rPr lang="en-US" sz="1500" b="1">
                <a:latin typeface="Arial" panose="020B0604020202020204" pitchFamily="34" charset="0"/>
                <a:cs typeface="Arial" panose="020B0604020202020204" pitchFamily="34" charset="0"/>
              </a:rPr>
              <a:t> </a:t>
            </a:r>
            <a:r>
              <a:rPr lang="en-US" sz="1650" b="1" u="sng">
                <a:latin typeface="Arial" panose="020B0604020202020204" pitchFamily="34" charset="0"/>
                <a:cs typeface="Arial" panose="020B0604020202020204" pitchFamily="34" charset="0"/>
              </a:rPr>
              <a:t>Industry and Occupation</a:t>
            </a:r>
          </a:p>
          <a:p>
            <a:pPr lvl="7"/>
            <a:r>
              <a:rPr lang="en-US">
                <a:latin typeface="Arial" panose="020B0604020202020204" pitchFamily="34" charset="0"/>
                <a:cs typeface="Arial" panose="020B0604020202020204" pitchFamily="34" charset="0"/>
              </a:rPr>
              <a:t>Current Occupation (85658-3)</a:t>
            </a:r>
          </a:p>
          <a:p>
            <a:pPr lvl="7"/>
            <a:r>
              <a:rPr lang="en-US">
                <a:latin typeface="Arial" panose="020B0604020202020204" pitchFamily="34" charset="0"/>
                <a:cs typeface="Arial" panose="020B0604020202020204" pitchFamily="34" charset="0"/>
              </a:rPr>
              <a:t>Current Occupation Standardized (85659-1)</a:t>
            </a:r>
          </a:p>
          <a:p>
            <a:pPr lvl="7"/>
            <a:r>
              <a:rPr lang="en-US">
                <a:latin typeface="Arial" panose="020B0604020202020204" pitchFamily="34" charset="0"/>
                <a:cs typeface="Arial" panose="020B0604020202020204" pitchFamily="34" charset="0"/>
              </a:rPr>
              <a:t>Current Industry (85078-4)</a:t>
            </a:r>
          </a:p>
          <a:p>
            <a:pPr lvl="7"/>
            <a:r>
              <a:rPr lang="en-US">
                <a:latin typeface="Arial" panose="020B0604020202020204" pitchFamily="34" charset="0"/>
                <a:cs typeface="Arial" panose="020B0604020202020204" pitchFamily="34" charset="0"/>
              </a:rPr>
              <a:t>Current Industry Standardized (85657-5)</a:t>
            </a:r>
          </a:p>
          <a:p>
            <a:endParaRPr lang="en-US"/>
          </a:p>
        </p:txBody>
      </p:sp>
      <p:sp>
        <p:nvSpPr>
          <p:cNvPr id="4" name="TextBox 7">
            <a:extLst>
              <a:ext uri="{FF2B5EF4-FFF2-40B4-BE49-F238E27FC236}">
                <a16:creationId xmlns:a16="http://schemas.microsoft.com/office/drawing/2014/main" id="{0FD229F6-F0AE-291C-BA6B-5BE9BAEB3E84}"/>
              </a:ext>
            </a:extLst>
          </p:cNvPr>
          <p:cNvSpPr txBox="1"/>
          <p:nvPr/>
        </p:nvSpPr>
        <p:spPr>
          <a:xfrm>
            <a:off x="8547870" y="4668064"/>
            <a:ext cx="360996" cy="300082"/>
          </a:xfrm>
          <a:prstGeom prst="rect">
            <a:avLst/>
          </a:prstGeom>
          <a:noFill/>
        </p:spPr>
        <p:txBody>
          <a:bodyPr wrap="none" lIns="91440" tIns="45720" rIns="91440" bIns="45720" rtlCol="0" anchor="t">
            <a:spAutoFit/>
          </a:bodyPr>
          <a:lstStyle>
            <a:defPPr>
              <a:defRPr lang="en-US"/>
            </a:defPPr>
            <a:lvl1pPr algn="l" rtl="0" eaLnBrk="0" fontAlgn="base" hangingPunct="0">
              <a:spcBef>
                <a:spcPct val="0"/>
              </a:spcBef>
              <a:spcAft>
                <a:spcPct val="0"/>
              </a:spcAft>
              <a:defRPr kern="1200">
                <a:solidFill>
                  <a:schemeClr val="tx1"/>
                </a:solidFill>
                <a:latin typeface="Myriad Web Pro" panose="020B0503030403020204" pitchFamily="34" charset="0"/>
                <a:ea typeface="+mn-ea"/>
                <a:cs typeface="+mn-cs"/>
              </a:defRPr>
            </a:lvl1pPr>
            <a:lvl2pPr marL="457200" algn="l" rtl="0" eaLnBrk="0" fontAlgn="base" hangingPunct="0">
              <a:spcBef>
                <a:spcPct val="0"/>
              </a:spcBef>
              <a:spcAft>
                <a:spcPct val="0"/>
              </a:spcAft>
              <a:defRPr kern="1200">
                <a:solidFill>
                  <a:schemeClr val="tx1"/>
                </a:solidFill>
                <a:latin typeface="Myriad Web Pro" panose="020B0503030403020204" pitchFamily="34" charset="0"/>
                <a:ea typeface="+mn-ea"/>
                <a:cs typeface="+mn-cs"/>
              </a:defRPr>
            </a:lvl2pPr>
            <a:lvl3pPr marL="914400" algn="l" rtl="0" eaLnBrk="0" fontAlgn="base" hangingPunct="0">
              <a:spcBef>
                <a:spcPct val="0"/>
              </a:spcBef>
              <a:spcAft>
                <a:spcPct val="0"/>
              </a:spcAft>
              <a:defRPr kern="1200">
                <a:solidFill>
                  <a:schemeClr val="tx1"/>
                </a:solidFill>
                <a:latin typeface="Myriad Web Pro" panose="020B0503030403020204" pitchFamily="34" charset="0"/>
                <a:ea typeface="+mn-ea"/>
                <a:cs typeface="+mn-cs"/>
              </a:defRPr>
            </a:lvl3pPr>
            <a:lvl4pPr marL="1371600" algn="l" rtl="0" eaLnBrk="0" fontAlgn="base" hangingPunct="0">
              <a:spcBef>
                <a:spcPct val="0"/>
              </a:spcBef>
              <a:spcAft>
                <a:spcPct val="0"/>
              </a:spcAft>
              <a:defRPr kern="1200">
                <a:solidFill>
                  <a:schemeClr val="tx1"/>
                </a:solidFill>
                <a:latin typeface="Myriad Web Pro" panose="020B0503030403020204" pitchFamily="34" charset="0"/>
                <a:ea typeface="+mn-ea"/>
                <a:cs typeface="+mn-cs"/>
              </a:defRPr>
            </a:lvl4pPr>
            <a:lvl5pPr marL="1828800" algn="l" rtl="0" eaLnBrk="0" fontAlgn="base" hangingPunct="0">
              <a:spcBef>
                <a:spcPct val="0"/>
              </a:spcBef>
              <a:spcAft>
                <a:spcPct val="0"/>
              </a:spcAft>
              <a:defRPr kern="1200">
                <a:solidFill>
                  <a:schemeClr val="tx1"/>
                </a:solidFill>
                <a:latin typeface="Myriad Web Pro" panose="020B0503030403020204" pitchFamily="34" charset="0"/>
                <a:ea typeface="+mn-ea"/>
                <a:cs typeface="+mn-cs"/>
              </a:defRPr>
            </a:lvl5pPr>
            <a:lvl6pPr marL="2286000" algn="l" defTabSz="914400" rtl="0" eaLnBrk="1" latinLnBrk="0" hangingPunct="1">
              <a:defRPr kern="1200">
                <a:solidFill>
                  <a:schemeClr val="tx1"/>
                </a:solidFill>
                <a:latin typeface="Myriad Web Pro" panose="020B0503030403020204" pitchFamily="34" charset="0"/>
                <a:ea typeface="+mn-ea"/>
                <a:cs typeface="+mn-cs"/>
              </a:defRPr>
            </a:lvl6pPr>
            <a:lvl7pPr marL="2743200" algn="l" defTabSz="914400" rtl="0" eaLnBrk="1" latinLnBrk="0" hangingPunct="1">
              <a:defRPr kern="1200">
                <a:solidFill>
                  <a:schemeClr val="tx1"/>
                </a:solidFill>
                <a:latin typeface="Myriad Web Pro" panose="020B0503030403020204" pitchFamily="34" charset="0"/>
                <a:ea typeface="+mn-ea"/>
                <a:cs typeface="+mn-cs"/>
              </a:defRPr>
            </a:lvl7pPr>
            <a:lvl8pPr marL="3200400" algn="l" defTabSz="914400" rtl="0" eaLnBrk="1" latinLnBrk="0" hangingPunct="1">
              <a:defRPr kern="1200">
                <a:solidFill>
                  <a:schemeClr val="tx1"/>
                </a:solidFill>
                <a:latin typeface="Myriad Web Pro" panose="020B0503030403020204" pitchFamily="34" charset="0"/>
                <a:ea typeface="+mn-ea"/>
                <a:cs typeface="+mn-cs"/>
              </a:defRPr>
            </a:lvl8pPr>
            <a:lvl9pPr marL="3657600" algn="l" defTabSz="914400" rtl="0" eaLnBrk="1" latinLnBrk="0" hangingPunct="1">
              <a:defRPr kern="1200">
                <a:solidFill>
                  <a:schemeClr val="tx1"/>
                </a:solidFill>
                <a:latin typeface="Myriad Web Pro" panose="020B0503030403020204" pitchFamily="34" charset="0"/>
                <a:ea typeface="+mn-ea"/>
                <a:cs typeface="+mn-cs"/>
              </a:defRPr>
            </a:lvl9pPr>
          </a:lstStyle>
          <a:p>
            <a:pPr defTabSz="685800"/>
            <a:r>
              <a:rPr lang="en-US" sz="1350">
                <a:solidFill>
                  <a:srgbClr val="000000"/>
                </a:solidFill>
                <a:latin typeface="Calibri"/>
                <a:cs typeface="Calibri"/>
              </a:rPr>
              <a:t>13</a:t>
            </a:r>
            <a:endParaRPr lang="en-US" sz="1350">
              <a:solidFill>
                <a:srgbClr val="000000"/>
              </a:solidFill>
              <a:latin typeface="Calibri" panose="020F0502020204030204" pitchFamily="34" charset="0"/>
              <a:cs typeface="Calibri"/>
            </a:endParaRPr>
          </a:p>
        </p:txBody>
      </p:sp>
    </p:spTree>
    <p:extLst>
      <p:ext uri="{BB962C8B-B14F-4D97-AF65-F5344CB8AC3E}">
        <p14:creationId xmlns:p14="http://schemas.microsoft.com/office/powerpoint/2010/main" val="341447051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DA7C6F96-6A00-C2C5-4DE7-53C20E71D125}"/>
              </a:ext>
            </a:extLst>
          </p:cNvPr>
          <p:cNvSpPr>
            <a:spLocks noGrp="1"/>
          </p:cNvSpPr>
          <p:nvPr>
            <p:ph sz="quarter" idx="14"/>
          </p:nvPr>
        </p:nvSpPr>
        <p:spPr>
          <a:xfrm>
            <a:off x="1079970" y="912971"/>
            <a:ext cx="6648261" cy="4286250"/>
          </a:xfrm>
        </p:spPr>
        <p:txBody>
          <a:bodyPr/>
          <a:lstStyle/>
          <a:p>
            <a:pPr>
              <a:buFont typeface="Wingdings" panose="05000000000000000000" pitchFamily="2" charset="2"/>
              <a:buChar char="q"/>
            </a:pPr>
            <a:r>
              <a:rPr lang="en-US" sz="2100" b="1">
                <a:latin typeface="Arial" panose="020B0604020202020204" pitchFamily="34" charset="0"/>
                <a:cs typeface="Arial" panose="020B0604020202020204" pitchFamily="34" charset="0"/>
              </a:rPr>
              <a:t> </a:t>
            </a:r>
            <a:r>
              <a:rPr lang="en-US" b="1" u="sng">
                <a:latin typeface="Arial" panose="020B0604020202020204" pitchFamily="34" charset="0"/>
                <a:cs typeface="Arial" panose="020B0604020202020204" pitchFamily="34" charset="0"/>
              </a:rPr>
              <a:t>Epidemiology Laboratory</a:t>
            </a:r>
          </a:p>
          <a:p>
            <a:pPr marL="182876" lvl="1" indent="0">
              <a:buNone/>
            </a:pPr>
            <a:endParaRPr lang="en-US" sz="1500">
              <a:latin typeface="Calibri" panose="020F0502020204030204" pitchFamily="34" charset="0"/>
              <a:cs typeface="Calibri" panose="020F0502020204030204" pitchFamily="34" charset="0"/>
            </a:endParaRPr>
          </a:p>
          <a:p>
            <a:pPr lvl="5"/>
            <a:r>
              <a:rPr lang="en-US" sz="1500">
                <a:latin typeface="Arial" panose="020B0604020202020204" pitchFamily="34" charset="0"/>
                <a:cs typeface="Arial" panose="020B0604020202020204" pitchFamily="34" charset="0"/>
              </a:rPr>
              <a:t>Test Type </a:t>
            </a:r>
            <a:r>
              <a:rPr lang="en-US" sz="1200">
                <a:latin typeface="Arial" panose="020B0604020202020204" pitchFamily="34" charset="0"/>
                <a:cs typeface="Arial" panose="020B0604020202020204" pitchFamily="34" charset="0"/>
              </a:rPr>
              <a:t>(INV290)</a:t>
            </a:r>
          </a:p>
          <a:p>
            <a:pPr lvl="5"/>
            <a:r>
              <a:rPr lang="en-US" sz="1500">
                <a:latin typeface="Arial" panose="020B0604020202020204" pitchFamily="34" charset="0"/>
                <a:cs typeface="Arial" panose="020B0604020202020204" pitchFamily="34" charset="0"/>
              </a:rPr>
              <a:t>Test Result </a:t>
            </a:r>
            <a:r>
              <a:rPr lang="en-US" sz="1200">
                <a:latin typeface="Arial" panose="020B0604020202020204" pitchFamily="34" charset="0"/>
                <a:cs typeface="Arial" panose="020B0604020202020204" pitchFamily="34" charset="0"/>
              </a:rPr>
              <a:t>(INV291)</a:t>
            </a:r>
          </a:p>
          <a:p>
            <a:pPr lvl="5"/>
            <a:r>
              <a:rPr lang="en-US" sz="1500">
                <a:latin typeface="Arial" panose="020B0604020202020204" pitchFamily="34" charset="0"/>
                <a:cs typeface="Arial" panose="020B0604020202020204" pitchFamily="34" charset="0"/>
              </a:rPr>
              <a:t>Test Result Quantitative </a:t>
            </a:r>
            <a:r>
              <a:rPr lang="en-US" sz="1200">
                <a:latin typeface="Arial" panose="020B0604020202020204" pitchFamily="34" charset="0"/>
                <a:cs typeface="Arial" panose="020B0604020202020204" pitchFamily="34" charset="0"/>
              </a:rPr>
              <a:t>(LAB628)</a:t>
            </a:r>
          </a:p>
          <a:p>
            <a:pPr lvl="5"/>
            <a:r>
              <a:rPr lang="en-US" sz="1500">
                <a:latin typeface="Arial" panose="020B0604020202020204" pitchFamily="34" charset="0"/>
                <a:cs typeface="Arial" panose="020B0604020202020204" pitchFamily="34" charset="0"/>
              </a:rPr>
              <a:t>Result Units </a:t>
            </a:r>
            <a:r>
              <a:rPr lang="en-US" sz="1200">
                <a:latin typeface="Arial" panose="020B0604020202020204" pitchFamily="34" charset="0"/>
                <a:cs typeface="Arial" panose="020B0604020202020204" pitchFamily="34" charset="0"/>
              </a:rPr>
              <a:t>(LAB115)</a:t>
            </a:r>
          </a:p>
          <a:p>
            <a:pPr lvl="5"/>
            <a:r>
              <a:rPr lang="en-US" sz="1500">
                <a:latin typeface="Arial" panose="020B0604020202020204" pitchFamily="34" charset="0"/>
                <a:cs typeface="Arial" panose="020B0604020202020204" pitchFamily="34" charset="0"/>
              </a:rPr>
              <a:t>Genotype Sequence </a:t>
            </a:r>
            <a:r>
              <a:rPr lang="en-US" sz="1200">
                <a:latin typeface="Arial" panose="020B0604020202020204" pitchFamily="34" charset="0"/>
                <a:cs typeface="Arial" panose="020B0604020202020204" pitchFamily="34" charset="0"/>
              </a:rPr>
              <a:t>(60422-3)</a:t>
            </a:r>
          </a:p>
          <a:p>
            <a:pPr lvl="5"/>
            <a:r>
              <a:rPr lang="en-US" sz="1500">
                <a:latin typeface="Arial" panose="020B0604020202020204" pitchFamily="34" charset="0"/>
                <a:cs typeface="Arial" panose="020B0604020202020204" pitchFamily="34" charset="0"/>
              </a:rPr>
              <a:t>Specimen Type </a:t>
            </a:r>
            <a:r>
              <a:rPr lang="en-US" sz="1200">
                <a:latin typeface="Arial" panose="020B0604020202020204" pitchFamily="34" charset="0"/>
                <a:cs typeface="Arial" panose="020B0604020202020204" pitchFamily="34" charset="0"/>
              </a:rPr>
              <a:t>(66746-9) </a:t>
            </a:r>
          </a:p>
          <a:p>
            <a:pPr lvl="5"/>
            <a:r>
              <a:rPr lang="en-US" sz="1500">
                <a:latin typeface="Arial" panose="020B0604020202020204" pitchFamily="34" charset="0"/>
                <a:cs typeface="Arial" panose="020B0604020202020204" pitchFamily="34" charset="0"/>
              </a:rPr>
              <a:t>Specimen Source </a:t>
            </a:r>
            <a:r>
              <a:rPr lang="en-US" sz="1200">
                <a:latin typeface="Arial" panose="020B0604020202020204" pitchFamily="34" charset="0"/>
                <a:cs typeface="Arial" panose="020B0604020202020204" pitchFamily="34" charset="0"/>
              </a:rPr>
              <a:t>(31208-2)</a:t>
            </a:r>
          </a:p>
          <a:p>
            <a:pPr lvl="5"/>
            <a:r>
              <a:rPr lang="en-US" sz="1500">
                <a:latin typeface="Arial" panose="020B0604020202020204" pitchFamily="34" charset="0"/>
                <a:cs typeface="Arial" panose="020B0604020202020204" pitchFamily="34" charset="0"/>
              </a:rPr>
              <a:t>Specimen Collection Date/Time </a:t>
            </a:r>
            <a:r>
              <a:rPr lang="en-US" sz="1200">
                <a:latin typeface="Arial" panose="020B0604020202020204" pitchFamily="34" charset="0"/>
                <a:cs typeface="Arial" panose="020B0604020202020204" pitchFamily="34" charset="0"/>
              </a:rPr>
              <a:t>(68963-8)</a:t>
            </a:r>
          </a:p>
          <a:p>
            <a:pPr lvl="5"/>
            <a:r>
              <a:rPr lang="en-US" sz="1500">
                <a:latin typeface="Arial" panose="020B0604020202020204" pitchFamily="34" charset="0"/>
                <a:cs typeface="Arial" panose="020B0604020202020204" pitchFamily="34" charset="0"/>
              </a:rPr>
              <a:t>Specimen Analyzed Date/Time </a:t>
            </a:r>
            <a:r>
              <a:rPr lang="en-US" sz="1200">
                <a:latin typeface="Arial" panose="020B0604020202020204" pitchFamily="34" charset="0"/>
                <a:cs typeface="Arial" panose="020B0604020202020204" pitchFamily="34" charset="0"/>
              </a:rPr>
              <a:t>(45375-3)</a:t>
            </a:r>
          </a:p>
          <a:p>
            <a:pPr lvl="5"/>
            <a:r>
              <a:rPr lang="en-US" sz="1500">
                <a:latin typeface="Arial" panose="020B0604020202020204" pitchFamily="34" charset="0"/>
                <a:cs typeface="Arial" panose="020B0604020202020204" pitchFamily="34" charset="0"/>
              </a:rPr>
              <a:t>Date Specimen Sent to CDC </a:t>
            </a:r>
            <a:r>
              <a:rPr lang="en-US" sz="1200">
                <a:latin typeface="Arial" panose="020B0604020202020204" pitchFamily="34" charset="0"/>
                <a:cs typeface="Arial" panose="020B0604020202020204" pitchFamily="34" charset="0"/>
              </a:rPr>
              <a:t>(85930-6)</a:t>
            </a:r>
          </a:p>
          <a:p>
            <a:pPr lvl="5"/>
            <a:r>
              <a:rPr lang="en-US" sz="1500">
                <a:latin typeface="Arial" panose="020B0604020202020204" pitchFamily="34" charset="0"/>
                <a:cs typeface="Arial" panose="020B0604020202020204" pitchFamily="34" charset="0"/>
              </a:rPr>
              <a:t>Performing Laboratory Type </a:t>
            </a:r>
            <a:r>
              <a:rPr lang="en-US" sz="1200">
                <a:latin typeface="Arial" panose="020B0604020202020204" pitchFamily="34" charset="0"/>
                <a:cs typeface="Arial" panose="020B0604020202020204" pitchFamily="34" charset="0"/>
              </a:rPr>
              <a:t>(82771-7)</a:t>
            </a:r>
          </a:p>
          <a:p>
            <a:pPr lvl="5"/>
            <a:r>
              <a:rPr lang="en-US" sz="1500">
                <a:latin typeface="Arial" panose="020B0604020202020204" pitchFamily="34" charset="0"/>
                <a:cs typeface="Arial" panose="020B0604020202020204" pitchFamily="34" charset="0"/>
              </a:rPr>
              <a:t>VPD Lab Message Reference Laboratory </a:t>
            </a:r>
            <a:r>
              <a:rPr lang="en-US" sz="1200">
                <a:latin typeface="Arial" panose="020B0604020202020204" pitchFamily="34" charset="0"/>
                <a:cs typeface="Arial" panose="020B0604020202020204" pitchFamily="34" charset="0"/>
              </a:rPr>
              <a:t>(LAB143)</a:t>
            </a:r>
          </a:p>
          <a:p>
            <a:pPr lvl="5"/>
            <a:r>
              <a:rPr lang="en-US" sz="1500">
                <a:latin typeface="Arial" panose="020B0604020202020204" pitchFamily="34" charset="0"/>
                <a:cs typeface="Arial" panose="020B0604020202020204" pitchFamily="34" charset="0"/>
              </a:rPr>
              <a:t>VPD Lab Message Patient Identifier </a:t>
            </a:r>
            <a:r>
              <a:rPr lang="en-US" sz="1200">
                <a:latin typeface="Arial" panose="020B0604020202020204" pitchFamily="34" charset="0"/>
                <a:cs typeface="Arial" panose="020B0604020202020204" pitchFamily="34" charset="0"/>
              </a:rPr>
              <a:t>(LAB598)</a:t>
            </a:r>
          </a:p>
          <a:p>
            <a:pPr lvl="5"/>
            <a:r>
              <a:rPr lang="en-US" sz="1500">
                <a:latin typeface="Arial" panose="020B0604020202020204" pitchFamily="34" charset="0"/>
                <a:cs typeface="Arial" panose="020B0604020202020204" pitchFamily="34" charset="0"/>
              </a:rPr>
              <a:t>VPD Lab Message Specimen Identifier </a:t>
            </a:r>
            <a:r>
              <a:rPr lang="en-US" sz="1200">
                <a:latin typeface="Arial" panose="020B0604020202020204" pitchFamily="34" charset="0"/>
                <a:cs typeface="Arial" panose="020B0604020202020204" pitchFamily="34" charset="0"/>
              </a:rPr>
              <a:t>(LAB125)</a:t>
            </a:r>
          </a:p>
          <a:p>
            <a:endParaRPr lang="en-US"/>
          </a:p>
        </p:txBody>
      </p:sp>
      <p:sp>
        <p:nvSpPr>
          <p:cNvPr id="3" name="Title 2">
            <a:extLst>
              <a:ext uri="{FF2B5EF4-FFF2-40B4-BE49-F238E27FC236}">
                <a16:creationId xmlns:a16="http://schemas.microsoft.com/office/drawing/2014/main" id="{9D38CC9F-DE38-0330-F0F7-DDC6A6683F51}"/>
              </a:ext>
            </a:extLst>
          </p:cNvPr>
          <p:cNvSpPr>
            <a:spLocks noGrp="1"/>
          </p:cNvSpPr>
          <p:nvPr>
            <p:ph type="title"/>
          </p:nvPr>
        </p:nvSpPr>
        <p:spPr/>
        <p:txBody>
          <a:bodyPr>
            <a:normAutofit/>
          </a:bodyPr>
          <a:lstStyle/>
          <a:p>
            <a:pPr algn="ctr"/>
            <a:r>
              <a:rPr lang="en-US"/>
              <a:t>Repeating Groups, continued</a:t>
            </a:r>
          </a:p>
        </p:txBody>
      </p:sp>
      <p:sp>
        <p:nvSpPr>
          <p:cNvPr id="4" name="Text Placeholder 3">
            <a:extLst>
              <a:ext uri="{FF2B5EF4-FFF2-40B4-BE49-F238E27FC236}">
                <a16:creationId xmlns:a16="http://schemas.microsoft.com/office/drawing/2014/main" id="{2743FD13-735B-71AA-978F-C932515C8DB3}"/>
              </a:ext>
            </a:extLst>
          </p:cNvPr>
          <p:cNvSpPr>
            <a:spLocks noGrp="1"/>
          </p:cNvSpPr>
          <p:nvPr>
            <p:ph type="body" sz="quarter" idx="13"/>
          </p:nvPr>
        </p:nvSpPr>
        <p:spPr>
          <a:xfrm>
            <a:off x="342900" y="5143501"/>
            <a:ext cx="8435340" cy="413147"/>
          </a:xfrm>
        </p:spPr>
        <p:txBody>
          <a:bodyPr/>
          <a:lstStyle/>
          <a:p>
            <a:r>
              <a:rPr lang="en-US" b="1"/>
              <a:t>		</a:t>
            </a:r>
          </a:p>
        </p:txBody>
      </p:sp>
      <p:sp>
        <p:nvSpPr>
          <p:cNvPr id="6" name="TextBox 7">
            <a:extLst>
              <a:ext uri="{FF2B5EF4-FFF2-40B4-BE49-F238E27FC236}">
                <a16:creationId xmlns:a16="http://schemas.microsoft.com/office/drawing/2014/main" id="{0FD229F6-F0AE-291C-BA6B-5BE9BAEB3E84}"/>
              </a:ext>
            </a:extLst>
          </p:cNvPr>
          <p:cNvSpPr txBox="1"/>
          <p:nvPr/>
        </p:nvSpPr>
        <p:spPr>
          <a:xfrm>
            <a:off x="8547870" y="4668064"/>
            <a:ext cx="360996" cy="300082"/>
          </a:xfrm>
          <a:prstGeom prst="rect">
            <a:avLst/>
          </a:prstGeom>
          <a:noFill/>
        </p:spPr>
        <p:txBody>
          <a:bodyPr wrap="none" lIns="91440" tIns="45720" rIns="91440" bIns="45720" rtlCol="0" anchor="t">
            <a:spAutoFit/>
          </a:bodyPr>
          <a:lstStyle>
            <a:defPPr>
              <a:defRPr lang="en-US"/>
            </a:defPPr>
            <a:lvl1pPr algn="l" rtl="0" eaLnBrk="0" fontAlgn="base" hangingPunct="0">
              <a:spcBef>
                <a:spcPct val="0"/>
              </a:spcBef>
              <a:spcAft>
                <a:spcPct val="0"/>
              </a:spcAft>
              <a:defRPr kern="1200">
                <a:solidFill>
                  <a:schemeClr val="tx1"/>
                </a:solidFill>
                <a:latin typeface="Myriad Web Pro" panose="020B0503030403020204" pitchFamily="34" charset="0"/>
                <a:ea typeface="+mn-ea"/>
                <a:cs typeface="+mn-cs"/>
              </a:defRPr>
            </a:lvl1pPr>
            <a:lvl2pPr marL="457200" algn="l" rtl="0" eaLnBrk="0" fontAlgn="base" hangingPunct="0">
              <a:spcBef>
                <a:spcPct val="0"/>
              </a:spcBef>
              <a:spcAft>
                <a:spcPct val="0"/>
              </a:spcAft>
              <a:defRPr kern="1200">
                <a:solidFill>
                  <a:schemeClr val="tx1"/>
                </a:solidFill>
                <a:latin typeface="Myriad Web Pro" panose="020B0503030403020204" pitchFamily="34" charset="0"/>
                <a:ea typeface="+mn-ea"/>
                <a:cs typeface="+mn-cs"/>
              </a:defRPr>
            </a:lvl2pPr>
            <a:lvl3pPr marL="914400" algn="l" rtl="0" eaLnBrk="0" fontAlgn="base" hangingPunct="0">
              <a:spcBef>
                <a:spcPct val="0"/>
              </a:spcBef>
              <a:spcAft>
                <a:spcPct val="0"/>
              </a:spcAft>
              <a:defRPr kern="1200">
                <a:solidFill>
                  <a:schemeClr val="tx1"/>
                </a:solidFill>
                <a:latin typeface="Myriad Web Pro" panose="020B0503030403020204" pitchFamily="34" charset="0"/>
                <a:ea typeface="+mn-ea"/>
                <a:cs typeface="+mn-cs"/>
              </a:defRPr>
            </a:lvl3pPr>
            <a:lvl4pPr marL="1371600" algn="l" rtl="0" eaLnBrk="0" fontAlgn="base" hangingPunct="0">
              <a:spcBef>
                <a:spcPct val="0"/>
              </a:spcBef>
              <a:spcAft>
                <a:spcPct val="0"/>
              </a:spcAft>
              <a:defRPr kern="1200">
                <a:solidFill>
                  <a:schemeClr val="tx1"/>
                </a:solidFill>
                <a:latin typeface="Myriad Web Pro" panose="020B0503030403020204" pitchFamily="34" charset="0"/>
                <a:ea typeface="+mn-ea"/>
                <a:cs typeface="+mn-cs"/>
              </a:defRPr>
            </a:lvl4pPr>
            <a:lvl5pPr marL="1828800" algn="l" rtl="0" eaLnBrk="0" fontAlgn="base" hangingPunct="0">
              <a:spcBef>
                <a:spcPct val="0"/>
              </a:spcBef>
              <a:spcAft>
                <a:spcPct val="0"/>
              </a:spcAft>
              <a:defRPr kern="1200">
                <a:solidFill>
                  <a:schemeClr val="tx1"/>
                </a:solidFill>
                <a:latin typeface="Myriad Web Pro" panose="020B0503030403020204" pitchFamily="34" charset="0"/>
                <a:ea typeface="+mn-ea"/>
                <a:cs typeface="+mn-cs"/>
              </a:defRPr>
            </a:lvl5pPr>
            <a:lvl6pPr marL="2286000" algn="l" defTabSz="914400" rtl="0" eaLnBrk="1" latinLnBrk="0" hangingPunct="1">
              <a:defRPr kern="1200">
                <a:solidFill>
                  <a:schemeClr val="tx1"/>
                </a:solidFill>
                <a:latin typeface="Myriad Web Pro" panose="020B0503030403020204" pitchFamily="34" charset="0"/>
                <a:ea typeface="+mn-ea"/>
                <a:cs typeface="+mn-cs"/>
              </a:defRPr>
            </a:lvl6pPr>
            <a:lvl7pPr marL="2743200" algn="l" defTabSz="914400" rtl="0" eaLnBrk="1" latinLnBrk="0" hangingPunct="1">
              <a:defRPr kern="1200">
                <a:solidFill>
                  <a:schemeClr val="tx1"/>
                </a:solidFill>
                <a:latin typeface="Myriad Web Pro" panose="020B0503030403020204" pitchFamily="34" charset="0"/>
                <a:ea typeface="+mn-ea"/>
                <a:cs typeface="+mn-cs"/>
              </a:defRPr>
            </a:lvl7pPr>
            <a:lvl8pPr marL="3200400" algn="l" defTabSz="914400" rtl="0" eaLnBrk="1" latinLnBrk="0" hangingPunct="1">
              <a:defRPr kern="1200">
                <a:solidFill>
                  <a:schemeClr val="tx1"/>
                </a:solidFill>
                <a:latin typeface="Myriad Web Pro" panose="020B0503030403020204" pitchFamily="34" charset="0"/>
                <a:ea typeface="+mn-ea"/>
                <a:cs typeface="+mn-cs"/>
              </a:defRPr>
            </a:lvl8pPr>
            <a:lvl9pPr marL="3657600" algn="l" defTabSz="914400" rtl="0" eaLnBrk="1" latinLnBrk="0" hangingPunct="1">
              <a:defRPr kern="1200">
                <a:solidFill>
                  <a:schemeClr val="tx1"/>
                </a:solidFill>
                <a:latin typeface="Myriad Web Pro" panose="020B0503030403020204" pitchFamily="34" charset="0"/>
                <a:ea typeface="+mn-ea"/>
                <a:cs typeface="+mn-cs"/>
              </a:defRPr>
            </a:lvl9pPr>
          </a:lstStyle>
          <a:p>
            <a:pPr defTabSz="685800"/>
            <a:r>
              <a:rPr lang="en-US" sz="1350">
                <a:solidFill>
                  <a:srgbClr val="000000"/>
                </a:solidFill>
                <a:latin typeface="Calibri"/>
                <a:cs typeface="Calibri"/>
              </a:rPr>
              <a:t>14</a:t>
            </a:r>
            <a:endParaRPr lang="en-US" sz="1350">
              <a:solidFill>
                <a:srgbClr val="000000"/>
              </a:solidFill>
              <a:latin typeface="Calibri" panose="020F0502020204030204" pitchFamily="34" charset="0"/>
              <a:cs typeface="Calibri"/>
            </a:endParaRPr>
          </a:p>
        </p:txBody>
      </p:sp>
    </p:spTree>
    <p:extLst>
      <p:ext uri="{BB962C8B-B14F-4D97-AF65-F5344CB8AC3E}">
        <p14:creationId xmlns:p14="http://schemas.microsoft.com/office/powerpoint/2010/main" val="362295436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0C604FD3-7A89-EC40-3659-35A06CD97AA5}"/>
              </a:ext>
            </a:extLst>
          </p:cNvPr>
          <p:cNvSpPr>
            <a:spLocks noGrp="1"/>
          </p:cNvSpPr>
          <p:nvPr>
            <p:ph sz="quarter" idx="14"/>
          </p:nvPr>
        </p:nvSpPr>
        <p:spPr>
          <a:xfrm>
            <a:off x="751789" y="989896"/>
            <a:ext cx="7759438" cy="3641636"/>
          </a:xfrm>
        </p:spPr>
        <p:txBody>
          <a:bodyPr/>
          <a:lstStyle/>
          <a:p>
            <a:pPr lvl="3">
              <a:buFont typeface="Wingdings" panose="05000000000000000000" pitchFamily="2" charset="2"/>
              <a:buChar char="q"/>
            </a:pPr>
            <a:r>
              <a:rPr lang="en-US" sz="1800" b="1">
                <a:latin typeface="Arial" panose="020B0604020202020204" pitchFamily="34" charset="0"/>
                <a:cs typeface="Arial" panose="020B0604020202020204" pitchFamily="34" charset="0"/>
              </a:rPr>
              <a:t> </a:t>
            </a:r>
            <a:r>
              <a:rPr lang="en-US" sz="1800" b="1" u="sng">
                <a:latin typeface="Arial" panose="020B0604020202020204" pitchFamily="34" charset="0"/>
                <a:cs typeface="Arial" panose="020B0604020202020204" pitchFamily="34" charset="0"/>
              </a:rPr>
              <a:t>Vaccine History</a:t>
            </a:r>
          </a:p>
          <a:p>
            <a:pPr marL="1371600" lvl="8" indent="0">
              <a:buNone/>
            </a:pPr>
            <a:endParaRPr lang="en-US" sz="1050">
              <a:latin typeface="Arial" panose="020B0604020202020204" pitchFamily="34" charset="0"/>
              <a:cs typeface="Arial" panose="020B0604020202020204" pitchFamily="34" charset="0"/>
            </a:endParaRPr>
          </a:p>
          <a:p>
            <a:pPr lvl="8"/>
            <a:r>
              <a:rPr lang="en-US" sz="1500">
                <a:latin typeface="Arial" panose="020B0604020202020204" pitchFamily="34" charset="0"/>
                <a:cs typeface="Arial" panose="020B0604020202020204" pitchFamily="34" charset="0"/>
              </a:rPr>
              <a:t>Vaccine Type </a:t>
            </a:r>
            <a:r>
              <a:rPr lang="en-US" sz="1275">
                <a:latin typeface="Arial" panose="020B0604020202020204" pitchFamily="34" charset="0"/>
                <a:cs typeface="Arial" panose="020B0604020202020204" pitchFamily="34" charset="0"/>
              </a:rPr>
              <a:t>(30956-7)</a:t>
            </a:r>
          </a:p>
          <a:p>
            <a:pPr lvl="8"/>
            <a:r>
              <a:rPr lang="en-US" sz="1500">
                <a:latin typeface="Arial" panose="020B0604020202020204" pitchFamily="34" charset="0"/>
                <a:cs typeface="Arial" panose="020B0604020202020204" pitchFamily="34" charset="0"/>
              </a:rPr>
              <a:t>Vaccine Administered Date </a:t>
            </a:r>
            <a:r>
              <a:rPr lang="en-US" sz="1275">
                <a:latin typeface="Arial" panose="020B0604020202020204" pitchFamily="34" charset="0"/>
                <a:cs typeface="Arial" panose="020B0604020202020204" pitchFamily="34" charset="0"/>
              </a:rPr>
              <a:t>(30952-6)</a:t>
            </a:r>
          </a:p>
          <a:p>
            <a:pPr lvl="8"/>
            <a:r>
              <a:rPr lang="en-US" sz="1500">
                <a:latin typeface="Arial" panose="020B0604020202020204" pitchFamily="34" charset="0"/>
                <a:cs typeface="Arial" panose="020B0604020202020204" pitchFamily="34" charset="0"/>
              </a:rPr>
              <a:t>Vaccine Dose Number </a:t>
            </a:r>
            <a:r>
              <a:rPr lang="en-US" sz="1275">
                <a:latin typeface="Arial" panose="020B0604020202020204" pitchFamily="34" charset="0"/>
                <a:cs typeface="Arial" panose="020B0604020202020204" pitchFamily="34" charset="0"/>
              </a:rPr>
              <a:t>(30973-2)</a:t>
            </a:r>
          </a:p>
          <a:p>
            <a:pPr lvl="8"/>
            <a:r>
              <a:rPr lang="en-US" sz="1500">
                <a:latin typeface="Arial" panose="020B0604020202020204" pitchFamily="34" charset="0"/>
                <a:cs typeface="Arial" panose="020B0604020202020204" pitchFamily="34" charset="0"/>
              </a:rPr>
              <a:t>Vaccine Manufacturer </a:t>
            </a:r>
            <a:r>
              <a:rPr lang="en-US" sz="1275">
                <a:latin typeface="Arial" panose="020B0604020202020204" pitchFamily="34" charset="0"/>
                <a:cs typeface="Arial" panose="020B0604020202020204" pitchFamily="34" charset="0"/>
              </a:rPr>
              <a:t>(30957-5)</a:t>
            </a:r>
          </a:p>
          <a:p>
            <a:pPr lvl="8"/>
            <a:r>
              <a:rPr lang="en-US" sz="1500">
                <a:latin typeface="Arial" panose="020B0604020202020204" pitchFamily="34" charset="0"/>
                <a:cs typeface="Arial" panose="020B0604020202020204" pitchFamily="34" charset="0"/>
              </a:rPr>
              <a:t>Vaccine Lot Number </a:t>
            </a:r>
            <a:r>
              <a:rPr lang="en-US" sz="1275">
                <a:latin typeface="Arial" panose="020B0604020202020204" pitchFamily="34" charset="0"/>
                <a:cs typeface="Arial" panose="020B0604020202020204" pitchFamily="34" charset="0"/>
              </a:rPr>
              <a:t>(30959-1)</a:t>
            </a:r>
          </a:p>
          <a:p>
            <a:pPr lvl="8"/>
            <a:r>
              <a:rPr lang="en-US" sz="1500">
                <a:latin typeface="Arial" panose="020B0604020202020204" pitchFamily="34" charset="0"/>
                <a:cs typeface="Arial" panose="020B0604020202020204" pitchFamily="34" charset="0"/>
              </a:rPr>
              <a:t>Vaccine Expiration Date </a:t>
            </a:r>
            <a:r>
              <a:rPr lang="en-US" sz="1275">
                <a:latin typeface="Arial" panose="020B0604020202020204" pitchFamily="34" charset="0"/>
                <a:cs typeface="Arial" panose="020B0604020202020204" pitchFamily="34" charset="0"/>
              </a:rPr>
              <a:t>(VAC109)</a:t>
            </a:r>
          </a:p>
          <a:p>
            <a:pPr lvl="8"/>
            <a:r>
              <a:rPr lang="en-US" sz="1500">
                <a:latin typeface="Arial" panose="020B0604020202020204" pitchFamily="34" charset="0"/>
                <a:cs typeface="Arial" panose="020B0604020202020204" pitchFamily="34" charset="0"/>
              </a:rPr>
              <a:t>National Drug Code </a:t>
            </a:r>
            <a:r>
              <a:rPr lang="en-US" sz="1275">
                <a:latin typeface="Arial" panose="020B0604020202020204" pitchFamily="34" charset="0"/>
                <a:cs typeface="Arial" panose="020B0604020202020204" pitchFamily="34" charset="0"/>
              </a:rPr>
              <a:t>(VAC153)</a:t>
            </a:r>
          </a:p>
          <a:p>
            <a:pPr lvl="8"/>
            <a:r>
              <a:rPr lang="en-US" sz="1500">
                <a:latin typeface="Arial" panose="020B0604020202020204" pitchFamily="34" charset="0"/>
                <a:cs typeface="Arial" panose="020B0604020202020204" pitchFamily="34" charset="0"/>
              </a:rPr>
              <a:t>Vaccination Record Identifier </a:t>
            </a:r>
            <a:r>
              <a:rPr lang="en-US" sz="1275">
                <a:latin typeface="Arial" panose="020B0604020202020204" pitchFamily="34" charset="0"/>
                <a:cs typeface="Arial" panose="020B0604020202020204" pitchFamily="34" charset="0"/>
              </a:rPr>
              <a:t>(VAC102)</a:t>
            </a:r>
          </a:p>
          <a:p>
            <a:pPr lvl="8"/>
            <a:r>
              <a:rPr lang="en-US" sz="1500">
                <a:latin typeface="Arial" panose="020B0604020202020204" pitchFamily="34" charset="0"/>
                <a:cs typeface="Arial" panose="020B0604020202020204" pitchFamily="34" charset="0"/>
              </a:rPr>
              <a:t>Vaccine Event Information Source </a:t>
            </a:r>
            <a:r>
              <a:rPr lang="en-US" sz="1275">
                <a:latin typeface="Arial" panose="020B0604020202020204" pitchFamily="34" charset="0"/>
                <a:cs typeface="Arial" panose="020B0604020202020204" pitchFamily="34" charset="0"/>
              </a:rPr>
              <a:t>(VAC147)</a:t>
            </a:r>
          </a:p>
          <a:p>
            <a:pPr marL="0" indent="0">
              <a:buNone/>
            </a:pPr>
            <a:endParaRPr lang="en-US" u="sng"/>
          </a:p>
        </p:txBody>
      </p:sp>
      <p:sp>
        <p:nvSpPr>
          <p:cNvPr id="3" name="Title 2">
            <a:extLst>
              <a:ext uri="{FF2B5EF4-FFF2-40B4-BE49-F238E27FC236}">
                <a16:creationId xmlns:a16="http://schemas.microsoft.com/office/drawing/2014/main" id="{444568EE-8432-C77A-ECB6-8AE59F7A30C5}"/>
              </a:ext>
            </a:extLst>
          </p:cNvPr>
          <p:cNvSpPr>
            <a:spLocks noGrp="1"/>
          </p:cNvSpPr>
          <p:nvPr>
            <p:ph type="title"/>
          </p:nvPr>
        </p:nvSpPr>
        <p:spPr/>
        <p:txBody>
          <a:bodyPr/>
          <a:lstStyle/>
          <a:p>
            <a:pPr algn="ctr"/>
            <a:r>
              <a:rPr lang="en-US"/>
              <a:t>Repeating Groups, continued</a:t>
            </a:r>
          </a:p>
        </p:txBody>
      </p:sp>
      <p:sp>
        <p:nvSpPr>
          <p:cNvPr id="4" name="TextBox 7">
            <a:extLst>
              <a:ext uri="{FF2B5EF4-FFF2-40B4-BE49-F238E27FC236}">
                <a16:creationId xmlns:a16="http://schemas.microsoft.com/office/drawing/2014/main" id="{0FD229F6-F0AE-291C-BA6B-5BE9BAEB3E84}"/>
              </a:ext>
            </a:extLst>
          </p:cNvPr>
          <p:cNvSpPr txBox="1"/>
          <p:nvPr/>
        </p:nvSpPr>
        <p:spPr>
          <a:xfrm>
            <a:off x="8547870" y="4668064"/>
            <a:ext cx="360996" cy="300082"/>
          </a:xfrm>
          <a:prstGeom prst="rect">
            <a:avLst/>
          </a:prstGeom>
          <a:noFill/>
        </p:spPr>
        <p:txBody>
          <a:bodyPr wrap="none" lIns="91440" tIns="45720" rIns="91440" bIns="45720" rtlCol="0" anchor="t">
            <a:spAutoFit/>
          </a:bodyPr>
          <a:lstStyle>
            <a:defPPr>
              <a:defRPr lang="en-US"/>
            </a:defPPr>
            <a:lvl1pPr algn="l" rtl="0" eaLnBrk="0" fontAlgn="base" hangingPunct="0">
              <a:spcBef>
                <a:spcPct val="0"/>
              </a:spcBef>
              <a:spcAft>
                <a:spcPct val="0"/>
              </a:spcAft>
              <a:defRPr kern="1200">
                <a:solidFill>
                  <a:schemeClr val="tx1"/>
                </a:solidFill>
                <a:latin typeface="Myriad Web Pro" panose="020B0503030403020204" pitchFamily="34" charset="0"/>
                <a:ea typeface="+mn-ea"/>
                <a:cs typeface="+mn-cs"/>
              </a:defRPr>
            </a:lvl1pPr>
            <a:lvl2pPr marL="457200" algn="l" rtl="0" eaLnBrk="0" fontAlgn="base" hangingPunct="0">
              <a:spcBef>
                <a:spcPct val="0"/>
              </a:spcBef>
              <a:spcAft>
                <a:spcPct val="0"/>
              </a:spcAft>
              <a:defRPr kern="1200">
                <a:solidFill>
                  <a:schemeClr val="tx1"/>
                </a:solidFill>
                <a:latin typeface="Myriad Web Pro" panose="020B0503030403020204" pitchFamily="34" charset="0"/>
                <a:ea typeface="+mn-ea"/>
                <a:cs typeface="+mn-cs"/>
              </a:defRPr>
            </a:lvl2pPr>
            <a:lvl3pPr marL="914400" algn="l" rtl="0" eaLnBrk="0" fontAlgn="base" hangingPunct="0">
              <a:spcBef>
                <a:spcPct val="0"/>
              </a:spcBef>
              <a:spcAft>
                <a:spcPct val="0"/>
              </a:spcAft>
              <a:defRPr kern="1200">
                <a:solidFill>
                  <a:schemeClr val="tx1"/>
                </a:solidFill>
                <a:latin typeface="Myriad Web Pro" panose="020B0503030403020204" pitchFamily="34" charset="0"/>
                <a:ea typeface="+mn-ea"/>
                <a:cs typeface="+mn-cs"/>
              </a:defRPr>
            </a:lvl3pPr>
            <a:lvl4pPr marL="1371600" algn="l" rtl="0" eaLnBrk="0" fontAlgn="base" hangingPunct="0">
              <a:spcBef>
                <a:spcPct val="0"/>
              </a:spcBef>
              <a:spcAft>
                <a:spcPct val="0"/>
              </a:spcAft>
              <a:defRPr kern="1200">
                <a:solidFill>
                  <a:schemeClr val="tx1"/>
                </a:solidFill>
                <a:latin typeface="Myriad Web Pro" panose="020B0503030403020204" pitchFamily="34" charset="0"/>
                <a:ea typeface="+mn-ea"/>
                <a:cs typeface="+mn-cs"/>
              </a:defRPr>
            </a:lvl4pPr>
            <a:lvl5pPr marL="1828800" algn="l" rtl="0" eaLnBrk="0" fontAlgn="base" hangingPunct="0">
              <a:spcBef>
                <a:spcPct val="0"/>
              </a:spcBef>
              <a:spcAft>
                <a:spcPct val="0"/>
              </a:spcAft>
              <a:defRPr kern="1200">
                <a:solidFill>
                  <a:schemeClr val="tx1"/>
                </a:solidFill>
                <a:latin typeface="Myriad Web Pro" panose="020B0503030403020204" pitchFamily="34" charset="0"/>
                <a:ea typeface="+mn-ea"/>
                <a:cs typeface="+mn-cs"/>
              </a:defRPr>
            </a:lvl5pPr>
            <a:lvl6pPr marL="2286000" algn="l" defTabSz="914400" rtl="0" eaLnBrk="1" latinLnBrk="0" hangingPunct="1">
              <a:defRPr kern="1200">
                <a:solidFill>
                  <a:schemeClr val="tx1"/>
                </a:solidFill>
                <a:latin typeface="Myriad Web Pro" panose="020B0503030403020204" pitchFamily="34" charset="0"/>
                <a:ea typeface="+mn-ea"/>
                <a:cs typeface="+mn-cs"/>
              </a:defRPr>
            </a:lvl6pPr>
            <a:lvl7pPr marL="2743200" algn="l" defTabSz="914400" rtl="0" eaLnBrk="1" latinLnBrk="0" hangingPunct="1">
              <a:defRPr kern="1200">
                <a:solidFill>
                  <a:schemeClr val="tx1"/>
                </a:solidFill>
                <a:latin typeface="Myriad Web Pro" panose="020B0503030403020204" pitchFamily="34" charset="0"/>
                <a:ea typeface="+mn-ea"/>
                <a:cs typeface="+mn-cs"/>
              </a:defRPr>
            </a:lvl7pPr>
            <a:lvl8pPr marL="3200400" algn="l" defTabSz="914400" rtl="0" eaLnBrk="1" latinLnBrk="0" hangingPunct="1">
              <a:defRPr kern="1200">
                <a:solidFill>
                  <a:schemeClr val="tx1"/>
                </a:solidFill>
                <a:latin typeface="Myriad Web Pro" panose="020B0503030403020204" pitchFamily="34" charset="0"/>
                <a:ea typeface="+mn-ea"/>
                <a:cs typeface="+mn-cs"/>
              </a:defRPr>
            </a:lvl8pPr>
            <a:lvl9pPr marL="3657600" algn="l" defTabSz="914400" rtl="0" eaLnBrk="1" latinLnBrk="0" hangingPunct="1">
              <a:defRPr kern="1200">
                <a:solidFill>
                  <a:schemeClr val="tx1"/>
                </a:solidFill>
                <a:latin typeface="Myriad Web Pro" panose="020B0503030403020204" pitchFamily="34" charset="0"/>
                <a:ea typeface="+mn-ea"/>
                <a:cs typeface="+mn-cs"/>
              </a:defRPr>
            </a:lvl9pPr>
          </a:lstStyle>
          <a:p>
            <a:pPr defTabSz="685800"/>
            <a:r>
              <a:rPr lang="en-US" sz="1350">
                <a:solidFill>
                  <a:srgbClr val="000000"/>
                </a:solidFill>
                <a:latin typeface="Calibri"/>
                <a:cs typeface="Calibri"/>
              </a:rPr>
              <a:t>15</a:t>
            </a:r>
            <a:endParaRPr lang="en-US" sz="1350">
              <a:solidFill>
                <a:srgbClr val="000000"/>
              </a:solidFill>
              <a:latin typeface="Calibri" panose="020F0502020204030204" pitchFamily="34" charset="0"/>
              <a:cs typeface="Calibri"/>
            </a:endParaRPr>
          </a:p>
        </p:txBody>
      </p:sp>
    </p:spTree>
    <p:extLst>
      <p:ext uri="{BB962C8B-B14F-4D97-AF65-F5344CB8AC3E}">
        <p14:creationId xmlns:p14="http://schemas.microsoft.com/office/powerpoint/2010/main" val="114816948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2547B7-ABB2-6637-3E1A-1D71DD8B74F9}"/>
              </a:ext>
            </a:extLst>
          </p:cNvPr>
          <p:cNvSpPr>
            <a:spLocks noGrp="1"/>
          </p:cNvSpPr>
          <p:nvPr>
            <p:ph type="title"/>
          </p:nvPr>
        </p:nvSpPr>
        <p:spPr>
          <a:xfrm>
            <a:off x="702445" y="1960933"/>
            <a:ext cx="7986574" cy="871538"/>
          </a:xfrm>
        </p:spPr>
        <p:txBody>
          <a:bodyPr>
            <a:normAutofit/>
          </a:bodyPr>
          <a:lstStyle/>
          <a:p>
            <a:pPr algn="ctr"/>
            <a:r>
              <a:rPr lang="en-US"/>
              <a:t>Measles MMG Non-Repeating Groups</a:t>
            </a:r>
          </a:p>
        </p:txBody>
      </p:sp>
    </p:spTree>
    <p:extLst>
      <p:ext uri="{BB962C8B-B14F-4D97-AF65-F5344CB8AC3E}">
        <p14:creationId xmlns:p14="http://schemas.microsoft.com/office/powerpoint/2010/main" val="189497377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88DDAA18-AC63-CD6B-9653-A36C13754619}"/>
              </a:ext>
            </a:extLst>
          </p:cNvPr>
          <p:cNvSpPr>
            <a:spLocks noGrp="1"/>
          </p:cNvSpPr>
          <p:nvPr>
            <p:ph sz="quarter" idx="14"/>
          </p:nvPr>
        </p:nvSpPr>
        <p:spPr>
          <a:xfrm>
            <a:off x="911615" y="932396"/>
            <a:ext cx="8435340" cy="3465909"/>
          </a:xfrm>
        </p:spPr>
        <p:txBody>
          <a:bodyPr/>
          <a:lstStyle/>
          <a:p>
            <a:pPr defTabSz="685800">
              <a:buClr>
                <a:srgbClr val="536A82"/>
              </a:buClr>
              <a:buFont typeface="Wingdings" panose="05000000000000000000" pitchFamily="2" charset="2"/>
              <a:buChar char="q"/>
              <a:defRPr/>
            </a:pPr>
            <a:r>
              <a:rPr lang="en-US" b="1">
                <a:solidFill>
                  <a:srgbClr val="3B495B"/>
                </a:solidFill>
                <a:latin typeface="Arial" panose="020B0604020202020204" pitchFamily="34" charset="0"/>
                <a:cs typeface="Arial" panose="020B0604020202020204" pitchFamily="34" charset="0"/>
              </a:rPr>
              <a:t> </a:t>
            </a:r>
            <a:r>
              <a:rPr lang="en-US" b="1" u="sng">
                <a:solidFill>
                  <a:srgbClr val="3B495B"/>
                </a:solidFill>
                <a:latin typeface="Arial" panose="020B0604020202020204" pitchFamily="34" charset="0"/>
                <a:cs typeface="Arial" panose="020B0604020202020204" pitchFamily="34" charset="0"/>
              </a:rPr>
              <a:t>Clinical Questions</a:t>
            </a:r>
          </a:p>
          <a:p>
            <a:pPr lvl="2" defTabSz="685800">
              <a:buClr>
                <a:srgbClr val="536A82"/>
              </a:buClr>
              <a:defRPr/>
            </a:pPr>
            <a:endParaRPr lang="en-US" sz="600">
              <a:solidFill>
                <a:srgbClr val="3B495B"/>
              </a:solidFill>
              <a:latin typeface="Arial" panose="020B0604020202020204" pitchFamily="34" charset="0"/>
              <a:cs typeface="Arial" panose="020B0604020202020204" pitchFamily="34" charset="0"/>
            </a:endParaRPr>
          </a:p>
          <a:p>
            <a:pPr lvl="3">
              <a:buClr>
                <a:srgbClr val="536A82"/>
              </a:buClr>
              <a:buFont typeface="Arial" pitchFamily="34" charset="0"/>
              <a:buChar char="•"/>
              <a:defRPr/>
            </a:pPr>
            <a:r>
              <a:rPr lang="en-US" sz="1500">
                <a:solidFill>
                  <a:srgbClr val="3B495B"/>
                </a:solidFill>
                <a:latin typeface="Arial" panose="020B0604020202020204" pitchFamily="34" charset="0"/>
                <a:cs typeface="Arial" panose="020B0604020202020204" pitchFamily="34" charset="0"/>
              </a:rPr>
              <a:t>Generalized Rash (</a:t>
            </a:r>
            <a:r>
              <a:rPr lang="en-US">
                <a:solidFill>
                  <a:srgbClr val="3B495B"/>
                </a:solidFill>
                <a:latin typeface="Arial" panose="020B0604020202020204" pitchFamily="34" charset="0"/>
                <a:cs typeface="Arial" panose="020B0604020202020204" pitchFamily="34" charset="0"/>
              </a:rPr>
              <a:t>725119006)</a:t>
            </a:r>
          </a:p>
          <a:p>
            <a:pPr lvl="3">
              <a:buClr>
                <a:srgbClr val="536A82"/>
              </a:buClr>
              <a:buFont typeface="Arial" pitchFamily="34" charset="0"/>
              <a:buChar char="•"/>
              <a:defRPr/>
            </a:pPr>
            <a:r>
              <a:rPr lang="en-US" sz="1500">
                <a:solidFill>
                  <a:srgbClr val="3B495B"/>
                </a:solidFill>
                <a:latin typeface="Arial" panose="020B0604020202020204" pitchFamily="34" charset="0"/>
                <a:cs typeface="Arial" panose="020B0604020202020204" pitchFamily="34" charset="0"/>
              </a:rPr>
              <a:t>Rash Onset Date </a:t>
            </a:r>
            <a:r>
              <a:rPr lang="en-US">
                <a:solidFill>
                  <a:srgbClr val="3B495B"/>
                </a:solidFill>
                <a:latin typeface="Arial" panose="020B0604020202020204" pitchFamily="34" charset="0"/>
                <a:cs typeface="Arial" panose="020B0604020202020204" pitchFamily="34" charset="0"/>
              </a:rPr>
              <a:t>(81268-5)</a:t>
            </a:r>
          </a:p>
          <a:p>
            <a:pPr lvl="3">
              <a:buClr>
                <a:srgbClr val="536A82"/>
              </a:buClr>
              <a:buFont typeface="Arial" pitchFamily="34" charset="0"/>
              <a:buChar char="•"/>
              <a:defRPr/>
            </a:pPr>
            <a:r>
              <a:rPr lang="en-US" sz="1500">
                <a:solidFill>
                  <a:srgbClr val="3B495B"/>
                </a:solidFill>
                <a:latin typeface="Arial" panose="020B0604020202020204" pitchFamily="34" charset="0"/>
                <a:cs typeface="Arial" panose="020B0604020202020204" pitchFamily="34" charset="0"/>
              </a:rPr>
              <a:t>Rash Duration </a:t>
            </a:r>
            <a:r>
              <a:rPr lang="en-US">
                <a:solidFill>
                  <a:srgbClr val="3B495B"/>
                </a:solidFill>
                <a:latin typeface="Arial" panose="020B0604020202020204" pitchFamily="34" charset="0"/>
                <a:cs typeface="Arial" panose="020B0604020202020204" pitchFamily="34" charset="0"/>
              </a:rPr>
              <a:t>(81269-3</a:t>
            </a:r>
            <a:r>
              <a:rPr lang="en-US" sz="1500">
                <a:solidFill>
                  <a:srgbClr val="3B495B"/>
                </a:solidFill>
                <a:latin typeface="Arial" panose="020B0604020202020204" pitchFamily="34" charset="0"/>
                <a:cs typeface="Arial" panose="020B0604020202020204" pitchFamily="34" charset="0"/>
              </a:rPr>
              <a:t>)</a:t>
            </a:r>
          </a:p>
          <a:p>
            <a:pPr lvl="3">
              <a:buClr>
                <a:srgbClr val="536A82"/>
              </a:buClr>
              <a:buFont typeface="Arial" pitchFamily="34" charset="0"/>
              <a:buChar char="•"/>
              <a:defRPr/>
            </a:pPr>
            <a:r>
              <a:rPr lang="en-US" sz="1500">
                <a:solidFill>
                  <a:srgbClr val="3B495B"/>
                </a:solidFill>
                <a:latin typeface="Arial" panose="020B0604020202020204" pitchFamily="34" charset="0"/>
                <a:cs typeface="Arial" panose="020B0604020202020204" pitchFamily="34" charset="0"/>
              </a:rPr>
              <a:t>Age at Rash Onset (</a:t>
            </a:r>
            <a:r>
              <a:rPr lang="en-US">
                <a:solidFill>
                  <a:srgbClr val="3B495B"/>
                </a:solidFill>
                <a:latin typeface="Arial" panose="020B0604020202020204" pitchFamily="34" charset="0"/>
                <a:cs typeface="Arial" panose="020B0604020202020204" pitchFamily="34" charset="0"/>
              </a:rPr>
              <a:t>85949-6)</a:t>
            </a:r>
          </a:p>
          <a:p>
            <a:pPr lvl="3">
              <a:buClr>
                <a:srgbClr val="536A82"/>
              </a:buClr>
              <a:buFont typeface="Arial" pitchFamily="34" charset="0"/>
              <a:buChar char="•"/>
              <a:defRPr/>
            </a:pPr>
            <a:r>
              <a:rPr lang="en-US" sz="1500">
                <a:solidFill>
                  <a:srgbClr val="3B495B"/>
                </a:solidFill>
                <a:latin typeface="Arial" panose="020B0604020202020204" pitchFamily="34" charset="0"/>
                <a:cs typeface="Arial" panose="020B0604020202020204" pitchFamily="34" charset="0"/>
              </a:rPr>
              <a:t>Age Type at Rash Onset </a:t>
            </a:r>
            <a:r>
              <a:rPr lang="en-US">
                <a:solidFill>
                  <a:srgbClr val="3B495B"/>
                </a:solidFill>
                <a:latin typeface="Arial" panose="020B0604020202020204" pitchFamily="34" charset="0"/>
                <a:cs typeface="Arial" panose="020B0604020202020204" pitchFamily="34" charset="0"/>
              </a:rPr>
              <a:t>(OBX-6 for 85949-6)</a:t>
            </a:r>
          </a:p>
          <a:p>
            <a:pPr lvl="3">
              <a:buClr>
                <a:srgbClr val="536A82"/>
              </a:buClr>
              <a:buFont typeface="Arial" pitchFamily="34" charset="0"/>
              <a:buChar char="•"/>
              <a:defRPr/>
            </a:pPr>
            <a:r>
              <a:rPr lang="en-US" sz="1500">
                <a:solidFill>
                  <a:srgbClr val="3B495B"/>
                </a:solidFill>
                <a:latin typeface="Arial" panose="020B0604020202020204" pitchFamily="34" charset="0"/>
                <a:cs typeface="Arial" panose="020B0604020202020204" pitchFamily="34" charset="0"/>
              </a:rPr>
              <a:t>Highest Measured Temperature </a:t>
            </a:r>
            <a:r>
              <a:rPr lang="en-US">
                <a:solidFill>
                  <a:srgbClr val="3B495B"/>
                </a:solidFill>
                <a:latin typeface="Arial" panose="020B0604020202020204" pitchFamily="34" charset="0"/>
                <a:cs typeface="Arial" panose="020B0604020202020204" pitchFamily="34" charset="0"/>
              </a:rPr>
              <a:t>(81265-1)</a:t>
            </a:r>
          </a:p>
          <a:p>
            <a:pPr lvl="3">
              <a:buClr>
                <a:srgbClr val="536A82"/>
              </a:buClr>
              <a:buFont typeface="Arial" pitchFamily="34" charset="0"/>
              <a:buChar char="•"/>
              <a:defRPr/>
            </a:pPr>
            <a:r>
              <a:rPr lang="en-US" sz="1500">
                <a:solidFill>
                  <a:srgbClr val="3B495B"/>
                </a:solidFill>
                <a:latin typeface="Arial" panose="020B0604020202020204" pitchFamily="34" charset="0"/>
                <a:cs typeface="Arial" panose="020B0604020202020204" pitchFamily="34" charset="0"/>
              </a:rPr>
              <a:t>Temperature Units </a:t>
            </a:r>
            <a:r>
              <a:rPr lang="en-US">
                <a:solidFill>
                  <a:srgbClr val="3B495B"/>
                </a:solidFill>
                <a:latin typeface="Arial" panose="020B0604020202020204" pitchFamily="34" charset="0"/>
                <a:cs typeface="Arial" panose="020B0604020202020204" pitchFamily="34" charset="0"/>
              </a:rPr>
              <a:t>(OBX-6 for 81265-1)</a:t>
            </a:r>
          </a:p>
          <a:p>
            <a:pPr lvl="3">
              <a:buClr>
                <a:srgbClr val="536A82"/>
              </a:buClr>
              <a:buFont typeface="Arial" pitchFamily="34" charset="0"/>
              <a:buChar char="•"/>
              <a:defRPr/>
            </a:pPr>
            <a:r>
              <a:rPr lang="en-US" sz="1500">
                <a:solidFill>
                  <a:srgbClr val="3B495B"/>
                </a:solidFill>
                <a:latin typeface="Arial" panose="020B0604020202020204" pitchFamily="34" charset="0"/>
                <a:cs typeface="Arial" panose="020B0604020202020204" pitchFamily="34" charset="0"/>
              </a:rPr>
              <a:t>Date of Fever Onset </a:t>
            </a:r>
            <a:r>
              <a:rPr lang="en-US">
                <a:solidFill>
                  <a:srgbClr val="3B495B"/>
                </a:solidFill>
                <a:latin typeface="Arial" panose="020B0604020202020204" pitchFamily="34" charset="0"/>
                <a:cs typeface="Arial" panose="020B0604020202020204" pitchFamily="34" charset="0"/>
              </a:rPr>
              <a:t>(81266-9)</a:t>
            </a:r>
          </a:p>
          <a:p>
            <a:pPr lvl="3">
              <a:buClr>
                <a:srgbClr val="536A82"/>
              </a:buClr>
              <a:buFont typeface="Arial" pitchFamily="34" charset="0"/>
              <a:buChar char="•"/>
              <a:defRPr/>
            </a:pPr>
            <a:r>
              <a:rPr lang="en-US" sz="1500">
                <a:solidFill>
                  <a:srgbClr val="3B495B"/>
                </a:solidFill>
                <a:latin typeface="Arial" panose="020B0604020202020204" pitchFamily="34" charset="0"/>
                <a:cs typeface="Arial" panose="020B0604020202020204" pitchFamily="34" charset="0"/>
              </a:rPr>
              <a:t>Chest X-ray for Pneumonia </a:t>
            </a:r>
            <a:r>
              <a:rPr lang="en-US">
                <a:solidFill>
                  <a:srgbClr val="3B495B"/>
                </a:solidFill>
                <a:latin typeface="Arial" panose="020B0604020202020204" pitchFamily="34" charset="0"/>
                <a:cs typeface="Arial" panose="020B0604020202020204" pitchFamily="34" charset="0"/>
              </a:rPr>
              <a:t>(INV923) </a:t>
            </a:r>
          </a:p>
          <a:p>
            <a:pPr lvl="2" defTabSz="685800">
              <a:buClr>
                <a:srgbClr val="536A82"/>
              </a:buClr>
              <a:defRPr/>
            </a:pPr>
            <a:endParaRPr lang="en-US" sz="1200">
              <a:solidFill>
                <a:srgbClr val="3B495B"/>
              </a:solidFill>
              <a:latin typeface="Arial" panose="020B0604020202020204" pitchFamily="34" charset="0"/>
              <a:cs typeface="Arial" panose="020B0604020202020204" pitchFamily="34" charset="0"/>
            </a:endParaRPr>
          </a:p>
          <a:p>
            <a:pPr defTabSz="685800">
              <a:buClr>
                <a:srgbClr val="536A82"/>
              </a:buClr>
              <a:buFont typeface="Wingdings" panose="05000000000000000000" pitchFamily="2" charset="2"/>
              <a:buChar char="q"/>
              <a:defRPr/>
            </a:pPr>
            <a:r>
              <a:rPr lang="en-US" b="1">
                <a:solidFill>
                  <a:srgbClr val="3B495B"/>
                </a:solidFill>
                <a:latin typeface="Arial" panose="020B0604020202020204" pitchFamily="34" charset="0"/>
                <a:cs typeface="Arial" panose="020B0604020202020204" pitchFamily="34" charset="0"/>
              </a:rPr>
              <a:t> </a:t>
            </a:r>
            <a:r>
              <a:rPr lang="en-US" b="1" u="sng">
                <a:solidFill>
                  <a:srgbClr val="3B495B"/>
                </a:solidFill>
                <a:latin typeface="Arial" panose="020B0604020202020204" pitchFamily="34" charset="0"/>
                <a:cs typeface="Arial" panose="020B0604020202020204" pitchFamily="34" charset="0"/>
              </a:rPr>
              <a:t>Interpretative Lab Questions</a:t>
            </a:r>
          </a:p>
          <a:p>
            <a:pPr lvl="2" defTabSz="685800">
              <a:buClr>
                <a:srgbClr val="536A82"/>
              </a:buClr>
              <a:defRPr/>
            </a:pPr>
            <a:endParaRPr lang="en-US" sz="675">
              <a:solidFill>
                <a:srgbClr val="3B495B"/>
              </a:solidFill>
              <a:latin typeface="Arial" panose="020B0604020202020204" pitchFamily="34" charset="0"/>
              <a:cs typeface="Arial" panose="020B0604020202020204" pitchFamily="34" charset="0"/>
            </a:endParaRPr>
          </a:p>
          <a:p>
            <a:pPr lvl="3">
              <a:buClr>
                <a:srgbClr val="536A82"/>
              </a:buClr>
              <a:buFont typeface="Arial" pitchFamily="34" charset="0"/>
              <a:buChar char="•"/>
              <a:defRPr/>
            </a:pPr>
            <a:r>
              <a:rPr lang="en-US" sz="1500">
                <a:solidFill>
                  <a:srgbClr val="3B495B"/>
                </a:solidFill>
                <a:latin typeface="Arial" panose="020B0604020202020204" pitchFamily="34" charset="0"/>
                <a:cs typeface="Arial" panose="020B0604020202020204" pitchFamily="34" charset="0"/>
              </a:rPr>
              <a:t>Laboratory Testing Performed </a:t>
            </a:r>
            <a:r>
              <a:rPr lang="en-US">
                <a:solidFill>
                  <a:srgbClr val="3B495B"/>
                </a:solidFill>
                <a:latin typeface="Arial" panose="020B0604020202020204" pitchFamily="34" charset="0"/>
                <a:cs typeface="Arial" panose="020B0604020202020204" pitchFamily="34" charset="0"/>
              </a:rPr>
              <a:t>(LAB630)</a:t>
            </a:r>
          </a:p>
          <a:p>
            <a:pPr lvl="3">
              <a:buClr>
                <a:srgbClr val="536A82"/>
              </a:buClr>
              <a:buFont typeface="Arial" pitchFamily="34" charset="0"/>
              <a:buChar char="•"/>
              <a:defRPr/>
            </a:pPr>
            <a:r>
              <a:rPr lang="en-US" sz="1500">
                <a:solidFill>
                  <a:srgbClr val="3B495B"/>
                </a:solidFill>
                <a:latin typeface="Arial" panose="020B0604020202020204" pitchFamily="34" charset="0"/>
                <a:cs typeface="Arial" panose="020B0604020202020204" pitchFamily="34" charset="0"/>
              </a:rPr>
              <a:t>Laboratory Confirmed </a:t>
            </a:r>
            <a:r>
              <a:rPr lang="en-US">
                <a:solidFill>
                  <a:srgbClr val="3B495B"/>
                </a:solidFill>
                <a:latin typeface="Arial" panose="020B0604020202020204" pitchFamily="34" charset="0"/>
                <a:cs typeface="Arial" panose="020B0604020202020204" pitchFamily="34" charset="0"/>
              </a:rPr>
              <a:t>(INV164) </a:t>
            </a:r>
          </a:p>
          <a:p>
            <a:pPr lvl="3">
              <a:buClr>
                <a:srgbClr val="536A82"/>
              </a:buClr>
              <a:buFont typeface="Arial" pitchFamily="34" charset="0"/>
              <a:buChar char="•"/>
              <a:defRPr/>
            </a:pPr>
            <a:r>
              <a:rPr lang="en-US" sz="1500">
                <a:solidFill>
                  <a:srgbClr val="3B495B"/>
                </a:solidFill>
                <a:latin typeface="Arial" panose="020B0604020202020204" pitchFamily="34" charset="0"/>
                <a:cs typeface="Arial" panose="020B0604020202020204" pitchFamily="34" charset="0"/>
              </a:rPr>
              <a:t>Specimen Sent to CDC </a:t>
            </a:r>
            <a:r>
              <a:rPr lang="en-US">
                <a:solidFill>
                  <a:srgbClr val="3B495B"/>
                </a:solidFill>
                <a:latin typeface="Arial" panose="020B0604020202020204" pitchFamily="34" charset="0"/>
                <a:cs typeface="Arial" panose="020B0604020202020204" pitchFamily="34" charset="0"/>
              </a:rPr>
              <a:t>(82314-6)</a:t>
            </a:r>
          </a:p>
          <a:p>
            <a:endParaRPr lang="en-US"/>
          </a:p>
        </p:txBody>
      </p:sp>
      <p:sp>
        <p:nvSpPr>
          <p:cNvPr id="3" name="Title 2">
            <a:extLst>
              <a:ext uri="{FF2B5EF4-FFF2-40B4-BE49-F238E27FC236}">
                <a16:creationId xmlns:a16="http://schemas.microsoft.com/office/drawing/2014/main" id="{7DEA40FE-F07F-20A5-D0F1-4306CFBD8770}"/>
              </a:ext>
            </a:extLst>
          </p:cNvPr>
          <p:cNvSpPr>
            <a:spLocks noGrp="1"/>
          </p:cNvSpPr>
          <p:nvPr>
            <p:ph type="title"/>
          </p:nvPr>
        </p:nvSpPr>
        <p:spPr/>
        <p:txBody>
          <a:bodyPr/>
          <a:lstStyle/>
          <a:p>
            <a:pPr algn="ctr"/>
            <a:r>
              <a:rPr lang="en-US"/>
              <a:t>Non-Repeating Data Elements</a:t>
            </a:r>
          </a:p>
        </p:txBody>
      </p:sp>
      <p:sp>
        <p:nvSpPr>
          <p:cNvPr id="5" name="TextBox 7">
            <a:extLst>
              <a:ext uri="{FF2B5EF4-FFF2-40B4-BE49-F238E27FC236}">
                <a16:creationId xmlns:a16="http://schemas.microsoft.com/office/drawing/2014/main" id="{0FD229F6-F0AE-291C-BA6B-5BE9BAEB3E84}"/>
              </a:ext>
            </a:extLst>
          </p:cNvPr>
          <p:cNvSpPr txBox="1"/>
          <p:nvPr/>
        </p:nvSpPr>
        <p:spPr>
          <a:xfrm>
            <a:off x="8547870" y="4668064"/>
            <a:ext cx="360996" cy="300082"/>
          </a:xfrm>
          <a:prstGeom prst="rect">
            <a:avLst/>
          </a:prstGeom>
          <a:noFill/>
        </p:spPr>
        <p:txBody>
          <a:bodyPr wrap="none" lIns="91440" tIns="45720" rIns="91440" bIns="45720" rtlCol="0" anchor="t">
            <a:spAutoFit/>
          </a:bodyPr>
          <a:lstStyle>
            <a:defPPr>
              <a:defRPr lang="en-US"/>
            </a:defPPr>
            <a:lvl1pPr algn="l" rtl="0" eaLnBrk="0" fontAlgn="base" hangingPunct="0">
              <a:spcBef>
                <a:spcPct val="0"/>
              </a:spcBef>
              <a:spcAft>
                <a:spcPct val="0"/>
              </a:spcAft>
              <a:defRPr kern="1200">
                <a:solidFill>
                  <a:schemeClr val="tx1"/>
                </a:solidFill>
                <a:latin typeface="Myriad Web Pro" panose="020B0503030403020204" pitchFamily="34" charset="0"/>
                <a:ea typeface="+mn-ea"/>
                <a:cs typeface="+mn-cs"/>
              </a:defRPr>
            </a:lvl1pPr>
            <a:lvl2pPr marL="457200" algn="l" rtl="0" eaLnBrk="0" fontAlgn="base" hangingPunct="0">
              <a:spcBef>
                <a:spcPct val="0"/>
              </a:spcBef>
              <a:spcAft>
                <a:spcPct val="0"/>
              </a:spcAft>
              <a:defRPr kern="1200">
                <a:solidFill>
                  <a:schemeClr val="tx1"/>
                </a:solidFill>
                <a:latin typeface="Myriad Web Pro" panose="020B0503030403020204" pitchFamily="34" charset="0"/>
                <a:ea typeface="+mn-ea"/>
                <a:cs typeface="+mn-cs"/>
              </a:defRPr>
            </a:lvl2pPr>
            <a:lvl3pPr marL="914400" algn="l" rtl="0" eaLnBrk="0" fontAlgn="base" hangingPunct="0">
              <a:spcBef>
                <a:spcPct val="0"/>
              </a:spcBef>
              <a:spcAft>
                <a:spcPct val="0"/>
              </a:spcAft>
              <a:defRPr kern="1200">
                <a:solidFill>
                  <a:schemeClr val="tx1"/>
                </a:solidFill>
                <a:latin typeface="Myriad Web Pro" panose="020B0503030403020204" pitchFamily="34" charset="0"/>
                <a:ea typeface="+mn-ea"/>
                <a:cs typeface="+mn-cs"/>
              </a:defRPr>
            </a:lvl3pPr>
            <a:lvl4pPr marL="1371600" algn="l" rtl="0" eaLnBrk="0" fontAlgn="base" hangingPunct="0">
              <a:spcBef>
                <a:spcPct val="0"/>
              </a:spcBef>
              <a:spcAft>
                <a:spcPct val="0"/>
              </a:spcAft>
              <a:defRPr kern="1200">
                <a:solidFill>
                  <a:schemeClr val="tx1"/>
                </a:solidFill>
                <a:latin typeface="Myriad Web Pro" panose="020B0503030403020204" pitchFamily="34" charset="0"/>
                <a:ea typeface="+mn-ea"/>
                <a:cs typeface="+mn-cs"/>
              </a:defRPr>
            </a:lvl4pPr>
            <a:lvl5pPr marL="1828800" algn="l" rtl="0" eaLnBrk="0" fontAlgn="base" hangingPunct="0">
              <a:spcBef>
                <a:spcPct val="0"/>
              </a:spcBef>
              <a:spcAft>
                <a:spcPct val="0"/>
              </a:spcAft>
              <a:defRPr kern="1200">
                <a:solidFill>
                  <a:schemeClr val="tx1"/>
                </a:solidFill>
                <a:latin typeface="Myriad Web Pro" panose="020B0503030403020204" pitchFamily="34" charset="0"/>
                <a:ea typeface="+mn-ea"/>
                <a:cs typeface="+mn-cs"/>
              </a:defRPr>
            </a:lvl5pPr>
            <a:lvl6pPr marL="2286000" algn="l" defTabSz="914400" rtl="0" eaLnBrk="1" latinLnBrk="0" hangingPunct="1">
              <a:defRPr kern="1200">
                <a:solidFill>
                  <a:schemeClr val="tx1"/>
                </a:solidFill>
                <a:latin typeface="Myriad Web Pro" panose="020B0503030403020204" pitchFamily="34" charset="0"/>
                <a:ea typeface="+mn-ea"/>
                <a:cs typeface="+mn-cs"/>
              </a:defRPr>
            </a:lvl6pPr>
            <a:lvl7pPr marL="2743200" algn="l" defTabSz="914400" rtl="0" eaLnBrk="1" latinLnBrk="0" hangingPunct="1">
              <a:defRPr kern="1200">
                <a:solidFill>
                  <a:schemeClr val="tx1"/>
                </a:solidFill>
                <a:latin typeface="Myriad Web Pro" panose="020B0503030403020204" pitchFamily="34" charset="0"/>
                <a:ea typeface="+mn-ea"/>
                <a:cs typeface="+mn-cs"/>
              </a:defRPr>
            </a:lvl7pPr>
            <a:lvl8pPr marL="3200400" algn="l" defTabSz="914400" rtl="0" eaLnBrk="1" latinLnBrk="0" hangingPunct="1">
              <a:defRPr kern="1200">
                <a:solidFill>
                  <a:schemeClr val="tx1"/>
                </a:solidFill>
                <a:latin typeface="Myriad Web Pro" panose="020B0503030403020204" pitchFamily="34" charset="0"/>
                <a:ea typeface="+mn-ea"/>
                <a:cs typeface="+mn-cs"/>
              </a:defRPr>
            </a:lvl8pPr>
            <a:lvl9pPr marL="3657600" algn="l" defTabSz="914400" rtl="0" eaLnBrk="1" latinLnBrk="0" hangingPunct="1">
              <a:defRPr kern="1200">
                <a:solidFill>
                  <a:schemeClr val="tx1"/>
                </a:solidFill>
                <a:latin typeface="Myriad Web Pro" panose="020B0503030403020204" pitchFamily="34" charset="0"/>
                <a:ea typeface="+mn-ea"/>
                <a:cs typeface="+mn-cs"/>
              </a:defRPr>
            </a:lvl9pPr>
          </a:lstStyle>
          <a:p>
            <a:pPr defTabSz="685800"/>
            <a:r>
              <a:rPr lang="en-US" sz="1350">
                <a:solidFill>
                  <a:srgbClr val="000000"/>
                </a:solidFill>
                <a:latin typeface="Calibri"/>
                <a:cs typeface="Calibri"/>
              </a:rPr>
              <a:t>17</a:t>
            </a:r>
            <a:endParaRPr lang="en-US" sz="1350">
              <a:solidFill>
                <a:srgbClr val="000000"/>
              </a:solidFill>
              <a:latin typeface="Calibri" panose="020F0502020204030204" pitchFamily="34" charset="0"/>
              <a:cs typeface="Calibri"/>
            </a:endParaRPr>
          </a:p>
        </p:txBody>
      </p:sp>
    </p:spTree>
    <p:extLst>
      <p:ext uri="{BB962C8B-B14F-4D97-AF65-F5344CB8AC3E}">
        <p14:creationId xmlns:p14="http://schemas.microsoft.com/office/powerpoint/2010/main" val="401537127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150451B-5FD3-9288-3244-AD5CC8F0D569}"/>
              </a:ext>
            </a:extLst>
          </p:cNvPr>
          <p:cNvSpPr>
            <a:spLocks noGrp="1"/>
          </p:cNvSpPr>
          <p:nvPr>
            <p:ph type="title"/>
          </p:nvPr>
        </p:nvSpPr>
        <p:spPr>
          <a:xfrm>
            <a:off x="342900" y="205740"/>
            <a:ext cx="8435340" cy="614392"/>
          </a:xfrm>
        </p:spPr>
        <p:txBody>
          <a:bodyPr/>
          <a:lstStyle/>
          <a:p>
            <a:pPr algn="ctr"/>
            <a:r>
              <a:rPr lang="en-US"/>
              <a:t>Non-Repeating Data Elements, continued</a:t>
            </a:r>
          </a:p>
        </p:txBody>
      </p:sp>
      <p:sp>
        <p:nvSpPr>
          <p:cNvPr id="2" name="Content Placeholder 1">
            <a:extLst>
              <a:ext uri="{FF2B5EF4-FFF2-40B4-BE49-F238E27FC236}">
                <a16:creationId xmlns:a16="http://schemas.microsoft.com/office/drawing/2014/main" id="{5B5CBD73-1772-56D5-D85C-B93556864C7A}"/>
              </a:ext>
            </a:extLst>
          </p:cNvPr>
          <p:cNvSpPr>
            <a:spLocks noGrp="1"/>
          </p:cNvSpPr>
          <p:nvPr>
            <p:ph sz="quarter" idx="14"/>
          </p:nvPr>
        </p:nvSpPr>
        <p:spPr>
          <a:xfrm>
            <a:off x="916103" y="992877"/>
            <a:ext cx="8435340" cy="3465909"/>
          </a:xfrm>
        </p:spPr>
        <p:txBody>
          <a:bodyPr/>
          <a:lstStyle/>
          <a:p>
            <a:pPr>
              <a:buFont typeface="Wingdings" panose="05000000000000000000" pitchFamily="2" charset="2"/>
              <a:buChar char="q"/>
            </a:pPr>
            <a:r>
              <a:rPr lang="en-US" b="1">
                <a:latin typeface="Arial" panose="020B0604020202020204" pitchFamily="34" charset="0"/>
                <a:cs typeface="Arial" panose="020B0604020202020204" pitchFamily="34" charset="0"/>
              </a:rPr>
              <a:t> </a:t>
            </a:r>
            <a:r>
              <a:rPr lang="en-US" b="1" u="sng">
                <a:latin typeface="Arial" panose="020B0604020202020204" pitchFamily="34" charset="0"/>
                <a:cs typeface="Arial" panose="020B0604020202020204" pitchFamily="34" charset="0"/>
              </a:rPr>
              <a:t>Case Related</a:t>
            </a:r>
          </a:p>
          <a:p>
            <a:pPr lvl="4">
              <a:buFont typeface="Arial" panose="020B0604020202020204" pitchFamily="34" charset="0"/>
              <a:buChar char="•"/>
            </a:pPr>
            <a:endParaRPr lang="en-US" sz="600">
              <a:latin typeface="Arial" panose="020B0604020202020204" pitchFamily="34" charset="0"/>
              <a:cs typeface="Arial" panose="020B0604020202020204" pitchFamily="34" charset="0"/>
            </a:endParaRPr>
          </a:p>
          <a:p>
            <a:pPr lvl="4">
              <a:buFont typeface="Arial" panose="020B0604020202020204" pitchFamily="34" charset="0"/>
              <a:buChar char="•"/>
            </a:pPr>
            <a:r>
              <a:rPr lang="en-US" sz="1425">
                <a:latin typeface="Arial" panose="020B0604020202020204" pitchFamily="34" charset="0"/>
                <a:cs typeface="Arial" panose="020B0604020202020204" pitchFamily="34" charset="0"/>
              </a:rPr>
              <a:t>Message Profile Identifier </a:t>
            </a:r>
            <a:r>
              <a:rPr lang="en-US">
                <a:latin typeface="Arial" panose="020B0604020202020204" pitchFamily="34" charset="0"/>
                <a:cs typeface="Arial" panose="020B0604020202020204" pitchFamily="34" charset="0"/>
              </a:rPr>
              <a:t>(MSH-21)</a:t>
            </a:r>
          </a:p>
          <a:p>
            <a:pPr lvl="4">
              <a:buFont typeface="Arial" panose="020B0604020202020204" pitchFamily="34" charset="0"/>
              <a:buChar char="•"/>
            </a:pPr>
            <a:r>
              <a:rPr lang="en-US" sz="1425">
                <a:latin typeface="Arial" panose="020B0604020202020204" pitchFamily="34" charset="0"/>
                <a:cs typeface="Arial" panose="020B0604020202020204" pitchFamily="34" charset="0"/>
              </a:rPr>
              <a:t>Patient Address City </a:t>
            </a:r>
            <a:r>
              <a:rPr lang="en-US">
                <a:latin typeface="Arial" panose="020B0604020202020204" pitchFamily="34" charset="0"/>
                <a:cs typeface="Arial" panose="020B0604020202020204" pitchFamily="34" charset="0"/>
              </a:rPr>
              <a:t>(PID-11.3)</a:t>
            </a:r>
          </a:p>
          <a:p>
            <a:pPr lvl="4">
              <a:buFont typeface="Arial" panose="020B0604020202020204" pitchFamily="34" charset="0"/>
              <a:buChar char="•"/>
            </a:pPr>
            <a:r>
              <a:rPr lang="en-US" sz="1425">
                <a:latin typeface="Arial" panose="020B0604020202020204" pitchFamily="34" charset="0"/>
                <a:cs typeface="Arial" panose="020B0604020202020204" pitchFamily="34" charset="0"/>
              </a:rPr>
              <a:t>Transmission Setting </a:t>
            </a:r>
            <a:r>
              <a:rPr lang="en-US">
                <a:latin typeface="Arial" panose="020B0604020202020204" pitchFamily="34" charset="0"/>
                <a:cs typeface="Arial" panose="020B0604020202020204" pitchFamily="34" charset="0"/>
              </a:rPr>
              <a:t>(81267-7)</a:t>
            </a:r>
          </a:p>
          <a:p>
            <a:pPr lvl="4">
              <a:buFont typeface="Arial" panose="020B0604020202020204" pitchFamily="34" charset="0"/>
              <a:buChar char="•"/>
            </a:pPr>
            <a:r>
              <a:rPr lang="en-US" sz="1425">
                <a:latin typeface="Arial" panose="020B0604020202020204" pitchFamily="34" charset="0"/>
                <a:cs typeface="Arial" panose="020B0604020202020204" pitchFamily="34" charset="0"/>
              </a:rPr>
              <a:t>Age and Setting Verified </a:t>
            </a:r>
            <a:r>
              <a:rPr lang="en-US">
                <a:latin typeface="Arial" panose="020B0604020202020204" pitchFamily="34" charset="0"/>
                <a:cs typeface="Arial" panose="020B0604020202020204" pitchFamily="34" charset="0"/>
              </a:rPr>
              <a:t>(85700-3)</a:t>
            </a:r>
          </a:p>
          <a:p>
            <a:pPr lvl="4">
              <a:buFont typeface="Arial" panose="020B0604020202020204" pitchFamily="34" charset="0"/>
              <a:buChar char="•"/>
            </a:pPr>
            <a:r>
              <a:rPr lang="en-US" sz="1425">
                <a:latin typeface="Arial" panose="020B0604020202020204" pitchFamily="34" charset="0"/>
                <a:cs typeface="Arial" panose="020B0604020202020204" pitchFamily="34" charset="0"/>
              </a:rPr>
              <a:t>Epi-Linked </a:t>
            </a:r>
            <a:r>
              <a:rPr lang="en-US">
                <a:latin typeface="Arial" panose="020B0604020202020204" pitchFamily="34" charset="0"/>
                <a:cs typeface="Arial" panose="020B0604020202020204" pitchFamily="34" charset="0"/>
              </a:rPr>
              <a:t>(INV217)</a:t>
            </a:r>
          </a:p>
          <a:p>
            <a:pPr lvl="4">
              <a:buFont typeface="Arial" panose="020B0604020202020204" pitchFamily="34" charset="0"/>
              <a:buChar char="•"/>
            </a:pPr>
            <a:r>
              <a:rPr lang="en-US" sz="1425">
                <a:latin typeface="Arial" panose="020B0604020202020204" pitchFamily="34" charset="0"/>
                <a:cs typeface="Arial" panose="020B0604020202020204" pitchFamily="34" charset="0"/>
              </a:rPr>
              <a:t>US Acquired </a:t>
            </a:r>
            <a:r>
              <a:rPr lang="en-US">
                <a:latin typeface="Arial" panose="020B0604020202020204" pitchFamily="34" charset="0"/>
                <a:cs typeface="Arial" panose="020B0604020202020204" pitchFamily="34" charset="0"/>
              </a:rPr>
              <a:t>(INV516)</a:t>
            </a:r>
          </a:p>
          <a:p>
            <a:pPr lvl="4">
              <a:buFont typeface="Arial" panose="020B0604020202020204" pitchFamily="34" charset="0"/>
              <a:buChar char="•"/>
            </a:pPr>
            <a:r>
              <a:rPr lang="en-US" sz="1425">
                <a:latin typeface="Arial" panose="020B0604020202020204" pitchFamily="34" charset="0"/>
                <a:cs typeface="Arial" panose="020B0604020202020204" pitchFamily="34" charset="0"/>
              </a:rPr>
              <a:t>Traceable to International Import </a:t>
            </a:r>
            <a:r>
              <a:rPr lang="en-US">
                <a:latin typeface="Arial" panose="020B0604020202020204" pitchFamily="34" charset="0"/>
                <a:cs typeface="Arial" panose="020B0604020202020204" pitchFamily="34" charset="0"/>
              </a:rPr>
              <a:t>(INV286)</a:t>
            </a:r>
          </a:p>
          <a:p>
            <a:pPr lvl="4">
              <a:buFont typeface="Arial" panose="020B0604020202020204" pitchFamily="34" charset="0"/>
              <a:buChar char="•"/>
            </a:pPr>
            <a:r>
              <a:rPr lang="en-US" sz="1425">
                <a:latin typeface="Arial" panose="020B0604020202020204" pitchFamily="34" charset="0"/>
                <a:cs typeface="Arial" panose="020B0604020202020204" pitchFamily="34" charset="0"/>
              </a:rPr>
              <a:t>Length of Time in the US </a:t>
            </a:r>
            <a:r>
              <a:rPr lang="en-US">
                <a:latin typeface="Arial" panose="020B0604020202020204" pitchFamily="34" charset="0"/>
                <a:cs typeface="Arial" panose="020B0604020202020204" pitchFamily="34" charset="0"/>
              </a:rPr>
              <a:t>(DEM225)</a:t>
            </a:r>
          </a:p>
          <a:p>
            <a:pPr lvl="4">
              <a:buFont typeface="Arial" panose="020B0604020202020204" pitchFamily="34" charset="0"/>
              <a:buChar char="•"/>
            </a:pPr>
            <a:r>
              <a:rPr lang="en-US" sz="1425">
                <a:latin typeface="Arial" panose="020B0604020202020204" pitchFamily="34" charset="0"/>
                <a:cs typeface="Arial" panose="020B0604020202020204" pitchFamily="34" charset="0"/>
              </a:rPr>
              <a:t>Length of Time in the US Units </a:t>
            </a:r>
            <a:r>
              <a:rPr lang="en-US">
                <a:latin typeface="Arial" panose="020B0604020202020204" pitchFamily="34" charset="0"/>
                <a:cs typeface="Arial" panose="020B0604020202020204" pitchFamily="34" charset="0"/>
              </a:rPr>
              <a:t>(OBX-6 for DEM225)</a:t>
            </a:r>
          </a:p>
          <a:p>
            <a:pPr lvl="4">
              <a:buFont typeface="Arial" panose="020B0604020202020204" pitchFamily="34" charset="0"/>
              <a:buChar char="•"/>
            </a:pPr>
            <a:r>
              <a:rPr lang="en-US" sz="1425">
                <a:latin typeface="Arial" panose="020B0604020202020204" pitchFamily="34" charset="0"/>
                <a:cs typeface="Arial" panose="020B0604020202020204" pitchFamily="34" charset="0"/>
              </a:rPr>
              <a:t>Case Investigation Status Code </a:t>
            </a:r>
            <a:r>
              <a:rPr lang="en-US">
                <a:latin typeface="Arial" panose="020B0604020202020204" pitchFamily="34" charset="0"/>
                <a:cs typeface="Arial" panose="020B0604020202020204" pitchFamily="34" charset="0"/>
              </a:rPr>
              <a:t>(INV109)</a:t>
            </a:r>
          </a:p>
          <a:p>
            <a:pPr lvl="4">
              <a:buFont typeface="Arial" panose="020B0604020202020204" pitchFamily="34" charset="0"/>
              <a:buChar char="•"/>
            </a:pPr>
            <a:r>
              <a:rPr lang="en-US" sz="1425">
                <a:latin typeface="Arial" panose="020B0604020202020204" pitchFamily="34" charset="0"/>
                <a:cs typeface="Arial" panose="020B0604020202020204" pitchFamily="34" charset="0"/>
              </a:rPr>
              <a:t>Detection Method </a:t>
            </a:r>
            <a:r>
              <a:rPr lang="en-US">
                <a:latin typeface="Arial" panose="020B0604020202020204" pitchFamily="34" charset="0"/>
                <a:cs typeface="Arial" panose="020B0604020202020204" pitchFamily="34" charset="0"/>
              </a:rPr>
              <a:t>(INV159)</a:t>
            </a:r>
          </a:p>
          <a:p>
            <a:pPr lvl="4">
              <a:buFont typeface="Arial" panose="020B0604020202020204" pitchFamily="34" charset="0"/>
              <a:buChar char="•"/>
            </a:pPr>
            <a:r>
              <a:rPr lang="en-US" sz="1425">
                <a:latin typeface="Arial" panose="020B0604020202020204" pitchFamily="34" charset="0"/>
                <a:cs typeface="Arial" panose="020B0604020202020204" pitchFamily="34" charset="0"/>
              </a:rPr>
              <a:t>Case Patient a Healthcare Worker </a:t>
            </a:r>
            <a:r>
              <a:rPr lang="en-US">
                <a:latin typeface="Arial" panose="020B0604020202020204" pitchFamily="34" charset="0"/>
                <a:cs typeface="Arial" panose="020B0604020202020204" pitchFamily="34" charset="0"/>
              </a:rPr>
              <a:t>(223366009)	</a:t>
            </a:r>
          </a:p>
          <a:p>
            <a:pPr lvl="4">
              <a:buFont typeface="Arial" panose="020B0604020202020204" pitchFamily="34" charset="0"/>
              <a:buChar char="•"/>
            </a:pPr>
            <a:r>
              <a:rPr lang="en-US" sz="1425">
                <a:latin typeface="Arial" panose="020B0604020202020204" pitchFamily="34" charset="0"/>
                <a:cs typeface="Arial" panose="020B0604020202020204" pitchFamily="34" charset="0"/>
              </a:rPr>
              <a:t>Import Status </a:t>
            </a:r>
            <a:r>
              <a:rPr lang="en-US">
                <a:latin typeface="Arial" panose="020B0604020202020204" pitchFamily="34" charset="0"/>
                <a:cs typeface="Arial" panose="020B0604020202020204" pitchFamily="34" charset="0"/>
              </a:rPr>
              <a:t>(INV293)</a:t>
            </a:r>
          </a:p>
          <a:p>
            <a:pPr lvl="4">
              <a:buFont typeface="Arial" panose="020B0604020202020204" pitchFamily="34" charset="0"/>
              <a:buChar char="•"/>
            </a:pPr>
            <a:r>
              <a:rPr lang="en-US" sz="1425">
                <a:latin typeface="Arial" panose="020B0604020202020204" pitchFamily="34" charset="0"/>
                <a:cs typeface="Arial" panose="020B0604020202020204" pitchFamily="34" charset="0"/>
              </a:rPr>
              <a:t>Confirmation Method </a:t>
            </a:r>
            <a:r>
              <a:rPr lang="en-US">
                <a:latin typeface="Arial" panose="020B0604020202020204" pitchFamily="34" charset="0"/>
                <a:cs typeface="Arial" panose="020B0604020202020204" pitchFamily="34" charset="0"/>
              </a:rPr>
              <a:t>(INV161)</a:t>
            </a:r>
          </a:p>
          <a:p>
            <a:pPr lvl="4">
              <a:buFont typeface="Arial" panose="020B0604020202020204" pitchFamily="34" charset="0"/>
              <a:buChar char="•"/>
            </a:pPr>
            <a:r>
              <a:rPr lang="en-US" sz="1425">
                <a:latin typeface="Arial" panose="020B0604020202020204" pitchFamily="34" charset="0"/>
                <a:cs typeface="Arial" panose="020B0604020202020204" pitchFamily="34" charset="0"/>
              </a:rPr>
              <a:t>Confirmation Date </a:t>
            </a:r>
            <a:r>
              <a:rPr lang="en-US">
                <a:latin typeface="Arial" panose="020B0604020202020204" pitchFamily="34" charset="0"/>
                <a:cs typeface="Arial" panose="020B0604020202020204" pitchFamily="34" charset="0"/>
              </a:rPr>
              <a:t>(INV162)</a:t>
            </a:r>
          </a:p>
          <a:p>
            <a:endParaRPr lang="en-US"/>
          </a:p>
        </p:txBody>
      </p:sp>
      <p:sp>
        <p:nvSpPr>
          <p:cNvPr id="5" name="TextBox 7">
            <a:extLst>
              <a:ext uri="{FF2B5EF4-FFF2-40B4-BE49-F238E27FC236}">
                <a16:creationId xmlns:a16="http://schemas.microsoft.com/office/drawing/2014/main" id="{0FD229F6-F0AE-291C-BA6B-5BE9BAEB3E84}"/>
              </a:ext>
              <a:ext uri="{C183D7F6-B498-43B3-948B-1728B52AA6E4}">
                <adec:decorative xmlns:adec="http://schemas.microsoft.com/office/drawing/2017/decorative" val="1"/>
              </a:ext>
            </a:extLst>
          </p:cNvPr>
          <p:cNvSpPr txBox="1"/>
          <p:nvPr/>
        </p:nvSpPr>
        <p:spPr>
          <a:xfrm>
            <a:off x="8547870" y="4668064"/>
            <a:ext cx="360996" cy="300082"/>
          </a:xfrm>
          <a:prstGeom prst="rect">
            <a:avLst/>
          </a:prstGeom>
          <a:noFill/>
        </p:spPr>
        <p:txBody>
          <a:bodyPr wrap="none" lIns="91440" tIns="45720" rIns="91440" bIns="45720" rtlCol="0" anchor="t">
            <a:spAutoFit/>
          </a:bodyPr>
          <a:lstStyle>
            <a:defPPr>
              <a:defRPr lang="en-US"/>
            </a:defPPr>
            <a:lvl1pPr algn="l" rtl="0" eaLnBrk="0" fontAlgn="base" hangingPunct="0">
              <a:spcBef>
                <a:spcPct val="0"/>
              </a:spcBef>
              <a:spcAft>
                <a:spcPct val="0"/>
              </a:spcAft>
              <a:defRPr kern="1200">
                <a:solidFill>
                  <a:schemeClr val="tx1"/>
                </a:solidFill>
                <a:latin typeface="Myriad Web Pro" panose="020B0503030403020204" pitchFamily="34" charset="0"/>
                <a:ea typeface="+mn-ea"/>
                <a:cs typeface="+mn-cs"/>
              </a:defRPr>
            </a:lvl1pPr>
            <a:lvl2pPr marL="457200" algn="l" rtl="0" eaLnBrk="0" fontAlgn="base" hangingPunct="0">
              <a:spcBef>
                <a:spcPct val="0"/>
              </a:spcBef>
              <a:spcAft>
                <a:spcPct val="0"/>
              </a:spcAft>
              <a:defRPr kern="1200">
                <a:solidFill>
                  <a:schemeClr val="tx1"/>
                </a:solidFill>
                <a:latin typeface="Myriad Web Pro" panose="020B0503030403020204" pitchFamily="34" charset="0"/>
                <a:ea typeface="+mn-ea"/>
                <a:cs typeface="+mn-cs"/>
              </a:defRPr>
            </a:lvl2pPr>
            <a:lvl3pPr marL="914400" algn="l" rtl="0" eaLnBrk="0" fontAlgn="base" hangingPunct="0">
              <a:spcBef>
                <a:spcPct val="0"/>
              </a:spcBef>
              <a:spcAft>
                <a:spcPct val="0"/>
              </a:spcAft>
              <a:defRPr kern="1200">
                <a:solidFill>
                  <a:schemeClr val="tx1"/>
                </a:solidFill>
                <a:latin typeface="Myriad Web Pro" panose="020B0503030403020204" pitchFamily="34" charset="0"/>
                <a:ea typeface="+mn-ea"/>
                <a:cs typeface="+mn-cs"/>
              </a:defRPr>
            </a:lvl3pPr>
            <a:lvl4pPr marL="1371600" algn="l" rtl="0" eaLnBrk="0" fontAlgn="base" hangingPunct="0">
              <a:spcBef>
                <a:spcPct val="0"/>
              </a:spcBef>
              <a:spcAft>
                <a:spcPct val="0"/>
              </a:spcAft>
              <a:defRPr kern="1200">
                <a:solidFill>
                  <a:schemeClr val="tx1"/>
                </a:solidFill>
                <a:latin typeface="Myriad Web Pro" panose="020B0503030403020204" pitchFamily="34" charset="0"/>
                <a:ea typeface="+mn-ea"/>
                <a:cs typeface="+mn-cs"/>
              </a:defRPr>
            </a:lvl4pPr>
            <a:lvl5pPr marL="1828800" algn="l" rtl="0" eaLnBrk="0" fontAlgn="base" hangingPunct="0">
              <a:spcBef>
                <a:spcPct val="0"/>
              </a:spcBef>
              <a:spcAft>
                <a:spcPct val="0"/>
              </a:spcAft>
              <a:defRPr kern="1200">
                <a:solidFill>
                  <a:schemeClr val="tx1"/>
                </a:solidFill>
                <a:latin typeface="Myriad Web Pro" panose="020B0503030403020204" pitchFamily="34" charset="0"/>
                <a:ea typeface="+mn-ea"/>
                <a:cs typeface="+mn-cs"/>
              </a:defRPr>
            </a:lvl5pPr>
            <a:lvl6pPr marL="2286000" algn="l" defTabSz="914400" rtl="0" eaLnBrk="1" latinLnBrk="0" hangingPunct="1">
              <a:defRPr kern="1200">
                <a:solidFill>
                  <a:schemeClr val="tx1"/>
                </a:solidFill>
                <a:latin typeface="Myriad Web Pro" panose="020B0503030403020204" pitchFamily="34" charset="0"/>
                <a:ea typeface="+mn-ea"/>
                <a:cs typeface="+mn-cs"/>
              </a:defRPr>
            </a:lvl6pPr>
            <a:lvl7pPr marL="2743200" algn="l" defTabSz="914400" rtl="0" eaLnBrk="1" latinLnBrk="0" hangingPunct="1">
              <a:defRPr kern="1200">
                <a:solidFill>
                  <a:schemeClr val="tx1"/>
                </a:solidFill>
                <a:latin typeface="Myriad Web Pro" panose="020B0503030403020204" pitchFamily="34" charset="0"/>
                <a:ea typeface="+mn-ea"/>
                <a:cs typeface="+mn-cs"/>
              </a:defRPr>
            </a:lvl7pPr>
            <a:lvl8pPr marL="3200400" algn="l" defTabSz="914400" rtl="0" eaLnBrk="1" latinLnBrk="0" hangingPunct="1">
              <a:defRPr kern="1200">
                <a:solidFill>
                  <a:schemeClr val="tx1"/>
                </a:solidFill>
                <a:latin typeface="Myriad Web Pro" panose="020B0503030403020204" pitchFamily="34" charset="0"/>
                <a:ea typeface="+mn-ea"/>
                <a:cs typeface="+mn-cs"/>
              </a:defRPr>
            </a:lvl8pPr>
            <a:lvl9pPr marL="3657600" algn="l" defTabSz="914400" rtl="0" eaLnBrk="1" latinLnBrk="0" hangingPunct="1">
              <a:defRPr kern="1200">
                <a:solidFill>
                  <a:schemeClr val="tx1"/>
                </a:solidFill>
                <a:latin typeface="Myriad Web Pro" panose="020B0503030403020204" pitchFamily="34" charset="0"/>
                <a:ea typeface="+mn-ea"/>
                <a:cs typeface="+mn-cs"/>
              </a:defRPr>
            </a:lvl9pPr>
          </a:lstStyle>
          <a:p>
            <a:pPr defTabSz="685800"/>
            <a:r>
              <a:rPr lang="en-US" sz="1350">
                <a:solidFill>
                  <a:srgbClr val="000000"/>
                </a:solidFill>
                <a:latin typeface="Calibri"/>
                <a:cs typeface="Calibri"/>
              </a:rPr>
              <a:t>18</a:t>
            </a:r>
            <a:endParaRPr lang="en-US" sz="1350">
              <a:solidFill>
                <a:srgbClr val="000000"/>
              </a:solidFill>
              <a:latin typeface="Calibri" panose="020F0502020204030204" pitchFamily="34" charset="0"/>
              <a:cs typeface="Calibri"/>
            </a:endParaRPr>
          </a:p>
        </p:txBody>
      </p:sp>
    </p:spTree>
    <p:extLst>
      <p:ext uri="{BB962C8B-B14F-4D97-AF65-F5344CB8AC3E}">
        <p14:creationId xmlns:p14="http://schemas.microsoft.com/office/powerpoint/2010/main" val="348268471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1C0F32C-CC15-A617-FC7B-001FD8832CED}"/>
              </a:ext>
            </a:extLst>
          </p:cNvPr>
          <p:cNvSpPr>
            <a:spLocks noGrp="1"/>
          </p:cNvSpPr>
          <p:nvPr>
            <p:ph type="title"/>
          </p:nvPr>
        </p:nvSpPr>
        <p:spPr/>
        <p:txBody>
          <a:bodyPr/>
          <a:lstStyle/>
          <a:p>
            <a:pPr algn="ctr"/>
            <a:r>
              <a:rPr lang="en-US"/>
              <a:t>Non-Repeating Data Elements, continued</a:t>
            </a:r>
          </a:p>
        </p:txBody>
      </p:sp>
      <p:sp>
        <p:nvSpPr>
          <p:cNvPr id="2" name="Content Placeholder 1">
            <a:extLst>
              <a:ext uri="{FF2B5EF4-FFF2-40B4-BE49-F238E27FC236}">
                <a16:creationId xmlns:a16="http://schemas.microsoft.com/office/drawing/2014/main" id="{D4E30919-9F84-68A6-D8D3-780AE2277AEB}"/>
              </a:ext>
            </a:extLst>
          </p:cNvPr>
          <p:cNvSpPr>
            <a:spLocks noGrp="1"/>
          </p:cNvSpPr>
          <p:nvPr>
            <p:ph sz="quarter" idx="14"/>
          </p:nvPr>
        </p:nvSpPr>
        <p:spPr>
          <a:xfrm>
            <a:off x="875693" y="1165622"/>
            <a:ext cx="7624279" cy="3465909"/>
          </a:xfrm>
        </p:spPr>
        <p:txBody>
          <a:bodyPr/>
          <a:lstStyle/>
          <a:p>
            <a:pPr>
              <a:buFont typeface="Wingdings" panose="05000000000000000000" pitchFamily="2" charset="2"/>
              <a:buChar char="q"/>
            </a:pPr>
            <a:r>
              <a:rPr lang="en-US" sz="1950" b="1">
                <a:latin typeface="Arial" panose="020B0604020202020204" pitchFamily="34" charset="0"/>
                <a:cs typeface="Arial" panose="020B0604020202020204" pitchFamily="34" charset="0"/>
              </a:rPr>
              <a:t> </a:t>
            </a:r>
            <a:r>
              <a:rPr lang="en-US" b="1" u="sng">
                <a:latin typeface="Arial" panose="020B0604020202020204" pitchFamily="34" charset="0"/>
                <a:cs typeface="Arial" panose="020B0604020202020204" pitchFamily="34" charset="0"/>
              </a:rPr>
              <a:t>Interpretive</a:t>
            </a:r>
            <a:r>
              <a:rPr lang="en-US" sz="1950" b="1" u="sng">
                <a:latin typeface="Arial" panose="020B0604020202020204" pitchFamily="34" charset="0"/>
                <a:cs typeface="Arial" panose="020B0604020202020204" pitchFamily="34" charset="0"/>
              </a:rPr>
              <a:t> Vaccine History</a:t>
            </a:r>
          </a:p>
          <a:p>
            <a:pPr marL="0" indent="0">
              <a:buNone/>
            </a:pPr>
            <a:endParaRPr lang="en-US" sz="1350">
              <a:latin typeface="Calibri" panose="020F0502020204030204" pitchFamily="34" charset="0"/>
              <a:cs typeface="Calibri" panose="020F0502020204030204" pitchFamily="34" charset="0"/>
            </a:endParaRPr>
          </a:p>
          <a:p>
            <a:pPr lvl="3">
              <a:buFont typeface="Arial" panose="020B0604020202020204" pitchFamily="34" charset="0"/>
              <a:buChar char="•"/>
            </a:pPr>
            <a:r>
              <a:rPr lang="en-US" sz="1500">
                <a:latin typeface="Arial" panose="020B0604020202020204" pitchFamily="34" charset="0"/>
                <a:cs typeface="Arial" panose="020B0604020202020204" pitchFamily="34" charset="0"/>
              </a:rPr>
              <a:t>Did the Subject Ever Receive a Vaccine Against This Disease </a:t>
            </a:r>
            <a:r>
              <a:rPr lang="en-US">
                <a:latin typeface="Arial" panose="020B0604020202020204" pitchFamily="34" charset="0"/>
                <a:cs typeface="Arial" panose="020B0604020202020204" pitchFamily="34" charset="0"/>
              </a:rPr>
              <a:t>(VAC126)</a:t>
            </a:r>
          </a:p>
          <a:p>
            <a:pPr lvl="3">
              <a:buFont typeface="Arial" panose="020B0604020202020204" pitchFamily="34" charset="0"/>
              <a:buChar char="•"/>
            </a:pPr>
            <a:r>
              <a:rPr lang="en-US" sz="1500">
                <a:latin typeface="Arial" panose="020B0604020202020204" pitchFamily="34" charset="0"/>
                <a:cs typeface="Arial" panose="020B0604020202020204" pitchFamily="34" charset="0"/>
              </a:rPr>
              <a:t>Number of Doses Received Before 1st Birthday </a:t>
            </a:r>
            <a:r>
              <a:rPr lang="en-US">
                <a:latin typeface="Arial" panose="020B0604020202020204" pitchFamily="34" charset="0"/>
                <a:cs typeface="Arial" panose="020B0604020202020204" pitchFamily="34" charset="0"/>
              </a:rPr>
              <a:t>(VAC128)</a:t>
            </a:r>
          </a:p>
          <a:p>
            <a:pPr lvl="3">
              <a:buFont typeface="Arial" panose="020B0604020202020204" pitchFamily="34" charset="0"/>
              <a:buChar char="•"/>
            </a:pPr>
            <a:r>
              <a:rPr lang="en-US" sz="1500">
                <a:latin typeface="Arial" panose="020B0604020202020204" pitchFamily="34" charset="0"/>
                <a:cs typeface="Arial" panose="020B0604020202020204" pitchFamily="34" charset="0"/>
              </a:rPr>
              <a:t>Number of Doses Received On or After 1st Birthday </a:t>
            </a:r>
            <a:r>
              <a:rPr lang="en-US">
                <a:latin typeface="Arial" panose="020B0604020202020204" pitchFamily="34" charset="0"/>
                <a:cs typeface="Arial" panose="020B0604020202020204" pitchFamily="34" charset="0"/>
              </a:rPr>
              <a:t>(VAC129)</a:t>
            </a:r>
          </a:p>
          <a:p>
            <a:pPr lvl="3">
              <a:buFont typeface="Arial" panose="020B0604020202020204" pitchFamily="34" charset="0"/>
              <a:buChar char="•"/>
            </a:pPr>
            <a:r>
              <a:rPr lang="en-US" sz="1500">
                <a:latin typeface="Arial" panose="020B0604020202020204" pitchFamily="34" charset="0"/>
                <a:cs typeface="Arial" panose="020B0604020202020204" pitchFamily="34" charset="0"/>
              </a:rPr>
              <a:t>Vaccination Doses Prior to Illness Onset </a:t>
            </a:r>
            <a:r>
              <a:rPr lang="en-US">
                <a:latin typeface="Arial" panose="020B0604020202020204" pitchFamily="34" charset="0"/>
                <a:cs typeface="Arial" panose="020B0604020202020204" pitchFamily="34" charset="0"/>
              </a:rPr>
              <a:t>(82745-1)</a:t>
            </a:r>
          </a:p>
          <a:p>
            <a:pPr lvl="3">
              <a:buFont typeface="Arial" panose="020B0604020202020204" pitchFamily="34" charset="0"/>
              <a:buChar char="•"/>
            </a:pPr>
            <a:r>
              <a:rPr lang="en-US" sz="1500">
                <a:latin typeface="Arial" panose="020B0604020202020204" pitchFamily="34" charset="0"/>
                <a:cs typeface="Arial" panose="020B0604020202020204" pitchFamily="34" charset="0"/>
              </a:rPr>
              <a:t>Date of Last Dose Prior to Illness Onset </a:t>
            </a:r>
            <a:r>
              <a:rPr lang="en-US">
                <a:latin typeface="Arial" panose="020B0604020202020204" pitchFamily="34" charset="0"/>
                <a:cs typeface="Arial" panose="020B0604020202020204" pitchFamily="34" charset="0"/>
              </a:rPr>
              <a:t>(VAC142)</a:t>
            </a:r>
          </a:p>
          <a:p>
            <a:pPr lvl="3">
              <a:buFont typeface="Arial" panose="020B0604020202020204" pitchFamily="34" charset="0"/>
              <a:buChar char="•"/>
            </a:pPr>
            <a:r>
              <a:rPr lang="en-US" sz="1500">
                <a:latin typeface="Arial" panose="020B0604020202020204" pitchFamily="34" charset="0"/>
                <a:cs typeface="Arial" panose="020B0604020202020204" pitchFamily="34" charset="0"/>
              </a:rPr>
              <a:t>Vaccinated per ACIP Recommendations </a:t>
            </a:r>
            <a:r>
              <a:rPr lang="en-US">
                <a:latin typeface="Arial" panose="020B0604020202020204" pitchFamily="34" charset="0"/>
                <a:cs typeface="Arial" panose="020B0604020202020204" pitchFamily="34" charset="0"/>
              </a:rPr>
              <a:t>(VAC148)</a:t>
            </a:r>
          </a:p>
          <a:p>
            <a:pPr lvl="3">
              <a:buFont typeface="Arial" panose="020B0604020202020204" pitchFamily="34" charset="0"/>
              <a:buChar char="•"/>
            </a:pPr>
            <a:r>
              <a:rPr lang="en-US" sz="1500">
                <a:latin typeface="Arial" panose="020B0604020202020204" pitchFamily="34" charset="0"/>
                <a:cs typeface="Arial" panose="020B0604020202020204" pitchFamily="34" charset="0"/>
              </a:rPr>
              <a:t>Reason Not Vaccinated Per ACIP Recommendations </a:t>
            </a:r>
            <a:r>
              <a:rPr lang="en-US">
                <a:latin typeface="Arial" panose="020B0604020202020204" pitchFamily="34" charset="0"/>
                <a:cs typeface="Arial" panose="020B0604020202020204" pitchFamily="34" charset="0"/>
              </a:rPr>
              <a:t>(VAC149)</a:t>
            </a:r>
          </a:p>
          <a:p>
            <a:pPr lvl="3">
              <a:buFont typeface="Arial" panose="020B0604020202020204" pitchFamily="34" charset="0"/>
              <a:buChar char="•"/>
            </a:pPr>
            <a:r>
              <a:rPr lang="en-US" sz="1500">
                <a:latin typeface="Arial" panose="020B0604020202020204" pitchFamily="34" charset="0"/>
                <a:cs typeface="Arial" panose="020B0604020202020204" pitchFamily="34" charset="0"/>
              </a:rPr>
              <a:t>Vaccine History Comments </a:t>
            </a:r>
            <a:r>
              <a:rPr lang="en-US">
                <a:latin typeface="Arial" panose="020B0604020202020204" pitchFamily="34" charset="0"/>
                <a:cs typeface="Arial" panose="020B0604020202020204" pitchFamily="34" charset="0"/>
              </a:rPr>
              <a:t>(VAC133) </a:t>
            </a:r>
          </a:p>
          <a:p>
            <a:endParaRPr lang="en-US"/>
          </a:p>
        </p:txBody>
      </p:sp>
      <p:sp>
        <p:nvSpPr>
          <p:cNvPr id="4" name="TextBox 7">
            <a:extLst>
              <a:ext uri="{FF2B5EF4-FFF2-40B4-BE49-F238E27FC236}">
                <a16:creationId xmlns:a16="http://schemas.microsoft.com/office/drawing/2014/main" id="{0FD229F6-F0AE-291C-BA6B-5BE9BAEB3E84}"/>
              </a:ext>
              <a:ext uri="{C183D7F6-B498-43B3-948B-1728B52AA6E4}">
                <adec:decorative xmlns:adec="http://schemas.microsoft.com/office/drawing/2017/decorative" val="1"/>
              </a:ext>
            </a:extLst>
          </p:cNvPr>
          <p:cNvSpPr txBox="1"/>
          <p:nvPr/>
        </p:nvSpPr>
        <p:spPr>
          <a:xfrm>
            <a:off x="8547870" y="4668064"/>
            <a:ext cx="360996" cy="300082"/>
          </a:xfrm>
          <a:prstGeom prst="rect">
            <a:avLst/>
          </a:prstGeom>
          <a:noFill/>
        </p:spPr>
        <p:txBody>
          <a:bodyPr wrap="none" lIns="91440" tIns="45720" rIns="91440" bIns="45720" rtlCol="0" anchor="t">
            <a:spAutoFit/>
          </a:bodyPr>
          <a:lstStyle>
            <a:defPPr>
              <a:defRPr lang="en-US"/>
            </a:defPPr>
            <a:lvl1pPr algn="l" rtl="0" eaLnBrk="0" fontAlgn="base" hangingPunct="0">
              <a:spcBef>
                <a:spcPct val="0"/>
              </a:spcBef>
              <a:spcAft>
                <a:spcPct val="0"/>
              </a:spcAft>
              <a:defRPr kern="1200">
                <a:solidFill>
                  <a:schemeClr val="tx1"/>
                </a:solidFill>
                <a:latin typeface="Myriad Web Pro" panose="020B0503030403020204" pitchFamily="34" charset="0"/>
                <a:ea typeface="+mn-ea"/>
                <a:cs typeface="+mn-cs"/>
              </a:defRPr>
            </a:lvl1pPr>
            <a:lvl2pPr marL="457200" algn="l" rtl="0" eaLnBrk="0" fontAlgn="base" hangingPunct="0">
              <a:spcBef>
                <a:spcPct val="0"/>
              </a:spcBef>
              <a:spcAft>
                <a:spcPct val="0"/>
              </a:spcAft>
              <a:defRPr kern="1200">
                <a:solidFill>
                  <a:schemeClr val="tx1"/>
                </a:solidFill>
                <a:latin typeface="Myriad Web Pro" panose="020B0503030403020204" pitchFamily="34" charset="0"/>
                <a:ea typeface="+mn-ea"/>
                <a:cs typeface="+mn-cs"/>
              </a:defRPr>
            </a:lvl2pPr>
            <a:lvl3pPr marL="914400" algn="l" rtl="0" eaLnBrk="0" fontAlgn="base" hangingPunct="0">
              <a:spcBef>
                <a:spcPct val="0"/>
              </a:spcBef>
              <a:spcAft>
                <a:spcPct val="0"/>
              </a:spcAft>
              <a:defRPr kern="1200">
                <a:solidFill>
                  <a:schemeClr val="tx1"/>
                </a:solidFill>
                <a:latin typeface="Myriad Web Pro" panose="020B0503030403020204" pitchFamily="34" charset="0"/>
                <a:ea typeface="+mn-ea"/>
                <a:cs typeface="+mn-cs"/>
              </a:defRPr>
            </a:lvl3pPr>
            <a:lvl4pPr marL="1371600" algn="l" rtl="0" eaLnBrk="0" fontAlgn="base" hangingPunct="0">
              <a:spcBef>
                <a:spcPct val="0"/>
              </a:spcBef>
              <a:spcAft>
                <a:spcPct val="0"/>
              </a:spcAft>
              <a:defRPr kern="1200">
                <a:solidFill>
                  <a:schemeClr val="tx1"/>
                </a:solidFill>
                <a:latin typeface="Myriad Web Pro" panose="020B0503030403020204" pitchFamily="34" charset="0"/>
                <a:ea typeface="+mn-ea"/>
                <a:cs typeface="+mn-cs"/>
              </a:defRPr>
            </a:lvl4pPr>
            <a:lvl5pPr marL="1828800" algn="l" rtl="0" eaLnBrk="0" fontAlgn="base" hangingPunct="0">
              <a:spcBef>
                <a:spcPct val="0"/>
              </a:spcBef>
              <a:spcAft>
                <a:spcPct val="0"/>
              </a:spcAft>
              <a:defRPr kern="1200">
                <a:solidFill>
                  <a:schemeClr val="tx1"/>
                </a:solidFill>
                <a:latin typeface="Myriad Web Pro" panose="020B0503030403020204" pitchFamily="34" charset="0"/>
                <a:ea typeface="+mn-ea"/>
                <a:cs typeface="+mn-cs"/>
              </a:defRPr>
            </a:lvl5pPr>
            <a:lvl6pPr marL="2286000" algn="l" defTabSz="914400" rtl="0" eaLnBrk="1" latinLnBrk="0" hangingPunct="1">
              <a:defRPr kern="1200">
                <a:solidFill>
                  <a:schemeClr val="tx1"/>
                </a:solidFill>
                <a:latin typeface="Myriad Web Pro" panose="020B0503030403020204" pitchFamily="34" charset="0"/>
                <a:ea typeface="+mn-ea"/>
                <a:cs typeface="+mn-cs"/>
              </a:defRPr>
            </a:lvl6pPr>
            <a:lvl7pPr marL="2743200" algn="l" defTabSz="914400" rtl="0" eaLnBrk="1" latinLnBrk="0" hangingPunct="1">
              <a:defRPr kern="1200">
                <a:solidFill>
                  <a:schemeClr val="tx1"/>
                </a:solidFill>
                <a:latin typeface="Myriad Web Pro" panose="020B0503030403020204" pitchFamily="34" charset="0"/>
                <a:ea typeface="+mn-ea"/>
                <a:cs typeface="+mn-cs"/>
              </a:defRPr>
            </a:lvl7pPr>
            <a:lvl8pPr marL="3200400" algn="l" defTabSz="914400" rtl="0" eaLnBrk="1" latinLnBrk="0" hangingPunct="1">
              <a:defRPr kern="1200">
                <a:solidFill>
                  <a:schemeClr val="tx1"/>
                </a:solidFill>
                <a:latin typeface="Myriad Web Pro" panose="020B0503030403020204" pitchFamily="34" charset="0"/>
                <a:ea typeface="+mn-ea"/>
                <a:cs typeface="+mn-cs"/>
              </a:defRPr>
            </a:lvl8pPr>
            <a:lvl9pPr marL="3657600" algn="l" defTabSz="914400" rtl="0" eaLnBrk="1" latinLnBrk="0" hangingPunct="1">
              <a:defRPr kern="1200">
                <a:solidFill>
                  <a:schemeClr val="tx1"/>
                </a:solidFill>
                <a:latin typeface="Myriad Web Pro" panose="020B0503030403020204" pitchFamily="34" charset="0"/>
                <a:ea typeface="+mn-ea"/>
                <a:cs typeface="+mn-cs"/>
              </a:defRPr>
            </a:lvl9pPr>
          </a:lstStyle>
          <a:p>
            <a:pPr defTabSz="685800"/>
            <a:r>
              <a:rPr lang="en-US" sz="1350">
                <a:solidFill>
                  <a:srgbClr val="000000"/>
                </a:solidFill>
                <a:latin typeface="Calibri"/>
                <a:cs typeface="Calibri"/>
              </a:rPr>
              <a:t>19</a:t>
            </a:r>
            <a:endParaRPr lang="en-US" sz="1350">
              <a:solidFill>
                <a:srgbClr val="000000"/>
              </a:solidFill>
              <a:latin typeface="Calibri" panose="020F0502020204030204" pitchFamily="34" charset="0"/>
              <a:cs typeface="Calibri"/>
            </a:endParaRPr>
          </a:p>
        </p:txBody>
      </p:sp>
    </p:spTree>
    <p:extLst>
      <p:ext uri="{BB962C8B-B14F-4D97-AF65-F5344CB8AC3E}">
        <p14:creationId xmlns:p14="http://schemas.microsoft.com/office/powerpoint/2010/main" val="14125779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6FEC7F1A-FAFF-4281-83BE-139B250804F2}"/>
              </a:ext>
            </a:extLst>
          </p:cNvPr>
          <p:cNvSpPr>
            <a:spLocks noGrp="1"/>
          </p:cNvSpPr>
          <p:nvPr>
            <p:ph type="title"/>
          </p:nvPr>
        </p:nvSpPr>
        <p:spPr/>
        <p:txBody>
          <a:bodyPr lIns="91440" tIns="45720" rIns="91440" bIns="45720" anchor="b" anchorCtr="0"/>
          <a:lstStyle/>
          <a:p>
            <a:pPr>
              <a:lnSpc>
                <a:spcPct val="164835"/>
              </a:lnSpc>
            </a:pPr>
            <a:r>
              <a:rPr lang="en-US"/>
              <a:t>Agenda</a:t>
            </a:r>
          </a:p>
        </p:txBody>
      </p:sp>
      <p:sp>
        <p:nvSpPr>
          <p:cNvPr id="5" name="Content Placeholder 4">
            <a:extLst>
              <a:ext uri="{FF2B5EF4-FFF2-40B4-BE49-F238E27FC236}">
                <a16:creationId xmlns:a16="http://schemas.microsoft.com/office/drawing/2014/main" id="{016248AB-92C4-421F-8747-17C94E0A4F92}"/>
              </a:ext>
            </a:extLst>
          </p:cNvPr>
          <p:cNvSpPr>
            <a:spLocks noGrp="1"/>
          </p:cNvSpPr>
          <p:nvPr>
            <p:ph type="body" sz="quarter" idx="10"/>
          </p:nvPr>
        </p:nvSpPr>
        <p:spPr/>
        <p:txBody>
          <a:bodyPr/>
          <a:lstStyle/>
          <a:p>
            <a:pPr>
              <a:lnSpc>
                <a:spcPct val="100000"/>
              </a:lnSpc>
            </a:pPr>
            <a:r>
              <a:rPr lang="en-US" b="0">
                <a:latin typeface="Calibri"/>
                <a:cs typeface="Calibri"/>
              </a:rPr>
              <a:t>NNDSS Welcome and Announcements</a:t>
            </a:r>
          </a:p>
          <a:p>
            <a:pPr>
              <a:lnSpc>
                <a:spcPct val="100000"/>
              </a:lnSpc>
            </a:pPr>
            <a:r>
              <a:rPr lang="en-US" b="0">
                <a:latin typeface="Calibri"/>
                <a:cs typeface="Calibri"/>
              </a:rPr>
              <a:t>Overview of the Measles Message Mapping Guide (MMG)</a:t>
            </a:r>
          </a:p>
          <a:p>
            <a:pPr>
              <a:lnSpc>
                <a:spcPct val="100000"/>
              </a:lnSpc>
            </a:pPr>
            <a:r>
              <a:rPr lang="en-US" b="0">
                <a:latin typeface="Calibri"/>
                <a:cs typeface="Calibri"/>
              </a:rPr>
              <a:t>Guidance on 2023 Annual Reconciliation </a:t>
            </a:r>
            <a:endParaRPr lang="en-US" b="0">
              <a:cs typeface="Calibri"/>
            </a:endParaRPr>
          </a:p>
          <a:p>
            <a:pPr>
              <a:lnSpc>
                <a:spcPct val="100000"/>
              </a:lnSpc>
            </a:pPr>
            <a:r>
              <a:rPr lang="en-US" b="0">
                <a:latin typeface="Calibri"/>
                <a:cs typeface="Calibri"/>
              </a:rPr>
              <a:t>Questions and Answers</a:t>
            </a:r>
          </a:p>
          <a:p>
            <a:pPr>
              <a:lnSpc>
                <a:spcPct val="169230"/>
              </a:lnSpc>
            </a:pPr>
            <a:endParaRPr lang="en-US"/>
          </a:p>
        </p:txBody>
      </p:sp>
      <p:pic>
        <p:nvPicPr>
          <p:cNvPr id="2" name="Picture 1">
            <a:extLst>
              <a:ext uri="{FF2B5EF4-FFF2-40B4-BE49-F238E27FC236}">
                <a16:creationId xmlns:a16="http://schemas.microsoft.com/office/drawing/2014/main" id="{4DA33287-9226-D86C-42B1-93132C24CD1B}"/>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6612742" y="2154766"/>
            <a:ext cx="2262268" cy="2354263"/>
          </a:xfrm>
          <a:prstGeom prst="rect">
            <a:avLst/>
          </a:prstGeom>
        </p:spPr>
      </p:pic>
      <p:sp>
        <p:nvSpPr>
          <p:cNvPr id="8" name="TextBox 7">
            <a:extLst>
              <a:ext uri="{FF2B5EF4-FFF2-40B4-BE49-F238E27FC236}">
                <a16:creationId xmlns:a16="http://schemas.microsoft.com/office/drawing/2014/main" id="{0FD229F6-F0AE-291C-BA6B-5BE9BAEB3E84}"/>
              </a:ext>
              <a:ext uri="{C183D7F6-B498-43B3-948B-1728B52AA6E4}">
                <adec:decorative xmlns:adec="http://schemas.microsoft.com/office/drawing/2017/decorative" val="1"/>
              </a:ext>
            </a:extLst>
          </p:cNvPr>
          <p:cNvSpPr txBox="1"/>
          <p:nvPr/>
        </p:nvSpPr>
        <p:spPr>
          <a:xfrm>
            <a:off x="8547870" y="4668064"/>
            <a:ext cx="272832" cy="300082"/>
          </a:xfrm>
          <a:prstGeom prst="rect">
            <a:avLst/>
          </a:prstGeom>
          <a:noFill/>
        </p:spPr>
        <p:txBody>
          <a:bodyPr wrap="none" rtlCol="0">
            <a:spAutoFit/>
          </a:bodyPr>
          <a:lstStyle/>
          <a:p>
            <a:pPr defTabSz="685800"/>
            <a:r>
              <a:rPr lang="en-US" sz="1350">
                <a:solidFill>
                  <a:srgbClr val="000000"/>
                </a:solidFill>
                <a:latin typeface="Calibri" panose="020F0502020204030204" pitchFamily="34" charset="0"/>
              </a:rPr>
              <a:t>2</a:t>
            </a:r>
          </a:p>
        </p:txBody>
      </p:sp>
    </p:spTree>
    <p:extLst>
      <p:ext uri="{BB962C8B-B14F-4D97-AF65-F5344CB8AC3E}">
        <p14:creationId xmlns:p14="http://schemas.microsoft.com/office/powerpoint/2010/main" val="68751220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498BEDF-9585-16F6-7D5D-6AEE39A8B064}"/>
              </a:ext>
            </a:extLst>
          </p:cNvPr>
          <p:cNvSpPr>
            <a:spLocks noGrp="1"/>
          </p:cNvSpPr>
          <p:nvPr>
            <p:ph type="title"/>
          </p:nvPr>
        </p:nvSpPr>
        <p:spPr/>
        <p:txBody>
          <a:bodyPr/>
          <a:lstStyle/>
          <a:p>
            <a:pPr algn="ctr"/>
            <a:r>
              <a:rPr lang="en-US" sz="3000">
                <a:latin typeface="Calibri" panose="020F0502020204030204" pitchFamily="34" charset="0"/>
                <a:ea typeface="Calibri" panose="020F0502020204030204" pitchFamily="34" charset="0"/>
                <a:cs typeface="Times New Roman" panose="02020603050405020304" pitchFamily="18" charset="0"/>
              </a:rPr>
              <a:t>Benefits of Harmonization</a:t>
            </a:r>
            <a:endParaRPr lang="en-US"/>
          </a:p>
        </p:txBody>
      </p:sp>
      <p:sp>
        <p:nvSpPr>
          <p:cNvPr id="2" name="Content Placeholder 1">
            <a:extLst>
              <a:ext uri="{FF2B5EF4-FFF2-40B4-BE49-F238E27FC236}">
                <a16:creationId xmlns:a16="http://schemas.microsoft.com/office/drawing/2014/main" id="{2E45F7D4-662D-DD2B-6C79-07CAE0EACD5C}"/>
              </a:ext>
            </a:extLst>
          </p:cNvPr>
          <p:cNvSpPr>
            <a:spLocks noGrp="1"/>
          </p:cNvSpPr>
          <p:nvPr>
            <p:ph sz="quarter" idx="14"/>
          </p:nvPr>
        </p:nvSpPr>
        <p:spPr/>
        <p:txBody>
          <a:bodyPr/>
          <a:lstStyle/>
          <a:p>
            <a:pPr marL="388144" lvl="1" indent="-214313">
              <a:buFont typeface="Wingdings" panose="05000000000000000000" pitchFamily="2" charset="2"/>
              <a:buChar char="q"/>
            </a:pPr>
            <a:r>
              <a:rPr lang="en-US" sz="1650">
                <a:latin typeface="Arial" panose="020B0604020202020204" pitchFamily="34" charset="0"/>
                <a:ea typeface="Calibri" panose="020F0502020204030204" pitchFamily="34" charset="0"/>
                <a:cs typeface="Arial" panose="020B0604020202020204" pitchFamily="34" charset="0"/>
              </a:rPr>
              <a:t> When considering jurisdiction workload for pre-onboarding activities (e.g., mapping data elements from jurisdiction NNDSS system to MMGs):</a:t>
            </a:r>
          </a:p>
          <a:p>
            <a:pPr lvl="1"/>
            <a:endParaRPr lang="en-US" sz="1050">
              <a:latin typeface="Arial" panose="020B0604020202020204" pitchFamily="34" charset="0"/>
              <a:ea typeface="Calibri" panose="020F0502020204030204" pitchFamily="34" charset="0"/>
              <a:cs typeface="Arial" panose="020B0604020202020204" pitchFamily="34" charset="0"/>
            </a:endParaRPr>
          </a:p>
          <a:p>
            <a:pPr lvl="3">
              <a:buFont typeface="Arial" panose="020B0604020202020204" pitchFamily="34" charset="0"/>
              <a:buChar char="•"/>
            </a:pPr>
            <a:r>
              <a:rPr lang="en-US" sz="1500">
                <a:latin typeface="Arial" panose="020B0604020202020204" pitchFamily="34" charset="0"/>
                <a:cs typeface="Arial" panose="020B0604020202020204" pitchFamily="34" charset="0"/>
              </a:rPr>
              <a:t>Among the </a:t>
            </a:r>
            <a:r>
              <a:rPr lang="en-US" sz="1500" b="1">
                <a:latin typeface="Arial" panose="020B0604020202020204" pitchFamily="34" charset="0"/>
                <a:cs typeface="Arial" panose="020B0604020202020204" pitchFamily="34" charset="0"/>
              </a:rPr>
              <a:t>41</a:t>
            </a:r>
            <a:r>
              <a:rPr lang="en-US" sz="1500">
                <a:latin typeface="Arial" panose="020B0604020202020204" pitchFamily="34" charset="0"/>
                <a:cs typeface="Arial" panose="020B0604020202020204" pitchFamily="34" charset="0"/>
              </a:rPr>
              <a:t> Measles MMG priority 1 data elements:</a:t>
            </a:r>
            <a:endParaRPr lang="en-US">
              <a:latin typeface="Arial" panose="020B0604020202020204" pitchFamily="34" charset="0"/>
              <a:cs typeface="Arial" panose="020B0604020202020204" pitchFamily="34" charset="0"/>
            </a:endParaRPr>
          </a:p>
          <a:p>
            <a:pPr lvl="5">
              <a:buFont typeface="Arial" panose="020B0604020202020204" pitchFamily="34" charset="0"/>
              <a:buChar char="‒"/>
            </a:pPr>
            <a:r>
              <a:rPr lang="en-US" b="1">
                <a:latin typeface="Arial" panose="020B0604020202020204" pitchFamily="34" charset="0"/>
                <a:cs typeface="Arial" panose="020B0604020202020204" pitchFamily="34" charset="0"/>
              </a:rPr>
              <a:t>31</a:t>
            </a:r>
            <a:r>
              <a:rPr lang="en-US">
                <a:latin typeface="Arial" panose="020B0604020202020204" pitchFamily="34" charset="0"/>
                <a:cs typeface="Arial" panose="020B0604020202020204" pitchFamily="34" charset="0"/>
              </a:rPr>
              <a:t> (75%) are in the Mumps MMG.</a:t>
            </a:r>
          </a:p>
          <a:p>
            <a:pPr lvl="5">
              <a:buFont typeface="Arial" panose="020B0604020202020204" pitchFamily="34" charset="0"/>
              <a:buChar char="‒"/>
            </a:pPr>
            <a:r>
              <a:rPr lang="en-US" b="1">
                <a:latin typeface="Arial" panose="020B0604020202020204" pitchFamily="34" charset="0"/>
                <a:cs typeface="Arial" panose="020B0604020202020204" pitchFamily="34" charset="0"/>
              </a:rPr>
              <a:t>22</a:t>
            </a:r>
            <a:r>
              <a:rPr lang="en-US">
                <a:latin typeface="Arial" panose="020B0604020202020204" pitchFamily="34" charset="0"/>
                <a:cs typeface="Arial" panose="020B0604020202020204" pitchFamily="34" charset="0"/>
              </a:rPr>
              <a:t> (53%) are in the Pertussis MMG.</a:t>
            </a:r>
          </a:p>
          <a:p>
            <a:pPr lvl="5">
              <a:buFont typeface="Arial" panose="020B0604020202020204" pitchFamily="34" charset="0"/>
              <a:buChar char="‒"/>
            </a:pPr>
            <a:r>
              <a:rPr lang="en-US" b="1">
                <a:latin typeface="Arial" panose="020B0604020202020204" pitchFamily="34" charset="0"/>
                <a:cs typeface="Arial" panose="020B0604020202020204" pitchFamily="34" charset="0"/>
              </a:rPr>
              <a:t>19 </a:t>
            </a:r>
            <a:r>
              <a:rPr lang="en-US">
                <a:latin typeface="Arial" panose="020B0604020202020204" pitchFamily="34" charset="0"/>
                <a:cs typeface="Arial" panose="020B0604020202020204" pitchFamily="34" charset="0"/>
              </a:rPr>
              <a:t>(46%) are in the COVID-19 MMG.</a:t>
            </a:r>
          </a:p>
          <a:p>
            <a:pPr marL="925830" lvl="5" indent="0">
              <a:buNone/>
            </a:pPr>
            <a:endParaRPr lang="en-US">
              <a:latin typeface="Arial" panose="020B0604020202020204" pitchFamily="34" charset="0"/>
              <a:cs typeface="Arial" panose="020B0604020202020204" pitchFamily="34" charset="0"/>
            </a:endParaRPr>
          </a:p>
          <a:p>
            <a:pPr lvl="3">
              <a:buFont typeface="Arial" panose="020B0604020202020204" pitchFamily="34" charset="0"/>
              <a:buChar char="•"/>
            </a:pPr>
            <a:r>
              <a:rPr lang="en-US" sz="1500">
                <a:latin typeface="Arial" panose="020B0604020202020204" pitchFamily="34" charset="0"/>
                <a:ea typeface="Calibri" panose="020F0502020204030204" pitchFamily="34" charset="0"/>
                <a:cs typeface="Arial" panose="020B0604020202020204" pitchFamily="34" charset="0"/>
              </a:rPr>
              <a:t>NCIRD provides timely data validation reports and feedback to increase efficiency and</a:t>
            </a:r>
          </a:p>
          <a:p>
            <a:pPr marL="571505" lvl="3" indent="0">
              <a:buNone/>
            </a:pPr>
            <a:r>
              <a:rPr lang="en-US" sz="1500">
                <a:latin typeface="Arial" panose="020B0604020202020204" pitchFamily="34" charset="0"/>
                <a:ea typeface="Calibri" panose="020F0502020204030204" pitchFamily="34" charset="0"/>
                <a:cs typeface="Arial" panose="020B0604020202020204" pitchFamily="34" charset="0"/>
              </a:rPr>
              <a:t>    reduce the number of days to fully implement MMGs.</a:t>
            </a:r>
          </a:p>
          <a:p>
            <a:pPr lvl="2"/>
            <a:endParaRPr lang="en-US" sz="1650">
              <a:latin typeface="Arial" panose="020B0604020202020204" pitchFamily="34" charset="0"/>
              <a:cs typeface="Arial" panose="020B0604020202020204" pitchFamily="34" charset="0"/>
            </a:endParaRPr>
          </a:p>
          <a:p>
            <a:pPr marL="429816" lvl="1" indent="-246460">
              <a:buFont typeface="Wingdings" panose="05000000000000000000" pitchFamily="2" charset="2"/>
              <a:buChar char="q"/>
            </a:pPr>
            <a:r>
              <a:rPr lang="en-US" sz="1650">
                <a:latin typeface="Arial" panose="020B0604020202020204" pitchFamily="34" charset="0"/>
                <a:ea typeface="Calibri" panose="020F0502020204030204" pitchFamily="34" charset="0"/>
                <a:cs typeface="Arial" panose="020B0604020202020204" pitchFamily="34" charset="0"/>
              </a:rPr>
              <a:t> NCIRD is supportive of any individual jurisdictions’ preferences based on their needs/requirements, to onboard any disease-specific MMG in the order they prefer.</a:t>
            </a:r>
          </a:p>
          <a:p>
            <a:pPr lvl="1"/>
            <a:endParaRPr lang="en-US" sz="1500">
              <a:latin typeface="Arial" panose="020B0604020202020204" pitchFamily="34" charset="0"/>
              <a:ea typeface="Calibri" panose="020F0502020204030204" pitchFamily="34" charset="0"/>
              <a:cs typeface="Arial" panose="020B0604020202020204" pitchFamily="34" charset="0"/>
            </a:endParaRPr>
          </a:p>
          <a:p>
            <a:endParaRPr lang="en-US"/>
          </a:p>
        </p:txBody>
      </p:sp>
      <p:sp>
        <p:nvSpPr>
          <p:cNvPr id="4" name="TextBox 7">
            <a:extLst>
              <a:ext uri="{FF2B5EF4-FFF2-40B4-BE49-F238E27FC236}">
                <a16:creationId xmlns:a16="http://schemas.microsoft.com/office/drawing/2014/main" id="{0FD229F6-F0AE-291C-BA6B-5BE9BAEB3E84}"/>
              </a:ext>
              <a:ext uri="{C183D7F6-B498-43B3-948B-1728B52AA6E4}">
                <adec:decorative xmlns:adec="http://schemas.microsoft.com/office/drawing/2017/decorative" val="1"/>
              </a:ext>
            </a:extLst>
          </p:cNvPr>
          <p:cNvSpPr txBox="1"/>
          <p:nvPr/>
        </p:nvSpPr>
        <p:spPr>
          <a:xfrm>
            <a:off x="8547870" y="4668064"/>
            <a:ext cx="360996" cy="300082"/>
          </a:xfrm>
          <a:prstGeom prst="rect">
            <a:avLst/>
          </a:prstGeom>
          <a:noFill/>
        </p:spPr>
        <p:txBody>
          <a:bodyPr wrap="none" lIns="91440" tIns="45720" rIns="91440" bIns="45720" rtlCol="0" anchor="t">
            <a:spAutoFit/>
          </a:bodyPr>
          <a:lstStyle>
            <a:defPPr>
              <a:defRPr lang="en-US"/>
            </a:defPPr>
            <a:lvl1pPr algn="l" rtl="0" eaLnBrk="0" fontAlgn="base" hangingPunct="0">
              <a:spcBef>
                <a:spcPct val="0"/>
              </a:spcBef>
              <a:spcAft>
                <a:spcPct val="0"/>
              </a:spcAft>
              <a:defRPr kern="1200">
                <a:solidFill>
                  <a:schemeClr val="tx1"/>
                </a:solidFill>
                <a:latin typeface="Myriad Web Pro" panose="020B0503030403020204" pitchFamily="34" charset="0"/>
                <a:ea typeface="+mn-ea"/>
                <a:cs typeface="+mn-cs"/>
              </a:defRPr>
            </a:lvl1pPr>
            <a:lvl2pPr marL="457200" algn="l" rtl="0" eaLnBrk="0" fontAlgn="base" hangingPunct="0">
              <a:spcBef>
                <a:spcPct val="0"/>
              </a:spcBef>
              <a:spcAft>
                <a:spcPct val="0"/>
              </a:spcAft>
              <a:defRPr kern="1200">
                <a:solidFill>
                  <a:schemeClr val="tx1"/>
                </a:solidFill>
                <a:latin typeface="Myriad Web Pro" panose="020B0503030403020204" pitchFamily="34" charset="0"/>
                <a:ea typeface="+mn-ea"/>
                <a:cs typeface="+mn-cs"/>
              </a:defRPr>
            </a:lvl2pPr>
            <a:lvl3pPr marL="914400" algn="l" rtl="0" eaLnBrk="0" fontAlgn="base" hangingPunct="0">
              <a:spcBef>
                <a:spcPct val="0"/>
              </a:spcBef>
              <a:spcAft>
                <a:spcPct val="0"/>
              </a:spcAft>
              <a:defRPr kern="1200">
                <a:solidFill>
                  <a:schemeClr val="tx1"/>
                </a:solidFill>
                <a:latin typeface="Myriad Web Pro" panose="020B0503030403020204" pitchFamily="34" charset="0"/>
                <a:ea typeface="+mn-ea"/>
                <a:cs typeface="+mn-cs"/>
              </a:defRPr>
            </a:lvl3pPr>
            <a:lvl4pPr marL="1371600" algn="l" rtl="0" eaLnBrk="0" fontAlgn="base" hangingPunct="0">
              <a:spcBef>
                <a:spcPct val="0"/>
              </a:spcBef>
              <a:spcAft>
                <a:spcPct val="0"/>
              </a:spcAft>
              <a:defRPr kern="1200">
                <a:solidFill>
                  <a:schemeClr val="tx1"/>
                </a:solidFill>
                <a:latin typeface="Myriad Web Pro" panose="020B0503030403020204" pitchFamily="34" charset="0"/>
                <a:ea typeface="+mn-ea"/>
                <a:cs typeface="+mn-cs"/>
              </a:defRPr>
            </a:lvl4pPr>
            <a:lvl5pPr marL="1828800" algn="l" rtl="0" eaLnBrk="0" fontAlgn="base" hangingPunct="0">
              <a:spcBef>
                <a:spcPct val="0"/>
              </a:spcBef>
              <a:spcAft>
                <a:spcPct val="0"/>
              </a:spcAft>
              <a:defRPr kern="1200">
                <a:solidFill>
                  <a:schemeClr val="tx1"/>
                </a:solidFill>
                <a:latin typeface="Myriad Web Pro" panose="020B0503030403020204" pitchFamily="34" charset="0"/>
                <a:ea typeface="+mn-ea"/>
                <a:cs typeface="+mn-cs"/>
              </a:defRPr>
            </a:lvl5pPr>
            <a:lvl6pPr marL="2286000" algn="l" defTabSz="914400" rtl="0" eaLnBrk="1" latinLnBrk="0" hangingPunct="1">
              <a:defRPr kern="1200">
                <a:solidFill>
                  <a:schemeClr val="tx1"/>
                </a:solidFill>
                <a:latin typeface="Myriad Web Pro" panose="020B0503030403020204" pitchFamily="34" charset="0"/>
                <a:ea typeface="+mn-ea"/>
                <a:cs typeface="+mn-cs"/>
              </a:defRPr>
            </a:lvl6pPr>
            <a:lvl7pPr marL="2743200" algn="l" defTabSz="914400" rtl="0" eaLnBrk="1" latinLnBrk="0" hangingPunct="1">
              <a:defRPr kern="1200">
                <a:solidFill>
                  <a:schemeClr val="tx1"/>
                </a:solidFill>
                <a:latin typeface="Myriad Web Pro" panose="020B0503030403020204" pitchFamily="34" charset="0"/>
                <a:ea typeface="+mn-ea"/>
                <a:cs typeface="+mn-cs"/>
              </a:defRPr>
            </a:lvl7pPr>
            <a:lvl8pPr marL="3200400" algn="l" defTabSz="914400" rtl="0" eaLnBrk="1" latinLnBrk="0" hangingPunct="1">
              <a:defRPr kern="1200">
                <a:solidFill>
                  <a:schemeClr val="tx1"/>
                </a:solidFill>
                <a:latin typeface="Myriad Web Pro" panose="020B0503030403020204" pitchFamily="34" charset="0"/>
                <a:ea typeface="+mn-ea"/>
                <a:cs typeface="+mn-cs"/>
              </a:defRPr>
            </a:lvl8pPr>
            <a:lvl9pPr marL="3657600" algn="l" defTabSz="914400" rtl="0" eaLnBrk="1" latinLnBrk="0" hangingPunct="1">
              <a:defRPr kern="1200">
                <a:solidFill>
                  <a:schemeClr val="tx1"/>
                </a:solidFill>
                <a:latin typeface="Myriad Web Pro" panose="020B0503030403020204" pitchFamily="34" charset="0"/>
                <a:ea typeface="+mn-ea"/>
                <a:cs typeface="+mn-cs"/>
              </a:defRPr>
            </a:lvl9pPr>
          </a:lstStyle>
          <a:p>
            <a:pPr defTabSz="685800"/>
            <a:r>
              <a:rPr lang="en-US" sz="1350">
                <a:solidFill>
                  <a:srgbClr val="000000"/>
                </a:solidFill>
                <a:latin typeface="Calibri"/>
                <a:cs typeface="Calibri"/>
              </a:rPr>
              <a:t>20</a:t>
            </a:r>
            <a:endParaRPr lang="en-US" sz="1350">
              <a:solidFill>
                <a:srgbClr val="000000"/>
              </a:solidFill>
              <a:latin typeface="Calibri" panose="020F0502020204030204" pitchFamily="34" charset="0"/>
            </a:endParaRPr>
          </a:p>
        </p:txBody>
      </p:sp>
    </p:spTree>
    <p:extLst>
      <p:ext uri="{BB962C8B-B14F-4D97-AF65-F5344CB8AC3E}">
        <p14:creationId xmlns:p14="http://schemas.microsoft.com/office/powerpoint/2010/main" val="4026627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90C788-41B1-AF35-DC9C-DD50E0FB5B23}"/>
              </a:ext>
            </a:extLst>
          </p:cNvPr>
          <p:cNvSpPr>
            <a:spLocks noGrp="1"/>
          </p:cNvSpPr>
          <p:nvPr>
            <p:ph type="title"/>
          </p:nvPr>
        </p:nvSpPr>
        <p:spPr>
          <a:xfrm>
            <a:off x="342900" y="1813144"/>
            <a:ext cx="8435340" cy="866834"/>
          </a:xfrm>
        </p:spPr>
        <p:txBody>
          <a:bodyPr anchor="b" anchorCtr="0"/>
          <a:lstStyle/>
          <a:p>
            <a:pPr algn="ctr">
              <a:lnSpc>
                <a:spcPct val="126171"/>
              </a:lnSpc>
            </a:pPr>
            <a:r>
              <a:rPr lang="en-US"/>
              <a:t>Questions?</a:t>
            </a:r>
          </a:p>
        </p:txBody>
      </p:sp>
      <p:sp>
        <p:nvSpPr>
          <p:cNvPr id="3" name="Subtitle 2">
            <a:extLst>
              <a:ext uri="{FF2B5EF4-FFF2-40B4-BE49-F238E27FC236}">
                <a16:creationId xmlns:a16="http://schemas.microsoft.com/office/drawing/2014/main" id="{08AA9C26-6ED4-BE3A-4170-5B8223C6F6C5}"/>
              </a:ext>
            </a:extLst>
          </p:cNvPr>
          <p:cNvSpPr>
            <a:spLocks noGrp="1"/>
          </p:cNvSpPr>
          <p:nvPr>
            <p:ph type="subTitle" idx="1"/>
          </p:nvPr>
        </p:nvSpPr>
        <p:spPr>
          <a:xfrm>
            <a:off x="342900" y="3126164"/>
            <a:ext cx="8435340" cy="342900"/>
          </a:xfrm>
        </p:spPr>
        <p:txBody>
          <a:bodyPr/>
          <a:lstStyle/>
          <a:p>
            <a:pPr algn="ctr"/>
            <a:r>
              <a:rPr lang="en-US">
                <a:solidFill>
                  <a:schemeClr val="bg1"/>
                </a:solidFill>
              </a:rPr>
              <a:t>Email: </a:t>
            </a:r>
            <a:r>
              <a:rPr lang="en-US">
                <a:solidFill>
                  <a:schemeClr val="bg1"/>
                </a:solidFill>
                <a:hlinkClick r:id="rId2">
                  <a:extLst>
                    <a:ext uri="{A12FA001-AC4F-418D-AE19-62706E023703}">
                      <ahyp:hlinkClr xmlns:ahyp="http://schemas.microsoft.com/office/drawing/2018/hyperlinkcolor" val="tx"/>
                    </a:ext>
                  </a:extLst>
                </a:hlinkClick>
              </a:rPr>
              <a:t>NCIRDsurvData@cdc.gov</a:t>
            </a:r>
            <a:endParaRPr lang="en-US">
              <a:solidFill>
                <a:schemeClr val="bg1"/>
              </a:solidFill>
            </a:endParaRPr>
          </a:p>
        </p:txBody>
      </p:sp>
    </p:spTree>
    <p:extLst>
      <p:ext uri="{BB962C8B-B14F-4D97-AF65-F5344CB8AC3E}">
        <p14:creationId xmlns:p14="http://schemas.microsoft.com/office/powerpoint/2010/main" val="12087476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D1DC87BE-C8D3-4DD3-8281-FDD872C5EBB5}"/>
              </a:ext>
            </a:extLst>
          </p:cNvPr>
          <p:cNvSpPr>
            <a:spLocks noGrp="1"/>
          </p:cNvSpPr>
          <p:nvPr>
            <p:ph type="title"/>
          </p:nvPr>
        </p:nvSpPr>
        <p:spPr>
          <a:xfrm>
            <a:off x="443753" y="2906570"/>
            <a:ext cx="8294913" cy="871538"/>
          </a:xfrm>
        </p:spPr>
        <p:txBody>
          <a:bodyPr/>
          <a:lstStyle/>
          <a:p>
            <a:r>
              <a:rPr lang="en-US"/>
              <a:t>Annual Reconciliation of 2023 NNDSS Data</a:t>
            </a:r>
          </a:p>
        </p:txBody>
      </p:sp>
      <p:sp>
        <p:nvSpPr>
          <p:cNvPr id="5" name="Text Placeholder 4">
            <a:extLst>
              <a:ext uri="{FF2B5EF4-FFF2-40B4-BE49-F238E27FC236}">
                <a16:creationId xmlns:a16="http://schemas.microsoft.com/office/drawing/2014/main" id="{C4FC2074-70FF-408B-BFDD-40A6C03F4AA8}"/>
              </a:ext>
            </a:extLst>
          </p:cNvPr>
          <p:cNvSpPr>
            <a:spLocks noGrp="1"/>
          </p:cNvSpPr>
          <p:nvPr>
            <p:ph type="body" idx="1"/>
          </p:nvPr>
        </p:nvSpPr>
        <p:spPr>
          <a:xfrm>
            <a:off x="443753" y="4289612"/>
            <a:ext cx="7772400" cy="710246"/>
          </a:xfrm>
        </p:spPr>
        <p:txBody>
          <a:bodyPr/>
          <a:lstStyle/>
          <a:p>
            <a:pPr>
              <a:lnSpc>
                <a:spcPct val="100000"/>
              </a:lnSpc>
            </a:pPr>
            <a:r>
              <a:rPr lang="en-US"/>
              <a:t>Courtney Cook, MS</a:t>
            </a:r>
            <a:br>
              <a:rPr lang="en-US"/>
            </a:br>
            <a:r>
              <a:rPr lang="en-US"/>
              <a:t>Epidemiologist</a:t>
            </a:r>
            <a:br>
              <a:rPr lang="en-US"/>
            </a:br>
            <a:r>
              <a:rPr lang="en-US"/>
              <a:t>Office of Public Health Data, Surveillance, and Technology</a:t>
            </a:r>
          </a:p>
        </p:txBody>
      </p:sp>
    </p:spTree>
    <p:extLst>
      <p:ext uri="{BB962C8B-B14F-4D97-AF65-F5344CB8AC3E}">
        <p14:creationId xmlns:p14="http://schemas.microsoft.com/office/powerpoint/2010/main" val="408663360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6FEC7F1A-FAFF-4281-83BE-139B250804F2}"/>
              </a:ext>
            </a:extLst>
          </p:cNvPr>
          <p:cNvSpPr>
            <a:spLocks noGrp="1"/>
          </p:cNvSpPr>
          <p:nvPr>
            <p:ph type="title"/>
          </p:nvPr>
        </p:nvSpPr>
        <p:spPr/>
        <p:txBody>
          <a:bodyPr lIns="91440" tIns="45720" rIns="91440" bIns="45720" anchor="b" anchorCtr="0"/>
          <a:lstStyle/>
          <a:p>
            <a:pPr>
              <a:lnSpc>
                <a:spcPct val="164835"/>
              </a:lnSpc>
            </a:pPr>
            <a:r>
              <a:rPr lang="en-US"/>
              <a:t>Refresher: What is Annual Reconciliation?</a:t>
            </a:r>
          </a:p>
        </p:txBody>
      </p:sp>
      <p:sp>
        <p:nvSpPr>
          <p:cNvPr id="5" name="Content Placeholder 4">
            <a:extLst>
              <a:ext uri="{FF2B5EF4-FFF2-40B4-BE49-F238E27FC236}">
                <a16:creationId xmlns:a16="http://schemas.microsoft.com/office/drawing/2014/main" id="{016248AB-92C4-421F-8747-17C94E0A4F92}"/>
              </a:ext>
            </a:extLst>
          </p:cNvPr>
          <p:cNvSpPr>
            <a:spLocks noGrp="1"/>
          </p:cNvSpPr>
          <p:nvPr>
            <p:ph type="body" sz="quarter" idx="10"/>
          </p:nvPr>
        </p:nvSpPr>
        <p:spPr/>
        <p:txBody>
          <a:bodyPr/>
          <a:lstStyle/>
          <a:p>
            <a:pPr>
              <a:lnSpc>
                <a:spcPct val="100000"/>
              </a:lnSpc>
            </a:pPr>
            <a:r>
              <a:rPr lang="en-US"/>
              <a:t>Reconciliation is the process used to finalize case counts for the previous year.</a:t>
            </a:r>
          </a:p>
          <a:p>
            <a:pPr lvl="1">
              <a:lnSpc>
                <a:spcPct val="100000"/>
              </a:lnSpc>
            </a:pPr>
            <a:r>
              <a:rPr lang="en-US"/>
              <a:t>Collaboration between reporting jurisdictions and CDC.</a:t>
            </a:r>
          </a:p>
          <a:p>
            <a:pPr lvl="1">
              <a:lnSpc>
                <a:spcPct val="100000"/>
              </a:lnSpc>
            </a:pPr>
            <a:r>
              <a:rPr lang="en-US"/>
              <a:t>Ensures agreement in case numbers between the reporting jurisdictions and CDC NNDSS databases.</a:t>
            </a:r>
          </a:p>
          <a:p>
            <a:pPr lvl="1">
              <a:lnSpc>
                <a:spcPct val="100000"/>
              </a:lnSpc>
            </a:pPr>
            <a:r>
              <a:rPr lang="en-US"/>
              <a:t>Ensures data published in the NNDSS Annual Tables are transparent and accurate.</a:t>
            </a:r>
          </a:p>
          <a:p>
            <a:pPr>
              <a:lnSpc>
                <a:spcPct val="100000"/>
              </a:lnSpc>
            </a:pPr>
            <a:r>
              <a:rPr lang="en-US"/>
              <a:t>This process is important as it builds trust among reporting jurisdictions, CDC programs, and the public. </a:t>
            </a:r>
            <a:endParaRPr lang="en-US">
              <a:cs typeface="Calibri" panose="020F0502020204030204" pitchFamily="34" charset="0"/>
            </a:endParaRPr>
          </a:p>
        </p:txBody>
      </p:sp>
      <p:sp>
        <p:nvSpPr>
          <p:cNvPr id="2" name="TextBox 7">
            <a:extLst>
              <a:ext uri="{FF2B5EF4-FFF2-40B4-BE49-F238E27FC236}">
                <a16:creationId xmlns:a16="http://schemas.microsoft.com/office/drawing/2014/main" id="{0FD229F6-F0AE-291C-BA6B-5BE9BAEB3E84}"/>
              </a:ext>
            </a:extLst>
          </p:cNvPr>
          <p:cNvSpPr txBox="1"/>
          <p:nvPr/>
        </p:nvSpPr>
        <p:spPr>
          <a:xfrm>
            <a:off x="8547870" y="4668064"/>
            <a:ext cx="360996" cy="300082"/>
          </a:xfrm>
          <a:prstGeom prst="rect">
            <a:avLst/>
          </a:prstGeom>
          <a:noFill/>
        </p:spPr>
        <p:txBody>
          <a:bodyPr wrap="none" lIns="91440" tIns="45720" rIns="91440" bIns="45720" rtlCol="0" anchor="t">
            <a:spAutoFit/>
          </a:bodyPr>
          <a:lstStyle>
            <a:defPPr>
              <a:defRPr lang="en-US"/>
            </a:defPPr>
            <a:lvl1pPr algn="l" rtl="0" eaLnBrk="0" fontAlgn="base" hangingPunct="0">
              <a:spcBef>
                <a:spcPct val="0"/>
              </a:spcBef>
              <a:spcAft>
                <a:spcPct val="0"/>
              </a:spcAft>
              <a:defRPr kern="1200">
                <a:solidFill>
                  <a:schemeClr val="tx1"/>
                </a:solidFill>
                <a:latin typeface="Myriad Web Pro" panose="020B0503030403020204" pitchFamily="34" charset="0"/>
                <a:ea typeface="+mn-ea"/>
                <a:cs typeface="+mn-cs"/>
              </a:defRPr>
            </a:lvl1pPr>
            <a:lvl2pPr marL="457200" algn="l" rtl="0" eaLnBrk="0" fontAlgn="base" hangingPunct="0">
              <a:spcBef>
                <a:spcPct val="0"/>
              </a:spcBef>
              <a:spcAft>
                <a:spcPct val="0"/>
              </a:spcAft>
              <a:defRPr kern="1200">
                <a:solidFill>
                  <a:schemeClr val="tx1"/>
                </a:solidFill>
                <a:latin typeface="Myriad Web Pro" panose="020B0503030403020204" pitchFamily="34" charset="0"/>
                <a:ea typeface="+mn-ea"/>
                <a:cs typeface="+mn-cs"/>
              </a:defRPr>
            </a:lvl2pPr>
            <a:lvl3pPr marL="914400" algn="l" rtl="0" eaLnBrk="0" fontAlgn="base" hangingPunct="0">
              <a:spcBef>
                <a:spcPct val="0"/>
              </a:spcBef>
              <a:spcAft>
                <a:spcPct val="0"/>
              </a:spcAft>
              <a:defRPr kern="1200">
                <a:solidFill>
                  <a:schemeClr val="tx1"/>
                </a:solidFill>
                <a:latin typeface="Myriad Web Pro" panose="020B0503030403020204" pitchFamily="34" charset="0"/>
                <a:ea typeface="+mn-ea"/>
                <a:cs typeface="+mn-cs"/>
              </a:defRPr>
            </a:lvl3pPr>
            <a:lvl4pPr marL="1371600" algn="l" rtl="0" eaLnBrk="0" fontAlgn="base" hangingPunct="0">
              <a:spcBef>
                <a:spcPct val="0"/>
              </a:spcBef>
              <a:spcAft>
                <a:spcPct val="0"/>
              </a:spcAft>
              <a:defRPr kern="1200">
                <a:solidFill>
                  <a:schemeClr val="tx1"/>
                </a:solidFill>
                <a:latin typeface="Myriad Web Pro" panose="020B0503030403020204" pitchFamily="34" charset="0"/>
                <a:ea typeface="+mn-ea"/>
                <a:cs typeface="+mn-cs"/>
              </a:defRPr>
            </a:lvl4pPr>
            <a:lvl5pPr marL="1828800" algn="l" rtl="0" eaLnBrk="0" fontAlgn="base" hangingPunct="0">
              <a:spcBef>
                <a:spcPct val="0"/>
              </a:spcBef>
              <a:spcAft>
                <a:spcPct val="0"/>
              </a:spcAft>
              <a:defRPr kern="1200">
                <a:solidFill>
                  <a:schemeClr val="tx1"/>
                </a:solidFill>
                <a:latin typeface="Myriad Web Pro" panose="020B0503030403020204" pitchFamily="34" charset="0"/>
                <a:ea typeface="+mn-ea"/>
                <a:cs typeface="+mn-cs"/>
              </a:defRPr>
            </a:lvl5pPr>
            <a:lvl6pPr marL="2286000" algn="l" defTabSz="914400" rtl="0" eaLnBrk="1" latinLnBrk="0" hangingPunct="1">
              <a:defRPr kern="1200">
                <a:solidFill>
                  <a:schemeClr val="tx1"/>
                </a:solidFill>
                <a:latin typeface="Myriad Web Pro" panose="020B0503030403020204" pitchFamily="34" charset="0"/>
                <a:ea typeface="+mn-ea"/>
                <a:cs typeface="+mn-cs"/>
              </a:defRPr>
            </a:lvl6pPr>
            <a:lvl7pPr marL="2743200" algn="l" defTabSz="914400" rtl="0" eaLnBrk="1" latinLnBrk="0" hangingPunct="1">
              <a:defRPr kern="1200">
                <a:solidFill>
                  <a:schemeClr val="tx1"/>
                </a:solidFill>
                <a:latin typeface="Myriad Web Pro" panose="020B0503030403020204" pitchFamily="34" charset="0"/>
                <a:ea typeface="+mn-ea"/>
                <a:cs typeface="+mn-cs"/>
              </a:defRPr>
            </a:lvl7pPr>
            <a:lvl8pPr marL="3200400" algn="l" defTabSz="914400" rtl="0" eaLnBrk="1" latinLnBrk="0" hangingPunct="1">
              <a:defRPr kern="1200">
                <a:solidFill>
                  <a:schemeClr val="tx1"/>
                </a:solidFill>
                <a:latin typeface="Myriad Web Pro" panose="020B0503030403020204" pitchFamily="34" charset="0"/>
                <a:ea typeface="+mn-ea"/>
                <a:cs typeface="+mn-cs"/>
              </a:defRPr>
            </a:lvl8pPr>
            <a:lvl9pPr marL="3657600" algn="l" defTabSz="914400" rtl="0" eaLnBrk="1" latinLnBrk="0" hangingPunct="1">
              <a:defRPr kern="1200">
                <a:solidFill>
                  <a:schemeClr val="tx1"/>
                </a:solidFill>
                <a:latin typeface="Myriad Web Pro" panose="020B0503030403020204" pitchFamily="34" charset="0"/>
                <a:ea typeface="+mn-ea"/>
                <a:cs typeface="+mn-cs"/>
              </a:defRPr>
            </a:lvl9pPr>
          </a:lstStyle>
          <a:p>
            <a:pPr defTabSz="685800"/>
            <a:r>
              <a:rPr lang="en-US" sz="1350">
                <a:solidFill>
                  <a:srgbClr val="000000"/>
                </a:solidFill>
                <a:latin typeface="Calibri"/>
                <a:cs typeface="Calibri"/>
              </a:rPr>
              <a:t>23</a:t>
            </a:r>
            <a:endParaRPr lang="en-US" sz="1350">
              <a:solidFill>
                <a:srgbClr val="000000"/>
              </a:solidFill>
              <a:latin typeface="Calibri" panose="020F0502020204030204" pitchFamily="34" charset="0"/>
            </a:endParaRPr>
          </a:p>
        </p:txBody>
      </p:sp>
    </p:spTree>
    <p:extLst>
      <p:ext uri="{BB962C8B-B14F-4D97-AF65-F5344CB8AC3E}">
        <p14:creationId xmlns:p14="http://schemas.microsoft.com/office/powerpoint/2010/main" val="228859751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BC5EF4FE-BF3C-F4EE-2FA9-DD0A5D37DF80}"/>
              </a:ext>
            </a:extLst>
          </p:cNvPr>
          <p:cNvSpPr>
            <a:spLocks noGrp="1"/>
          </p:cNvSpPr>
          <p:nvPr>
            <p:ph type="title"/>
          </p:nvPr>
        </p:nvSpPr>
        <p:spPr/>
        <p:txBody>
          <a:bodyPr lIns="91440" tIns="45720" rIns="91440" bIns="45720" anchor="b" anchorCtr="0"/>
          <a:lstStyle/>
          <a:p>
            <a:pPr>
              <a:lnSpc>
                <a:spcPct val="64543"/>
              </a:lnSpc>
            </a:pPr>
            <a:r>
              <a:rPr lang="en-US"/>
              <a:t>Reconciliation Process in MVPS</a:t>
            </a:r>
          </a:p>
        </p:txBody>
      </p:sp>
      <p:sp>
        <p:nvSpPr>
          <p:cNvPr id="2" name="Text Placeholder 1">
            <a:extLst>
              <a:ext uri="{FF2B5EF4-FFF2-40B4-BE49-F238E27FC236}">
                <a16:creationId xmlns:a16="http://schemas.microsoft.com/office/drawing/2014/main" id="{C752C77D-9229-163B-F1CC-3BC71A9A7391}"/>
              </a:ext>
            </a:extLst>
          </p:cNvPr>
          <p:cNvSpPr>
            <a:spLocks noGrp="1"/>
          </p:cNvSpPr>
          <p:nvPr>
            <p:ph type="body" sz="quarter" idx="10"/>
          </p:nvPr>
        </p:nvSpPr>
        <p:spPr/>
        <p:txBody>
          <a:bodyPr/>
          <a:lstStyle/>
          <a:p>
            <a:pPr>
              <a:lnSpc>
                <a:spcPct val="100000"/>
              </a:lnSpc>
            </a:pPr>
            <a:r>
              <a:rPr lang="en-US"/>
              <a:t>Reconciliation tasks will be completed within the Message Validation, Processing, and Provisioning System (MVPS).</a:t>
            </a:r>
            <a:endParaRPr lang="en-US">
              <a:cs typeface="Calibri" panose="020F0502020204030204" pitchFamily="34" charset="0"/>
            </a:endParaRPr>
          </a:p>
          <a:p>
            <a:pPr>
              <a:lnSpc>
                <a:spcPct val="100000"/>
              </a:lnSpc>
            </a:pPr>
            <a:r>
              <a:rPr lang="en-US"/>
              <a:t>These tasks include:</a:t>
            </a:r>
            <a:endParaRPr lang="en-US">
              <a:cs typeface="Calibri" panose="020F0502020204030204" pitchFamily="34" charset="0"/>
            </a:endParaRPr>
          </a:p>
          <a:p>
            <a:pPr lvl="1" indent="-169545">
              <a:lnSpc>
                <a:spcPct val="100000"/>
              </a:lnSpc>
            </a:pPr>
            <a:r>
              <a:rPr lang="en-US"/>
              <a:t>Review stratification reports and line lists;</a:t>
            </a:r>
            <a:endParaRPr lang="en-US">
              <a:cs typeface="Calibri" panose="020F0502020204030204" pitchFamily="34" charset="0"/>
            </a:endParaRPr>
          </a:p>
          <a:p>
            <a:pPr lvl="1" indent="-169545">
              <a:lnSpc>
                <a:spcPct val="100000"/>
              </a:lnSpc>
            </a:pPr>
            <a:r>
              <a:rPr lang="en-US"/>
              <a:t>Review reporting exceptions and any cases sent with retired event codes;</a:t>
            </a:r>
            <a:endParaRPr lang="en-US">
              <a:cs typeface="Calibri" panose="020F0502020204030204" pitchFamily="34" charset="0"/>
            </a:endParaRPr>
          </a:p>
          <a:p>
            <a:pPr lvl="1" indent="-169545">
              <a:lnSpc>
                <a:spcPct val="100000"/>
              </a:lnSpc>
            </a:pPr>
            <a:r>
              <a:rPr lang="en-US"/>
              <a:t>Lock conditions as counts are finalized;</a:t>
            </a:r>
            <a:endParaRPr lang="en-US">
              <a:cs typeface="Calibri" panose="020F0502020204030204" pitchFamily="34" charset="0"/>
            </a:endParaRPr>
          </a:p>
          <a:p>
            <a:pPr lvl="2">
              <a:lnSpc>
                <a:spcPct val="100000"/>
              </a:lnSpc>
            </a:pPr>
            <a:r>
              <a:rPr lang="en-US" sz="1800">
                <a:latin typeface="Calibri"/>
                <a:cs typeface="Calibri"/>
              </a:rPr>
              <a:t>Ability to unlock/re-lock as needed for case updates</a:t>
            </a:r>
          </a:p>
          <a:p>
            <a:pPr lvl="1" indent="-169545">
              <a:lnSpc>
                <a:spcPct val="100000"/>
              </a:lnSpc>
            </a:pPr>
            <a:r>
              <a:rPr lang="en-US"/>
              <a:t>Approval of STD conditions by STD Manager; and</a:t>
            </a:r>
            <a:endParaRPr lang="en-US">
              <a:cs typeface="Calibri" panose="020F0502020204030204" pitchFamily="34" charset="0"/>
            </a:endParaRPr>
          </a:p>
          <a:p>
            <a:pPr lvl="1" indent="-169545">
              <a:lnSpc>
                <a:spcPct val="100000"/>
              </a:lnSpc>
            </a:pPr>
            <a:r>
              <a:rPr lang="en-US"/>
              <a:t>Approval of all conditions by State/Territorial Epidemiologist.</a:t>
            </a:r>
            <a:endParaRPr lang="en-US">
              <a:cs typeface="Calibri" panose="020F0502020204030204" pitchFamily="34" charset="0"/>
            </a:endParaRPr>
          </a:p>
          <a:p>
            <a:pPr>
              <a:lnSpc>
                <a:spcPct val="66265"/>
              </a:lnSpc>
            </a:pPr>
            <a:endParaRPr lang="en-US">
              <a:cs typeface="Calibri" panose="020F0502020204030204" pitchFamily="34" charset="0"/>
            </a:endParaRPr>
          </a:p>
        </p:txBody>
      </p:sp>
      <p:sp>
        <p:nvSpPr>
          <p:cNvPr id="4" name="TextBox 7">
            <a:extLst>
              <a:ext uri="{FF2B5EF4-FFF2-40B4-BE49-F238E27FC236}">
                <a16:creationId xmlns:a16="http://schemas.microsoft.com/office/drawing/2014/main" id="{0FD229F6-F0AE-291C-BA6B-5BE9BAEB3E84}"/>
              </a:ext>
            </a:extLst>
          </p:cNvPr>
          <p:cNvSpPr txBox="1"/>
          <p:nvPr/>
        </p:nvSpPr>
        <p:spPr>
          <a:xfrm>
            <a:off x="8547870" y="4668064"/>
            <a:ext cx="360996" cy="300082"/>
          </a:xfrm>
          <a:prstGeom prst="rect">
            <a:avLst/>
          </a:prstGeom>
          <a:noFill/>
        </p:spPr>
        <p:txBody>
          <a:bodyPr wrap="none" lIns="91440" tIns="45720" rIns="91440" bIns="45720" rtlCol="0" anchor="t">
            <a:spAutoFit/>
          </a:bodyPr>
          <a:lstStyle>
            <a:defPPr>
              <a:defRPr lang="en-US"/>
            </a:defPPr>
            <a:lvl1pPr algn="l" rtl="0" eaLnBrk="0" fontAlgn="base" hangingPunct="0">
              <a:spcBef>
                <a:spcPct val="0"/>
              </a:spcBef>
              <a:spcAft>
                <a:spcPct val="0"/>
              </a:spcAft>
              <a:defRPr kern="1200">
                <a:solidFill>
                  <a:schemeClr val="tx1"/>
                </a:solidFill>
                <a:latin typeface="Myriad Web Pro" panose="020B0503030403020204" pitchFamily="34" charset="0"/>
                <a:ea typeface="+mn-ea"/>
                <a:cs typeface="+mn-cs"/>
              </a:defRPr>
            </a:lvl1pPr>
            <a:lvl2pPr marL="457200" algn="l" rtl="0" eaLnBrk="0" fontAlgn="base" hangingPunct="0">
              <a:spcBef>
                <a:spcPct val="0"/>
              </a:spcBef>
              <a:spcAft>
                <a:spcPct val="0"/>
              </a:spcAft>
              <a:defRPr kern="1200">
                <a:solidFill>
                  <a:schemeClr val="tx1"/>
                </a:solidFill>
                <a:latin typeface="Myriad Web Pro" panose="020B0503030403020204" pitchFamily="34" charset="0"/>
                <a:ea typeface="+mn-ea"/>
                <a:cs typeface="+mn-cs"/>
              </a:defRPr>
            </a:lvl2pPr>
            <a:lvl3pPr marL="914400" algn="l" rtl="0" eaLnBrk="0" fontAlgn="base" hangingPunct="0">
              <a:spcBef>
                <a:spcPct val="0"/>
              </a:spcBef>
              <a:spcAft>
                <a:spcPct val="0"/>
              </a:spcAft>
              <a:defRPr kern="1200">
                <a:solidFill>
                  <a:schemeClr val="tx1"/>
                </a:solidFill>
                <a:latin typeface="Myriad Web Pro" panose="020B0503030403020204" pitchFamily="34" charset="0"/>
                <a:ea typeface="+mn-ea"/>
                <a:cs typeface="+mn-cs"/>
              </a:defRPr>
            </a:lvl3pPr>
            <a:lvl4pPr marL="1371600" algn="l" rtl="0" eaLnBrk="0" fontAlgn="base" hangingPunct="0">
              <a:spcBef>
                <a:spcPct val="0"/>
              </a:spcBef>
              <a:spcAft>
                <a:spcPct val="0"/>
              </a:spcAft>
              <a:defRPr kern="1200">
                <a:solidFill>
                  <a:schemeClr val="tx1"/>
                </a:solidFill>
                <a:latin typeface="Myriad Web Pro" panose="020B0503030403020204" pitchFamily="34" charset="0"/>
                <a:ea typeface="+mn-ea"/>
                <a:cs typeface="+mn-cs"/>
              </a:defRPr>
            </a:lvl4pPr>
            <a:lvl5pPr marL="1828800" algn="l" rtl="0" eaLnBrk="0" fontAlgn="base" hangingPunct="0">
              <a:spcBef>
                <a:spcPct val="0"/>
              </a:spcBef>
              <a:spcAft>
                <a:spcPct val="0"/>
              </a:spcAft>
              <a:defRPr kern="1200">
                <a:solidFill>
                  <a:schemeClr val="tx1"/>
                </a:solidFill>
                <a:latin typeface="Myriad Web Pro" panose="020B0503030403020204" pitchFamily="34" charset="0"/>
                <a:ea typeface="+mn-ea"/>
                <a:cs typeface="+mn-cs"/>
              </a:defRPr>
            </a:lvl5pPr>
            <a:lvl6pPr marL="2286000" algn="l" defTabSz="914400" rtl="0" eaLnBrk="1" latinLnBrk="0" hangingPunct="1">
              <a:defRPr kern="1200">
                <a:solidFill>
                  <a:schemeClr val="tx1"/>
                </a:solidFill>
                <a:latin typeface="Myriad Web Pro" panose="020B0503030403020204" pitchFamily="34" charset="0"/>
                <a:ea typeface="+mn-ea"/>
                <a:cs typeface="+mn-cs"/>
              </a:defRPr>
            </a:lvl6pPr>
            <a:lvl7pPr marL="2743200" algn="l" defTabSz="914400" rtl="0" eaLnBrk="1" latinLnBrk="0" hangingPunct="1">
              <a:defRPr kern="1200">
                <a:solidFill>
                  <a:schemeClr val="tx1"/>
                </a:solidFill>
                <a:latin typeface="Myriad Web Pro" panose="020B0503030403020204" pitchFamily="34" charset="0"/>
                <a:ea typeface="+mn-ea"/>
                <a:cs typeface="+mn-cs"/>
              </a:defRPr>
            </a:lvl7pPr>
            <a:lvl8pPr marL="3200400" algn="l" defTabSz="914400" rtl="0" eaLnBrk="1" latinLnBrk="0" hangingPunct="1">
              <a:defRPr kern="1200">
                <a:solidFill>
                  <a:schemeClr val="tx1"/>
                </a:solidFill>
                <a:latin typeface="Myriad Web Pro" panose="020B0503030403020204" pitchFamily="34" charset="0"/>
                <a:ea typeface="+mn-ea"/>
                <a:cs typeface="+mn-cs"/>
              </a:defRPr>
            </a:lvl8pPr>
            <a:lvl9pPr marL="3657600" algn="l" defTabSz="914400" rtl="0" eaLnBrk="1" latinLnBrk="0" hangingPunct="1">
              <a:defRPr kern="1200">
                <a:solidFill>
                  <a:schemeClr val="tx1"/>
                </a:solidFill>
                <a:latin typeface="Myriad Web Pro" panose="020B0503030403020204" pitchFamily="34" charset="0"/>
                <a:ea typeface="+mn-ea"/>
                <a:cs typeface="+mn-cs"/>
              </a:defRPr>
            </a:lvl9pPr>
          </a:lstStyle>
          <a:p>
            <a:pPr defTabSz="685800"/>
            <a:r>
              <a:rPr lang="en-US" sz="1350">
                <a:solidFill>
                  <a:srgbClr val="000000"/>
                </a:solidFill>
                <a:latin typeface="Calibri"/>
                <a:cs typeface="Calibri"/>
              </a:rPr>
              <a:t>24</a:t>
            </a:r>
            <a:endParaRPr lang="en-US" sz="1350">
              <a:solidFill>
                <a:srgbClr val="000000"/>
              </a:solidFill>
              <a:latin typeface="Calibri" panose="020F0502020204030204" pitchFamily="34" charset="0"/>
            </a:endParaRPr>
          </a:p>
        </p:txBody>
      </p:sp>
    </p:spTree>
    <p:extLst>
      <p:ext uri="{BB962C8B-B14F-4D97-AF65-F5344CB8AC3E}">
        <p14:creationId xmlns:p14="http://schemas.microsoft.com/office/powerpoint/2010/main" val="166675512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04BD287-2C46-38D6-C18B-343C91E8FCBA}"/>
              </a:ext>
            </a:extLst>
          </p:cNvPr>
          <p:cNvSpPr>
            <a:spLocks noGrp="1"/>
          </p:cNvSpPr>
          <p:nvPr>
            <p:ph type="title"/>
          </p:nvPr>
        </p:nvSpPr>
        <p:spPr/>
        <p:txBody>
          <a:bodyPr lIns="91440" tIns="45720" rIns="91440" bIns="45720" anchor="b" anchorCtr="0"/>
          <a:lstStyle/>
          <a:p>
            <a:pPr>
              <a:lnSpc>
                <a:spcPct val="64543"/>
              </a:lnSpc>
            </a:pPr>
            <a:r>
              <a:rPr lang="en-US"/>
              <a:t>Reconciliation of COVID-19 and Mpox</a:t>
            </a:r>
          </a:p>
        </p:txBody>
      </p:sp>
      <p:sp>
        <p:nvSpPr>
          <p:cNvPr id="2" name="Text Placeholder 1">
            <a:extLst>
              <a:ext uri="{FF2B5EF4-FFF2-40B4-BE49-F238E27FC236}">
                <a16:creationId xmlns:a16="http://schemas.microsoft.com/office/drawing/2014/main" id="{F4B1186F-F5C3-FAA6-46CF-36BF13C1FDE6}"/>
              </a:ext>
            </a:extLst>
          </p:cNvPr>
          <p:cNvSpPr>
            <a:spLocks noGrp="1"/>
          </p:cNvSpPr>
          <p:nvPr>
            <p:ph type="body" sz="quarter" idx="10"/>
          </p:nvPr>
        </p:nvSpPr>
        <p:spPr/>
        <p:txBody>
          <a:bodyPr/>
          <a:lstStyle/>
          <a:p>
            <a:pPr>
              <a:lnSpc>
                <a:spcPct val="100000"/>
              </a:lnSpc>
            </a:pPr>
            <a:r>
              <a:rPr lang="en-US"/>
              <a:t>Reconciliation of 2023 coronavirus disease 2019 (COVID-19) and mpox data will follow the same process as last year:</a:t>
            </a:r>
            <a:endParaRPr lang="en-US">
              <a:cs typeface="Calibri" panose="020F0502020204030204" pitchFamily="34" charset="0"/>
            </a:endParaRPr>
          </a:p>
          <a:p>
            <a:pPr lvl="1" indent="-169545">
              <a:lnSpc>
                <a:spcPct val="100000"/>
              </a:lnSpc>
            </a:pPr>
            <a:r>
              <a:rPr lang="en-US"/>
              <a:t>Final aggregate 2023 COVID-19 counts will be collected using a web form hosted on the CDC Epi Info</a:t>
            </a:r>
            <a:r>
              <a:rPr lang="en-US" baseline="30000"/>
              <a:t>TM</a:t>
            </a:r>
            <a:r>
              <a:rPr lang="en-US"/>
              <a:t> Secure Web Survey System. </a:t>
            </a:r>
            <a:endParaRPr lang="en-US">
              <a:cs typeface="Calibri" panose="020F0502020204030204" pitchFamily="34" charset="0"/>
            </a:endParaRPr>
          </a:p>
          <a:p>
            <a:pPr lvl="2">
              <a:lnSpc>
                <a:spcPct val="100000"/>
              </a:lnSpc>
            </a:pPr>
            <a:r>
              <a:rPr lang="en-US" sz="1800"/>
              <a:t>The option to add a reporting exception for COVID-19 for your jurisdiction has been added to the Epi Info</a:t>
            </a:r>
            <a:r>
              <a:rPr lang="en-US" sz="1800" baseline="30000"/>
              <a:t>TM</a:t>
            </a:r>
            <a:r>
              <a:rPr lang="en-US" sz="1800"/>
              <a:t> form.</a:t>
            </a:r>
            <a:endParaRPr lang="en-US" sz="1800">
              <a:cs typeface="Calibri" panose="020F0502020204030204" pitchFamily="34" charset="0"/>
            </a:endParaRPr>
          </a:p>
          <a:p>
            <a:pPr lvl="1" indent="-169545">
              <a:lnSpc>
                <a:spcPct val="100000"/>
              </a:lnSpc>
            </a:pPr>
            <a:r>
              <a:rPr lang="en-US"/>
              <a:t>Finalization of 2023 mpox data will be completed within CDC’s Data Collation and Integration for Public Health Event Response (DCIPHER) platform. </a:t>
            </a:r>
            <a:endParaRPr lang="en-US">
              <a:cs typeface="Calibri" panose="020F0502020204030204" pitchFamily="34" charset="0"/>
            </a:endParaRPr>
          </a:p>
          <a:p>
            <a:pPr lvl="2">
              <a:lnSpc>
                <a:spcPct val="100000"/>
              </a:lnSpc>
            </a:pPr>
            <a:r>
              <a:rPr lang="en-US" sz="1800"/>
              <a:t>This includes NNDSS data, if submitted by your jurisdiction and validated for use within DCIPHER.</a:t>
            </a:r>
            <a:endParaRPr lang="en-US" sz="1800">
              <a:cs typeface="Calibri" panose="020F0502020204030204" pitchFamily="34" charset="0"/>
            </a:endParaRPr>
          </a:p>
          <a:p>
            <a:pPr>
              <a:lnSpc>
                <a:spcPct val="66265"/>
              </a:lnSpc>
            </a:pPr>
            <a:endParaRPr lang="en-US">
              <a:cs typeface="Calibri" panose="020F0502020204030204" pitchFamily="34" charset="0"/>
            </a:endParaRPr>
          </a:p>
        </p:txBody>
      </p:sp>
      <p:sp>
        <p:nvSpPr>
          <p:cNvPr id="4" name="TextBox 7">
            <a:extLst>
              <a:ext uri="{FF2B5EF4-FFF2-40B4-BE49-F238E27FC236}">
                <a16:creationId xmlns:a16="http://schemas.microsoft.com/office/drawing/2014/main" id="{0FD229F6-F0AE-291C-BA6B-5BE9BAEB3E84}"/>
              </a:ext>
            </a:extLst>
          </p:cNvPr>
          <p:cNvSpPr txBox="1"/>
          <p:nvPr/>
        </p:nvSpPr>
        <p:spPr>
          <a:xfrm>
            <a:off x="8547870" y="4668064"/>
            <a:ext cx="360996" cy="300082"/>
          </a:xfrm>
          <a:prstGeom prst="rect">
            <a:avLst/>
          </a:prstGeom>
          <a:noFill/>
        </p:spPr>
        <p:txBody>
          <a:bodyPr wrap="none" lIns="91440" tIns="45720" rIns="91440" bIns="45720" rtlCol="0" anchor="t">
            <a:spAutoFit/>
          </a:bodyPr>
          <a:lstStyle>
            <a:defPPr>
              <a:defRPr lang="en-US"/>
            </a:defPPr>
            <a:lvl1pPr algn="l" rtl="0" eaLnBrk="0" fontAlgn="base" hangingPunct="0">
              <a:spcBef>
                <a:spcPct val="0"/>
              </a:spcBef>
              <a:spcAft>
                <a:spcPct val="0"/>
              </a:spcAft>
              <a:defRPr kern="1200">
                <a:solidFill>
                  <a:schemeClr val="tx1"/>
                </a:solidFill>
                <a:latin typeface="Myriad Web Pro" panose="020B0503030403020204" pitchFamily="34" charset="0"/>
                <a:ea typeface="+mn-ea"/>
                <a:cs typeface="+mn-cs"/>
              </a:defRPr>
            </a:lvl1pPr>
            <a:lvl2pPr marL="457200" algn="l" rtl="0" eaLnBrk="0" fontAlgn="base" hangingPunct="0">
              <a:spcBef>
                <a:spcPct val="0"/>
              </a:spcBef>
              <a:spcAft>
                <a:spcPct val="0"/>
              </a:spcAft>
              <a:defRPr kern="1200">
                <a:solidFill>
                  <a:schemeClr val="tx1"/>
                </a:solidFill>
                <a:latin typeface="Myriad Web Pro" panose="020B0503030403020204" pitchFamily="34" charset="0"/>
                <a:ea typeface="+mn-ea"/>
                <a:cs typeface="+mn-cs"/>
              </a:defRPr>
            </a:lvl2pPr>
            <a:lvl3pPr marL="914400" algn="l" rtl="0" eaLnBrk="0" fontAlgn="base" hangingPunct="0">
              <a:spcBef>
                <a:spcPct val="0"/>
              </a:spcBef>
              <a:spcAft>
                <a:spcPct val="0"/>
              </a:spcAft>
              <a:defRPr kern="1200">
                <a:solidFill>
                  <a:schemeClr val="tx1"/>
                </a:solidFill>
                <a:latin typeface="Myriad Web Pro" panose="020B0503030403020204" pitchFamily="34" charset="0"/>
                <a:ea typeface="+mn-ea"/>
                <a:cs typeface="+mn-cs"/>
              </a:defRPr>
            </a:lvl3pPr>
            <a:lvl4pPr marL="1371600" algn="l" rtl="0" eaLnBrk="0" fontAlgn="base" hangingPunct="0">
              <a:spcBef>
                <a:spcPct val="0"/>
              </a:spcBef>
              <a:spcAft>
                <a:spcPct val="0"/>
              </a:spcAft>
              <a:defRPr kern="1200">
                <a:solidFill>
                  <a:schemeClr val="tx1"/>
                </a:solidFill>
                <a:latin typeface="Myriad Web Pro" panose="020B0503030403020204" pitchFamily="34" charset="0"/>
                <a:ea typeface="+mn-ea"/>
                <a:cs typeface="+mn-cs"/>
              </a:defRPr>
            </a:lvl4pPr>
            <a:lvl5pPr marL="1828800" algn="l" rtl="0" eaLnBrk="0" fontAlgn="base" hangingPunct="0">
              <a:spcBef>
                <a:spcPct val="0"/>
              </a:spcBef>
              <a:spcAft>
                <a:spcPct val="0"/>
              </a:spcAft>
              <a:defRPr kern="1200">
                <a:solidFill>
                  <a:schemeClr val="tx1"/>
                </a:solidFill>
                <a:latin typeface="Myriad Web Pro" panose="020B0503030403020204" pitchFamily="34" charset="0"/>
                <a:ea typeface="+mn-ea"/>
                <a:cs typeface="+mn-cs"/>
              </a:defRPr>
            </a:lvl5pPr>
            <a:lvl6pPr marL="2286000" algn="l" defTabSz="914400" rtl="0" eaLnBrk="1" latinLnBrk="0" hangingPunct="1">
              <a:defRPr kern="1200">
                <a:solidFill>
                  <a:schemeClr val="tx1"/>
                </a:solidFill>
                <a:latin typeface="Myriad Web Pro" panose="020B0503030403020204" pitchFamily="34" charset="0"/>
                <a:ea typeface="+mn-ea"/>
                <a:cs typeface="+mn-cs"/>
              </a:defRPr>
            </a:lvl6pPr>
            <a:lvl7pPr marL="2743200" algn="l" defTabSz="914400" rtl="0" eaLnBrk="1" latinLnBrk="0" hangingPunct="1">
              <a:defRPr kern="1200">
                <a:solidFill>
                  <a:schemeClr val="tx1"/>
                </a:solidFill>
                <a:latin typeface="Myriad Web Pro" panose="020B0503030403020204" pitchFamily="34" charset="0"/>
                <a:ea typeface="+mn-ea"/>
                <a:cs typeface="+mn-cs"/>
              </a:defRPr>
            </a:lvl7pPr>
            <a:lvl8pPr marL="3200400" algn="l" defTabSz="914400" rtl="0" eaLnBrk="1" latinLnBrk="0" hangingPunct="1">
              <a:defRPr kern="1200">
                <a:solidFill>
                  <a:schemeClr val="tx1"/>
                </a:solidFill>
                <a:latin typeface="Myriad Web Pro" panose="020B0503030403020204" pitchFamily="34" charset="0"/>
                <a:ea typeface="+mn-ea"/>
                <a:cs typeface="+mn-cs"/>
              </a:defRPr>
            </a:lvl8pPr>
            <a:lvl9pPr marL="3657600" algn="l" defTabSz="914400" rtl="0" eaLnBrk="1" latinLnBrk="0" hangingPunct="1">
              <a:defRPr kern="1200">
                <a:solidFill>
                  <a:schemeClr val="tx1"/>
                </a:solidFill>
                <a:latin typeface="Myriad Web Pro" panose="020B0503030403020204" pitchFamily="34" charset="0"/>
                <a:ea typeface="+mn-ea"/>
                <a:cs typeface="+mn-cs"/>
              </a:defRPr>
            </a:lvl9pPr>
          </a:lstStyle>
          <a:p>
            <a:pPr defTabSz="685800"/>
            <a:r>
              <a:rPr lang="en-US" sz="1350">
                <a:solidFill>
                  <a:srgbClr val="000000"/>
                </a:solidFill>
                <a:latin typeface="Calibri"/>
                <a:cs typeface="Calibri"/>
              </a:rPr>
              <a:t>25</a:t>
            </a:r>
            <a:endParaRPr lang="en-US" sz="1350">
              <a:solidFill>
                <a:srgbClr val="000000"/>
              </a:solidFill>
              <a:latin typeface="Calibri" panose="020F0502020204030204" pitchFamily="34" charset="0"/>
            </a:endParaRPr>
          </a:p>
        </p:txBody>
      </p:sp>
    </p:spTree>
    <p:extLst>
      <p:ext uri="{BB962C8B-B14F-4D97-AF65-F5344CB8AC3E}">
        <p14:creationId xmlns:p14="http://schemas.microsoft.com/office/powerpoint/2010/main" val="125492970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FB44FEF9-29EB-CF01-B171-42DF322A97E1}"/>
              </a:ext>
            </a:extLst>
          </p:cNvPr>
          <p:cNvSpPr>
            <a:spLocks noGrp="1"/>
          </p:cNvSpPr>
          <p:nvPr>
            <p:ph type="title"/>
          </p:nvPr>
        </p:nvSpPr>
        <p:spPr/>
        <p:txBody>
          <a:bodyPr lIns="91440" tIns="45720" rIns="91440" bIns="45720" anchor="b" anchorCtr="0"/>
          <a:lstStyle/>
          <a:p>
            <a:pPr>
              <a:lnSpc>
                <a:spcPct val="64543"/>
              </a:lnSpc>
            </a:pPr>
            <a:r>
              <a:rPr lang="en-US"/>
              <a:t>Other Conditions Reconciled Outside of MVPS</a:t>
            </a:r>
          </a:p>
        </p:txBody>
      </p:sp>
      <p:sp>
        <p:nvSpPr>
          <p:cNvPr id="2" name="Text Placeholder 1">
            <a:extLst>
              <a:ext uri="{FF2B5EF4-FFF2-40B4-BE49-F238E27FC236}">
                <a16:creationId xmlns:a16="http://schemas.microsoft.com/office/drawing/2014/main" id="{5947ED18-76A8-6F08-2792-B8E3F8AD0EC2}"/>
              </a:ext>
            </a:extLst>
          </p:cNvPr>
          <p:cNvSpPr>
            <a:spLocks noGrp="1"/>
          </p:cNvSpPr>
          <p:nvPr>
            <p:ph type="body" sz="quarter" idx="10"/>
          </p:nvPr>
        </p:nvSpPr>
        <p:spPr/>
        <p:txBody>
          <a:bodyPr/>
          <a:lstStyle/>
          <a:p>
            <a:pPr>
              <a:lnSpc>
                <a:spcPct val="100000"/>
              </a:lnSpc>
            </a:pPr>
            <a:r>
              <a:rPr lang="en-US"/>
              <a:t>Arboviral conditions (</a:t>
            </a:r>
            <a:r>
              <a:rPr lang="en-US" err="1"/>
              <a:t>ArboNET</a:t>
            </a:r>
            <a:r>
              <a:rPr lang="en-US"/>
              <a:t>)</a:t>
            </a:r>
            <a:endParaRPr lang="en-US">
              <a:cs typeface="Calibri" panose="020F0502020204030204" pitchFamily="34" charset="0"/>
            </a:endParaRPr>
          </a:p>
          <a:p>
            <a:pPr>
              <a:lnSpc>
                <a:spcPct val="100000"/>
              </a:lnSpc>
            </a:pPr>
            <a:r>
              <a:rPr lang="en-US"/>
              <a:t>HIV</a:t>
            </a:r>
            <a:endParaRPr lang="en-US">
              <a:cs typeface="Calibri" panose="020F0502020204030204" pitchFamily="34" charset="0"/>
            </a:endParaRPr>
          </a:p>
          <a:p>
            <a:pPr>
              <a:lnSpc>
                <a:spcPct val="100000"/>
              </a:lnSpc>
            </a:pPr>
            <a:r>
              <a:rPr lang="en-US"/>
              <a:t>Pediatric influenza mortality</a:t>
            </a:r>
            <a:endParaRPr lang="en-US">
              <a:cs typeface="Calibri" panose="020F0502020204030204" pitchFamily="34" charset="0"/>
            </a:endParaRPr>
          </a:p>
          <a:p>
            <a:pPr>
              <a:lnSpc>
                <a:spcPct val="100000"/>
              </a:lnSpc>
            </a:pPr>
            <a:r>
              <a:rPr lang="en-US"/>
              <a:t>Novel influenza</a:t>
            </a:r>
            <a:endParaRPr lang="en-US">
              <a:cs typeface="Calibri" panose="020F0502020204030204" pitchFamily="34" charset="0"/>
            </a:endParaRPr>
          </a:p>
          <a:p>
            <a:pPr>
              <a:lnSpc>
                <a:spcPct val="100000"/>
              </a:lnSpc>
            </a:pPr>
            <a:r>
              <a:rPr lang="en-US"/>
              <a:t>Animal rabies</a:t>
            </a:r>
            <a:endParaRPr lang="en-US">
              <a:cs typeface="Calibri" panose="020F0502020204030204" pitchFamily="34" charset="0"/>
            </a:endParaRPr>
          </a:p>
          <a:p>
            <a:pPr>
              <a:lnSpc>
                <a:spcPct val="100000"/>
              </a:lnSpc>
            </a:pPr>
            <a:r>
              <a:rPr lang="en-US"/>
              <a:t>Tuberculosis</a:t>
            </a:r>
            <a:endParaRPr lang="en-US">
              <a:cs typeface="Calibri" panose="020F0502020204030204" pitchFamily="34" charset="0"/>
            </a:endParaRPr>
          </a:p>
          <a:p>
            <a:pPr>
              <a:lnSpc>
                <a:spcPct val="100000"/>
              </a:lnSpc>
            </a:pPr>
            <a:r>
              <a:rPr lang="en-US"/>
              <a:t>Varicella mortality</a:t>
            </a:r>
            <a:endParaRPr lang="en-US">
              <a:cs typeface="Calibri" panose="020F0502020204030204" pitchFamily="34" charset="0"/>
            </a:endParaRPr>
          </a:p>
          <a:p>
            <a:pPr>
              <a:lnSpc>
                <a:spcPct val="66265"/>
              </a:lnSpc>
            </a:pPr>
            <a:endParaRPr lang="en-US">
              <a:cs typeface="Calibri" panose="020F0502020204030204" pitchFamily="34" charset="0"/>
            </a:endParaRPr>
          </a:p>
        </p:txBody>
      </p:sp>
      <p:sp>
        <p:nvSpPr>
          <p:cNvPr id="5" name="TextBox 7">
            <a:extLst>
              <a:ext uri="{FF2B5EF4-FFF2-40B4-BE49-F238E27FC236}">
                <a16:creationId xmlns:a16="http://schemas.microsoft.com/office/drawing/2014/main" id="{BB4D5730-D127-A08D-5458-481911562B94}"/>
              </a:ext>
            </a:extLst>
          </p:cNvPr>
          <p:cNvSpPr txBox="1"/>
          <p:nvPr/>
        </p:nvSpPr>
        <p:spPr>
          <a:xfrm>
            <a:off x="8547870" y="4668064"/>
            <a:ext cx="360996" cy="300082"/>
          </a:xfrm>
          <a:prstGeom prst="rect">
            <a:avLst/>
          </a:prstGeom>
          <a:noFill/>
        </p:spPr>
        <p:txBody>
          <a:bodyPr wrap="none" lIns="91440" tIns="45720" rIns="91440" bIns="45720" rtlCol="0" anchor="t">
            <a:spAutoFit/>
          </a:bodyPr>
          <a:lstStyle>
            <a:defPPr>
              <a:defRPr lang="en-US"/>
            </a:defPPr>
            <a:lvl1pPr algn="l" rtl="0" eaLnBrk="0" fontAlgn="base" hangingPunct="0">
              <a:spcBef>
                <a:spcPct val="0"/>
              </a:spcBef>
              <a:spcAft>
                <a:spcPct val="0"/>
              </a:spcAft>
              <a:defRPr kern="1200">
                <a:solidFill>
                  <a:schemeClr val="tx1"/>
                </a:solidFill>
                <a:latin typeface="Myriad Web Pro" panose="020B0503030403020204" pitchFamily="34" charset="0"/>
                <a:ea typeface="+mn-ea"/>
                <a:cs typeface="+mn-cs"/>
              </a:defRPr>
            </a:lvl1pPr>
            <a:lvl2pPr marL="457200" algn="l" rtl="0" eaLnBrk="0" fontAlgn="base" hangingPunct="0">
              <a:spcBef>
                <a:spcPct val="0"/>
              </a:spcBef>
              <a:spcAft>
                <a:spcPct val="0"/>
              </a:spcAft>
              <a:defRPr kern="1200">
                <a:solidFill>
                  <a:schemeClr val="tx1"/>
                </a:solidFill>
                <a:latin typeface="Myriad Web Pro" panose="020B0503030403020204" pitchFamily="34" charset="0"/>
                <a:ea typeface="+mn-ea"/>
                <a:cs typeface="+mn-cs"/>
              </a:defRPr>
            </a:lvl2pPr>
            <a:lvl3pPr marL="914400" algn="l" rtl="0" eaLnBrk="0" fontAlgn="base" hangingPunct="0">
              <a:spcBef>
                <a:spcPct val="0"/>
              </a:spcBef>
              <a:spcAft>
                <a:spcPct val="0"/>
              </a:spcAft>
              <a:defRPr kern="1200">
                <a:solidFill>
                  <a:schemeClr val="tx1"/>
                </a:solidFill>
                <a:latin typeface="Myriad Web Pro" panose="020B0503030403020204" pitchFamily="34" charset="0"/>
                <a:ea typeface="+mn-ea"/>
                <a:cs typeface="+mn-cs"/>
              </a:defRPr>
            </a:lvl3pPr>
            <a:lvl4pPr marL="1371600" algn="l" rtl="0" eaLnBrk="0" fontAlgn="base" hangingPunct="0">
              <a:spcBef>
                <a:spcPct val="0"/>
              </a:spcBef>
              <a:spcAft>
                <a:spcPct val="0"/>
              </a:spcAft>
              <a:defRPr kern="1200">
                <a:solidFill>
                  <a:schemeClr val="tx1"/>
                </a:solidFill>
                <a:latin typeface="Myriad Web Pro" panose="020B0503030403020204" pitchFamily="34" charset="0"/>
                <a:ea typeface="+mn-ea"/>
                <a:cs typeface="+mn-cs"/>
              </a:defRPr>
            </a:lvl4pPr>
            <a:lvl5pPr marL="1828800" algn="l" rtl="0" eaLnBrk="0" fontAlgn="base" hangingPunct="0">
              <a:spcBef>
                <a:spcPct val="0"/>
              </a:spcBef>
              <a:spcAft>
                <a:spcPct val="0"/>
              </a:spcAft>
              <a:defRPr kern="1200">
                <a:solidFill>
                  <a:schemeClr val="tx1"/>
                </a:solidFill>
                <a:latin typeface="Myriad Web Pro" panose="020B0503030403020204" pitchFamily="34" charset="0"/>
                <a:ea typeface="+mn-ea"/>
                <a:cs typeface="+mn-cs"/>
              </a:defRPr>
            </a:lvl5pPr>
            <a:lvl6pPr marL="2286000" algn="l" defTabSz="914400" rtl="0" eaLnBrk="1" latinLnBrk="0" hangingPunct="1">
              <a:defRPr kern="1200">
                <a:solidFill>
                  <a:schemeClr val="tx1"/>
                </a:solidFill>
                <a:latin typeface="Myriad Web Pro" panose="020B0503030403020204" pitchFamily="34" charset="0"/>
                <a:ea typeface="+mn-ea"/>
                <a:cs typeface="+mn-cs"/>
              </a:defRPr>
            </a:lvl6pPr>
            <a:lvl7pPr marL="2743200" algn="l" defTabSz="914400" rtl="0" eaLnBrk="1" latinLnBrk="0" hangingPunct="1">
              <a:defRPr kern="1200">
                <a:solidFill>
                  <a:schemeClr val="tx1"/>
                </a:solidFill>
                <a:latin typeface="Myriad Web Pro" panose="020B0503030403020204" pitchFamily="34" charset="0"/>
                <a:ea typeface="+mn-ea"/>
                <a:cs typeface="+mn-cs"/>
              </a:defRPr>
            </a:lvl7pPr>
            <a:lvl8pPr marL="3200400" algn="l" defTabSz="914400" rtl="0" eaLnBrk="1" latinLnBrk="0" hangingPunct="1">
              <a:defRPr kern="1200">
                <a:solidFill>
                  <a:schemeClr val="tx1"/>
                </a:solidFill>
                <a:latin typeface="Myriad Web Pro" panose="020B0503030403020204" pitchFamily="34" charset="0"/>
                <a:ea typeface="+mn-ea"/>
                <a:cs typeface="+mn-cs"/>
              </a:defRPr>
            </a:lvl8pPr>
            <a:lvl9pPr marL="3657600" algn="l" defTabSz="914400" rtl="0" eaLnBrk="1" latinLnBrk="0" hangingPunct="1">
              <a:defRPr kern="1200">
                <a:solidFill>
                  <a:schemeClr val="tx1"/>
                </a:solidFill>
                <a:latin typeface="Myriad Web Pro" panose="020B0503030403020204" pitchFamily="34" charset="0"/>
                <a:ea typeface="+mn-ea"/>
                <a:cs typeface="+mn-cs"/>
              </a:defRPr>
            </a:lvl9pPr>
          </a:lstStyle>
          <a:p>
            <a:pPr defTabSz="685800"/>
            <a:r>
              <a:rPr lang="en-US" sz="1350">
                <a:solidFill>
                  <a:srgbClr val="000000"/>
                </a:solidFill>
                <a:latin typeface="Calibri"/>
                <a:cs typeface="Calibri"/>
              </a:rPr>
              <a:t>26</a:t>
            </a:r>
            <a:endParaRPr lang="en-US" sz="1350">
              <a:solidFill>
                <a:srgbClr val="000000"/>
              </a:solidFill>
              <a:latin typeface="Calibri" panose="020F0502020204030204" pitchFamily="34" charset="0"/>
            </a:endParaRPr>
          </a:p>
        </p:txBody>
      </p:sp>
    </p:spTree>
    <p:extLst>
      <p:ext uri="{BB962C8B-B14F-4D97-AF65-F5344CB8AC3E}">
        <p14:creationId xmlns:p14="http://schemas.microsoft.com/office/powerpoint/2010/main" val="402040409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D0D11901-652A-BDE8-50D8-4FADA9CB527F}"/>
              </a:ext>
            </a:extLst>
          </p:cNvPr>
          <p:cNvSpPr>
            <a:spLocks noGrp="1"/>
          </p:cNvSpPr>
          <p:nvPr>
            <p:ph type="title"/>
          </p:nvPr>
        </p:nvSpPr>
        <p:spPr/>
        <p:txBody>
          <a:bodyPr lIns="91440" tIns="45720" rIns="91440" bIns="45720" anchor="b" anchorCtr="0"/>
          <a:lstStyle/>
          <a:p>
            <a:pPr>
              <a:lnSpc>
                <a:spcPct val="64543"/>
              </a:lnSpc>
            </a:pPr>
            <a:r>
              <a:rPr lang="en-US"/>
              <a:t>Key Dates from Reconciliation Calendar</a:t>
            </a:r>
          </a:p>
        </p:txBody>
      </p:sp>
      <p:sp>
        <p:nvSpPr>
          <p:cNvPr id="2" name="Text Placeholder 1">
            <a:extLst>
              <a:ext uri="{FF2B5EF4-FFF2-40B4-BE49-F238E27FC236}">
                <a16:creationId xmlns:a16="http://schemas.microsoft.com/office/drawing/2014/main" id="{CAD92833-AEF4-E42A-7BE1-7254A5C89AFA}"/>
              </a:ext>
            </a:extLst>
          </p:cNvPr>
          <p:cNvSpPr>
            <a:spLocks noGrp="1"/>
          </p:cNvSpPr>
          <p:nvPr>
            <p:ph type="body" sz="quarter" idx="10"/>
          </p:nvPr>
        </p:nvSpPr>
        <p:spPr/>
        <p:txBody>
          <a:bodyPr/>
          <a:lstStyle/>
          <a:p>
            <a:pPr>
              <a:lnSpc>
                <a:spcPct val="100000"/>
              </a:lnSpc>
              <a:buFont typeface="Wingdings" panose="05000000000000000000" pitchFamily="2" charset="2"/>
              <a:buChar char="Ø"/>
            </a:pPr>
            <a:r>
              <a:rPr lang="en-US">
                <a:latin typeface="Calibri"/>
                <a:cs typeface="Calibri"/>
              </a:rPr>
              <a:t>May 21: 	Reconciliation Kick-off and </a:t>
            </a:r>
            <a:r>
              <a:rPr lang="en-US" err="1">
                <a:latin typeface="Calibri"/>
                <a:cs typeface="Calibri"/>
              </a:rPr>
              <a:t>eSHARE</a:t>
            </a:r>
            <a:endParaRPr lang="en-US">
              <a:cs typeface="Calibri" panose="020F0502020204030204" pitchFamily="34" charset="0"/>
            </a:endParaRPr>
          </a:p>
          <a:p>
            <a:pPr>
              <a:lnSpc>
                <a:spcPct val="100000"/>
              </a:lnSpc>
              <a:buFont typeface="Wingdings" panose="05000000000000000000" pitchFamily="2" charset="2"/>
              <a:buChar char="Ø"/>
            </a:pPr>
            <a:r>
              <a:rPr lang="en-US"/>
              <a:t>July 16: 	CDC Program databases closed</a:t>
            </a:r>
            <a:br>
              <a:rPr lang="en-US"/>
            </a:br>
            <a:r>
              <a:rPr lang="en-US"/>
              <a:t>		Send final YTD STD file</a:t>
            </a:r>
            <a:endParaRPr lang="en-US">
              <a:cs typeface="Calibri" panose="020F0502020204030204" pitchFamily="34" charset="0"/>
            </a:endParaRPr>
          </a:p>
          <a:p>
            <a:pPr>
              <a:lnSpc>
                <a:spcPct val="100000"/>
              </a:lnSpc>
              <a:buFont typeface="Wingdings" panose="05000000000000000000" pitchFamily="2" charset="2"/>
              <a:buChar char="Ø"/>
            </a:pPr>
            <a:r>
              <a:rPr lang="en-US"/>
              <a:t>July 29: 	Lock STD data </a:t>
            </a:r>
            <a:endParaRPr lang="en-US">
              <a:cs typeface="Calibri" panose="020F0502020204030204" pitchFamily="34" charset="0"/>
            </a:endParaRPr>
          </a:p>
          <a:p>
            <a:pPr>
              <a:lnSpc>
                <a:spcPct val="100000"/>
              </a:lnSpc>
              <a:buFont typeface="Wingdings" panose="05000000000000000000" pitchFamily="2" charset="2"/>
              <a:buChar char="Ø"/>
            </a:pPr>
            <a:r>
              <a:rPr lang="en-US"/>
              <a:t>August 5: 	STD Manager approval</a:t>
            </a:r>
            <a:endParaRPr lang="en-US">
              <a:cs typeface="Calibri" panose="020F0502020204030204" pitchFamily="34" charset="0"/>
            </a:endParaRPr>
          </a:p>
          <a:p>
            <a:pPr>
              <a:lnSpc>
                <a:spcPct val="100000"/>
              </a:lnSpc>
              <a:buFont typeface="Wingdings" panose="05000000000000000000" pitchFamily="2" charset="2"/>
              <a:buChar char="Ø"/>
            </a:pPr>
            <a:r>
              <a:rPr lang="en-US" b="1"/>
              <a:t>August 23: 	State/Territorial Epidemiologist Approvals Complete</a:t>
            </a:r>
            <a:endParaRPr lang="en-US" b="1">
              <a:cs typeface="Calibri" panose="020F0502020204030204" pitchFamily="34" charset="0"/>
            </a:endParaRPr>
          </a:p>
          <a:p>
            <a:pPr lvl="4">
              <a:buFont typeface="Wingdings" panose="05000000000000000000" pitchFamily="2" charset="2"/>
              <a:buChar char="Ø"/>
            </a:pPr>
            <a:r>
              <a:rPr lang="en-US"/>
              <a:t>Approve in MVPS portal</a:t>
            </a:r>
          </a:p>
          <a:p>
            <a:pPr lvl="4">
              <a:buFont typeface="Wingdings" panose="05000000000000000000" pitchFamily="2" charset="2"/>
              <a:buChar char="Ø"/>
            </a:pPr>
            <a:r>
              <a:rPr lang="en-US"/>
              <a:t>Sign off on mpox cases in DCIPHER</a:t>
            </a:r>
          </a:p>
          <a:p>
            <a:pPr lvl="4">
              <a:buFont typeface="Wingdings" panose="05000000000000000000" pitchFamily="2" charset="2"/>
              <a:buChar char="Ø"/>
            </a:pPr>
            <a:r>
              <a:rPr lang="en-US"/>
              <a:t>Sign off on COVID-19 aggregate counts</a:t>
            </a:r>
          </a:p>
          <a:p>
            <a:pPr>
              <a:lnSpc>
                <a:spcPct val="66265"/>
              </a:lnSpc>
            </a:pPr>
            <a:endParaRPr lang="en-US">
              <a:cs typeface="Calibri" panose="020F0502020204030204" pitchFamily="34" charset="0"/>
            </a:endParaRPr>
          </a:p>
        </p:txBody>
      </p:sp>
      <p:sp>
        <p:nvSpPr>
          <p:cNvPr id="5" name="TextBox 7">
            <a:extLst>
              <a:ext uri="{FF2B5EF4-FFF2-40B4-BE49-F238E27FC236}">
                <a16:creationId xmlns:a16="http://schemas.microsoft.com/office/drawing/2014/main" id="{00E6256D-D6D5-BCF3-C29D-EFB45952324D}"/>
              </a:ext>
            </a:extLst>
          </p:cNvPr>
          <p:cNvSpPr txBox="1"/>
          <p:nvPr/>
        </p:nvSpPr>
        <p:spPr>
          <a:xfrm>
            <a:off x="8547870" y="4668064"/>
            <a:ext cx="360996" cy="300082"/>
          </a:xfrm>
          <a:prstGeom prst="rect">
            <a:avLst/>
          </a:prstGeom>
          <a:noFill/>
        </p:spPr>
        <p:txBody>
          <a:bodyPr wrap="none" lIns="91440" tIns="45720" rIns="91440" bIns="45720" rtlCol="0" anchor="t">
            <a:spAutoFit/>
          </a:bodyPr>
          <a:lstStyle>
            <a:defPPr>
              <a:defRPr lang="en-US"/>
            </a:defPPr>
            <a:lvl1pPr algn="l" rtl="0" eaLnBrk="0" fontAlgn="base" hangingPunct="0">
              <a:spcBef>
                <a:spcPct val="0"/>
              </a:spcBef>
              <a:spcAft>
                <a:spcPct val="0"/>
              </a:spcAft>
              <a:defRPr kern="1200">
                <a:solidFill>
                  <a:schemeClr val="tx1"/>
                </a:solidFill>
                <a:latin typeface="Myriad Web Pro" panose="020B0503030403020204" pitchFamily="34" charset="0"/>
                <a:ea typeface="+mn-ea"/>
                <a:cs typeface="+mn-cs"/>
              </a:defRPr>
            </a:lvl1pPr>
            <a:lvl2pPr marL="457200" algn="l" rtl="0" eaLnBrk="0" fontAlgn="base" hangingPunct="0">
              <a:spcBef>
                <a:spcPct val="0"/>
              </a:spcBef>
              <a:spcAft>
                <a:spcPct val="0"/>
              </a:spcAft>
              <a:defRPr kern="1200">
                <a:solidFill>
                  <a:schemeClr val="tx1"/>
                </a:solidFill>
                <a:latin typeface="Myriad Web Pro" panose="020B0503030403020204" pitchFamily="34" charset="0"/>
                <a:ea typeface="+mn-ea"/>
                <a:cs typeface="+mn-cs"/>
              </a:defRPr>
            </a:lvl2pPr>
            <a:lvl3pPr marL="914400" algn="l" rtl="0" eaLnBrk="0" fontAlgn="base" hangingPunct="0">
              <a:spcBef>
                <a:spcPct val="0"/>
              </a:spcBef>
              <a:spcAft>
                <a:spcPct val="0"/>
              </a:spcAft>
              <a:defRPr kern="1200">
                <a:solidFill>
                  <a:schemeClr val="tx1"/>
                </a:solidFill>
                <a:latin typeface="Myriad Web Pro" panose="020B0503030403020204" pitchFamily="34" charset="0"/>
                <a:ea typeface="+mn-ea"/>
                <a:cs typeface="+mn-cs"/>
              </a:defRPr>
            </a:lvl3pPr>
            <a:lvl4pPr marL="1371600" algn="l" rtl="0" eaLnBrk="0" fontAlgn="base" hangingPunct="0">
              <a:spcBef>
                <a:spcPct val="0"/>
              </a:spcBef>
              <a:spcAft>
                <a:spcPct val="0"/>
              </a:spcAft>
              <a:defRPr kern="1200">
                <a:solidFill>
                  <a:schemeClr val="tx1"/>
                </a:solidFill>
                <a:latin typeface="Myriad Web Pro" panose="020B0503030403020204" pitchFamily="34" charset="0"/>
                <a:ea typeface="+mn-ea"/>
                <a:cs typeface="+mn-cs"/>
              </a:defRPr>
            </a:lvl4pPr>
            <a:lvl5pPr marL="1828800" algn="l" rtl="0" eaLnBrk="0" fontAlgn="base" hangingPunct="0">
              <a:spcBef>
                <a:spcPct val="0"/>
              </a:spcBef>
              <a:spcAft>
                <a:spcPct val="0"/>
              </a:spcAft>
              <a:defRPr kern="1200">
                <a:solidFill>
                  <a:schemeClr val="tx1"/>
                </a:solidFill>
                <a:latin typeface="Myriad Web Pro" panose="020B0503030403020204" pitchFamily="34" charset="0"/>
                <a:ea typeface="+mn-ea"/>
                <a:cs typeface="+mn-cs"/>
              </a:defRPr>
            </a:lvl5pPr>
            <a:lvl6pPr marL="2286000" algn="l" defTabSz="914400" rtl="0" eaLnBrk="1" latinLnBrk="0" hangingPunct="1">
              <a:defRPr kern="1200">
                <a:solidFill>
                  <a:schemeClr val="tx1"/>
                </a:solidFill>
                <a:latin typeface="Myriad Web Pro" panose="020B0503030403020204" pitchFamily="34" charset="0"/>
                <a:ea typeface="+mn-ea"/>
                <a:cs typeface="+mn-cs"/>
              </a:defRPr>
            </a:lvl6pPr>
            <a:lvl7pPr marL="2743200" algn="l" defTabSz="914400" rtl="0" eaLnBrk="1" latinLnBrk="0" hangingPunct="1">
              <a:defRPr kern="1200">
                <a:solidFill>
                  <a:schemeClr val="tx1"/>
                </a:solidFill>
                <a:latin typeface="Myriad Web Pro" panose="020B0503030403020204" pitchFamily="34" charset="0"/>
                <a:ea typeface="+mn-ea"/>
                <a:cs typeface="+mn-cs"/>
              </a:defRPr>
            </a:lvl7pPr>
            <a:lvl8pPr marL="3200400" algn="l" defTabSz="914400" rtl="0" eaLnBrk="1" latinLnBrk="0" hangingPunct="1">
              <a:defRPr kern="1200">
                <a:solidFill>
                  <a:schemeClr val="tx1"/>
                </a:solidFill>
                <a:latin typeface="Myriad Web Pro" panose="020B0503030403020204" pitchFamily="34" charset="0"/>
                <a:ea typeface="+mn-ea"/>
                <a:cs typeface="+mn-cs"/>
              </a:defRPr>
            </a:lvl8pPr>
            <a:lvl9pPr marL="3657600" algn="l" defTabSz="914400" rtl="0" eaLnBrk="1" latinLnBrk="0" hangingPunct="1">
              <a:defRPr kern="1200">
                <a:solidFill>
                  <a:schemeClr val="tx1"/>
                </a:solidFill>
                <a:latin typeface="Myriad Web Pro" panose="020B0503030403020204" pitchFamily="34" charset="0"/>
                <a:ea typeface="+mn-ea"/>
                <a:cs typeface="+mn-cs"/>
              </a:defRPr>
            </a:lvl9pPr>
          </a:lstStyle>
          <a:p>
            <a:pPr defTabSz="685800"/>
            <a:r>
              <a:rPr lang="en-US" sz="1350">
                <a:solidFill>
                  <a:srgbClr val="000000"/>
                </a:solidFill>
                <a:latin typeface="Calibri"/>
                <a:cs typeface="Calibri"/>
              </a:rPr>
              <a:t>27</a:t>
            </a:r>
            <a:endParaRPr lang="en-US" sz="1350">
              <a:solidFill>
                <a:srgbClr val="000000"/>
              </a:solidFill>
              <a:latin typeface="Calibri" panose="020F0502020204030204" pitchFamily="34" charset="0"/>
            </a:endParaRPr>
          </a:p>
        </p:txBody>
      </p:sp>
    </p:spTree>
    <p:extLst>
      <p:ext uri="{BB962C8B-B14F-4D97-AF65-F5344CB8AC3E}">
        <p14:creationId xmlns:p14="http://schemas.microsoft.com/office/powerpoint/2010/main" val="186975364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0B474B5-A0A7-4C75-3796-671CD8BD7314}"/>
              </a:ext>
            </a:extLst>
          </p:cNvPr>
          <p:cNvSpPr>
            <a:spLocks noGrp="1"/>
          </p:cNvSpPr>
          <p:nvPr>
            <p:ph type="title"/>
          </p:nvPr>
        </p:nvSpPr>
        <p:spPr/>
        <p:txBody>
          <a:bodyPr lIns="91440" tIns="45720" rIns="91440" bIns="45720" anchor="b" anchorCtr="0"/>
          <a:lstStyle/>
          <a:p>
            <a:pPr>
              <a:lnSpc>
                <a:spcPct val="64543"/>
              </a:lnSpc>
            </a:pPr>
            <a:r>
              <a:rPr lang="en-US"/>
              <a:t>2023 Reconciliation: Roadmap to Success – May/June</a:t>
            </a:r>
          </a:p>
        </p:txBody>
      </p:sp>
      <p:sp>
        <p:nvSpPr>
          <p:cNvPr id="2" name="Text Placeholder 1">
            <a:extLst>
              <a:ext uri="{FF2B5EF4-FFF2-40B4-BE49-F238E27FC236}">
                <a16:creationId xmlns:a16="http://schemas.microsoft.com/office/drawing/2014/main" id="{75A3455E-10EB-9EC0-8846-46070EE33F32}"/>
              </a:ext>
            </a:extLst>
          </p:cNvPr>
          <p:cNvSpPr>
            <a:spLocks noGrp="1"/>
          </p:cNvSpPr>
          <p:nvPr>
            <p:ph type="body" sz="quarter" idx="10"/>
          </p:nvPr>
        </p:nvSpPr>
        <p:spPr/>
        <p:txBody>
          <a:bodyPr/>
          <a:lstStyle/>
          <a:p>
            <a:pPr>
              <a:lnSpc>
                <a:spcPct val="100000"/>
              </a:lnSpc>
              <a:buFont typeface="Wingdings" panose="05000000000000000000" pitchFamily="2" charset="2"/>
              <a:buChar char="ü"/>
            </a:pPr>
            <a:r>
              <a:rPr lang="en-US">
                <a:latin typeface="Calibri"/>
                <a:cs typeface="Calibri"/>
              </a:rPr>
              <a:t>May 21: 	Reconciliation Kick-off!</a:t>
            </a:r>
            <a:endParaRPr lang="en-US">
              <a:cs typeface="Calibri" panose="020F0502020204030204" pitchFamily="34" charset="0"/>
            </a:endParaRPr>
          </a:p>
          <a:p>
            <a:pPr marL="0" indent="0">
              <a:lnSpc>
                <a:spcPct val="100000"/>
              </a:lnSpc>
              <a:buNone/>
            </a:pPr>
            <a:endParaRPr lang="en-US">
              <a:cs typeface="Calibri" panose="020F0502020204030204" pitchFamily="34" charset="0"/>
            </a:endParaRPr>
          </a:p>
          <a:p>
            <a:pPr>
              <a:lnSpc>
                <a:spcPct val="100000"/>
              </a:lnSpc>
              <a:buFont typeface="Wingdings" panose="05000000000000000000" pitchFamily="2" charset="2"/>
              <a:buChar char="ü"/>
            </a:pPr>
            <a:r>
              <a:rPr lang="en-US" i="1">
                <a:latin typeface="Calibri"/>
                <a:cs typeface="Calibri"/>
              </a:rPr>
              <a:t>Ongoing</a:t>
            </a:r>
            <a:r>
              <a:rPr lang="en-US">
                <a:latin typeface="Calibri"/>
                <a:cs typeface="Calibri"/>
              </a:rPr>
              <a:t>: 	Review stratification reports and line lists in MVPS 			Compare MVPS data to local systems</a:t>
            </a:r>
            <a:br>
              <a:rPr lang="en-US"/>
            </a:br>
            <a:r>
              <a:rPr lang="en-US">
                <a:latin typeface="Calibri"/>
                <a:cs typeface="Calibri"/>
              </a:rPr>
              <a:t>		Lock conditions as data are finalized</a:t>
            </a:r>
            <a:endParaRPr lang="en-US">
              <a:cs typeface="Calibri" panose="020F0502020204030204" pitchFamily="34" charset="0"/>
            </a:endParaRPr>
          </a:p>
          <a:p>
            <a:pPr marL="0" indent="0">
              <a:lnSpc>
                <a:spcPct val="100000"/>
              </a:lnSpc>
              <a:buNone/>
            </a:pPr>
            <a:endParaRPr lang="en-US">
              <a:cs typeface="Calibri" panose="020F0502020204030204" pitchFamily="34" charset="0"/>
            </a:endParaRPr>
          </a:p>
          <a:p>
            <a:pPr>
              <a:lnSpc>
                <a:spcPct val="100000"/>
              </a:lnSpc>
              <a:buFont typeface="Wingdings" panose="05000000000000000000" pitchFamily="2" charset="2"/>
              <a:buChar char="ü"/>
            </a:pPr>
            <a:r>
              <a:rPr lang="en-US">
                <a:latin typeface="Calibri"/>
                <a:cs typeface="Calibri"/>
              </a:rPr>
              <a:t>June 30: 	Review reporting exceptions</a:t>
            </a:r>
            <a:br>
              <a:rPr lang="en-US"/>
            </a:br>
            <a:r>
              <a:rPr lang="en-US">
                <a:latin typeface="Calibri"/>
                <a:cs typeface="Calibri"/>
              </a:rPr>
              <a:t>		Review retired event codes</a:t>
            </a:r>
            <a:br>
              <a:rPr lang="en-US"/>
            </a:br>
            <a:r>
              <a:rPr lang="en-US">
                <a:latin typeface="Calibri"/>
                <a:cs typeface="Calibri"/>
              </a:rPr>
              <a:t>		Review and verify low incidence cases</a:t>
            </a:r>
            <a:endParaRPr lang="en-US">
              <a:cs typeface="Calibri" panose="020F0502020204030204" pitchFamily="34" charset="0"/>
            </a:endParaRPr>
          </a:p>
          <a:p>
            <a:pPr>
              <a:lnSpc>
                <a:spcPct val="66265"/>
              </a:lnSpc>
            </a:pPr>
            <a:endParaRPr lang="en-US">
              <a:cs typeface="Calibri" panose="020F0502020204030204" pitchFamily="34" charset="0"/>
            </a:endParaRPr>
          </a:p>
        </p:txBody>
      </p:sp>
      <p:pic>
        <p:nvPicPr>
          <p:cNvPr id="4" name="Picture 2">
            <a:extLst>
              <a:ext uri="{FF2B5EF4-FFF2-40B4-BE49-F238E27FC236}">
                <a16:creationId xmlns:a16="http://schemas.microsoft.com/office/drawing/2014/main" id="{40448B20-C6B6-65D9-3607-1432810EC050}"/>
              </a:ext>
              <a:ext uri="{C183D7F6-B498-43B3-948B-1728B52AA6E4}">
                <adec:decorative xmlns:adec="http://schemas.microsoft.com/office/drawing/2017/decorative" val="1"/>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15366" b="35081"/>
          <a:stretch/>
        </p:blipFill>
        <p:spPr bwMode="auto">
          <a:xfrm>
            <a:off x="6589059" y="2844965"/>
            <a:ext cx="1919006" cy="950932"/>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7">
            <a:extLst>
              <a:ext uri="{FF2B5EF4-FFF2-40B4-BE49-F238E27FC236}">
                <a16:creationId xmlns:a16="http://schemas.microsoft.com/office/drawing/2014/main" id="{AEC9FF08-94E5-57B8-2A60-A3BDF98BF50A}"/>
              </a:ext>
            </a:extLst>
          </p:cNvPr>
          <p:cNvSpPr txBox="1"/>
          <p:nvPr/>
        </p:nvSpPr>
        <p:spPr>
          <a:xfrm>
            <a:off x="8547870" y="4668064"/>
            <a:ext cx="360996" cy="300082"/>
          </a:xfrm>
          <a:prstGeom prst="rect">
            <a:avLst/>
          </a:prstGeom>
          <a:noFill/>
        </p:spPr>
        <p:txBody>
          <a:bodyPr wrap="none" lIns="91440" tIns="45720" rIns="91440" bIns="45720" rtlCol="0" anchor="t">
            <a:spAutoFit/>
          </a:bodyPr>
          <a:lstStyle>
            <a:defPPr>
              <a:defRPr lang="en-US"/>
            </a:defPPr>
            <a:lvl1pPr algn="l" rtl="0" eaLnBrk="0" fontAlgn="base" hangingPunct="0">
              <a:spcBef>
                <a:spcPct val="0"/>
              </a:spcBef>
              <a:spcAft>
                <a:spcPct val="0"/>
              </a:spcAft>
              <a:defRPr kern="1200">
                <a:solidFill>
                  <a:schemeClr val="tx1"/>
                </a:solidFill>
                <a:latin typeface="Myriad Web Pro" panose="020B0503030403020204" pitchFamily="34" charset="0"/>
                <a:ea typeface="+mn-ea"/>
                <a:cs typeface="+mn-cs"/>
              </a:defRPr>
            </a:lvl1pPr>
            <a:lvl2pPr marL="457200" algn="l" rtl="0" eaLnBrk="0" fontAlgn="base" hangingPunct="0">
              <a:spcBef>
                <a:spcPct val="0"/>
              </a:spcBef>
              <a:spcAft>
                <a:spcPct val="0"/>
              </a:spcAft>
              <a:defRPr kern="1200">
                <a:solidFill>
                  <a:schemeClr val="tx1"/>
                </a:solidFill>
                <a:latin typeface="Myriad Web Pro" panose="020B0503030403020204" pitchFamily="34" charset="0"/>
                <a:ea typeface="+mn-ea"/>
                <a:cs typeface="+mn-cs"/>
              </a:defRPr>
            </a:lvl2pPr>
            <a:lvl3pPr marL="914400" algn="l" rtl="0" eaLnBrk="0" fontAlgn="base" hangingPunct="0">
              <a:spcBef>
                <a:spcPct val="0"/>
              </a:spcBef>
              <a:spcAft>
                <a:spcPct val="0"/>
              </a:spcAft>
              <a:defRPr kern="1200">
                <a:solidFill>
                  <a:schemeClr val="tx1"/>
                </a:solidFill>
                <a:latin typeface="Myriad Web Pro" panose="020B0503030403020204" pitchFamily="34" charset="0"/>
                <a:ea typeface="+mn-ea"/>
                <a:cs typeface="+mn-cs"/>
              </a:defRPr>
            </a:lvl3pPr>
            <a:lvl4pPr marL="1371600" algn="l" rtl="0" eaLnBrk="0" fontAlgn="base" hangingPunct="0">
              <a:spcBef>
                <a:spcPct val="0"/>
              </a:spcBef>
              <a:spcAft>
                <a:spcPct val="0"/>
              </a:spcAft>
              <a:defRPr kern="1200">
                <a:solidFill>
                  <a:schemeClr val="tx1"/>
                </a:solidFill>
                <a:latin typeface="Myriad Web Pro" panose="020B0503030403020204" pitchFamily="34" charset="0"/>
                <a:ea typeface="+mn-ea"/>
                <a:cs typeface="+mn-cs"/>
              </a:defRPr>
            </a:lvl4pPr>
            <a:lvl5pPr marL="1828800" algn="l" rtl="0" eaLnBrk="0" fontAlgn="base" hangingPunct="0">
              <a:spcBef>
                <a:spcPct val="0"/>
              </a:spcBef>
              <a:spcAft>
                <a:spcPct val="0"/>
              </a:spcAft>
              <a:defRPr kern="1200">
                <a:solidFill>
                  <a:schemeClr val="tx1"/>
                </a:solidFill>
                <a:latin typeface="Myriad Web Pro" panose="020B0503030403020204" pitchFamily="34" charset="0"/>
                <a:ea typeface="+mn-ea"/>
                <a:cs typeface="+mn-cs"/>
              </a:defRPr>
            </a:lvl5pPr>
            <a:lvl6pPr marL="2286000" algn="l" defTabSz="914400" rtl="0" eaLnBrk="1" latinLnBrk="0" hangingPunct="1">
              <a:defRPr kern="1200">
                <a:solidFill>
                  <a:schemeClr val="tx1"/>
                </a:solidFill>
                <a:latin typeface="Myriad Web Pro" panose="020B0503030403020204" pitchFamily="34" charset="0"/>
                <a:ea typeface="+mn-ea"/>
                <a:cs typeface="+mn-cs"/>
              </a:defRPr>
            </a:lvl6pPr>
            <a:lvl7pPr marL="2743200" algn="l" defTabSz="914400" rtl="0" eaLnBrk="1" latinLnBrk="0" hangingPunct="1">
              <a:defRPr kern="1200">
                <a:solidFill>
                  <a:schemeClr val="tx1"/>
                </a:solidFill>
                <a:latin typeface="Myriad Web Pro" panose="020B0503030403020204" pitchFamily="34" charset="0"/>
                <a:ea typeface="+mn-ea"/>
                <a:cs typeface="+mn-cs"/>
              </a:defRPr>
            </a:lvl7pPr>
            <a:lvl8pPr marL="3200400" algn="l" defTabSz="914400" rtl="0" eaLnBrk="1" latinLnBrk="0" hangingPunct="1">
              <a:defRPr kern="1200">
                <a:solidFill>
                  <a:schemeClr val="tx1"/>
                </a:solidFill>
                <a:latin typeface="Myriad Web Pro" panose="020B0503030403020204" pitchFamily="34" charset="0"/>
                <a:ea typeface="+mn-ea"/>
                <a:cs typeface="+mn-cs"/>
              </a:defRPr>
            </a:lvl8pPr>
            <a:lvl9pPr marL="3657600" algn="l" defTabSz="914400" rtl="0" eaLnBrk="1" latinLnBrk="0" hangingPunct="1">
              <a:defRPr kern="1200">
                <a:solidFill>
                  <a:schemeClr val="tx1"/>
                </a:solidFill>
                <a:latin typeface="Myriad Web Pro" panose="020B0503030403020204" pitchFamily="34" charset="0"/>
                <a:ea typeface="+mn-ea"/>
                <a:cs typeface="+mn-cs"/>
              </a:defRPr>
            </a:lvl9pPr>
          </a:lstStyle>
          <a:p>
            <a:pPr defTabSz="685800"/>
            <a:r>
              <a:rPr lang="en-US" sz="1350">
                <a:solidFill>
                  <a:srgbClr val="000000"/>
                </a:solidFill>
                <a:latin typeface="Calibri"/>
                <a:cs typeface="Calibri"/>
              </a:rPr>
              <a:t>28</a:t>
            </a:r>
            <a:endParaRPr lang="en-US" sz="1350">
              <a:solidFill>
                <a:srgbClr val="000000"/>
              </a:solidFill>
              <a:latin typeface="Calibri" panose="020F0502020204030204" pitchFamily="34" charset="0"/>
            </a:endParaRPr>
          </a:p>
        </p:txBody>
      </p:sp>
    </p:spTree>
    <p:extLst>
      <p:ext uri="{BB962C8B-B14F-4D97-AF65-F5344CB8AC3E}">
        <p14:creationId xmlns:p14="http://schemas.microsoft.com/office/powerpoint/2010/main" val="201286328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1DB6E365-9806-81C3-F1CC-C95627AAAF04}"/>
              </a:ext>
            </a:extLst>
          </p:cNvPr>
          <p:cNvSpPr>
            <a:spLocks noGrp="1"/>
          </p:cNvSpPr>
          <p:nvPr>
            <p:ph type="title"/>
          </p:nvPr>
        </p:nvSpPr>
        <p:spPr/>
        <p:txBody>
          <a:bodyPr lIns="91440" tIns="45720" rIns="91440" bIns="45720" anchor="b" anchorCtr="0"/>
          <a:lstStyle/>
          <a:p>
            <a:pPr>
              <a:lnSpc>
                <a:spcPct val="64543"/>
              </a:lnSpc>
            </a:pPr>
            <a:r>
              <a:rPr lang="en-US"/>
              <a:t>2023 Reconciliation: Roadmap to Success – July </a:t>
            </a:r>
          </a:p>
        </p:txBody>
      </p:sp>
      <p:sp>
        <p:nvSpPr>
          <p:cNvPr id="2" name="Text Placeholder 1">
            <a:extLst>
              <a:ext uri="{FF2B5EF4-FFF2-40B4-BE49-F238E27FC236}">
                <a16:creationId xmlns:a16="http://schemas.microsoft.com/office/drawing/2014/main" id="{3F8BC207-2E12-1970-6D9E-16C566BBEA0A}"/>
              </a:ext>
            </a:extLst>
          </p:cNvPr>
          <p:cNvSpPr>
            <a:spLocks noGrp="1"/>
          </p:cNvSpPr>
          <p:nvPr>
            <p:ph type="body" sz="quarter" idx="10"/>
          </p:nvPr>
        </p:nvSpPr>
        <p:spPr/>
        <p:txBody>
          <a:bodyPr/>
          <a:lstStyle/>
          <a:p>
            <a:pPr>
              <a:lnSpc>
                <a:spcPct val="100000"/>
              </a:lnSpc>
              <a:buFont typeface="Wingdings" panose="05000000000000000000" pitchFamily="2" charset="2"/>
              <a:buChar char="ü"/>
            </a:pPr>
            <a:r>
              <a:rPr lang="en-US" i="1" dirty="0"/>
              <a:t>Ongoing</a:t>
            </a:r>
            <a:r>
              <a:rPr lang="en-US" dirty="0"/>
              <a:t>: 	Review stratification reports and line lists in MVPS 			Compare MVPS data to local systems</a:t>
            </a:r>
            <a:br>
              <a:rPr lang="en-US" dirty="0"/>
            </a:br>
            <a:r>
              <a:rPr lang="en-US" dirty="0"/>
              <a:t>		Lock conditions as data are finalized</a:t>
            </a:r>
            <a:endParaRPr lang="en-US" dirty="0">
              <a:cs typeface="Calibri" panose="020F0502020204030204" pitchFamily="34" charset="0"/>
            </a:endParaRPr>
          </a:p>
          <a:p>
            <a:pPr marL="0" indent="0">
              <a:lnSpc>
                <a:spcPct val="100000"/>
              </a:lnSpc>
              <a:buNone/>
            </a:pPr>
            <a:endParaRPr lang="en-US" dirty="0">
              <a:cs typeface="Calibri" panose="020F0502020204030204" pitchFamily="34" charset="0"/>
            </a:endParaRPr>
          </a:p>
          <a:p>
            <a:pPr>
              <a:lnSpc>
                <a:spcPct val="100000"/>
              </a:lnSpc>
              <a:buFont typeface="Wingdings" panose="05000000000000000000" pitchFamily="2" charset="2"/>
              <a:buChar char="ü"/>
            </a:pPr>
            <a:r>
              <a:rPr lang="en-US" dirty="0"/>
              <a:t>July 16:	CDC Program databases close</a:t>
            </a:r>
            <a:br>
              <a:rPr lang="en-US" dirty="0"/>
            </a:br>
            <a:r>
              <a:rPr lang="en-US" dirty="0"/>
              <a:t>		Send final STD YTD file and final congenital syphilis (CS) 		cases</a:t>
            </a:r>
            <a:endParaRPr lang="en-US" dirty="0">
              <a:cs typeface="Calibri" panose="020F0502020204030204" pitchFamily="34" charset="0"/>
            </a:endParaRPr>
          </a:p>
          <a:p>
            <a:pPr>
              <a:lnSpc>
                <a:spcPct val="100000"/>
              </a:lnSpc>
              <a:buFont typeface="Wingdings" panose="05000000000000000000" pitchFamily="2" charset="2"/>
              <a:buChar char="ü"/>
            </a:pPr>
            <a:r>
              <a:rPr lang="en-US" dirty="0"/>
              <a:t>July 29:	Lock STD data in MVPS and lock CS with DSTDP</a:t>
            </a:r>
            <a:endParaRPr lang="en-US" dirty="0">
              <a:cs typeface="Calibri" panose="020F0502020204030204" pitchFamily="34" charset="0"/>
            </a:endParaRPr>
          </a:p>
          <a:p>
            <a:pPr>
              <a:lnSpc>
                <a:spcPct val="66265"/>
              </a:lnSpc>
            </a:pPr>
            <a:endParaRPr lang="en-US" dirty="0">
              <a:cs typeface="Calibri" panose="020F0502020204030204" pitchFamily="34" charset="0"/>
            </a:endParaRPr>
          </a:p>
        </p:txBody>
      </p:sp>
      <p:pic>
        <p:nvPicPr>
          <p:cNvPr id="4" name="Picture 3">
            <a:extLst>
              <a:ext uri="{FF2B5EF4-FFF2-40B4-BE49-F238E27FC236}">
                <a16:creationId xmlns:a16="http://schemas.microsoft.com/office/drawing/2014/main" id="{26E01CA1-9DC5-BD2B-5CA8-D6A9A58F5B31}"/>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2876746" y="4119424"/>
            <a:ext cx="3397392" cy="776784"/>
          </a:xfrm>
          <a:prstGeom prst="rect">
            <a:avLst/>
          </a:prstGeom>
        </p:spPr>
      </p:pic>
      <p:sp>
        <p:nvSpPr>
          <p:cNvPr id="6" name="TextBox 7">
            <a:extLst>
              <a:ext uri="{FF2B5EF4-FFF2-40B4-BE49-F238E27FC236}">
                <a16:creationId xmlns:a16="http://schemas.microsoft.com/office/drawing/2014/main" id="{762F3411-E232-9B99-8338-62787796CCAF}"/>
              </a:ext>
            </a:extLst>
          </p:cNvPr>
          <p:cNvSpPr txBox="1"/>
          <p:nvPr/>
        </p:nvSpPr>
        <p:spPr>
          <a:xfrm>
            <a:off x="8547870" y="4668064"/>
            <a:ext cx="360996" cy="300082"/>
          </a:xfrm>
          <a:prstGeom prst="rect">
            <a:avLst/>
          </a:prstGeom>
          <a:noFill/>
        </p:spPr>
        <p:txBody>
          <a:bodyPr wrap="none" lIns="91440" tIns="45720" rIns="91440" bIns="45720" rtlCol="0" anchor="t">
            <a:spAutoFit/>
          </a:bodyPr>
          <a:lstStyle>
            <a:defPPr>
              <a:defRPr lang="en-US"/>
            </a:defPPr>
            <a:lvl1pPr algn="l" rtl="0" eaLnBrk="0" fontAlgn="base" hangingPunct="0">
              <a:spcBef>
                <a:spcPct val="0"/>
              </a:spcBef>
              <a:spcAft>
                <a:spcPct val="0"/>
              </a:spcAft>
              <a:defRPr kern="1200">
                <a:solidFill>
                  <a:schemeClr val="tx1"/>
                </a:solidFill>
                <a:latin typeface="Myriad Web Pro" panose="020B0503030403020204" pitchFamily="34" charset="0"/>
                <a:ea typeface="+mn-ea"/>
                <a:cs typeface="+mn-cs"/>
              </a:defRPr>
            </a:lvl1pPr>
            <a:lvl2pPr marL="457200" algn="l" rtl="0" eaLnBrk="0" fontAlgn="base" hangingPunct="0">
              <a:spcBef>
                <a:spcPct val="0"/>
              </a:spcBef>
              <a:spcAft>
                <a:spcPct val="0"/>
              </a:spcAft>
              <a:defRPr kern="1200">
                <a:solidFill>
                  <a:schemeClr val="tx1"/>
                </a:solidFill>
                <a:latin typeface="Myriad Web Pro" panose="020B0503030403020204" pitchFamily="34" charset="0"/>
                <a:ea typeface="+mn-ea"/>
                <a:cs typeface="+mn-cs"/>
              </a:defRPr>
            </a:lvl2pPr>
            <a:lvl3pPr marL="914400" algn="l" rtl="0" eaLnBrk="0" fontAlgn="base" hangingPunct="0">
              <a:spcBef>
                <a:spcPct val="0"/>
              </a:spcBef>
              <a:spcAft>
                <a:spcPct val="0"/>
              </a:spcAft>
              <a:defRPr kern="1200">
                <a:solidFill>
                  <a:schemeClr val="tx1"/>
                </a:solidFill>
                <a:latin typeface="Myriad Web Pro" panose="020B0503030403020204" pitchFamily="34" charset="0"/>
                <a:ea typeface="+mn-ea"/>
                <a:cs typeface="+mn-cs"/>
              </a:defRPr>
            </a:lvl3pPr>
            <a:lvl4pPr marL="1371600" algn="l" rtl="0" eaLnBrk="0" fontAlgn="base" hangingPunct="0">
              <a:spcBef>
                <a:spcPct val="0"/>
              </a:spcBef>
              <a:spcAft>
                <a:spcPct val="0"/>
              </a:spcAft>
              <a:defRPr kern="1200">
                <a:solidFill>
                  <a:schemeClr val="tx1"/>
                </a:solidFill>
                <a:latin typeface="Myriad Web Pro" panose="020B0503030403020204" pitchFamily="34" charset="0"/>
                <a:ea typeface="+mn-ea"/>
                <a:cs typeface="+mn-cs"/>
              </a:defRPr>
            </a:lvl4pPr>
            <a:lvl5pPr marL="1828800" algn="l" rtl="0" eaLnBrk="0" fontAlgn="base" hangingPunct="0">
              <a:spcBef>
                <a:spcPct val="0"/>
              </a:spcBef>
              <a:spcAft>
                <a:spcPct val="0"/>
              </a:spcAft>
              <a:defRPr kern="1200">
                <a:solidFill>
                  <a:schemeClr val="tx1"/>
                </a:solidFill>
                <a:latin typeface="Myriad Web Pro" panose="020B0503030403020204" pitchFamily="34" charset="0"/>
                <a:ea typeface="+mn-ea"/>
                <a:cs typeface="+mn-cs"/>
              </a:defRPr>
            </a:lvl5pPr>
            <a:lvl6pPr marL="2286000" algn="l" defTabSz="914400" rtl="0" eaLnBrk="1" latinLnBrk="0" hangingPunct="1">
              <a:defRPr kern="1200">
                <a:solidFill>
                  <a:schemeClr val="tx1"/>
                </a:solidFill>
                <a:latin typeface="Myriad Web Pro" panose="020B0503030403020204" pitchFamily="34" charset="0"/>
                <a:ea typeface="+mn-ea"/>
                <a:cs typeface="+mn-cs"/>
              </a:defRPr>
            </a:lvl6pPr>
            <a:lvl7pPr marL="2743200" algn="l" defTabSz="914400" rtl="0" eaLnBrk="1" latinLnBrk="0" hangingPunct="1">
              <a:defRPr kern="1200">
                <a:solidFill>
                  <a:schemeClr val="tx1"/>
                </a:solidFill>
                <a:latin typeface="Myriad Web Pro" panose="020B0503030403020204" pitchFamily="34" charset="0"/>
                <a:ea typeface="+mn-ea"/>
                <a:cs typeface="+mn-cs"/>
              </a:defRPr>
            </a:lvl7pPr>
            <a:lvl8pPr marL="3200400" algn="l" defTabSz="914400" rtl="0" eaLnBrk="1" latinLnBrk="0" hangingPunct="1">
              <a:defRPr kern="1200">
                <a:solidFill>
                  <a:schemeClr val="tx1"/>
                </a:solidFill>
                <a:latin typeface="Myriad Web Pro" panose="020B0503030403020204" pitchFamily="34" charset="0"/>
                <a:ea typeface="+mn-ea"/>
                <a:cs typeface="+mn-cs"/>
              </a:defRPr>
            </a:lvl8pPr>
            <a:lvl9pPr marL="3657600" algn="l" defTabSz="914400" rtl="0" eaLnBrk="1" latinLnBrk="0" hangingPunct="1">
              <a:defRPr kern="1200">
                <a:solidFill>
                  <a:schemeClr val="tx1"/>
                </a:solidFill>
                <a:latin typeface="Myriad Web Pro" panose="020B0503030403020204" pitchFamily="34" charset="0"/>
                <a:ea typeface="+mn-ea"/>
                <a:cs typeface="+mn-cs"/>
              </a:defRPr>
            </a:lvl9pPr>
          </a:lstStyle>
          <a:p>
            <a:pPr defTabSz="685800"/>
            <a:r>
              <a:rPr lang="en-US" sz="1350">
                <a:solidFill>
                  <a:srgbClr val="000000"/>
                </a:solidFill>
                <a:latin typeface="Calibri"/>
                <a:cs typeface="Calibri"/>
              </a:rPr>
              <a:t>29</a:t>
            </a:r>
            <a:endParaRPr lang="en-US" sz="1350">
              <a:solidFill>
                <a:srgbClr val="000000"/>
              </a:solidFill>
              <a:latin typeface="Calibri" panose="020F0502020204030204" pitchFamily="34" charset="0"/>
            </a:endParaRPr>
          </a:p>
        </p:txBody>
      </p:sp>
    </p:spTree>
    <p:extLst>
      <p:ext uri="{BB962C8B-B14F-4D97-AF65-F5344CB8AC3E}">
        <p14:creationId xmlns:p14="http://schemas.microsoft.com/office/powerpoint/2010/main" val="181754827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D1DC87BE-C8D3-4DD3-8281-FDD872C5EBB5}"/>
              </a:ext>
            </a:extLst>
          </p:cNvPr>
          <p:cNvSpPr>
            <a:spLocks noGrp="1"/>
          </p:cNvSpPr>
          <p:nvPr>
            <p:ph type="title"/>
          </p:nvPr>
        </p:nvSpPr>
        <p:spPr>
          <a:xfrm>
            <a:off x="443753" y="2906570"/>
            <a:ext cx="8294913" cy="871538"/>
          </a:xfrm>
        </p:spPr>
        <p:txBody>
          <a:bodyPr/>
          <a:lstStyle/>
          <a:p>
            <a:r>
              <a:rPr lang="en-US"/>
              <a:t>NNDSS Updates &amp; Announcements</a:t>
            </a:r>
          </a:p>
        </p:txBody>
      </p:sp>
      <p:sp>
        <p:nvSpPr>
          <p:cNvPr id="5" name="Text Placeholder 4">
            <a:extLst>
              <a:ext uri="{FF2B5EF4-FFF2-40B4-BE49-F238E27FC236}">
                <a16:creationId xmlns:a16="http://schemas.microsoft.com/office/drawing/2014/main" id="{C4FC2074-70FF-408B-BFDD-40A6C03F4AA8}"/>
              </a:ext>
            </a:extLst>
          </p:cNvPr>
          <p:cNvSpPr>
            <a:spLocks noGrp="1"/>
          </p:cNvSpPr>
          <p:nvPr>
            <p:ph type="body" idx="1"/>
          </p:nvPr>
        </p:nvSpPr>
        <p:spPr>
          <a:xfrm>
            <a:off x="443753" y="4289612"/>
            <a:ext cx="7772400" cy="710246"/>
          </a:xfrm>
        </p:spPr>
        <p:txBody>
          <a:bodyPr/>
          <a:lstStyle/>
          <a:p>
            <a:pPr>
              <a:lnSpc>
                <a:spcPct val="100000"/>
              </a:lnSpc>
            </a:pPr>
            <a:r>
              <a:rPr lang="en-US"/>
              <a:t>Hang Nguyen, MPH</a:t>
            </a:r>
            <a:br>
              <a:rPr lang="en-US"/>
            </a:br>
            <a:r>
              <a:rPr lang="en-US"/>
              <a:t>Office of Public Health Data, Surveillance, and Technology</a:t>
            </a:r>
          </a:p>
        </p:txBody>
      </p:sp>
    </p:spTree>
    <p:extLst>
      <p:ext uri="{BB962C8B-B14F-4D97-AF65-F5344CB8AC3E}">
        <p14:creationId xmlns:p14="http://schemas.microsoft.com/office/powerpoint/2010/main" val="176493705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EA732A4F-147B-155E-9188-0D1F17CE2C65}"/>
              </a:ext>
            </a:extLst>
          </p:cNvPr>
          <p:cNvSpPr>
            <a:spLocks noGrp="1"/>
          </p:cNvSpPr>
          <p:nvPr>
            <p:ph type="title"/>
          </p:nvPr>
        </p:nvSpPr>
        <p:spPr/>
        <p:txBody>
          <a:bodyPr lIns="91440" tIns="45720" rIns="91440" bIns="45720" anchor="b" anchorCtr="0"/>
          <a:lstStyle/>
          <a:p>
            <a:pPr>
              <a:lnSpc>
                <a:spcPct val="64543"/>
              </a:lnSpc>
            </a:pPr>
            <a:r>
              <a:rPr lang="en-US"/>
              <a:t>2023 Reconciliation: Roadmap to Success – August </a:t>
            </a:r>
          </a:p>
        </p:txBody>
      </p:sp>
      <p:sp>
        <p:nvSpPr>
          <p:cNvPr id="2" name="Text Placeholder 1">
            <a:extLst>
              <a:ext uri="{FF2B5EF4-FFF2-40B4-BE49-F238E27FC236}">
                <a16:creationId xmlns:a16="http://schemas.microsoft.com/office/drawing/2014/main" id="{E26B9393-94CA-7A25-A577-A79CD474295B}"/>
              </a:ext>
            </a:extLst>
          </p:cNvPr>
          <p:cNvSpPr>
            <a:spLocks noGrp="1"/>
          </p:cNvSpPr>
          <p:nvPr>
            <p:ph type="body" sz="quarter" idx="10"/>
          </p:nvPr>
        </p:nvSpPr>
        <p:spPr/>
        <p:txBody>
          <a:bodyPr/>
          <a:lstStyle/>
          <a:p>
            <a:pPr>
              <a:lnSpc>
                <a:spcPct val="100000"/>
              </a:lnSpc>
              <a:buFont typeface="Wingdings" panose="05000000000000000000" pitchFamily="2" charset="2"/>
              <a:buChar char="ü"/>
            </a:pPr>
            <a:r>
              <a:rPr lang="en-US" sz="1800"/>
              <a:t>August 5: 	STD data verified and approved by STD Manager in MVPS</a:t>
            </a:r>
          </a:p>
          <a:p>
            <a:pPr marL="0" indent="0">
              <a:lnSpc>
                <a:spcPct val="100000"/>
              </a:lnSpc>
              <a:buNone/>
            </a:pPr>
            <a:endParaRPr lang="en-US" sz="1800"/>
          </a:p>
          <a:p>
            <a:pPr>
              <a:lnSpc>
                <a:spcPct val="100000"/>
              </a:lnSpc>
              <a:buFont typeface="Wingdings" panose="05000000000000000000" pitchFamily="2" charset="2"/>
              <a:buChar char="ü"/>
            </a:pPr>
            <a:r>
              <a:rPr lang="en-US" sz="1800"/>
              <a:t>August 9: 	Final preparations for State/Territorial Epidemiologist approval:</a:t>
            </a:r>
          </a:p>
          <a:p>
            <a:pPr lvl="4">
              <a:buFont typeface="Wingdings" panose="05000000000000000000" pitchFamily="2" charset="2"/>
              <a:buChar char="ü"/>
            </a:pPr>
            <a:r>
              <a:rPr lang="en-US" sz="1800"/>
              <a:t>All data locked and submitted in MVPS</a:t>
            </a:r>
          </a:p>
          <a:p>
            <a:pPr lvl="4">
              <a:buFont typeface="Wingdings" panose="05000000000000000000" pitchFamily="2" charset="2"/>
              <a:buChar char="ü"/>
            </a:pPr>
            <a:r>
              <a:rPr lang="en-US" sz="1800"/>
              <a:t>COVID-19 aggregate counts prepared</a:t>
            </a:r>
          </a:p>
          <a:p>
            <a:pPr lvl="4">
              <a:buFont typeface="Wingdings" panose="05000000000000000000" pitchFamily="2" charset="2"/>
              <a:buChar char="ü"/>
            </a:pPr>
            <a:r>
              <a:rPr lang="en-US" sz="1800"/>
              <a:t>Mpox cases verified in DCIPHER</a:t>
            </a:r>
          </a:p>
          <a:p>
            <a:pPr marL="0" indent="0">
              <a:lnSpc>
                <a:spcPct val="100000"/>
              </a:lnSpc>
              <a:buNone/>
            </a:pPr>
            <a:endParaRPr lang="en-US" sz="1800"/>
          </a:p>
          <a:p>
            <a:pPr>
              <a:lnSpc>
                <a:spcPct val="100000"/>
              </a:lnSpc>
              <a:buFont typeface="Wingdings" panose="05000000000000000000" pitchFamily="2" charset="2"/>
              <a:buChar char="ü"/>
            </a:pPr>
            <a:r>
              <a:rPr lang="en-US" sz="1800" b="1" u="sng"/>
              <a:t>August 23</a:t>
            </a:r>
            <a:r>
              <a:rPr lang="en-US" sz="1800"/>
              <a:t>:	State/Territorial Epidemiologist completes approvals:</a:t>
            </a:r>
          </a:p>
          <a:p>
            <a:pPr lvl="4">
              <a:buFont typeface="Wingdings" panose="05000000000000000000" pitchFamily="2" charset="2"/>
              <a:buChar char="ü"/>
            </a:pPr>
            <a:r>
              <a:rPr lang="en-US" sz="1800"/>
              <a:t>Case data in MVPS</a:t>
            </a:r>
          </a:p>
          <a:p>
            <a:pPr lvl="4">
              <a:buFont typeface="Wingdings" panose="05000000000000000000" pitchFamily="2" charset="2"/>
              <a:buChar char="ü"/>
            </a:pPr>
            <a:r>
              <a:rPr lang="en-US" sz="1800"/>
              <a:t>Mpox cases in DCIPHER</a:t>
            </a:r>
          </a:p>
          <a:p>
            <a:pPr lvl="4">
              <a:buFont typeface="Wingdings" panose="05000000000000000000" pitchFamily="2" charset="2"/>
              <a:buChar char="ü"/>
            </a:pPr>
            <a:r>
              <a:rPr lang="en-US" sz="1800"/>
              <a:t>COVID-19 Epi-</a:t>
            </a:r>
            <a:r>
              <a:rPr lang="en-US" sz="1800" err="1"/>
              <a:t>Info</a:t>
            </a:r>
            <a:r>
              <a:rPr lang="en-US" sz="1800" baseline="30000" err="1"/>
              <a:t>TM</a:t>
            </a:r>
            <a:r>
              <a:rPr lang="en-US" sz="1800"/>
              <a:t> form</a:t>
            </a:r>
          </a:p>
          <a:p>
            <a:pPr>
              <a:lnSpc>
                <a:spcPct val="66265"/>
              </a:lnSpc>
            </a:pPr>
            <a:endParaRPr lang="en-US">
              <a:cs typeface="Calibri" panose="020F0502020204030204" pitchFamily="34" charset="0"/>
            </a:endParaRPr>
          </a:p>
        </p:txBody>
      </p:sp>
      <p:pic>
        <p:nvPicPr>
          <p:cNvPr id="4" name="Picture 4">
            <a:extLst>
              <a:ext uri="{FF2B5EF4-FFF2-40B4-BE49-F238E27FC236}">
                <a16:creationId xmlns:a16="http://schemas.microsoft.com/office/drawing/2014/main" id="{C482B08C-5AE4-5BF1-6AE0-D4777B3969FE}"/>
              </a:ext>
              <a:ext uri="{C183D7F6-B498-43B3-948B-1728B52AA6E4}">
                <adec:decorative xmlns:adec="http://schemas.microsoft.com/office/drawing/2017/decorative" val="1"/>
              </a:ext>
            </a:extLst>
          </p:cNvPr>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12743" t="6504" r="16841" b="6124"/>
          <a:stretch/>
        </p:blipFill>
        <p:spPr bwMode="auto">
          <a:xfrm>
            <a:off x="7422877" y="3696539"/>
            <a:ext cx="1364776" cy="1125940"/>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7">
            <a:extLst>
              <a:ext uri="{FF2B5EF4-FFF2-40B4-BE49-F238E27FC236}">
                <a16:creationId xmlns:a16="http://schemas.microsoft.com/office/drawing/2014/main" id="{516BEB96-B110-7ABD-5A05-451E1D37F085}"/>
              </a:ext>
            </a:extLst>
          </p:cNvPr>
          <p:cNvSpPr txBox="1"/>
          <p:nvPr/>
        </p:nvSpPr>
        <p:spPr>
          <a:xfrm>
            <a:off x="8547870" y="4668064"/>
            <a:ext cx="360996" cy="300082"/>
          </a:xfrm>
          <a:prstGeom prst="rect">
            <a:avLst/>
          </a:prstGeom>
          <a:noFill/>
        </p:spPr>
        <p:txBody>
          <a:bodyPr wrap="none" lIns="91440" tIns="45720" rIns="91440" bIns="45720" rtlCol="0" anchor="t">
            <a:spAutoFit/>
          </a:bodyPr>
          <a:lstStyle>
            <a:defPPr>
              <a:defRPr lang="en-US"/>
            </a:defPPr>
            <a:lvl1pPr algn="l" rtl="0" eaLnBrk="0" fontAlgn="base" hangingPunct="0">
              <a:spcBef>
                <a:spcPct val="0"/>
              </a:spcBef>
              <a:spcAft>
                <a:spcPct val="0"/>
              </a:spcAft>
              <a:defRPr kern="1200">
                <a:solidFill>
                  <a:schemeClr val="tx1"/>
                </a:solidFill>
                <a:latin typeface="Myriad Web Pro" panose="020B0503030403020204" pitchFamily="34" charset="0"/>
                <a:ea typeface="+mn-ea"/>
                <a:cs typeface="+mn-cs"/>
              </a:defRPr>
            </a:lvl1pPr>
            <a:lvl2pPr marL="457200" algn="l" rtl="0" eaLnBrk="0" fontAlgn="base" hangingPunct="0">
              <a:spcBef>
                <a:spcPct val="0"/>
              </a:spcBef>
              <a:spcAft>
                <a:spcPct val="0"/>
              </a:spcAft>
              <a:defRPr kern="1200">
                <a:solidFill>
                  <a:schemeClr val="tx1"/>
                </a:solidFill>
                <a:latin typeface="Myriad Web Pro" panose="020B0503030403020204" pitchFamily="34" charset="0"/>
                <a:ea typeface="+mn-ea"/>
                <a:cs typeface="+mn-cs"/>
              </a:defRPr>
            </a:lvl2pPr>
            <a:lvl3pPr marL="914400" algn="l" rtl="0" eaLnBrk="0" fontAlgn="base" hangingPunct="0">
              <a:spcBef>
                <a:spcPct val="0"/>
              </a:spcBef>
              <a:spcAft>
                <a:spcPct val="0"/>
              </a:spcAft>
              <a:defRPr kern="1200">
                <a:solidFill>
                  <a:schemeClr val="tx1"/>
                </a:solidFill>
                <a:latin typeface="Myriad Web Pro" panose="020B0503030403020204" pitchFamily="34" charset="0"/>
                <a:ea typeface="+mn-ea"/>
                <a:cs typeface="+mn-cs"/>
              </a:defRPr>
            </a:lvl3pPr>
            <a:lvl4pPr marL="1371600" algn="l" rtl="0" eaLnBrk="0" fontAlgn="base" hangingPunct="0">
              <a:spcBef>
                <a:spcPct val="0"/>
              </a:spcBef>
              <a:spcAft>
                <a:spcPct val="0"/>
              </a:spcAft>
              <a:defRPr kern="1200">
                <a:solidFill>
                  <a:schemeClr val="tx1"/>
                </a:solidFill>
                <a:latin typeface="Myriad Web Pro" panose="020B0503030403020204" pitchFamily="34" charset="0"/>
                <a:ea typeface="+mn-ea"/>
                <a:cs typeface="+mn-cs"/>
              </a:defRPr>
            </a:lvl4pPr>
            <a:lvl5pPr marL="1828800" algn="l" rtl="0" eaLnBrk="0" fontAlgn="base" hangingPunct="0">
              <a:spcBef>
                <a:spcPct val="0"/>
              </a:spcBef>
              <a:spcAft>
                <a:spcPct val="0"/>
              </a:spcAft>
              <a:defRPr kern="1200">
                <a:solidFill>
                  <a:schemeClr val="tx1"/>
                </a:solidFill>
                <a:latin typeface="Myriad Web Pro" panose="020B0503030403020204" pitchFamily="34" charset="0"/>
                <a:ea typeface="+mn-ea"/>
                <a:cs typeface="+mn-cs"/>
              </a:defRPr>
            </a:lvl5pPr>
            <a:lvl6pPr marL="2286000" algn="l" defTabSz="914400" rtl="0" eaLnBrk="1" latinLnBrk="0" hangingPunct="1">
              <a:defRPr kern="1200">
                <a:solidFill>
                  <a:schemeClr val="tx1"/>
                </a:solidFill>
                <a:latin typeface="Myriad Web Pro" panose="020B0503030403020204" pitchFamily="34" charset="0"/>
                <a:ea typeface="+mn-ea"/>
                <a:cs typeface="+mn-cs"/>
              </a:defRPr>
            </a:lvl6pPr>
            <a:lvl7pPr marL="2743200" algn="l" defTabSz="914400" rtl="0" eaLnBrk="1" latinLnBrk="0" hangingPunct="1">
              <a:defRPr kern="1200">
                <a:solidFill>
                  <a:schemeClr val="tx1"/>
                </a:solidFill>
                <a:latin typeface="Myriad Web Pro" panose="020B0503030403020204" pitchFamily="34" charset="0"/>
                <a:ea typeface="+mn-ea"/>
                <a:cs typeface="+mn-cs"/>
              </a:defRPr>
            </a:lvl7pPr>
            <a:lvl8pPr marL="3200400" algn="l" defTabSz="914400" rtl="0" eaLnBrk="1" latinLnBrk="0" hangingPunct="1">
              <a:defRPr kern="1200">
                <a:solidFill>
                  <a:schemeClr val="tx1"/>
                </a:solidFill>
                <a:latin typeface="Myriad Web Pro" panose="020B0503030403020204" pitchFamily="34" charset="0"/>
                <a:ea typeface="+mn-ea"/>
                <a:cs typeface="+mn-cs"/>
              </a:defRPr>
            </a:lvl8pPr>
            <a:lvl9pPr marL="3657600" algn="l" defTabSz="914400" rtl="0" eaLnBrk="1" latinLnBrk="0" hangingPunct="1">
              <a:defRPr kern="1200">
                <a:solidFill>
                  <a:schemeClr val="tx1"/>
                </a:solidFill>
                <a:latin typeface="Myriad Web Pro" panose="020B0503030403020204" pitchFamily="34" charset="0"/>
                <a:ea typeface="+mn-ea"/>
                <a:cs typeface="+mn-cs"/>
              </a:defRPr>
            </a:lvl9pPr>
          </a:lstStyle>
          <a:p>
            <a:pPr defTabSz="685800"/>
            <a:r>
              <a:rPr lang="en-US" sz="1350">
                <a:solidFill>
                  <a:srgbClr val="000000"/>
                </a:solidFill>
                <a:latin typeface="Calibri" panose="020F0502020204030204" pitchFamily="34" charset="0"/>
                <a:cs typeface="Calibri"/>
              </a:rPr>
              <a:t>30</a:t>
            </a:r>
          </a:p>
        </p:txBody>
      </p:sp>
    </p:spTree>
    <p:extLst>
      <p:ext uri="{BB962C8B-B14F-4D97-AF65-F5344CB8AC3E}">
        <p14:creationId xmlns:p14="http://schemas.microsoft.com/office/powerpoint/2010/main" val="27107829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790A964F-55E9-8381-A0D5-355DBFC2F73B}"/>
              </a:ext>
            </a:extLst>
          </p:cNvPr>
          <p:cNvSpPr>
            <a:spLocks noGrp="1"/>
          </p:cNvSpPr>
          <p:nvPr>
            <p:ph type="title"/>
          </p:nvPr>
        </p:nvSpPr>
        <p:spPr>
          <a:xfrm>
            <a:off x="438150" y="3071179"/>
            <a:ext cx="7886700" cy="713422"/>
          </a:xfrm>
        </p:spPr>
        <p:txBody>
          <a:bodyPr/>
          <a:lstStyle/>
          <a:p>
            <a:r>
              <a:rPr lang="en-US"/>
              <a:t>Reconciliation Functions in MVPS</a:t>
            </a:r>
          </a:p>
        </p:txBody>
      </p:sp>
    </p:spTree>
    <p:extLst>
      <p:ext uri="{BB962C8B-B14F-4D97-AF65-F5344CB8AC3E}">
        <p14:creationId xmlns:p14="http://schemas.microsoft.com/office/powerpoint/2010/main" val="201813828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DC1438A8-D13B-8980-6471-5EE1B060B986}"/>
              </a:ext>
            </a:extLst>
          </p:cNvPr>
          <p:cNvSpPr>
            <a:spLocks noGrp="1"/>
          </p:cNvSpPr>
          <p:nvPr>
            <p:ph type="title"/>
          </p:nvPr>
        </p:nvSpPr>
        <p:spPr/>
        <p:txBody>
          <a:bodyPr lIns="91440" tIns="45720" rIns="91440" bIns="45720" anchor="b" anchorCtr="0"/>
          <a:lstStyle/>
          <a:p>
            <a:pPr>
              <a:lnSpc>
                <a:spcPct val="64543"/>
              </a:lnSpc>
            </a:pPr>
            <a:r>
              <a:rPr lang="en-US"/>
              <a:t>MVPS User Roles and Functions</a:t>
            </a:r>
          </a:p>
        </p:txBody>
      </p:sp>
      <p:graphicFrame>
        <p:nvGraphicFramePr>
          <p:cNvPr id="6" name="Table 5">
            <a:extLst>
              <a:ext uri="{FF2B5EF4-FFF2-40B4-BE49-F238E27FC236}">
                <a16:creationId xmlns:a16="http://schemas.microsoft.com/office/drawing/2014/main" id="{FF423C6C-EC79-C2F8-FF12-C9AF95D73E3D}"/>
              </a:ext>
            </a:extLst>
          </p:cNvPr>
          <p:cNvGraphicFramePr>
            <a:graphicFrameLocks noGrp="1"/>
          </p:cNvGraphicFramePr>
          <p:nvPr>
            <p:extLst>
              <p:ext uri="{D42A27DB-BD31-4B8C-83A1-F6EECF244321}">
                <p14:modId xmlns:p14="http://schemas.microsoft.com/office/powerpoint/2010/main" val="3604369751"/>
              </p:ext>
            </p:extLst>
          </p:nvPr>
        </p:nvGraphicFramePr>
        <p:xfrm>
          <a:off x="438150" y="1125165"/>
          <a:ext cx="8267699" cy="3400005"/>
        </p:xfrm>
        <a:graphic>
          <a:graphicData uri="http://schemas.openxmlformats.org/drawingml/2006/table">
            <a:tbl>
              <a:tblPr firstRow="1" bandRow="1">
                <a:tableStyleId>{16D9F66E-5EB9-4882-86FB-DCBF35E3C3E4}</a:tableStyleId>
              </a:tblPr>
              <a:tblGrid>
                <a:gridCol w="3042942">
                  <a:extLst>
                    <a:ext uri="{9D8B030D-6E8A-4147-A177-3AD203B41FA5}">
                      <a16:colId xmlns:a16="http://schemas.microsoft.com/office/drawing/2014/main" val="2465424661"/>
                    </a:ext>
                  </a:extLst>
                </a:gridCol>
                <a:gridCol w="1258224">
                  <a:extLst>
                    <a:ext uri="{9D8B030D-6E8A-4147-A177-3AD203B41FA5}">
                      <a16:colId xmlns:a16="http://schemas.microsoft.com/office/drawing/2014/main" val="4188171541"/>
                    </a:ext>
                  </a:extLst>
                </a:gridCol>
                <a:gridCol w="1318460">
                  <a:extLst>
                    <a:ext uri="{9D8B030D-6E8A-4147-A177-3AD203B41FA5}">
                      <a16:colId xmlns:a16="http://schemas.microsoft.com/office/drawing/2014/main" val="817000777"/>
                    </a:ext>
                  </a:extLst>
                </a:gridCol>
                <a:gridCol w="1184605">
                  <a:extLst>
                    <a:ext uri="{9D8B030D-6E8A-4147-A177-3AD203B41FA5}">
                      <a16:colId xmlns:a16="http://schemas.microsoft.com/office/drawing/2014/main" val="2195252632"/>
                    </a:ext>
                  </a:extLst>
                </a:gridCol>
                <a:gridCol w="1463468">
                  <a:extLst>
                    <a:ext uri="{9D8B030D-6E8A-4147-A177-3AD203B41FA5}">
                      <a16:colId xmlns:a16="http://schemas.microsoft.com/office/drawing/2014/main" val="3537136894"/>
                    </a:ext>
                  </a:extLst>
                </a:gridCol>
              </a:tblGrid>
              <a:tr h="485715">
                <a:tc>
                  <a:txBody>
                    <a:bodyPr/>
                    <a:lstStyle/>
                    <a:p>
                      <a:endParaRPr lang="en-US" sz="1200"/>
                    </a:p>
                  </a:txBody>
                  <a:tcPr/>
                </a:tc>
                <a:tc>
                  <a:txBody>
                    <a:bodyPr/>
                    <a:lstStyle/>
                    <a:p>
                      <a:pPr algn="ctr"/>
                      <a:r>
                        <a:rPr lang="en-US" sz="1200">
                          <a:solidFill>
                            <a:schemeClr val="tx1">
                              <a:lumMod val="50000"/>
                            </a:schemeClr>
                          </a:solidFill>
                        </a:rPr>
                        <a:t>Jurisdiction User</a:t>
                      </a:r>
                    </a:p>
                  </a:txBody>
                  <a:tcPr/>
                </a:tc>
                <a:tc>
                  <a:txBody>
                    <a:bodyPr/>
                    <a:lstStyle/>
                    <a:p>
                      <a:pPr algn="ctr"/>
                      <a:r>
                        <a:rPr lang="en-US" sz="1200">
                          <a:solidFill>
                            <a:schemeClr val="tx1">
                              <a:lumMod val="50000"/>
                            </a:schemeClr>
                          </a:solidFill>
                        </a:rPr>
                        <a:t>Jurisdiction Data Manager</a:t>
                      </a:r>
                    </a:p>
                  </a:txBody>
                  <a:tcPr/>
                </a:tc>
                <a:tc>
                  <a:txBody>
                    <a:bodyPr/>
                    <a:lstStyle/>
                    <a:p>
                      <a:pPr algn="ctr"/>
                      <a:r>
                        <a:rPr lang="en-US" sz="1200">
                          <a:solidFill>
                            <a:schemeClr val="tx1">
                              <a:lumMod val="50000"/>
                            </a:schemeClr>
                          </a:solidFill>
                        </a:rPr>
                        <a:t>STD Manager</a:t>
                      </a:r>
                    </a:p>
                  </a:txBody>
                  <a:tcPr/>
                </a:tc>
                <a:tc>
                  <a:txBody>
                    <a:bodyPr/>
                    <a:lstStyle/>
                    <a:p>
                      <a:pPr algn="ctr"/>
                      <a:r>
                        <a:rPr lang="en-US" sz="1200">
                          <a:solidFill>
                            <a:schemeClr val="tx1">
                              <a:lumMod val="50000"/>
                            </a:schemeClr>
                          </a:solidFill>
                        </a:rPr>
                        <a:t>State/Territorial Epidemiologist</a:t>
                      </a:r>
                    </a:p>
                  </a:txBody>
                  <a:tcPr/>
                </a:tc>
                <a:extLst>
                  <a:ext uri="{0D108BD9-81ED-4DB2-BD59-A6C34878D82A}">
                    <a16:rowId xmlns:a16="http://schemas.microsoft.com/office/drawing/2014/main" val="2128337975"/>
                  </a:ext>
                </a:extLst>
              </a:tr>
              <a:tr h="485715">
                <a:tc>
                  <a:txBody>
                    <a:bodyPr/>
                    <a:lstStyle/>
                    <a:p>
                      <a:r>
                        <a:rPr lang="en-US" sz="1200">
                          <a:solidFill>
                            <a:schemeClr val="tx1">
                              <a:lumMod val="50000"/>
                            </a:schemeClr>
                          </a:solidFill>
                        </a:rPr>
                        <a:t>Review stratification reports and line lists*</a:t>
                      </a:r>
                    </a:p>
                  </a:txBody>
                  <a:tcPr anchor="ctr"/>
                </a:tc>
                <a:tc>
                  <a:txBody>
                    <a:bodyPr/>
                    <a:lstStyle/>
                    <a:p>
                      <a:pPr algn="ctr"/>
                      <a:r>
                        <a:rPr lang="en-US" sz="2000">
                          <a:solidFill>
                            <a:schemeClr val="tx1">
                              <a:lumMod val="50000"/>
                            </a:schemeClr>
                          </a:solidFill>
                        </a:rPr>
                        <a:t>X</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a:ln>
                            <a:noFill/>
                          </a:ln>
                          <a:solidFill>
                            <a:srgbClr val="0F56DC">
                              <a:lumMod val="50000"/>
                            </a:srgbClr>
                          </a:solidFill>
                          <a:effectLst/>
                          <a:uLnTx/>
                          <a:uFillTx/>
                          <a:latin typeface="+mn-lt"/>
                          <a:ea typeface="+mn-ea"/>
                          <a:cs typeface="+mn-cs"/>
                        </a:rPr>
                        <a:t>X</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a:ln>
                            <a:noFill/>
                          </a:ln>
                          <a:solidFill>
                            <a:srgbClr val="0F56DC">
                              <a:lumMod val="50000"/>
                            </a:srgbClr>
                          </a:solidFill>
                          <a:effectLst/>
                          <a:uLnTx/>
                          <a:uFillTx/>
                          <a:latin typeface="+mn-lt"/>
                          <a:ea typeface="+mn-ea"/>
                          <a:cs typeface="+mn-cs"/>
                        </a:rPr>
                        <a:t>X</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a:ln>
                            <a:noFill/>
                          </a:ln>
                          <a:solidFill>
                            <a:srgbClr val="0F56DC">
                              <a:lumMod val="50000"/>
                            </a:srgbClr>
                          </a:solidFill>
                          <a:effectLst/>
                          <a:uLnTx/>
                          <a:uFillTx/>
                          <a:latin typeface="+mn-lt"/>
                          <a:ea typeface="+mn-ea"/>
                          <a:cs typeface="+mn-cs"/>
                        </a:rPr>
                        <a:t>X</a:t>
                      </a:r>
                    </a:p>
                  </a:txBody>
                  <a:tcPr/>
                </a:tc>
                <a:extLst>
                  <a:ext uri="{0D108BD9-81ED-4DB2-BD59-A6C34878D82A}">
                    <a16:rowId xmlns:a16="http://schemas.microsoft.com/office/drawing/2014/main" val="617799475"/>
                  </a:ext>
                </a:extLst>
              </a:tr>
              <a:tr h="485715">
                <a:tc>
                  <a:txBody>
                    <a:bodyPr/>
                    <a:lstStyle/>
                    <a:p>
                      <a:r>
                        <a:rPr lang="en-US" sz="1200">
                          <a:solidFill>
                            <a:schemeClr val="tx1">
                              <a:lumMod val="50000"/>
                            </a:schemeClr>
                          </a:solidFill>
                        </a:rPr>
                        <a:t>Lock and submit conditions*</a:t>
                      </a:r>
                      <a:r>
                        <a:rPr lang="en-US" sz="1400" baseline="30000">
                          <a:solidFill>
                            <a:schemeClr val="tx1">
                              <a:lumMod val="50000"/>
                            </a:schemeClr>
                          </a:solidFill>
                        </a:rPr>
                        <a:t>+</a:t>
                      </a:r>
                    </a:p>
                  </a:txBody>
                  <a:tcPr anchor="ctr"/>
                </a:tc>
                <a:tc>
                  <a:txBody>
                    <a:bodyPr/>
                    <a:lstStyle/>
                    <a:p>
                      <a:pPr algn="ctr"/>
                      <a:r>
                        <a:rPr lang="en-US" sz="2000">
                          <a:solidFill>
                            <a:schemeClr val="tx1">
                              <a:lumMod val="50000"/>
                            </a:schemeClr>
                          </a:solidFill>
                        </a:rPr>
                        <a:t>X</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a:ln>
                            <a:noFill/>
                          </a:ln>
                          <a:solidFill>
                            <a:srgbClr val="0F56DC">
                              <a:lumMod val="50000"/>
                            </a:srgbClr>
                          </a:solidFill>
                          <a:effectLst/>
                          <a:uLnTx/>
                          <a:uFillTx/>
                          <a:latin typeface="+mn-lt"/>
                          <a:ea typeface="+mn-ea"/>
                          <a:cs typeface="+mn-cs"/>
                        </a:rPr>
                        <a:t>X</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a:ln>
                            <a:noFill/>
                          </a:ln>
                          <a:solidFill>
                            <a:srgbClr val="0F56DC">
                              <a:lumMod val="50000"/>
                            </a:srgbClr>
                          </a:solidFill>
                          <a:effectLst/>
                          <a:uLnTx/>
                          <a:uFillTx/>
                          <a:latin typeface="+mn-lt"/>
                          <a:ea typeface="+mn-ea"/>
                          <a:cs typeface="+mn-cs"/>
                        </a:rPr>
                        <a:t>X</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a:ln>
                            <a:noFill/>
                          </a:ln>
                          <a:solidFill>
                            <a:srgbClr val="0F56DC">
                              <a:lumMod val="50000"/>
                            </a:srgbClr>
                          </a:solidFill>
                          <a:effectLst/>
                          <a:uLnTx/>
                          <a:uFillTx/>
                          <a:latin typeface="+mn-lt"/>
                          <a:ea typeface="+mn-ea"/>
                          <a:cs typeface="+mn-cs"/>
                        </a:rPr>
                        <a:t>X</a:t>
                      </a:r>
                    </a:p>
                  </a:txBody>
                  <a:tcPr/>
                </a:tc>
                <a:extLst>
                  <a:ext uri="{0D108BD9-81ED-4DB2-BD59-A6C34878D82A}">
                    <a16:rowId xmlns:a16="http://schemas.microsoft.com/office/drawing/2014/main" val="583859540"/>
                  </a:ext>
                </a:extLst>
              </a:tr>
              <a:tr h="485715">
                <a:tc>
                  <a:txBody>
                    <a:bodyPr/>
                    <a:lstStyle/>
                    <a:p>
                      <a:r>
                        <a:rPr lang="en-US" sz="1200">
                          <a:solidFill>
                            <a:schemeClr val="tx1">
                              <a:lumMod val="50000"/>
                            </a:schemeClr>
                          </a:solidFill>
                        </a:rPr>
                        <a:t>Update user access and permissions</a:t>
                      </a:r>
                    </a:p>
                  </a:txBody>
                  <a:tcPr anchor="ctr"/>
                </a:tc>
                <a:tc>
                  <a:txBody>
                    <a:bodyPr/>
                    <a:lstStyle/>
                    <a:p>
                      <a:pPr algn="ctr"/>
                      <a:endParaRPr lang="en-US" sz="2000">
                        <a:solidFill>
                          <a:schemeClr val="tx1">
                            <a:lumMod val="50000"/>
                          </a:schemeClr>
                        </a:solidFill>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a:ln>
                            <a:noFill/>
                          </a:ln>
                          <a:solidFill>
                            <a:srgbClr val="0F56DC">
                              <a:lumMod val="50000"/>
                            </a:srgbClr>
                          </a:solidFill>
                          <a:effectLst/>
                          <a:uLnTx/>
                          <a:uFillTx/>
                          <a:latin typeface="+mn-lt"/>
                          <a:ea typeface="+mn-ea"/>
                          <a:cs typeface="+mn-cs"/>
                        </a:rPr>
                        <a:t>X</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srgbClr val="0F56DC">
                            <a:lumMod val="50000"/>
                          </a:srgbClr>
                        </a:solidFill>
                        <a:effectLst/>
                        <a:uLnTx/>
                        <a:uFillTx/>
                        <a:latin typeface="+mn-lt"/>
                        <a:ea typeface="+mn-ea"/>
                        <a:cs typeface="+mn-cs"/>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srgbClr val="0F56DC">
                            <a:lumMod val="50000"/>
                          </a:srgbClr>
                        </a:solidFill>
                        <a:effectLst/>
                        <a:uLnTx/>
                        <a:uFillTx/>
                        <a:latin typeface="+mn-lt"/>
                        <a:ea typeface="+mn-ea"/>
                        <a:cs typeface="+mn-cs"/>
                      </a:endParaRPr>
                    </a:p>
                  </a:txBody>
                  <a:tcPr/>
                </a:tc>
                <a:extLst>
                  <a:ext uri="{0D108BD9-81ED-4DB2-BD59-A6C34878D82A}">
                    <a16:rowId xmlns:a16="http://schemas.microsoft.com/office/drawing/2014/main" val="3352255325"/>
                  </a:ext>
                </a:extLst>
              </a:tr>
              <a:tr h="485715">
                <a:tc>
                  <a:txBody>
                    <a:bodyPr/>
                    <a:lstStyle/>
                    <a:p>
                      <a:r>
                        <a:rPr lang="en-US" sz="1200">
                          <a:solidFill>
                            <a:schemeClr val="tx1">
                              <a:lumMod val="50000"/>
                            </a:schemeClr>
                          </a:solidFill>
                        </a:rPr>
                        <a:t>Approve STD conditions</a:t>
                      </a:r>
                    </a:p>
                  </a:txBody>
                  <a:tcPr anchor="ctr"/>
                </a:tc>
                <a:tc>
                  <a:txBody>
                    <a:bodyPr/>
                    <a:lstStyle/>
                    <a:p>
                      <a:pPr algn="ctr"/>
                      <a:endParaRPr lang="en-US" sz="2000">
                        <a:solidFill>
                          <a:schemeClr val="tx1">
                            <a:lumMod val="50000"/>
                          </a:schemeClr>
                        </a:solidFill>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srgbClr val="0F56DC">
                            <a:lumMod val="50000"/>
                          </a:srgbClr>
                        </a:solidFill>
                        <a:effectLst/>
                        <a:uLnTx/>
                        <a:uFillTx/>
                        <a:latin typeface="+mn-lt"/>
                        <a:ea typeface="+mn-ea"/>
                        <a:cs typeface="+mn-cs"/>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a:ln>
                            <a:noFill/>
                          </a:ln>
                          <a:solidFill>
                            <a:srgbClr val="0F56DC">
                              <a:lumMod val="50000"/>
                            </a:srgbClr>
                          </a:solidFill>
                          <a:effectLst/>
                          <a:uLnTx/>
                          <a:uFillTx/>
                          <a:latin typeface="+mn-lt"/>
                          <a:ea typeface="+mn-ea"/>
                          <a:cs typeface="+mn-cs"/>
                        </a:rPr>
                        <a:t>X</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srgbClr val="0F56DC">
                            <a:lumMod val="50000"/>
                          </a:srgbClr>
                        </a:solidFill>
                        <a:effectLst/>
                        <a:uLnTx/>
                        <a:uFillTx/>
                        <a:latin typeface="+mn-lt"/>
                        <a:ea typeface="+mn-ea"/>
                        <a:cs typeface="+mn-cs"/>
                      </a:endParaRPr>
                    </a:p>
                  </a:txBody>
                  <a:tcPr/>
                </a:tc>
                <a:extLst>
                  <a:ext uri="{0D108BD9-81ED-4DB2-BD59-A6C34878D82A}">
                    <a16:rowId xmlns:a16="http://schemas.microsoft.com/office/drawing/2014/main" val="825470135"/>
                  </a:ext>
                </a:extLst>
              </a:tr>
              <a:tr h="485715">
                <a:tc>
                  <a:txBody>
                    <a:bodyPr/>
                    <a:lstStyle/>
                    <a:p>
                      <a:r>
                        <a:rPr lang="en-US" sz="1200">
                          <a:solidFill>
                            <a:schemeClr val="tx1">
                              <a:lumMod val="50000"/>
                            </a:schemeClr>
                          </a:solidFill>
                        </a:rPr>
                        <a:t>Verify reporting exceptions and conditions sent with retired event codes</a:t>
                      </a:r>
                    </a:p>
                  </a:txBody>
                  <a:tcPr anchor="ctr"/>
                </a:tc>
                <a:tc>
                  <a:txBody>
                    <a:bodyPr/>
                    <a:lstStyle/>
                    <a:p>
                      <a:pPr algn="ctr"/>
                      <a:endParaRPr lang="en-US" sz="2000">
                        <a:solidFill>
                          <a:schemeClr val="tx1">
                            <a:lumMod val="50000"/>
                          </a:schemeClr>
                        </a:solidFill>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srgbClr val="0F56DC">
                            <a:lumMod val="50000"/>
                          </a:srgbClr>
                        </a:solidFill>
                        <a:effectLst/>
                        <a:uLnTx/>
                        <a:uFillTx/>
                        <a:latin typeface="+mn-lt"/>
                        <a:ea typeface="+mn-ea"/>
                        <a:cs typeface="+mn-cs"/>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srgbClr val="0F56DC">
                            <a:lumMod val="50000"/>
                          </a:srgbClr>
                        </a:solidFill>
                        <a:effectLst/>
                        <a:uLnTx/>
                        <a:uFillTx/>
                        <a:latin typeface="+mn-lt"/>
                        <a:ea typeface="+mn-ea"/>
                        <a:cs typeface="+mn-cs"/>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a:ln>
                            <a:noFill/>
                          </a:ln>
                          <a:solidFill>
                            <a:srgbClr val="0F56DC">
                              <a:lumMod val="50000"/>
                            </a:srgbClr>
                          </a:solidFill>
                          <a:effectLst/>
                          <a:uLnTx/>
                          <a:uFillTx/>
                          <a:latin typeface="+mn-lt"/>
                          <a:ea typeface="+mn-ea"/>
                          <a:cs typeface="+mn-cs"/>
                        </a:rPr>
                        <a:t>X</a:t>
                      </a:r>
                    </a:p>
                  </a:txBody>
                  <a:tcPr/>
                </a:tc>
                <a:extLst>
                  <a:ext uri="{0D108BD9-81ED-4DB2-BD59-A6C34878D82A}">
                    <a16:rowId xmlns:a16="http://schemas.microsoft.com/office/drawing/2014/main" val="20009670"/>
                  </a:ext>
                </a:extLst>
              </a:tr>
              <a:tr h="485715">
                <a:tc>
                  <a:txBody>
                    <a:bodyPr/>
                    <a:lstStyle/>
                    <a:p>
                      <a:r>
                        <a:rPr lang="en-US" sz="1200">
                          <a:solidFill>
                            <a:schemeClr val="tx1">
                              <a:lumMod val="50000"/>
                            </a:schemeClr>
                          </a:solidFill>
                        </a:rPr>
                        <a:t>Approve final report and complete reconciliation</a:t>
                      </a:r>
                    </a:p>
                  </a:txBody>
                  <a:tcPr anchor="ctr"/>
                </a:tc>
                <a:tc>
                  <a:txBody>
                    <a:bodyPr/>
                    <a:lstStyle/>
                    <a:p>
                      <a:pPr algn="ctr"/>
                      <a:endParaRPr lang="en-US" sz="2000">
                        <a:solidFill>
                          <a:schemeClr val="tx1">
                            <a:lumMod val="50000"/>
                          </a:schemeClr>
                        </a:solidFill>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srgbClr val="0F56DC">
                            <a:lumMod val="50000"/>
                          </a:srgbClr>
                        </a:solidFill>
                        <a:effectLst/>
                        <a:uLnTx/>
                        <a:uFillTx/>
                        <a:latin typeface="+mn-lt"/>
                        <a:ea typeface="+mn-ea"/>
                        <a:cs typeface="+mn-cs"/>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srgbClr val="0F56DC">
                            <a:lumMod val="50000"/>
                          </a:srgbClr>
                        </a:solidFill>
                        <a:effectLst/>
                        <a:uLnTx/>
                        <a:uFillTx/>
                        <a:latin typeface="+mn-lt"/>
                        <a:ea typeface="+mn-ea"/>
                        <a:cs typeface="+mn-cs"/>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a:ln>
                            <a:noFill/>
                          </a:ln>
                          <a:solidFill>
                            <a:srgbClr val="0F56DC">
                              <a:lumMod val="50000"/>
                            </a:srgbClr>
                          </a:solidFill>
                          <a:effectLst/>
                          <a:uLnTx/>
                          <a:uFillTx/>
                          <a:latin typeface="+mn-lt"/>
                          <a:ea typeface="+mn-ea"/>
                          <a:cs typeface="+mn-cs"/>
                        </a:rPr>
                        <a:t>X</a:t>
                      </a:r>
                    </a:p>
                  </a:txBody>
                  <a:tcPr/>
                </a:tc>
                <a:extLst>
                  <a:ext uri="{0D108BD9-81ED-4DB2-BD59-A6C34878D82A}">
                    <a16:rowId xmlns:a16="http://schemas.microsoft.com/office/drawing/2014/main" val="3256419385"/>
                  </a:ext>
                </a:extLst>
              </a:tr>
            </a:tbl>
          </a:graphicData>
        </a:graphic>
      </p:graphicFrame>
      <p:sp>
        <p:nvSpPr>
          <p:cNvPr id="7" name="TextBox 6">
            <a:extLst>
              <a:ext uri="{FF2B5EF4-FFF2-40B4-BE49-F238E27FC236}">
                <a16:creationId xmlns:a16="http://schemas.microsoft.com/office/drawing/2014/main" id="{B6154A2D-9BEC-860B-279A-550339C5F4F9}"/>
              </a:ext>
            </a:extLst>
          </p:cNvPr>
          <p:cNvSpPr txBox="1"/>
          <p:nvPr/>
        </p:nvSpPr>
        <p:spPr>
          <a:xfrm>
            <a:off x="394447" y="4525170"/>
            <a:ext cx="8355106" cy="461665"/>
          </a:xfrm>
          <a:prstGeom prst="rect">
            <a:avLst/>
          </a:prstGeom>
          <a:noFill/>
        </p:spPr>
        <p:txBody>
          <a:bodyPr wrap="square" rtlCol="0">
            <a:spAutoFit/>
          </a:bodyPr>
          <a:lstStyle/>
          <a:p>
            <a:r>
              <a:rPr lang="en-US" sz="1200">
                <a:solidFill>
                  <a:schemeClr val="tx1">
                    <a:lumMod val="50000"/>
                  </a:schemeClr>
                </a:solidFill>
                <a:latin typeface="Calibri" panose="020F0502020204030204" pitchFamily="34" charset="0"/>
              </a:rPr>
              <a:t>*Users can only view data for event codes they have permission to access.</a:t>
            </a:r>
          </a:p>
          <a:p>
            <a:r>
              <a:rPr lang="en-US" sz="1400" baseline="30000">
                <a:solidFill>
                  <a:schemeClr val="tx1">
                    <a:lumMod val="50000"/>
                  </a:schemeClr>
                </a:solidFill>
                <a:latin typeface="Calibri" panose="020F0502020204030204" pitchFamily="34" charset="0"/>
              </a:rPr>
              <a:t>+</a:t>
            </a:r>
            <a:r>
              <a:rPr lang="en-US" sz="1200">
                <a:solidFill>
                  <a:schemeClr val="tx1">
                    <a:lumMod val="50000"/>
                  </a:schemeClr>
                </a:solidFill>
                <a:latin typeface="Calibri" panose="020F0502020204030204" pitchFamily="34" charset="0"/>
              </a:rPr>
              <a:t> “Show Reconciliation” option must be toggled ON to view the reconciliation module and the lock conditions page.</a:t>
            </a:r>
            <a:r>
              <a:rPr lang="en-US" sz="1200">
                <a:solidFill>
                  <a:srgbClr val="000000"/>
                </a:solidFill>
                <a:latin typeface="Calibri" panose="020F0502020204030204" pitchFamily="34" charset="0"/>
              </a:rPr>
              <a:t> </a:t>
            </a:r>
          </a:p>
        </p:txBody>
      </p:sp>
      <p:sp>
        <p:nvSpPr>
          <p:cNvPr id="3" name="TextBox 7">
            <a:extLst>
              <a:ext uri="{FF2B5EF4-FFF2-40B4-BE49-F238E27FC236}">
                <a16:creationId xmlns:a16="http://schemas.microsoft.com/office/drawing/2014/main" id="{242C22DA-24E0-650D-A162-B557A26853B2}"/>
              </a:ext>
            </a:extLst>
          </p:cNvPr>
          <p:cNvSpPr txBox="1"/>
          <p:nvPr/>
        </p:nvSpPr>
        <p:spPr>
          <a:xfrm>
            <a:off x="8547870" y="4668064"/>
            <a:ext cx="360996" cy="300082"/>
          </a:xfrm>
          <a:prstGeom prst="rect">
            <a:avLst/>
          </a:prstGeom>
          <a:noFill/>
        </p:spPr>
        <p:txBody>
          <a:bodyPr wrap="none" lIns="91440" tIns="45720" rIns="91440" bIns="45720" rtlCol="0" anchor="t">
            <a:spAutoFit/>
          </a:bodyPr>
          <a:lstStyle>
            <a:defPPr>
              <a:defRPr lang="en-US"/>
            </a:defPPr>
            <a:lvl1pPr algn="l" rtl="0" eaLnBrk="0" fontAlgn="base" hangingPunct="0">
              <a:spcBef>
                <a:spcPct val="0"/>
              </a:spcBef>
              <a:spcAft>
                <a:spcPct val="0"/>
              </a:spcAft>
              <a:defRPr kern="1200">
                <a:solidFill>
                  <a:schemeClr val="tx1"/>
                </a:solidFill>
                <a:latin typeface="Myriad Web Pro" panose="020B0503030403020204" pitchFamily="34" charset="0"/>
                <a:ea typeface="+mn-ea"/>
                <a:cs typeface="+mn-cs"/>
              </a:defRPr>
            </a:lvl1pPr>
            <a:lvl2pPr marL="457200" algn="l" rtl="0" eaLnBrk="0" fontAlgn="base" hangingPunct="0">
              <a:spcBef>
                <a:spcPct val="0"/>
              </a:spcBef>
              <a:spcAft>
                <a:spcPct val="0"/>
              </a:spcAft>
              <a:defRPr kern="1200">
                <a:solidFill>
                  <a:schemeClr val="tx1"/>
                </a:solidFill>
                <a:latin typeface="Myriad Web Pro" panose="020B0503030403020204" pitchFamily="34" charset="0"/>
                <a:ea typeface="+mn-ea"/>
                <a:cs typeface="+mn-cs"/>
              </a:defRPr>
            </a:lvl2pPr>
            <a:lvl3pPr marL="914400" algn="l" rtl="0" eaLnBrk="0" fontAlgn="base" hangingPunct="0">
              <a:spcBef>
                <a:spcPct val="0"/>
              </a:spcBef>
              <a:spcAft>
                <a:spcPct val="0"/>
              </a:spcAft>
              <a:defRPr kern="1200">
                <a:solidFill>
                  <a:schemeClr val="tx1"/>
                </a:solidFill>
                <a:latin typeface="Myriad Web Pro" panose="020B0503030403020204" pitchFamily="34" charset="0"/>
                <a:ea typeface="+mn-ea"/>
                <a:cs typeface="+mn-cs"/>
              </a:defRPr>
            </a:lvl3pPr>
            <a:lvl4pPr marL="1371600" algn="l" rtl="0" eaLnBrk="0" fontAlgn="base" hangingPunct="0">
              <a:spcBef>
                <a:spcPct val="0"/>
              </a:spcBef>
              <a:spcAft>
                <a:spcPct val="0"/>
              </a:spcAft>
              <a:defRPr kern="1200">
                <a:solidFill>
                  <a:schemeClr val="tx1"/>
                </a:solidFill>
                <a:latin typeface="Myriad Web Pro" panose="020B0503030403020204" pitchFamily="34" charset="0"/>
                <a:ea typeface="+mn-ea"/>
                <a:cs typeface="+mn-cs"/>
              </a:defRPr>
            </a:lvl4pPr>
            <a:lvl5pPr marL="1828800" algn="l" rtl="0" eaLnBrk="0" fontAlgn="base" hangingPunct="0">
              <a:spcBef>
                <a:spcPct val="0"/>
              </a:spcBef>
              <a:spcAft>
                <a:spcPct val="0"/>
              </a:spcAft>
              <a:defRPr kern="1200">
                <a:solidFill>
                  <a:schemeClr val="tx1"/>
                </a:solidFill>
                <a:latin typeface="Myriad Web Pro" panose="020B0503030403020204" pitchFamily="34" charset="0"/>
                <a:ea typeface="+mn-ea"/>
                <a:cs typeface="+mn-cs"/>
              </a:defRPr>
            </a:lvl5pPr>
            <a:lvl6pPr marL="2286000" algn="l" defTabSz="914400" rtl="0" eaLnBrk="1" latinLnBrk="0" hangingPunct="1">
              <a:defRPr kern="1200">
                <a:solidFill>
                  <a:schemeClr val="tx1"/>
                </a:solidFill>
                <a:latin typeface="Myriad Web Pro" panose="020B0503030403020204" pitchFamily="34" charset="0"/>
                <a:ea typeface="+mn-ea"/>
                <a:cs typeface="+mn-cs"/>
              </a:defRPr>
            </a:lvl6pPr>
            <a:lvl7pPr marL="2743200" algn="l" defTabSz="914400" rtl="0" eaLnBrk="1" latinLnBrk="0" hangingPunct="1">
              <a:defRPr kern="1200">
                <a:solidFill>
                  <a:schemeClr val="tx1"/>
                </a:solidFill>
                <a:latin typeface="Myriad Web Pro" panose="020B0503030403020204" pitchFamily="34" charset="0"/>
                <a:ea typeface="+mn-ea"/>
                <a:cs typeface="+mn-cs"/>
              </a:defRPr>
            </a:lvl7pPr>
            <a:lvl8pPr marL="3200400" algn="l" defTabSz="914400" rtl="0" eaLnBrk="1" latinLnBrk="0" hangingPunct="1">
              <a:defRPr kern="1200">
                <a:solidFill>
                  <a:schemeClr val="tx1"/>
                </a:solidFill>
                <a:latin typeface="Myriad Web Pro" panose="020B0503030403020204" pitchFamily="34" charset="0"/>
                <a:ea typeface="+mn-ea"/>
                <a:cs typeface="+mn-cs"/>
              </a:defRPr>
            </a:lvl8pPr>
            <a:lvl9pPr marL="3657600" algn="l" defTabSz="914400" rtl="0" eaLnBrk="1" latinLnBrk="0" hangingPunct="1">
              <a:defRPr kern="1200">
                <a:solidFill>
                  <a:schemeClr val="tx1"/>
                </a:solidFill>
                <a:latin typeface="Myriad Web Pro" panose="020B0503030403020204" pitchFamily="34" charset="0"/>
                <a:ea typeface="+mn-ea"/>
                <a:cs typeface="+mn-cs"/>
              </a:defRPr>
            </a:lvl9pPr>
          </a:lstStyle>
          <a:p>
            <a:pPr defTabSz="685800"/>
            <a:r>
              <a:rPr lang="en-US" sz="1350">
                <a:solidFill>
                  <a:srgbClr val="000000"/>
                </a:solidFill>
                <a:latin typeface="Calibri"/>
                <a:cs typeface="Calibri"/>
              </a:rPr>
              <a:t>32</a:t>
            </a:r>
            <a:endParaRPr lang="en-US" sz="1350">
              <a:solidFill>
                <a:srgbClr val="000000"/>
              </a:solidFill>
              <a:latin typeface="Calibri" panose="020F0502020204030204" pitchFamily="34" charset="0"/>
              <a:cs typeface="Calibri"/>
            </a:endParaRPr>
          </a:p>
        </p:txBody>
      </p:sp>
    </p:spTree>
    <p:extLst>
      <p:ext uri="{BB962C8B-B14F-4D97-AF65-F5344CB8AC3E}">
        <p14:creationId xmlns:p14="http://schemas.microsoft.com/office/powerpoint/2010/main" val="109623592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50CAEE58-7404-8F7A-4194-B28E04C951C7}"/>
              </a:ext>
            </a:extLst>
          </p:cNvPr>
          <p:cNvSpPr>
            <a:spLocks noGrp="1"/>
          </p:cNvSpPr>
          <p:nvPr>
            <p:ph type="title"/>
          </p:nvPr>
        </p:nvSpPr>
        <p:spPr/>
        <p:txBody>
          <a:bodyPr lIns="91440" tIns="45720" rIns="91440" bIns="45720" anchor="b" anchorCtr="0"/>
          <a:lstStyle/>
          <a:p>
            <a:pPr>
              <a:lnSpc>
                <a:spcPct val="68681"/>
              </a:lnSpc>
            </a:pPr>
            <a:r>
              <a:rPr lang="en-US"/>
              <a:t>Reconciliation Module</a:t>
            </a:r>
          </a:p>
        </p:txBody>
      </p:sp>
      <p:pic>
        <p:nvPicPr>
          <p:cNvPr id="4" name="Picture 3" descr="The landing page for the reconciliation module in MVPS, with a status bar showing progress and each section of reconciliation tasks: Review, Compare, Lock, and Approve.">
            <a:extLst>
              <a:ext uri="{FF2B5EF4-FFF2-40B4-BE49-F238E27FC236}">
                <a16:creationId xmlns:a16="http://schemas.microsoft.com/office/drawing/2014/main" id="{B12B2F97-D05A-B6C7-171F-5A014F6C100A}"/>
              </a:ext>
            </a:extLst>
          </p:cNvPr>
          <p:cNvPicPr>
            <a:picLocks noChangeAspect="1"/>
          </p:cNvPicPr>
          <p:nvPr/>
        </p:nvPicPr>
        <p:blipFill>
          <a:blip r:embed="rId2"/>
          <a:stretch>
            <a:fillRect/>
          </a:stretch>
        </p:blipFill>
        <p:spPr>
          <a:xfrm>
            <a:off x="85998" y="1117021"/>
            <a:ext cx="8997485" cy="3914636"/>
          </a:xfrm>
          <a:prstGeom prst="rect">
            <a:avLst/>
          </a:prstGeom>
          <a:ln>
            <a:solidFill>
              <a:schemeClr val="accent6"/>
            </a:solidFill>
          </a:ln>
        </p:spPr>
      </p:pic>
      <p:sp>
        <p:nvSpPr>
          <p:cNvPr id="5" name="TextBox 7">
            <a:extLst>
              <a:ext uri="{FF2B5EF4-FFF2-40B4-BE49-F238E27FC236}">
                <a16:creationId xmlns:a16="http://schemas.microsoft.com/office/drawing/2014/main" id="{2773B6DD-A43A-B9CB-CA87-5DB261CD95D1}"/>
              </a:ext>
            </a:extLst>
          </p:cNvPr>
          <p:cNvSpPr txBox="1"/>
          <p:nvPr/>
        </p:nvSpPr>
        <p:spPr>
          <a:xfrm>
            <a:off x="8785995" y="4636314"/>
            <a:ext cx="360996" cy="300082"/>
          </a:xfrm>
          <a:prstGeom prst="rect">
            <a:avLst/>
          </a:prstGeom>
          <a:noFill/>
        </p:spPr>
        <p:txBody>
          <a:bodyPr wrap="none" lIns="91440" tIns="45720" rIns="91440" bIns="45720" rtlCol="0" anchor="t">
            <a:spAutoFit/>
          </a:bodyPr>
          <a:lstStyle>
            <a:defPPr>
              <a:defRPr lang="en-US"/>
            </a:defPPr>
            <a:lvl1pPr algn="l" rtl="0" eaLnBrk="0" fontAlgn="base" hangingPunct="0">
              <a:spcBef>
                <a:spcPct val="0"/>
              </a:spcBef>
              <a:spcAft>
                <a:spcPct val="0"/>
              </a:spcAft>
              <a:defRPr kern="1200">
                <a:solidFill>
                  <a:schemeClr val="tx1"/>
                </a:solidFill>
                <a:latin typeface="Myriad Web Pro" panose="020B0503030403020204" pitchFamily="34" charset="0"/>
                <a:ea typeface="+mn-ea"/>
                <a:cs typeface="+mn-cs"/>
              </a:defRPr>
            </a:lvl1pPr>
            <a:lvl2pPr marL="457200" algn="l" rtl="0" eaLnBrk="0" fontAlgn="base" hangingPunct="0">
              <a:spcBef>
                <a:spcPct val="0"/>
              </a:spcBef>
              <a:spcAft>
                <a:spcPct val="0"/>
              </a:spcAft>
              <a:defRPr kern="1200">
                <a:solidFill>
                  <a:schemeClr val="tx1"/>
                </a:solidFill>
                <a:latin typeface="Myriad Web Pro" panose="020B0503030403020204" pitchFamily="34" charset="0"/>
                <a:ea typeface="+mn-ea"/>
                <a:cs typeface="+mn-cs"/>
              </a:defRPr>
            </a:lvl2pPr>
            <a:lvl3pPr marL="914400" algn="l" rtl="0" eaLnBrk="0" fontAlgn="base" hangingPunct="0">
              <a:spcBef>
                <a:spcPct val="0"/>
              </a:spcBef>
              <a:spcAft>
                <a:spcPct val="0"/>
              </a:spcAft>
              <a:defRPr kern="1200">
                <a:solidFill>
                  <a:schemeClr val="tx1"/>
                </a:solidFill>
                <a:latin typeface="Myriad Web Pro" panose="020B0503030403020204" pitchFamily="34" charset="0"/>
                <a:ea typeface="+mn-ea"/>
                <a:cs typeface="+mn-cs"/>
              </a:defRPr>
            </a:lvl3pPr>
            <a:lvl4pPr marL="1371600" algn="l" rtl="0" eaLnBrk="0" fontAlgn="base" hangingPunct="0">
              <a:spcBef>
                <a:spcPct val="0"/>
              </a:spcBef>
              <a:spcAft>
                <a:spcPct val="0"/>
              </a:spcAft>
              <a:defRPr kern="1200">
                <a:solidFill>
                  <a:schemeClr val="tx1"/>
                </a:solidFill>
                <a:latin typeface="Myriad Web Pro" panose="020B0503030403020204" pitchFamily="34" charset="0"/>
                <a:ea typeface="+mn-ea"/>
                <a:cs typeface="+mn-cs"/>
              </a:defRPr>
            </a:lvl4pPr>
            <a:lvl5pPr marL="1828800" algn="l" rtl="0" eaLnBrk="0" fontAlgn="base" hangingPunct="0">
              <a:spcBef>
                <a:spcPct val="0"/>
              </a:spcBef>
              <a:spcAft>
                <a:spcPct val="0"/>
              </a:spcAft>
              <a:defRPr kern="1200">
                <a:solidFill>
                  <a:schemeClr val="tx1"/>
                </a:solidFill>
                <a:latin typeface="Myriad Web Pro" panose="020B0503030403020204" pitchFamily="34" charset="0"/>
                <a:ea typeface="+mn-ea"/>
                <a:cs typeface="+mn-cs"/>
              </a:defRPr>
            </a:lvl5pPr>
            <a:lvl6pPr marL="2286000" algn="l" defTabSz="914400" rtl="0" eaLnBrk="1" latinLnBrk="0" hangingPunct="1">
              <a:defRPr kern="1200">
                <a:solidFill>
                  <a:schemeClr val="tx1"/>
                </a:solidFill>
                <a:latin typeface="Myriad Web Pro" panose="020B0503030403020204" pitchFamily="34" charset="0"/>
                <a:ea typeface="+mn-ea"/>
                <a:cs typeface="+mn-cs"/>
              </a:defRPr>
            </a:lvl6pPr>
            <a:lvl7pPr marL="2743200" algn="l" defTabSz="914400" rtl="0" eaLnBrk="1" latinLnBrk="0" hangingPunct="1">
              <a:defRPr kern="1200">
                <a:solidFill>
                  <a:schemeClr val="tx1"/>
                </a:solidFill>
                <a:latin typeface="Myriad Web Pro" panose="020B0503030403020204" pitchFamily="34" charset="0"/>
                <a:ea typeface="+mn-ea"/>
                <a:cs typeface="+mn-cs"/>
              </a:defRPr>
            </a:lvl7pPr>
            <a:lvl8pPr marL="3200400" algn="l" defTabSz="914400" rtl="0" eaLnBrk="1" latinLnBrk="0" hangingPunct="1">
              <a:defRPr kern="1200">
                <a:solidFill>
                  <a:schemeClr val="tx1"/>
                </a:solidFill>
                <a:latin typeface="Myriad Web Pro" panose="020B0503030403020204" pitchFamily="34" charset="0"/>
                <a:ea typeface="+mn-ea"/>
                <a:cs typeface="+mn-cs"/>
              </a:defRPr>
            </a:lvl8pPr>
            <a:lvl9pPr marL="3657600" algn="l" defTabSz="914400" rtl="0" eaLnBrk="1" latinLnBrk="0" hangingPunct="1">
              <a:defRPr kern="1200">
                <a:solidFill>
                  <a:schemeClr val="tx1"/>
                </a:solidFill>
                <a:latin typeface="Myriad Web Pro" panose="020B0503030403020204" pitchFamily="34" charset="0"/>
                <a:ea typeface="+mn-ea"/>
                <a:cs typeface="+mn-cs"/>
              </a:defRPr>
            </a:lvl9pPr>
          </a:lstStyle>
          <a:p>
            <a:pPr defTabSz="685800"/>
            <a:r>
              <a:rPr lang="en-US" sz="1350">
                <a:solidFill>
                  <a:srgbClr val="000000"/>
                </a:solidFill>
                <a:latin typeface="Calibri"/>
                <a:cs typeface="Calibri"/>
              </a:rPr>
              <a:t>33</a:t>
            </a:r>
            <a:endParaRPr lang="en-US" sz="1350">
              <a:solidFill>
                <a:srgbClr val="000000"/>
              </a:solidFill>
              <a:latin typeface="Calibri" panose="020F0502020204030204" pitchFamily="34" charset="0"/>
              <a:cs typeface="Calibri"/>
            </a:endParaRPr>
          </a:p>
        </p:txBody>
      </p:sp>
    </p:spTree>
    <p:extLst>
      <p:ext uri="{BB962C8B-B14F-4D97-AF65-F5344CB8AC3E}">
        <p14:creationId xmlns:p14="http://schemas.microsoft.com/office/powerpoint/2010/main" val="375292724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B633F43B-2ADA-9483-B804-8ACF5ED2D1FF}"/>
              </a:ext>
            </a:extLst>
          </p:cNvPr>
          <p:cNvSpPr>
            <a:spLocks noGrp="1"/>
          </p:cNvSpPr>
          <p:nvPr>
            <p:ph type="title"/>
          </p:nvPr>
        </p:nvSpPr>
        <p:spPr/>
        <p:txBody>
          <a:bodyPr lIns="91440" tIns="45720" rIns="91440" bIns="45720" anchor="b" anchorCtr="0"/>
          <a:lstStyle/>
          <a:p>
            <a:pPr>
              <a:lnSpc>
                <a:spcPct val="64543"/>
              </a:lnSpc>
            </a:pPr>
            <a:r>
              <a:rPr lang="en-US"/>
              <a:t>Reporting Exceptions</a:t>
            </a:r>
          </a:p>
        </p:txBody>
      </p:sp>
      <p:sp>
        <p:nvSpPr>
          <p:cNvPr id="2" name="Text Placeholder 1">
            <a:extLst>
              <a:ext uri="{FF2B5EF4-FFF2-40B4-BE49-F238E27FC236}">
                <a16:creationId xmlns:a16="http://schemas.microsoft.com/office/drawing/2014/main" id="{A3FB6102-AEA2-61B6-7A79-386E5DFD9589}"/>
              </a:ext>
            </a:extLst>
          </p:cNvPr>
          <p:cNvSpPr>
            <a:spLocks noGrp="1"/>
          </p:cNvSpPr>
          <p:nvPr>
            <p:ph type="body" sz="quarter" idx="10"/>
          </p:nvPr>
        </p:nvSpPr>
        <p:spPr>
          <a:xfrm>
            <a:off x="3442447" y="1200151"/>
            <a:ext cx="5244353" cy="3132350"/>
          </a:xfrm>
        </p:spPr>
        <p:txBody>
          <a:bodyPr/>
          <a:lstStyle/>
          <a:p>
            <a:pPr>
              <a:lnSpc>
                <a:spcPct val="100000"/>
              </a:lnSpc>
            </a:pPr>
            <a:r>
              <a:rPr lang="en-US"/>
              <a:t>This screen will populate if your jurisdiction has reported any reporting exceptions for 2023 or 2024.</a:t>
            </a:r>
            <a:endParaRPr lang="en-US">
              <a:cs typeface="Calibri" panose="020F0502020204030204" pitchFamily="34" charset="0"/>
            </a:endParaRPr>
          </a:p>
          <a:p>
            <a:pPr>
              <a:lnSpc>
                <a:spcPct val="100000"/>
              </a:lnSpc>
            </a:pPr>
            <a:r>
              <a:rPr lang="en-US"/>
              <a:t>A link to the State Exception Request Smartsheet is provided on this screen if you need to make any changes.</a:t>
            </a:r>
            <a:endParaRPr lang="en-US" b="1">
              <a:cs typeface="Calibri" panose="020F0502020204030204" pitchFamily="34" charset="0"/>
            </a:endParaRPr>
          </a:p>
          <a:p>
            <a:pPr>
              <a:lnSpc>
                <a:spcPct val="66265"/>
              </a:lnSpc>
            </a:pPr>
            <a:endParaRPr lang="en-US">
              <a:cs typeface="Calibri" panose="020F0502020204030204" pitchFamily="34" charset="0"/>
            </a:endParaRPr>
          </a:p>
        </p:txBody>
      </p:sp>
      <p:pic>
        <p:nvPicPr>
          <p:cNvPr id="4" name="Picture 3" descr="The Review section of the reconciliation landing page highlighting navigation to the reporting exceptions screen.">
            <a:extLst>
              <a:ext uri="{FF2B5EF4-FFF2-40B4-BE49-F238E27FC236}">
                <a16:creationId xmlns:a16="http://schemas.microsoft.com/office/drawing/2014/main" id="{5BC9252A-1B8B-4D73-C05A-C644959767A2}"/>
              </a:ext>
            </a:extLst>
          </p:cNvPr>
          <p:cNvPicPr>
            <a:picLocks noChangeAspect="1"/>
          </p:cNvPicPr>
          <p:nvPr/>
        </p:nvPicPr>
        <p:blipFill>
          <a:blip r:embed="rId2"/>
          <a:stretch>
            <a:fillRect/>
          </a:stretch>
        </p:blipFill>
        <p:spPr>
          <a:xfrm>
            <a:off x="403412" y="1200151"/>
            <a:ext cx="2020891" cy="2352394"/>
          </a:xfrm>
          <a:prstGeom prst="rect">
            <a:avLst/>
          </a:prstGeom>
        </p:spPr>
      </p:pic>
      <p:pic>
        <p:nvPicPr>
          <p:cNvPr id="5" name="Picture 4" descr="An example of the reporting exceptions screen with a jurisdiction's reporting exceptions listed.">
            <a:extLst>
              <a:ext uri="{FF2B5EF4-FFF2-40B4-BE49-F238E27FC236}">
                <a16:creationId xmlns:a16="http://schemas.microsoft.com/office/drawing/2014/main" id="{EDE883B3-E71C-5BBE-F063-F6919D4C75AF}"/>
              </a:ext>
            </a:extLst>
          </p:cNvPr>
          <p:cNvPicPr>
            <a:picLocks noChangeAspect="1"/>
          </p:cNvPicPr>
          <p:nvPr/>
        </p:nvPicPr>
        <p:blipFill>
          <a:blip r:embed="rId3"/>
          <a:stretch>
            <a:fillRect/>
          </a:stretch>
        </p:blipFill>
        <p:spPr>
          <a:xfrm>
            <a:off x="296271" y="3200400"/>
            <a:ext cx="8706534" cy="1737121"/>
          </a:xfrm>
          <a:prstGeom prst="rect">
            <a:avLst/>
          </a:prstGeom>
          <a:ln>
            <a:solidFill>
              <a:schemeClr val="accent6"/>
            </a:solidFill>
          </a:ln>
        </p:spPr>
      </p:pic>
      <p:sp>
        <p:nvSpPr>
          <p:cNvPr id="6" name="Rectangle 5">
            <a:extLst>
              <a:ext uri="{FF2B5EF4-FFF2-40B4-BE49-F238E27FC236}">
                <a16:creationId xmlns:a16="http://schemas.microsoft.com/office/drawing/2014/main" id="{3A28BAF1-AA82-A930-7AD5-ABD8D28C7FA0}"/>
              </a:ext>
              <a:ext uri="{C183D7F6-B498-43B3-948B-1728B52AA6E4}">
                <adec:decorative xmlns:adec="http://schemas.microsoft.com/office/drawing/2017/decorative" val="1"/>
              </a:ext>
            </a:extLst>
          </p:cNvPr>
          <p:cNvSpPr/>
          <p:nvPr/>
        </p:nvSpPr>
        <p:spPr>
          <a:xfrm>
            <a:off x="470647" y="1994222"/>
            <a:ext cx="1862417" cy="250598"/>
          </a:xfrm>
          <a:prstGeom prst="rect">
            <a:avLst/>
          </a:prstGeom>
          <a:noFill/>
          <a:ln w="38100" cap="flat" cmpd="sng" algn="ctr">
            <a:solidFill>
              <a:schemeClr val="accent6"/>
            </a:solidFill>
            <a:prstDash val="solid"/>
            <a:round/>
            <a:headEnd type="none" w="med" len="med"/>
            <a:tailEnd type="none" w="med" len="med"/>
          </a:ln>
        </p:spPr>
        <p:style>
          <a:lnRef idx="0">
            <a:scrgbClr r="0" g="0" b="0"/>
          </a:lnRef>
          <a:fillRef idx="0">
            <a:scrgbClr r="0" g="0" b="0"/>
          </a:fillRef>
          <a:effectRef idx="0">
            <a:scrgbClr r="0" g="0" b="0"/>
          </a:effectRef>
          <a:fontRef idx="minor">
            <a:schemeClr val="accent6"/>
          </a:fontRef>
        </p:style>
        <p:txBody>
          <a:bodyPr rtlCol="0" anchor="ctr"/>
          <a:lstStyle/>
          <a:p>
            <a:pPr algn="ctr"/>
            <a:endParaRPr lang="en-US"/>
          </a:p>
        </p:txBody>
      </p:sp>
      <p:sp>
        <p:nvSpPr>
          <p:cNvPr id="7" name="Arrow: Bent 6">
            <a:extLst>
              <a:ext uri="{FF2B5EF4-FFF2-40B4-BE49-F238E27FC236}">
                <a16:creationId xmlns:a16="http://schemas.microsoft.com/office/drawing/2014/main" id="{5DF20696-767A-BC7C-7C6D-CB54434C2BB3}"/>
              </a:ext>
              <a:ext uri="{C183D7F6-B498-43B3-948B-1728B52AA6E4}">
                <adec:decorative xmlns:adec="http://schemas.microsoft.com/office/drawing/2017/decorative" val="1"/>
              </a:ext>
            </a:extLst>
          </p:cNvPr>
          <p:cNvSpPr/>
          <p:nvPr/>
        </p:nvSpPr>
        <p:spPr>
          <a:xfrm rot="5400000">
            <a:off x="2205889" y="2183049"/>
            <a:ext cx="1181590" cy="853113"/>
          </a:xfrm>
          <a:prstGeom prst="ben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8" name="Rectangle 7">
            <a:extLst>
              <a:ext uri="{FF2B5EF4-FFF2-40B4-BE49-F238E27FC236}">
                <a16:creationId xmlns:a16="http://schemas.microsoft.com/office/drawing/2014/main" id="{B208D2D1-35DA-AB13-0E4B-627CD135B899}"/>
              </a:ext>
              <a:ext uri="{C183D7F6-B498-43B3-948B-1728B52AA6E4}">
                <adec:decorative xmlns:adec="http://schemas.microsoft.com/office/drawing/2017/decorative" val="1"/>
              </a:ext>
            </a:extLst>
          </p:cNvPr>
          <p:cNvSpPr/>
          <p:nvPr/>
        </p:nvSpPr>
        <p:spPr>
          <a:xfrm>
            <a:off x="3567954" y="3612351"/>
            <a:ext cx="1098176" cy="206614"/>
          </a:xfrm>
          <a:prstGeom prst="rect">
            <a:avLst/>
          </a:prstGeom>
          <a:noFill/>
          <a:ln w="12700" cap="flat" cmpd="sng" algn="ctr">
            <a:solidFill>
              <a:schemeClr val="accent6"/>
            </a:solidFill>
            <a:prstDash val="solid"/>
            <a:round/>
            <a:headEnd type="none" w="med" len="med"/>
            <a:tailEnd type="none" w="med" len="med"/>
          </a:ln>
        </p:spPr>
        <p:style>
          <a:lnRef idx="0">
            <a:scrgbClr r="0" g="0" b="0"/>
          </a:lnRef>
          <a:fillRef idx="0">
            <a:scrgbClr r="0" g="0" b="0"/>
          </a:fillRef>
          <a:effectRef idx="0">
            <a:scrgbClr r="0" g="0" b="0"/>
          </a:effectRef>
          <a:fontRef idx="minor">
            <a:schemeClr val="accent6"/>
          </a:fontRef>
        </p:style>
        <p:txBody>
          <a:bodyPr rtlCol="0" anchor="ctr"/>
          <a:lstStyle/>
          <a:p>
            <a:pPr algn="ctr"/>
            <a:endParaRPr lang="en-US"/>
          </a:p>
        </p:txBody>
      </p:sp>
      <p:sp>
        <p:nvSpPr>
          <p:cNvPr id="10" name="TextBox 7">
            <a:extLst>
              <a:ext uri="{FF2B5EF4-FFF2-40B4-BE49-F238E27FC236}">
                <a16:creationId xmlns:a16="http://schemas.microsoft.com/office/drawing/2014/main" id="{8B3DC527-A626-4396-D570-766ECCDCD93F}"/>
              </a:ext>
            </a:extLst>
          </p:cNvPr>
          <p:cNvSpPr txBox="1"/>
          <p:nvPr/>
        </p:nvSpPr>
        <p:spPr>
          <a:xfrm>
            <a:off x="8547870" y="4668064"/>
            <a:ext cx="360996" cy="300082"/>
          </a:xfrm>
          <a:prstGeom prst="rect">
            <a:avLst/>
          </a:prstGeom>
          <a:noFill/>
        </p:spPr>
        <p:txBody>
          <a:bodyPr wrap="none" lIns="91440" tIns="45720" rIns="91440" bIns="45720" rtlCol="0" anchor="t">
            <a:spAutoFit/>
          </a:bodyPr>
          <a:lstStyle>
            <a:defPPr>
              <a:defRPr lang="en-US"/>
            </a:defPPr>
            <a:lvl1pPr algn="l" rtl="0" eaLnBrk="0" fontAlgn="base" hangingPunct="0">
              <a:spcBef>
                <a:spcPct val="0"/>
              </a:spcBef>
              <a:spcAft>
                <a:spcPct val="0"/>
              </a:spcAft>
              <a:defRPr kern="1200">
                <a:solidFill>
                  <a:schemeClr val="tx1"/>
                </a:solidFill>
                <a:latin typeface="Myriad Web Pro" panose="020B0503030403020204" pitchFamily="34" charset="0"/>
                <a:ea typeface="+mn-ea"/>
                <a:cs typeface="+mn-cs"/>
              </a:defRPr>
            </a:lvl1pPr>
            <a:lvl2pPr marL="457200" algn="l" rtl="0" eaLnBrk="0" fontAlgn="base" hangingPunct="0">
              <a:spcBef>
                <a:spcPct val="0"/>
              </a:spcBef>
              <a:spcAft>
                <a:spcPct val="0"/>
              </a:spcAft>
              <a:defRPr kern="1200">
                <a:solidFill>
                  <a:schemeClr val="tx1"/>
                </a:solidFill>
                <a:latin typeface="Myriad Web Pro" panose="020B0503030403020204" pitchFamily="34" charset="0"/>
                <a:ea typeface="+mn-ea"/>
                <a:cs typeface="+mn-cs"/>
              </a:defRPr>
            </a:lvl2pPr>
            <a:lvl3pPr marL="914400" algn="l" rtl="0" eaLnBrk="0" fontAlgn="base" hangingPunct="0">
              <a:spcBef>
                <a:spcPct val="0"/>
              </a:spcBef>
              <a:spcAft>
                <a:spcPct val="0"/>
              </a:spcAft>
              <a:defRPr kern="1200">
                <a:solidFill>
                  <a:schemeClr val="tx1"/>
                </a:solidFill>
                <a:latin typeface="Myriad Web Pro" panose="020B0503030403020204" pitchFamily="34" charset="0"/>
                <a:ea typeface="+mn-ea"/>
                <a:cs typeface="+mn-cs"/>
              </a:defRPr>
            </a:lvl3pPr>
            <a:lvl4pPr marL="1371600" algn="l" rtl="0" eaLnBrk="0" fontAlgn="base" hangingPunct="0">
              <a:spcBef>
                <a:spcPct val="0"/>
              </a:spcBef>
              <a:spcAft>
                <a:spcPct val="0"/>
              </a:spcAft>
              <a:defRPr kern="1200">
                <a:solidFill>
                  <a:schemeClr val="tx1"/>
                </a:solidFill>
                <a:latin typeface="Myriad Web Pro" panose="020B0503030403020204" pitchFamily="34" charset="0"/>
                <a:ea typeface="+mn-ea"/>
                <a:cs typeface="+mn-cs"/>
              </a:defRPr>
            </a:lvl4pPr>
            <a:lvl5pPr marL="1828800" algn="l" rtl="0" eaLnBrk="0" fontAlgn="base" hangingPunct="0">
              <a:spcBef>
                <a:spcPct val="0"/>
              </a:spcBef>
              <a:spcAft>
                <a:spcPct val="0"/>
              </a:spcAft>
              <a:defRPr kern="1200">
                <a:solidFill>
                  <a:schemeClr val="tx1"/>
                </a:solidFill>
                <a:latin typeface="Myriad Web Pro" panose="020B0503030403020204" pitchFamily="34" charset="0"/>
                <a:ea typeface="+mn-ea"/>
                <a:cs typeface="+mn-cs"/>
              </a:defRPr>
            </a:lvl5pPr>
            <a:lvl6pPr marL="2286000" algn="l" defTabSz="914400" rtl="0" eaLnBrk="1" latinLnBrk="0" hangingPunct="1">
              <a:defRPr kern="1200">
                <a:solidFill>
                  <a:schemeClr val="tx1"/>
                </a:solidFill>
                <a:latin typeface="Myriad Web Pro" panose="020B0503030403020204" pitchFamily="34" charset="0"/>
                <a:ea typeface="+mn-ea"/>
                <a:cs typeface="+mn-cs"/>
              </a:defRPr>
            </a:lvl6pPr>
            <a:lvl7pPr marL="2743200" algn="l" defTabSz="914400" rtl="0" eaLnBrk="1" latinLnBrk="0" hangingPunct="1">
              <a:defRPr kern="1200">
                <a:solidFill>
                  <a:schemeClr val="tx1"/>
                </a:solidFill>
                <a:latin typeface="Myriad Web Pro" panose="020B0503030403020204" pitchFamily="34" charset="0"/>
                <a:ea typeface="+mn-ea"/>
                <a:cs typeface="+mn-cs"/>
              </a:defRPr>
            </a:lvl7pPr>
            <a:lvl8pPr marL="3200400" algn="l" defTabSz="914400" rtl="0" eaLnBrk="1" latinLnBrk="0" hangingPunct="1">
              <a:defRPr kern="1200">
                <a:solidFill>
                  <a:schemeClr val="tx1"/>
                </a:solidFill>
                <a:latin typeface="Myriad Web Pro" panose="020B0503030403020204" pitchFamily="34" charset="0"/>
                <a:ea typeface="+mn-ea"/>
                <a:cs typeface="+mn-cs"/>
              </a:defRPr>
            </a:lvl8pPr>
            <a:lvl9pPr marL="3657600" algn="l" defTabSz="914400" rtl="0" eaLnBrk="1" latinLnBrk="0" hangingPunct="1">
              <a:defRPr kern="1200">
                <a:solidFill>
                  <a:schemeClr val="tx1"/>
                </a:solidFill>
                <a:latin typeface="Myriad Web Pro" panose="020B0503030403020204" pitchFamily="34" charset="0"/>
                <a:ea typeface="+mn-ea"/>
                <a:cs typeface="+mn-cs"/>
              </a:defRPr>
            </a:lvl9pPr>
          </a:lstStyle>
          <a:p>
            <a:pPr defTabSz="685800"/>
            <a:r>
              <a:rPr lang="en-US" sz="1350">
                <a:solidFill>
                  <a:srgbClr val="000000"/>
                </a:solidFill>
                <a:latin typeface="Calibri"/>
                <a:cs typeface="Calibri"/>
              </a:rPr>
              <a:t>34</a:t>
            </a:r>
            <a:endParaRPr lang="en-US" sz="1350">
              <a:solidFill>
                <a:srgbClr val="000000"/>
              </a:solidFill>
              <a:latin typeface="Calibri" panose="020F0502020204030204" pitchFamily="34" charset="0"/>
              <a:cs typeface="Calibri"/>
            </a:endParaRPr>
          </a:p>
        </p:txBody>
      </p:sp>
    </p:spTree>
    <p:extLst>
      <p:ext uri="{BB962C8B-B14F-4D97-AF65-F5344CB8AC3E}">
        <p14:creationId xmlns:p14="http://schemas.microsoft.com/office/powerpoint/2010/main" val="187452037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2CFF8DA5-2CD8-4C9E-E17E-70BB68ED935C}"/>
              </a:ext>
            </a:extLst>
          </p:cNvPr>
          <p:cNvSpPr>
            <a:spLocks noGrp="1"/>
          </p:cNvSpPr>
          <p:nvPr>
            <p:ph type="title"/>
          </p:nvPr>
        </p:nvSpPr>
        <p:spPr/>
        <p:txBody>
          <a:bodyPr lIns="91440" tIns="45720" rIns="91440" bIns="45720" anchor="b" anchorCtr="0"/>
          <a:lstStyle/>
          <a:p>
            <a:pPr>
              <a:lnSpc>
                <a:spcPct val="64543"/>
              </a:lnSpc>
            </a:pPr>
            <a:r>
              <a:rPr lang="en-US"/>
              <a:t>Retired Event Codes</a:t>
            </a:r>
          </a:p>
        </p:txBody>
      </p:sp>
      <p:sp>
        <p:nvSpPr>
          <p:cNvPr id="2" name="Text Placeholder 1">
            <a:extLst>
              <a:ext uri="{FF2B5EF4-FFF2-40B4-BE49-F238E27FC236}">
                <a16:creationId xmlns:a16="http://schemas.microsoft.com/office/drawing/2014/main" id="{30CA6415-9D0D-629A-7D2D-9CFCD61BFC02}"/>
              </a:ext>
            </a:extLst>
          </p:cNvPr>
          <p:cNvSpPr>
            <a:spLocks noGrp="1"/>
          </p:cNvSpPr>
          <p:nvPr>
            <p:ph type="body" sz="quarter" idx="10"/>
          </p:nvPr>
        </p:nvSpPr>
        <p:spPr>
          <a:xfrm>
            <a:off x="3391937" y="1190473"/>
            <a:ext cx="5271247" cy="3132350"/>
          </a:xfrm>
        </p:spPr>
        <p:txBody>
          <a:bodyPr/>
          <a:lstStyle/>
          <a:p>
            <a:pPr>
              <a:lnSpc>
                <a:spcPct val="100000"/>
              </a:lnSpc>
            </a:pPr>
            <a:r>
              <a:rPr lang="en-US"/>
              <a:t>This screen will populate if your jurisdiction has sent any cases with event codes that are retired.</a:t>
            </a:r>
            <a:endParaRPr lang="en-US">
              <a:cs typeface="Calibri" panose="020F0502020204030204" pitchFamily="34" charset="0"/>
            </a:endParaRPr>
          </a:p>
          <a:p>
            <a:pPr>
              <a:lnSpc>
                <a:spcPct val="100000"/>
              </a:lnSpc>
            </a:pPr>
            <a:r>
              <a:rPr lang="en-US"/>
              <a:t>Case notification updates with current event codes will need to be sent so that these cases will be counted.</a:t>
            </a:r>
            <a:endParaRPr lang="en-US">
              <a:cs typeface="Calibri" panose="020F0502020204030204" pitchFamily="34" charset="0"/>
            </a:endParaRPr>
          </a:p>
          <a:p>
            <a:pPr>
              <a:lnSpc>
                <a:spcPct val="66265"/>
              </a:lnSpc>
            </a:pPr>
            <a:endParaRPr lang="en-US">
              <a:cs typeface="Calibri" panose="020F0502020204030204" pitchFamily="34" charset="0"/>
            </a:endParaRPr>
          </a:p>
        </p:txBody>
      </p:sp>
      <p:pic>
        <p:nvPicPr>
          <p:cNvPr id="4" name="Picture 3" descr="The Review section of the reconciliation landing page highlighting navigation to the retired event code screen.">
            <a:extLst>
              <a:ext uri="{FF2B5EF4-FFF2-40B4-BE49-F238E27FC236}">
                <a16:creationId xmlns:a16="http://schemas.microsoft.com/office/drawing/2014/main" id="{077CA3FF-2B94-2366-26F9-12CFD60316C0}"/>
              </a:ext>
            </a:extLst>
          </p:cNvPr>
          <p:cNvPicPr>
            <a:picLocks noChangeAspect="1"/>
          </p:cNvPicPr>
          <p:nvPr/>
        </p:nvPicPr>
        <p:blipFill>
          <a:blip r:embed="rId2"/>
          <a:stretch>
            <a:fillRect/>
          </a:stretch>
        </p:blipFill>
        <p:spPr>
          <a:xfrm>
            <a:off x="403412" y="1200151"/>
            <a:ext cx="2020891" cy="2352394"/>
          </a:xfrm>
          <a:prstGeom prst="rect">
            <a:avLst/>
          </a:prstGeom>
        </p:spPr>
      </p:pic>
      <p:pic>
        <p:nvPicPr>
          <p:cNvPr id="5" name="Picture 4" descr="An example of the retired event codes screen listing retired event codes that a jurisdiction has sent.">
            <a:extLst>
              <a:ext uri="{FF2B5EF4-FFF2-40B4-BE49-F238E27FC236}">
                <a16:creationId xmlns:a16="http://schemas.microsoft.com/office/drawing/2014/main" id="{A690D44F-68E7-44FE-BDE6-66C88AD9EC16}"/>
              </a:ext>
            </a:extLst>
          </p:cNvPr>
          <p:cNvPicPr>
            <a:picLocks noChangeAspect="1"/>
          </p:cNvPicPr>
          <p:nvPr/>
        </p:nvPicPr>
        <p:blipFill>
          <a:blip r:embed="rId3"/>
          <a:stretch>
            <a:fillRect/>
          </a:stretch>
        </p:blipFill>
        <p:spPr>
          <a:xfrm>
            <a:off x="107577" y="3601453"/>
            <a:ext cx="8928846" cy="1336068"/>
          </a:xfrm>
          <a:prstGeom prst="rect">
            <a:avLst/>
          </a:prstGeom>
          <a:ln>
            <a:solidFill>
              <a:schemeClr val="accent6"/>
            </a:solidFill>
          </a:ln>
        </p:spPr>
      </p:pic>
      <p:sp>
        <p:nvSpPr>
          <p:cNvPr id="6" name="Rectangle 5">
            <a:extLst>
              <a:ext uri="{FF2B5EF4-FFF2-40B4-BE49-F238E27FC236}">
                <a16:creationId xmlns:a16="http://schemas.microsoft.com/office/drawing/2014/main" id="{D73D86D3-9454-D30B-2CF7-B900C7D1B317}"/>
              </a:ext>
              <a:ext uri="{C183D7F6-B498-43B3-948B-1728B52AA6E4}">
                <adec:decorative xmlns:adec="http://schemas.microsoft.com/office/drawing/2017/decorative" val="1"/>
              </a:ext>
            </a:extLst>
          </p:cNvPr>
          <p:cNvSpPr/>
          <p:nvPr/>
        </p:nvSpPr>
        <p:spPr>
          <a:xfrm>
            <a:off x="480816" y="2704420"/>
            <a:ext cx="1862417" cy="250598"/>
          </a:xfrm>
          <a:prstGeom prst="rect">
            <a:avLst/>
          </a:prstGeom>
          <a:noFill/>
          <a:ln w="38100" cap="flat" cmpd="sng" algn="ctr">
            <a:solidFill>
              <a:schemeClr val="accent6"/>
            </a:solidFill>
            <a:prstDash val="solid"/>
            <a:round/>
            <a:headEnd type="none" w="med" len="med"/>
            <a:tailEnd type="none" w="med" len="med"/>
          </a:ln>
        </p:spPr>
        <p:style>
          <a:lnRef idx="0">
            <a:scrgbClr r="0" g="0" b="0"/>
          </a:lnRef>
          <a:fillRef idx="0">
            <a:scrgbClr r="0" g="0" b="0"/>
          </a:fillRef>
          <a:effectRef idx="0">
            <a:scrgbClr r="0" g="0" b="0"/>
          </a:effectRef>
          <a:fontRef idx="minor">
            <a:schemeClr val="accent6"/>
          </a:fontRef>
        </p:style>
        <p:txBody>
          <a:bodyPr rtlCol="0" anchor="ctr"/>
          <a:lstStyle/>
          <a:p>
            <a:pPr algn="ctr"/>
            <a:endParaRPr lang="en-US"/>
          </a:p>
        </p:txBody>
      </p:sp>
      <p:sp>
        <p:nvSpPr>
          <p:cNvPr id="7" name="Arrow: Bent 6">
            <a:extLst>
              <a:ext uri="{FF2B5EF4-FFF2-40B4-BE49-F238E27FC236}">
                <a16:creationId xmlns:a16="http://schemas.microsoft.com/office/drawing/2014/main" id="{145C579E-4896-DE82-33BF-9403D135A245}"/>
              </a:ext>
              <a:ext uri="{C183D7F6-B498-43B3-948B-1728B52AA6E4}">
                <adec:decorative xmlns:adec="http://schemas.microsoft.com/office/drawing/2017/decorative" val="1"/>
              </a:ext>
            </a:extLst>
          </p:cNvPr>
          <p:cNvSpPr/>
          <p:nvPr/>
        </p:nvSpPr>
        <p:spPr>
          <a:xfrm rot="5400000">
            <a:off x="2400761" y="2726013"/>
            <a:ext cx="795896" cy="857167"/>
          </a:xfrm>
          <a:prstGeom prst="ben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9" name="TextBox 7">
            <a:extLst>
              <a:ext uri="{FF2B5EF4-FFF2-40B4-BE49-F238E27FC236}">
                <a16:creationId xmlns:a16="http://schemas.microsoft.com/office/drawing/2014/main" id="{3EFAA1C0-3FB5-C2DC-2C1A-F96E0E90A190}"/>
              </a:ext>
            </a:extLst>
          </p:cNvPr>
          <p:cNvSpPr txBox="1"/>
          <p:nvPr/>
        </p:nvSpPr>
        <p:spPr>
          <a:xfrm>
            <a:off x="8547870" y="4668064"/>
            <a:ext cx="360996" cy="300082"/>
          </a:xfrm>
          <a:prstGeom prst="rect">
            <a:avLst/>
          </a:prstGeom>
          <a:noFill/>
        </p:spPr>
        <p:txBody>
          <a:bodyPr wrap="none" lIns="91440" tIns="45720" rIns="91440" bIns="45720" rtlCol="0" anchor="t">
            <a:spAutoFit/>
          </a:bodyPr>
          <a:lstStyle>
            <a:defPPr>
              <a:defRPr lang="en-US"/>
            </a:defPPr>
            <a:lvl1pPr algn="l" rtl="0" eaLnBrk="0" fontAlgn="base" hangingPunct="0">
              <a:spcBef>
                <a:spcPct val="0"/>
              </a:spcBef>
              <a:spcAft>
                <a:spcPct val="0"/>
              </a:spcAft>
              <a:defRPr kern="1200">
                <a:solidFill>
                  <a:schemeClr val="tx1"/>
                </a:solidFill>
                <a:latin typeface="Myriad Web Pro" panose="020B0503030403020204" pitchFamily="34" charset="0"/>
                <a:ea typeface="+mn-ea"/>
                <a:cs typeface="+mn-cs"/>
              </a:defRPr>
            </a:lvl1pPr>
            <a:lvl2pPr marL="457200" algn="l" rtl="0" eaLnBrk="0" fontAlgn="base" hangingPunct="0">
              <a:spcBef>
                <a:spcPct val="0"/>
              </a:spcBef>
              <a:spcAft>
                <a:spcPct val="0"/>
              </a:spcAft>
              <a:defRPr kern="1200">
                <a:solidFill>
                  <a:schemeClr val="tx1"/>
                </a:solidFill>
                <a:latin typeface="Myriad Web Pro" panose="020B0503030403020204" pitchFamily="34" charset="0"/>
                <a:ea typeface="+mn-ea"/>
                <a:cs typeface="+mn-cs"/>
              </a:defRPr>
            </a:lvl2pPr>
            <a:lvl3pPr marL="914400" algn="l" rtl="0" eaLnBrk="0" fontAlgn="base" hangingPunct="0">
              <a:spcBef>
                <a:spcPct val="0"/>
              </a:spcBef>
              <a:spcAft>
                <a:spcPct val="0"/>
              </a:spcAft>
              <a:defRPr kern="1200">
                <a:solidFill>
                  <a:schemeClr val="tx1"/>
                </a:solidFill>
                <a:latin typeface="Myriad Web Pro" panose="020B0503030403020204" pitchFamily="34" charset="0"/>
                <a:ea typeface="+mn-ea"/>
                <a:cs typeface="+mn-cs"/>
              </a:defRPr>
            </a:lvl3pPr>
            <a:lvl4pPr marL="1371600" algn="l" rtl="0" eaLnBrk="0" fontAlgn="base" hangingPunct="0">
              <a:spcBef>
                <a:spcPct val="0"/>
              </a:spcBef>
              <a:spcAft>
                <a:spcPct val="0"/>
              </a:spcAft>
              <a:defRPr kern="1200">
                <a:solidFill>
                  <a:schemeClr val="tx1"/>
                </a:solidFill>
                <a:latin typeface="Myriad Web Pro" panose="020B0503030403020204" pitchFamily="34" charset="0"/>
                <a:ea typeface="+mn-ea"/>
                <a:cs typeface="+mn-cs"/>
              </a:defRPr>
            </a:lvl4pPr>
            <a:lvl5pPr marL="1828800" algn="l" rtl="0" eaLnBrk="0" fontAlgn="base" hangingPunct="0">
              <a:spcBef>
                <a:spcPct val="0"/>
              </a:spcBef>
              <a:spcAft>
                <a:spcPct val="0"/>
              </a:spcAft>
              <a:defRPr kern="1200">
                <a:solidFill>
                  <a:schemeClr val="tx1"/>
                </a:solidFill>
                <a:latin typeface="Myriad Web Pro" panose="020B0503030403020204" pitchFamily="34" charset="0"/>
                <a:ea typeface="+mn-ea"/>
                <a:cs typeface="+mn-cs"/>
              </a:defRPr>
            </a:lvl5pPr>
            <a:lvl6pPr marL="2286000" algn="l" defTabSz="914400" rtl="0" eaLnBrk="1" latinLnBrk="0" hangingPunct="1">
              <a:defRPr kern="1200">
                <a:solidFill>
                  <a:schemeClr val="tx1"/>
                </a:solidFill>
                <a:latin typeface="Myriad Web Pro" panose="020B0503030403020204" pitchFamily="34" charset="0"/>
                <a:ea typeface="+mn-ea"/>
                <a:cs typeface="+mn-cs"/>
              </a:defRPr>
            </a:lvl6pPr>
            <a:lvl7pPr marL="2743200" algn="l" defTabSz="914400" rtl="0" eaLnBrk="1" latinLnBrk="0" hangingPunct="1">
              <a:defRPr kern="1200">
                <a:solidFill>
                  <a:schemeClr val="tx1"/>
                </a:solidFill>
                <a:latin typeface="Myriad Web Pro" panose="020B0503030403020204" pitchFamily="34" charset="0"/>
                <a:ea typeface="+mn-ea"/>
                <a:cs typeface="+mn-cs"/>
              </a:defRPr>
            </a:lvl7pPr>
            <a:lvl8pPr marL="3200400" algn="l" defTabSz="914400" rtl="0" eaLnBrk="1" latinLnBrk="0" hangingPunct="1">
              <a:defRPr kern="1200">
                <a:solidFill>
                  <a:schemeClr val="tx1"/>
                </a:solidFill>
                <a:latin typeface="Myriad Web Pro" panose="020B0503030403020204" pitchFamily="34" charset="0"/>
                <a:ea typeface="+mn-ea"/>
                <a:cs typeface="+mn-cs"/>
              </a:defRPr>
            </a:lvl8pPr>
            <a:lvl9pPr marL="3657600" algn="l" defTabSz="914400" rtl="0" eaLnBrk="1" latinLnBrk="0" hangingPunct="1">
              <a:defRPr kern="1200">
                <a:solidFill>
                  <a:schemeClr val="tx1"/>
                </a:solidFill>
                <a:latin typeface="Myriad Web Pro" panose="020B0503030403020204" pitchFamily="34" charset="0"/>
                <a:ea typeface="+mn-ea"/>
                <a:cs typeface="+mn-cs"/>
              </a:defRPr>
            </a:lvl9pPr>
          </a:lstStyle>
          <a:p>
            <a:pPr defTabSz="685800"/>
            <a:r>
              <a:rPr lang="en-US" sz="1350">
                <a:solidFill>
                  <a:srgbClr val="000000"/>
                </a:solidFill>
                <a:latin typeface="Calibri"/>
                <a:cs typeface="Calibri"/>
              </a:rPr>
              <a:t>35</a:t>
            </a:r>
            <a:endParaRPr lang="en-US" sz="1350">
              <a:solidFill>
                <a:srgbClr val="000000"/>
              </a:solidFill>
              <a:latin typeface="Calibri" panose="020F0502020204030204" pitchFamily="34" charset="0"/>
              <a:cs typeface="Calibri"/>
            </a:endParaRPr>
          </a:p>
        </p:txBody>
      </p:sp>
    </p:spTree>
    <p:extLst>
      <p:ext uri="{BB962C8B-B14F-4D97-AF65-F5344CB8AC3E}">
        <p14:creationId xmlns:p14="http://schemas.microsoft.com/office/powerpoint/2010/main" val="312658949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ADE4FDA-DCAC-527C-0318-790772CCC618}"/>
              </a:ext>
            </a:extLst>
          </p:cNvPr>
          <p:cNvSpPr>
            <a:spLocks noGrp="1"/>
          </p:cNvSpPr>
          <p:nvPr>
            <p:ph type="title"/>
          </p:nvPr>
        </p:nvSpPr>
        <p:spPr/>
        <p:txBody>
          <a:bodyPr lIns="91440" tIns="45720" rIns="91440" bIns="45720" anchor="b" anchorCtr="0"/>
          <a:lstStyle/>
          <a:p>
            <a:pPr>
              <a:lnSpc>
                <a:spcPct val="64543"/>
              </a:lnSpc>
            </a:pPr>
            <a:r>
              <a:rPr lang="en-US"/>
              <a:t>Low Incidence Conditions</a:t>
            </a:r>
          </a:p>
        </p:txBody>
      </p:sp>
      <p:sp>
        <p:nvSpPr>
          <p:cNvPr id="2" name="Text Placeholder 1">
            <a:extLst>
              <a:ext uri="{FF2B5EF4-FFF2-40B4-BE49-F238E27FC236}">
                <a16:creationId xmlns:a16="http://schemas.microsoft.com/office/drawing/2014/main" id="{52CAFE90-2141-022D-DCA2-A78E69DA7B18}"/>
              </a:ext>
            </a:extLst>
          </p:cNvPr>
          <p:cNvSpPr>
            <a:spLocks noGrp="1"/>
          </p:cNvSpPr>
          <p:nvPr>
            <p:ph type="body" sz="quarter" idx="10"/>
          </p:nvPr>
        </p:nvSpPr>
        <p:spPr>
          <a:xfrm>
            <a:off x="3529853" y="1258358"/>
            <a:ext cx="5156947" cy="1505196"/>
          </a:xfrm>
        </p:spPr>
        <p:txBody>
          <a:bodyPr/>
          <a:lstStyle/>
          <a:p>
            <a:pPr>
              <a:lnSpc>
                <a:spcPct val="100000"/>
              </a:lnSpc>
            </a:pPr>
            <a:r>
              <a:rPr lang="en-US"/>
              <a:t>This will link to the Low Incidences module (LIV) with cases requiring response.</a:t>
            </a:r>
            <a:endParaRPr lang="en-US">
              <a:cs typeface="Calibri" panose="020F0502020204030204" pitchFamily="34" charset="0"/>
            </a:endParaRPr>
          </a:p>
          <a:p>
            <a:pPr>
              <a:lnSpc>
                <a:spcPct val="100000"/>
              </a:lnSpc>
            </a:pPr>
            <a:r>
              <a:rPr lang="en-US"/>
              <a:t>Conditions requiring LIV response cannot be locked until the LIV process is complete.</a:t>
            </a:r>
            <a:endParaRPr lang="en-US">
              <a:cs typeface="Calibri" panose="020F0502020204030204" pitchFamily="34" charset="0"/>
            </a:endParaRPr>
          </a:p>
          <a:p>
            <a:pPr>
              <a:lnSpc>
                <a:spcPct val="66265"/>
              </a:lnSpc>
            </a:pPr>
            <a:endParaRPr lang="en-US">
              <a:cs typeface="Calibri" panose="020F0502020204030204" pitchFamily="34" charset="0"/>
            </a:endParaRPr>
          </a:p>
        </p:txBody>
      </p:sp>
      <p:pic>
        <p:nvPicPr>
          <p:cNvPr id="4" name="Picture 3" descr="The Review section of the reconciliation landing page highlighting navigation to the low incidences screen.">
            <a:extLst>
              <a:ext uri="{FF2B5EF4-FFF2-40B4-BE49-F238E27FC236}">
                <a16:creationId xmlns:a16="http://schemas.microsoft.com/office/drawing/2014/main" id="{81BBAB49-8B04-E893-B87A-0EE3C95AAAC1}"/>
              </a:ext>
            </a:extLst>
          </p:cNvPr>
          <p:cNvPicPr>
            <a:picLocks noChangeAspect="1"/>
          </p:cNvPicPr>
          <p:nvPr/>
        </p:nvPicPr>
        <p:blipFill rotWithShape="1">
          <a:blip r:embed="rId2"/>
          <a:srcRect t="44158"/>
          <a:stretch/>
        </p:blipFill>
        <p:spPr>
          <a:xfrm>
            <a:off x="455560" y="1569496"/>
            <a:ext cx="2020891" cy="1313610"/>
          </a:xfrm>
          <a:prstGeom prst="rect">
            <a:avLst/>
          </a:prstGeom>
        </p:spPr>
      </p:pic>
      <p:pic>
        <p:nvPicPr>
          <p:cNvPr id="5" name="Picture 4" descr="An example of the low incidences module with a jurisdiction's low incidence conditions requiring response.">
            <a:extLst>
              <a:ext uri="{FF2B5EF4-FFF2-40B4-BE49-F238E27FC236}">
                <a16:creationId xmlns:a16="http://schemas.microsoft.com/office/drawing/2014/main" id="{07F528D6-8F6C-34EA-C340-DDABC6B75A3A}"/>
              </a:ext>
            </a:extLst>
          </p:cNvPr>
          <p:cNvPicPr>
            <a:picLocks noChangeAspect="1"/>
          </p:cNvPicPr>
          <p:nvPr/>
        </p:nvPicPr>
        <p:blipFill>
          <a:blip r:embed="rId3"/>
          <a:stretch>
            <a:fillRect/>
          </a:stretch>
        </p:blipFill>
        <p:spPr>
          <a:xfrm>
            <a:off x="292473" y="3245091"/>
            <a:ext cx="8559053" cy="1723334"/>
          </a:xfrm>
          <a:prstGeom prst="rect">
            <a:avLst/>
          </a:prstGeom>
          <a:ln>
            <a:solidFill>
              <a:schemeClr val="accent6"/>
            </a:solidFill>
          </a:ln>
        </p:spPr>
      </p:pic>
      <p:sp>
        <p:nvSpPr>
          <p:cNvPr id="6" name="Rectangle 5">
            <a:extLst>
              <a:ext uri="{FF2B5EF4-FFF2-40B4-BE49-F238E27FC236}">
                <a16:creationId xmlns:a16="http://schemas.microsoft.com/office/drawing/2014/main" id="{964C4008-154A-DFAB-08B9-DE450A627BFD}"/>
              </a:ext>
              <a:ext uri="{C183D7F6-B498-43B3-948B-1728B52AA6E4}">
                <adec:decorative xmlns:adec="http://schemas.microsoft.com/office/drawing/2017/decorative" val="1"/>
              </a:ext>
            </a:extLst>
          </p:cNvPr>
          <p:cNvSpPr/>
          <p:nvPr/>
        </p:nvSpPr>
        <p:spPr>
          <a:xfrm>
            <a:off x="534796" y="2540587"/>
            <a:ext cx="1862417" cy="250598"/>
          </a:xfrm>
          <a:prstGeom prst="rect">
            <a:avLst/>
          </a:prstGeom>
          <a:noFill/>
          <a:ln w="38100" cap="flat" cmpd="sng" algn="ctr">
            <a:solidFill>
              <a:schemeClr val="accent6"/>
            </a:solidFill>
            <a:prstDash val="solid"/>
            <a:round/>
            <a:headEnd type="none" w="med" len="med"/>
            <a:tailEnd type="none" w="med" len="med"/>
          </a:ln>
        </p:spPr>
        <p:style>
          <a:lnRef idx="0">
            <a:scrgbClr r="0" g="0" b="0"/>
          </a:lnRef>
          <a:fillRef idx="0">
            <a:scrgbClr r="0" g="0" b="0"/>
          </a:fillRef>
          <a:effectRef idx="0">
            <a:scrgbClr r="0" g="0" b="0"/>
          </a:effectRef>
          <a:fontRef idx="minor">
            <a:schemeClr val="accent6"/>
          </a:fontRef>
        </p:style>
        <p:txBody>
          <a:bodyPr rtlCol="0" anchor="ctr"/>
          <a:lstStyle/>
          <a:p>
            <a:pPr algn="ctr"/>
            <a:endParaRPr lang="en-US"/>
          </a:p>
        </p:txBody>
      </p:sp>
      <p:sp>
        <p:nvSpPr>
          <p:cNvPr id="7" name="Arrow: Bent 6">
            <a:extLst>
              <a:ext uri="{FF2B5EF4-FFF2-40B4-BE49-F238E27FC236}">
                <a16:creationId xmlns:a16="http://schemas.microsoft.com/office/drawing/2014/main" id="{4F6F5F4A-6BAA-F73E-4B69-3759CFA05509}"/>
              </a:ext>
              <a:ext uri="{C183D7F6-B498-43B3-948B-1728B52AA6E4}">
                <adec:decorative xmlns:adec="http://schemas.microsoft.com/office/drawing/2017/decorative" val="1"/>
              </a:ext>
            </a:extLst>
          </p:cNvPr>
          <p:cNvSpPr/>
          <p:nvPr/>
        </p:nvSpPr>
        <p:spPr>
          <a:xfrm rot="5400000">
            <a:off x="2590356" y="2457843"/>
            <a:ext cx="629351" cy="857167"/>
          </a:xfrm>
          <a:prstGeom prst="ben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pic>
        <p:nvPicPr>
          <p:cNvPr id="8" name="Picture 7">
            <a:extLst>
              <a:ext uri="{FF2B5EF4-FFF2-40B4-BE49-F238E27FC236}">
                <a16:creationId xmlns:a16="http://schemas.microsoft.com/office/drawing/2014/main" id="{8F767C38-E586-A3A2-D4C2-2F4A2195B07A}"/>
              </a:ex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406934" y="1116980"/>
            <a:ext cx="2069514" cy="408527"/>
          </a:xfrm>
          <a:prstGeom prst="rect">
            <a:avLst/>
          </a:prstGeom>
        </p:spPr>
      </p:pic>
      <p:sp>
        <p:nvSpPr>
          <p:cNvPr id="10" name="TextBox 7">
            <a:extLst>
              <a:ext uri="{FF2B5EF4-FFF2-40B4-BE49-F238E27FC236}">
                <a16:creationId xmlns:a16="http://schemas.microsoft.com/office/drawing/2014/main" id="{BF06A99F-01EA-8952-1789-F86F7BC865F5}"/>
              </a:ext>
              <a:ext uri="{C183D7F6-B498-43B3-948B-1728B52AA6E4}">
                <adec:decorative xmlns:adec="http://schemas.microsoft.com/office/drawing/2017/decorative" val="1"/>
              </a:ext>
            </a:extLst>
          </p:cNvPr>
          <p:cNvSpPr txBox="1"/>
          <p:nvPr/>
        </p:nvSpPr>
        <p:spPr>
          <a:xfrm>
            <a:off x="8849495" y="4668064"/>
            <a:ext cx="360996" cy="300082"/>
          </a:xfrm>
          <a:prstGeom prst="rect">
            <a:avLst/>
          </a:prstGeom>
          <a:noFill/>
        </p:spPr>
        <p:txBody>
          <a:bodyPr wrap="none" lIns="91440" tIns="45720" rIns="91440" bIns="45720" rtlCol="0" anchor="t">
            <a:spAutoFit/>
          </a:bodyPr>
          <a:lstStyle>
            <a:defPPr>
              <a:defRPr lang="en-US"/>
            </a:defPPr>
            <a:lvl1pPr algn="l" rtl="0" eaLnBrk="0" fontAlgn="base" hangingPunct="0">
              <a:spcBef>
                <a:spcPct val="0"/>
              </a:spcBef>
              <a:spcAft>
                <a:spcPct val="0"/>
              </a:spcAft>
              <a:defRPr kern="1200">
                <a:solidFill>
                  <a:schemeClr val="tx1"/>
                </a:solidFill>
                <a:latin typeface="Myriad Web Pro" panose="020B0503030403020204" pitchFamily="34" charset="0"/>
                <a:ea typeface="+mn-ea"/>
                <a:cs typeface="+mn-cs"/>
              </a:defRPr>
            </a:lvl1pPr>
            <a:lvl2pPr marL="457200" algn="l" rtl="0" eaLnBrk="0" fontAlgn="base" hangingPunct="0">
              <a:spcBef>
                <a:spcPct val="0"/>
              </a:spcBef>
              <a:spcAft>
                <a:spcPct val="0"/>
              </a:spcAft>
              <a:defRPr kern="1200">
                <a:solidFill>
                  <a:schemeClr val="tx1"/>
                </a:solidFill>
                <a:latin typeface="Myriad Web Pro" panose="020B0503030403020204" pitchFamily="34" charset="0"/>
                <a:ea typeface="+mn-ea"/>
                <a:cs typeface="+mn-cs"/>
              </a:defRPr>
            </a:lvl2pPr>
            <a:lvl3pPr marL="914400" algn="l" rtl="0" eaLnBrk="0" fontAlgn="base" hangingPunct="0">
              <a:spcBef>
                <a:spcPct val="0"/>
              </a:spcBef>
              <a:spcAft>
                <a:spcPct val="0"/>
              </a:spcAft>
              <a:defRPr kern="1200">
                <a:solidFill>
                  <a:schemeClr val="tx1"/>
                </a:solidFill>
                <a:latin typeface="Myriad Web Pro" panose="020B0503030403020204" pitchFamily="34" charset="0"/>
                <a:ea typeface="+mn-ea"/>
                <a:cs typeface="+mn-cs"/>
              </a:defRPr>
            </a:lvl3pPr>
            <a:lvl4pPr marL="1371600" algn="l" rtl="0" eaLnBrk="0" fontAlgn="base" hangingPunct="0">
              <a:spcBef>
                <a:spcPct val="0"/>
              </a:spcBef>
              <a:spcAft>
                <a:spcPct val="0"/>
              </a:spcAft>
              <a:defRPr kern="1200">
                <a:solidFill>
                  <a:schemeClr val="tx1"/>
                </a:solidFill>
                <a:latin typeface="Myriad Web Pro" panose="020B0503030403020204" pitchFamily="34" charset="0"/>
                <a:ea typeface="+mn-ea"/>
                <a:cs typeface="+mn-cs"/>
              </a:defRPr>
            </a:lvl4pPr>
            <a:lvl5pPr marL="1828800" algn="l" rtl="0" eaLnBrk="0" fontAlgn="base" hangingPunct="0">
              <a:spcBef>
                <a:spcPct val="0"/>
              </a:spcBef>
              <a:spcAft>
                <a:spcPct val="0"/>
              </a:spcAft>
              <a:defRPr kern="1200">
                <a:solidFill>
                  <a:schemeClr val="tx1"/>
                </a:solidFill>
                <a:latin typeface="Myriad Web Pro" panose="020B0503030403020204" pitchFamily="34" charset="0"/>
                <a:ea typeface="+mn-ea"/>
                <a:cs typeface="+mn-cs"/>
              </a:defRPr>
            </a:lvl5pPr>
            <a:lvl6pPr marL="2286000" algn="l" defTabSz="914400" rtl="0" eaLnBrk="1" latinLnBrk="0" hangingPunct="1">
              <a:defRPr kern="1200">
                <a:solidFill>
                  <a:schemeClr val="tx1"/>
                </a:solidFill>
                <a:latin typeface="Myriad Web Pro" panose="020B0503030403020204" pitchFamily="34" charset="0"/>
                <a:ea typeface="+mn-ea"/>
                <a:cs typeface="+mn-cs"/>
              </a:defRPr>
            </a:lvl6pPr>
            <a:lvl7pPr marL="2743200" algn="l" defTabSz="914400" rtl="0" eaLnBrk="1" latinLnBrk="0" hangingPunct="1">
              <a:defRPr kern="1200">
                <a:solidFill>
                  <a:schemeClr val="tx1"/>
                </a:solidFill>
                <a:latin typeface="Myriad Web Pro" panose="020B0503030403020204" pitchFamily="34" charset="0"/>
                <a:ea typeface="+mn-ea"/>
                <a:cs typeface="+mn-cs"/>
              </a:defRPr>
            </a:lvl7pPr>
            <a:lvl8pPr marL="3200400" algn="l" defTabSz="914400" rtl="0" eaLnBrk="1" latinLnBrk="0" hangingPunct="1">
              <a:defRPr kern="1200">
                <a:solidFill>
                  <a:schemeClr val="tx1"/>
                </a:solidFill>
                <a:latin typeface="Myriad Web Pro" panose="020B0503030403020204" pitchFamily="34" charset="0"/>
                <a:ea typeface="+mn-ea"/>
                <a:cs typeface="+mn-cs"/>
              </a:defRPr>
            </a:lvl8pPr>
            <a:lvl9pPr marL="3657600" algn="l" defTabSz="914400" rtl="0" eaLnBrk="1" latinLnBrk="0" hangingPunct="1">
              <a:defRPr kern="1200">
                <a:solidFill>
                  <a:schemeClr val="tx1"/>
                </a:solidFill>
                <a:latin typeface="Myriad Web Pro" panose="020B0503030403020204" pitchFamily="34" charset="0"/>
                <a:ea typeface="+mn-ea"/>
                <a:cs typeface="+mn-cs"/>
              </a:defRPr>
            </a:lvl9pPr>
          </a:lstStyle>
          <a:p>
            <a:pPr defTabSz="685800"/>
            <a:r>
              <a:rPr lang="en-US" sz="1350">
                <a:solidFill>
                  <a:srgbClr val="000000"/>
                </a:solidFill>
                <a:latin typeface="Calibri"/>
                <a:cs typeface="Calibri"/>
              </a:rPr>
              <a:t>36</a:t>
            </a:r>
            <a:endParaRPr lang="en-US" sz="1350">
              <a:solidFill>
                <a:srgbClr val="000000"/>
              </a:solidFill>
              <a:latin typeface="Calibri" panose="020F0502020204030204" pitchFamily="34" charset="0"/>
              <a:cs typeface="Calibri"/>
            </a:endParaRPr>
          </a:p>
        </p:txBody>
      </p:sp>
    </p:spTree>
    <p:extLst>
      <p:ext uri="{BB962C8B-B14F-4D97-AF65-F5344CB8AC3E}">
        <p14:creationId xmlns:p14="http://schemas.microsoft.com/office/powerpoint/2010/main" val="210224433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95B1937C-FBCF-1E9F-859C-109F263C4753}"/>
              </a:ext>
            </a:extLst>
          </p:cNvPr>
          <p:cNvSpPr>
            <a:spLocks noGrp="1"/>
          </p:cNvSpPr>
          <p:nvPr>
            <p:ph type="title"/>
          </p:nvPr>
        </p:nvSpPr>
        <p:spPr/>
        <p:txBody>
          <a:bodyPr lIns="91440" tIns="45720" rIns="91440" bIns="45720" anchor="b" anchorCtr="0"/>
          <a:lstStyle/>
          <a:p>
            <a:pPr>
              <a:lnSpc>
                <a:spcPct val="64543"/>
              </a:lnSpc>
            </a:pPr>
            <a:r>
              <a:rPr lang="en-US"/>
              <a:t>Stratification Reports and Line Lists</a:t>
            </a:r>
          </a:p>
        </p:txBody>
      </p:sp>
      <p:sp>
        <p:nvSpPr>
          <p:cNvPr id="2" name="Text Placeholder 1">
            <a:extLst>
              <a:ext uri="{FF2B5EF4-FFF2-40B4-BE49-F238E27FC236}">
                <a16:creationId xmlns:a16="http://schemas.microsoft.com/office/drawing/2014/main" id="{A2F4D524-BA67-CF17-0145-DC5BAA63930B}"/>
              </a:ext>
            </a:extLst>
          </p:cNvPr>
          <p:cNvSpPr>
            <a:spLocks noGrp="1"/>
          </p:cNvSpPr>
          <p:nvPr>
            <p:ph type="body" sz="quarter" idx="10"/>
          </p:nvPr>
        </p:nvSpPr>
        <p:spPr>
          <a:xfrm>
            <a:off x="3482788" y="1376679"/>
            <a:ext cx="5204012" cy="3132350"/>
          </a:xfrm>
        </p:spPr>
        <p:txBody>
          <a:bodyPr/>
          <a:lstStyle/>
          <a:p>
            <a:pPr>
              <a:lnSpc>
                <a:spcPct val="100000"/>
              </a:lnSpc>
            </a:pPr>
            <a:r>
              <a:rPr lang="en-US"/>
              <a:t>Stratification reports and line lists in MVPS may be used to compare data within NNDSS databases to data in local systems.</a:t>
            </a:r>
            <a:endParaRPr lang="en-US">
              <a:cs typeface="Calibri" panose="020F0502020204030204" pitchFamily="34" charset="0"/>
            </a:endParaRPr>
          </a:p>
          <a:p>
            <a:pPr>
              <a:lnSpc>
                <a:spcPct val="100000"/>
              </a:lnSpc>
            </a:pPr>
            <a:r>
              <a:rPr lang="en-US"/>
              <a:t>If you cannot see data for a condition while reviewing these reports, ensure your permissions include access to the event code.</a:t>
            </a:r>
            <a:endParaRPr lang="en-US">
              <a:cs typeface="Calibri" panose="020F0502020204030204" pitchFamily="34" charset="0"/>
            </a:endParaRPr>
          </a:p>
          <a:p>
            <a:pPr lvl="1" indent="-169545">
              <a:lnSpc>
                <a:spcPct val="100000"/>
              </a:lnSpc>
            </a:pPr>
            <a:r>
              <a:rPr lang="en-US"/>
              <a:t>Jurisdiction Data Managers can manage and edit event code access.</a:t>
            </a:r>
            <a:endParaRPr lang="en-US">
              <a:cs typeface="Calibri" panose="020F0502020204030204" pitchFamily="34" charset="0"/>
            </a:endParaRPr>
          </a:p>
          <a:p>
            <a:pPr>
              <a:lnSpc>
                <a:spcPct val="66265"/>
              </a:lnSpc>
            </a:pPr>
            <a:endParaRPr lang="en-US">
              <a:cs typeface="Calibri" panose="020F0502020204030204" pitchFamily="34" charset="0"/>
            </a:endParaRPr>
          </a:p>
        </p:txBody>
      </p:sp>
      <p:pic>
        <p:nvPicPr>
          <p:cNvPr id="4" name="Picture 3" descr="The Compare section of the reconciliation landing page with navigation to stratification reports and line lists.">
            <a:extLst>
              <a:ext uri="{FF2B5EF4-FFF2-40B4-BE49-F238E27FC236}">
                <a16:creationId xmlns:a16="http://schemas.microsoft.com/office/drawing/2014/main" id="{10293EB7-749E-2651-F620-354B2B154FDC}"/>
              </a:ext>
            </a:extLst>
          </p:cNvPr>
          <p:cNvPicPr>
            <a:picLocks noChangeAspect="1"/>
          </p:cNvPicPr>
          <p:nvPr/>
        </p:nvPicPr>
        <p:blipFill>
          <a:blip r:embed="rId2"/>
          <a:stretch>
            <a:fillRect/>
          </a:stretch>
        </p:blipFill>
        <p:spPr>
          <a:xfrm>
            <a:off x="457200" y="1318832"/>
            <a:ext cx="2790265" cy="3248043"/>
          </a:xfrm>
          <a:prstGeom prst="rect">
            <a:avLst/>
          </a:prstGeom>
        </p:spPr>
      </p:pic>
      <p:sp>
        <p:nvSpPr>
          <p:cNvPr id="6" name="TextBox 7">
            <a:extLst>
              <a:ext uri="{FF2B5EF4-FFF2-40B4-BE49-F238E27FC236}">
                <a16:creationId xmlns:a16="http://schemas.microsoft.com/office/drawing/2014/main" id="{90575FC2-74ED-DA87-3C3E-5E2A4F8128DB}"/>
              </a:ext>
              <a:ext uri="{C183D7F6-B498-43B3-948B-1728B52AA6E4}">
                <adec:decorative xmlns:adec="http://schemas.microsoft.com/office/drawing/2017/decorative" val="1"/>
              </a:ext>
            </a:extLst>
          </p:cNvPr>
          <p:cNvSpPr txBox="1"/>
          <p:nvPr/>
        </p:nvSpPr>
        <p:spPr>
          <a:xfrm>
            <a:off x="8547870" y="4668064"/>
            <a:ext cx="360996" cy="300082"/>
          </a:xfrm>
          <a:prstGeom prst="rect">
            <a:avLst/>
          </a:prstGeom>
          <a:noFill/>
        </p:spPr>
        <p:txBody>
          <a:bodyPr wrap="none" lIns="91440" tIns="45720" rIns="91440" bIns="45720" rtlCol="0" anchor="t">
            <a:spAutoFit/>
          </a:bodyPr>
          <a:lstStyle>
            <a:defPPr>
              <a:defRPr lang="en-US"/>
            </a:defPPr>
            <a:lvl1pPr algn="l" rtl="0" eaLnBrk="0" fontAlgn="base" hangingPunct="0">
              <a:spcBef>
                <a:spcPct val="0"/>
              </a:spcBef>
              <a:spcAft>
                <a:spcPct val="0"/>
              </a:spcAft>
              <a:defRPr kern="1200">
                <a:solidFill>
                  <a:schemeClr val="tx1"/>
                </a:solidFill>
                <a:latin typeface="Myriad Web Pro" panose="020B0503030403020204" pitchFamily="34" charset="0"/>
                <a:ea typeface="+mn-ea"/>
                <a:cs typeface="+mn-cs"/>
              </a:defRPr>
            </a:lvl1pPr>
            <a:lvl2pPr marL="457200" algn="l" rtl="0" eaLnBrk="0" fontAlgn="base" hangingPunct="0">
              <a:spcBef>
                <a:spcPct val="0"/>
              </a:spcBef>
              <a:spcAft>
                <a:spcPct val="0"/>
              </a:spcAft>
              <a:defRPr kern="1200">
                <a:solidFill>
                  <a:schemeClr val="tx1"/>
                </a:solidFill>
                <a:latin typeface="Myriad Web Pro" panose="020B0503030403020204" pitchFamily="34" charset="0"/>
                <a:ea typeface="+mn-ea"/>
                <a:cs typeface="+mn-cs"/>
              </a:defRPr>
            </a:lvl2pPr>
            <a:lvl3pPr marL="914400" algn="l" rtl="0" eaLnBrk="0" fontAlgn="base" hangingPunct="0">
              <a:spcBef>
                <a:spcPct val="0"/>
              </a:spcBef>
              <a:spcAft>
                <a:spcPct val="0"/>
              </a:spcAft>
              <a:defRPr kern="1200">
                <a:solidFill>
                  <a:schemeClr val="tx1"/>
                </a:solidFill>
                <a:latin typeface="Myriad Web Pro" panose="020B0503030403020204" pitchFamily="34" charset="0"/>
                <a:ea typeface="+mn-ea"/>
                <a:cs typeface="+mn-cs"/>
              </a:defRPr>
            </a:lvl3pPr>
            <a:lvl4pPr marL="1371600" algn="l" rtl="0" eaLnBrk="0" fontAlgn="base" hangingPunct="0">
              <a:spcBef>
                <a:spcPct val="0"/>
              </a:spcBef>
              <a:spcAft>
                <a:spcPct val="0"/>
              </a:spcAft>
              <a:defRPr kern="1200">
                <a:solidFill>
                  <a:schemeClr val="tx1"/>
                </a:solidFill>
                <a:latin typeface="Myriad Web Pro" panose="020B0503030403020204" pitchFamily="34" charset="0"/>
                <a:ea typeface="+mn-ea"/>
                <a:cs typeface="+mn-cs"/>
              </a:defRPr>
            </a:lvl4pPr>
            <a:lvl5pPr marL="1828800" algn="l" rtl="0" eaLnBrk="0" fontAlgn="base" hangingPunct="0">
              <a:spcBef>
                <a:spcPct val="0"/>
              </a:spcBef>
              <a:spcAft>
                <a:spcPct val="0"/>
              </a:spcAft>
              <a:defRPr kern="1200">
                <a:solidFill>
                  <a:schemeClr val="tx1"/>
                </a:solidFill>
                <a:latin typeface="Myriad Web Pro" panose="020B0503030403020204" pitchFamily="34" charset="0"/>
                <a:ea typeface="+mn-ea"/>
                <a:cs typeface="+mn-cs"/>
              </a:defRPr>
            </a:lvl5pPr>
            <a:lvl6pPr marL="2286000" algn="l" defTabSz="914400" rtl="0" eaLnBrk="1" latinLnBrk="0" hangingPunct="1">
              <a:defRPr kern="1200">
                <a:solidFill>
                  <a:schemeClr val="tx1"/>
                </a:solidFill>
                <a:latin typeface="Myriad Web Pro" panose="020B0503030403020204" pitchFamily="34" charset="0"/>
                <a:ea typeface="+mn-ea"/>
                <a:cs typeface="+mn-cs"/>
              </a:defRPr>
            </a:lvl6pPr>
            <a:lvl7pPr marL="2743200" algn="l" defTabSz="914400" rtl="0" eaLnBrk="1" latinLnBrk="0" hangingPunct="1">
              <a:defRPr kern="1200">
                <a:solidFill>
                  <a:schemeClr val="tx1"/>
                </a:solidFill>
                <a:latin typeface="Myriad Web Pro" panose="020B0503030403020204" pitchFamily="34" charset="0"/>
                <a:ea typeface="+mn-ea"/>
                <a:cs typeface="+mn-cs"/>
              </a:defRPr>
            </a:lvl7pPr>
            <a:lvl8pPr marL="3200400" algn="l" defTabSz="914400" rtl="0" eaLnBrk="1" latinLnBrk="0" hangingPunct="1">
              <a:defRPr kern="1200">
                <a:solidFill>
                  <a:schemeClr val="tx1"/>
                </a:solidFill>
                <a:latin typeface="Myriad Web Pro" panose="020B0503030403020204" pitchFamily="34" charset="0"/>
                <a:ea typeface="+mn-ea"/>
                <a:cs typeface="+mn-cs"/>
              </a:defRPr>
            </a:lvl8pPr>
            <a:lvl9pPr marL="3657600" algn="l" defTabSz="914400" rtl="0" eaLnBrk="1" latinLnBrk="0" hangingPunct="1">
              <a:defRPr kern="1200">
                <a:solidFill>
                  <a:schemeClr val="tx1"/>
                </a:solidFill>
                <a:latin typeface="Myriad Web Pro" panose="020B0503030403020204" pitchFamily="34" charset="0"/>
                <a:ea typeface="+mn-ea"/>
                <a:cs typeface="+mn-cs"/>
              </a:defRPr>
            </a:lvl9pPr>
          </a:lstStyle>
          <a:p>
            <a:pPr defTabSz="685800"/>
            <a:r>
              <a:rPr lang="en-US" sz="1350">
                <a:solidFill>
                  <a:srgbClr val="000000"/>
                </a:solidFill>
                <a:latin typeface="Calibri"/>
                <a:cs typeface="Calibri"/>
              </a:rPr>
              <a:t>37</a:t>
            </a:r>
            <a:endParaRPr lang="en-US" sz="1350">
              <a:solidFill>
                <a:srgbClr val="000000"/>
              </a:solidFill>
              <a:latin typeface="Calibri" panose="020F0502020204030204" pitchFamily="34" charset="0"/>
              <a:cs typeface="Calibri"/>
            </a:endParaRPr>
          </a:p>
        </p:txBody>
      </p:sp>
    </p:spTree>
    <p:extLst>
      <p:ext uri="{BB962C8B-B14F-4D97-AF65-F5344CB8AC3E}">
        <p14:creationId xmlns:p14="http://schemas.microsoft.com/office/powerpoint/2010/main" val="248120074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5B01BE0B-BDF4-0D30-F9BB-CB50F36FC0B3}"/>
              </a:ext>
            </a:extLst>
          </p:cNvPr>
          <p:cNvSpPr>
            <a:spLocks noGrp="1"/>
          </p:cNvSpPr>
          <p:nvPr>
            <p:ph type="title"/>
          </p:nvPr>
        </p:nvSpPr>
        <p:spPr/>
        <p:txBody>
          <a:bodyPr lIns="91440" tIns="45720" rIns="91440" bIns="45720" anchor="b" anchorCtr="0"/>
          <a:lstStyle/>
          <a:p>
            <a:pPr>
              <a:lnSpc>
                <a:spcPct val="64543"/>
              </a:lnSpc>
            </a:pPr>
            <a:r>
              <a:rPr lang="en-US"/>
              <a:t>Lock, Unlock, Submit Conditions</a:t>
            </a:r>
          </a:p>
        </p:txBody>
      </p:sp>
      <p:sp>
        <p:nvSpPr>
          <p:cNvPr id="2" name="Text Placeholder 1">
            <a:extLst>
              <a:ext uri="{FF2B5EF4-FFF2-40B4-BE49-F238E27FC236}">
                <a16:creationId xmlns:a16="http://schemas.microsoft.com/office/drawing/2014/main" id="{122852FA-2A3E-5446-5D62-83DC9B0DB2D6}"/>
              </a:ext>
            </a:extLst>
          </p:cNvPr>
          <p:cNvSpPr>
            <a:spLocks noGrp="1"/>
          </p:cNvSpPr>
          <p:nvPr>
            <p:ph type="body" sz="quarter" idx="10"/>
          </p:nvPr>
        </p:nvSpPr>
        <p:spPr>
          <a:xfrm>
            <a:off x="3455894" y="1376679"/>
            <a:ext cx="5230906" cy="3132350"/>
          </a:xfrm>
        </p:spPr>
        <p:txBody>
          <a:bodyPr/>
          <a:lstStyle/>
          <a:p>
            <a:pPr>
              <a:lnSpc>
                <a:spcPct val="100000"/>
              </a:lnSpc>
            </a:pPr>
            <a:r>
              <a:rPr lang="en-US"/>
              <a:t>Jurisdictions can lock conditions themselves within MVPS as case counts are verified.</a:t>
            </a:r>
            <a:endParaRPr lang="en-US">
              <a:cs typeface="Calibri" panose="020F0502020204030204" pitchFamily="34" charset="0"/>
            </a:endParaRPr>
          </a:p>
          <a:p>
            <a:pPr>
              <a:lnSpc>
                <a:spcPct val="100000"/>
              </a:lnSpc>
            </a:pPr>
            <a:r>
              <a:rPr lang="en-US"/>
              <a:t>Jurisdictions can also unlock conditions as needed, if updates are sent after locking.</a:t>
            </a:r>
            <a:endParaRPr lang="en-US">
              <a:cs typeface="Calibri" panose="020F0502020204030204" pitchFamily="34" charset="0"/>
            </a:endParaRPr>
          </a:p>
          <a:p>
            <a:pPr>
              <a:lnSpc>
                <a:spcPct val="100000"/>
              </a:lnSpc>
            </a:pPr>
            <a:r>
              <a:rPr lang="en-US"/>
              <a:t>Once conditions are locked and verified, the locked conditions must be submitted to move to the next steps in the process.</a:t>
            </a:r>
            <a:endParaRPr lang="en-US">
              <a:cs typeface="Calibri" panose="020F0502020204030204" pitchFamily="34" charset="0"/>
            </a:endParaRPr>
          </a:p>
          <a:p>
            <a:pPr>
              <a:lnSpc>
                <a:spcPct val="66265"/>
              </a:lnSpc>
            </a:pPr>
            <a:endParaRPr lang="en-US">
              <a:cs typeface="Calibri" panose="020F0502020204030204" pitchFamily="34" charset="0"/>
            </a:endParaRPr>
          </a:p>
        </p:txBody>
      </p:sp>
      <p:pic>
        <p:nvPicPr>
          <p:cNvPr id="4" name="Picture 3" descr="The Lock section of the reconciliation landing page with navigation to the lock conditions screen.">
            <a:extLst>
              <a:ext uri="{FF2B5EF4-FFF2-40B4-BE49-F238E27FC236}">
                <a16:creationId xmlns:a16="http://schemas.microsoft.com/office/drawing/2014/main" id="{FC9FFAD0-E807-62B1-70A8-2E3FDB44C60D}"/>
              </a:ext>
            </a:extLst>
          </p:cNvPr>
          <p:cNvPicPr>
            <a:picLocks noChangeAspect="1"/>
          </p:cNvPicPr>
          <p:nvPr/>
        </p:nvPicPr>
        <p:blipFill>
          <a:blip r:embed="rId2"/>
          <a:stretch>
            <a:fillRect/>
          </a:stretch>
        </p:blipFill>
        <p:spPr>
          <a:xfrm>
            <a:off x="457200" y="1307307"/>
            <a:ext cx="2790265" cy="3271094"/>
          </a:xfrm>
          <a:prstGeom prst="rect">
            <a:avLst/>
          </a:prstGeom>
        </p:spPr>
      </p:pic>
      <p:sp>
        <p:nvSpPr>
          <p:cNvPr id="6" name="TextBox 7">
            <a:extLst>
              <a:ext uri="{FF2B5EF4-FFF2-40B4-BE49-F238E27FC236}">
                <a16:creationId xmlns:a16="http://schemas.microsoft.com/office/drawing/2014/main" id="{BF895B82-A77C-13AC-B8B8-75F82B1E103F}"/>
              </a:ext>
              <a:ext uri="{C183D7F6-B498-43B3-948B-1728B52AA6E4}">
                <adec:decorative xmlns:adec="http://schemas.microsoft.com/office/drawing/2017/decorative" val="1"/>
              </a:ext>
            </a:extLst>
          </p:cNvPr>
          <p:cNvSpPr txBox="1"/>
          <p:nvPr/>
        </p:nvSpPr>
        <p:spPr>
          <a:xfrm>
            <a:off x="8547870" y="4668064"/>
            <a:ext cx="360996" cy="300082"/>
          </a:xfrm>
          <a:prstGeom prst="rect">
            <a:avLst/>
          </a:prstGeom>
          <a:noFill/>
        </p:spPr>
        <p:txBody>
          <a:bodyPr wrap="none" lIns="91440" tIns="45720" rIns="91440" bIns="45720" rtlCol="0" anchor="t">
            <a:spAutoFit/>
          </a:bodyPr>
          <a:lstStyle>
            <a:defPPr>
              <a:defRPr lang="en-US"/>
            </a:defPPr>
            <a:lvl1pPr algn="l" rtl="0" eaLnBrk="0" fontAlgn="base" hangingPunct="0">
              <a:spcBef>
                <a:spcPct val="0"/>
              </a:spcBef>
              <a:spcAft>
                <a:spcPct val="0"/>
              </a:spcAft>
              <a:defRPr kern="1200">
                <a:solidFill>
                  <a:schemeClr val="tx1"/>
                </a:solidFill>
                <a:latin typeface="Myriad Web Pro" panose="020B0503030403020204" pitchFamily="34" charset="0"/>
                <a:ea typeface="+mn-ea"/>
                <a:cs typeface="+mn-cs"/>
              </a:defRPr>
            </a:lvl1pPr>
            <a:lvl2pPr marL="457200" algn="l" rtl="0" eaLnBrk="0" fontAlgn="base" hangingPunct="0">
              <a:spcBef>
                <a:spcPct val="0"/>
              </a:spcBef>
              <a:spcAft>
                <a:spcPct val="0"/>
              </a:spcAft>
              <a:defRPr kern="1200">
                <a:solidFill>
                  <a:schemeClr val="tx1"/>
                </a:solidFill>
                <a:latin typeface="Myriad Web Pro" panose="020B0503030403020204" pitchFamily="34" charset="0"/>
                <a:ea typeface="+mn-ea"/>
                <a:cs typeface="+mn-cs"/>
              </a:defRPr>
            </a:lvl2pPr>
            <a:lvl3pPr marL="914400" algn="l" rtl="0" eaLnBrk="0" fontAlgn="base" hangingPunct="0">
              <a:spcBef>
                <a:spcPct val="0"/>
              </a:spcBef>
              <a:spcAft>
                <a:spcPct val="0"/>
              </a:spcAft>
              <a:defRPr kern="1200">
                <a:solidFill>
                  <a:schemeClr val="tx1"/>
                </a:solidFill>
                <a:latin typeface="Myriad Web Pro" panose="020B0503030403020204" pitchFamily="34" charset="0"/>
                <a:ea typeface="+mn-ea"/>
                <a:cs typeface="+mn-cs"/>
              </a:defRPr>
            </a:lvl3pPr>
            <a:lvl4pPr marL="1371600" algn="l" rtl="0" eaLnBrk="0" fontAlgn="base" hangingPunct="0">
              <a:spcBef>
                <a:spcPct val="0"/>
              </a:spcBef>
              <a:spcAft>
                <a:spcPct val="0"/>
              </a:spcAft>
              <a:defRPr kern="1200">
                <a:solidFill>
                  <a:schemeClr val="tx1"/>
                </a:solidFill>
                <a:latin typeface="Myriad Web Pro" panose="020B0503030403020204" pitchFamily="34" charset="0"/>
                <a:ea typeface="+mn-ea"/>
                <a:cs typeface="+mn-cs"/>
              </a:defRPr>
            </a:lvl4pPr>
            <a:lvl5pPr marL="1828800" algn="l" rtl="0" eaLnBrk="0" fontAlgn="base" hangingPunct="0">
              <a:spcBef>
                <a:spcPct val="0"/>
              </a:spcBef>
              <a:spcAft>
                <a:spcPct val="0"/>
              </a:spcAft>
              <a:defRPr kern="1200">
                <a:solidFill>
                  <a:schemeClr val="tx1"/>
                </a:solidFill>
                <a:latin typeface="Myriad Web Pro" panose="020B0503030403020204" pitchFamily="34" charset="0"/>
                <a:ea typeface="+mn-ea"/>
                <a:cs typeface="+mn-cs"/>
              </a:defRPr>
            </a:lvl5pPr>
            <a:lvl6pPr marL="2286000" algn="l" defTabSz="914400" rtl="0" eaLnBrk="1" latinLnBrk="0" hangingPunct="1">
              <a:defRPr kern="1200">
                <a:solidFill>
                  <a:schemeClr val="tx1"/>
                </a:solidFill>
                <a:latin typeface="Myriad Web Pro" panose="020B0503030403020204" pitchFamily="34" charset="0"/>
                <a:ea typeface="+mn-ea"/>
                <a:cs typeface="+mn-cs"/>
              </a:defRPr>
            </a:lvl6pPr>
            <a:lvl7pPr marL="2743200" algn="l" defTabSz="914400" rtl="0" eaLnBrk="1" latinLnBrk="0" hangingPunct="1">
              <a:defRPr kern="1200">
                <a:solidFill>
                  <a:schemeClr val="tx1"/>
                </a:solidFill>
                <a:latin typeface="Myriad Web Pro" panose="020B0503030403020204" pitchFamily="34" charset="0"/>
                <a:ea typeface="+mn-ea"/>
                <a:cs typeface="+mn-cs"/>
              </a:defRPr>
            </a:lvl7pPr>
            <a:lvl8pPr marL="3200400" algn="l" defTabSz="914400" rtl="0" eaLnBrk="1" latinLnBrk="0" hangingPunct="1">
              <a:defRPr kern="1200">
                <a:solidFill>
                  <a:schemeClr val="tx1"/>
                </a:solidFill>
                <a:latin typeface="Myriad Web Pro" panose="020B0503030403020204" pitchFamily="34" charset="0"/>
                <a:ea typeface="+mn-ea"/>
                <a:cs typeface="+mn-cs"/>
              </a:defRPr>
            </a:lvl8pPr>
            <a:lvl9pPr marL="3657600" algn="l" defTabSz="914400" rtl="0" eaLnBrk="1" latinLnBrk="0" hangingPunct="1">
              <a:defRPr kern="1200">
                <a:solidFill>
                  <a:schemeClr val="tx1"/>
                </a:solidFill>
                <a:latin typeface="Myriad Web Pro" panose="020B0503030403020204" pitchFamily="34" charset="0"/>
                <a:ea typeface="+mn-ea"/>
                <a:cs typeface="+mn-cs"/>
              </a:defRPr>
            </a:lvl9pPr>
          </a:lstStyle>
          <a:p>
            <a:pPr defTabSz="685800"/>
            <a:r>
              <a:rPr lang="en-US" sz="1350">
                <a:solidFill>
                  <a:srgbClr val="000000"/>
                </a:solidFill>
                <a:latin typeface="Calibri"/>
                <a:cs typeface="Calibri"/>
              </a:rPr>
              <a:t>38</a:t>
            </a:r>
            <a:endParaRPr lang="en-US" sz="1350">
              <a:solidFill>
                <a:srgbClr val="000000"/>
              </a:solidFill>
              <a:latin typeface="Calibri" panose="020F0502020204030204" pitchFamily="34" charset="0"/>
              <a:cs typeface="Calibri"/>
            </a:endParaRPr>
          </a:p>
        </p:txBody>
      </p:sp>
    </p:spTree>
    <p:extLst>
      <p:ext uri="{BB962C8B-B14F-4D97-AF65-F5344CB8AC3E}">
        <p14:creationId xmlns:p14="http://schemas.microsoft.com/office/powerpoint/2010/main" val="147068481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179F4126-5DCE-5BA2-AAE8-921C66477508}"/>
              </a:ext>
            </a:extLst>
          </p:cNvPr>
          <p:cNvSpPr>
            <a:spLocks noGrp="1"/>
          </p:cNvSpPr>
          <p:nvPr>
            <p:ph type="title"/>
          </p:nvPr>
        </p:nvSpPr>
        <p:spPr/>
        <p:txBody>
          <a:bodyPr lIns="91440" tIns="45720" rIns="91440" bIns="45720" anchor="b" anchorCtr="0"/>
          <a:lstStyle/>
          <a:p>
            <a:pPr>
              <a:lnSpc>
                <a:spcPct val="64543"/>
              </a:lnSpc>
            </a:pPr>
            <a:r>
              <a:rPr lang="en-US"/>
              <a:t>Lock, Unlock, Submit Conditions</a:t>
            </a:r>
          </a:p>
        </p:txBody>
      </p:sp>
      <p:sp>
        <p:nvSpPr>
          <p:cNvPr id="2" name="Text Placeholder 1">
            <a:extLst>
              <a:ext uri="{FF2B5EF4-FFF2-40B4-BE49-F238E27FC236}">
                <a16:creationId xmlns:a16="http://schemas.microsoft.com/office/drawing/2014/main" id="{8918DDED-87C5-E8B2-58CA-97BD3013C06F}"/>
              </a:ext>
            </a:extLst>
          </p:cNvPr>
          <p:cNvSpPr>
            <a:spLocks noGrp="1"/>
          </p:cNvSpPr>
          <p:nvPr>
            <p:ph type="body" sz="quarter" idx="10"/>
          </p:nvPr>
        </p:nvSpPr>
        <p:spPr/>
        <p:txBody>
          <a:bodyPr/>
          <a:lstStyle/>
          <a:p>
            <a:pPr>
              <a:lnSpc>
                <a:spcPct val="100000"/>
              </a:lnSpc>
            </a:pPr>
            <a:r>
              <a:rPr lang="en-US">
                <a:sym typeface="Wingdings" panose="05000000000000000000" pitchFamily="2" charset="2"/>
              </a:rPr>
              <a:t>Click the padlock icon          to lock the condition.</a:t>
            </a:r>
            <a:endParaRPr lang="en-US">
              <a:cs typeface="Calibri" panose="020F0502020204030204" pitchFamily="34" charset="0"/>
            </a:endParaRPr>
          </a:p>
          <a:p>
            <a:pPr>
              <a:lnSpc>
                <a:spcPct val="100000"/>
              </a:lnSpc>
            </a:pPr>
            <a:r>
              <a:rPr lang="en-US"/>
              <a:t>Status bar on Lock page updated to show milestones and progression through reconciliation process.</a:t>
            </a:r>
            <a:endParaRPr lang="en-US" b="1">
              <a:cs typeface="Calibri" panose="020F0502020204030204" pitchFamily="34" charset="0"/>
            </a:endParaRPr>
          </a:p>
          <a:p>
            <a:pPr>
              <a:lnSpc>
                <a:spcPct val="100000"/>
              </a:lnSpc>
            </a:pPr>
            <a:r>
              <a:rPr lang="en-US"/>
              <a:t>Status will progress after locking first condition </a:t>
            </a:r>
            <a:r>
              <a:rPr lang="en-US">
                <a:sym typeface="Wingdings" panose="05000000000000000000" pitchFamily="2" charset="2"/>
              </a:rPr>
              <a:t></a:t>
            </a:r>
            <a:endParaRPr lang="en-US">
              <a:cs typeface="Calibri" panose="020F0502020204030204" pitchFamily="34" charset="0"/>
            </a:endParaRPr>
          </a:p>
          <a:p>
            <a:pPr>
              <a:lnSpc>
                <a:spcPct val="66265"/>
              </a:lnSpc>
            </a:pPr>
            <a:endParaRPr lang="en-US">
              <a:cs typeface="Calibri" panose="020F0502020204030204" pitchFamily="34" charset="0"/>
            </a:endParaRPr>
          </a:p>
        </p:txBody>
      </p:sp>
      <p:pic>
        <p:nvPicPr>
          <p:cNvPr id="5" name="Picture 4" descr="An example of a portion of the Lock Conditions screen showing the status bar at the top and the first three conditions in the condition list.">
            <a:extLst>
              <a:ext uri="{FF2B5EF4-FFF2-40B4-BE49-F238E27FC236}">
                <a16:creationId xmlns:a16="http://schemas.microsoft.com/office/drawing/2014/main" id="{D6AF8B73-8D87-61D1-9E34-9F59B2D315B3}"/>
              </a:ext>
            </a:extLst>
          </p:cNvPr>
          <p:cNvPicPr>
            <a:picLocks noChangeAspect="1"/>
          </p:cNvPicPr>
          <p:nvPr/>
        </p:nvPicPr>
        <p:blipFill>
          <a:blip r:embed="rId2"/>
          <a:stretch>
            <a:fillRect/>
          </a:stretch>
        </p:blipFill>
        <p:spPr>
          <a:xfrm>
            <a:off x="157531" y="2831026"/>
            <a:ext cx="8828938" cy="2035785"/>
          </a:xfrm>
          <a:prstGeom prst="rect">
            <a:avLst/>
          </a:prstGeom>
          <a:ln>
            <a:solidFill>
              <a:schemeClr val="accent6"/>
            </a:solidFill>
          </a:ln>
        </p:spPr>
      </p:pic>
      <p:pic>
        <p:nvPicPr>
          <p:cNvPr id="4" name="Picture 3">
            <a:extLst>
              <a:ext uri="{FF2B5EF4-FFF2-40B4-BE49-F238E27FC236}">
                <a16:creationId xmlns:a16="http://schemas.microsoft.com/office/drawing/2014/main" id="{13757B06-8F2E-A3D8-A823-5480FD5D001D}"/>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3122239" y="1376679"/>
            <a:ext cx="447675" cy="381000"/>
          </a:xfrm>
          <a:prstGeom prst="rect">
            <a:avLst/>
          </a:prstGeom>
        </p:spPr>
      </p:pic>
      <p:sp>
        <p:nvSpPr>
          <p:cNvPr id="7" name="TextBox 7">
            <a:extLst>
              <a:ext uri="{FF2B5EF4-FFF2-40B4-BE49-F238E27FC236}">
                <a16:creationId xmlns:a16="http://schemas.microsoft.com/office/drawing/2014/main" id="{75469966-807C-2BCA-F944-AF2FDBFE5C1C}"/>
              </a:ext>
            </a:extLst>
          </p:cNvPr>
          <p:cNvSpPr txBox="1"/>
          <p:nvPr/>
        </p:nvSpPr>
        <p:spPr>
          <a:xfrm>
            <a:off x="8682808" y="4564876"/>
            <a:ext cx="360996" cy="300082"/>
          </a:xfrm>
          <a:prstGeom prst="rect">
            <a:avLst/>
          </a:prstGeom>
          <a:noFill/>
        </p:spPr>
        <p:txBody>
          <a:bodyPr wrap="none" lIns="91440" tIns="45720" rIns="91440" bIns="45720" rtlCol="0" anchor="t">
            <a:spAutoFit/>
          </a:bodyPr>
          <a:lstStyle>
            <a:defPPr>
              <a:defRPr lang="en-US"/>
            </a:defPPr>
            <a:lvl1pPr algn="l" rtl="0" eaLnBrk="0" fontAlgn="base" hangingPunct="0">
              <a:spcBef>
                <a:spcPct val="0"/>
              </a:spcBef>
              <a:spcAft>
                <a:spcPct val="0"/>
              </a:spcAft>
              <a:defRPr kern="1200">
                <a:solidFill>
                  <a:schemeClr val="tx1"/>
                </a:solidFill>
                <a:latin typeface="Myriad Web Pro" panose="020B0503030403020204" pitchFamily="34" charset="0"/>
                <a:ea typeface="+mn-ea"/>
                <a:cs typeface="+mn-cs"/>
              </a:defRPr>
            </a:lvl1pPr>
            <a:lvl2pPr marL="457200" algn="l" rtl="0" eaLnBrk="0" fontAlgn="base" hangingPunct="0">
              <a:spcBef>
                <a:spcPct val="0"/>
              </a:spcBef>
              <a:spcAft>
                <a:spcPct val="0"/>
              </a:spcAft>
              <a:defRPr kern="1200">
                <a:solidFill>
                  <a:schemeClr val="tx1"/>
                </a:solidFill>
                <a:latin typeface="Myriad Web Pro" panose="020B0503030403020204" pitchFamily="34" charset="0"/>
                <a:ea typeface="+mn-ea"/>
                <a:cs typeface="+mn-cs"/>
              </a:defRPr>
            </a:lvl2pPr>
            <a:lvl3pPr marL="914400" algn="l" rtl="0" eaLnBrk="0" fontAlgn="base" hangingPunct="0">
              <a:spcBef>
                <a:spcPct val="0"/>
              </a:spcBef>
              <a:spcAft>
                <a:spcPct val="0"/>
              </a:spcAft>
              <a:defRPr kern="1200">
                <a:solidFill>
                  <a:schemeClr val="tx1"/>
                </a:solidFill>
                <a:latin typeface="Myriad Web Pro" panose="020B0503030403020204" pitchFamily="34" charset="0"/>
                <a:ea typeface="+mn-ea"/>
                <a:cs typeface="+mn-cs"/>
              </a:defRPr>
            </a:lvl3pPr>
            <a:lvl4pPr marL="1371600" algn="l" rtl="0" eaLnBrk="0" fontAlgn="base" hangingPunct="0">
              <a:spcBef>
                <a:spcPct val="0"/>
              </a:spcBef>
              <a:spcAft>
                <a:spcPct val="0"/>
              </a:spcAft>
              <a:defRPr kern="1200">
                <a:solidFill>
                  <a:schemeClr val="tx1"/>
                </a:solidFill>
                <a:latin typeface="Myriad Web Pro" panose="020B0503030403020204" pitchFamily="34" charset="0"/>
                <a:ea typeface="+mn-ea"/>
                <a:cs typeface="+mn-cs"/>
              </a:defRPr>
            </a:lvl4pPr>
            <a:lvl5pPr marL="1828800" algn="l" rtl="0" eaLnBrk="0" fontAlgn="base" hangingPunct="0">
              <a:spcBef>
                <a:spcPct val="0"/>
              </a:spcBef>
              <a:spcAft>
                <a:spcPct val="0"/>
              </a:spcAft>
              <a:defRPr kern="1200">
                <a:solidFill>
                  <a:schemeClr val="tx1"/>
                </a:solidFill>
                <a:latin typeface="Myriad Web Pro" panose="020B0503030403020204" pitchFamily="34" charset="0"/>
                <a:ea typeface="+mn-ea"/>
                <a:cs typeface="+mn-cs"/>
              </a:defRPr>
            </a:lvl5pPr>
            <a:lvl6pPr marL="2286000" algn="l" defTabSz="914400" rtl="0" eaLnBrk="1" latinLnBrk="0" hangingPunct="1">
              <a:defRPr kern="1200">
                <a:solidFill>
                  <a:schemeClr val="tx1"/>
                </a:solidFill>
                <a:latin typeface="Myriad Web Pro" panose="020B0503030403020204" pitchFamily="34" charset="0"/>
                <a:ea typeface="+mn-ea"/>
                <a:cs typeface="+mn-cs"/>
              </a:defRPr>
            </a:lvl6pPr>
            <a:lvl7pPr marL="2743200" algn="l" defTabSz="914400" rtl="0" eaLnBrk="1" latinLnBrk="0" hangingPunct="1">
              <a:defRPr kern="1200">
                <a:solidFill>
                  <a:schemeClr val="tx1"/>
                </a:solidFill>
                <a:latin typeface="Myriad Web Pro" panose="020B0503030403020204" pitchFamily="34" charset="0"/>
                <a:ea typeface="+mn-ea"/>
                <a:cs typeface="+mn-cs"/>
              </a:defRPr>
            </a:lvl7pPr>
            <a:lvl8pPr marL="3200400" algn="l" defTabSz="914400" rtl="0" eaLnBrk="1" latinLnBrk="0" hangingPunct="1">
              <a:defRPr kern="1200">
                <a:solidFill>
                  <a:schemeClr val="tx1"/>
                </a:solidFill>
                <a:latin typeface="Myriad Web Pro" panose="020B0503030403020204" pitchFamily="34" charset="0"/>
                <a:ea typeface="+mn-ea"/>
                <a:cs typeface="+mn-cs"/>
              </a:defRPr>
            </a:lvl8pPr>
            <a:lvl9pPr marL="3657600" algn="l" defTabSz="914400" rtl="0" eaLnBrk="1" latinLnBrk="0" hangingPunct="1">
              <a:defRPr kern="1200">
                <a:solidFill>
                  <a:schemeClr val="tx1"/>
                </a:solidFill>
                <a:latin typeface="Myriad Web Pro" panose="020B0503030403020204" pitchFamily="34" charset="0"/>
                <a:ea typeface="+mn-ea"/>
                <a:cs typeface="+mn-cs"/>
              </a:defRPr>
            </a:lvl9pPr>
          </a:lstStyle>
          <a:p>
            <a:pPr defTabSz="685800"/>
            <a:r>
              <a:rPr lang="en-US" sz="1350">
                <a:solidFill>
                  <a:srgbClr val="000000"/>
                </a:solidFill>
                <a:latin typeface="Calibri"/>
                <a:cs typeface="Calibri"/>
              </a:rPr>
              <a:t>39</a:t>
            </a:r>
            <a:endParaRPr lang="en-US" sz="1350">
              <a:solidFill>
                <a:srgbClr val="000000"/>
              </a:solidFill>
              <a:latin typeface="Calibri" panose="020F0502020204030204" pitchFamily="34" charset="0"/>
              <a:cs typeface="Calibri"/>
            </a:endParaRPr>
          </a:p>
        </p:txBody>
      </p:sp>
    </p:spTree>
    <p:extLst>
      <p:ext uri="{BB962C8B-B14F-4D97-AF65-F5344CB8AC3E}">
        <p14:creationId xmlns:p14="http://schemas.microsoft.com/office/powerpoint/2010/main" val="327404762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B5AC0ED-87C1-8935-A6BC-378477E6A675}"/>
              </a:ext>
            </a:extLst>
          </p:cNvPr>
          <p:cNvSpPr>
            <a:spLocks noGrp="1"/>
          </p:cNvSpPr>
          <p:nvPr>
            <p:ph type="title"/>
          </p:nvPr>
        </p:nvSpPr>
        <p:spPr/>
        <p:txBody>
          <a:bodyPr lIns="91440" tIns="45720" rIns="91440" bIns="45720" anchor="b" anchorCtr="0"/>
          <a:lstStyle/>
          <a:p>
            <a:pPr>
              <a:lnSpc>
                <a:spcPct val="61576"/>
              </a:lnSpc>
            </a:pPr>
            <a:r>
              <a:rPr lang="en-US" dirty="0">
                <a:solidFill>
                  <a:srgbClr val="0057B7"/>
                </a:solidFill>
              </a:rPr>
              <a:t>Multiple MMGs – Value Set Update</a:t>
            </a:r>
            <a:endParaRPr lang="en-US" dirty="0"/>
          </a:p>
        </p:txBody>
      </p:sp>
      <p:sp>
        <p:nvSpPr>
          <p:cNvPr id="2" name="Text Placeholder 1">
            <a:extLst>
              <a:ext uri="{FF2B5EF4-FFF2-40B4-BE49-F238E27FC236}">
                <a16:creationId xmlns:a16="http://schemas.microsoft.com/office/drawing/2014/main" id="{4856D62F-A846-C3E9-4FCA-F7B7EDB925DA}"/>
              </a:ext>
            </a:extLst>
          </p:cNvPr>
          <p:cNvSpPr>
            <a:spLocks noGrp="1"/>
          </p:cNvSpPr>
          <p:nvPr>
            <p:ph type="body" sz="quarter" idx="10"/>
          </p:nvPr>
        </p:nvSpPr>
        <p:spPr>
          <a:xfrm>
            <a:off x="457200" y="1235485"/>
            <a:ext cx="8229600" cy="1137921"/>
          </a:xfrm>
        </p:spPr>
        <p:txBody>
          <a:bodyPr/>
          <a:lstStyle/>
          <a:p>
            <a:pPr marL="342265" indent="-342265">
              <a:lnSpc>
                <a:spcPct val="63218"/>
              </a:lnSpc>
            </a:pPr>
            <a:r>
              <a:rPr lang="en-US">
                <a:hlinkClick r:id="rId2"/>
              </a:rPr>
              <a:t>Units of Measure</a:t>
            </a:r>
            <a:r>
              <a:rPr lang="en-US"/>
              <a:t> </a:t>
            </a:r>
            <a:r>
              <a:rPr lang="en-US">
                <a:solidFill>
                  <a:srgbClr val="000000"/>
                </a:solidFill>
              </a:rPr>
              <a:t>updated – now version 5</a:t>
            </a:r>
            <a:endParaRPr lang="en-US"/>
          </a:p>
          <a:p>
            <a:pPr marL="570865" lvl="1" indent="-342265">
              <a:lnSpc>
                <a:spcPct val="63856"/>
              </a:lnSpc>
            </a:pPr>
            <a:r>
              <a:rPr lang="en-US">
                <a:solidFill>
                  <a:srgbClr val="000000"/>
                </a:solidFill>
              </a:rPr>
              <a:t>1 value added – {</a:t>
            </a:r>
            <a:r>
              <a:rPr lang="en-US" err="1">
                <a:solidFill>
                  <a:srgbClr val="000000"/>
                </a:solidFill>
              </a:rPr>
              <a:t>Ct_value</a:t>
            </a:r>
            <a:r>
              <a:rPr lang="en-US">
                <a:solidFill>
                  <a:srgbClr val="000000"/>
                </a:solidFill>
              </a:rPr>
              <a:t>}</a:t>
            </a:r>
            <a:endParaRPr lang="en-US">
              <a:solidFill>
                <a:srgbClr val="000000"/>
              </a:solidFill>
              <a:cs typeface="Calibri" panose="020F0502020204030204" pitchFamily="34" charset="0"/>
            </a:endParaRPr>
          </a:p>
          <a:p>
            <a:pPr marL="570865" lvl="1" indent="-342265">
              <a:lnSpc>
                <a:spcPct val="63856"/>
              </a:lnSpc>
            </a:pPr>
            <a:r>
              <a:rPr lang="en-US">
                <a:solidFill>
                  <a:srgbClr val="000000"/>
                </a:solidFill>
                <a:latin typeface="Calibri"/>
                <a:cs typeface="Calibri"/>
              </a:rPr>
              <a:t>PHIN VADS Case Views updated for the following MMGs:</a:t>
            </a:r>
          </a:p>
          <a:p>
            <a:pPr>
              <a:lnSpc>
                <a:spcPct val="63218"/>
              </a:lnSpc>
            </a:pPr>
            <a:endParaRPr lang="en-US">
              <a:cs typeface="Calibri" panose="020F0502020204030204" pitchFamily="34" charset="0"/>
            </a:endParaRPr>
          </a:p>
        </p:txBody>
      </p:sp>
      <p:graphicFrame>
        <p:nvGraphicFramePr>
          <p:cNvPr id="4" name="Table 3">
            <a:extLst>
              <a:ext uri="{FF2B5EF4-FFF2-40B4-BE49-F238E27FC236}">
                <a16:creationId xmlns:a16="http://schemas.microsoft.com/office/drawing/2014/main" id="{2B2F30D2-C3B2-609D-06D7-0F018A0071A7}"/>
              </a:ext>
            </a:extLst>
          </p:cNvPr>
          <p:cNvGraphicFramePr>
            <a:graphicFrameLocks noGrp="1"/>
          </p:cNvGraphicFramePr>
          <p:nvPr>
            <p:extLst>
              <p:ext uri="{D42A27DB-BD31-4B8C-83A1-F6EECF244321}">
                <p14:modId xmlns:p14="http://schemas.microsoft.com/office/powerpoint/2010/main" val="1808401574"/>
              </p:ext>
            </p:extLst>
          </p:nvPr>
        </p:nvGraphicFramePr>
        <p:xfrm>
          <a:off x="1159680" y="2104465"/>
          <a:ext cx="6051004" cy="2007872"/>
        </p:xfrm>
        <a:graphic>
          <a:graphicData uri="http://schemas.openxmlformats.org/drawingml/2006/table">
            <a:tbl>
              <a:tblPr firstRow="1">
                <a:tableStyleId>{2D5ABB26-0587-4C30-8999-92F81FD0307C}</a:tableStyleId>
              </a:tblPr>
              <a:tblGrid>
                <a:gridCol w="3338361">
                  <a:extLst>
                    <a:ext uri="{9D8B030D-6E8A-4147-A177-3AD203B41FA5}">
                      <a16:colId xmlns:a16="http://schemas.microsoft.com/office/drawing/2014/main" val="1600681702"/>
                    </a:ext>
                  </a:extLst>
                </a:gridCol>
                <a:gridCol w="2712643">
                  <a:extLst>
                    <a:ext uri="{9D8B030D-6E8A-4147-A177-3AD203B41FA5}">
                      <a16:colId xmlns:a16="http://schemas.microsoft.com/office/drawing/2014/main" val="2521160839"/>
                    </a:ext>
                  </a:extLst>
                </a:gridCol>
              </a:tblGrid>
              <a:tr h="0">
                <a:tc>
                  <a:txBody>
                    <a:bodyPr/>
                    <a:lstStyle/>
                    <a:p>
                      <a:pPr marL="0" indent="0" algn="l" fontAlgn="b">
                        <a:buFont typeface="Arial" panose="020B0604020202020204" pitchFamily="34" charset="0"/>
                        <a:buNone/>
                      </a:pPr>
                      <a:r>
                        <a:rPr lang="en-US" sz="1600" b="0" u="none" strike="noStrike">
                          <a:solidFill>
                            <a:srgbClr val="000000"/>
                          </a:solidFill>
                          <a:effectLst/>
                          <a:latin typeface="Calibri" panose="020F0502020204030204" pitchFamily="34" charset="0"/>
                          <a:cs typeface="Calibri" panose="020F0502020204030204" pitchFamily="34" charset="0"/>
                        </a:rPr>
                        <a:t>Carbon Monoxide MMG</a:t>
                      </a:r>
                    </a:p>
                  </a:txBody>
                  <a:tcPr marL="7144" marR="7144" marT="7144" marB="0"/>
                </a:tc>
                <a:tc>
                  <a:txBody>
                    <a:bodyPr/>
                    <a:lstStyle/>
                    <a:p>
                      <a:pPr marL="0" indent="0" algn="l" fontAlgn="b">
                        <a:buFont typeface="Arial" panose="020B0604020202020204" pitchFamily="34" charset="0"/>
                        <a:buNone/>
                      </a:pPr>
                      <a:r>
                        <a:rPr lang="en-US" sz="1600" b="0" u="none" strike="noStrike">
                          <a:solidFill>
                            <a:srgbClr val="000000"/>
                          </a:solidFill>
                          <a:effectLst/>
                          <a:latin typeface="Calibri" panose="020F0502020204030204" pitchFamily="34" charset="0"/>
                          <a:cs typeface="Calibri" panose="020F0502020204030204" pitchFamily="34" charset="0"/>
                        </a:rPr>
                        <a:t>Measles MMG</a:t>
                      </a:r>
                      <a:endParaRPr lang="en-US" sz="1600" b="0" i="0" u="none" strike="noStrike">
                        <a:solidFill>
                          <a:srgbClr val="000000"/>
                        </a:solidFill>
                        <a:effectLst/>
                        <a:latin typeface="Calibri" panose="020F0502020204030204" pitchFamily="34" charset="0"/>
                        <a:cs typeface="Calibri" panose="020F0502020204030204" pitchFamily="34" charset="0"/>
                      </a:endParaRPr>
                    </a:p>
                  </a:txBody>
                  <a:tcPr marL="7144" marR="7144" marT="7144" marB="0"/>
                </a:tc>
                <a:extLst>
                  <a:ext uri="{0D108BD9-81ED-4DB2-BD59-A6C34878D82A}">
                    <a16:rowId xmlns:a16="http://schemas.microsoft.com/office/drawing/2014/main" val="3770147593"/>
                  </a:ext>
                </a:extLst>
              </a:tr>
              <a:tr h="0">
                <a:tc>
                  <a:txBody>
                    <a:bodyPr/>
                    <a:lstStyle/>
                    <a:p>
                      <a:pPr marL="0" marR="0" lvl="0" indent="0" algn="l" defTabSz="914400" rtl="0" eaLnBrk="1" fontAlgn="b" latinLnBrk="0" hangingPunct="1">
                        <a:lnSpc>
                          <a:spcPct val="100000"/>
                        </a:lnSpc>
                        <a:spcBef>
                          <a:spcPts val="0"/>
                        </a:spcBef>
                        <a:spcAft>
                          <a:spcPts val="0"/>
                        </a:spcAft>
                        <a:buClrTx/>
                        <a:buSzTx/>
                        <a:buFont typeface="Arial" panose="020B0604020202020204" pitchFamily="34" charset="0"/>
                        <a:buNone/>
                        <a:tabLst/>
                        <a:defRPr/>
                      </a:pPr>
                      <a:r>
                        <a:rPr lang="en-US" sz="1600" b="0" u="none" strike="noStrike">
                          <a:solidFill>
                            <a:srgbClr val="000000"/>
                          </a:solidFill>
                          <a:effectLst/>
                          <a:latin typeface="Calibri" panose="020F0502020204030204" pitchFamily="34" charset="0"/>
                          <a:cs typeface="Calibri" panose="020F0502020204030204" pitchFamily="34" charset="0"/>
                        </a:rPr>
                        <a:t>Congenital Rubella Syndrome MMG</a:t>
                      </a:r>
                      <a:endParaRPr lang="en-US" sz="1600" b="0" i="0" u="none" strike="noStrike">
                        <a:solidFill>
                          <a:srgbClr val="000000"/>
                        </a:solidFill>
                        <a:effectLst/>
                        <a:latin typeface="Calibri" panose="020F0502020204030204" pitchFamily="34" charset="0"/>
                        <a:cs typeface="Calibri" panose="020F0502020204030204" pitchFamily="34" charset="0"/>
                      </a:endParaRPr>
                    </a:p>
                  </a:txBody>
                  <a:tcPr marL="7144" marR="7144" marT="7144" marB="0"/>
                </a:tc>
                <a:tc>
                  <a:txBody>
                    <a:bodyPr/>
                    <a:lstStyle/>
                    <a:p>
                      <a:pPr marL="0" indent="0" algn="l" fontAlgn="b">
                        <a:buFont typeface="Arial" panose="020B0604020202020204" pitchFamily="34" charset="0"/>
                        <a:buNone/>
                      </a:pPr>
                      <a:r>
                        <a:rPr lang="en-US" sz="1600" b="0" u="none" strike="noStrike">
                          <a:solidFill>
                            <a:srgbClr val="000000"/>
                          </a:solidFill>
                          <a:effectLst/>
                          <a:latin typeface="Calibri" panose="020F0502020204030204" pitchFamily="34" charset="0"/>
                          <a:cs typeface="Calibri" panose="020F0502020204030204" pitchFamily="34" charset="0"/>
                        </a:rPr>
                        <a:t>Mumps MMG</a:t>
                      </a:r>
                      <a:endParaRPr lang="en-US" sz="1600" b="0" i="0" u="none" strike="noStrike">
                        <a:solidFill>
                          <a:srgbClr val="000000"/>
                        </a:solidFill>
                        <a:effectLst/>
                        <a:latin typeface="Calibri" panose="020F0502020204030204" pitchFamily="34" charset="0"/>
                        <a:cs typeface="Calibri" panose="020F0502020204030204" pitchFamily="34" charset="0"/>
                      </a:endParaRPr>
                    </a:p>
                  </a:txBody>
                  <a:tcPr marL="7144" marR="7144" marT="7144" marB="0"/>
                </a:tc>
                <a:extLst>
                  <a:ext uri="{0D108BD9-81ED-4DB2-BD59-A6C34878D82A}">
                    <a16:rowId xmlns:a16="http://schemas.microsoft.com/office/drawing/2014/main" val="3129570534"/>
                  </a:ext>
                </a:extLst>
              </a:tr>
              <a:tr h="235744">
                <a:tc>
                  <a:txBody>
                    <a:bodyPr/>
                    <a:lstStyle/>
                    <a:p>
                      <a:pPr marL="0" indent="0" algn="l" fontAlgn="b">
                        <a:buFont typeface="Arial" panose="020B0604020202020204" pitchFamily="34" charset="0"/>
                        <a:buNone/>
                      </a:pPr>
                      <a:r>
                        <a:rPr lang="en-US" sz="1600" b="0" u="none" strike="noStrike">
                          <a:solidFill>
                            <a:srgbClr val="000000"/>
                          </a:solidFill>
                          <a:effectLst/>
                          <a:latin typeface="Calibri" panose="020F0502020204030204" pitchFamily="34" charset="0"/>
                          <a:cs typeface="Calibri" panose="020F0502020204030204" pitchFamily="34" charset="0"/>
                        </a:rPr>
                        <a:t>Congenital Syphilis MMG</a:t>
                      </a:r>
                      <a:endParaRPr lang="en-US" sz="1600" b="0" i="0" u="none" strike="noStrike">
                        <a:solidFill>
                          <a:srgbClr val="000000"/>
                        </a:solidFill>
                        <a:effectLst/>
                        <a:latin typeface="Calibri" panose="020F0502020204030204" pitchFamily="34" charset="0"/>
                        <a:cs typeface="Calibri" panose="020F0502020204030204" pitchFamily="34" charset="0"/>
                      </a:endParaRPr>
                    </a:p>
                  </a:txBody>
                  <a:tcPr marL="7144" marR="7144" marT="7144" marB="0"/>
                </a:tc>
                <a:tc>
                  <a:txBody>
                    <a:bodyPr/>
                    <a:lstStyle/>
                    <a:p>
                      <a:pPr marL="0" indent="0" algn="l" fontAlgn="b">
                        <a:buFont typeface="Arial" panose="020B0604020202020204" pitchFamily="34" charset="0"/>
                        <a:buNone/>
                      </a:pPr>
                      <a:r>
                        <a:rPr lang="en-US" sz="1600" b="0" u="none" strike="noStrike">
                          <a:solidFill>
                            <a:srgbClr val="000000"/>
                          </a:solidFill>
                          <a:effectLst/>
                          <a:latin typeface="Calibri" panose="020F0502020204030204" pitchFamily="34" charset="0"/>
                          <a:cs typeface="Calibri" panose="020F0502020204030204" pitchFamily="34" charset="0"/>
                        </a:rPr>
                        <a:t>Pertussis MMG</a:t>
                      </a:r>
                      <a:endParaRPr lang="en-US" sz="1600" b="0" i="0" u="none" strike="noStrike">
                        <a:solidFill>
                          <a:srgbClr val="000000"/>
                        </a:solidFill>
                        <a:effectLst/>
                        <a:latin typeface="Calibri" panose="020F0502020204030204" pitchFamily="34" charset="0"/>
                        <a:cs typeface="Calibri" panose="020F0502020204030204" pitchFamily="34" charset="0"/>
                      </a:endParaRPr>
                    </a:p>
                  </a:txBody>
                  <a:tcPr marL="7144" marR="7144" marT="7144" marB="0"/>
                </a:tc>
                <a:extLst>
                  <a:ext uri="{0D108BD9-81ED-4DB2-BD59-A6C34878D82A}">
                    <a16:rowId xmlns:a16="http://schemas.microsoft.com/office/drawing/2014/main" val="2372557536"/>
                  </a:ext>
                </a:extLst>
              </a:tr>
              <a:tr h="235744">
                <a:tc>
                  <a:txBody>
                    <a:bodyPr/>
                    <a:lstStyle/>
                    <a:p>
                      <a:pPr marL="0" indent="0" algn="l" fontAlgn="b">
                        <a:buFont typeface="Arial" panose="020B0604020202020204" pitchFamily="34" charset="0"/>
                        <a:buNone/>
                      </a:pPr>
                      <a:r>
                        <a:rPr lang="en-US" sz="1600" b="0" u="none" strike="noStrike">
                          <a:solidFill>
                            <a:srgbClr val="000000"/>
                          </a:solidFill>
                          <a:effectLst/>
                          <a:latin typeface="Calibri" panose="020F0502020204030204" pitchFamily="34" charset="0"/>
                          <a:cs typeface="Calibri" panose="020F0502020204030204" pitchFamily="34" charset="0"/>
                        </a:rPr>
                        <a:t>COVID-19 MMG</a:t>
                      </a:r>
                      <a:endParaRPr lang="en-US" sz="1600" b="0" i="0" u="none" strike="noStrike">
                        <a:solidFill>
                          <a:srgbClr val="000000"/>
                        </a:solidFill>
                        <a:effectLst/>
                        <a:latin typeface="Calibri" panose="020F0502020204030204" pitchFamily="34" charset="0"/>
                        <a:cs typeface="Calibri" panose="020F0502020204030204" pitchFamily="34" charset="0"/>
                      </a:endParaRPr>
                    </a:p>
                  </a:txBody>
                  <a:tcPr marL="7144" marR="7144" marT="7144" marB="0"/>
                </a:tc>
                <a:tc>
                  <a:txBody>
                    <a:bodyPr/>
                    <a:lstStyle/>
                    <a:p>
                      <a:pPr marL="0" indent="0" algn="l" fontAlgn="b">
                        <a:buFont typeface="Arial" panose="020B0604020202020204" pitchFamily="34" charset="0"/>
                        <a:buNone/>
                      </a:pPr>
                      <a:r>
                        <a:rPr lang="en-US" sz="1600" b="0" u="none" strike="noStrike">
                          <a:solidFill>
                            <a:srgbClr val="000000"/>
                          </a:solidFill>
                          <a:effectLst/>
                          <a:latin typeface="Calibri" panose="020F0502020204030204" pitchFamily="34" charset="0"/>
                          <a:cs typeface="Calibri" panose="020F0502020204030204" pitchFamily="34" charset="0"/>
                        </a:rPr>
                        <a:t>RIBD MMG</a:t>
                      </a:r>
                      <a:endParaRPr lang="en-US" sz="1600" b="0" i="0" u="none" strike="noStrike">
                        <a:solidFill>
                          <a:srgbClr val="000000"/>
                        </a:solidFill>
                        <a:effectLst/>
                        <a:latin typeface="Calibri" panose="020F0502020204030204" pitchFamily="34" charset="0"/>
                        <a:cs typeface="Calibri" panose="020F0502020204030204" pitchFamily="34" charset="0"/>
                      </a:endParaRPr>
                    </a:p>
                  </a:txBody>
                  <a:tcPr marL="7144" marR="7144" marT="7144" marB="0"/>
                </a:tc>
                <a:extLst>
                  <a:ext uri="{0D108BD9-81ED-4DB2-BD59-A6C34878D82A}">
                    <a16:rowId xmlns:a16="http://schemas.microsoft.com/office/drawing/2014/main" val="499717828"/>
                  </a:ext>
                </a:extLst>
              </a:tr>
              <a:tr h="0">
                <a:tc>
                  <a:txBody>
                    <a:bodyPr/>
                    <a:lstStyle/>
                    <a:p>
                      <a:pPr marL="0" indent="0" algn="l" fontAlgn="b">
                        <a:buFont typeface="Arial" panose="020B0604020202020204" pitchFamily="34" charset="0"/>
                        <a:buNone/>
                      </a:pPr>
                      <a:r>
                        <a:rPr lang="en-US" sz="1600" b="0" u="none" strike="noStrike">
                          <a:solidFill>
                            <a:srgbClr val="000000"/>
                          </a:solidFill>
                          <a:effectLst/>
                          <a:latin typeface="Calibri" panose="020F0502020204030204" pitchFamily="34" charset="0"/>
                          <a:cs typeface="Calibri" panose="020F0502020204030204" pitchFamily="34" charset="0"/>
                        </a:rPr>
                        <a:t>FDD MMG</a:t>
                      </a:r>
                      <a:endParaRPr lang="en-US" sz="1600" b="0" i="0" u="none" strike="noStrike">
                        <a:solidFill>
                          <a:srgbClr val="000000"/>
                        </a:solidFill>
                        <a:effectLst/>
                        <a:latin typeface="Calibri" panose="020F0502020204030204" pitchFamily="34" charset="0"/>
                        <a:cs typeface="Calibri" panose="020F0502020204030204" pitchFamily="34" charset="0"/>
                      </a:endParaRPr>
                    </a:p>
                  </a:txBody>
                  <a:tcPr marL="7144" marR="7144" marT="7144" marB="0"/>
                </a:tc>
                <a:tc>
                  <a:txBody>
                    <a:bodyPr/>
                    <a:lstStyle/>
                    <a:p>
                      <a:pPr marL="0" indent="0" algn="l" fontAlgn="b">
                        <a:buFont typeface="Arial" panose="020B0604020202020204" pitchFamily="34" charset="0"/>
                        <a:buNone/>
                      </a:pPr>
                      <a:r>
                        <a:rPr lang="en-US" sz="1600" b="0" u="none" strike="noStrike">
                          <a:solidFill>
                            <a:srgbClr val="000000"/>
                          </a:solidFill>
                          <a:effectLst/>
                          <a:latin typeface="Calibri" panose="020F0502020204030204" pitchFamily="34" charset="0"/>
                          <a:cs typeface="Calibri" panose="020F0502020204030204" pitchFamily="34" charset="0"/>
                        </a:rPr>
                        <a:t>Rubella MMG</a:t>
                      </a:r>
                      <a:endParaRPr lang="en-US" sz="1600" b="0" i="0" u="none" strike="noStrike">
                        <a:solidFill>
                          <a:srgbClr val="000000"/>
                        </a:solidFill>
                        <a:effectLst/>
                        <a:latin typeface="Calibri" panose="020F0502020204030204" pitchFamily="34" charset="0"/>
                        <a:cs typeface="Calibri" panose="020F0502020204030204" pitchFamily="34" charset="0"/>
                      </a:endParaRPr>
                    </a:p>
                  </a:txBody>
                  <a:tcPr marL="7144" marR="7144" marT="7144" marB="0"/>
                </a:tc>
                <a:extLst>
                  <a:ext uri="{0D108BD9-81ED-4DB2-BD59-A6C34878D82A}">
                    <a16:rowId xmlns:a16="http://schemas.microsoft.com/office/drawing/2014/main" val="2726639232"/>
                  </a:ext>
                </a:extLst>
              </a:tr>
              <a:tr h="235744">
                <a:tc>
                  <a:txBody>
                    <a:bodyPr/>
                    <a:lstStyle/>
                    <a:p>
                      <a:pPr marL="0" indent="0" algn="l" fontAlgn="b">
                        <a:buFont typeface="Arial" panose="020B0604020202020204" pitchFamily="34" charset="0"/>
                        <a:buNone/>
                      </a:pPr>
                      <a:r>
                        <a:rPr lang="en-US" sz="1600" b="0" u="none" strike="noStrike">
                          <a:solidFill>
                            <a:srgbClr val="000000"/>
                          </a:solidFill>
                          <a:effectLst/>
                          <a:latin typeface="Calibri" panose="020F0502020204030204" pitchFamily="34" charset="0"/>
                          <a:cs typeface="Calibri" panose="020F0502020204030204" pitchFamily="34" charset="0"/>
                        </a:rPr>
                        <a:t>Hepatitis MMG</a:t>
                      </a:r>
                      <a:endParaRPr lang="en-US" sz="1600" b="0" i="0" u="none" strike="noStrike">
                        <a:solidFill>
                          <a:srgbClr val="000000"/>
                        </a:solidFill>
                        <a:effectLst/>
                        <a:latin typeface="Calibri" panose="020F0502020204030204" pitchFamily="34" charset="0"/>
                        <a:cs typeface="Calibri" panose="020F0502020204030204" pitchFamily="34" charset="0"/>
                      </a:endParaRPr>
                    </a:p>
                  </a:txBody>
                  <a:tcPr marL="7144" marR="7144" marT="7144" marB="0"/>
                </a:tc>
                <a:tc>
                  <a:txBody>
                    <a:bodyPr/>
                    <a:lstStyle/>
                    <a:p>
                      <a:pPr marL="0" indent="0" algn="l" fontAlgn="b">
                        <a:buFont typeface="Arial" panose="020B0604020202020204" pitchFamily="34" charset="0"/>
                        <a:buNone/>
                      </a:pPr>
                      <a:r>
                        <a:rPr lang="en-US" sz="1600" b="0" u="none" strike="noStrike">
                          <a:solidFill>
                            <a:srgbClr val="000000"/>
                          </a:solidFill>
                          <a:effectLst/>
                          <a:latin typeface="Calibri" panose="020F0502020204030204" pitchFamily="34" charset="0"/>
                          <a:cs typeface="Calibri" panose="020F0502020204030204" pitchFamily="34" charset="0"/>
                        </a:rPr>
                        <a:t>STD MMG</a:t>
                      </a:r>
                      <a:endParaRPr lang="en-US" sz="1600" b="0" i="0" u="none" strike="noStrike">
                        <a:solidFill>
                          <a:srgbClr val="000000"/>
                        </a:solidFill>
                        <a:effectLst/>
                        <a:latin typeface="Calibri" panose="020F0502020204030204" pitchFamily="34" charset="0"/>
                        <a:cs typeface="Calibri" panose="020F0502020204030204" pitchFamily="34" charset="0"/>
                      </a:endParaRPr>
                    </a:p>
                  </a:txBody>
                  <a:tcPr marL="7144" marR="7144" marT="7144" marB="0"/>
                </a:tc>
                <a:extLst>
                  <a:ext uri="{0D108BD9-81ED-4DB2-BD59-A6C34878D82A}">
                    <a16:rowId xmlns:a16="http://schemas.microsoft.com/office/drawing/2014/main" val="60063417"/>
                  </a:ext>
                </a:extLst>
              </a:tr>
              <a:tr h="235744">
                <a:tc>
                  <a:txBody>
                    <a:bodyPr/>
                    <a:lstStyle/>
                    <a:p>
                      <a:pPr marL="0" indent="0" algn="l" fontAlgn="b">
                        <a:buFont typeface="Arial" panose="020B0604020202020204" pitchFamily="34" charset="0"/>
                        <a:buNone/>
                      </a:pPr>
                      <a:r>
                        <a:rPr lang="en-US" sz="1600" b="0" u="none" strike="noStrike">
                          <a:solidFill>
                            <a:srgbClr val="000000"/>
                          </a:solidFill>
                          <a:effectLst/>
                          <a:latin typeface="Calibri" panose="020F0502020204030204" pitchFamily="34" charset="0"/>
                          <a:cs typeface="Calibri" panose="020F0502020204030204" pitchFamily="34" charset="0"/>
                        </a:rPr>
                        <a:t>Legionellosis MMG</a:t>
                      </a:r>
                      <a:endParaRPr lang="en-US" sz="1600" b="0" i="0" u="none" strike="noStrike">
                        <a:solidFill>
                          <a:srgbClr val="000000"/>
                        </a:solidFill>
                        <a:effectLst/>
                        <a:latin typeface="Calibri" panose="020F0502020204030204" pitchFamily="34" charset="0"/>
                        <a:cs typeface="Calibri" panose="020F0502020204030204" pitchFamily="34" charset="0"/>
                      </a:endParaRPr>
                    </a:p>
                  </a:txBody>
                  <a:tcPr marL="7144" marR="7144" marT="7144" marB="0"/>
                </a:tc>
                <a:tc>
                  <a:txBody>
                    <a:bodyPr/>
                    <a:lstStyle/>
                    <a:p>
                      <a:pPr marL="0" indent="0" algn="l" fontAlgn="b">
                        <a:buFont typeface="Arial" panose="020B0604020202020204" pitchFamily="34" charset="0"/>
                        <a:buNone/>
                      </a:pPr>
                      <a:r>
                        <a:rPr lang="en-US" sz="1600" b="0" u="none" strike="noStrike">
                          <a:solidFill>
                            <a:srgbClr val="000000"/>
                          </a:solidFill>
                          <a:effectLst/>
                          <a:latin typeface="Calibri" panose="020F0502020204030204" pitchFamily="34" charset="0"/>
                          <a:cs typeface="Calibri" panose="020F0502020204030204" pitchFamily="34" charset="0"/>
                        </a:rPr>
                        <a:t>Varicella MMG</a:t>
                      </a:r>
                      <a:endParaRPr lang="en-US" sz="1600" b="0" i="0" u="none" strike="noStrike">
                        <a:solidFill>
                          <a:srgbClr val="000000"/>
                        </a:solidFill>
                        <a:effectLst/>
                        <a:latin typeface="Calibri" panose="020F0502020204030204" pitchFamily="34" charset="0"/>
                        <a:cs typeface="Calibri" panose="020F0502020204030204" pitchFamily="34" charset="0"/>
                      </a:endParaRPr>
                    </a:p>
                  </a:txBody>
                  <a:tcPr marL="7144" marR="7144" marT="7144" marB="0"/>
                </a:tc>
                <a:extLst>
                  <a:ext uri="{0D108BD9-81ED-4DB2-BD59-A6C34878D82A}">
                    <a16:rowId xmlns:a16="http://schemas.microsoft.com/office/drawing/2014/main" val="2552075585"/>
                  </a:ext>
                </a:extLst>
              </a:tr>
              <a:tr h="63343">
                <a:tc>
                  <a:txBody>
                    <a:bodyPr/>
                    <a:lstStyle/>
                    <a:p>
                      <a:pPr marL="0" indent="0" algn="l" fontAlgn="b">
                        <a:buFont typeface="Arial" panose="020B0604020202020204" pitchFamily="34" charset="0"/>
                        <a:buNone/>
                      </a:pPr>
                      <a:r>
                        <a:rPr lang="en-US" sz="1600" b="0" u="none" strike="noStrike">
                          <a:solidFill>
                            <a:srgbClr val="000000"/>
                          </a:solidFill>
                          <a:effectLst/>
                          <a:latin typeface="Calibri" panose="020F0502020204030204" pitchFamily="34" charset="0"/>
                          <a:cs typeface="Calibri" panose="020F0502020204030204" pitchFamily="34" charset="0"/>
                        </a:rPr>
                        <a:t>Lyme and TBRD MMG</a:t>
                      </a:r>
                      <a:endParaRPr lang="en-US" sz="1600" b="0" i="0" u="none" strike="noStrike">
                        <a:solidFill>
                          <a:srgbClr val="000000"/>
                        </a:solidFill>
                        <a:effectLst/>
                        <a:latin typeface="Calibri" panose="020F0502020204030204" pitchFamily="34" charset="0"/>
                        <a:cs typeface="Calibri" panose="020F0502020204030204" pitchFamily="34" charset="0"/>
                      </a:endParaRPr>
                    </a:p>
                  </a:txBody>
                  <a:tcPr marL="7144" marR="7144" marT="7144" marB="0"/>
                </a:tc>
                <a:tc>
                  <a:txBody>
                    <a:bodyPr/>
                    <a:lstStyle/>
                    <a:p>
                      <a:pPr marL="171450" indent="-171450" algn="l" fontAlgn="b">
                        <a:buFont typeface="Arial" panose="020B0604020202020204" pitchFamily="34" charset="0"/>
                        <a:buChar char="•"/>
                      </a:pPr>
                      <a:endParaRPr lang="en-US" sz="1600" b="0" i="0" u="none" strike="noStrike" dirty="0">
                        <a:solidFill>
                          <a:srgbClr val="000000"/>
                        </a:solidFill>
                        <a:effectLst/>
                        <a:latin typeface="Calibri" panose="020F0502020204030204" pitchFamily="34" charset="0"/>
                        <a:cs typeface="Calibri" panose="020F0502020204030204" pitchFamily="34" charset="0"/>
                      </a:endParaRPr>
                    </a:p>
                  </a:txBody>
                  <a:tcPr marL="7144" marR="7144" marT="7144" marB="0"/>
                </a:tc>
                <a:extLst>
                  <a:ext uri="{0D108BD9-81ED-4DB2-BD59-A6C34878D82A}">
                    <a16:rowId xmlns:a16="http://schemas.microsoft.com/office/drawing/2014/main" val="4272569911"/>
                  </a:ext>
                </a:extLst>
              </a:tr>
            </a:tbl>
          </a:graphicData>
        </a:graphic>
      </p:graphicFrame>
      <p:sp>
        <p:nvSpPr>
          <p:cNvPr id="5" name="TextBox 4">
            <a:extLst>
              <a:ext uri="{FF2B5EF4-FFF2-40B4-BE49-F238E27FC236}">
                <a16:creationId xmlns:a16="http://schemas.microsoft.com/office/drawing/2014/main" id="{B8515478-DFB8-4331-557A-7D7A29F1337E}"/>
              </a:ext>
            </a:extLst>
          </p:cNvPr>
          <p:cNvSpPr txBox="1"/>
          <p:nvPr/>
        </p:nvSpPr>
        <p:spPr>
          <a:xfrm>
            <a:off x="0" y="4782589"/>
            <a:ext cx="5553636" cy="215444"/>
          </a:xfrm>
          <a:prstGeom prst="rect">
            <a:avLst/>
          </a:prstGeom>
          <a:noFill/>
        </p:spPr>
        <p:txBody>
          <a:bodyPr wrap="square" rtlCol="0">
            <a:spAutoFit/>
          </a:bodyPr>
          <a:lstStyle/>
          <a:p>
            <a:r>
              <a:rPr lang="en-US" sz="800">
                <a:solidFill>
                  <a:srgbClr val="000000"/>
                </a:solidFill>
                <a:latin typeface="Calibri" panose="020F0502020204030204" pitchFamily="34" charset="0"/>
              </a:rPr>
              <a:t>Units of Measure (version 5): https://phinvads.cdc.gov/vads/ViewValueSet.action?id=4FA84253-2863-4CFD-8FC7-54EF114FCC74</a:t>
            </a:r>
          </a:p>
        </p:txBody>
      </p:sp>
      <p:sp>
        <p:nvSpPr>
          <p:cNvPr id="7" name="TextBox 6">
            <a:extLst>
              <a:ext uri="{FF2B5EF4-FFF2-40B4-BE49-F238E27FC236}">
                <a16:creationId xmlns:a16="http://schemas.microsoft.com/office/drawing/2014/main" id="{6345E528-84F8-0D03-64FB-D1DB2BD18CEE}"/>
              </a:ext>
              <a:ext uri="{C183D7F6-B498-43B3-948B-1728B52AA6E4}">
                <adec:decorative xmlns:adec="http://schemas.microsoft.com/office/drawing/2017/decorative" val="1"/>
              </a:ext>
            </a:extLst>
          </p:cNvPr>
          <p:cNvSpPr txBox="1"/>
          <p:nvPr/>
        </p:nvSpPr>
        <p:spPr>
          <a:xfrm>
            <a:off x="8547870" y="4668064"/>
            <a:ext cx="272832" cy="300082"/>
          </a:xfrm>
          <a:prstGeom prst="rect">
            <a:avLst/>
          </a:prstGeom>
          <a:noFill/>
        </p:spPr>
        <p:txBody>
          <a:bodyPr wrap="none" lIns="91440" tIns="45720" rIns="91440" bIns="45720" rtlCol="0" anchor="t">
            <a:spAutoFit/>
          </a:bodyPr>
          <a:lstStyle/>
          <a:p>
            <a:pPr defTabSz="685800"/>
            <a:r>
              <a:rPr lang="en-US" sz="1350">
                <a:solidFill>
                  <a:srgbClr val="000000"/>
                </a:solidFill>
                <a:latin typeface="Calibri" panose="020F0502020204030204" pitchFamily="34" charset="0"/>
                <a:cs typeface="Calibri"/>
              </a:rPr>
              <a:t>4</a:t>
            </a:r>
          </a:p>
        </p:txBody>
      </p:sp>
    </p:spTree>
    <p:extLst>
      <p:ext uri="{BB962C8B-B14F-4D97-AF65-F5344CB8AC3E}">
        <p14:creationId xmlns:p14="http://schemas.microsoft.com/office/powerpoint/2010/main" val="418368350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10AB3659-D27F-2A68-0424-A92B1E6A4E15}"/>
              </a:ext>
            </a:extLst>
          </p:cNvPr>
          <p:cNvSpPr>
            <a:spLocks noGrp="1"/>
          </p:cNvSpPr>
          <p:nvPr>
            <p:ph type="title"/>
          </p:nvPr>
        </p:nvSpPr>
        <p:spPr/>
        <p:txBody>
          <a:bodyPr lIns="91440" tIns="45720" rIns="91440" bIns="45720" anchor="b" anchorCtr="0"/>
          <a:lstStyle/>
          <a:p>
            <a:pPr>
              <a:lnSpc>
                <a:spcPct val="64543"/>
              </a:lnSpc>
            </a:pPr>
            <a:r>
              <a:rPr lang="en-US"/>
              <a:t>Lock, Unlock, Submit Conditions</a:t>
            </a:r>
          </a:p>
        </p:txBody>
      </p:sp>
      <p:sp>
        <p:nvSpPr>
          <p:cNvPr id="2" name="Text Placeholder 1">
            <a:extLst>
              <a:ext uri="{FF2B5EF4-FFF2-40B4-BE49-F238E27FC236}">
                <a16:creationId xmlns:a16="http://schemas.microsoft.com/office/drawing/2014/main" id="{444F4DC8-879C-2D8A-7287-6CE05490CAA1}"/>
              </a:ext>
            </a:extLst>
          </p:cNvPr>
          <p:cNvSpPr>
            <a:spLocks noGrp="1"/>
          </p:cNvSpPr>
          <p:nvPr>
            <p:ph type="body" sz="quarter" idx="10"/>
          </p:nvPr>
        </p:nvSpPr>
        <p:spPr/>
        <p:txBody>
          <a:bodyPr/>
          <a:lstStyle/>
          <a:p>
            <a:pPr>
              <a:lnSpc>
                <a:spcPct val="100000"/>
              </a:lnSpc>
            </a:pPr>
            <a:r>
              <a:rPr lang="en-US"/>
              <a:t>First condition locked triggers “Reconciliation Started”.</a:t>
            </a:r>
            <a:endParaRPr lang="en-US">
              <a:cs typeface="Calibri" panose="020F0502020204030204" pitchFamily="34" charset="0"/>
            </a:endParaRPr>
          </a:p>
          <a:p>
            <a:pPr>
              <a:lnSpc>
                <a:spcPct val="100000"/>
              </a:lnSpc>
            </a:pPr>
            <a:r>
              <a:rPr lang="en-US"/>
              <a:t>Status bar updates with date and user that completed the task.</a:t>
            </a:r>
            <a:endParaRPr lang="en-US">
              <a:cs typeface="Calibri" panose="020F0502020204030204" pitchFamily="34" charset="0"/>
            </a:endParaRPr>
          </a:p>
          <a:p>
            <a:pPr>
              <a:lnSpc>
                <a:spcPct val="66265"/>
              </a:lnSpc>
            </a:pPr>
            <a:endParaRPr lang="en-US">
              <a:cs typeface="Calibri" panose="020F0502020204030204" pitchFamily="34" charset="0"/>
            </a:endParaRPr>
          </a:p>
        </p:txBody>
      </p:sp>
      <p:pic>
        <p:nvPicPr>
          <p:cNvPr id="4" name="Picture 3" descr="An example of a portion of the Lock Conditions screen highlighting the status bar update showing the milestone &quot;Reconciliation Started&quot; is complete.">
            <a:extLst>
              <a:ext uri="{FF2B5EF4-FFF2-40B4-BE49-F238E27FC236}">
                <a16:creationId xmlns:a16="http://schemas.microsoft.com/office/drawing/2014/main" id="{276E293A-968A-F850-1CE1-184782461CE6}"/>
              </a:ext>
            </a:extLst>
          </p:cNvPr>
          <p:cNvPicPr>
            <a:picLocks noChangeAspect="1"/>
          </p:cNvPicPr>
          <p:nvPr/>
        </p:nvPicPr>
        <p:blipFill>
          <a:blip r:embed="rId2"/>
          <a:stretch>
            <a:fillRect/>
          </a:stretch>
        </p:blipFill>
        <p:spPr>
          <a:xfrm>
            <a:off x="141377" y="2234282"/>
            <a:ext cx="8861245" cy="2274747"/>
          </a:xfrm>
          <a:prstGeom prst="rect">
            <a:avLst/>
          </a:prstGeom>
          <a:ln>
            <a:solidFill>
              <a:schemeClr val="accent6"/>
            </a:solidFill>
          </a:ln>
        </p:spPr>
      </p:pic>
      <p:sp>
        <p:nvSpPr>
          <p:cNvPr id="5" name="Rectangle 4">
            <a:extLst>
              <a:ext uri="{FF2B5EF4-FFF2-40B4-BE49-F238E27FC236}">
                <a16:creationId xmlns:a16="http://schemas.microsoft.com/office/drawing/2014/main" id="{664DE021-5A91-4636-5CA6-FFC185FB0F87}"/>
              </a:ext>
              <a:ext uri="{C183D7F6-B498-43B3-948B-1728B52AA6E4}">
                <adec:decorative xmlns:adec="http://schemas.microsoft.com/office/drawing/2017/decorative" val="1"/>
              </a:ext>
            </a:extLst>
          </p:cNvPr>
          <p:cNvSpPr/>
          <p:nvPr/>
        </p:nvSpPr>
        <p:spPr>
          <a:xfrm>
            <a:off x="259132" y="2234281"/>
            <a:ext cx="1509157" cy="549485"/>
          </a:xfrm>
          <a:prstGeom prst="rect">
            <a:avLst/>
          </a:prstGeom>
          <a:noFill/>
          <a:ln w="38100" cap="flat" cmpd="sng" algn="ctr">
            <a:solidFill>
              <a:schemeClr val="accent6"/>
            </a:solidFill>
            <a:prstDash val="solid"/>
            <a:round/>
            <a:headEnd type="none" w="med" len="med"/>
            <a:tailEnd type="none" w="med" len="med"/>
          </a:ln>
        </p:spPr>
        <p:style>
          <a:lnRef idx="0">
            <a:scrgbClr r="0" g="0" b="0"/>
          </a:lnRef>
          <a:fillRef idx="0">
            <a:scrgbClr r="0" g="0" b="0"/>
          </a:fillRef>
          <a:effectRef idx="0">
            <a:scrgbClr r="0" g="0" b="0"/>
          </a:effectRef>
          <a:fontRef idx="minor">
            <a:schemeClr val="accent6"/>
          </a:fontRef>
        </p:style>
        <p:txBody>
          <a:bodyPr rtlCol="0" anchor="ctr"/>
          <a:lstStyle/>
          <a:p>
            <a:pPr algn="ctr"/>
            <a:endParaRPr lang="en-US"/>
          </a:p>
        </p:txBody>
      </p:sp>
      <p:sp>
        <p:nvSpPr>
          <p:cNvPr id="6" name="Rectangle 5">
            <a:extLst>
              <a:ext uri="{FF2B5EF4-FFF2-40B4-BE49-F238E27FC236}">
                <a16:creationId xmlns:a16="http://schemas.microsoft.com/office/drawing/2014/main" id="{CD14AF01-65BD-A150-12EF-980664478BAB}"/>
              </a:ext>
              <a:ext uri="{C183D7F6-B498-43B3-948B-1728B52AA6E4}">
                <adec:decorative xmlns:adec="http://schemas.microsoft.com/office/drawing/2017/decorative" val="1"/>
              </a:ext>
            </a:extLst>
          </p:cNvPr>
          <p:cNvSpPr/>
          <p:nvPr/>
        </p:nvSpPr>
        <p:spPr>
          <a:xfrm>
            <a:off x="141377" y="3957302"/>
            <a:ext cx="1509157" cy="549485"/>
          </a:xfrm>
          <a:prstGeom prst="rect">
            <a:avLst/>
          </a:prstGeom>
          <a:noFill/>
          <a:ln w="38100" cap="flat" cmpd="sng" algn="ctr">
            <a:solidFill>
              <a:schemeClr val="accent6"/>
            </a:solidFill>
            <a:prstDash val="solid"/>
            <a:round/>
            <a:headEnd type="none" w="med" len="med"/>
            <a:tailEnd type="none" w="med" len="med"/>
          </a:ln>
        </p:spPr>
        <p:style>
          <a:lnRef idx="0">
            <a:scrgbClr r="0" g="0" b="0"/>
          </a:lnRef>
          <a:fillRef idx="0">
            <a:scrgbClr r="0" g="0" b="0"/>
          </a:fillRef>
          <a:effectRef idx="0">
            <a:scrgbClr r="0" g="0" b="0"/>
          </a:effectRef>
          <a:fontRef idx="minor">
            <a:schemeClr val="accent6"/>
          </a:fontRef>
        </p:style>
        <p:txBody>
          <a:bodyPr rtlCol="0" anchor="ctr"/>
          <a:lstStyle/>
          <a:p>
            <a:pPr algn="ctr"/>
            <a:endParaRPr lang="en-US"/>
          </a:p>
        </p:txBody>
      </p:sp>
      <mc:AlternateContent xmlns:mc="http://schemas.openxmlformats.org/markup-compatibility/2006" xmlns:p14="http://schemas.microsoft.com/office/powerpoint/2010/main">
        <mc:Choice Requires="p14">
          <p:contentPart p14:bwMode="auto" r:id="rId3">
            <p14:nvContentPartPr>
              <p14:cNvPr id="7" name="Ink 6">
                <a:extLst>
                  <a:ext uri="{FF2B5EF4-FFF2-40B4-BE49-F238E27FC236}">
                    <a16:creationId xmlns:a16="http://schemas.microsoft.com/office/drawing/2014/main" id="{6C7E4DD2-668F-5049-B45A-A3C7844939F1}"/>
                  </a:ext>
                  <a:ext uri="{C183D7F6-B498-43B3-948B-1728B52AA6E4}">
                    <adec:decorative xmlns:adec="http://schemas.microsoft.com/office/drawing/2017/decorative" val="1"/>
                  </a:ext>
                </a:extLst>
              </p14:cNvPr>
              <p14:cNvContentPartPr/>
              <p14:nvPr/>
            </p14:nvContentPartPr>
            <p14:xfrm>
              <a:off x="813060" y="2521006"/>
              <a:ext cx="148680" cy="360"/>
            </p14:xfrm>
          </p:contentPart>
        </mc:Choice>
        <mc:Fallback xmlns="">
          <p:pic>
            <p:nvPicPr>
              <p:cNvPr id="7" name="Ink 6">
                <a:extLst>
                  <a:ext uri="{FF2B5EF4-FFF2-40B4-BE49-F238E27FC236}">
                    <a16:creationId xmlns:a16="http://schemas.microsoft.com/office/drawing/2014/main" id="{6C7E4DD2-668F-5049-B45A-A3C7844939F1}"/>
                  </a:ext>
                  <a:ext uri="{C183D7F6-B498-43B3-948B-1728B52AA6E4}">
                    <adec:decorative xmlns:adec="http://schemas.microsoft.com/office/drawing/2017/decorative" val="1"/>
                  </a:ext>
                </a:extLst>
              </p:cNvPr>
              <p:cNvPicPr/>
              <p:nvPr/>
            </p:nvPicPr>
            <p:blipFill>
              <a:blip r:embed="rId4"/>
              <a:stretch>
                <a:fillRect/>
              </a:stretch>
            </p:blipFill>
            <p:spPr>
              <a:xfrm>
                <a:off x="776973" y="2485006"/>
                <a:ext cx="220494" cy="72000"/>
              </a:xfrm>
              <a:prstGeom prst="rect">
                <a:avLst/>
              </a:prstGeom>
            </p:spPr>
          </p:pic>
        </mc:Fallback>
      </mc:AlternateContent>
      <p:sp>
        <p:nvSpPr>
          <p:cNvPr id="9" name="TextBox 7">
            <a:extLst>
              <a:ext uri="{FF2B5EF4-FFF2-40B4-BE49-F238E27FC236}">
                <a16:creationId xmlns:a16="http://schemas.microsoft.com/office/drawing/2014/main" id="{1DBE7F8A-6587-4811-1205-7DF406E46132}"/>
              </a:ext>
            </a:extLst>
          </p:cNvPr>
          <p:cNvSpPr txBox="1"/>
          <p:nvPr/>
        </p:nvSpPr>
        <p:spPr>
          <a:xfrm>
            <a:off x="8547870" y="4668064"/>
            <a:ext cx="360996" cy="300082"/>
          </a:xfrm>
          <a:prstGeom prst="rect">
            <a:avLst/>
          </a:prstGeom>
          <a:noFill/>
        </p:spPr>
        <p:txBody>
          <a:bodyPr wrap="none" lIns="91440" tIns="45720" rIns="91440" bIns="45720" rtlCol="0" anchor="t">
            <a:spAutoFit/>
          </a:bodyPr>
          <a:lstStyle>
            <a:defPPr>
              <a:defRPr lang="en-US"/>
            </a:defPPr>
            <a:lvl1pPr algn="l" rtl="0" eaLnBrk="0" fontAlgn="base" hangingPunct="0">
              <a:spcBef>
                <a:spcPct val="0"/>
              </a:spcBef>
              <a:spcAft>
                <a:spcPct val="0"/>
              </a:spcAft>
              <a:defRPr kern="1200">
                <a:solidFill>
                  <a:schemeClr val="tx1"/>
                </a:solidFill>
                <a:latin typeface="Myriad Web Pro" panose="020B0503030403020204" pitchFamily="34" charset="0"/>
                <a:ea typeface="+mn-ea"/>
                <a:cs typeface="+mn-cs"/>
              </a:defRPr>
            </a:lvl1pPr>
            <a:lvl2pPr marL="457200" algn="l" rtl="0" eaLnBrk="0" fontAlgn="base" hangingPunct="0">
              <a:spcBef>
                <a:spcPct val="0"/>
              </a:spcBef>
              <a:spcAft>
                <a:spcPct val="0"/>
              </a:spcAft>
              <a:defRPr kern="1200">
                <a:solidFill>
                  <a:schemeClr val="tx1"/>
                </a:solidFill>
                <a:latin typeface="Myriad Web Pro" panose="020B0503030403020204" pitchFamily="34" charset="0"/>
                <a:ea typeface="+mn-ea"/>
                <a:cs typeface="+mn-cs"/>
              </a:defRPr>
            </a:lvl2pPr>
            <a:lvl3pPr marL="914400" algn="l" rtl="0" eaLnBrk="0" fontAlgn="base" hangingPunct="0">
              <a:spcBef>
                <a:spcPct val="0"/>
              </a:spcBef>
              <a:spcAft>
                <a:spcPct val="0"/>
              </a:spcAft>
              <a:defRPr kern="1200">
                <a:solidFill>
                  <a:schemeClr val="tx1"/>
                </a:solidFill>
                <a:latin typeface="Myriad Web Pro" panose="020B0503030403020204" pitchFamily="34" charset="0"/>
                <a:ea typeface="+mn-ea"/>
                <a:cs typeface="+mn-cs"/>
              </a:defRPr>
            </a:lvl3pPr>
            <a:lvl4pPr marL="1371600" algn="l" rtl="0" eaLnBrk="0" fontAlgn="base" hangingPunct="0">
              <a:spcBef>
                <a:spcPct val="0"/>
              </a:spcBef>
              <a:spcAft>
                <a:spcPct val="0"/>
              </a:spcAft>
              <a:defRPr kern="1200">
                <a:solidFill>
                  <a:schemeClr val="tx1"/>
                </a:solidFill>
                <a:latin typeface="Myriad Web Pro" panose="020B0503030403020204" pitchFamily="34" charset="0"/>
                <a:ea typeface="+mn-ea"/>
                <a:cs typeface="+mn-cs"/>
              </a:defRPr>
            </a:lvl4pPr>
            <a:lvl5pPr marL="1828800" algn="l" rtl="0" eaLnBrk="0" fontAlgn="base" hangingPunct="0">
              <a:spcBef>
                <a:spcPct val="0"/>
              </a:spcBef>
              <a:spcAft>
                <a:spcPct val="0"/>
              </a:spcAft>
              <a:defRPr kern="1200">
                <a:solidFill>
                  <a:schemeClr val="tx1"/>
                </a:solidFill>
                <a:latin typeface="Myriad Web Pro" panose="020B0503030403020204" pitchFamily="34" charset="0"/>
                <a:ea typeface="+mn-ea"/>
                <a:cs typeface="+mn-cs"/>
              </a:defRPr>
            </a:lvl5pPr>
            <a:lvl6pPr marL="2286000" algn="l" defTabSz="914400" rtl="0" eaLnBrk="1" latinLnBrk="0" hangingPunct="1">
              <a:defRPr kern="1200">
                <a:solidFill>
                  <a:schemeClr val="tx1"/>
                </a:solidFill>
                <a:latin typeface="Myriad Web Pro" panose="020B0503030403020204" pitchFamily="34" charset="0"/>
                <a:ea typeface="+mn-ea"/>
                <a:cs typeface="+mn-cs"/>
              </a:defRPr>
            </a:lvl6pPr>
            <a:lvl7pPr marL="2743200" algn="l" defTabSz="914400" rtl="0" eaLnBrk="1" latinLnBrk="0" hangingPunct="1">
              <a:defRPr kern="1200">
                <a:solidFill>
                  <a:schemeClr val="tx1"/>
                </a:solidFill>
                <a:latin typeface="Myriad Web Pro" panose="020B0503030403020204" pitchFamily="34" charset="0"/>
                <a:ea typeface="+mn-ea"/>
                <a:cs typeface="+mn-cs"/>
              </a:defRPr>
            </a:lvl7pPr>
            <a:lvl8pPr marL="3200400" algn="l" defTabSz="914400" rtl="0" eaLnBrk="1" latinLnBrk="0" hangingPunct="1">
              <a:defRPr kern="1200">
                <a:solidFill>
                  <a:schemeClr val="tx1"/>
                </a:solidFill>
                <a:latin typeface="Myriad Web Pro" panose="020B0503030403020204" pitchFamily="34" charset="0"/>
                <a:ea typeface="+mn-ea"/>
                <a:cs typeface="+mn-cs"/>
              </a:defRPr>
            </a:lvl8pPr>
            <a:lvl9pPr marL="3657600" algn="l" defTabSz="914400" rtl="0" eaLnBrk="1" latinLnBrk="0" hangingPunct="1">
              <a:defRPr kern="1200">
                <a:solidFill>
                  <a:schemeClr val="tx1"/>
                </a:solidFill>
                <a:latin typeface="Myriad Web Pro" panose="020B0503030403020204" pitchFamily="34" charset="0"/>
                <a:ea typeface="+mn-ea"/>
                <a:cs typeface="+mn-cs"/>
              </a:defRPr>
            </a:lvl9pPr>
          </a:lstStyle>
          <a:p>
            <a:pPr defTabSz="685800"/>
            <a:r>
              <a:rPr lang="en-US" sz="1350">
                <a:solidFill>
                  <a:srgbClr val="000000"/>
                </a:solidFill>
                <a:latin typeface="Calibri" panose="020F0502020204030204" pitchFamily="34" charset="0"/>
                <a:cs typeface="Calibri"/>
              </a:rPr>
              <a:t>40</a:t>
            </a:r>
          </a:p>
        </p:txBody>
      </p:sp>
    </p:spTree>
    <p:extLst>
      <p:ext uri="{BB962C8B-B14F-4D97-AF65-F5344CB8AC3E}">
        <p14:creationId xmlns:p14="http://schemas.microsoft.com/office/powerpoint/2010/main" val="74977111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4ED9307-FC12-D58B-9E60-2F9C05638AFE}"/>
              </a:ext>
            </a:extLst>
          </p:cNvPr>
          <p:cNvSpPr>
            <a:spLocks noGrp="1"/>
          </p:cNvSpPr>
          <p:nvPr>
            <p:ph type="title"/>
          </p:nvPr>
        </p:nvSpPr>
        <p:spPr/>
        <p:txBody>
          <a:bodyPr lIns="91440" tIns="45720" rIns="91440" bIns="45720" anchor="b" anchorCtr="0"/>
          <a:lstStyle/>
          <a:p>
            <a:pPr>
              <a:lnSpc>
                <a:spcPct val="64543"/>
              </a:lnSpc>
            </a:pPr>
            <a:r>
              <a:rPr lang="en-US"/>
              <a:t>Lock, Unlock, Submit Conditions</a:t>
            </a:r>
          </a:p>
        </p:txBody>
      </p:sp>
      <p:sp>
        <p:nvSpPr>
          <p:cNvPr id="2" name="Text Placeholder 1">
            <a:extLst>
              <a:ext uri="{FF2B5EF4-FFF2-40B4-BE49-F238E27FC236}">
                <a16:creationId xmlns:a16="http://schemas.microsoft.com/office/drawing/2014/main" id="{C7842FED-0FED-2E2E-7880-F57C69F00EC4}"/>
              </a:ext>
            </a:extLst>
          </p:cNvPr>
          <p:cNvSpPr>
            <a:spLocks noGrp="1"/>
          </p:cNvSpPr>
          <p:nvPr>
            <p:ph type="body" sz="quarter" idx="10"/>
          </p:nvPr>
        </p:nvSpPr>
        <p:spPr/>
        <p:txBody>
          <a:bodyPr/>
          <a:lstStyle/>
          <a:p>
            <a:pPr>
              <a:lnSpc>
                <a:spcPct val="100000"/>
              </a:lnSpc>
            </a:pPr>
            <a:r>
              <a:rPr lang="en-US"/>
              <a:t>Click the padlock icon         to unlock the condition, if case updates for that condition need to be sent.</a:t>
            </a:r>
          </a:p>
          <a:p>
            <a:pPr>
              <a:lnSpc>
                <a:spcPct val="100000"/>
              </a:lnSpc>
            </a:pPr>
            <a:r>
              <a:rPr lang="en-US"/>
              <a:t>Once updates have been verified, click the padlock icon          to re-lock.</a:t>
            </a:r>
            <a:endParaRPr lang="en-US">
              <a:cs typeface="Calibri" panose="020F0502020204030204" pitchFamily="34" charset="0"/>
            </a:endParaRPr>
          </a:p>
          <a:p>
            <a:pPr>
              <a:lnSpc>
                <a:spcPct val="66265"/>
              </a:lnSpc>
            </a:pPr>
            <a:endParaRPr lang="en-US">
              <a:cs typeface="Calibri" panose="020F0502020204030204" pitchFamily="34" charset="0"/>
            </a:endParaRPr>
          </a:p>
        </p:txBody>
      </p:sp>
      <p:pic>
        <p:nvPicPr>
          <p:cNvPr id="4" name="Picture 3" descr="A portion of the Lock Conditions screen with two locked conditions.">
            <a:extLst>
              <a:ext uri="{FF2B5EF4-FFF2-40B4-BE49-F238E27FC236}">
                <a16:creationId xmlns:a16="http://schemas.microsoft.com/office/drawing/2014/main" id="{3A59B18E-C00E-6CA1-6FB8-56D180235DE5}"/>
              </a:ext>
            </a:extLst>
          </p:cNvPr>
          <p:cNvPicPr>
            <a:picLocks noChangeAspect="1"/>
          </p:cNvPicPr>
          <p:nvPr/>
        </p:nvPicPr>
        <p:blipFill>
          <a:blip r:embed="rId2"/>
          <a:stretch>
            <a:fillRect/>
          </a:stretch>
        </p:blipFill>
        <p:spPr>
          <a:xfrm>
            <a:off x="141377" y="2547732"/>
            <a:ext cx="8861245" cy="2274747"/>
          </a:xfrm>
          <a:prstGeom prst="rect">
            <a:avLst/>
          </a:prstGeom>
          <a:ln>
            <a:solidFill>
              <a:schemeClr val="accent6"/>
            </a:solidFill>
          </a:ln>
        </p:spPr>
      </p:pic>
      <p:pic>
        <p:nvPicPr>
          <p:cNvPr id="5" name="Picture 4">
            <a:extLst>
              <a:ext uri="{FF2B5EF4-FFF2-40B4-BE49-F238E27FC236}">
                <a16:creationId xmlns:a16="http://schemas.microsoft.com/office/drawing/2014/main" id="{7475CE57-2550-E29F-9092-6377235738CF}"/>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3079376" y="1347878"/>
            <a:ext cx="457200" cy="390525"/>
          </a:xfrm>
          <a:prstGeom prst="rect">
            <a:avLst/>
          </a:prstGeom>
        </p:spPr>
      </p:pic>
      <p:pic>
        <p:nvPicPr>
          <p:cNvPr id="6" name="Picture 5">
            <a:extLst>
              <a:ext uri="{FF2B5EF4-FFF2-40B4-BE49-F238E27FC236}">
                <a16:creationId xmlns:a16="http://schemas.microsoft.com/office/drawing/2014/main" id="{1DAD54BE-3356-5DEC-89D4-CC88D43E1C42}"/>
              </a:ex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6654332" y="1962654"/>
            <a:ext cx="447675" cy="381000"/>
          </a:xfrm>
          <a:prstGeom prst="rect">
            <a:avLst/>
          </a:prstGeom>
        </p:spPr>
      </p:pic>
      <mc:AlternateContent xmlns:mc="http://schemas.openxmlformats.org/markup-compatibility/2006" xmlns:p14="http://schemas.microsoft.com/office/powerpoint/2010/main">
        <mc:Choice Requires="p14">
          <p:contentPart p14:bwMode="auto" r:id="rId5">
            <p14:nvContentPartPr>
              <p14:cNvPr id="8" name="Ink 7">
                <a:extLst>
                  <a:ext uri="{FF2B5EF4-FFF2-40B4-BE49-F238E27FC236}">
                    <a16:creationId xmlns:a16="http://schemas.microsoft.com/office/drawing/2014/main" id="{E85E443D-455B-40B8-887A-B9ECC8F04054}"/>
                  </a:ext>
                  <a:ext uri="{C183D7F6-B498-43B3-948B-1728B52AA6E4}">
                    <adec:decorative xmlns:adec="http://schemas.microsoft.com/office/drawing/2017/decorative" val="1"/>
                  </a:ext>
                </a:extLst>
              </p14:cNvPr>
              <p14:cNvContentPartPr/>
              <p14:nvPr/>
            </p14:nvContentPartPr>
            <p14:xfrm>
              <a:off x="819900" y="2830246"/>
              <a:ext cx="136080" cy="21240"/>
            </p14:xfrm>
          </p:contentPart>
        </mc:Choice>
        <mc:Fallback xmlns="">
          <p:pic>
            <p:nvPicPr>
              <p:cNvPr id="8" name="Ink 7">
                <a:extLst>
                  <a:ext uri="{FF2B5EF4-FFF2-40B4-BE49-F238E27FC236}">
                    <a16:creationId xmlns:a16="http://schemas.microsoft.com/office/drawing/2014/main" id="{E85E443D-455B-40B8-887A-B9ECC8F04054}"/>
                  </a:ext>
                  <a:ext uri="{C183D7F6-B498-43B3-948B-1728B52AA6E4}">
                    <adec:decorative xmlns:adec="http://schemas.microsoft.com/office/drawing/2017/decorative" val="1"/>
                  </a:ext>
                </a:extLst>
              </p:cNvPr>
              <p:cNvPicPr/>
              <p:nvPr/>
            </p:nvPicPr>
            <p:blipFill>
              <a:blip r:embed="rId6"/>
              <a:stretch>
                <a:fillRect/>
              </a:stretch>
            </p:blipFill>
            <p:spPr>
              <a:xfrm>
                <a:off x="783900" y="2794246"/>
                <a:ext cx="207720" cy="92880"/>
              </a:xfrm>
              <a:prstGeom prst="rect">
                <a:avLst/>
              </a:prstGeom>
            </p:spPr>
          </p:pic>
        </mc:Fallback>
      </mc:AlternateContent>
      <p:sp>
        <p:nvSpPr>
          <p:cNvPr id="9" name="TextBox 7">
            <a:extLst>
              <a:ext uri="{FF2B5EF4-FFF2-40B4-BE49-F238E27FC236}">
                <a16:creationId xmlns:a16="http://schemas.microsoft.com/office/drawing/2014/main" id="{1EE62701-9C77-9109-EDAC-2DED3197B343}"/>
              </a:ext>
            </a:extLst>
          </p:cNvPr>
          <p:cNvSpPr txBox="1"/>
          <p:nvPr/>
        </p:nvSpPr>
        <p:spPr>
          <a:xfrm>
            <a:off x="8682808" y="4826814"/>
            <a:ext cx="360996" cy="300082"/>
          </a:xfrm>
          <a:prstGeom prst="rect">
            <a:avLst/>
          </a:prstGeom>
          <a:noFill/>
        </p:spPr>
        <p:txBody>
          <a:bodyPr wrap="none" lIns="91440" tIns="45720" rIns="91440" bIns="45720" rtlCol="0" anchor="t">
            <a:spAutoFit/>
          </a:bodyPr>
          <a:lstStyle>
            <a:defPPr>
              <a:defRPr lang="en-US"/>
            </a:defPPr>
            <a:lvl1pPr algn="l" rtl="0" eaLnBrk="0" fontAlgn="base" hangingPunct="0">
              <a:spcBef>
                <a:spcPct val="0"/>
              </a:spcBef>
              <a:spcAft>
                <a:spcPct val="0"/>
              </a:spcAft>
              <a:defRPr kern="1200">
                <a:solidFill>
                  <a:schemeClr val="tx1"/>
                </a:solidFill>
                <a:latin typeface="Myriad Web Pro" panose="020B0503030403020204" pitchFamily="34" charset="0"/>
                <a:ea typeface="+mn-ea"/>
                <a:cs typeface="+mn-cs"/>
              </a:defRPr>
            </a:lvl1pPr>
            <a:lvl2pPr marL="457200" algn="l" rtl="0" eaLnBrk="0" fontAlgn="base" hangingPunct="0">
              <a:spcBef>
                <a:spcPct val="0"/>
              </a:spcBef>
              <a:spcAft>
                <a:spcPct val="0"/>
              </a:spcAft>
              <a:defRPr kern="1200">
                <a:solidFill>
                  <a:schemeClr val="tx1"/>
                </a:solidFill>
                <a:latin typeface="Myriad Web Pro" panose="020B0503030403020204" pitchFamily="34" charset="0"/>
                <a:ea typeface="+mn-ea"/>
                <a:cs typeface="+mn-cs"/>
              </a:defRPr>
            </a:lvl2pPr>
            <a:lvl3pPr marL="914400" algn="l" rtl="0" eaLnBrk="0" fontAlgn="base" hangingPunct="0">
              <a:spcBef>
                <a:spcPct val="0"/>
              </a:spcBef>
              <a:spcAft>
                <a:spcPct val="0"/>
              </a:spcAft>
              <a:defRPr kern="1200">
                <a:solidFill>
                  <a:schemeClr val="tx1"/>
                </a:solidFill>
                <a:latin typeface="Myriad Web Pro" panose="020B0503030403020204" pitchFamily="34" charset="0"/>
                <a:ea typeface="+mn-ea"/>
                <a:cs typeface="+mn-cs"/>
              </a:defRPr>
            </a:lvl3pPr>
            <a:lvl4pPr marL="1371600" algn="l" rtl="0" eaLnBrk="0" fontAlgn="base" hangingPunct="0">
              <a:spcBef>
                <a:spcPct val="0"/>
              </a:spcBef>
              <a:spcAft>
                <a:spcPct val="0"/>
              </a:spcAft>
              <a:defRPr kern="1200">
                <a:solidFill>
                  <a:schemeClr val="tx1"/>
                </a:solidFill>
                <a:latin typeface="Myriad Web Pro" panose="020B0503030403020204" pitchFamily="34" charset="0"/>
                <a:ea typeface="+mn-ea"/>
                <a:cs typeface="+mn-cs"/>
              </a:defRPr>
            </a:lvl4pPr>
            <a:lvl5pPr marL="1828800" algn="l" rtl="0" eaLnBrk="0" fontAlgn="base" hangingPunct="0">
              <a:spcBef>
                <a:spcPct val="0"/>
              </a:spcBef>
              <a:spcAft>
                <a:spcPct val="0"/>
              </a:spcAft>
              <a:defRPr kern="1200">
                <a:solidFill>
                  <a:schemeClr val="tx1"/>
                </a:solidFill>
                <a:latin typeface="Myriad Web Pro" panose="020B0503030403020204" pitchFamily="34" charset="0"/>
                <a:ea typeface="+mn-ea"/>
                <a:cs typeface="+mn-cs"/>
              </a:defRPr>
            </a:lvl5pPr>
            <a:lvl6pPr marL="2286000" algn="l" defTabSz="914400" rtl="0" eaLnBrk="1" latinLnBrk="0" hangingPunct="1">
              <a:defRPr kern="1200">
                <a:solidFill>
                  <a:schemeClr val="tx1"/>
                </a:solidFill>
                <a:latin typeface="Myriad Web Pro" panose="020B0503030403020204" pitchFamily="34" charset="0"/>
                <a:ea typeface="+mn-ea"/>
                <a:cs typeface="+mn-cs"/>
              </a:defRPr>
            </a:lvl6pPr>
            <a:lvl7pPr marL="2743200" algn="l" defTabSz="914400" rtl="0" eaLnBrk="1" latinLnBrk="0" hangingPunct="1">
              <a:defRPr kern="1200">
                <a:solidFill>
                  <a:schemeClr val="tx1"/>
                </a:solidFill>
                <a:latin typeface="Myriad Web Pro" panose="020B0503030403020204" pitchFamily="34" charset="0"/>
                <a:ea typeface="+mn-ea"/>
                <a:cs typeface="+mn-cs"/>
              </a:defRPr>
            </a:lvl7pPr>
            <a:lvl8pPr marL="3200400" algn="l" defTabSz="914400" rtl="0" eaLnBrk="1" latinLnBrk="0" hangingPunct="1">
              <a:defRPr kern="1200">
                <a:solidFill>
                  <a:schemeClr val="tx1"/>
                </a:solidFill>
                <a:latin typeface="Myriad Web Pro" panose="020B0503030403020204" pitchFamily="34" charset="0"/>
                <a:ea typeface="+mn-ea"/>
                <a:cs typeface="+mn-cs"/>
              </a:defRPr>
            </a:lvl8pPr>
            <a:lvl9pPr marL="3657600" algn="l" defTabSz="914400" rtl="0" eaLnBrk="1" latinLnBrk="0" hangingPunct="1">
              <a:defRPr kern="1200">
                <a:solidFill>
                  <a:schemeClr val="tx1"/>
                </a:solidFill>
                <a:latin typeface="Myriad Web Pro" panose="020B0503030403020204" pitchFamily="34" charset="0"/>
                <a:ea typeface="+mn-ea"/>
                <a:cs typeface="+mn-cs"/>
              </a:defRPr>
            </a:lvl9pPr>
          </a:lstStyle>
          <a:p>
            <a:pPr defTabSz="685800"/>
            <a:r>
              <a:rPr lang="en-US" sz="1350">
                <a:solidFill>
                  <a:srgbClr val="000000"/>
                </a:solidFill>
                <a:latin typeface="Calibri"/>
                <a:cs typeface="Calibri"/>
              </a:rPr>
              <a:t>41</a:t>
            </a:r>
            <a:endParaRPr lang="en-US" sz="1350">
              <a:solidFill>
                <a:srgbClr val="000000"/>
              </a:solidFill>
              <a:latin typeface="Calibri" panose="020F0502020204030204" pitchFamily="34" charset="0"/>
              <a:cs typeface="Calibri"/>
            </a:endParaRPr>
          </a:p>
        </p:txBody>
      </p:sp>
    </p:spTree>
    <p:extLst>
      <p:ext uri="{BB962C8B-B14F-4D97-AF65-F5344CB8AC3E}">
        <p14:creationId xmlns:p14="http://schemas.microsoft.com/office/powerpoint/2010/main" val="163258639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60F0873-591F-FD9A-E333-CFDA8EDBA80E}"/>
              </a:ext>
            </a:extLst>
          </p:cNvPr>
          <p:cNvSpPr>
            <a:spLocks noGrp="1"/>
          </p:cNvSpPr>
          <p:nvPr>
            <p:ph type="title"/>
          </p:nvPr>
        </p:nvSpPr>
        <p:spPr/>
        <p:txBody>
          <a:bodyPr lIns="91440" tIns="45720" rIns="91440" bIns="45720" anchor="b" anchorCtr="0"/>
          <a:lstStyle/>
          <a:p>
            <a:pPr>
              <a:lnSpc>
                <a:spcPct val="64543"/>
              </a:lnSpc>
            </a:pPr>
            <a:r>
              <a:rPr lang="en-US"/>
              <a:t>Lock, Unlock, Submit Conditions</a:t>
            </a:r>
          </a:p>
        </p:txBody>
      </p:sp>
      <p:sp>
        <p:nvSpPr>
          <p:cNvPr id="2" name="Text Placeholder 1">
            <a:extLst>
              <a:ext uri="{FF2B5EF4-FFF2-40B4-BE49-F238E27FC236}">
                <a16:creationId xmlns:a16="http://schemas.microsoft.com/office/drawing/2014/main" id="{5FE6AC47-69DC-28CB-6B06-58281AD1E7ED}"/>
              </a:ext>
            </a:extLst>
          </p:cNvPr>
          <p:cNvSpPr>
            <a:spLocks noGrp="1"/>
          </p:cNvSpPr>
          <p:nvPr>
            <p:ph type="body" sz="quarter" idx="10"/>
          </p:nvPr>
        </p:nvSpPr>
        <p:spPr>
          <a:xfrm>
            <a:off x="457200" y="1199761"/>
            <a:ext cx="8229600" cy="3132350"/>
          </a:xfrm>
        </p:spPr>
        <p:txBody>
          <a:bodyPr/>
          <a:lstStyle/>
          <a:p>
            <a:pPr>
              <a:lnSpc>
                <a:spcPct val="100000"/>
              </a:lnSpc>
            </a:pPr>
            <a:r>
              <a:rPr lang="en-US"/>
              <a:t>Locked conditions must be submitted to move forward in the process.</a:t>
            </a:r>
          </a:p>
          <a:p>
            <a:pPr>
              <a:lnSpc>
                <a:spcPct val="100000"/>
              </a:lnSpc>
            </a:pPr>
            <a:r>
              <a:rPr lang="en-US"/>
              <a:t>Click Submit Conditions to do this.</a:t>
            </a:r>
            <a:endParaRPr lang="en-US">
              <a:cs typeface="Calibri" panose="020F0502020204030204" pitchFamily="34" charset="0"/>
            </a:endParaRPr>
          </a:p>
          <a:p>
            <a:pPr>
              <a:lnSpc>
                <a:spcPct val="100000"/>
              </a:lnSpc>
            </a:pPr>
            <a:r>
              <a:rPr lang="en-US"/>
              <a:t>In this example, we are submitting after all conditions are locked, but they do not need to be submitted all at once.</a:t>
            </a:r>
            <a:endParaRPr lang="en-US">
              <a:cs typeface="Calibri" panose="020F0502020204030204" pitchFamily="34" charset="0"/>
            </a:endParaRPr>
          </a:p>
          <a:p>
            <a:pPr lvl="1">
              <a:lnSpc>
                <a:spcPct val="100000"/>
              </a:lnSpc>
            </a:pPr>
            <a:r>
              <a:rPr lang="en-US"/>
              <a:t>Example: Submitting STD conditions for STD Manager approval before other conditions are locked/ready for approval.</a:t>
            </a:r>
            <a:endParaRPr lang="en-US">
              <a:cs typeface="Calibri" panose="020F0502020204030204" pitchFamily="34" charset="0"/>
            </a:endParaRPr>
          </a:p>
          <a:p>
            <a:pPr>
              <a:lnSpc>
                <a:spcPct val="66265"/>
              </a:lnSpc>
            </a:pPr>
            <a:endParaRPr lang="en-US">
              <a:cs typeface="Calibri" panose="020F0502020204030204" pitchFamily="34" charset="0"/>
            </a:endParaRPr>
          </a:p>
        </p:txBody>
      </p:sp>
      <p:pic>
        <p:nvPicPr>
          <p:cNvPr id="6" name="Picture 5" descr="A portion of the Lock Conditions screen highlighting the Submit Conditions button.">
            <a:extLst>
              <a:ext uri="{FF2B5EF4-FFF2-40B4-BE49-F238E27FC236}">
                <a16:creationId xmlns:a16="http://schemas.microsoft.com/office/drawing/2014/main" id="{BEA7A9D8-01CA-E802-25D3-BD8F376FC821}"/>
              </a:ext>
            </a:extLst>
          </p:cNvPr>
          <p:cNvPicPr>
            <a:picLocks noChangeAspect="1"/>
          </p:cNvPicPr>
          <p:nvPr/>
        </p:nvPicPr>
        <p:blipFill rotWithShape="1">
          <a:blip r:embed="rId2"/>
          <a:srcRect l="68603"/>
          <a:stretch/>
        </p:blipFill>
        <p:spPr>
          <a:xfrm>
            <a:off x="741962" y="3204082"/>
            <a:ext cx="2870947" cy="1793375"/>
          </a:xfrm>
          <a:prstGeom prst="rect">
            <a:avLst/>
          </a:prstGeom>
          <a:ln>
            <a:solidFill>
              <a:schemeClr val="accent6"/>
            </a:solidFill>
          </a:ln>
        </p:spPr>
      </p:pic>
      <p:sp>
        <p:nvSpPr>
          <p:cNvPr id="11" name="Text Placeholder 1">
            <a:extLst>
              <a:ext uri="{FF2B5EF4-FFF2-40B4-BE49-F238E27FC236}">
                <a16:creationId xmlns:a16="http://schemas.microsoft.com/office/drawing/2014/main" id="{18976303-2C34-CB87-7236-570B51E54335}"/>
              </a:ext>
            </a:extLst>
          </p:cNvPr>
          <p:cNvSpPr txBox="1">
            <a:spLocks/>
          </p:cNvSpPr>
          <p:nvPr/>
        </p:nvSpPr>
        <p:spPr bwMode="auto">
          <a:xfrm>
            <a:off x="3953435" y="3204081"/>
            <a:ext cx="4733366" cy="9431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228600" indent="-228600" algn="l" rtl="0" eaLnBrk="0" fontAlgn="base" hangingPunct="0">
              <a:lnSpc>
                <a:spcPts val="2200"/>
              </a:lnSpc>
              <a:spcBef>
                <a:spcPct val="20000"/>
              </a:spcBef>
              <a:spcAft>
                <a:spcPct val="0"/>
              </a:spcAft>
              <a:buClr>
                <a:srgbClr val="003BC0"/>
              </a:buClr>
              <a:buFont typeface="Arial" panose="020B0604020202020204" pitchFamily="34" charset="0"/>
              <a:buChar char="•"/>
              <a:defRPr sz="2000" b="1" kern="1200">
                <a:solidFill>
                  <a:srgbClr val="1D1D1D"/>
                </a:solidFill>
                <a:latin typeface="Calibri" panose="020F0502020204030204" pitchFamily="34" charset="0"/>
                <a:ea typeface="+mn-ea"/>
                <a:cs typeface="+mn-cs"/>
              </a:defRPr>
            </a:lvl1pPr>
            <a:lvl2pPr marL="457200" indent="-169863" algn="l" rtl="0" eaLnBrk="0" fontAlgn="base" hangingPunct="0">
              <a:lnSpc>
                <a:spcPts val="2000"/>
              </a:lnSpc>
              <a:spcBef>
                <a:spcPct val="20000"/>
              </a:spcBef>
              <a:spcAft>
                <a:spcPct val="0"/>
              </a:spcAft>
              <a:buClr>
                <a:srgbClr val="005761"/>
              </a:buClr>
              <a:buFont typeface="Arial" panose="020B0604020202020204" pitchFamily="34" charset="0"/>
              <a:buChar char="-"/>
              <a:tabLst>
                <a:tab pos="400050" algn="l"/>
              </a:tabLst>
              <a:defRPr sz="1800" kern="1200">
                <a:solidFill>
                  <a:srgbClr val="1D1D1D"/>
                </a:solidFill>
                <a:latin typeface="Calibri" panose="020F0502020204030204" pitchFamily="34" charset="0"/>
                <a:ea typeface="+mn-ea"/>
                <a:cs typeface="+mn-cs"/>
              </a:defRPr>
            </a:lvl2pPr>
            <a:lvl3pPr marL="1143000" indent="-228600" algn="l" rtl="0" eaLnBrk="0" fontAlgn="base" hangingPunct="0">
              <a:lnSpc>
                <a:spcPts val="2000"/>
              </a:lnSpc>
              <a:spcBef>
                <a:spcPct val="20000"/>
              </a:spcBef>
              <a:spcAft>
                <a:spcPct val="0"/>
              </a:spcAft>
              <a:buClr>
                <a:srgbClr val="5A5A5A"/>
              </a:buClr>
              <a:buFont typeface="Arial" panose="020B0604020202020204" pitchFamily="34" charset="0"/>
              <a:buChar char="•"/>
              <a:defRPr sz="2000" kern="1200">
                <a:solidFill>
                  <a:srgbClr val="1D1D1D"/>
                </a:solidFill>
                <a:latin typeface="Calibri" panose="020F0502020204030204" pitchFamily="34" charset="0"/>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rgbClr val="1D1D1D"/>
                </a:solidFill>
                <a:latin typeface="Calibri" panose="020F0502020204030204" pitchFamily="34" charset="0"/>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rgbClr val="1D1D1D"/>
                </a:solidFill>
                <a:latin typeface="Calibri" panose="020F0502020204030204"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nSpc>
                <a:spcPct val="100000"/>
              </a:lnSpc>
            </a:pPr>
            <a:r>
              <a:rPr lang="en-US"/>
              <a:t>After all conditions have been locked and submitted, the status bar will update to show this:</a:t>
            </a:r>
            <a:endParaRPr lang="en-US">
              <a:cs typeface="Calibri" panose="020F0502020204030204" pitchFamily="34" charset="0"/>
            </a:endParaRPr>
          </a:p>
          <a:p>
            <a:pPr>
              <a:lnSpc>
                <a:spcPct val="66265"/>
              </a:lnSpc>
            </a:pPr>
            <a:endParaRPr lang="en-US">
              <a:cs typeface="Calibri" panose="020F0502020204030204" pitchFamily="34" charset="0"/>
            </a:endParaRPr>
          </a:p>
        </p:txBody>
      </p:sp>
      <p:pic>
        <p:nvPicPr>
          <p:cNvPr id="8" name="Picture 7" descr="A portion of the status bar showing the &quot;All Conditions Locked&quot; milestone complete.">
            <a:extLst>
              <a:ext uri="{FF2B5EF4-FFF2-40B4-BE49-F238E27FC236}">
                <a16:creationId xmlns:a16="http://schemas.microsoft.com/office/drawing/2014/main" id="{A267FD92-44AB-0A52-95D1-FE78DE0A585B}"/>
              </a:ext>
            </a:extLst>
          </p:cNvPr>
          <p:cNvPicPr>
            <a:picLocks noChangeAspect="1"/>
          </p:cNvPicPr>
          <p:nvPr/>
        </p:nvPicPr>
        <p:blipFill rotWithShape="1">
          <a:blip r:embed="rId3"/>
          <a:srcRect t="7450" b="10546"/>
          <a:stretch/>
        </p:blipFill>
        <p:spPr>
          <a:xfrm>
            <a:off x="3897671" y="4177762"/>
            <a:ext cx="4701771" cy="759759"/>
          </a:xfrm>
          <a:prstGeom prst="rect">
            <a:avLst/>
          </a:prstGeom>
        </p:spPr>
      </p:pic>
      <p:sp>
        <p:nvSpPr>
          <p:cNvPr id="7" name="Rectangle 6">
            <a:extLst>
              <a:ext uri="{FF2B5EF4-FFF2-40B4-BE49-F238E27FC236}">
                <a16:creationId xmlns:a16="http://schemas.microsoft.com/office/drawing/2014/main" id="{ECC1ED0F-FC7F-A58D-DB45-4BECFD8079AA}"/>
              </a:ext>
              <a:ext uri="{C183D7F6-B498-43B3-948B-1728B52AA6E4}">
                <adec:decorative xmlns:adec="http://schemas.microsoft.com/office/drawing/2017/decorative" val="1"/>
              </a:ext>
            </a:extLst>
          </p:cNvPr>
          <p:cNvSpPr/>
          <p:nvPr/>
        </p:nvSpPr>
        <p:spPr>
          <a:xfrm>
            <a:off x="820176" y="3204082"/>
            <a:ext cx="907771" cy="221876"/>
          </a:xfrm>
          <a:prstGeom prst="rect">
            <a:avLst/>
          </a:prstGeom>
          <a:noFill/>
          <a:ln w="38100" cap="flat" cmpd="sng" algn="ctr">
            <a:solidFill>
              <a:schemeClr val="accent6"/>
            </a:solidFill>
            <a:prstDash val="solid"/>
            <a:round/>
            <a:headEnd type="none" w="med" len="med"/>
            <a:tailEnd type="none" w="med" len="med"/>
          </a:ln>
        </p:spPr>
        <p:style>
          <a:lnRef idx="0">
            <a:scrgbClr r="0" g="0" b="0"/>
          </a:lnRef>
          <a:fillRef idx="0">
            <a:scrgbClr r="0" g="0" b="0"/>
          </a:fillRef>
          <a:effectRef idx="0">
            <a:scrgbClr r="0" g="0" b="0"/>
          </a:effectRef>
          <a:fontRef idx="minor">
            <a:schemeClr val="accent6"/>
          </a:fontRef>
        </p:style>
        <p:txBody>
          <a:bodyPr rtlCol="0" anchor="ctr"/>
          <a:lstStyle/>
          <a:p>
            <a:pPr algn="ctr"/>
            <a:endParaRPr lang="en-US"/>
          </a:p>
        </p:txBody>
      </p:sp>
      <mc:AlternateContent xmlns:mc="http://schemas.openxmlformats.org/markup-compatibility/2006" xmlns:p14="http://schemas.microsoft.com/office/powerpoint/2010/main">
        <mc:Choice Requires="p14">
          <p:contentPart p14:bwMode="auto" r:id="rId4">
            <p14:nvContentPartPr>
              <p14:cNvPr id="12" name="Ink 11">
                <a:extLst>
                  <a:ext uri="{FF2B5EF4-FFF2-40B4-BE49-F238E27FC236}">
                    <a16:creationId xmlns:a16="http://schemas.microsoft.com/office/drawing/2014/main" id="{51AC6483-C56A-44CE-2D20-44071FEDB538}"/>
                  </a:ext>
                  <a:ext uri="{C183D7F6-B498-43B3-948B-1728B52AA6E4}">
                    <adec:decorative xmlns:adec="http://schemas.microsoft.com/office/drawing/2017/decorative" val="1"/>
                  </a:ext>
                </a:extLst>
              </p14:cNvPr>
              <p14:cNvContentPartPr/>
              <p14:nvPr/>
            </p14:nvContentPartPr>
            <p14:xfrm>
              <a:off x="4766580" y="4571566"/>
              <a:ext cx="262440" cy="14040"/>
            </p14:xfrm>
          </p:contentPart>
        </mc:Choice>
        <mc:Fallback xmlns="">
          <p:pic>
            <p:nvPicPr>
              <p:cNvPr id="12" name="Ink 11">
                <a:extLst>
                  <a:ext uri="{FF2B5EF4-FFF2-40B4-BE49-F238E27FC236}">
                    <a16:creationId xmlns:a16="http://schemas.microsoft.com/office/drawing/2014/main" id="{51AC6483-C56A-44CE-2D20-44071FEDB538}"/>
                  </a:ext>
                  <a:ext uri="{C183D7F6-B498-43B3-948B-1728B52AA6E4}">
                    <adec:decorative xmlns:adec="http://schemas.microsoft.com/office/drawing/2017/decorative" val="1"/>
                  </a:ext>
                </a:extLst>
              </p:cNvPr>
              <p:cNvPicPr/>
              <p:nvPr/>
            </p:nvPicPr>
            <p:blipFill>
              <a:blip r:embed="rId5"/>
              <a:stretch>
                <a:fillRect/>
              </a:stretch>
            </p:blipFill>
            <p:spPr>
              <a:xfrm>
                <a:off x="4730580" y="4536466"/>
                <a:ext cx="334080" cy="83889"/>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13" name="Ink 12">
                <a:extLst>
                  <a:ext uri="{FF2B5EF4-FFF2-40B4-BE49-F238E27FC236}">
                    <a16:creationId xmlns:a16="http://schemas.microsoft.com/office/drawing/2014/main" id="{13008DD4-4C6C-6845-E38D-EAF55E362F35}"/>
                  </a:ext>
                  <a:ext uri="{C183D7F6-B498-43B3-948B-1728B52AA6E4}">
                    <adec:decorative xmlns:adec="http://schemas.microsoft.com/office/drawing/2017/decorative" val="1"/>
                  </a:ext>
                </a:extLst>
              </p14:cNvPr>
              <p14:cNvContentPartPr/>
              <p14:nvPr/>
            </p14:nvContentPartPr>
            <p14:xfrm>
              <a:off x="4759740" y="4630606"/>
              <a:ext cx="309960" cy="8640"/>
            </p14:xfrm>
          </p:contentPart>
        </mc:Choice>
        <mc:Fallback xmlns="">
          <p:pic>
            <p:nvPicPr>
              <p:cNvPr id="13" name="Ink 12">
                <a:extLst>
                  <a:ext uri="{FF2B5EF4-FFF2-40B4-BE49-F238E27FC236}">
                    <a16:creationId xmlns:a16="http://schemas.microsoft.com/office/drawing/2014/main" id="{13008DD4-4C6C-6845-E38D-EAF55E362F35}"/>
                  </a:ext>
                  <a:ext uri="{C183D7F6-B498-43B3-948B-1728B52AA6E4}">
                    <adec:decorative xmlns:adec="http://schemas.microsoft.com/office/drawing/2017/decorative" val="1"/>
                  </a:ext>
                </a:extLst>
              </p:cNvPr>
              <p:cNvPicPr/>
              <p:nvPr/>
            </p:nvPicPr>
            <p:blipFill>
              <a:blip r:embed="rId7"/>
              <a:stretch>
                <a:fillRect/>
              </a:stretch>
            </p:blipFill>
            <p:spPr>
              <a:xfrm>
                <a:off x="4723740" y="4594606"/>
                <a:ext cx="381600" cy="80280"/>
              </a:xfrm>
              <a:prstGeom prst="rect">
                <a:avLst/>
              </a:prstGeom>
            </p:spPr>
          </p:pic>
        </mc:Fallback>
      </mc:AlternateContent>
      <p:sp>
        <p:nvSpPr>
          <p:cNvPr id="5" name="TextBox 7">
            <a:extLst>
              <a:ext uri="{FF2B5EF4-FFF2-40B4-BE49-F238E27FC236}">
                <a16:creationId xmlns:a16="http://schemas.microsoft.com/office/drawing/2014/main" id="{B5415E57-C42D-6D12-811A-69F9E9C7DD4E}"/>
              </a:ext>
            </a:extLst>
          </p:cNvPr>
          <p:cNvSpPr txBox="1"/>
          <p:nvPr/>
        </p:nvSpPr>
        <p:spPr>
          <a:xfrm>
            <a:off x="8547870" y="4668064"/>
            <a:ext cx="360996" cy="300082"/>
          </a:xfrm>
          <a:prstGeom prst="rect">
            <a:avLst/>
          </a:prstGeom>
          <a:noFill/>
        </p:spPr>
        <p:txBody>
          <a:bodyPr wrap="none" lIns="91440" tIns="45720" rIns="91440" bIns="45720" rtlCol="0" anchor="t">
            <a:spAutoFit/>
          </a:bodyPr>
          <a:lstStyle>
            <a:defPPr>
              <a:defRPr lang="en-US"/>
            </a:defPPr>
            <a:lvl1pPr algn="l" rtl="0" eaLnBrk="0" fontAlgn="base" hangingPunct="0">
              <a:spcBef>
                <a:spcPct val="0"/>
              </a:spcBef>
              <a:spcAft>
                <a:spcPct val="0"/>
              </a:spcAft>
              <a:defRPr kern="1200">
                <a:solidFill>
                  <a:schemeClr val="tx1"/>
                </a:solidFill>
                <a:latin typeface="Myriad Web Pro" panose="020B0503030403020204" pitchFamily="34" charset="0"/>
                <a:ea typeface="+mn-ea"/>
                <a:cs typeface="+mn-cs"/>
              </a:defRPr>
            </a:lvl1pPr>
            <a:lvl2pPr marL="457200" algn="l" rtl="0" eaLnBrk="0" fontAlgn="base" hangingPunct="0">
              <a:spcBef>
                <a:spcPct val="0"/>
              </a:spcBef>
              <a:spcAft>
                <a:spcPct val="0"/>
              </a:spcAft>
              <a:defRPr kern="1200">
                <a:solidFill>
                  <a:schemeClr val="tx1"/>
                </a:solidFill>
                <a:latin typeface="Myriad Web Pro" panose="020B0503030403020204" pitchFamily="34" charset="0"/>
                <a:ea typeface="+mn-ea"/>
                <a:cs typeface="+mn-cs"/>
              </a:defRPr>
            </a:lvl2pPr>
            <a:lvl3pPr marL="914400" algn="l" rtl="0" eaLnBrk="0" fontAlgn="base" hangingPunct="0">
              <a:spcBef>
                <a:spcPct val="0"/>
              </a:spcBef>
              <a:spcAft>
                <a:spcPct val="0"/>
              </a:spcAft>
              <a:defRPr kern="1200">
                <a:solidFill>
                  <a:schemeClr val="tx1"/>
                </a:solidFill>
                <a:latin typeface="Myriad Web Pro" panose="020B0503030403020204" pitchFamily="34" charset="0"/>
                <a:ea typeface="+mn-ea"/>
                <a:cs typeface="+mn-cs"/>
              </a:defRPr>
            </a:lvl3pPr>
            <a:lvl4pPr marL="1371600" algn="l" rtl="0" eaLnBrk="0" fontAlgn="base" hangingPunct="0">
              <a:spcBef>
                <a:spcPct val="0"/>
              </a:spcBef>
              <a:spcAft>
                <a:spcPct val="0"/>
              </a:spcAft>
              <a:defRPr kern="1200">
                <a:solidFill>
                  <a:schemeClr val="tx1"/>
                </a:solidFill>
                <a:latin typeface="Myriad Web Pro" panose="020B0503030403020204" pitchFamily="34" charset="0"/>
                <a:ea typeface="+mn-ea"/>
                <a:cs typeface="+mn-cs"/>
              </a:defRPr>
            </a:lvl4pPr>
            <a:lvl5pPr marL="1828800" algn="l" rtl="0" eaLnBrk="0" fontAlgn="base" hangingPunct="0">
              <a:spcBef>
                <a:spcPct val="0"/>
              </a:spcBef>
              <a:spcAft>
                <a:spcPct val="0"/>
              </a:spcAft>
              <a:defRPr kern="1200">
                <a:solidFill>
                  <a:schemeClr val="tx1"/>
                </a:solidFill>
                <a:latin typeface="Myriad Web Pro" panose="020B0503030403020204" pitchFamily="34" charset="0"/>
                <a:ea typeface="+mn-ea"/>
                <a:cs typeface="+mn-cs"/>
              </a:defRPr>
            </a:lvl5pPr>
            <a:lvl6pPr marL="2286000" algn="l" defTabSz="914400" rtl="0" eaLnBrk="1" latinLnBrk="0" hangingPunct="1">
              <a:defRPr kern="1200">
                <a:solidFill>
                  <a:schemeClr val="tx1"/>
                </a:solidFill>
                <a:latin typeface="Myriad Web Pro" panose="020B0503030403020204" pitchFamily="34" charset="0"/>
                <a:ea typeface="+mn-ea"/>
                <a:cs typeface="+mn-cs"/>
              </a:defRPr>
            </a:lvl6pPr>
            <a:lvl7pPr marL="2743200" algn="l" defTabSz="914400" rtl="0" eaLnBrk="1" latinLnBrk="0" hangingPunct="1">
              <a:defRPr kern="1200">
                <a:solidFill>
                  <a:schemeClr val="tx1"/>
                </a:solidFill>
                <a:latin typeface="Myriad Web Pro" panose="020B0503030403020204" pitchFamily="34" charset="0"/>
                <a:ea typeface="+mn-ea"/>
                <a:cs typeface="+mn-cs"/>
              </a:defRPr>
            </a:lvl7pPr>
            <a:lvl8pPr marL="3200400" algn="l" defTabSz="914400" rtl="0" eaLnBrk="1" latinLnBrk="0" hangingPunct="1">
              <a:defRPr kern="1200">
                <a:solidFill>
                  <a:schemeClr val="tx1"/>
                </a:solidFill>
                <a:latin typeface="Myriad Web Pro" panose="020B0503030403020204" pitchFamily="34" charset="0"/>
                <a:ea typeface="+mn-ea"/>
                <a:cs typeface="+mn-cs"/>
              </a:defRPr>
            </a:lvl8pPr>
            <a:lvl9pPr marL="3657600" algn="l" defTabSz="914400" rtl="0" eaLnBrk="1" latinLnBrk="0" hangingPunct="1">
              <a:defRPr kern="1200">
                <a:solidFill>
                  <a:schemeClr val="tx1"/>
                </a:solidFill>
                <a:latin typeface="Myriad Web Pro" panose="020B0503030403020204" pitchFamily="34" charset="0"/>
                <a:ea typeface="+mn-ea"/>
                <a:cs typeface="+mn-cs"/>
              </a:defRPr>
            </a:lvl9pPr>
          </a:lstStyle>
          <a:p>
            <a:pPr defTabSz="685800"/>
            <a:r>
              <a:rPr lang="en-US" sz="1350">
                <a:solidFill>
                  <a:srgbClr val="000000"/>
                </a:solidFill>
                <a:latin typeface="Calibri" panose="020F0502020204030204" pitchFamily="34" charset="0"/>
                <a:cs typeface="Calibri"/>
              </a:rPr>
              <a:t>42</a:t>
            </a:r>
          </a:p>
        </p:txBody>
      </p:sp>
    </p:spTree>
    <p:extLst>
      <p:ext uri="{BB962C8B-B14F-4D97-AF65-F5344CB8AC3E}">
        <p14:creationId xmlns:p14="http://schemas.microsoft.com/office/powerpoint/2010/main" val="23544263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D1FA498A-5351-26AE-9455-AE41C080290E}"/>
              </a:ext>
            </a:extLst>
          </p:cNvPr>
          <p:cNvSpPr>
            <a:spLocks noGrp="1"/>
          </p:cNvSpPr>
          <p:nvPr>
            <p:ph type="title"/>
          </p:nvPr>
        </p:nvSpPr>
        <p:spPr/>
        <p:txBody>
          <a:bodyPr lIns="91440" tIns="45720" rIns="91440" bIns="45720" anchor="b" anchorCtr="0"/>
          <a:lstStyle/>
          <a:p>
            <a:pPr>
              <a:lnSpc>
                <a:spcPct val="64543"/>
              </a:lnSpc>
            </a:pPr>
            <a:r>
              <a:rPr lang="en-US"/>
              <a:t>Approval: STD Manager</a:t>
            </a:r>
          </a:p>
        </p:txBody>
      </p:sp>
      <p:sp>
        <p:nvSpPr>
          <p:cNvPr id="2" name="Text Placeholder 1">
            <a:extLst>
              <a:ext uri="{FF2B5EF4-FFF2-40B4-BE49-F238E27FC236}">
                <a16:creationId xmlns:a16="http://schemas.microsoft.com/office/drawing/2014/main" id="{1A65ED26-D859-DA8D-F8DC-FEA40B03E992}"/>
              </a:ext>
            </a:extLst>
          </p:cNvPr>
          <p:cNvSpPr>
            <a:spLocks noGrp="1"/>
          </p:cNvSpPr>
          <p:nvPr>
            <p:ph type="body" sz="quarter" idx="10"/>
          </p:nvPr>
        </p:nvSpPr>
        <p:spPr>
          <a:xfrm>
            <a:off x="457200" y="1260330"/>
            <a:ext cx="8229600" cy="3132350"/>
          </a:xfrm>
        </p:spPr>
        <p:txBody>
          <a:bodyPr/>
          <a:lstStyle/>
          <a:p>
            <a:pPr>
              <a:lnSpc>
                <a:spcPct val="100000"/>
              </a:lnSpc>
            </a:pPr>
            <a:r>
              <a:rPr lang="en-US"/>
              <a:t>All STD conditions must be approved by the STD Manager before they can be approved by the State/Territorial Epidemiologist.</a:t>
            </a:r>
            <a:endParaRPr lang="en-US">
              <a:cs typeface="Calibri" panose="020F0502020204030204" pitchFamily="34" charset="0"/>
            </a:endParaRPr>
          </a:p>
          <a:p>
            <a:pPr>
              <a:lnSpc>
                <a:spcPct val="100000"/>
              </a:lnSpc>
            </a:pPr>
            <a:r>
              <a:rPr lang="en-US"/>
              <a:t>The STD Manager will get an email alert when all STDs have been locked/submitted.</a:t>
            </a:r>
            <a:endParaRPr lang="en-US">
              <a:cs typeface="Calibri" panose="020F0502020204030204" pitchFamily="34" charset="0"/>
            </a:endParaRPr>
          </a:p>
          <a:p>
            <a:pPr>
              <a:lnSpc>
                <a:spcPct val="100000"/>
              </a:lnSpc>
            </a:pPr>
            <a:r>
              <a:rPr lang="en-US"/>
              <a:t>The STD Final Report provides a quick reference of STD </a:t>
            </a:r>
            <a:br>
              <a:rPr lang="en-US"/>
            </a:br>
            <a:r>
              <a:rPr lang="en-US"/>
              <a:t>condition counts for the STD Manager.</a:t>
            </a:r>
            <a:endParaRPr lang="en-US">
              <a:cs typeface="Calibri" panose="020F0502020204030204" pitchFamily="34" charset="0"/>
            </a:endParaRPr>
          </a:p>
        </p:txBody>
      </p:sp>
      <p:pic>
        <p:nvPicPr>
          <p:cNvPr id="4" name="Picture 3" descr="The Lock section of the reconciliation landing page highlighting the addition of the STD Final Report.">
            <a:extLst>
              <a:ext uri="{FF2B5EF4-FFF2-40B4-BE49-F238E27FC236}">
                <a16:creationId xmlns:a16="http://schemas.microsoft.com/office/drawing/2014/main" id="{5EDC3CA7-3847-F623-0832-F96525B9A588}"/>
              </a:ext>
            </a:extLst>
          </p:cNvPr>
          <p:cNvPicPr>
            <a:picLocks noChangeAspect="1"/>
          </p:cNvPicPr>
          <p:nvPr/>
        </p:nvPicPr>
        <p:blipFill>
          <a:blip r:embed="rId2"/>
          <a:stretch>
            <a:fillRect/>
          </a:stretch>
        </p:blipFill>
        <p:spPr>
          <a:xfrm>
            <a:off x="6627222" y="2299620"/>
            <a:ext cx="2341827" cy="2733151"/>
          </a:xfrm>
          <a:prstGeom prst="rect">
            <a:avLst/>
          </a:prstGeom>
        </p:spPr>
      </p:pic>
      <p:pic>
        <p:nvPicPr>
          <p:cNvPr id="5" name="Picture 4" descr="Example of an STD Final Report for a jurisdiction.">
            <a:extLst>
              <a:ext uri="{FF2B5EF4-FFF2-40B4-BE49-F238E27FC236}">
                <a16:creationId xmlns:a16="http://schemas.microsoft.com/office/drawing/2014/main" id="{3323098A-E321-A405-A2B3-1E6257532C71}"/>
              </a:ext>
            </a:extLst>
          </p:cNvPr>
          <p:cNvPicPr>
            <a:picLocks noChangeAspect="1"/>
          </p:cNvPicPr>
          <p:nvPr/>
        </p:nvPicPr>
        <p:blipFill>
          <a:blip r:embed="rId3"/>
          <a:stretch>
            <a:fillRect/>
          </a:stretch>
        </p:blipFill>
        <p:spPr>
          <a:xfrm>
            <a:off x="1433555" y="3265964"/>
            <a:ext cx="4071497" cy="1742578"/>
          </a:xfrm>
          <a:prstGeom prst="rect">
            <a:avLst/>
          </a:prstGeom>
          <a:ln>
            <a:solidFill>
              <a:schemeClr val="accent6"/>
            </a:solidFill>
          </a:ln>
        </p:spPr>
      </p:pic>
      <p:sp>
        <p:nvSpPr>
          <p:cNvPr id="6" name="Rectangle 5">
            <a:extLst>
              <a:ext uri="{FF2B5EF4-FFF2-40B4-BE49-F238E27FC236}">
                <a16:creationId xmlns:a16="http://schemas.microsoft.com/office/drawing/2014/main" id="{7A87FED2-BFE7-E28E-878D-7DB3B0F10A1E}"/>
              </a:ext>
              <a:ext uri="{C183D7F6-B498-43B3-948B-1728B52AA6E4}">
                <adec:decorative xmlns:adec="http://schemas.microsoft.com/office/drawing/2017/decorative" val="1"/>
              </a:ext>
            </a:extLst>
          </p:cNvPr>
          <p:cNvSpPr/>
          <p:nvPr/>
        </p:nvSpPr>
        <p:spPr>
          <a:xfrm>
            <a:off x="6748629" y="3756544"/>
            <a:ext cx="2111189" cy="221876"/>
          </a:xfrm>
          <a:prstGeom prst="rect">
            <a:avLst/>
          </a:prstGeom>
          <a:noFill/>
          <a:ln w="38100" cap="flat" cmpd="sng" algn="ctr">
            <a:solidFill>
              <a:schemeClr val="accent6"/>
            </a:solidFill>
            <a:prstDash val="solid"/>
            <a:round/>
            <a:headEnd type="none" w="med" len="med"/>
            <a:tailEnd type="none" w="med" len="med"/>
          </a:ln>
        </p:spPr>
        <p:style>
          <a:lnRef idx="0">
            <a:scrgbClr r="0" g="0" b="0"/>
          </a:lnRef>
          <a:fillRef idx="0">
            <a:scrgbClr r="0" g="0" b="0"/>
          </a:fillRef>
          <a:effectRef idx="0">
            <a:scrgbClr r="0" g="0" b="0"/>
          </a:effectRef>
          <a:fontRef idx="minor">
            <a:schemeClr val="accent6"/>
          </a:fontRef>
        </p:style>
        <p:txBody>
          <a:bodyPr rtlCol="0" anchor="ctr"/>
          <a:lstStyle/>
          <a:p>
            <a:pPr algn="ctr"/>
            <a:endParaRPr lang="en-US"/>
          </a:p>
        </p:txBody>
      </p:sp>
      <p:sp>
        <p:nvSpPr>
          <p:cNvPr id="8" name="TextBox 7">
            <a:extLst>
              <a:ext uri="{FF2B5EF4-FFF2-40B4-BE49-F238E27FC236}">
                <a16:creationId xmlns:a16="http://schemas.microsoft.com/office/drawing/2014/main" id="{0EF2B204-6CB2-D16C-D831-5EC3F1D26E88}"/>
              </a:ext>
              <a:ext uri="{C183D7F6-B498-43B3-948B-1728B52AA6E4}">
                <adec:decorative xmlns:adec="http://schemas.microsoft.com/office/drawing/2017/decorative" val="1"/>
              </a:ext>
            </a:extLst>
          </p:cNvPr>
          <p:cNvSpPr txBox="1"/>
          <p:nvPr/>
        </p:nvSpPr>
        <p:spPr>
          <a:xfrm>
            <a:off x="8547870" y="4668064"/>
            <a:ext cx="360996" cy="300082"/>
          </a:xfrm>
          <a:prstGeom prst="rect">
            <a:avLst/>
          </a:prstGeom>
          <a:noFill/>
        </p:spPr>
        <p:txBody>
          <a:bodyPr wrap="none" lIns="91440" tIns="45720" rIns="91440" bIns="45720" rtlCol="0" anchor="t">
            <a:spAutoFit/>
          </a:bodyPr>
          <a:lstStyle>
            <a:defPPr>
              <a:defRPr lang="en-US"/>
            </a:defPPr>
            <a:lvl1pPr algn="l" rtl="0" eaLnBrk="0" fontAlgn="base" hangingPunct="0">
              <a:spcBef>
                <a:spcPct val="0"/>
              </a:spcBef>
              <a:spcAft>
                <a:spcPct val="0"/>
              </a:spcAft>
              <a:defRPr kern="1200">
                <a:solidFill>
                  <a:schemeClr val="tx1"/>
                </a:solidFill>
                <a:latin typeface="Myriad Web Pro" panose="020B0503030403020204" pitchFamily="34" charset="0"/>
                <a:ea typeface="+mn-ea"/>
                <a:cs typeface="+mn-cs"/>
              </a:defRPr>
            </a:lvl1pPr>
            <a:lvl2pPr marL="457200" algn="l" rtl="0" eaLnBrk="0" fontAlgn="base" hangingPunct="0">
              <a:spcBef>
                <a:spcPct val="0"/>
              </a:spcBef>
              <a:spcAft>
                <a:spcPct val="0"/>
              </a:spcAft>
              <a:defRPr kern="1200">
                <a:solidFill>
                  <a:schemeClr val="tx1"/>
                </a:solidFill>
                <a:latin typeface="Myriad Web Pro" panose="020B0503030403020204" pitchFamily="34" charset="0"/>
                <a:ea typeface="+mn-ea"/>
                <a:cs typeface="+mn-cs"/>
              </a:defRPr>
            </a:lvl2pPr>
            <a:lvl3pPr marL="914400" algn="l" rtl="0" eaLnBrk="0" fontAlgn="base" hangingPunct="0">
              <a:spcBef>
                <a:spcPct val="0"/>
              </a:spcBef>
              <a:spcAft>
                <a:spcPct val="0"/>
              </a:spcAft>
              <a:defRPr kern="1200">
                <a:solidFill>
                  <a:schemeClr val="tx1"/>
                </a:solidFill>
                <a:latin typeface="Myriad Web Pro" panose="020B0503030403020204" pitchFamily="34" charset="0"/>
                <a:ea typeface="+mn-ea"/>
                <a:cs typeface="+mn-cs"/>
              </a:defRPr>
            </a:lvl3pPr>
            <a:lvl4pPr marL="1371600" algn="l" rtl="0" eaLnBrk="0" fontAlgn="base" hangingPunct="0">
              <a:spcBef>
                <a:spcPct val="0"/>
              </a:spcBef>
              <a:spcAft>
                <a:spcPct val="0"/>
              </a:spcAft>
              <a:defRPr kern="1200">
                <a:solidFill>
                  <a:schemeClr val="tx1"/>
                </a:solidFill>
                <a:latin typeface="Myriad Web Pro" panose="020B0503030403020204" pitchFamily="34" charset="0"/>
                <a:ea typeface="+mn-ea"/>
                <a:cs typeface="+mn-cs"/>
              </a:defRPr>
            </a:lvl4pPr>
            <a:lvl5pPr marL="1828800" algn="l" rtl="0" eaLnBrk="0" fontAlgn="base" hangingPunct="0">
              <a:spcBef>
                <a:spcPct val="0"/>
              </a:spcBef>
              <a:spcAft>
                <a:spcPct val="0"/>
              </a:spcAft>
              <a:defRPr kern="1200">
                <a:solidFill>
                  <a:schemeClr val="tx1"/>
                </a:solidFill>
                <a:latin typeface="Myriad Web Pro" panose="020B0503030403020204" pitchFamily="34" charset="0"/>
                <a:ea typeface="+mn-ea"/>
                <a:cs typeface="+mn-cs"/>
              </a:defRPr>
            </a:lvl5pPr>
            <a:lvl6pPr marL="2286000" algn="l" defTabSz="914400" rtl="0" eaLnBrk="1" latinLnBrk="0" hangingPunct="1">
              <a:defRPr kern="1200">
                <a:solidFill>
                  <a:schemeClr val="tx1"/>
                </a:solidFill>
                <a:latin typeface="Myriad Web Pro" panose="020B0503030403020204" pitchFamily="34" charset="0"/>
                <a:ea typeface="+mn-ea"/>
                <a:cs typeface="+mn-cs"/>
              </a:defRPr>
            </a:lvl6pPr>
            <a:lvl7pPr marL="2743200" algn="l" defTabSz="914400" rtl="0" eaLnBrk="1" latinLnBrk="0" hangingPunct="1">
              <a:defRPr kern="1200">
                <a:solidFill>
                  <a:schemeClr val="tx1"/>
                </a:solidFill>
                <a:latin typeface="Myriad Web Pro" panose="020B0503030403020204" pitchFamily="34" charset="0"/>
                <a:ea typeface="+mn-ea"/>
                <a:cs typeface="+mn-cs"/>
              </a:defRPr>
            </a:lvl7pPr>
            <a:lvl8pPr marL="3200400" algn="l" defTabSz="914400" rtl="0" eaLnBrk="1" latinLnBrk="0" hangingPunct="1">
              <a:defRPr kern="1200">
                <a:solidFill>
                  <a:schemeClr val="tx1"/>
                </a:solidFill>
                <a:latin typeface="Myriad Web Pro" panose="020B0503030403020204" pitchFamily="34" charset="0"/>
                <a:ea typeface="+mn-ea"/>
                <a:cs typeface="+mn-cs"/>
              </a:defRPr>
            </a:lvl8pPr>
            <a:lvl9pPr marL="3657600" algn="l" defTabSz="914400" rtl="0" eaLnBrk="1" latinLnBrk="0" hangingPunct="1">
              <a:defRPr kern="1200">
                <a:solidFill>
                  <a:schemeClr val="tx1"/>
                </a:solidFill>
                <a:latin typeface="Myriad Web Pro" panose="020B0503030403020204" pitchFamily="34" charset="0"/>
                <a:ea typeface="+mn-ea"/>
                <a:cs typeface="+mn-cs"/>
              </a:defRPr>
            </a:lvl9pPr>
          </a:lstStyle>
          <a:p>
            <a:pPr defTabSz="685800"/>
            <a:r>
              <a:rPr lang="en-US" sz="1350">
                <a:solidFill>
                  <a:srgbClr val="000000"/>
                </a:solidFill>
                <a:latin typeface="Calibri"/>
                <a:cs typeface="Calibri"/>
              </a:rPr>
              <a:t>43</a:t>
            </a:r>
            <a:endParaRPr lang="en-US" sz="1350">
              <a:solidFill>
                <a:srgbClr val="000000"/>
              </a:solidFill>
              <a:latin typeface="Calibri" panose="020F0502020204030204" pitchFamily="34" charset="0"/>
              <a:cs typeface="Calibri"/>
            </a:endParaRPr>
          </a:p>
        </p:txBody>
      </p:sp>
    </p:spTree>
    <p:extLst>
      <p:ext uri="{BB962C8B-B14F-4D97-AF65-F5344CB8AC3E}">
        <p14:creationId xmlns:p14="http://schemas.microsoft.com/office/powerpoint/2010/main" val="36407966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11DD73DF-5498-0030-E724-AA44B2CA4E5F}"/>
              </a:ext>
            </a:extLst>
          </p:cNvPr>
          <p:cNvSpPr>
            <a:spLocks noGrp="1"/>
          </p:cNvSpPr>
          <p:nvPr>
            <p:ph type="title"/>
          </p:nvPr>
        </p:nvSpPr>
        <p:spPr/>
        <p:txBody>
          <a:bodyPr lIns="91440" tIns="45720" rIns="91440" bIns="45720" anchor="b" anchorCtr="0"/>
          <a:lstStyle/>
          <a:p>
            <a:pPr>
              <a:lnSpc>
                <a:spcPct val="64543"/>
              </a:lnSpc>
            </a:pPr>
            <a:r>
              <a:rPr lang="en-US"/>
              <a:t>Approval: STD Manager</a:t>
            </a:r>
          </a:p>
        </p:txBody>
      </p:sp>
      <p:sp>
        <p:nvSpPr>
          <p:cNvPr id="2" name="Text Placeholder 1">
            <a:extLst>
              <a:ext uri="{FF2B5EF4-FFF2-40B4-BE49-F238E27FC236}">
                <a16:creationId xmlns:a16="http://schemas.microsoft.com/office/drawing/2014/main" id="{D9FDB689-6DBB-B249-4424-D4DB7BB84540}"/>
              </a:ext>
            </a:extLst>
          </p:cNvPr>
          <p:cNvSpPr>
            <a:spLocks noGrp="1"/>
          </p:cNvSpPr>
          <p:nvPr>
            <p:ph type="body" sz="quarter" idx="10"/>
          </p:nvPr>
        </p:nvSpPr>
        <p:spPr>
          <a:xfrm>
            <a:off x="457200" y="1153035"/>
            <a:ext cx="8229600" cy="3132350"/>
          </a:xfrm>
        </p:spPr>
        <p:txBody>
          <a:bodyPr/>
          <a:lstStyle/>
          <a:p>
            <a:pPr>
              <a:lnSpc>
                <a:spcPct val="100000"/>
              </a:lnSpc>
            </a:pPr>
            <a:r>
              <a:rPr lang="en-US"/>
              <a:t>To approve as the STD Manager, click to the Lock Conditions screen. </a:t>
            </a:r>
            <a:endParaRPr lang="en-US">
              <a:cs typeface="Calibri" panose="020F0502020204030204" pitchFamily="34" charset="0"/>
            </a:endParaRPr>
          </a:p>
          <a:p>
            <a:pPr>
              <a:lnSpc>
                <a:spcPct val="100000"/>
              </a:lnSpc>
            </a:pPr>
            <a:r>
              <a:rPr lang="en-US"/>
              <a:t>Locked and submitted STD conditions will be shown.</a:t>
            </a:r>
            <a:endParaRPr lang="en-US">
              <a:cs typeface="Calibri" panose="020F0502020204030204" pitchFamily="34" charset="0"/>
            </a:endParaRPr>
          </a:p>
          <a:p>
            <a:pPr>
              <a:lnSpc>
                <a:spcPct val="100000"/>
              </a:lnSpc>
            </a:pPr>
            <a:r>
              <a:rPr lang="en-US"/>
              <a:t>Click Submit for Approval.</a:t>
            </a:r>
            <a:endParaRPr lang="en-US">
              <a:cs typeface="Calibri" panose="020F0502020204030204" pitchFamily="34" charset="0"/>
            </a:endParaRPr>
          </a:p>
          <a:p>
            <a:pPr>
              <a:lnSpc>
                <a:spcPct val="66265"/>
              </a:lnSpc>
            </a:pPr>
            <a:endParaRPr lang="en-US">
              <a:cs typeface="Calibri" panose="020F0502020204030204" pitchFamily="34" charset="0"/>
            </a:endParaRPr>
          </a:p>
        </p:txBody>
      </p:sp>
      <p:pic>
        <p:nvPicPr>
          <p:cNvPr id="4" name="Picture 3" descr="An example of the Lock Conditions screen with STDs ready for STD Manager approval.">
            <a:extLst>
              <a:ext uri="{FF2B5EF4-FFF2-40B4-BE49-F238E27FC236}">
                <a16:creationId xmlns:a16="http://schemas.microsoft.com/office/drawing/2014/main" id="{AC93DECD-8BA0-9146-400B-CC2E9284CE49}"/>
              </a:ext>
            </a:extLst>
          </p:cNvPr>
          <p:cNvPicPr>
            <a:picLocks noChangeAspect="1"/>
          </p:cNvPicPr>
          <p:nvPr/>
        </p:nvPicPr>
        <p:blipFill>
          <a:blip r:embed="rId2"/>
          <a:stretch>
            <a:fillRect/>
          </a:stretch>
        </p:blipFill>
        <p:spPr>
          <a:xfrm>
            <a:off x="914399" y="2278738"/>
            <a:ext cx="7587503" cy="2733529"/>
          </a:xfrm>
          <a:prstGeom prst="rect">
            <a:avLst/>
          </a:prstGeom>
          <a:ln>
            <a:solidFill>
              <a:schemeClr val="accent6"/>
            </a:solidFill>
          </a:ln>
        </p:spPr>
      </p:pic>
      <p:sp>
        <p:nvSpPr>
          <p:cNvPr id="5" name="Rectangle 4">
            <a:extLst>
              <a:ext uri="{FF2B5EF4-FFF2-40B4-BE49-F238E27FC236}">
                <a16:creationId xmlns:a16="http://schemas.microsoft.com/office/drawing/2014/main" id="{CA4642F6-B968-D30E-FA78-590877DC6D8A}"/>
              </a:ext>
              <a:ext uri="{C183D7F6-B498-43B3-948B-1728B52AA6E4}">
                <adec:decorative xmlns:adec="http://schemas.microsoft.com/office/drawing/2017/decorative" val="1"/>
              </a:ext>
            </a:extLst>
          </p:cNvPr>
          <p:cNvSpPr/>
          <p:nvPr/>
        </p:nvSpPr>
        <p:spPr>
          <a:xfrm>
            <a:off x="6239436" y="2777825"/>
            <a:ext cx="665630" cy="221876"/>
          </a:xfrm>
          <a:prstGeom prst="rect">
            <a:avLst/>
          </a:prstGeom>
          <a:noFill/>
          <a:ln w="38100" cap="flat" cmpd="sng" algn="ctr">
            <a:solidFill>
              <a:schemeClr val="accent6"/>
            </a:solidFill>
            <a:prstDash val="solid"/>
            <a:round/>
            <a:headEnd type="none" w="med" len="med"/>
            <a:tailEnd type="none" w="med" len="med"/>
          </a:ln>
        </p:spPr>
        <p:style>
          <a:lnRef idx="0">
            <a:scrgbClr r="0" g="0" b="0"/>
          </a:lnRef>
          <a:fillRef idx="0">
            <a:scrgbClr r="0" g="0" b="0"/>
          </a:fillRef>
          <a:effectRef idx="0">
            <a:scrgbClr r="0" g="0" b="0"/>
          </a:effectRef>
          <a:fontRef idx="minor">
            <a:schemeClr val="accent6"/>
          </a:fontRef>
        </p:style>
        <p:txBody>
          <a:bodyPr rtlCol="0" anchor="ctr"/>
          <a:lstStyle/>
          <a:p>
            <a:pPr algn="ctr"/>
            <a:endParaRPr lang="en-US"/>
          </a:p>
        </p:txBody>
      </p:sp>
      <p:grpSp>
        <p:nvGrpSpPr>
          <p:cNvPr id="9" name="Group 8">
            <a:extLst>
              <a:ext uri="{FF2B5EF4-FFF2-40B4-BE49-F238E27FC236}">
                <a16:creationId xmlns:a16="http://schemas.microsoft.com/office/drawing/2014/main" id="{0FF7EE17-417B-A6DF-9D1F-465559DA8E14}"/>
              </a:ext>
              <a:ext uri="{C183D7F6-B498-43B3-948B-1728B52AA6E4}">
                <adec:decorative xmlns:adec="http://schemas.microsoft.com/office/drawing/2017/decorative" val="1"/>
              </a:ext>
            </a:extLst>
          </p:cNvPr>
          <p:cNvGrpSpPr/>
          <p:nvPr/>
        </p:nvGrpSpPr>
        <p:grpSpPr>
          <a:xfrm>
            <a:off x="1512540" y="2568166"/>
            <a:ext cx="114840" cy="40680"/>
            <a:chOff x="1512540" y="2568166"/>
            <a:chExt cx="114840" cy="40680"/>
          </a:xfrm>
        </p:grpSpPr>
        <mc:AlternateContent xmlns:mc="http://schemas.openxmlformats.org/markup-compatibility/2006" xmlns:p14="http://schemas.microsoft.com/office/powerpoint/2010/main">
          <mc:Choice Requires="p14">
            <p:contentPart p14:bwMode="auto" r:id="rId3">
              <p14:nvContentPartPr>
                <p14:cNvPr id="6" name="Ink 5">
                  <a:extLst>
                    <a:ext uri="{FF2B5EF4-FFF2-40B4-BE49-F238E27FC236}">
                      <a16:creationId xmlns:a16="http://schemas.microsoft.com/office/drawing/2014/main" id="{CF703666-2CD3-8ABA-D78B-C87E5C12AA7D}"/>
                    </a:ext>
                  </a:extLst>
                </p14:cNvPr>
                <p14:cNvContentPartPr/>
                <p14:nvPr/>
              </p14:nvContentPartPr>
              <p14:xfrm>
                <a:off x="1512540" y="2568166"/>
                <a:ext cx="88200" cy="360"/>
              </p14:xfrm>
            </p:contentPart>
          </mc:Choice>
          <mc:Fallback xmlns="">
            <p:pic>
              <p:nvPicPr>
                <p:cNvPr id="6" name="Ink 5">
                  <a:extLst>
                    <a:ext uri="{FF2B5EF4-FFF2-40B4-BE49-F238E27FC236}">
                      <a16:creationId xmlns:a16="http://schemas.microsoft.com/office/drawing/2014/main" id="{CF703666-2CD3-8ABA-D78B-C87E5C12AA7D}"/>
                    </a:ext>
                  </a:extLst>
                </p:cNvPr>
                <p:cNvPicPr/>
                <p:nvPr/>
              </p:nvPicPr>
              <p:blipFill>
                <a:blip r:embed="rId4"/>
                <a:stretch>
                  <a:fillRect/>
                </a:stretch>
              </p:blipFill>
              <p:spPr>
                <a:xfrm>
                  <a:off x="1476686" y="2532166"/>
                  <a:ext cx="159549" cy="7200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7" name="Ink 6">
                  <a:extLst>
                    <a:ext uri="{FF2B5EF4-FFF2-40B4-BE49-F238E27FC236}">
                      <a16:creationId xmlns:a16="http://schemas.microsoft.com/office/drawing/2014/main" id="{FB00AF33-19C7-4AA8-367D-CE8A5658F975}"/>
                    </a:ext>
                  </a:extLst>
                </p14:cNvPr>
                <p14:cNvContentPartPr/>
                <p14:nvPr/>
              </p14:nvContentPartPr>
              <p14:xfrm>
                <a:off x="1627020" y="2608486"/>
                <a:ext cx="360" cy="360"/>
              </p14:xfrm>
            </p:contentPart>
          </mc:Choice>
          <mc:Fallback xmlns="">
            <p:pic>
              <p:nvPicPr>
                <p:cNvPr id="7" name="Ink 6">
                  <a:extLst>
                    <a:ext uri="{FF2B5EF4-FFF2-40B4-BE49-F238E27FC236}">
                      <a16:creationId xmlns:a16="http://schemas.microsoft.com/office/drawing/2014/main" id="{FB00AF33-19C7-4AA8-367D-CE8A5658F975}"/>
                    </a:ext>
                  </a:extLst>
                </p:cNvPr>
                <p:cNvPicPr/>
                <p:nvPr/>
              </p:nvPicPr>
              <p:blipFill>
                <a:blip r:embed="rId6"/>
                <a:stretch>
                  <a:fillRect/>
                </a:stretch>
              </p:blipFill>
              <p:spPr>
                <a:xfrm>
                  <a:off x="1591020" y="2572486"/>
                  <a:ext cx="72000" cy="72000"/>
                </a:xfrm>
                <a:prstGeom prst="rect">
                  <a:avLst/>
                </a:prstGeom>
              </p:spPr>
            </p:pic>
          </mc:Fallback>
        </mc:AlternateContent>
      </p:grpSp>
      <p:sp>
        <p:nvSpPr>
          <p:cNvPr id="10" name="TextBox 7">
            <a:extLst>
              <a:ext uri="{FF2B5EF4-FFF2-40B4-BE49-F238E27FC236}">
                <a16:creationId xmlns:a16="http://schemas.microsoft.com/office/drawing/2014/main" id="{5505C0AC-CF55-6273-A031-25FD81918684}"/>
              </a:ext>
            </a:extLst>
          </p:cNvPr>
          <p:cNvSpPr txBox="1"/>
          <p:nvPr/>
        </p:nvSpPr>
        <p:spPr>
          <a:xfrm>
            <a:off x="8547870" y="4668064"/>
            <a:ext cx="360996" cy="300082"/>
          </a:xfrm>
          <a:prstGeom prst="rect">
            <a:avLst/>
          </a:prstGeom>
          <a:noFill/>
        </p:spPr>
        <p:txBody>
          <a:bodyPr wrap="none" lIns="91440" tIns="45720" rIns="91440" bIns="45720" rtlCol="0" anchor="t">
            <a:spAutoFit/>
          </a:bodyPr>
          <a:lstStyle>
            <a:defPPr>
              <a:defRPr lang="en-US"/>
            </a:defPPr>
            <a:lvl1pPr algn="l" rtl="0" eaLnBrk="0" fontAlgn="base" hangingPunct="0">
              <a:spcBef>
                <a:spcPct val="0"/>
              </a:spcBef>
              <a:spcAft>
                <a:spcPct val="0"/>
              </a:spcAft>
              <a:defRPr kern="1200">
                <a:solidFill>
                  <a:schemeClr val="tx1"/>
                </a:solidFill>
                <a:latin typeface="Myriad Web Pro" panose="020B0503030403020204" pitchFamily="34" charset="0"/>
                <a:ea typeface="+mn-ea"/>
                <a:cs typeface="+mn-cs"/>
              </a:defRPr>
            </a:lvl1pPr>
            <a:lvl2pPr marL="457200" algn="l" rtl="0" eaLnBrk="0" fontAlgn="base" hangingPunct="0">
              <a:spcBef>
                <a:spcPct val="0"/>
              </a:spcBef>
              <a:spcAft>
                <a:spcPct val="0"/>
              </a:spcAft>
              <a:defRPr kern="1200">
                <a:solidFill>
                  <a:schemeClr val="tx1"/>
                </a:solidFill>
                <a:latin typeface="Myriad Web Pro" panose="020B0503030403020204" pitchFamily="34" charset="0"/>
                <a:ea typeface="+mn-ea"/>
                <a:cs typeface="+mn-cs"/>
              </a:defRPr>
            </a:lvl2pPr>
            <a:lvl3pPr marL="914400" algn="l" rtl="0" eaLnBrk="0" fontAlgn="base" hangingPunct="0">
              <a:spcBef>
                <a:spcPct val="0"/>
              </a:spcBef>
              <a:spcAft>
                <a:spcPct val="0"/>
              </a:spcAft>
              <a:defRPr kern="1200">
                <a:solidFill>
                  <a:schemeClr val="tx1"/>
                </a:solidFill>
                <a:latin typeface="Myriad Web Pro" panose="020B0503030403020204" pitchFamily="34" charset="0"/>
                <a:ea typeface="+mn-ea"/>
                <a:cs typeface="+mn-cs"/>
              </a:defRPr>
            </a:lvl3pPr>
            <a:lvl4pPr marL="1371600" algn="l" rtl="0" eaLnBrk="0" fontAlgn="base" hangingPunct="0">
              <a:spcBef>
                <a:spcPct val="0"/>
              </a:spcBef>
              <a:spcAft>
                <a:spcPct val="0"/>
              </a:spcAft>
              <a:defRPr kern="1200">
                <a:solidFill>
                  <a:schemeClr val="tx1"/>
                </a:solidFill>
                <a:latin typeface="Myriad Web Pro" panose="020B0503030403020204" pitchFamily="34" charset="0"/>
                <a:ea typeface="+mn-ea"/>
                <a:cs typeface="+mn-cs"/>
              </a:defRPr>
            </a:lvl4pPr>
            <a:lvl5pPr marL="1828800" algn="l" rtl="0" eaLnBrk="0" fontAlgn="base" hangingPunct="0">
              <a:spcBef>
                <a:spcPct val="0"/>
              </a:spcBef>
              <a:spcAft>
                <a:spcPct val="0"/>
              </a:spcAft>
              <a:defRPr kern="1200">
                <a:solidFill>
                  <a:schemeClr val="tx1"/>
                </a:solidFill>
                <a:latin typeface="Myriad Web Pro" panose="020B0503030403020204" pitchFamily="34" charset="0"/>
                <a:ea typeface="+mn-ea"/>
                <a:cs typeface="+mn-cs"/>
              </a:defRPr>
            </a:lvl5pPr>
            <a:lvl6pPr marL="2286000" algn="l" defTabSz="914400" rtl="0" eaLnBrk="1" latinLnBrk="0" hangingPunct="1">
              <a:defRPr kern="1200">
                <a:solidFill>
                  <a:schemeClr val="tx1"/>
                </a:solidFill>
                <a:latin typeface="Myriad Web Pro" panose="020B0503030403020204" pitchFamily="34" charset="0"/>
                <a:ea typeface="+mn-ea"/>
                <a:cs typeface="+mn-cs"/>
              </a:defRPr>
            </a:lvl6pPr>
            <a:lvl7pPr marL="2743200" algn="l" defTabSz="914400" rtl="0" eaLnBrk="1" latinLnBrk="0" hangingPunct="1">
              <a:defRPr kern="1200">
                <a:solidFill>
                  <a:schemeClr val="tx1"/>
                </a:solidFill>
                <a:latin typeface="Myriad Web Pro" panose="020B0503030403020204" pitchFamily="34" charset="0"/>
                <a:ea typeface="+mn-ea"/>
                <a:cs typeface="+mn-cs"/>
              </a:defRPr>
            </a:lvl7pPr>
            <a:lvl8pPr marL="3200400" algn="l" defTabSz="914400" rtl="0" eaLnBrk="1" latinLnBrk="0" hangingPunct="1">
              <a:defRPr kern="1200">
                <a:solidFill>
                  <a:schemeClr val="tx1"/>
                </a:solidFill>
                <a:latin typeface="Myriad Web Pro" panose="020B0503030403020204" pitchFamily="34" charset="0"/>
                <a:ea typeface="+mn-ea"/>
                <a:cs typeface="+mn-cs"/>
              </a:defRPr>
            </a:lvl8pPr>
            <a:lvl9pPr marL="3657600" algn="l" defTabSz="914400" rtl="0" eaLnBrk="1" latinLnBrk="0" hangingPunct="1">
              <a:defRPr kern="1200">
                <a:solidFill>
                  <a:schemeClr val="tx1"/>
                </a:solidFill>
                <a:latin typeface="Myriad Web Pro" panose="020B0503030403020204" pitchFamily="34" charset="0"/>
                <a:ea typeface="+mn-ea"/>
                <a:cs typeface="+mn-cs"/>
              </a:defRPr>
            </a:lvl9pPr>
          </a:lstStyle>
          <a:p>
            <a:pPr defTabSz="685800"/>
            <a:r>
              <a:rPr lang="en-US" sz="1350">
                <a:solidFill>
                  <a:srgbClr val="000000"/>
                </a:solidFill>
                <a:latin typeface="Calibri"/>
                <a:cs typeface="Calibri"/>
              </a:rPr>
              <a:t>44</a:t>
            </a:r>
            <a:endParaRPr lang="en-US" sz="1350">
              <a:solidFill>
                <a:srgbClr val="000000"/>
              </a:solidFill>
              <a:latin typeface="Calibri" panose="020F0502020204030204" pitchFamily="34" charset="0"/>
              <a:cs typeface="Calibri"/>
            </a:endParaRPr>
          </a:p>
        </p:txBody>
      </p:sp>
    </p:spTree>
    <p:extLst>
      <p:ext uri="{BB962C8B-B14F-4D97-AF65-F5344CB8AC3E}">
        <p14:creationId xmlns:p14="http://schemas.microsoft.com/office/powerpoint/2010/main" val="157799566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A397064D-5B67-708E-906B-DF58C9A3AFBB}"/>
              </a:ext>
            </a:extLst>
          </p:cNvPr>
          <p:cNvSpPr>
            <a:spLocks noGrp="1"/>
          </p:cNvSpPr>
          <p:nvPr>
            <p:ph type="title"/>
          </p:nvPr>
        </p:nvSpPr>
        <p:spPr/>
        <p:txBody>
          <a:bodyPr lIns="91440" tIns="45720" rIns="91440" bIns="45720" anchor="b" anchorCtr="0"/>
          <a:lstStyle/>
          <a:p>
            <a:pPr>
              <a:lnSpc>
                <a:spcPct val="68681"/>
              </a:lnSpc>
            </a:pPr>
            <a:r>
              <a:rPr lang="en-US"/>
              <a:t>Approval: STD Manager</a:t>
            </a:r>
          </a:p>
        </p:txBody>
      </p:sp>
      <p:sp>
        <p:nvSpPr>
          <p:cNvPr id="2" name="Text Placeholder 1">
            <a:extLst>
              <a:ext uri="{FF2B5EF4-FFF2-40B4-BE49-F238E27FC236}">
                <a16:creationId xmlns:a16="http://schemas.microsoft.com/office/drawing/2014/main" id="{3C36C0BF-6D1B-3151-E987-7BCCCD082290}"/>
              </a:ext>
            </a:extLst>
          </p:cNvPr>
          <p:cNvSpPr>
            <a:spLocks noGrp="1"/>
          </p:cNvSpPr>
          <p:nvPr>
            <p:ph type="body" sz="quarter" idx="10"/>
          </p:nvPr>
        </p:nvSpPr>
        <p:spPr>
          <a:xfrm>
            <a:off x="457200" y="1281429"/>
            <a:ext cx="8229600" cy="3132350"/>
          </a:xfrm>
        </p:spPr>
        <p:txBody>
          <a:bodyPr/>
          <a:lstStyle/>
          <a:p>
            <a:pPr>
              <a:lnSpc>
                <a:spcPct val="100000"/>
              </a:lnSpc>
            </a:pPr>
            <a:r>
              <a:rPr lang="en-US"/>
              <a:t>After clicking Submit for Approval, the STD Final Report will pop up to confirm the conditions. Click Approve to approve the final report.</a:t>
            </a:r>
            <a:endParaRPr lang="en-US">
              <a:cs typeface="Calibri" panose="020F0502020204030204" pitchFamily="34" charset="0"/>
            </a:endParaRPr>
          </a:p>
          <a:p>
            <a:pPr>
              <a:lnSpc>
                <a:spcPct val="100000"/>
              </a:lnSpc>
            </a:pPr>
            <a:r>
              <a:rPr lang="en-US"/>
              <a:t>In the next pop up, click Submit for Approval for final STD Manager approval.</a:t>
            </a:r>
            <a:endParaRPr lang="en-US">
              <a:cs typeface="Calibri" panose="020F0502020204030204" pitchFamily="34" charset="0"/>
            </a:endParaRPr>
          </a:p>
          <a:p>
            <a:pPr>
              <a:lnSpc>
                <a:spcPct val="100000"/>
              </a:lnSpc>
            </a:pPr>
            <a:r>
              <a:rPr lang="en-US"/>
              <a:t>The status bar will update after STD Manager approval.</a:t>
            </a:r>
            <a:endParaRPr lang="en-US">
              <a:cs typeface="Calibri" panose="020F0502020204030204" pitchFamily="34" charset="0"/>
            </a:endParaRPr>
          </a:p>
          <a:p>
            <a:pPr>
              <a:lnSpc>
                <a:spcPct val="70512"/>
              </a:lnSpc>
            </a:pPr>
            <a:endParaRPr lang="en-US">
              <a:cs typeface="Calibri" panose="020F0502020204030204" pitchFamily="34" charset="0"/>
            </a:endParaRPr>
          </a:p>
        </p:txBody>
      </p:sp>
      <p:pic>
        <p:nvPicPr>
          <p:cNvPr id="20" name="Picture 19" descr="An STD Final Report for a jurisdiction highlighting the Approve button.">
            <a:extLst>
              <a:ext uri="{FF2B5EF4-FFF2-40B4-BE49-F238E27FC236}">
                <a16:creationId xmlns:a16="http://schemas.microsoft.com/office/drawing/2014/main" id="{82DEC089-DF17-4C93-18BB-765A0F00C4CB}"/>
              </a:ext>
            </a:extLst>
          </p:cNvPr>
          <p:cNvPicPr>
            <a:picLocks noChangeAspect="1"/>
          </p:cNvPicPr>
          <p:nvPr/>
        </p:nvPicPr>
        <p:blipFill>
          <a:blip r:embed="rId2"/>
          <a:stretch>
            <a:fillRect/>
          </a:stretch>
        </p:blipFill>
        <p:spPr>
          <a:xfrm>
            <a:off x="308772" y="3085157"/>
            <a:ext cx="3987053" cy="1940287"/>
          </a:xfrm>
          <a:prstGeom prst="rect">
            <a:avLst/>
          </a:prstGeom>
          <a:ln>
            <a:solidFill>
              <a:schemeClr val="accent6"/>
            </a:solidFill>
          </a:ln>
        </p:spPr>
      </p:pic>
      <p:pic>
        <p:nvPicPr>
          <p:cNvPr id="22" name="Picture 21" descr="The pop up text box that appears when the STD Manager is submitting STD conditions for final approval.">
            <a:extLst>
              <a:ext uri="{FF2B5EF4-FFF2-40B4-BE49-F238E27FC236}">
                <a16:creationId xmlns:a16="http://schemas.microsoft.com/office/drawing/2014/main" id="{4CA05CD1-2BDF-E66D-0694-F3F70D60A730}"/>
              </a:ext>
            </a:extLst>
          </p:cNvPr>
          <p:cNvPicPr>
            <a:picLocks noChangeAspect="1"/>
          </p:cNvPicPr>
          <p:nvPr/>
        </p:nvPicPr>
        <p:blipFill>
          <a:blip r:embed="rId3"/>
          <a:stretch>
            <a:fillRect/>
          </a:stretch>
        </p:blipFill>
        <p:spPr>
          <a:xfrm>
            <a:off x="5384942" y="3085157"/>
            <a:ext cx="2563776" cy="1235485"/>
          </a:xfrm>
          <a:prstGeom prst="rect">
            <a:avLst/>
          </a:prstGeom>
          <a:ln>
            <a:solidFill>
              <a:schemeClr val="accent6"/>
            </a:solidFill>
          </a:ln>
        </p:spPr>
      </p:pic>
      <p:pic>
        <p:nvPicPr>
          <p:cNvPr id="24" name="Picture 23" descr="A portion of the status bar showing the &quot;STD Manager Approved&quot; milestone complete.">
            <a:extLst>
              <a:ext uri="{FF2B5EF4-FFF2-40B4-BE49-F238E27FC236}">
                <a16:creationId xmlns:a16="http://schemas.microsoft.com/office/drawing/2014/main" id="{A83C9DDC-48B0-FB27-3856-5F16AE2069B2}"/>
              </a:ext>
            </a:extLst>
          </p:cNvPr>
          <p:cNvPicPr>
            <a:picLocks noChangeAspect="1"/>
          </p:cNvPicPr>
          <p:nvPr/>
        </p:nvPicPr>
        <p:blipFill>
          <a:blip r:embed="rId4"/>
          <a:stretch>
            <a:fillRect/>
          </a:stretch>
        </p:blipFill>
        <p:spPr>
          <a:xfrm>
            <a:off x="4444253" y="4382210"/>
            <a:ext cx="4603181" cy="634320"/>
          </a:xfrm>
          <a:prstGeom prst="rect">
            <a:avLst/>
          </a:prstGeom>
        </p:spPr>
      </p:pic>
      <p:sp>
        <p:nvSpPr>
          <p:cNvPr id="23" name="Rectangle 22">
            <a:extLst>
              <a:ext uri="{FF2B5EF4-FFF2-40B4-BE49-F238E27FC236}">
                <a16:creationId xmlns:a16="http://schemas.microsoft.com/office/drawing/2014/main" id="{32237D1B-6F60-5391-5347-B9DF113441CA}"/>
              </a:ext>
              <a:ext uri="{C183D7F6-B498-43B3-948B-1728B52AA6E4}">
                <adec:decorative xmlns:adec="http://schemas.microsoft.com/office/drawing/2017/decorative" val="1"/>
              </a:ext>
            </a:extLst>
          </p:cNvPr>
          <p:cNvSpPr/>
          <p:nvPr/>
        </p:nvSpPr>
        <p:spPr>
          <a:xfrm>
            <a:off x="7056768" y="4110822"/>
            <a:ext cx="856223" cy="216548"/>
          </a:xfrm>
          <a:prstGeom prst="rect">
            <a:avLst/>
          </a:prstGeom>
          <a:noFill/>
          <a:ln w="38100" cap="flat" cmpd="sng" algn="ctr">
            <a:solidFill>
              <a:schemeClr val="accent6"/>
            </a:solidFill>
            <a:prstDash val="solid"/>
            <a:round/>
            <a:headEnd type="none" w="med" len="med"/>
            <a:tailEnd type="none" w="med" len="med"/>
          </a:ln>
        </p:spPr>
        <p:style>
          <a:lnRef idx="0">
            <a:scrgbClr r="0" g="0" b="0"/>
          </a:lnRef>
          <a:fillRef idx="0">
            <a:scrgbClr r="0" g="0" b="0"/>
          </a:fillRef>
          <a:effectRef idx="0">
            <a:scrgbClr r="0" g="0" b="0"/>
          </a:effectRef>
          <a:fontRef idx="minor">
            <a:schemeClr val="accent6"/>
          </a:fontRef>
        </p:style>
        <p:txBody>
          <a:bodyPr rtlCol="0" anchor="ctr"/>
          <a:lstStyle/>
          <a:p>
            <a:pPr algn="ctr"/>
            <a:endParaRPr lang="en-US"/>
          </a:p>
        </p:txBody>
      </p:sp>
      <p:sp>
        <p:nvSpPr>
          <p:cNvPr id="21" name="Rectangle 20">
            <a:extLst>
              <a:ext uri="{FF2B5EF4-FFF2-40B4-BE49-F238E27FC236}">
                <a16:creationId xmlns:a16="http://schemas.microsoft.com/office/drawing/2014/main" id="{A49DC272-BA31-F441-5650-8EB13D0F1604}"/>
              </a:ext>
              <a:ext uri="{C183D7F6-B498-43B3-948B-1728B52AA6E4}">
                <adec:decorative xmlns:adec="http://schemas.microsoft.com/office/drawing/2017/decorative" val="1"/>
              </a:ext>
            </a:extLst>
          </p:cNvPr>
          <p:cNvSpPr/>
          <p:nvPr/>
        </p:nvSpPr>
        <p:spPr>
          <a:xfrm>
            <a:off x="4006619" y="4841081"/>
            <a:ext cx="289205" cy="174951"/>
          </a:xfrm>
          <a:prstGeom prst="rect">
            <a:avLst/>
          </a:prstGeom>
          <a:noFill/>
          <a:ln w="38100" cap="flat" cmpd="sng" algn="ctr">
            <a:solidFill>
              <a:schemeClr val="accent6"/>
            </a:solidFill>
            <a:prstDash val="solid"/>
            <a:round/>
            <a:headEnd type="none" w="med" len="med"/>
            <a:tailEnd type="none" w="med" len="med"/>
          </a:ln>
        </p:spPr>
        <p:style>
          <a:lnRef idx="0">
            <a:scrgbClr r="0" g="0" b="0"/>
          </a:lnRef>
          <a:fillRef idx="0">
            <a:scrgbClr r="0" g="0" b="0"/>
          </a:fillRef>
          <a:effectRef idx="0">
            <a:scrgbClr r="0" g="0" b="0"/>
          </a:effectRef>
          <a:fontRef idx="minor">
            <a:schemeClr val="accent6"/>
          </a:fontRef>
        </p:style>
        <p:txBody>
          <a:bodyPr rtlCol="0" anchor="ctr"/>
          <a:lstStyle/>
          <a:p>
            <a:pPr algn="ctr"/>
            <a:endParaRPr lang="en-US"/>
          </a:p>
        </p:txBody>
      </p:sp>
      <p:sp>
        <p:nvSpPr>
          <p:cNvPr id="25" name="Rectangle 24">
            <a:extLst>
              <a:ext uri="{FF2B5EF4-FFF2-40B4-BE49-F238E27FC236}">
                <a16:creationId xmlns:a16="http://schemas.microsoft.com/office/drawing/2014/main" id="{81103ADE-A626-A728-F6A1-1E7FD18E143A}"/>
              </a:ext>
              <a:ext uri="{C183D7F6-B498-43B3-948B-1728B52AA6E4}">
                <adec:decorative xmlns:adec="http://schemas.microsoft.com/office/drawing/2017/decorative" val="1"/>
              </a:ext>
            </a:extLst>
          </p:cNvPr>
          <p:cNvSpPr/>
          <p:nvPr/>
        </p:nvSpPr>
        <p:spPr>
          <a:xfrm>
            <a:off x="7519102" y="4410859"/>
            <a:ext cx="1528332" cy="472874"/>
          </a:xfrm>
          <a:prstGeom prst="rect">
            <a:avLst/>
          </a:prstGeom>
          <a:noFill/>
          <a:ln w="38100" cap="flat" cmpd="sng" algn="ctr">
            <a:solidFill>
              <a:schemeClr val="accent6"/>
            </a:solidFill>
            <a:prstDash val="solid"/>
            <a:round/>
            <a:headEnd type="none" w="med" len="med"/>
            <a:tailEnd type="none" w="med" len="med"/>
          </a:ln>
        </p:spPr>
        <p:style>
          <a:lnRef idx="0">
            <a:scrgbClr r="0" g="0" b="0"/>
          </a:lnRef>
          <a:fillRef idx="0">
            <a:scrgbClr r="0" g="0" b="0"/>
          </a:fillRef>
          <a:effectRef idx="0">
            <a:scrgbClr r="0" g="0" b="0"/>
          </a:effectRef>
          <a:fontRef idx="minor">
            <a:schemeClr val="accent6"/>
          </a:fontRef>
        </p:style>
        <p:txBody>
          <a:bodyPr rtlCol="0" anchor="ctr"/>
          <a:lstStyle/>
          <a:p>
            <a:pPr algn="ctr"/>
            <a:endParaRPr lang="en-US"/>
          </a:p>
        </p:txBody>
      </p:sp>
      <p:grpSp>
        <p:nvGrpSpPr>
          <p:cNvPr id="26" name="Group 25">
            <a:extLst>
              <a:ext uri="{FF2B5EF4-FFF2-40B4-BE49-F238E27FC236}">
                <a16:creationId xmlns:a16="http://schemas.microsoft.com/office/drawing/2014/main" id="{4A7F603F-AEFF-A590-229A-982258492E12}"/>
              </a:ext>
              <a:ext uri="{C183D7F6-B498-43B3-948B-1728B52AA6E4}">
                <adec:decorative xmlns:adec="http://schemas.microsoft.com/office/drawing/2017/decorative" val="1"/>
              </a:ext>
            </a:extLst>
          </p:cNvPr>
          <p:cNvGrpSpPr/>
          <p:nvPr/>
        </p:nvGrpSpPr>
        <p:grpSpPr>
          <a:xfrm>
            <a:off x="5029095" y="4694713"/>
            <a:ext cx="222120" cy="45000"/>
            <a:chOff x="4881176" y="4634576"/>
            <a:chExt cx="222120" cy="45000"/>
          </a:xfrm>
        </p:grpSpPr>
        <mc:AlternateContent xmlns:mc="http://schemas.openxmlformats.org/markup-compatibility/2006" xmlns:p14="http://schemas.microsoft.com/office/powerpoint/2010/main">
          <mc:Choice Requires="p14">
            <p:contentPart p14:bwMode="auto" r:id="rId5">
              <p14:nvContentPartPr>
                <p14:cNvPr id="27" name="Ink 26">
                  <a:extLst>
                    <a:ext uri="{FF2B5EF4-FFF2-40B4-BE49-F238E27FC236}">
                      <a16:creationId xmlns:a16="http://schemas.microsoft.com/office/drawing/2014/main" id="{228877A6-2CF0-BA23-F8CE-930699635EDC}"/>
                    </a:ext>
                  </a:extLst>
                </p14:cNvPr>
                <p14:cNvContentPartPr/>
                <p14:nvPr/>
              </p14:nvContentPartPr>
              <p14:xfrm>
                <a:off x="4894496" y="4655816"/>
                <a:ext cx="167760" cy="3600"/>
              </p14:xfrm>
            </p:contentPart>
          </mc:Choice>
          <mc:Fallback xmlns="">
            <p:pic>
              <p:nvPicPr>
                <p:cNvPr id="27" name="Ink 26">
                  <a:extLst>
                    <a:ext uri="{FF2B5EF4-FFF2-40B4-BE49-F238E27FC236}">
                      <a16:creationId xmlns:a16="http://schemas.microsoft.com/office/drawing/2014/main" id="{228877A6-2CF0-BA23-F8CE-930699635EDC}"/>
                    </a:ext>
                  </a:extLst>
                </p:cNvPr>
                <p:cNvPicPr/>
                <p:nvPr/>
              </p:nvPicPr>
              <p:blipFill>
                <a:blip r:embed="rId6"/>
                <a:stretch>
                  <a:fillRect/>
                </a:stretch>
              </p:blipFill>
              <p:spPr>
                <a:xfrm>
                  <a:off x="4876457" y="4639452"/>
                  <a:ext cx="203477" cy="3600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28" name="Ink 27">
                  <a:extLst>
                    <a:ext uri="{FF2B5EF4-FFF2-40B4-BE49-F238E27FC236}">
                      <a16:creationId xmlns:a16="http://schemas.microsoft.com/office/drawing/2014/main" id="{C1AA0977-34C6-2A67-AD6D-50FAC67AA9A5}"/>
                    </a:ext>
                  </a:extLst>
                </p14:cNvPr>
                <p14:cNvContentPartPr/>
                <p14:nvPr/>
              </p14:nvContentPartPr>
              <p14:xfrm>
                <a:off x="4882256" y="4634576"/>
                <a:ext cx="194040" cy="6120"/>
              </p14:xfrm>
            </p:contentPart>
          </mc:Choice>
          <mc:Fallback xmlns="">
            <p:pic>
              <p:nvPicPr>
                <p:cNvPr id="28" name="Ink 27">
                  <a:extLst>
                    <a:ext uri="{FF2B5EF4-FFF2-40B4-BE49-F238E27FC236}">
                      <a16:creationId xmlns:a16="http://schemas.microsoft.com/office/drawing/2014/main" id="{C1AA0977-34C6-2A67-AD6D-50FAC67AA9A5}"/>
                    </a:ext>
                  </a:extLst>
                </p:cNvPr>
                <p:cNvPicPr/>
                <p:nvPr/>
              </p:nvPicPr>
              <p:blipFill>
                <a:blip r:embed="rId8"/>
                <a:stretch>
                  <a:fillRect/>
                </a:stretch>
              </p:blipFill>
              <p:spPr>
                <a:xfrm>
                  <a:off x="4864289" y="4616576"/>
                  <a:ext cx="229614" cy="4176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29" name="Ink 28">
                  <a:extLst>
                    <a:ext uri="{FF2B5EF4-FFF2-40B4-BE49-F238E27FC236}">
                      <a16:creationId xmlns:a16="http://schemas.microsoft.com/office/drawing/2014/main" id="{A62E5D6D-D064-A121-3109-0FA2BC37EF10}"/>
                    </a:ext>
                  </a:extLst>
                </p14:cNvPr>
                <p14:cNvContentPartPr/>
                <p14:nvPr/>
              </p14:nvContentPartPr>
              <p14:xfrm>
                <a:off x="5102936" y="4659056"/>
                <a:ext cx="360" cy="360"/>
              </p14:xfrm>
            </p:contentPart>
          </mc:Choice>
          <mc:Fallback xmlns="">
            <p:pic>
              <p:nvPicPr>
                <p:cNvPr id="29" name="Ink 28">
                  <a:extLst>
                    <a:ext uri="{FF2B5EF4-FFF2-40B4-BE49-F238E27FC236}">
                      <a16:creationId xmlns:a16="http://schemas.microsoft.com/office/drawing/2014/main" id="{A62E5D6D-D064-A121-3109-0FA2BC37EF10}"/>
                    </a:ext>
                  </a:extLst>
                </p:cNvPr>
                <p:cNvPicPr/>
                <p:nvPr/>
              </p:nvPicPr>
              <p:blipFill>
                <a:blip r:embed="rId10"/>
                <a:stretch>
                  <a:fillRect/>
                </a:stretch>
              </p:blipFill>
              <p:spPr>
                <a:xfrm>
                  <a:off x="5084936" y="4650056"/>
                  <a:ext cx="36000" cy="18180"/>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30" name="Ink 29">
                  <a:extLst>
                    <a:ext uri="{FF2B5EF4-FFF2-40B4-BE49-F238E27FC236}">
                      <a16:creationId xmlns:a16="http://schemas.microsoft.com/office/drawing/2014/main" id="{FFCE27C4-F7D7-4778-CB2F-EDD188B9D174}"/>
                    </a:ext>
                  </a:extLst>
                </p14:cNvPr>
                <p14:cNvContentPartPr/>
                <p14:nvPr/>
              </p14:nvContentPartPr>
              <p14:xfrm>
                <a:off x="5102936" y="4679216"/>
                <a:ext cx="360" cy="360"/>
              </p14:xfrm>
            </p:contentPart>
          </mc:Choice>
          <mc:Fallback xmlns="">
            <p:pic>
              <p:nvPicPr>
                <p:cNvPr id="30" name="Ink 29">
                  <a:extLst>
                    <a:ext uri="{FF2B5EF4-FFF2-40B4-BE49-F238E27FC236}">
                      <a16:creationId xmlns:a16="http://schemas.microsoft.com/office/drawing/2014/main" id="{FFCE27C4-F7D7-4778-CB2F-EDD188B9D174}"/>
                    </a:ext>
                  </a:extLst>
                </p:cNvPr>
                <p:cNvPicPr/>
                <p:nvPr/>
              </p:nvPicPr>
              <p:blipFill>
                <a:blip r:embed="rId12"/>
                <a:stretch>
                  <a:fillRect/>
                </a:stretch>
              </p:blipFill>
              <p:spPr>
                <a:xfrm>
                  <a:off x="5084936" y="4661216"/>
                  <a:ext cx="36000" cy="36000"/>
                </a:xfrm>
                <a:prstGeom prst="rect">
                  <a:avLst/>
                </a:prstGeom>
              </p:spPr>
            </p:pic>
          </mc:Fallback>
        </mc:AlternateContent>
        <mc:AlternateContent xmlns:mc="http://schemas.openxmlformats.org/markup-compatibility/2006" xmlns:p14="http://schemas.microsoft.com/office/powerpoint/2010/main">
          <mc:Choice Requires="p14">
            <p:contentPart p14:bwMode="auto" r:id="rId13">
              <p14:nvContentPartPr>
                <p14:cNvPr id="31" name="Ink 30">
                  <a:extLst>
                    <a:ext uri="{FF2B5EF4-FFF2-40B4-BE49-F238E27FC236}">
                      <a16:creationId xmlns:a16="http://schemas.microsoft.com/office/drawing/2014/main" id="{0093F0BE-5A2B-5DD7-18D8-43EF140BBE0B}"/>
                    </a:ext>
                  </a:extLst>
                </p14:cNvPr>
                <p14:cNvContentPartPr/>
                <p14:nvPr/>
              </p14:nvContentPartPr>
              <p14:xfrm>
                <a:off x="5102936" y="4665896"/>
                <a:ext cx="360" cy="360"/>
              </p14:xfrm>
            </p:contentPart>
          </mc:Choice>
          <mc:Fallback xmlns="">
            <p:pic>
              <p:nvPicPr>
                <p:cNvPr id="31" name="Ink 30">
                  <a:extLst>
                    <a:ext uri="{FF2B5EF4-FFF2-40B4-BE49-F238E27FC236}">
                      <a16:creationId xmlns:a16="http://schemas.microsoft.com/office/drawing/2014/main" id="{0093F0BE-5A2B-5DD7-18D8-43EF140BBE0B}"/>
                    </a:ext>
                  </a:extLst>
                </p:cNvPr>
                <p:cNvPicPr/>
                <p:nvPr/>
              </p:nvPicPr>
              <p:blipFill>
                <a:blip r:embed="rId12"/>
                <a:stretch>
                  <a:fillRect/>
                </a:stretch>
              </p:blipFill>
              <p:spPr>
                <a:xfrm>
                  <a:off x="5084936" y="4647896"/>
                  <a:ext cx="36000" cy="36000"/>
                </a:xfrm>
                <a:prstGeom prst="rect">
                  <a:avLst/>
                </a:prstGeom>
              </p:spPr>
            </p:pic>
          </mc:Fallback>
        </mc:AlternateContent>
        <mc:AlternateContent xmlns:mc="http://schemas.openxmlformats.org/markup-compatibility/2006" xmlns:p14="http://schemas.microsoft.com/office/powerpoint/2010/main">
          <mc:Choice Requires="p14">
            <p:contentPart p14:bwMode="auto" r:id="rId14">
              <p14:nvContentPartPr>
                <p14:cNvPr id="32" name="Ink 31">
                  <a:extLst>
                    <a:ext uri="{FF2B5EF4-FFF2-40B4-BE49-F238E27FC236}">
                      <a16:creationId xmlns:a16="http://schemas.microsoft.com/office/drawing/2014/main" id="{AE698A43-6B18-8FE5-D6CF-92F7FF914640}"/>
                    </a:ext>
                  </a:extLst>
                </p14:cNvPr>
                <p14:cNvContentPartPr/>
                <p14:nvPr/>
              </p14:nvContentPartPr>
              <p14:xfrm>
                <a:off x="4881176" y="4659056"/>
                <a:ext cx="360" cy="360"/>
              </p14:xfrm>
            </p:contentPart>
          </mc:Choice>
          <mc:Fallback xmlns="">
            <p:pic>
              <p:nvPicPr>
                <p:cNvPr id="32" name="Ink 31">
                  <a:extLst>
                    <a:ext uri="{FF2B5EF4-FFF2-40B4-BE49-F238E27FC236}">
                      <a16:creationId xmlns:a16="http://schemas.microsoft.com/office/drawing/2014/main" id="{AE698A43-6B18-8FE5-D6CF-92F7FF914640}"/>
                    </a:ext>
                  </a:extLst>
                </p:cNvPr>
                <p:cNvPicPr/>
                <p:nvPr/>
              </p:nvPicPr>
              <p:blipFill>
                <a:blip r:embed="rId10"/>
                <a:stretch>
                  <a:fillRect/>
                </a:stretch>
              </p:blipFill>
              <p:spPr>
                <a:xfrm>
                  <a:off x="4863176" y="4650056"/>
                  <a:ext cx="36000" cy="18180"/>
                </a:xfrm>
                <a:prstGeom prst="rect">
                  <a:avLst/>
                </a:prstGeom>
              </p:spPr>
            </p:pic>
          </mc:Fallback>
        </mc:AlternateContent>
      </p:grpSp>
      <p:grpSp>
        <p:nvGrpSpPr>
          <p:cNvPr id="33" name="Group 32">
            <a:extLst>
              <a:ext uri="{FF2B5EF4-FFF2-40B4-BE49-F238E27FC236}">
                <a16:creationId xmlns:a16="http://schemas.microsoft.com/office/drawing/2014/main" id="{DAAD8423-779F-E39A-7CAD-07E1A2B81123}"/>
              </a:ext>
              <a:ext uri="{C183D7F6-B498-43B3-948B-1728B52AA6E4}">
                <adec:decorative xmlns:adec="http://schemas.microsoft.com/office/drawing/2017/decorative" val="1"/>
              </a:ext>
            </a:extLst>
          </p:cNvPr>
          <p:cNvGrpSpPr/>
          <p:nvPr/>
        </p:nvGrpSpPr>
        <p:grpSpPr>
          <a:xfrm>
            <a:off x="8027535" y="4692193"/>
            <a:ext cx="192600" cy="34920"/>
            <a:chOff x="7879616" y="4632056"/>
            <a:chExt cx="192600" cy="34920"/>
          </a:xfrm>
        </p:grpSpPr>
        <mc:AlternateContent xmlns:mc="http://schemas.openxmlformats.org/markup-compatibility/2006" xmlns:p14="http://schemas.microsoft.com/office/powerpoint/2010/main">
          <mc:Choice Requires="p14">
            <p:contentPart p14:bwMode="auto" r:id="rId15">
              <p14:nvContentPartPr>
                <p14:cNvPr id="34" name="Ink 33">
                  <a:extLst>
                    <a:ext uri="{FF2B5EF4-FFF2-40B4-BE49-F238E27FC236}">
                      <a16:creationId xmlns:a16="http://schemas.microsoft.com/office/drawing/2014/main" id="{C9AE64AD-948A-BB7F-6A1B-5DA952729F88}"/>
                    </a:ext>
                  </a:extLst>
                </p14:cNvPr>
                <p14:cNvContentPartPr/>
                <p14:nvPr/>
              </p14:nvContentPartPr>
              <p14:xfrm>
                <a:off x="7879616" y="4632056"/>
                <a:ext cx="192600" cy="34920"/>
              </p14:xfrm>
            </p:contentPart>
          </mc:Choice>
          <mc:Fallback xmlns="">
            <p:pic>
              <p:nvPicPr>
                <p:cNvPr id="34" name="Ink 33">
                  <a:extLst>
                    <a:ext uri="{FF2B5EF4-FFF2-40B4-BE49-F238E27FC236}">
                      <a16:creationId xmlns:a16="http://schemas.microsoft.com/office/drawing/2014/main" id="{C9AE64AD-948A-BB7F-6A1B-5DA952729F88}"/>
                    </a:ext>
                  </a:extLst>
                </p:cNvPr>
                <p:cNvPicPr/>
                <p:nvPr/>
              </p:nvPicPr>
              <p:blipFill>
                <a:blip r:embed="rId16"/>
                <a:stretch>
                  <a:fillRect/>
                </a:stretch>
              </p:blipFill>
              <p:spPr>
                <a:xfrm>
                  <a:off x="7861582" y="4614056"/>
                  <a:ext cx="228307" cy="70560"/>
                </a:xfrm>
                <a:prstGeom prst="rect">
                  <a:avLst/>
                </a:prstGeom>
              </p:spPr>
            </p:pic>
          </mc:Fallback>
        </mc:AlternateContent>
        <mc:AlternateContent xmlns:mc="http://schemas.openxmlformats.org/markup-compatibility/2006" xmlns:p14="http://schemas.microsoft.com/office/powerpoint/2010/main">
          <mc:Choice Requires="p14">
            <p:contentPart p14:bwMode="auto" r:id="rId17">
              <p14:nvContentPartPr>
                <p14:cNvPr id="35" name="Ink 34">
                  <a:extLst>
                    <a:ext uri="{FF2B5EF4-FFF2-40B4-BE49-F238E27FC236}">
                      <a16:creationId xmlns:a16="http://schemas.microsoft.com/office/drawing/2014/main" id="{FA8699C3-20AA-D85E-B10F-0F8F26E7E77B}"/>
                    </a:ext>
                  </a:extLst>
                </p14:cNvPr>
                <p14:cNvContentPartPr/>
                <p14:nvPr/>
              </p14:nvContentPartPr>
              <p14:xfrm>
                <a:off x="7886456" y="4659416"/>
                <a:ext cx="163440" cy="7560"/>
              </p14:xfrm>
            </p:contentPart>
          </mc:Choice>
          <mc:Fallback xmlns="">
            <p:pic>
              <p:nvPicPr>
                <p:cNvPr id="35" name="Ink 34">
                  <a:extLst>
                    <a:ext uri="{FF2B5EF4-FFF2-40B4-BE49-F238E27FC236}">
                      <a16:creationId xmlns:a16="http://schemas.microsoft.com/office/drawing/2014/main" id="{FA8699C3-20AA-D85E-B10F-0F8F26E7E77B}"/>
                    </a:ext>
                  </a:extLst>
                </p:cNvPr>
                <p:cNvPicPr/>
                <p:nvPr/>
              </p:nvPicPr>
              <p:blipFill>
                <a:blip r:embed="rId18"/>
                <a:stretch>
                  <a:fillRect/>
                </a:stretch>
              </p:blipFill>
              <p:spPr>
                <a:xfrm>
                  <a:off x="7868456" y="4641416"/>
                  <a:ext cx="199080" cy="43200"/>
                </a:xfrm>
                <a:prstGeom prst="rect">
                  <a:avLst/>
                </a:prstGeom>
              </p:spPr>
            </p:pic>
          </mc:Fallback>
        </mc:AlternateContent>
        <mc:AlternateContent xmlns:mc="http://schemas.openxmlformats.org/markup-compatibility/2006" xmlns:p14="http://schemas.microsoft.com/office/powerpoint/2010/main">
          <mc:Choice Requires="p14">
            <p:contentPart p14:bwMode="auto" r:id="rId19">
              <p14:nvContentPartPr>
                <p14:cNvPr id="36" name="Ink 35">
                  <a:extLst>
                    <a:ext uri="{FF2B5EF4-FFF2-40B4-BE49-F238E27FC236}">
                      <a16:creationId xmlns:a16="http://schemas.microsoft.com/office/drawing/2014/main" id="{989A616C-0084-4744-4AB3-13FDABFE92DD}"/>
                    </a:ext>
                  </a:extLst>
                </p14:cNvPr>
                <p14:cNvContentPartPr/>
                <p14:nvPr/>
              </p14:nvContentPartPr>
              <p14:xfrm>
                <a:off x="7879616" y="4665896"/>
                <a:ext cx="360" cy="360"/>
              </p14:xfrm>
            </p:contentPart>
          </mc:Choice>
          <mc:Fallback xmlns="">
            <p:pic>
              <p:nvPicPr>
                <p:cNvPr id="36" name="Ink 35">
                  <a:extLst>
                    <a:ext uri="{FF2B5EF4-FFF2-40B4-BE49-F238E27FC236}">
                      <a16:creationId xmlns:a16="http://schemas.microsoft.com/office/drawing/2014/main" id="{989A616C-0084-4744-4AB3-13FDABFE92DD}"/>
                    </a:ext>
                  </a:extLst>
                </p:cNvPr>
                <p:cNvPicPr/>
                <p:nvPr/>
              </p:nvPicPr>
              <p:blipFill>
                <a:blip r:embed="rId12"/>
                <a:stretch>
                  <a:fillRect/>
                </a:stretch>
              </p:blipFill>
              <p:spPr>
                <a:xfrm>
                  <a:off x="7861616" y="4647896"/>
                  <a:ext cx="36000" cy="36000"/>
                </a:xfrm>
                <a:prstGeom prst="rect">
                  <a:avLst/>
                </a:prstGeom>
              </p:spPr>
            </p:pic>
          </mc:Fallback>
        </mc:AlternateContent>
      </p:grpSp>
      <p:sp>
        <p:nvSpPr>
          <p:cNvPr id="5" name="TextBox 7">
            <a:extLst>
              <a:ext uri="{FF2B5EF4-FFF2-40B4-BE49-F238E27FC236}">
                <a16:creationId xmlns:a16="http://schemas.microsoft.com/office/drawing/2014/main" id="{DC43A111-C0EB-EA36-CC1C-575440FC28AC}"/>
              </a:ext>
            </a:extLst>
          </p:cNvPr>
          <p:cNvSpPr txBox="1"/>
          <p:nvPr/>
        </p:nvSpPr>
        <p:spPr>
          <a:xfrm>
            <a:off x="8595495" y="4628376"/>
            <a:ext cx="360996" cy="300082"/>
          </a:xfrm>
          <a:prstGeom prst="rect">
            <a:avLst/>
          </a:prstGeom>
          <a:noFill/>
        </p:spPr>
        <p:txBody>
          <a:bodyPr wrap="none" lIns="91440" tIns="45720" rIns="91440" bIns="45720" rtlCol="0" anchor="t">
            <a:spAutoFit/>
          </a:bodyPr>
          <a:lstStyle>
            <a:defPPr>
              <a:defRPr lang="en-US"/>
            </a:defPPr>
            <a:lvl1pPr algn="l" rtl="0" eaLnBrk="0" fontAlgn="base" hangingPunct="0">
              <a:spcBef>
                <a:spcPct val="0"/>
              </a:spcBef>
              <a:spcAft>
                <a:spcPct val="0"/>
              </a:spcAft>
              <a:defRPr kern="1200">
                <a:solidFill>
                  <a:schemeClr val="tx1"/>
                </a:solidFill>
                <a:latin typeface="Myriad Web Pro" panose="020B0503030403020204" pitchFamily="34" charset="0"/>
                <a:ea typeface="+mn-ea"/>
                <a:cs typeface="+mn-cs"/>
              </a:defRPr>
            </a:lvl1pPr>
            <a:lvl2pPr marL="457200" algn="l" rtl="0" eaLnBrk="0" fontAlgn="base" hangingPunct="0">
              <a:spcBef>
                <a:spcPct val="0"/>
              </a:spcBef>
              <a:spcAft>
                <a:spcPct val="0"/>
              </a:spcAft>
              <a:defRPr kern="1200">
                <a:solidFill>
                  <a:schemeClr val="tx1"/>
                </a:solidFill>
                <a:latin typeface="Myriad Web Pro" panose="020B0503030403020204" pitchFamily="34" charset="0"/>
                <a:ea typeface="+mn-ea"/>
                <a:cs typeface="+mn-cs"/>
              </a:defRPr>
            </a:lvl2pPr>
            <a:lvl3pPr marL="914400" algn="l" rtl="0" eaLnBrk="0" fontAlgn="base" hangingPunct="0">
              <a:spcBef>
                <a:spcPct val="0"/>
              </a:spcBef>
              <a:spcAft>
                <a:spcPct val="0"/>
              </a:spcAft>
              <a:defRPr kern="1200">
                <a:solidFill>
                  <a:schemeClr val="tx1"/>
                </a:solidFill>
                <a:latin typeface="Myriad Web Pro" panose="020B0503030403020204" pitchFamily="34" charset="0"/>
                <a:ea typeface="+mn-ea"/>
                <a:cs typeface="+mn-cs"/>
              </a:defRPr>
            </a:lvl3pPr>
            <a:lvl4pPr marL="1371600" algn="l" rtl="0" eaLnBrk="0" fontAlgn="base" hangingPunct="0">
              <a:spcBef>
                <a:spcPct val="0"/>
              </a:spcBef>
              <a:spcAft>
                <a:spcPct val="0"/>
              </a:spcAft>
              <a:defRPr kern="1200">
                <a:solidFill>
                  <a:schemeClr val="tx1"/>
                </a:solidFill>
                <a:latin typeface="Myriad Web Pro" panose="020B0503030403020204" pitchFamily="34" charset="0"/>
                <a:ea typeface="+mn-ea"/>
                <a:cs typeface="+mn-cs"/>
              </a:defRPr>
            </a:lvl4pPr>
            <a:lvl5pPr marL="1828800" algn="l" rtl="0" eaLnBrk="0" fontAlgn="base" hangingPunct="0">
              <a:spcBef>
                <a:spcPct val="0"/>
              </a:spcBef>
              <a:spcAft>
                <a:spcPct val="0"/>
              </a:spcAft>
              <a:defRPr kern="1200">
                <a:solidFill>
                  <a:schemeClr val="tx1"/>
                </a:solidFill>
                <a:latin typeface="Myriad Web Pro" panose="020B0503030403020204" pitchFamily="34" charset="0"/>
                <a:ea typeface="+mn-ea"/>
                <a:cs typeface="+mn-cs"/>
              </a:defRPr>
            </a:lvl5pPr>
            <a:lvl6pPr marL="2286000" algn="l" defTabSz="914400" rtl="0" eaLnBrk="1" latinLnBrk="0" hangingPunct="1">
              <a:defRPr kern="1200">
                <a:solidFill>
                  <a:schemeClr val="tx1"/>
                </a:solidFill>
                <a:latin typeface="Myriad Web Pro" panose="020B0503030403020204" pitchFamily="34" charset="0"/>
                <a:ea typeface="+mn-ea"/>
                <a:cs typeface="+mn-cs"/>
              </a:defRPr>
            </a:lvl6pPr>
            <a:lvl7pPr marL="2743200" algn="l" defTabSz="914400" rtl="0" eaLnBrk="1" latinLnBrk="0" hangingPunct="1">
              <a:defRPr kern="1200">
                <a:solidFill>
                  <a:schemeClr val="tx1"/>
                </a:solidFill>
                <a:latin typeface="Myriad Web Pro" panose="020B0503030403020204" pitchFamily="34" charset="0"/>
                <a:ea typeface="+mn-ea"/>
                <a:cs typeface="+mn-cs"/>
              </a:defRPr>
            </a:lvl7pPr>
            <a:lvl8pPr marL="3200400" algn="l" defTabSz="914400" rtl="0" eaLnBrk="1" latinLnBrk="0" hangingPunct="1">
              <a:defRPr kern="1200">
                <a:solidFill>
                  <a:schemeClr val="tx1"/>
                </a:solidFill>
                <a:latin typeface="Myriad Web Pro" panose="020B0503030403020204" pitchFamily="34" charset="0"/>
                <a:ea typeface="+mn-ea"/>
                <a:cs typeface="+mn-cs"/>
              </a:defRPr>
            </a:lvl8pPr>
            <a:lvl9pPr marL="3657600" algn="l" defTabSz="914400" rtl="0" eaLnBrk="1" latinLnBrk="0" hangingPunct="1">
              <a:defRPr kern="1200">
                <a:solidFill>
                  <a:schemeClr val="tx1"/>
                </a:solidFill>
                <a:latin typeface="Myriad Web Pro" panose="020B0503030403020204" pitchFamily="34" charset="0"/>
                <a:ea typeface="+mn-ea"/>
                <a:cs typeface="+mn-cs"/>
              </a:defRPr>
            </a:lvl9pPr>
          </a:lstStyle>
          <a:p>
            <a:pPr defTabSz="685800"/>
            <a:r>
              <a:rPr lang="en-US" sz="1350">
                <a:solidFill>
                  <a:srgbClr val="000000"/>
                </a:solidFill>
                <a:latin typeface="Calibri"/>
                <a:cs typeface="Calibri"/>
              </a:rPr>
              <a:t>45</a:t>
            </a:r>
            <a:endParaRPr lang="en-US" sz="1350">
              <a:solidFill>
                <a:srgbClr val="000000"/>
              </a:solidFill>
              <a:latin typeface="Calibri" panose="020F0502020204030204" pitchFamily="34" charset="0"/>
              <a:cs typeface="Calibri"/>
            </a:endParaRPr>
          </a:p>
        </p:txBody>
      </p:sp>
    </p:spTree>
    <p:extLst>
      <p:ext uri="{BB962C8B-B14F-4D97-AF65-F5344CB8AC3E}">
        <p14:creationId xmlns:p14="http://schemas.microsoft.com/office/powerpoint/2010/main" val="253547646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39890E0-293D-4F72-F6B5-94E34D1257FF}"/>
              </a:ext>
            </a:extLst>
          </p:cNvPr>
          <p:cNvSpPr>
            <a:spLocks noGrp="1"/>
          </p:cNvSpPr>
          <p:nvPr>
            <p:ph type="title"/>
          </p:nvPr>
        </p:nvSpPr>
        <p:spPr/>
        <p:txBody>
          <a:bodyPr lIns="91440" tIns="45720" rIns="91440" bIns="45720" anchor="b" anchorCtr="0"/>
          <a:lstStyle/>
          <a:p>
            <a:pPr>
              <a:lnSpc>
                <a:spcPct val="68681"/>
              </a:lnSpc>
            </a:pPr>
            <a:r>
              <a:rPr lang="en-US"/>
              <a:t>Approve: State/Territorial Epidemiologist</a:t>
            </a:r>
          </a:p>
        </p:txBody>
      </p:sp>
      <p:sp>
        <p:nvSpPr>
          <p:cNvPr id="2" name="Text Placeholder 1">
            <a:extLst>
              <a:ext uri="{FF2B5EF4-FFF2-40B4-BE49-F238E27FC236}">
                <a16:creationId xmlns:a16="http://schemas.microsoft.com/office/drawing/2014/main" id="{6FE97898-52F7-FAE8-507E-C00FE36F3693}"/>
              </a:ext>
            </a:extLst>
          </p:cNvPr>
          <p:cNvSpPr>
            <a:spLocks noGrp="1"/>
          </p:cNvSpPr>
          <p:nvPr>
            <p:ph type="body" sz="quarter" idx="10"/>
          </p:nvPr>
        </p:nvSpPr>
        <p:spPr>
          <a:xfrm>
            <a:off x="457200" y="1376679"/>
            <a:ext cx="5224182" cy="3132350"/>
          </a:xfrm>
        </p:spPr>
        <p:txBody>
          <a:bodyPr/>
          <a:lstStyle/>
          <a:p>
            <a:pPr>
              <a:lnSpc>
                <a:spcPct val="100000"/>
              </a:lnSpc>
            </a:pPr>
            <a:r>
              <a:rPr lang="en-US"/>
              <a:t>The State/Territorial Epidemiologist will need to review/approve:</a:t>
            </a:r>
            <a:endParaRPr lang="en-US">
              <a:cs typeface="Calibri" panose="020F0502020204030204" pitchFamily="34" charset="0"/>
            </a:endParaRPr>
          </a:p>
          <a:p>
            <a:pPr lvl="1" indent="-169545">
              <a:lnSpc>
                <a:spcPct val="100000"/>
              </a:lnSpc>
            </a:pPr>
            <a:r>
              <a:rPr lang="en-US"/>
              <a:t>Reporting Exceptions</a:t>
            </a:r>
            <a:endParaRPr lang="en-US">
              <a:cs typeface="Calibri" panose="020F0502020204030204" pitchFamily="34" charset="0"/>
            </a:endParaRPr>
          </a:p>
          <a:p>
            <a:pPr lvl="1" indent="-169545">
              <a:lnSpc>
                <a:spcPct val="100000"/>
              </a:lnSpc>
            </a:pPr>
            <a:r>
              <a:rPr lang="en-US"/>
              <a:t>Retired Events</a:t>
            </a:r>
            <a:endParaRPr lang="en-US">
              <a:cs typeface="Calibri" panose="020F0502020204030204" pitchFamily="34" charset="0"/>
            </a:endParaRPr>
          </a:p>
          <a:p>
            <a:pPr lvl="1" indent="-169545">
              <a:lnSpc>
                <a:spcPct val="100000"/>
              </a:lnSpc>
            </a:pPr>
            <a:r>
              <a:rPr lang="en-US"/>
              <a:t>Final Report </a:t>
            </a:r>
            <a:endParaRPr lang="en-US">
              <a:cs typeface="Calibri" panose="020F0502020204030204" pitchFamily="34" charset="0"/>
            </a:endParaRPr>
          </a:p>
          <a:p>
            <a:pPr lvl="2">
              <a:lnSpc>
                <a:spcPct val="100000"/>
              </a:lnSpc>
            </a:pPr>
            <a:r>
              <a:rPr lang="en-US"/>
              <a:t>Available after all conditions have been locked and submitted; and STD conditions have STD Manager approval.</a:t>
            </a:r>
            <a:endParaRPr lang="en-US">
              <a:cs typeface="Calibri" panose="020F0502020204030204" pitchFamily="34" charset="0"/>
            </a:endParaRPr>
          </a:p>
          <a:p>
            <a:pPr lvl="1" indent="-169545">
              <a:lnSpc>
                <a:spcPct val="100000"/>
              </a:lnSpc>
            </a:pPr>
            <a:r>
              <a:rPr lang="en-US"/>
              <a:t>Approve Conditions</a:t>
            </a:r>
            <a:endParaRPr lang="en-US">
              <a:cs typeface="Calibri" panose="020F0502020204030204" pitchFamily="34" charset="0"/>
            </a:endParaRPr>
          </a:p>
          <a:p>
            <a:pPr>
              <a:lnSpc>
                <a:spcPct val="70512"/>
              </a:lnSpc>
            </a:pPr>
            <a:endParaRPr lang="en-US">
              <a:cs typeface="Calibri" panose="020F0502020204030204" pitchFamily="34" charset="0"/>
            </a:endParaRPr>
          </a:p>
        </p:txBody>
      </p:sp>
      <p:pic>
        <p:nvPicPr>
          <p:cNvPr id="4" name="Picture 3" descr="The Approve section of the reconciliation landing page with navigation to approve exceptions, approve retired events, approve conditions, and view final report.">
            <a:extLst>
              <a:ext uri="{FF2B5EF4-FFF2-40B4-BE49-F238E27FC236}">
                <a16:creationId xmlns:a16="http://schemas.microsoft.com/office/drawing/2014/main" id="{0C1DC4C0-023E-2CD8-052C-6D3F4B62A6D1}"/>
              </a:ext>
            </a:extLst>
          </p:cNvPr>
          <p:cNvPicPr>
            <a:picLocks noChangeAspect="1"/>
          </p:cNvPicPr>
          <p:nvPr/>
        </p:nvPicPr>
        <p:blipFill>
          <a:blip r:embed="rId2"/>
          <a:stretch>
            <a:fillRect/>
          </a:stretch>
        </p:blipFill>
        <p:spPr>
          <a:xfrm>
            <a:off x="5803399" y="1308616"/>
            <a:ext cx="2793193" cy="3268475"/>
          </a:xfrm>
          <a:prstGeom prst="rect">
            <a:avLst/>
          </a:prstGeom>
        </p:spPr>
      </p:pic>
      <p:sp>
        <p:nvSpPr>
          <p:cNvPr id="6" name="TextBox 7">
            <a:extLst>
              <a:ext uri="{FF2B5EF4-FFF2-40B4-BE49-F238E27FC236}">
                <a16:creationId xmlns:a16="http://schemas.microsoft.com/office/drawing/2014/main" id="{A24B7910-A8AA-FB6E-819B-92A25CD33904}"/>
              </a:ext>
            </a:extLst>
          </p:cNvPr>
          <p:cNvSpPr txBox="1"/>
          <p:nvPr/>
        </p:nvSpPr>
        <p:spPr>
          <a:xfrm>
            <a:off x="8547870" y="4668064"/>
            <a:ext cx="360996" cy="300082"/>
          </a:xfrm>
          <a:prstGeom prst="rect">
            <a:avLst/>
          </a:prstGeom>
          <a:noFill/>
        </p:spPr>
        <p:txBody>
          <a:bodyPr wrap="none" lIns="91440" tIns="45720" rIns="91440" bIns="45720" rtlCol="0" anchor="t">
            <a:spAutoFit/>
          </a:bodyPr>
          <a:lstStyle>
            <a:defPPr>
              <a:defRPr lang="en-US"/>
            </a:defPPr>
            <a:lvl1pPr algn="l" rtl="0" eaLnBrk="0" fontAlgn="base" hangingPunct="0">
              <a:spcBef>
                <a:spcPct val="0"/>
              </a:spcBef>
              <a:spcAft>
                <a:spcPct val="0"/>
              </a:spcAft>
              <a:defRPr kern="1200">
                <a:solidFill>
                  <a:schemeClr val="tx1"/>
                </a:solidFill>
                <a:latin typeface="Myriad Web Pro" panose="020B0503030403020204" pitchFamily="34" charset="0"/>
                <a:ea typeface="+mn-ea"/>
                <a:cs typeface="+mn-cs"/>
              </a:defRPr>
            </a:lvl1pPr>
            <a:lvl2pPr marL="457200" algn="l" rtl="0" eaLnBrk="0" fontAlgn="base" hangingPunct="0">
              <a:spcBef>
                <a:spcPct val="0"/>
              </a:spcBef>
              <a:spcAft>
                <a:spcPct val="0"/>
              </a:spcAft>
              <a:defRPr kern="1200">
                <a:solidFill>
                  <a:schemeClr val="tx1"/>
                </a:solidFill>
                <a:latin typeface="Myriad Web Pro" panose="020B0503030403020204" pitchFamily="34" charset="0"/>
                <a:ea typeface="+mn-ea"/>
                <a:cs typeface="+mn-cs"/>
              </a:defRPr>
            </a:lvl2pPr>
            <a:lvl3pPr marL="914400" algn="l" rtl="0" eaLnBrk="0" fontAlgn="base" hangingPunct="0">
              <a:spcBef>
                <a:spcPct val="0"/>
              </a:spcBef>
              <a:spcAft>
                <a:spcPct val="0"/>
              </a:spcAft>
              <a:defRPr kern="1200">
                <a:solidFill>
                  <a:schemeClr val="tx1"/>
                </a:solidFill>
                <a:latin typeface="Myriad Web Pro" panose="020B0503030403020204" pitchFamily="34" charset="0"/>
                <a:ea typeface="+mn-ea"/>
                <a:cs typeface="+mn-cs"/>
              </a:defRPr>
            </a:lvl3pPr>
            <a:lvl4pPr marL="1371600" algn="l" rtl="0" eaLnBrk="0" fontAlgn="base" hangingPunct="0">
              <a:spcBef>
                <a:spcPct val="0"/>
              </a:spcBef>
              <a:spcAft>
                <a:spcPct val="0"/>
              </a:spcAft>
              <a:defRPr kern="1200">
                <a:solidFill>
                  <a:schemeClr val="tx1"/>
                </a:solidFill>
                <a:latin typeface="Myriad Web Pro" panose="020B0503030403020204" pitchFamily="34" charset="0"/>
                <a:ea typeface="+mn-ea"/>
                <a:cs typeface="+mn-cs"/>
              </a:defRPr>
            </a:lvl4pPr>
            <a:lvl5pPr marL="1828800" algn="l" rtl="0" eaLnBrk="0" fontAlgn="base" hangingPunct="0">
              <a:spcBef>
                <a:spcPct val="0"/>
              </a:spcBef>
              <a:spcAft>
                <a:spcPct val="0"/>
              </a:spcAft>
              <a:defRPr kern="1200">
                <a:solidFill>
                  <a:schemeClr val="tx1"/>
                </a:solidFill>
                <a:latin typeface="Myriad Web Pro" panose="020B0503030403020204" pitchFamily="34" charset="0"/>
                <a:ea typeface="+mn-ea"/>
                <a:cs typeface="+mn-cs"/>
              </a:defRPr>
            </a:lvl5pPr>
            <a:lvl6pPr marL="2286000" algn="l" defTabSz="914400" rtl="0" eaLnBrk="1" latinLnBrk="0" hangingPunct="1">
              <a:defRPr kern="1200">
                <a:solidFill>
                  <a:schemeClr val="tx1"/>
                </a:solidFill>
                <a:latin typeface="Myriad Web Pro" panose="020B0503030403020204" pitchFamily="34" charset="0"/>
                <a:ea typeface="+mn-ea"/>
                <a:cs typeface="+mn-cs"/>
              </a:defRPr>
            </a:lvl6pPr>
            <a:lvl7pPr marL="2743200" algn="l" defTabSz="914400" rtl="0" eaLnBrk="1" latinLnBrk="0" hangingPunct="1">
              <a:defRPr kern="1200">
                <a:solidFill>
                  <a:schemeClr val="tx1"/>
                </a:solidFill>
                <a:latin typeface="Myriad Web Pro" panose="020B0503030403020204" pitchFamily="34" charset="0"/>
                <a:ea typeface="+mn-ea"/>
                <a:cs typeface="+mn-cs"/>
              </a:defRPr>
            </a:lvl7pPr>
            <a:lvl8pPr marL="3200400" algn="l" defTabSz="914400" rtl="0" eaLnBrk="1" latinLnBrk="0" hangingPunct="1">
              <a:defRPr kern="1200">
                <a:solidFill>
                  <a:schemeClr val="tx1"/>
                </a:solidFill>
                <a:latin typeface="Myriad Web Pro" panose="020B0503030403020204" pitchFamily="34" charset="0"/>
                <a:ea typeface="+mn-ea"/>
                <a:cs typeface="+mn-cs"/>
              </a:defRPr>
            </a:lvl8pPr>
            <a:lvl9pPr marL="3657600" algn="l" defTabSz="914400" rtl="0" eaLnBrk="1" latinLnBrk="0" hangingPunct="1">
              <a:defRPr kern="1200">
                <a:solidFill>
                  <a:schemeClr val="tx1"/>
                </a:solidFill>
                <a:latin typeface="Myriad Web Pro" panose="020B0503030403020204" pitchFamily="34" charset="0"/>
                <a:ea typeface="+mn-ea"/>
                <a:cs typeface="+mn-cs"/>
              </a:defRPr>
            </a:lvl9pPr>
          </a:lstStyle>
          <a:p>
            <a:pPr defTabSz="685800"/>
            <a:r>
              <a:rPr lang="en-US" sz="1350">
                <a:solidFill>
                  <a:srgbClr val="000000"/>
                </a:solidFill>
                <a:latin typeface="Calibri"/>
                <a:cs typeface="Calibri"/>
              </a:rPr>
              <a:t>46</a:t>
            </a:r>
            <a:endParaRPr lang="en-US" sz="1350">
              <a:solidFill>
                <a:srgbClr val="000000"/>
              </a:solidFill>
              <a:latin typeface="Calibri" panose="020F0502020204030204" pitchFamily="34" charset="0"/>
              <a:cs typeface="Calibri"/>
            </a:endParaRPr>
          </a:p>
        </p:txBody>
      </p:sp>
    </p:spTree>
    <p:extLst>
      <p:ext uri="{BB962C8B-B14F-4D97-AF65-F5344CB8AC3E}">
        <p14:creationId xmlns:p14="http://schemas.microsoft.com/office/powerpoint/2010/main" val="111537771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B4DDC91-3133-F49D-466B-F368A574C75F}"/>
              </a:ext>
            </a:extLst>
          </p:cNvPr>
          <p:cNvSpPr>
            <a:spLocks noGrp="1"/>
          </p:cNvSpPr>
          <p:nvPr>
            <p:ph type="title"/>
          </p:nvPr>
        </p:nvSpPr>
        <p:spPr/>
        <p:txBody>
          <a:bodyPr lIns="91440" tIns="45720" rIns="91440" bIns="45720" anchor="b" anchorCtr="0"/>
          <a:lstStyle/>
          <a:p>
            <a:pPr>
              <a:lnSpc>
                <a:spcPct val="68681"/>
              </a:lnSpc>
            </a:pPr>
            <a:r>
              <a:rPr lang="en-US"/>
              <a:t>Approve: State/Territorial Epidemiologist</a:t>
            </a:r>
          </a:p>
        </p:txBody>
      </p:sp>
      <p:sp>
        <p:nvSpPr>
          <p:cNvPr id="2" name="Text Placeholder 1">
            <a:extLst>
              <a:ext uri="{FF2B5EF4-FFF2-40B4-BE49-F238E27FC236}">
                <a16:creationId xmlns:a16="http://schemas.microsoft.com/office/drawing/2014/main" id="{4EB566B0-159D-502D-F7A3-A457F62AD56B}"/>
              </a:ext>
            </a:extLst>
          </p:cNvPr>
          <p:cNvSpPr>
            <a:spLocks noGrp="1"/>
          </p:cNvSpPr>
          <p:nvPr>
            <p:ph type="body" sz="quarter" idx="10"/>
          </p:nvPr>
        </p:nvSpPr>
        <p:spPr>
          <a:xfrm>
            <a:off x="457199" y="1175063"/>
            <a:ext cx="8229600" cy="3132350"/>
          </a:xfrm>
        </p:spPr>
        <p:txBody>
          <a:bodyPr/>
          <a:lstStyle/>
          <a:p>
            <a:pPr>
              <a:lnSpc>
                <a:spcPct val="100000"/>
              </a:lnSpc>
            </a:pPr>
            <a:r>
              <a:rPr lang="en-US"/>
              <a:t>Clicking Approve Exceptions and Approve Retired Events will navigate to those screens, where an Approve button will now be visible.</a:t>
            </a:r>
            <a:endParaRPr lang="en-US">
              <a:cs typeface="Calibri" panose="020F0502020204030204" pitchFamily="34" charset="0"/>
            </a:endParaRPr>
          </a:p>
          <a:p>
            <a:pPr>
              <a:lnSpc>
                <a:spcPct val="100000"/>
              </a:lnSpc>
            </a:pPr>
            <a:r>
              <a:rPr lang="en-US"/>
              <a:t>After approving both, the status bar will update.</a:t>
            </a:r>
            <a:endParaRPr lang="en-US">
              <a:cs typeface="Calibri" panose="020F0502020204030204" pitchFamily="34" charset="0"/>
            </a:endParaRPr>
          </a:p>
          <a:p>
            <a:pPr>
              <a:lnSpc>
                <a:spcPct val="70512"/>
              </a:lnSpc>
            </a:pPr>
            <a:endParaRPr lang="en-US">
              <a:cs typeface="Calibri" panose="020F0502020204030204" pitchFamily="34" charset="0"/>
            </a:endParaRPr>
          </a:p>
        </p:txBody>
      </p:sp>
      <p:pic>
        <p:nvPicPr>
          <p:cNvPr id="17" name="Picture 16" descr="An example of the reporting exceptions screen highlighting the Approve Exceptions button.">
            <a:extLst>
              <a:ext uri="{FF2B5EF4-FFF2-40B4-BE49-F238E27FC236}">
                <a16:creationId xmlns:a16="http://schemas.microsoft.com/office/drawing/2014/main" id="{240EF85A-1101-52C7-9C3C-E46AA02A2AF6}"/>
              </a:ext>
            </a:extLst>
          </p:cNvPr>
          <p:cNvPicPr>
            <a:picLocks noChangeAspect="1"/>
          </p:cNvPicPr>
          <p:nvPr/>
        </p:nvPicPr>
        <p:blipFill rotWithShape="1">
          <a:blip r:embed="rId2"/>
          <a:srcRect l="233"/>
          <a:stretch/>
        </p:blipFill>
        <p:spPr>
          <a:xfrm>
            <a:off x="1633817" y="2206838"/>
            <a:ext cx="5890141" cy="1185673"/>
          </a:xfrm>
          <a:prstGeom prst="rect">
            <a:avLst/>
          </a:prstGeom>
          <a:ln>
            <a:solidFill>
              <a:schemeClr val="accent6"/>
            </a:solidFill>
          </a:ln>
        </p:spPr>
      </p:pic>
      <p:pic>
        <p:nvPicPr>
          <p:cNvPr id="18" name="Picture 17" descr="An example of the retired event codes screen highlighting the approve retired events button.">
            <a:extLst>
              <a:ext uri="{FF2B5EF4-FFF2-40B4-BE49-F238E27FC236}">
                <a16:creationId xmlns:a16="http://schemas.microsoft.com/office/drawing/2014/main" id="{2517536C-02F1-6F18-18F3-FC04ED81EF5B}"/>
              </a:ext>
            </a:extLst>
          </p:cNvPr>
          <p:cNvPicPr>
            <a:picLocks noChangeAspect="1"/>
          </p:cNvPicPr>
          <p:nvPr/>
        </p:nvPicPr>
        <p:blipFill rotWithShape="1">
          <a:blip r:embed="rId3"/>
          <a:srcRect b="14298"/>
          <a:stretch/>
        </p:blipFill>
        <p:spPr>
          <a:xfrm>
            <a:off x="1436903" y="3392511"/>
            <a:ext cx="6270193" cy="1031009"/>
          </a:xfrm>
          <a:prstGeom prst="rect">
            <a:avLst/>
          </a:prstGeom>
          <a:ln>
            <a:solidFill>
              <a:schemeClr val="accent6"/>
            </a:solidFill>
          </a:ln>
        </p:spPr>
      </p:pic>
      <p:pic>
        <p:nvPicPr>
          <p:cNvPr id="21" name="Picture 20" descr="A portion of the status bar showing the &quot;Retired Events and Exceptions&quot; milestone complete.">
            <a:extLst>
              <a:ext uri="{FF2B5EF4-FFF2-40B4-BE49-F238E27FC236}">
                <a16:creationId xmlns:a16="http://schemas.microsoft.com/office/drawing/2014/main" id="{66920835-8CF2-4B5C-1F03-93C457177F32}"/>
              </a:ext>
            </a:extLst>
          </p:cNvPr>
          <p:cNvPicPr>
            <a:picLocks noChangeAspect="1"/>
          </p:cNvPicPr>
          <p:nvPr/>
        </p:nvPicPr>
        <p:blipFill>
          <a:blip r:embed="rId4"/>
          <a:stretch>
            <a:fillRect/>
          </a:stretch>
        </p:blipFill>
        <p:spPr>
          <a:xfrm>
            <a:off x="1038220" y="4419247"/>
            <a:ext cx="7067559" cy="646793"/>
          </a:xfrm>
          <a:prstGeom prst="rect">
            <a:avLst/>
          </a:prstGeom>
        </p:spPr>
      </p:pic>
      <p:sp>
        <p:nvSpPr>
          <p:cNvPr id="19" name="Rectangle 18">
            <a:extLst>
              <a:ext uri="{FF2B5EF4-FFF2-40B4-BE49-F238E27FC236}">
                <a16:creationId xmlns:a16="http://schemas.microsoft.com/office/drawing/2014/main" id="{F4F15A17-D98E-2635-51DB-95EBDAF30047}"/>
              </a:ext>
              <a:ext uri="{C183D7F6-B498-43B3-948B-1728B52AA6E4}">
                <adec:decorative xmlns:adec="http://schemas.microsoft.com/office/drawing/2017/decorative" val="1"/>
              </a:ext>
            </a:extLst>
          </p:cNvPr>
          <p:cNvSpPr/>
          <p:nvPr/>
        </p:nvSpPr>
        <p:spPr>
          <a:xfrm rot="10800000" flipV="1">
            <a:off x="6905809" y="2206838"/>
            <a:ext cx="604374" cy="179774"/>
          </a:xfrm>
          <a:prstGeom prst="rect">
            <a:avLst/>
          </a:prstGeom>
          <a:noFill/>
          <a:ln w="38100" cap="flat" cmpd="sng" algn="ctr">
            <a:solidFill>
              <a:schemeClr val="accent6"/>
            </a:solidFill>
            <a:prstDash val="solid"/>
            <a:round/>
            <a:headEnd type="none" w="med" len="med"/>
            <a:tailEnd type="none" w="med" len="med"/>
          </a:ln>
        </p:spPr>
        <p:style>
          <a:lnRef idx="0">
            <a:scrgbClr r="0" g="0" b="0"/>
          </a:lnRef>
          <a:fillRef idx="0">
            <a:scrgbClr r="0" g="0" b="0"/>
          </a:fillRef>
          <a:effectRef idx="0">
            <a:scrgbClr r="0" g="0" b="0"/>
          </a:effectRef>
          <a:fontRef idx="minor">
            <a:schemeClr val="accent6"/>
          </a:fontRef>
        </p:style>
        <p:txBody>
          <a:bodyPr rtlCol="0" anchor="ctr"/>
          <a:lstStyle/>
          <a:p>
            <a:pPr algn="ctr"/>
            <a:endParaRPr lang="en-US"/>
          </a:p>
        </p:txBody>
      </p:sp>
      <p:sp>
        <p:nvSpPr>
          <p:cNvPr id="20" name="Rectangle 19">
            <a:extLst>
              <a:ext uri="{FF2B5EF4-FFF2-40B4-BE49-F238E27FC236}">
                <a16:creationId xmlns:a16="http://schemas.microsoft.com/office/drawing/2014/main" id="{FD127434-F1B8-631A-74B4-C7BEAFAB4CA9}"/>
              </a:ext>
              <a:ext uri="{C183D7F6-B498-43B3-948B-1728B52AA6E4}">
                <adec:decorative xmlns:adec="http://schemas.microsoft.com/office/drawing/2017/decorative" val="1"/>
              </a:ext>
            </a:extLst>
          </p:cNvPr>
          <p:cNvSpPr/>
          <p:nvPr/>
        </p:nvSpPr>
        <p:spPr>
          <a:xfrm>
            <a:off x="6790765" y="3388645"/>
            <a:ext cx="733193" cy="199023"/>
          </a:xfrm>
          <a:prstGeom prst="rect">
            <a:avLst/>
          </a:prstGeom>
          <a:noFill/>
          <a:ln w="38100" cap="flat" cmpd="sng" algn="ctr">
            <a:solidFill>
              <a:schemeClr val="accent6"/>
            </a:solidFill>
            <a:prstDash val="solid"/>
            <a:round/>
            <a:headEnd type="none" w="med" len="med"/>
            <a:tailEnd type="none" w="med" len="med"/>
          </a:ln>
        </p:spPr>
        <p:style>
          <a:lnRef idx="0">
            <a:scrgbClr r="0" g="0" b="0"/>
          </a:lnRef>
          <a:fillRef idx="0">
            <a:scrgbClr r="0" g="0" b="0"/>
          </a:fillRef>
          <a:effectRef idx="0">
            <a:scrgbClr r="0" g="0" b="0"/>
          </a:effectRef>
          <a:fontRef idx="minor">
            <a:schemeClr val="accent6"/>
          </a:fontRef>
        </p:style>
        <p:txBody>
          <a:bodyPr rtlCol="0" anchor="ctr"/>
          <a:lstStyle/>
          <a:p>
            <a:pPr algn="ctr"/>
            <a:endParaRPr lang="en-US"/>
          </a:p>
        </p:txBody>
      </p:sp>
      <p:grpSp>
        <p:nvGrpSpPr>
          <p:cNvPr id="22" name="Group 21">
            <a:extLst>
              <a:ext uri="{FF2B5EF4-FFF2-40B4-BE49-F238E27FC236}">
                <a16:creationId xmlns:a16="http://schemas.microsoft.com/office/drawing/2014/main" id="{6490780D-79B2-C2A8-8E84-5DE2C1C401D1}"/>
              </a:ext>
              <a:ext uri="{C183D7F6-B498-43B3-948B-1728B52AA6E4}">
                <adec:decorative xmlns:adec="http://schemas.microsoft.com/office/drawing/2017/decorative" val="1"/>
              </a:ext>
            </a:extLst>
          </p:cNvPr>
          <p:cNvGrpSpPr/>
          <p:nvPr/>
        </p:nvGrpSpPr>
        <p:grpSpPr>
          <a:xfrm>
            <a:off x="1700936" y="4742576"/>
            <a:ext cx="252360" cy="51120"/>
            <a:chOff x="1700936" y="4742576"/>
            <a:chExt cx="252360" cy="51120"/>
          </a:xfrm>
        </p:grpSpPr>
        <mc:AlternateContent xmlns:mc="http://schemas.openxmlformats.org/markup-compatibility/2006" xmlns:p14="http://schemas.microsoft.com/office/powerpoint/2010/main">
          <mc:Choice Requires="p14">
            <p:contentPart p14:bwMode="auto" r:id="rId5">
              <p14:nvContentPartPr>
                <p14:cNvPr id="23" name="Ink 22">
                  <a:extLst>
                    <a:ext uri="{FF2B5EF4-FFF2-40B4-BE49-F238E27FC236}">
                      <a16:creationId xmlns:a16="http://schemas.microsoft.com/office/drawing/2014/main" id="{F02B995E-326E-0FC0-2D86-A9C6D53009C6}"/>
                    </a:ext>
                  </a:extLst>
                </p14:cNvPr>
                <p14:cNvContentPartPr/>
                <p14:nvPr/>
              </p14:nvContentPartPr>
              <p14:xfrm>
                <a:off x="1701296" y="4742576"/>
                <a:ext cx="252000" cy="33480"/>
              </p14:xfrm>
            </p:contentPart>
          </mc:Choice>
          <mc:Fallback xmlns="">
            <p:pic>
              <p:nvPicPr>
                <p:cNvPr id="23" name="Ink 22">
                  <a:extLst>
                    <a:ext uri="{FF2B5EF4-FFF2-40B4-BE49-F238E27FC236}">
                      <a16:creationId xmlns:a16="http://schemas.microsoft.com/office/drawing/2014/main" id="{F02B995E-326E-0FC0-2D86-A9C6D53009C6}"/>
                    </a:ext>
                  </a:extLst>
                </p:cNvPr>
                <p:cNvPicPr/>
                <p:nvPr/>
              </p:nvPicPr>
              <p:blipFill>
                <a:blip r:embed="rId6"/>
                <a:stretch>
                  <a:fillRect/>
                </a:stretch>
              </p:blipFill>
              <p:spPr>
                <a:xfrm>
                  <a:off x="1683322" y="4724767"/>
                  <a:ext cx="287589" cy="68741"/>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24" name="Ink 23">
                  <a:extLst>
                    <a:ext uri="{FF2B5EF4-FFF2-40B4-BE49-F238E27FC236}">
                      <a16:creationId xmlns:a16="http://schemas.microsoft.com/office/drawing/2014/main" id="{41D3B1CE-1B37-A112-2C53-A59F10D5A574}"/>
                    </a:ext>
                  </a:extLst>
                </p14:cNvPr>
                <p14:cNvContentPartPr/>
                <p14:nvPr/>
              </p14:nvContentPartPr>
              <p14:xfrm>
                <a:off x="1700936" y="4793336"/>
                <a:ext cx="360" cy="360"/>
              </p14:xfrm>
            </p:contentPart>
          </mc:Choice>
          <mc:Fallback xmlns="">
            <p:pic>
              <p:nvPicPr>
                <p:cNvPr id="24" name="Ink 23">
                  <a:extLst>
                    <a:ext uri="{FF2B5EF4-FFF2-40B4-BE49-F238E27FC236}">
                      <a16:creationId xmlns:a16="http://schemas.microsoft.com/office/drawing/2014/main" id="{41D3B1CE-1B37-A112-2C53-A59F10D5A574}"/>
                    </a:ext>
                  </a:extLst>
                </p:cNvPr>
                <p:cNvPicPr/>
                <p:nvPr/>
              </p:nvPicPr>
              <p:blipFill>
                <a:blip r:embed="rId8"/>
                <a:stretch>
                  <a:fillRect/>
                </a:stretch>
              </p:blipFill>
              <p:spPr>
                <a:xfrm>
                  <a:off x="1682936" y="4775336"/>
                  <a:ext cx="36000" cy="3600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25" name="Ink 24">
                  <a:extLst>
                    <a:ext uri="{FF2B5EF4-FFF2-40B4-BE49-F238E27FC236}">
                      <a16:creationId xmlns:a16="http://schemas.microsoft.com/office/drawing/2014/main" id="{E79EA497-DE08-32CC-DC28-2DD6CB9F4CD4}"/>
                    </a:ext>
                  </a:extLst>
                </p14:cNvPr>
                <p14:cNvContentPartPr/>
                <p14:nvPr/>
              </p14:nvContentPartPr>
              <p14:xfrm>
                <a:off x="1942856" y="4793336"/>
                <a:ext cx="360" cy="360"/>
              </p14:xfrm>
            </p:contentPart>
          </mc:Choice>
          <mc:Fallback xmlns="">
            <p:pic>
              <p:nvPicPr>
                <p:cNvPr id="25" name="Ink 24">
                  <a:extLst>
                    <a:ext uri="{FF2B5EF4-FFF2-40B4-BE49-F238E27FC236}">
                      <a16:creationId xmlns:a16="http://schemas.microsoft.com/office/drawing/2014/main" id="{E79EA497-DE08-32CC-DC28-2DD6CB9F4CD4}"/>
                    </a:ext>
                  </a:extLst>
                </p:cNvPr>
                <p:cNvPicPr/>
                <p:nvPr/>
              </p:nvPicPr>
              <p:blipFill>
                <a:blip r:embed="rId8"/>
                <a:stretch>
                  <a:fillRect/>
                </a:stretch>
              </p:blipFill>
              <p:spPr>
                <a:xfrm>
                  <a:off x="1924856" y="4775336"/>
                  <a:ext cx="36000" cy="36000"/>
                </a:xfrm>
                <a:prstGeom prst="rect">
                  <a:avLst/>
                </a:prstGeom>
              </p:spPr>
            </p:pic>
          </mc:Fallback>
        </mc:AlternateContent>
      </p:grpSp>
      <p:grpSp>
        <p:nvGrpSpPr>
          <p:cNvPr id="26" name="Group 25">
            <a:extLst>
              <a:ext uri="{FF2B5EF4-FFF2-40B4-BE49-F238E27FC236}">
                <a16:creationId xmlns:a16="http://schemas.microsoft.com/office/drawing/2014/main" id="{2D4212FB-D8D6-7920-B7A1-5F6AC781396E}"/>
              </a:ext>
              <a:ext uri="{C183D7F6-B498-43B3-948B-1728B52AA6E4}">
                <adec:decorative xmlns:adec="http://schemas.microsoft.com/office/drawing/2017/decorative" val="1"/>
              </a:ext>
            </a:extLst>
          </p:cNvPr>
          <p:cNvGrpSpPr/>
          <p:nvPr/>
        </p:nvGrpSpPr>
        <p:grpSpPr>
          <a:xfrm>
            <a:off x="5143256" y="4746536"/>
            <a:ext cx="254520" cy="47160"/>
            <a:chOff x="5143256" y="4746536"/>
            <a:chExt cx="254520" cy="47160"/>
          </a:xfrm>
        </p:grpSpPr>
        <mc:AlternateContent xmlns:mc="http://schemas.openxmlformats.org/markup-compatibility/2006" xmlns:p14="http://schemas.microsoft.com/office/powerpoint/2010/main">
          <mc:Choice Requires="p14">
            <p:contentPart p14:bwMode="auto" r:id="rId10">
              <p14:nvContentPartPr>
                <p14:cNvPr id="27" name="Ink 26">
                  <a:extLst>
                    <a:ext uri="{FF2B5EF4-FFF2-40B4-BE49-F238E27FC236}">
                      <a16:creationId xmlns:a16="http://schemas.microsoft.com/office/drawing/2014/main" id="{B6EAE0F8-0D54-AD3A-3A94-6A046EEF6495}"/>
                    </a:ext>
                  </a:extLst>
                </p14:cNvPr>
                <p14:cNvContentPartPr/>
                <p14:nvPr/>
              </p14:nvContentPartPr>
              <p14:xfrm>
                <a:off x="5169896" y="4746536"/>
                <a:ext cx="227880" cy="36360"/>
              </p14:xfrm>
            </p:contentPart>
          </mc:Choice>
          <mc:Fallback xmlns="">
            <p:pic>
              <p:nvPicPr>
                <p:cNvPr id="27" name="Ink 26">
                  <a:extLst>
                    <a:ext uri="{FF2B5EF4-FFF2-40B4-BE49-F238E27FC236}">
                      <a16:creationId xmlns:a16="http://schemas.microsoft.com/office/drawing/2014/main" id="{B6EAE0F8-0D54-AD3A-3A94-6A046EEF6495}"/>
                    </a:ext>
                  </a:extLst>
                </p:cNvPr>
                <p:cNvPicPr/>
                <p:nvPr/>
              </p:nvPicPr>
              <p:blipFill>
                <a:blip r:embed="rId11"/>
                <a:stretch>
                  <a:fillRect/>
                </a:stretch>
              </p:blipFill>
              <p:spPr>
                <a:xfrm>
                  <a:off x="5151896" y="4728536"/>
                  <a:ext cx="263520" cy="72000"/>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28" name="Ink 27">
                  <a:extLst>
                    <a:ext uri="{FF2B5EF4-FFF2-40B4-BE49-F238E27FC236}">
                      <a16:creationId xmlns:a16="http://schemas.microsoft.com/office/drawing/2014/main" id="{CA1462D6-F21D-2F67-9EBC-C746E874D427}"/>
                    </a:ext>
                  </a:extLst>
                </p14:cNvPr>
                <p14:cNvContentPartPr/>
                <p14:nvPr/>
              </p14:nvContentPartPr>
              <p14:xfrm>
                <a:off x="5143256" y="4793336"/>
                <a:ext cx="360" cy="360"/>
              </p14:xfrm>
            </p:contentPart>
          </mc:Choice>
          <mc:Fallback xmlns="">
            <p:pic>
              <p:nvPicPr>
                <p:cNvPr id="28" name="Ink 27">
                  <a:extLst>
                    <a:ext uri="{FF2B5EF4-FFF2-40B4-BE49-F238E27FC236}">
                      <a16:creationId xmlns:a16="http://schemas.microsoft.com/office/drawing/2014/main" id="{CA1462D6-F21D-2F67-9EBC-C746E874D427}"/>
                    </a:ext>
                  </a:extLst>
                </p:cNvPr>
                <p:cNvPicPr/>
                <p:nvPr/>
              </p:nvPicPr>
              <p:blipFill>
                <a:blip r:embed="rId8"/>
                <a:stretch>
                  <a:fillRect/>
                </a:stretch>
              </p:blipFill>
              <p:spPr>
                <a:xfrm>
                  <a:off x="5125256" y="4775336"/>
                  <a:ext cx="36000" cy="36000"/>
                </a:xfrm>
                <a:prstGeom prst="rect">
                  <a:avLst/>
                </a:prstGeom>
              </p:spPr>
            </p:pic>
          </mc:Fallback>
        </mc:AlternateContent>
        <mc:AlternateContent xmlns:mc="http://schemas.openxmlformats.org/markup-compatibility/2006" xmlns:p14="http://schemas.microsoft.com/office/powerpoint/2010/main">
          <mc:Choice Requires="p14">
            <p:contentPart p14:bwMode="auto" r:id="rId13">
              <p14:nvContentPartPr>
                <p14:cNvPr id="29" name="Ink 28">
                  <a:extLst>
                    <a:ext uri="{FF2B5EF4-FFF2-40B4-BE49-F238E27FC236}">
                      <a16:creationId xmlns:a16="http://schemas.microsoft.com/office/drawing/2014/main" id="{B51AD0C1-A326-DBBD-9576-FACCB6A7831B}"/>
                    </a:ext>
                  </a:extLst>
                </p14:cNvPr>
                <p14:cNvContentPartPr/>
                <p14:nvPr/>
              </p14:nvContentPartPr>
              <p14:xfrm>
                <a:off x="5176736" y="4780016"/>
                <a:ext cx="1440" cy="1440"/>
              </p14:xfrm>
            </p:contentPart>
          </mc:Choice>
          <mc:Fallback xmlns="">
            <p:pic>
              <p:nvPicPr>
                <p:cNvPr id="29" name="Ink 28">
                  <a:extLst>
                    <a:ext uri="{FF2B5EF4-FFF2-40B4-BE49-F238E27FC236}">
                      <a16:creationId xmlns:a16="http://schemas.microsoft.com/office/drawing/2014/main" id="{B51AD0C1-A326-DBBD-9576-FACCB6A7831B}"/>
                    </a:ext>
                  </a:extLst>
                </p:cNvPr>
                <p:cNvPicPr/>
                <p:nvPr/>
              </p:nvPicPr>
              <p:blipFill>
                <a:blip r:embed="rId14"/>
                <a:stretch>
                  <a:fillRect/>
                </a:stretch>
              </p:blipFill>
              <p:spPr>
                <a:xfrm>
                  <a:off x="5158736" y="4765616"/>
                  <a:ext cx="37080" cy="29952"/>
                </a:xfrm>
                <a:prstGeom prst="rect">
                  <a:avLst/>
                </a:prstGeom>
              </p:spPr>
            </p:pic>
          </mc:Fallback>
        </mc:AlternateContent>
      </p:grpSp>
      <mc:AlternateContent xmlns:mc="http://schemas.openxmlformats.org/markup-compatibility/2006" xmlns:p14="http://schemas.microsoft.com/office/powerpoint/2010/main">
        <mc:Choice Requires="p14">
          <p:contentPart p14:bwMode="auto" r:id="rId15">
            <p14:nvContentPartPr>
              <p14:cNvPr id="30" name="Ink 29">
                <a:extLst>
                  <a:ext uri="{FF2B5EF4-FFF2-40B4-BE49-F238E27FC236}">
                    <a16:creationId xmlns:a16="http://schemas.microsoft.com/office/drawing/2014/main" id="{70D03B33-65FE-8310-316D-C5553659DC63}"/>
                  </a:ext>
                  <a:ext uri="{C183D7F6-B498-43B3-948B-1728B52AA6E4}">
                    <adec:decorative xmlns:adec="http://schemas.microsoft.com/office/drawing/2017/decorative" val="1"/>
                  </a:ext>
                </a:extLst>
              </p14:cNvPr>
              <p14:cNvContentPartPr/>
              <p14:nvPr/>
            </p14:nvContentPartPr>
            <p14:xfrm>
              <a:off x="6902576" y="4752656"/>
              <a:ext cx="240120" cy="41760"/>
            </p14:xfrm>
          </p:contentPart>
        </mc:Choice>
        <mc:Fallback xmlns="">
          <p:pic>
            <p:nvPicPr>
              <p:cNvPr id="30" name="Ink 29">
                <a:extLst>
                  <a:ext uri="{FF2B5EF4-FFF2-40B4-BE49-F238E27FC236}">
                    <a16:creationId xmlns:a16="http://schemas.microsoft.com/office/drawing/2014/main" id="{70D03B33-65FE-8310-316D-C5553659DC63}"/>
                  </a:ext>
                  <a:ext uri="{C183D7F6-B498-43B3-948B-1728B52AA6E4}">
                    <adec:decorative xmlns:adec="http://schemas.microsoft.com/office/drawing/2017/decorative" val="1"/>
                  </a:ext>
                </a:extLst>
              </p:cNvPr>
              <p:cNvPicPr/>
              <p:nvPr/>
            </p:nvPicPr>
            <p:blipFill>
              <a:blip r:embed="rId16"/>
              <a:stretch>
                <a:fillRect/>
              </a:stretch>
            </p:blipFill>
            <p:spPr>
              <a:xfrm>
                <a:off x="6884576" y="4734656"/>
                <a:ext cx="275760" cy="77400"/>
              </a:xfrm>
              <a:prstGeom prst="rect">
                <a:avLst/>
              </a:prstGeom>
            </p:spPr>
          </p:pic>
        </mc:Fallback>
      </mc:AlternateContent>
      <p:sp>
        <p:nvSpPr>
          <p:cNvPr id="5" name="TextBox 7">
            <a:extLst>
              <a:ext uri="{FF2B5EF4-FFF2-40B4-BE49-F238E27FC236}">
                <a16:creationId xmlns:a16="http://schemas.microsoft.com/office/drawing/2014/main" id="{872AD1DD-951E-467D-CCF6-7CA3E36F1F90}"/>
              </a:ext>
            </a:extLst>
          </p:cNvPr>
          <p:cNvSpPr txBox="1"/>
          <p:nvPr/>
        </p:nvSpPr>
        <p:spPr>
          <a:xfrm>
            <a:off x="8547870" y="4668064"/>
            <a:ext cx="360996" cy="300082"/>
          </a:xfrm>
          <a:prstGeom prst="rect">
            <a:avLst/>
          </a:prstGeom>
          <a:noFill/>
        </p:spPr>
        <p:txBody>
          <a:bodyPr wrap="none" lIns="91440" tIns="45720" rIns="91440" bIns="45720" rtlCol="0" anchor="t">
            <a:spAutoFit/>
          </a:bodyPr>
          <a:lstStyle>
            <a:defPPr>
              <a:defRPr lang="en-US"/>
            </a:defPPr>
            <a:lvl1pPr algn="l" rtl="0" eaLnBrk="0" fontAlgn="base" hangingPunct="0">
              <a:spcBef>
                <a:spcPct val="0"/>
              </a:spcBef>
              <a:spcAft>
                <a:spcPct val="0"/>
              </a:spcAft>
              <a:defRPr kern="1200">
                <a:solidFill>
                  <a:schemeClr val="tx1"/>
                </a:solidFill>
                <a:latin typeface="Myriad Web Pro" panose="020B0503030403020204" pitchFamily="34" charset="0"/>
                <a:ea typeface="+mn-ea"/>
                <a:cs typeface="+mn-cs"/>
              </a:defRPr>
            </a:lvl1pPr>
            <a:lvl2pPr marL="457200" algn="l" rtl="0" eaLnBrk="0" fontAlgn="base" hangingPunct="0">
              <a:spcBef>
                <a:spcPct val="0"/>
              </a:spcBef>
              <a:spcAft>
                <a:spcPct val="0"/>
              </a:spcAft>
              <a:defRPr kern="1200">
                <a:solidFill>
                  <a:schemeClr val="tx1"/>
                </a:solidFill>
                <a:latin typeface="Myriad Web Pro" panose="020B0503030403020204" pitchFamily="34" charset="0"/>
                <a:ea typeface="+mn-ea"/>
                <a:cs typeface="+mn-cs"/>
              </a:defRPr>
            </a:lvl2pPr>
            <a:lvl3pPr marL="914400" algn="l" rtl="0" eaLnBrk="0" fontAlgn="base" hangingPunct="0">
              <a:spcBef>
                <a:spcPct val="0"/>
              </a:spcBef>
              <a:spcAft>
                <a:spcPct val="0"/>
              </a:spcAft>
              <a:defRPr kern="1200">
                <a:solidFill>
                  <a:schemeClr val="tx1"/>
                </a:solidFill>
                <a:latin typeface="Myriad Web Pro" panose="020B0503030403020204" pitchFamily="34" charset="0"/>
                <a:ea typeface="+mn-ea"/>
                <a:cs typeface="+mn-cs"/>
              </a:defRPr>
            </a:lvl3pPr>
            <a:lvl4pPr marL="1371600" algn="l" rtl="0" eaLnBrk="0" fontAlgn="base" hangingPunct="0">
              <a:spcBef>
                <a:spcPct val="0"/>
              </a:spcBef>
              <a:spcAft>
                <a:spcPct val="0"/>
              </a:spcAft>
              <a:defRPr kern="1200">
                <a:solidFill>
                  <a:schemeClr val="tx1"/>
                </a:solidFill>
                <a:latin typeface="Myriad Web Pro" panose="020B0503030403020204" pitchFamily="34" charset="0"/>
                <a:ea typeface="+mn-ea"/>
                <a:cs typeface="+mn-cs"/>
              </a:defRPr>
            </a:lvl4pPr>
            <a:lvl5pPr marL="1828800" algn="l" rtl="0" eaLnBrk="0" fontAlgn="base" hangingPunct="0">
              <a:spcBef>
                <a:spcPct val="0"/>
              </a:spcBef>
              <a:spcAft>
                <a:spcPct val="0"/>
              </a:spcAft>
              <a:defRPr kern="1200">
                <a:solidFill>
                  <a:schemeClr val="tx1"/>
                </a:solidFill>
                <a:latin typeface="Myriad Web Pro" panose="020B0503030403020204" pitchFamily="34" charset="0"/>
                <a:ea typeface="+mn-ea"/>
                <a:cs typeface="+mn-cs"/>
              </a:defRPr>
            </a:lvl5pPr>
            <a:lvl6pPr marL="2286000" algn="l" defTabSz="914400" rtl="0" eaLnBrk="1" latinLnBrk="0" hangingPunct="1">
              <a:defRPr kern="1200">
                <a:solidFill>
                  <a:schemeClr val="tx1"/>
                </a:solidFill>
                <a:latin typeface="Myriad Web Pro" panose="020B0503030403020204" pitchFamily="34" charset="0"/>
                <a:ea typeface="+mn-ea"/>
                <a:cs typeface="+mn-cs"/>
              </a:defRPr>
            </a:lvl6pPr>
            <a:lvl7pPr marL="2743200" algn="l" defTabSz="914400" rtl="0" eaLnBrk="1" latinLnBrk="0" hangingPunct="1">
              <a:defRPr kern="1200">
                <a:solidFill>
                  <a:schemeClr val="tx1"/>
                </a:solidFill>
                <a:latin typeface="Myriad Web Pro" panose="020B0503030403020204" pitchFamily="34" charset="0"/>
                <a:ea typeface="+mn-ea"/>
                <a:cs typeface="+mn-cs"/>
              </a:defRPr>
            </a:lvl7pPr>
            <a:lvl8pPr marL="3200400" algn="l" defTabSz="914400" rtl="0" eaLnBrk="1" latinLnBrk="0" hangingPunct="1">
              <a:defRPr kern="1200">
                <a:solidFill>
                  <a:schemeClr val="tx1"/>
                </a:solidFill>
                <a:latin typeface="Myriad Web Pro" panose="020B0503030403020204" pitchFamily="34" charset="0"/>
                <a:ea typeface="+mn-ea"/>
                <a:cs typeface="+mn-cs"/>
              </a:defRPr>
            </a:lvl8pPr>
            <a:lvl9pPr marL="3657600" algn="l" defTabSz="914400" rtl="0" eaLnBrk="1" latinLnBrk="0" hangingPunct="1">
              <a:defRPr kern="1200">
                <a:solidFill>
                  <a:schemeClr val="tx1"/>
                </a:solidFill>
                <a:latin typeface="Myriad Web Pro" panose="020B0503030403020204" pitchFamily="34" charset="0"/>
                <a:ea typeface="+mn-ea"/>
                <a:cs typeface="+mn-cs"/>
              </a:defRPr>
            </a:lvl9pPr>
          </a:lstStyle>
          <a:p>
            <a:pPr defTabSz="685800"/>
            <a:r>
              <a:rPr lang="en-US" sz="1350">
                <a:solidFill>
                  <a:srgbClr val="000000"/>
                </a:solidFill>
                <a:latin typeface="Calibri"/>
                <a:cs typeface="Calibri"/>
              </a:rPr>
              <a:t>47</a:t>
            </a:r>
            <a:endParaRPr lang="en-US" sz="1350">
              <a:solidFill>
                <a:srgbClr val="000000"/>
              </a:solidFill>
              <a:latin typeface="Calibri" panose="020F0502020204030204" pitchFamily="34" charset="0"/>
              <a:cs typeface="Calibri"/>
            </a:endParaRPr>
          </a:p>
        </p:txBody>
      </p:sp>
    </p:spTree>
    <p:extLst>
      <p:ext uri="{BB962C8B-B14F-4D97-AF65-F5344CB8AC3E}">
        <p14:creationId xmlns:p14="http://schemas.microsoft.com/office/powerpoint/2010/main" val="103959921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31FA4C-2EBA-78B8-3381-3B0D76E2FB60}"/>
              </a:ext>
            </a:extLst>
          </p:cNvPr>
          <p:cNvSpPr>
            <a:spLocks noGrp="1"/>
          </p:cNvSpPr>
          <p:nvPr>
            <p:ph type="title"/>
          </p:nvPr>
        </p:nvSpPr>
        <p:spPr/>
        <p:txBody>
          <a:bodyPr lIns="91440" tIns="45720" rIns="91440" bIns="45720" anchor="b" anchorCtr="0"/>
          <a:lstStyle/>
          <a:p>
            <a:pPr>
              <a:lnSpc>
                <a:spcPct val="68681"/>
              </a:lnSpc>
            </a:pPr>
            <a:r>
              <a:rPr lang="en-US"/>
              <a:t>Approve: State/Territorial Epidemiologist</a:t>
            </a:r>
          </a:p>
        </p:txBody>
      </p:sp>
      <p:sp>
        <p:nvSpPr>
          <p:cNvPr id="2" name="Text Placeholder 1">
            <a:extLst>
              <a:ext uri="{FF2B5EF4-FFF2-40B4-BE49-F238E27FC236}">
                <a16:creationId xmlns:a16="http://schemas.microsoft.com/office/drawing/2014/main" id="{59AE87FC-A9E3-C790-1C19-E8698242AC74}"/>
              </a:ext>
            </a:extLst>
          </p:cNvPr>
          <p:cNvSpPr>
            <a:spLocks noGrp="1"/>
          </p:cNvSpPr>
          <p:nvPr>
            <p:ph type="body" sz="quarter" idx="10"/>
          </p:nvPr>
        </p:nvSpPr>
        <p:spPr>
          <a:xfrm>
            <a:off x="457200" y="1376679"/>
            <a:ext cx="4356847" cy="3132350"/>
          </a:xfrm>
        </p:spPr>
        <p:txBody>
          <a:bodyPr/>
          <a:lstStyle/>
          <a:p>
            <a:pPr>
              <a:lnSpc>
                <a:spcPct val="100000"/>
              </a:lnSpc>
            </a:pPr>
            <a:r>
              <a:rPr lang="en-US"/>
              <a:t>Clicking Approve Conditions will bring up the Lock Conditions screen with the Approve button now visible.</a:t>
            </a:r>
            <a:endParaRPr lang="en-US">
              <a:cs typeface="Calibri" panose="020F0502020204030204" pitchFamily="34" charset="0"/>
            </a:endParaRPr>
          </a:p>
          <a:p>
            <a:pPr>
              <a:lnSpc>
                <a:spcPct val="100000"/>
              </a:lnSpc>
            </a:pPr>
            <a:r>
              <a:rPr lang="en-US"/>
              <a:t>Click Approve once you are ready for final approval of your 2023 data. This will first bring up the final report for approval.</a:t>
            </a:r>
            <a:endParaRPr lang="en-US">
              <a:cs typeface="Calibri" panose="020F0502020204030204" pitchFamily="34" charset="0"/>
            </a:endParaRPr>
          </a:p>
          <a:p>
            <a:pPr>
              <a:lnSpc>
                <a:spcPct val="100000"/>
              </a:lnSpc>
            </a:pPr>
            <a:r>
              <a:rPr lang="en-US"/>
              <a:t>Click Approve to approve the report.</a:t>
            </a:r>
            <a:endParaRPr lang="en-US">
              <a:cs typeface="Calibri" panose="020F0502020204030204" pitchFamily="34" charset="0"/>
            </a:endParaRPr>
          </a:p>
          <a:p>
            <a:pPr>
              <a:lnSpc>
                <a:spcPct val="70512"/>
              </a:lnSpc>
            </a:pPr>
            <a:endParaRPr lang="en-US">
              <a:cs typeface="Calibri" panose="020F0502020204030204" pitchFamily="34" charset="0"/>
            </a:endParaRPr>
          </a:p>
        </p:txBody>
      </p:sp>
      <p:pic>
        <p:nvPicPr>
          <p:cNvPr id="4" name="Picture 3" descr="An example of a jurisdiction's final report with the approve button highlighted.">
            <a:extLst>
              <a:ext uri="{FF2B5EF4-FFF2-40B4-BE49-F238E27FC236}">
                <a16:creationId xmlns:a16="http://schemas.microsoft.com/office/drawing/2014/main" id="{A1532867-56A6-FEB1-0B96-A18FFBEF91D3}"/>
              </a:ext>
            </a:extLst>
          </p:cNvPr>
          <p:cNvPicPr>
            <a:picLocks noChangeAspect="1"/>
          </p:cNvPicPr>
          <p:nvPr/>
        </p:nvPicPr>
        <p:blipFill>
          <a:blip r:embed="rId2"/>
          <a:stretch>
            <a:fillRect/>
          </a:stretch>
        </p:blipFill>
        <p:spPr>
          <a:xfrm>
            <a:off x="4874409" y="1251755"/>
            <a:ext cx="4126634" cy="3509682"/>
          </a:xfrm>
          <a:prstGeom prst="rect">
            <a:avLst/>
          </a:prstGeom>
        </p:spPr>
      </p:pic>
      <p:sp>
        <p:nvSpPr>
          <p:cNvPr id="5" name="Rectangle 4">
            <a:extLst>
              <a:ext uri="{FF2B5EF4-FFF2-40B4-BE49-F238E27FC236}">
                <a16:creationId xmlns:a16="http://schemas.microsoft.com/office/drawing/2014/main" id="{342813E0-C582-7813-FE0C-A4F10DA3BB9F}"/>
              </a:ext>
              <a:ext uri="{C183D7F6-B498-43B3-948B-1728B52AA6E4}">
                <adec:decorative xmlns:adec="http://schemas.microsoft.com/office/drawing/2017/decorative" val="1"/>
              </a:ext>
            </a:extLst>
          </p:cNvPr>
          <p:cNvSpPr/>
          <p:nvPr/>
        </p:nvSpPr>
        <p:spPr>
          <a:xfrm rot="10800000" flipV="1">
            <a:off x="8686797" y="4585954"/>
            <a:ext cx="314245" cy="175484"/>
          </a:xfrm>
          <a:prstGeom prst="rect">
            <a:avLst/>
          </a:prstGeom>
          <a:noFill/>
          <a:ln w="38100" cap="flat" cmpd="sng" algn="ctr">
            <a:solidFill>
              <a:schemeClr val="accent6"/>
            </a:solidFill>
            <a:prstDash val="solid"/>
            <a:round/>
            <a:headEnd type="none" w="med" len="med"/>
            <a:tailEnd type="none" w="med" len="med"/>
          </a:ln>
        </p:spPr>
        <p:style>
          <a:lnRef idx="0">
            <a:scrgbClr r="0" g="0" b="0"/>
          </a:lnRef>
          <a:fillRef idx="0">
            <a:scrgbClr r="0" g="0" b="0"/>
          </a:fillRef>
          <a:effectRef idx="0">
            <a:scrgbClr r="0" g="0" b="0"/>
          </a:effectRef>
          <a:fontRef idx="minor">
            <a:schemeClr val="accent6"/>
          </a:fontRef>
        </p:style>
        <p:txBody>
          <a:bodyPr rtlCol="0" anchor="ctr"/>
          <a:lstStyle/>
          <a:p>
            <a:pPr algn="ctr"/>
            <a:endParaRPr lang="en-US"/>
          </a:p>
        </p:txBody>
      </p:sp>
      <p:sp>
        <p:nvSpPr>
          <p:cNvPr id="7" name="TextBox 7">
            <a:extLst>
              <a:ext uri="{FF2B5EF4-FFF2-40B4-BE49-F238E27FC236}">
                <a16:creationId xmlns:a16="http://schemas.microsoft.com/office/drawing/2014/main" id="{0139A2B8-B72E-4466-8701-ECB2EC4787FD}"/>
              </a:ext>
            </a:extLst>
          </p:cNvPr>
          <p:cNvSpPr txBox="1"/>
          <p:nvPr/>
        </p:nvSpPr>
        <p:spPr>
          <a:xfrm>
            <a:off x="8508183" y="4763314"/>
            <a:ext cx="360996" cy="300082"/>
          </a:xfrm>
          <a:prstGeom prst="rect">
            <a:avLst/>
          </a:prstGeom>
          <a:noFill/>
        </p:spPr>
        <p:txBody>
          <a:bodyPr wrap="none" lIns="91440" tIns="45720" rIns="91440" bIns="45720" rtlCol="0" anchor="t">
            <a:spAutoFit/>
          </a:bodyPr>
          <a:lstStyle>
            <a:defPPr>
              <a:defRPr lang="en-US"/>
            </a:defPPr>
            <a:lvl1pPr algn="l" rtl="0" eaLnBrk="0" fontAlgn="base" hangingPunct="0">
              <a:spcBef>
                <a:spcPct val="0"/>
              </a:spcBef>
              <a:spcAft>
                <a:spcPct val="0"/>
              </a:spcAft>
              <a:defRPr kern="1200">
                <a:solidFill>
                  <a:schemeClr val="tx1"/>
                </a:solidFill>
                <a:latin typeface="Myriad Web Pro" panose="020B0503030403020204" pitchFamily="34" charset="0"/>
                <a:ea typeface="+mn-ea"/>
                <a:cs typeface="+mn-cs"/>
              </a:defRPr>
            </a:lvl1pPr>
            <a:lvl2pPr marL="457200" algn="l" rtl="0" eaLnBrk="0" fontAlgn="base" hangingPunct="0">
              <a:spcBef>
                <a:spcPct val="0"/>
              </a:spcBef>
              <a:spcAft>
                <a:spcPct val="0"/>
              </a:spcAft>
              <a:defRPr kern="1200">
                <a:solidFill>
                  <a:schemeClr val="tx1"/>
                </a:solidFill>
                <a:latin typeface="Myriad Web Pro" panose="020B0503030403020204" pitchFamily="34" charset="0"/>
                <a:ea typeface="+mn-ea"/>
                <a:cs typeface="+mn-cs"/>
              </a:defRPr>
            </a:lvl2pPr>
            <a:lvl3pPr marL="914400" algn="l" rtl="0" eaLnBrk="0" fontAlgn="base" hangingPunct="0">
              <a:spcBef>
                <a:spcPct val="0"/>
              </a:spcBef>
              <a:spcAft>
                <a:spcPct val="0"/>
              </a:spcAft>
              <a:defRPr kern="1200">
                <a:solidFill>
                  <a:schemeClr val="tx1"/>
                </a:solidFill>
                <a:latin typeface="Myriad Web Pro" panose="020B0503030403020204" pitchFamily="34" charset="0"/>
                <a:ea typeface="+mn-ea"/>
                <a:cs typeface="+mn-cs"/>
              </a:defRPr>
            </a:lvl3pPr>
            <a:lvl4pPr marL="1371600" algn="l" rtl="0" eaLnBrk="0" fontAlgn="base" hangingPunct="0">
              <a:spcBef>
                <a:spcPct val="0"/>
              </a:spcBef>
              <a:spcAft>
                <a:spcPct val="0"/>
              </a:spcAft>
              <a:defRPr kern="1200">
                <a:solidFill>
                  <a:schemeClr val="tx1"/>
                </a:solidFill>
                <a:latin typeface="Myriad Web Pro" panose="020B0503030403020204" pitchFamily="34" charset="0"/>
                <a:ea typeface="+mn-ea"/>
                <a:cs typeface="+mn-cs"/>
              </a:defRPr>
            </a:lvl4pPr>
            <a:lvl5pPr marL="1828800" algn="l" rtl="0" eaLnBrk="0" fontAlgn="base" hangingPunct="0">
              <a:spcBef>
                <a:spcPct val="0"/>
              </a:spcBef>
              <a:spcAft>
                <a:spcPct val="0"/>
              </a:spcAft>
              <a:defRPr kern="1200">
                <a:solidFill>
                  <a:schemeClr val="tx1"/>
                </a:solidFill>
                <a:latin typeface="Myriad Web Pro" panose="020B0503030403020204" pitchFamily="34" charset="0"/>
                <a:ea typeface="+mn-ea"/>
                <a:cs typeface="+mn-cs"/>
              </a:defRPr>
            </a:lvl5pPr>
            <a:lvl6pPr marL="2286000" algn="l" defTabSz="914400" rtl="0" eaLnBrk="1" latinLnBrk="0" hangingPunct="1">
              <a:defRPr kern="1200">
                <a:solidFill>
                  <a:schemeClr val="tx1"/>
                </a:solidFill>
                <a:latin typeface="Myriad Web Pro" panose="020B0503030403020204" pitchFamily="34" charset="0"/>
                <a:ea typeface="+mn-ea"/>
                <a:cs typeface="+mn-cs"/>
              </a:defRPr>
            </a:lvl6pPr>
            <a:lvl7pPr marL="2743200" algn="l" defTabSz="914400" rtl="0" eaLnBrk="1" latinLnBrk="0" hangingPunct="1">
              <a:defRPr kern="1200">
                <a:solidFill>
                  <a:schemeClr val="tx1"/>
                </a:solidFill>
                <a:latin typeface="Myriad Web Pro" panose="020B0503030403020204" pitchFamily="34" charset="0"/>
                <a:ea typeface="+mn-ea"/>
                <a:cs typeface="+mn-cs"/>
              </a:defRPr>
            </a:lvl7pPr>
            <a:lvl8pPr marL="3200400" algn="l" defTabSz="914400" rtl="0" eaLnBrk="1" latinLnBrk="0" hangingPunct="1">
              <a:defRPr kern="1200">
                <a:solidFill>
                  <a:schemeClr val="tx1"/>
                </a:solidFill>
                <a:latin typeface="Myriad Web Pro" panose="020B0503030403020204" pitchFamily="34" charset="0"/>
                <a:ea typeface="+mn-ea"/>
                <a:cs typeface="+mn-cs"/>
              </a:defRPr>
            </a:lvl8pPr>
            <a:lvl9pPr marL="3657600" algn="l" defTabSz="914400" rtl="0" eaLnBrk="1" latinLnBrk="0" hangingPunct="1">
              <a:defRPr kern="1200">
                <a:solidFill>
                  <a:schemeClr val="tx1"/>
                </a:solidFill>
                <a:latin typeface="Myriad Web Pro" panose="020B0503030403020204" pitchFamily="34" charset="0"/>
                <a:ea typeface="+mn-ea"/>
                <a:cs typeface="+mn-cs"/>
              </a:defRPr>
            </a:lvl9pPr>
          </a:lstStyle>
          <a:p>
            <a:pPr defTabSz="685800"/>
            <a:r>
              <a:rPr lang="en-US" sz="1350">
                <a:solidFill>
                  <a:srgbClr val="000000"/>
                </a:solidFill>
                <a:latin typeface="Calibri"/>
                <a:cs typeface="Calibri"/>
              </a:rPr>
              <a:t>48</a:t>
            </a:r>
            <a:endParaRPr lang="en-US" sz="1350">
              <a:solidFill>
                <a:srgbClr val="000000"/>
              </a:solidFill>
              <a:latin typeface="Calibri" panose="020F0502020204030204" pitchFamily="34" charset="0"/>
              <a:cs typeface="Calibri"/>
            </a:endParaRPr>
          </a:p>
        </p:txBody>
      </p:sp>
    </p:spTree>
    <p:extLst>
      <p:ext uri="{BB962C8B-B14F-4D97-AF65-F5344CB8AC3E}">
        <p14:creationId xmlns:p14="http://schemas.microsoft.com/office/powerpoint/2010/main" val="248221248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BF0F2346-2D68-D0CE-A9A1-79105E9FDD88}"/>
              </a:ext>
            </a:extLst>
          </p:cNvPr>
          <p:cNvSpPr>
            <a:spLocks noGrp="1"/>
          </p:cNvSpPr>
          <p:nvPr>
            <p:ph type="title"/>
          </p:nvPr>
        </p:nvSpPr>
        <p:spPr/>
        <p:txBody>
          <a:bodyPr lIns="91440" tIns="45720" rIns="91440" bIns="45720" anchor="b" anchorCtr="0"/>
          <a:lstStyle/>
          <a:p>
            <a:pPr>
              <a:lnSpc>
                <a:spcPct val="68681"/>
              </a:lnSpc>
            </a:pPr>
            <a:r>
              <a:rPr lang="en-US"/>
              <a:t>Approve: State/Territorial Epidemiologist</a:t>
            </a:r>
          </a:p>
        </p:txBody>
      </p:sp>
      <p:sp>
        <p:nvSpPr>
          <p:cNvPr id="2" name="Text Placeholder 1">
            <a:extLst>
              <a:ext uri="{FF2B5EF4-FFF2-40B4-BE49-F238E27FC236}">
                <a16:creationId xmlns:a16="http://schemas.microsoft.com/office/drawing/2014/main" id="{D26683C7-05AB-2F2C-CF92-1BFEA88A1176}"/>
              </a:ext>
            </a:extLst>
          </p:cNvPr>
          <p:cNvSpPr>
            <a:spLocks noGrp="1"/>
          </p:cNvSpPr>
          <p:nvPr>
            <p:ph type="body" sz="quarter" idx="10"/>
          </p:nvPr>
        </p:nvSpPr>
        <p:spPr>
          <a:xfrm>
            <a:off x="457200" y="1376679"/>
            <a:ext cx="4471147" cy="3132350"/>
          </a:xfrm>
        </p:spPr>
        <p:txBody>
          <a:bodyPr/>
          <a:lstStyle/>
          <a:p>
            <a:pPr>
              <a:lnSpc>
                <a:spcPct val="100000"/>
              </a:lnSpc>
            </a:pPr>
            <a:r>
              <a:rPr lang="en-US"/>
              <a:t>After approving the final report, the next pop-up reviews all reconciliation steps with a final Approve button to finish reconciliation. </a:t>
            </a:r>
            <a:endParaRPr lang="en-US">
              <a:cs typeface="Calibri" panose="020F0502020204030204" pitchFamily="34" charset="0"/>
            </a:endParaRPr>
          </a:p>
          <a:p>
            <a:pPr>
              <a:lnSpc>
                <a:spcPct val="100000"/>
              </a:lnSpc>
            </a:pPr>
            <a:r>
              <a:rPr lang="en-US"/>
              <a:t>The status bar will update after completing these steps:</a:t>
            </a:r>
            <a:endParaRPr lang="en-US">
              <a:cs typeface="Calibri" panose="020F0502020204030204" pitchFamily="34" charset="0"/>
            </a:endParaRPr>
          </a:p>
          <a:p>
            <a:pPr>
              <a:lnSpc>
                <a:spcPct val="70512"/>
              </a:lnSpc>
            </a:pPr>
            <a:endParaRPr lang="en-US">
              <a:cs typeface="Calibri" panose="020F0502020204030204" pitchFamily="34" charset="0"/>
            </a:endParaRPr>
          </a:p>
        </p:txBody>
      </p:sp>
      <p:pic>
        <p:nvPicPr>
          <p:cNvPr id="4" name="Picture 3" descr="The pop up window that appears when a state/territorial epidemiologist is completing final reconciliation approvals, highlighting the approve button.">
            <a:extLst>
              <a:ext uri="{FF2B5EF4-FFF2-40B4-BE49-F238E27FC236}">
                <a16:creationId xmlns:a16="http://schemas.microsoft.com/office/drawing/2014/main" id="{D8CB08E2-E390-98B0-71BD-DE3B658BC401}"/>
              </a:ext>
            </a:extLst>
          </p:cNvPr>
          <p:cNvPicPr>
            <a:picLocks noChangeAspect="1"/>
          </p:cNvPicPr>
          <p:nvPr/>
        </p:nvPicPr>
        <p:blipFill>
          <a:blip r:embed="rId2"/>
          <a:stretch>
            <a:fillRect/>
          </a:stretch>
        </p:blipFill>
        <p:spPr>
          <a:xfrm>
            <a:off x="5349178" y="1376679"/>
            <a:ext cx="3041785" cy="3166222"/>
          </a:xfrm>
          <a:prstGeom prst="rect">
            <a:avLst/>
          </a:prstGeom>
        </p:spPr>
      </p:pic>
      <p:pic>
        <p:nvPicPr>
          <p:cNvPr id="11" name="Picture 10" descr="A portion of the status bar showing previous milestones completed.">
            <a:extLst>
              <a:ext uri="{FF2B5EF4-FFF2-40B4-BE49-F238E27FC236}">
                <a16:creationId xmlns:a16="http://schemas.microsoft.com/office/drawing/2014/main" id="{7CFD495E-87C5-C3CB-FB4F-AD9E2318C199}"/>
              </a:ext>
            </a:extLst>
          </p:cNvPr>
          <p:cNvPicPr>
            <a:picLocks noChangeAspect="1"/>
          </p:cNvPicPr>
          <p:nvPr/>
        </p:nvPicPr>
        <p:blipFill>
          <a:blip r:embed="rId3"/>
          <a:stretch>
            <a:fillRect/>
          </a:stretch>
        </p:blipFill>
        <p:spPr>
          <a:xfrm>
            <a:off x="371337" y="3369148"/>
            <a:ext cx="4868395" cy="636351"/>
          </a:xfrm>
          <a:prstGeom prst="rect">
            <a:avLst/>
          </a:prstGeom>
        </p:spPr>
      </p:pic>
      <p:pic>
        <p:nvPicPr>
          <p:cNvPr id="12" name="Picture 11" descr="A portion of the status bar highlighting the final report and state epi milestones completed.">
            <a:extLst>
              <a:ext uri="{FF2B5EF4-FFF2-40B4-BE49-F238E27FC236}">
                <a16:creationId xmlns:a16="http://schemas.microsoft.com/office/drawing/2014/main" id="{5E3AA09A-4455-FAA6-1026-15EEBF03EDBC}"/>
              </a:ext>
            </a:extLst>
          </p:cNvPr>
          <p:cNvPicPr>
            <a:picLocks noChangeAspect="1"/>
          </p:cNvPicPr>
          <p:nvPr/>
        </p:nvPicPr>
        <p:blipFill>
          <a:blip r:embed="rId4"/>
          <a:stretch>
            <a:fillRect/>
          </a:stretch>
        </p:blipFill>
        <p:spPr>
          <a:xfrm>
            <a:off x="371336" y="4005499"/>
            <a:ext cx="5053616" cy="737248"/>
          </a:xfrm>
          <a:prstGeom prst="rect">
            <a:avLst/>
          </a:prstGeom>
        </p:spPr>
      </p:pic>
      <p:sp>
        <p:nvSpPr>
          <p:cNvPr id="5" name="Rectangle 4">
            <a:extLst>
              <a:ext uri="{FF2B5EF4-FFF2-40B4-BE49-F238E27FC236}">
                <a16:creationId xmlns:a16="http://schemas.microsoft.com/office/drawing/2014/main" id="{99A431DA-38F0-B9B3-669C-873389CB8553}"/>
              </a:ext>
              <a:ext uri="{C183D7F6-B498-43B3-948B-1728B52AA6E4}">
                <adec:decorative xmlns:adec="http://schemas.microsoft.com/office/drawing/2017/decorative" val="1"/>
              </a:ext>
            </a:extLst>
          </p:cNvPr>
          <p:cNvSpPr/>
          <p:nvPr/>
        </p:nvSpPr>
        <p:spPr>
          <a:xfrm rot="10800000" flipV="1">
            <a:off x="7866527" y="4313628"/>
            <a:ext cx="463924" cy="229273"/>
          </a:xfrm>
          <a:prstGeom prst="rect">
            <a:avLst/>
          </a:prstGeom>
          <a:noFill/>
          <a:ln w="38100" cap="flat" cmpd="sng" algn="ctr">
            <a:solidFill>
              <a:schemeClr val="accent6"/>
            </a:solidFill>
            <a:prstDash val="solid"/>
            <a:round/>
            <a:headEnd type="none" w="med" len="med"/>
            <a:tailEnd type="none" w="med" len="med"/>
          </a:ln>
        </p:spPr>
        <p:style>
          <a:lnRef idx="0">
            <a:scrgbClr r="0" g="0" b="0"/>
          </a:lnRef>
          <a:fillRef idx="0">
            <a:scrgbClr r="0" g="0" b="0"/>
          </a:fillRef>
          <a:effectRef idx="0">
            <a:scrgbClr r="0" g="0" b="0"/>
          </a:effectRef>
          <a:fontRef idx="minor">
            <a:schemeClr val="accent6"/>
          </a:fontRef>
        </p:style>
        <p:txBody>
          <a:bodyPr rtlCol="0" anchor="ctr"/>
          <a:lstStyle/>
          <a:p>
            <a:pPr algn="ctr"/>
            <a:endParaRPr lang="en-US"/>
          </a:p>
        </p:txBody>
      </p:sp>
      <mc:AlternateContent xmlns:mc="http://schemas.openxmlformats.org/markup-compatibility/2006" xmlns:p14="http://schemas.microsoft.com/office/powerpoint/2010/main">
        <mc:Choice Requires="p14">
          <p:contentPart p14:bwMode="auto" r:id="rId5">
            <p14:nvContentPartPr>
              <p14:cNvPr id="6" name="Ink 5">
                <a:extLst>
                  <a:ext uri="{FF2B5EF4-FFF2-40B4-BE49-F238E27FC236}">
                    <a16:creationId xmlns:a16="http://schemas.microsoft.com/office/drawing/2014/main" id="{CD358ABC-5BD7-2ECE-4E18-1442055F54D5}"/>
                  </a:ext>
                  <a:ext uri="{C183D7F6-B498-43B3-948B-1728B52AA6E4}">
                    <adec:decorative xmlns:adec="http://schemas.microsoft.com/office/drawing/2017/decorative" val="1"/>
                  </a:ext>
                </a:extLst>
              </p14:cNvPr>
              <p14:cNvContentPartPr/>
              <p14:nvPr/>
            </p14:nvContentPartPr>
            <p14:xfrm>
              <a:off x="6010739" y="2034300"/>
              <a:ext cx="240480" cy="12240"/>
            </p14:xfrm>
          </p:contentPart>
        </mc:Choice>
        <mc:Fallback xmlns="">
          <p:pic>
            <p:nvPicPr>
              <p:cNvPr id="6" name="Ink 5">
                <a:extLst>
                  <a:ext uri="{FF2B5EF4-FFF2-40B4-BE49-F238E27FC236}">
                    <a16:creationId xmlns:a16="http://schemas.microsoft.com/office/drawing/2014/main" id="{CD358ABC-5BD7-2ECE-4E18-1442055F54D5}"/>
                  </a:ext>
                  <a:ext uri="{C183D7F6-B498-43B3-948B-1728B52AA6E4}">
                    <adec:decorative xmlns:adec="http://schemas.microsoft.com/office/drawing/2017/decorative" val="1"/>
                  </a:ext>
                </a:extLst>
              </p:cNvPr>
              <p:cNvPicPr/>
              <p:nvPr/>
            </p:nvPicPr>
            <p:blipFill>
              <a:blip r:embed="rId6"/>
              <a:stretch>
                <a:fillRect/>
              </a:stretch>
            </p:blipFill>
            <p:spPr>
              <a:xfrm>
                <a:off x="5974739" y="1998300"/>
                <a:ext cx="312120" cy="8388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7" name="Ink 6">
                <a:extLst>
                  <a:ext uri="{FF2B5EF4-FFF2-40B4-BE49-F238E27FC236}">
                    <a16:creationId xmlns:a16="http://schemas.microsoft.com/office/drawing/2014/main" id="{974FEFDA-2040-F569-43D9-B559303CDA8D}"/>
                  </a:ext>
                  <a:ext uri="{C183D7F6-B498-43B3-948B-1728B52AA6E4}">
                    <adec:decorative xmlns:adec="http://schemas.microsoft.com/office/drawing/2017/decorative" val="1"/>
                  </a:ext>
                </a:extLst>
              </p14:cNvPr>
              <p14:cNvContentPartPr/>
              <p14:nvPr/>
            </p14:nvContentPartPr>
            <p14:xfrm>
              <a:off x="6010739" y="2469900"/>
              <a:ext cx="236160" cy="8280"/>
            </p14:xfrm>
          </p:contentPart>
        </mc:Choice>
        <mc:Fallback xmlns="">
          <p:pic>
            <p:nvPicPr>
              <p:cNvPr id="7" name="Ink 6">
                <a:extLst>
                  <a:ext uri="{FF2B5EF4-FFF2-40B4-BE49-F238E27FC236}">
                    <a16:creationId xmlns:a16="http://schemas.microsoft.com/office/drawing/2014/main" id="{974FEFDA-2040-F569-43D9-B559303CDA8D}"/>
                  </a:ext>
                  <a:ext uri="{C183D7F6-B498-43B3-948B-1728B52AA6E4}">
                    <adec:decorative xmlns:adec="http://schemas.microsoft.com/office/drawing/2017/decorative" val="1"/>
                  </a:ext>
                </a:extLst>
              </p:cNvPr>
              <p:cNvPicPr/>
              <p:nvPr/>
            </p:nvPicPr>
            <p:blipFill>
              <a:blip r:embed="rId8"/>
              <a:stretch>
                <a:fillRect/>
              </a:stretch>
            </p:blipFill>
            <p:spPr>
              <a:xfrm>
                <a:off x="5974794" y="2433900"/>
                <a:ext cx="307691" cy="7992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8" name="Ink 7">
                <a:extLst>
                  <a:ext uri="{FF2B5EF4-FFF2-40B4-BE49-F238E27FC236}">
                    <a16:creationId xmlns:a16="http://schemas.microsoft.com/office/drawing/2014/main" id="{F96DCD9C-5205-80B9-AC81-312CE084E13B}"/>
                  </a:ext>
                  <a:ext uri="{C183D7F6-B498-43B3-948B-1728B52AA6E4}">
                    <adec:decorative xmlns:adec="http://schemas.microsoft.com/office/drawing/2017/decorative" val="1"/>
                  </a:ext>
                </a:extLst>
              </p14:cNvPr>
              <p14:cNvContentPartPr/>
              <p14:nvPr/>
            </p14:nvContentPartPr>
            <p14:xfrm>
              <a:off x="6017219" y="2893620"/>
              <a:ext cx="229320" cy="360"/>
            </p14:xfrm>
          </p:contentPart>
        </mc:Choice>
        <mc:Fallback xmlns="">
          <p:pic>
            <p:nvPicPr>
              <p:cNvPr id="8" name="Ink 7">
                <a:extLst>
                  <a:ext uri="{FF2B5EF4-FFF2-40B4-BE49-F238E27FC236}">
                    <a16:creationId xmlns:a16="http://schemas.microsoft.com/office/drawing/2014/main" id="{F96DCD9C-5205-80B9-AC81-312CE084E13B}"/>
                  </a:ext>
                  <a:ext uri="{C183D7F6-B498-43B3-948B-1728B52AA6E4}">
                    <adec:decorative xmlns:adec="http://schemas.microsoft.com/office/drawing/2017/decorative" val="1"/>
                  </a:ext>
                </a:extLst>
              </p:cNvPr>
              <p:cNvPicPr/>
              <p:nvPr/>
            </p:nvPicPr>
            <p:blipFill>
              <a:blip r:embed="rId10"/>
              <a:stretch>
                <a:fillRect/>
              </a:stretch>
            </p:blipFill>
            <p:spPr>
              <a:xfrm>
                <a:off x="5981275" y="2857620"/>
                <a:ext cx="300848" cy="72000"/>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9" name="Ink 8">
                <a:extLst>
                  <a:ext uri="{FF2B5EF4-FFF2-40B4-BE49-F238E27FC236}">
                    <a16:creationId xmlns:a16="http://schemas.microsoft.com/office/drawing/2014/main" id="{C3E0F43A-F2D2-9BE1-075A-557ABEC923A2}"/>
                  </a:ext>
                  <a:ext uri="{C183D7F6-B498-43B3-948B-1728B52AA6E4}">
                    <adec:decorative xmlns:adec="http://schemas.microsoft.com/office/drawing/2017/decorative" val="1"/>
                  </a:ext>
                </a:extLst>
              </p14:cNvPr>
              <p14:cNvContentPartPr/>
              <p14:nvPr/>
            </p14:nvContentPartPr>
            <p14:xfrm>
              <a:off x="6010739" y="3296820"/>
              <a:ext cx="245520" cy="20520"/>
            </p14:xfrm>
          </p:contentPart>
        </mc:Choice>
        <mc:Fallback xmlns="">
          <p:pic>
            <p:nvPicPr>
              <p:cNvPr id="9" name="Ink 8">
                <a:extLst>
                  <a:ext uri="{FF2B5EF4-FFF2-40B4-BE49-F238E27FC236}">
                    <a16:creationId xmlns:a16="http://schemas.microsoft.com/office/drawing/2014/main" id="{C3E0F43A-F2D2-9BE1-075A-557ABEC923A2}"/>
                  </a:ext>
                  <a:ext uri="{C183D7F6-B498-43B3-948B-1728B52AA6E4}">
                    <adec:decorative xmlns:adec="http://schemas.microsoft.com/office/drawing/2017/decorative" val="1"/>
                  </a:ext>
                </a:extLst>
              </p:cNvPr>
              <p:cNvPicPr/>
              <p:nvPr/>
            </p:nvPicPr>
            <p:blipFill>
              <a:blip r:embed="rId12"/>
              <a:stretch>
                <a:fillRect/>
              </a:stretch>
            </p:blipFill>
            <p:spPr>
              <a:xfrm>
                <a:off x="5974739" y="3260820"/>
                <a:ext cx="317160" cy="92160"/>
              </a:xfrm>
              <a:prstGeom prst="rect">
                <a:avLst/>
              </a:prstGeom>
            </p:spPr>
          </p:pic>
        </mc:Fallback>
      </mc:AlternateContent>
      <mc:AlternateContent xmlns:mc="http://schemas.openxmlformats.org/markup-compatibility/2006" xmlns:p14="http://schemas.microsoft.com/office/powerpoint/2010/main">
        <mc:Choice Requires="p14">
          <p:contentPart p14:bwMode="auto" r:id="rId13">
            <p14:nvContentPartPr>
              <p14:cNvPr id="10" name="Ink 9">
                <a:extLst>
                  <a:ext uri="{FF2B5EF4-FFF2-40B4-BE49-F238E27FC236}">
                    <a16:creationId xmlns:a16="http://schemas.microsoft.com/office/drawing/2014/main" id="{A4DC7B34-D6F8-FE97-4715-214FB09C2E37}"/>
                  </a:ext>
                  <a:ext uri="{C183D7F6-B498-43B3-948B-1728B52AA6E4}">
                    <adec:decorative xmlns:adec="http://schemas.microsoft.com/office/drawing/2017/decorative" val="1"/>
                  </a:ext>
                </a:extLst>
              </p14:cNvPr>
              <p14:cNvContentPartPr/>
              <p14:nvPr/>
            </p14:nvContentPartPr>
            <p14:xfrm>
              <a:off x="6024059" y="3713700"/>
              <a:ext cx="221040" cy="360"/>
            </p14:xfrm>
          </p:contentPart>
        </mc:Choice>
        <mc:Fallback xmlns="">
          <p:pic>
            <p:nvPicPr>
              <p:cNvPr id="10" name="Ink 9">
                <a:extLst>
                  <a:ext uri="{FF2B5EF4-FFF2-40B4-BE49-F238E27FC236}">
                    <a16:creationId xmlns:a16="http://schemas.microsoft.com/office/drawing/2014/main" id="{A4DC7B34-D6F8-FE97-4715-214FB09C2E37}"/>
                  </a:ext>
                  <a:ext uri="{C183D7F6-B498-43B3-948B-1728B52AA6E4}">
                    <adec:decorative xmlns:adec="http://schemas.microsoft.com/office/drawing/2017/decorative" val="1"/>
                  </a:ext>
                </a:extLst>
              </p:cNvPr>
              <p:cNvPicPr/>
              <p:nvPr/>
            </p:nvPicPr>
            <p:blipFill>
              <a:blip r:embed="rId14"/>
              <a:stretch>
                <a:fillRect/>
              </a:stretch>
            </p:blipFill>
            <p:spPr>
              <a:xfrm>
                <a:off x="5988059" y="3677700"/>
                <a:ext cx="292680" cy="72000"/>
              </a:xfrm>
              <a:prstGeom prst="rect">
                <a:avLst/>
              </a:prstGeom>
            </p:spPr>
          </p:pic>
        </mc:Fallback>
      </mc:AlternateContent>
      <p:sp>
        <p:nvSpPr>
          <p:cNvPr id="13" name="Rectangle 12">
            <a:extLst>
              <a:ext uri="{FF2B5EF4-FFF2-40B4-BE49-F238E27FC236}">
                <a16:creationId xmlns:a16="http://schemas.microsoft.com/office/drawing/2014/main" id="{D7C2A438-3E55-AB48-4ADB-0A6BF479320F}"/>
              </a:ext>
              <a:ext uri="{C183D7F6-B498-43B3-948B-1728B52AA6E4}">
                <adec:decorative xmlns:adec="http://schemas.microsoft.com/office/drawing/2017/decorative" val="1"/>
              </a:ext>
            </a:extLst>
          </p:cNvPr>
          <p:cNvSpPr/>
          <p:nvPr/>
        </p:nvSpPr>
        <p:spPr>
          <a:xfrm rot="10800000" flipV="1">
            <a:off x="2033779" y="4094049"/>
            <a:ext cx="3276602" cy="547801"/>
          </a:xfrm>
          <a:prstGeom prst="rect">
            <a:avLst/>
          </a:prstGeom>
          <a:noFill/>
          <a:ln w="38100" cap="flat" cmpd="sng" algn="ctr">
            <a:solidFill>
              <a:schemeClr val="accent6"/>
            </a:solidFill>
            <a:prstDash val="solid"/>
            <a:round/>
            <a:headEnd type="none" w="med" len="med"/>
            <a:tailEnd type="none" w="med" len="med"/>
          </a:ln>
        </p:spPr>
        <p:style>
          <a:lnRef idx="0">
            <a:scrgbClr r="0" g="0" b="0"/>
          </a:lnRef>
          <a:fillRef idx="0">
            <a:scrgbClr r="0" g="0" b="0"/>
          </a:fillRef>
          <a:effectRef idx="0">
            <a:scrgbClr r="0" g="0" b="0"/>
          </a:effectRef>
          <a:fontRef idx="minor">
            <a:schemeClr val="accent6"/>
          </a:fontRef>
        </p:style>
        <p:txBody>
          <a:bodyPr rtlCol="0" anchor="ctr"/>
          <a:lstStyle/>
          <a:p>
            <a:pPr algn="ctr"/>
            <a:endParaRPr lang="en-US"/>
          </a:p>
        </p:txBody>
      </p:sp>
      <p:grpSp>
        <p:nvGrpSpPr>
          <p:cNvPr id="14" name="Group 13">
            <a:extLst>
              <a:ext uri="{FF2B5EF4-FFF2-40B4-BE49-F238E27FC236}">
                <a16:creationId xmlns:a16="http://schemas.microsoft.com/office/drawing/2014/main" id="{C472C611-4107-194D-7BC4-60986C6D79E4}"/>
              </a:ext>
              <a:ext uri="{C183D7F6-B498-43B3-948B-1728B52AA6E4}">
                <adec:decorative xmlns:adec="http://schemas.microsoft.com/office/drawing/2017/decorative" val="1"/>
              </a:ext>
            </a:extLst>
          </p:cNvPr>
          <p:cNvGrpSpPr/>
          <p:nvPr/>
        </p:nvGrpSpPr>
        <p:grpSpPr>
          <a:xfrm>
            <a:off x="959802" y="3673034"/>
            <a:ext cx="231480" cy="58320"/>
            <a:chOff x="974456" y="3526496"/>
            <a:chExt cx="231480" cy="58320"/>
          </a:xfrm>
        </p:grpSpPr>
        <mc:AlternateContent xmlns:mc="http://schemas.openxmlformats.org/markup-compatibility/2006" xmlns:p14="http://schemas.microsoft.com/office/powerpoint/2010/main">
          <mc:Choice Requires="p14">
            <p:contentPart p14:bwMode="auto" r:id="rId15">
              <p14:nvContentPartPr>
                <p14:cNvPr id="15" name="Ink 14">
                  <a:extLst>
                    <a:ext uri="{FF2B5EF4-FFF2-40B4-BE49-F238E27FC236}">
                      <a16:creationId xmlns:a16="http://schemas.microsoft.com/office/drawing/2014/main" id="{D31F9815-86EA-12F9-6AFA-E01C38CB5196}"/>
                    </a:ext>
                  </a:extLst>
                </p14:cNvPr>
                <p14:cNvContentPartPr/>
                <p14:nvPr/>
              </p14:nvContentPartPr>
              <p14:xfrm>
                <a:off x="988136" y="3541976"/>
                <a:ext cx="194400" cy="8280"/>
              </p14:xfrm>
            </p:contentPart>
          </mc:Choice>
          <mc:Fallback xmlns="">
            <p:pic>
              <p:nvPicPr>
                <p:cNvPr id="15" name="Ink 14">
                  <a:extLst>
                    <a:ext uri="{FF2B5EF4-FFF2-40B4-BE49-F238E27FC236}">
                      <a16:creationId xmlns:a16="http://schemas.microsoft.com/office/drawing/2014/main" id="{D31F9815-86EA-12F9-6AFA-E01C38CB5196}"/>
                    </a:ext>
                  </a:extLst>
                </p:cNvPr>
                <p:cNvPicPr/>
                <p:nvPr/>
              </p:nvPicPr>
              <p:blipFill>
                <a:blip r:embed="rId16"/>
                <a:stretch>
                  <a:fillRect/>
                </a:stretch>
              </p:blipFill>
              <p:spPr>
                <a:xfrm>
                  <a:off x="970136" y="3523976"/>
                  <a:ext cx="230040" cy="43920"/>
                </a:xfrm>
                <a:prstGeom prst="rect">
                  <a:avLst/>
                </a:prstGeom>
              </p:spPr>
            </p:pic>
          </mc:Fallback>
        </mc:AlternateContent>
        <mc:AlternateContent xmlns:mc="http://schemas.openxmlformats.org/markup-compatibility/2006" xmlns:p14="http://schemas.microsoft.com/office/powerpoint/2010/main">
          <mc:Choice Requires="p14">
            <p:contentPart p14:bwMode="auto" r:id="rId17">
              <p14:nvContentPartPr>
                <p14:cNvPr id="16" name="Ink 15">
                  <a:extLst>
                    <a:ext uri="{FF2B5EF4-FFF2-40B4-BE49-F238E27FC236}">
                      <a16:creationId xmlns:a16="http://schemas.microsoft.com/office/drawing/2014/main" id="{006853EC-254F-AC8D-09E2-62206179DA75}"/>
                    </a:ext>
                  </a:extLst>
                </p14:cNvPr>
                <p14:cNvContentPartPr/>
                <p14:nvPr/>
              </p14:nvContentPartPr>
              <p14:xfrm>
                <a:off x="974456" y="3526496"/>
                <a:ext cx="231480" cy="58320"/>
              </p14:xfrm>
            </p:contentPart>
          </mc:Choice>
          <mc:Fallback xmlns="">
            <p:pic>
              <p:nvPicPr>
                <p:cNvPr id="16" name="Ink 15">
                  <a:extLst>
                    <a:ext uri="{FF2B5EF4-FFF2-40B4-BE49-F238E27FC236}">
                      <a16:creationId xmlns:a16="http://schemas.microsoft.com/office/drawing/2014/main" id="{006853EC-254F-AC8D-09E2-62206179DA75}"/>
                    </a:ext>
                  </a:extLst>
                </p:cNvPr>
                <p:cNvPicPr/>
                <p:nvPr/>
              </p:nvPicPr>
              <p:blipFill>
                <a:blip r:embed="rId18"/>
                <a:stretch>
                  <a:fillRect/>
                </a:stretch>
              </p:blipFill>
              <p:spPr>
                <a:xfrm>
                  <a:off x="956428" y="3508496"/>
                  <a:ext cx="267176" cy="93960"/>
                </a:xfrm>
                <a:prstGeom prst="rect">
                  <a:avLst/>
                </a:prstGeom>
              </p:spPr>
            </p:pic>
          </mc:Fallback>
        </mc:AlternateContent>
        <mc:AlternateContent xmlns:mc="http://schemas.openxmlformats.org/markup-compatibility/2006" xmlns:p14="http://schemas.microsoft.com/office/powerpoint/2010/main">
          <mc:Choice Requires="p14">
            <p:contentPart p14:bwMode="auto" r:id="rId19">
              <p14:nvContentPartPr>
                <p14:cNvPr id="17" name="Ink 16">
                  <a:extLst>
                    <a:ext uri="{FF2B5EF4-FFF2-40B4-BE49-F238E27FC236}">
                      <a16:creationId xmlns:a16="http://schemas.microsoft.com/office/drawing/2014/main" id="{855214A2-0D6C-B3B7-BE33-762FB81F6809}"/>
                    </a:ext>
                  </a:extLst>
                </p14:cNvPr>
                <p14:cNvContentPartPr/>
                <p14:nvPr/>
              </p14:nvContentPartPr>
              <p14:xfrm>
                <a:off x="988136" y="3549896"/>
                <a:ext cx="360" cy="360"/>
              </p14:xfrm>
            </p:contentPart>
          </mc:Choice>
          <mc:Fallback xmlns="">
            <p:pic>
              <p:nvPicPr>
                <p:cNvPr id="17" name="Ink 16">
                  <a:extLst>
                    <a:ext uri="{FF2B5EF4-FFF2-40B4-BE49-F238E27FC236}">
                      <a16:creationId xmlns:a16="http://schemas.microsoft.com/office/drawing/2014/main" id="{855214A2-0D6C-B3B7-BE33-762FB81F6809}"/>
                    </a:ext>
                  </a:extLst>
                </p:cNvPr>
                <p:cNvPicPr/>
                <p:nvPr/>
              </p:nvPicPr>
              <p:blipFill>
                <a:blip r:embed="rId20"/>
                <a:stretch>
                  <a:fillRect/>
                </a:stretch>
              </p:blipFill>
              <p:spPr>
                <a:xfrm>
                  <a:off x="970136" y="3531896"/>
                  <a:ext cx="36000" cy="36000"/>
                </a:xfrm>
                <a:prstGeom prst="rect">
                  <a:avLst/>
                </a:prstGeom>
              </p:spPr>
            </p:pic>
          </mc:Fallback>
        </mc:AlternateContent>
        <mc:AlternateContent xmlns:mc="http://schemas.openxmlformats.org/markup-compatibility/2006" xmlns:p14="http://schemas.microsoft.com/office/powerpoint/2010/main">
          <mc:Choice Requires="p14">
            <p:contentPart p14:bwMode="auto" r:id="rId21">
              <p14:nvContentPartPr>
                <p14:cNvPr id="18" name="Ink 17">
                  <a:extLst>
                    <a:ext uri="{FF2B5EF4-FFF2-40B4-BE49-F238E27FC236}">
                      <a16:creationId xmlns:a16="http://schemas.microsoft.com/office/drawing/2014/main" id="{FAB6782B-084B-C675-92DD-849FBB15953F}"/>
                    </a:ext>
                  </a:extLst>
                </p14:cNvPr>
                <p14:cNvContentPartPr/>
                <p14:nvPr/>
              </p14:nvContentPartPr>
              <p14:xfrm>
                <a:off x="988136" y="3549896"/>
                <a:ext cx="360" cy="360"/>
              </p14:xfrm>
            </p:contentPart>
          </mc:Choice>
          <mc:Fallback xmlns="">
            <p:pic>
              <p:nvPicPr>
                <p:cNvPr id="18" name="Ink 17">
                  <a:extLst>
                    <a:ext uri="{FF2B5EF4-FFF2-40B4-BE49-F238E27FC236}">
                      <a16:creationId xmlns:a16="http://schemas.microsoft.com/office/drawing/2014/main" id="{FAB6782B-084B-C675-92DD-849FBB15953F}"/>
                    </a:ext>
                  </a:extLst>
                </p:cNvPr>
                <p:cNvPicPr/>
                <p:nvPr/>
              </p:nvPicPr>
              <p:blipFill>
                <a:blip r:embed="rId20"/>
                <a:stretch>
                  <a:fillRect/>
                </a:stretch>
              </p:blipFill>
              <p:spPr>
                <a:xfrm>
                  <a:off x="970136" y="3531896"/>
                  <a:ext cx="36000" cy="36000"/>
                </a:xfrm>
                <a:prstGeom prst="rect">
                  <a:avLst/>
                </a:prstGeom>
              </p:spPr>
            </p:pic>
          </mc:Fallback>
        </mc:AlternateContent>
        <mc:AlternateContent xmlns:mc="http://schemas.openxmlformats.org/markup-compatibility/2006" xmlns:p14="http://schemas.microsoft.com/office/powerpoint/2010/main">
          <mc:Choice Requires="p14">
            <p:contentPart p14:bwMode="auto" r:id="rId22">
              <p14:nvContentPartPr>
                <p14:cNvPr id="19" name="Ink 18">
                  <a:extLst>
                    <a:ext uri="{FF2B5EF4-FFF2-40B4-BE49-F238E27FC236}">
                      <a16:creationId xmlns:a16="http://schemas.microsoft.com/office/drawing/2014/main" id="{DC2C2BDF-EE97-0DA6-D706-FC7FF090F4EF}"/>
                    </a:ext>
                  </a:extLst>
                </p14:cNvPr>
                <p14:cNvContentPartPr/>
                <p14:nvPr/>
              </p14:nvContentPartPr>
              <p14:xfrm>
                <a:off x="974456" y="3583376"/>
                <a:ext cx="5400" cy="360"/>
              </p14:xfrm>
            </p:contentPart>
          </mc:Choice>
          <mc:Fallback xmlns="">
            <p:pic>
              <p:nvPicPr>
                <p:cNvPr id="19" name="Ink 18">
                  <a:extLst>
                    <a:ext uri="{FF2B5EF4-FFF2-40B4-BE49-F238E27FC236}">
                      <a16:creationId xmlns:a16="http://schemas.microsoft.com/office/drawing/2014/main" id="{DC2C2BDF-EE97-0DA6-D706-FC7FF090F4EF}"/>
                    </a:ext>
                  </a:extLst>
                </p:cNvPr>
                <p:cNvPicPr/>
                <p:nvPr/>
              </p:nvPicPr>
              <p:blipFill>
                <a:blip r:embed="rId23"/>
                <a:stretch>
                  <a:fillRect/>
                </a:stretch>
              </p:blipFill>
              <p:spPr>
                <a:xfrm>
                  <a:off x="956456" y="3565376"/>
                  <a:ext cx="41040" cy="3600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24">
            <p14:nvContentPartPr>
              <p14:cNvPr id="20" name="Ink 19">
                <a:extLst>
                  <a:ext uri="{FF2B5EF4-FFF2-40B4-BE49-F238E27FC236}">
                    <a16:creationId xmlns:a16="http://schemas.microsoft.com/office/drawing/2014/main" id="{D4ADFB03-675F-8BED-4BB7-4147F09801D4}"/>
                  </a:ext>
                  <a:ext uri="{C183D7F6-B498-43B3-948B-1728B52AA6E4}">
                    <adec:decorative xmlns:adec="http://schemas.microsoft.com/office/drawing/2017/decorative" val="1"/>
                  </a:ext>
                </a:extLst>
              </p14:cNvPr>
              <p14:cNvContentPartPr/>
              <p14:nvPr/>
            </p14:nvContentPartPr>
            <p14:xfrm>
              <a:off x="4140042" y="3688874"/>
              <a:ext cx="214920" cy="43920"/>
            </p14:xfrm>
          </p:contentPart>
        </mc:Choice>
        <mc:Fallback xmlns="">
          <p:pic>
            <p:nvPicPr>
              <p:cNvPr id="20" name="Ink 19">
                <a:extLst>
                  <a:ext uri="{FF2B5EF4-FFF2-40B4-BE49-F238E27FC236}">
                    <a16:creationId xmlns:a16="http://schemas.microsoft.com/office/drawing/2014/main" id="{D4ADFB03-675F-8BED-4BB7-4147F09801D4}"/>
                  </a:ext>
                  <a:ext uri="{C183D7F6-B498-43B3-948B-1728B52AA6E4}">
                    <adec:decorative xmlns:adec="http://schemas.microsoft.com/office/drawing/2017/decorative" val="1"/>
                  </a:ext>
                </a:extLst>
              </p:cNvPr>
              <p:cNvPicPr/>
              <p:nvPr/>
            </p:nvPicPr>
            <p:blipFill>
              <a:blip r:embed="rId25"/>
              <a:stretch>
                <a:fillRect/>
              </a:stretch>
            </p:blipFill>
            <p:spPr>
              <a:xfrm>
                <a:off x="4122042" y="3670874"/>
                <a:ext cx="250560" cy="79560"/>
              </a:xfrm>
              <a:prstGeom prst="rect">
                <a:avLst/>
              </a:prstGeom>
            </p:spPr>
          </p:pic>
        </mc:Fallback>
      </mc:AlternateContent>
      <mc:AlternateContent xmlns:mc="http://schemas.openxmlformats.org/markup-compatibility/2006" xmlns:p14="http://schemas.microsoft.com/office/powerpoint/2010/main">
        <mc:Choice Requires="p14">
          <p:contentPart p14:bwMode="auto" r:id="rId26">
            <p14:nvContentPartPr>
              <p14:cNvPr id="21" name="Ink 20">
                <a:extLst>
                  <a:ext uri="{FF2B5EF4-FFF2-40B4-BE49-F238E27FC236}">
                    <a16:creationId xmlns:a16="http://schemas.microsoft.com/office/drawing/2014/main" id="{03691D13-CF04-5029-9D18-A815B8E3AD5C}"/>
                  </a:ext>
                  <a:ext uri="{C183D7F6-B498-43B3-948B-1728B52AA6E4}">
                    <adec:decorative xmlns:adec="http://schemas.microsoft.com/office/drawing/2017/decorative" val="1"/>
                  </a:ext>
                </a:extLst>
              </p14:cNvPr>
              <p14:cNvContentPartPr/>
              <p14:nvPr/>
            </p14:nvContentPartPr>
            <p14:xfrm>
              <a:off x="1007322" y="4375394"/>
              <a:ext cx="230760" cy="36000"/>
            </p14:xfrm>
          </p:contentPart>
        </mc:Choice>
        <mc:Fallback xmlns="">
          <p:pic>
            <p:nvPicPr>
              <p:cNvPr id="21" name="Ink 20">
                <a:extLst>
                  <a:ext uri="{FF2B5EF4-FFF2-40B4-BE49-F238E27FC236}">
                    <a16:creationId xmlns:a16="http://schemas.microsoft.com/office/drawing/2014/main" id="{03691D13-CF04-5029-9D18-A815B8E3AD5C}"/>
                  </a:ext>
                  <a:ext uri="{C183D7F6-B498-43B3-948B-1728B52AA6E4}">
                    <adec:decorative xmlns:adec="http://schemas.microsoft.com/office/drawing/2017/decorative" val="1"/>
                  </a:ext>
                </a:extLst>
              </p:cNvPr>
              <p:cNvPicPr/>
              <p:nvPr/>
            </p:nvPicPr>
            <p:blipFill>
              <a:blip r:embed="rId27"/>
              <a:stretch>
                <a:fillRect/>
              </a:stretch>
            </p:blipFill>
            <p:spPr>
              <a:xfrm>
                <a:off x="989322" y="4357394"/>
                <a:ext cx="266400" cy="71640"/>
              </a:xfrm>
              <a:prstGeom prst="rect">
                <a:avLst/>
              </a:prstGeom>
            </p:spPr>
          </p:pic>
        </mc:Fallback>
      </mc:AlternateContent>
      <mc:AlternateContent xmlns:mc="http://schemas.openxmlformats.org/markup-compatibility/2006" xmlns:p14="http://schemas.microsoft.com/office/powerpoint/2010/main">
        <mc:Choice Requires="p14">
          <p:contentPart p14:bwMode="auto" r:id="rId28">
            <p14:nvContentPartPr>
              <p14:cNvPr id="22" name="Ink 21">
                <a:extLst>
                  <a:ext uri="{FF2B5EF4-FFF2-40B4-BE49-F238E27FC236}">
                    <a16:creationId xmlns:a16="http://schemas.microsoft.com/office/drawing/2014/main" id="{F6BDE16C-8193-C754-45A2-7ECEBACCE2EA}"/>
                  </a:ext>
                  <a:ext uri="{C183D7F6-B498-43B3-948B-1728B52AA6E4}">
                    <adec:decorative xmlns:adec="http://schemas.microsoft.com/office/drawing/2017/decorative" val="1"/>
                  </a:ext>
                </a:extLst>
              </p14:cNvPr>
              <p14:cNvContentPartPr/>
              <p14:nvPr/>
            </p14:nvContentPartPr>
            <p14:xfrm>
              <a:off x="2627322" y="4374314"/>
              <a:ext cx="288720" cy="31320"/>
            </p14:xfrm>
          </p:contentPart>
        </mc:Choice>
        <mc:Fallback xmlns="">
          <p:pic>
            <p:nvPicPr>
              <p:cNvPr id="22" name="Ink 21">
                <a:extLst>
                  <a:ext uri="{FF2B5EF4-FFF2-40B4-BE49-F238E27FC236}">
                    <a16:creationId xmlns:a16="http://schemas.microsoft.com/office/drawing/2014/main" id="{F6BDE16C-8193-C754-45A2-7ECEBACCE2EA}"/>
                  </a:ext>
                  <a:ext uri="{C183D7F6-B498-43B3-948B-1728B52AA6E4}">
                    <adec:decorative xmlns:adec="http://schemas.microsoft.com/office/drawing/2017/decorative" val="1"/>
                  </a:ext>
                </a:extLst>
              </p:cNvPr>
              <p:cNvPicPr/>
              <p:nvPr/>
            </p:nvPicPr>
            <p:blipFill>
              <a:blip r:embed="rId29"/>
              <a:stretch>
                <a:fillRect/>
              </a:stretch>
            </p:blipFill>
            <p:spPr>
              <a:xfrm>
                <a:off x="2609322" y="4356314"/>
                <a:ext cx="324360" cy="66960"/>
              </a:xfrm>
              <a:prstGeom prst="rect">
                <a:avLst/>
              </a:prstGeom>
            </p:spPr>
          </p:pic>
        </mc:Fallback>
      </mc:AlternateContent>
      <mc:AlternateContent xmlns:mc="http://schemas.openxmlformats.org/markup-compatibility/2006" xmlns:p14="http://schemas.microsoft.com/office/powerpoint/2010/main">
        <mc:Choice Requires="p14">
          <p:contentPart p14:bwMode="auto" r:id="rId30">
            <p14:nvContentPartPr>
              <p14:cNvPr id="23" name="Ink 22">
                <a:extLst>
                  <a:ext uri="{FF2B5EF4-FFF2-40B4-BE49-F238E27FC236}">
                    <a16:creationId xmlns:a16="http://schemas.microsoft.com/office/drawing/2014/main" id="{3CFAC4A7-EEFC-2EAC-885A-79B0DE47D1BE}"/>
                  </a:ext>
                  <a:ext uri="{C183D7F6-B498-43B3-948B-1728B52AA6E4}">
                    <adec:decorative xmlns:adec="http://schemas.microsoft.com/office/drawing/2017/decorative" val="1"/>
                  </a:ext>
                </a:extLst>
              </p14:cNvPr>
              <p14:cNvContentPartPr/>
              <p14:nvPr/>
            </p14:nvContentPartPr>
            <p14:xfrm>
              <a:off x="2620842" y="4415714"/>
              <a:ext cx="6840" cy="360"/>
            </p14:xfrm>
          </p:contentPart>
        </mc:Choice>
        <mc:Fallback xmlns="">
          <p:pic>
            <p:nvPicPr>
              <p:cNvPr id="23" name="Ink 22">
                <a:extLst>
                  <a:ext uri="{FF2B5EF4-FFF2-40B4-BE49-F238E27FC236}">
                    <a16:creationId xmlns:a16="http://schemas.microsoft.com/office/drawing/2014/main" id="{3CFAC4A7-EEFC-2EAC-885A-79B0DE47D1BE}"/>
                  </a:ext>
                  <a:ext uri="{C183D7F6-B498-43B3-948B-1728B52AA6E4}">
                    <adec:decorative xmlns:adec="http://schemas.microsoft.com/office/drawing/2017/decorative" val="1"/>
                  </a:ext>
                </a:extLst>
              </p:cNvPr>
              <p:cNvPicPr/>
              <p:nvPr/>
            </p:nvPicPr>
            <p:blipFill>
              <a:blip r:embed="rId23"/>
              <a:stretch>
                <a:fillRect/>
              </a:stretch>
            </p:blipFill>
            <p:spPr>
              <a:xfrm>
                <a:off x="2602842" y="4397714"/>
                <a:ext cx="42480" cy="36000"/>
              </a:xfrm>
              <a:prstGeom prst="rect">
                <a:avLst/>
              </a:prstGeom>
            </p:spPr>
          </p:pic>
        </mc:Fallback>
      </mc:AlternateContent>
      <mc:AlternateContent xmlns:mc="http://schemas.openxmlformats.org/markup-compatibility/2006" xmlns:p14="http://schemas.microsoft.com/office/powerpoint/2010/main">
        <mc:Choice Requires="p14">
          <p:contentPart p14:bwMode="auto" r:id="rId31">
            <p14:nvContentPartPr>
              <p14:cNvPr id="24" name="Ink 23">
                <a:extLst>
                  <a:ext uri="{FF2B5EF4-FFF2-40B4-BE49-F238E27FC236}">
                    <a16:creationId xmlns:a16="http://schemas.microsoft.com/office/drawing/2014/main" id="{0D6BD2D6-007B-E729-094F-74BC02CABDC2}"/>
                  </a:ext>
                  <a:ext uri="{C183D7F6-B498-43B3-948B-1728B52AA6E4}">
                    <adec:decorative xmlns:adec="http://schemas.microsoft.com/office/drawing/2017/decorative" val="1"/>
                  </a:ext>
                </a:extLst>
              </p14:cNvPr>
              <p14:cNvContentPartPr/>
              <p14:nvPr/>
            </p14:nvContentPartPr>
            <p14:xfrm>
              <a:off x="2849082" y="4415714"/>
              <a:ext cx="360" cy="360"/>
            </p14:xfrm>
          </p:contentPart>
        </mc:Choice>
        <mc:Fallback xmlns="">
          <p:pic>
            <p:nvPicPr>
              <p:cNvPr id="24" name="Ink 23">
                <a:extLst>
                  <a:ext uri="{FF2B5EF4-FFF2-40B4-BE49-F238E27FC236}">
                    <a16:creationId xmlns:a16="http://schemas.microsoft.com/office/drawing/2014/main" id="{0D6BD2D6-007B-E729-094F-74BC02CABDC2}"/>
                  </a:ext>
                  <a:ext uri="{C183D7F6-B498-43B3-948B-1728B52AA6E4}">
                    <adec:decorative xmlns:adec="http://schemas.microsoft.com/office/drawing/2017/decorative" val="1"/>
                  </a:ext>
                </a:extLst>
              </p:cNvPr>
              <p:cNvPicPr/>
              <p:nvPr/>
            </p:nvPicPr>
            <p:blipFill>
              <a:blip r:embed="rId20"/>
              <a:stretch>
                <a:fillRect/>
              </a:stretch>
            </p:blipFill>
            <p:spPr>
              <a:xfrm>
                <a:off x="2831082" y="4397714"/>
                <a:ext cx="36000" cy="36000"/>
              </a:xfrm>
              <a:prstGeom prst="rect">
                <a:avLst/>
              </a:prstGeom>
            </p:spPr>
          </p:pic>
        </mc:Fallback>
      </mc:AlternateContent>
      <p:grpSp>
        <p:nvGrpSpPr>
          <p:cNvPr id="25" name="Group 24">
            <a:extLst>
              <a:ext uri="{FF2B5EF4-FFF2-40B4-BE49-F238E27FC236}">
                <a16:creationId xmlns:a16="http://schemas.microsoft.com/office/drawing/2014/main" id="{7E1685F6-96AF-38A8-7BC1-5D0EC3C775BE}"/>
              </a:ext>
              <a:ext uri="{C183D7F6-B498-43B3-948B-1728B52AA6E4}">
                <adec:decorative xmlns:adec="http://schemas.microsoft.com/office/drawing/2017/decorative" val="1"/>
              </a:ext>
            </a:extLst>
          </p:cNvPr>
          <p:cNvGrpSpPr/>
          <p:nvPr/>
        </p:nvGrpSpPr>
        <p:grpSpPr>
          <a:xfrm>
            <a:off x="4236882" y="4381874"/>
            <a:ext cx="239040" cy="54360"/>
            <a:chOff x="4251536" y="4235336"/>
            <a:chExt cx="239040" cy="54360"/>
          </a:xfrm>
        </p:grpSpPr>
        <mc:AlternateContent xmlns:mc="http://schemas.openxmlformats.org/markup-compatibility/2006" xmlns:p14="http://schemas.microsoft.com/office/powerpoint/2010/main">
          <mc:Choice Requires="p14">
            <p:contentPart p14:bwMode="auto" r:id="rId32">
              <p14:nvContentPartPr>
                <p14:cNvPr id="26" name="Ink 25">
                  <a:extLst>
                    <a:ext uri="{FF2B5EF4-FFF2-40B4-BE49-F238E27FC236}">
                      <a16:creationId xmlns:a16="http://schemas.microsoft.com/office/drawing/2014/main" id="{007032A9-0B8F-2956-8D1F-4B9F0A45B7CA}"/>
                    </a:ext>
                  </a:extLst>
                </p14:cNvPr>
                <p14:cNvContentPartPr/>
                <p14:nvPr/>
              </p14:nvContentPartPr>
              <p14:xfrm>
                <a:off x="4251536" y="4235336"/>
                <a:ext cx="235800" cy="54360"/>
              </p14:xfrm>
            </p:contentPart>
          </mc:Choice>
          <mc:Fallback xmlns="">
            <p:pic>
              <p:nvPicPr>
                <p:cNvPr id="26" name="Ink 25">
                  <a:extLst>
                    <a:ext uri="{FF2B5EF4-FFF2-40B4-BE49-F238E27FC236}">
                      <a16:creationId xmlns:a16="http://schemas.microsoft.com/office/drawing/2014/main" id="{007032A9-0B8F-2956-8D1F-4B9F0A45B7CA}"/>
                    </a:ext>
                  </a:extLst>
                </p:cNvPr>
                <p:cNvPicPr/>
                <p:nvPr/>
              </p:nvPicPr>
              <p:blipFill>
                <a:blip r:embed="rId33"/>
                <a:stretch>
                  <a:fillRect/>
                </a:stretch>
              </p:blipFill>
              <p:spPr>
                <a:xfrm>
                  <a:off x="4233508" y="4217336"/>
                  <a:ext cx="271494" cy="90000"/>
                </a:xfrm>
                <a:prstGeom prst="rect">
                  <a:avLst/>
                </a:prstGeom>
              </p:spPr>
            </p:pic>
          </mc:Fallback>
        </mc:AlternateContent>
        <mc:AlternateContent xmlns:mc="http://schemas.openxmlformats.org/markup-compatibility/2006" xmlns:p14="http://schemas.microsoft.com/office/powerpoint/2010/main">
          <mc:Choice Requires="p14">
            <p:contentPart p14:bwMode="auto" r:id="rId34">
              <p14:nvContentPartPr>
                <p14:cNvPr id="27" name="Ink 26">
                  <a:extLst>
                    <a:ext uri="{FF2B5EF4-FFF2-40B4-BE49-F238E27FC236}">
                      <a16:creationId xmlns:a16="http://schemas.microsoft.com/office/drawing/2014/main" id="{12E4DA62-C398-BF39-9B85-B1B27A8A034E}"/>
                    </a:ext>
                  </a:extLst>
                </p14:cNvPr>
                <p14:cNvContentPartPr/>
                <p14:nvPr/>
              </p14:nvContentPartPr>
              <p14:xfrm>
                <a:off x="4289336" y="4261976"/>
                <a:ext cx="201240" cy="21240"/>
              </p14:xfrm>
            </p:contentPart>
          </mc:Choice>
          <mc:Fallback xmlns="">
            <p:pic>
              <p:nvPicPr>
                <p:cNvPr id="27" name="Ink 26">
                  <a:extLst>
                    <a:ext uri="{FF2B5EF4-FFF2-40B4-BE49-F238E27FC236}">
                      <a16:creationId xmlns:a16="http://schemas.microsoft.com/office/drawing/2014/main" id="{12E4DA62-C398-BF39-9B85-B1B27A8A034E}"/>
                    </a:ext>
                  </a:extLst>
                </p:cNvPr>
                <p:cNvPicPr/>
                <p:nvPr/>
              </p:nvPicPr>
              <p:blipFill>
                <a:blip r:embed="rId35"/>
                <a:stretch>
                  <a:fillRect/>
                </a:stretch>
              </p:blipFill>
              <p:spPr>
                <a:xfrm>
                  <a:off x="4271368" y="4243976"/>
                  <a:ext cx="236816" cy="56880"/>
                </a:xfrm>
                <a:prstGeom prst="rect">
                  <a:avLst/>
                </a:prstGeom>
              </p:spPr>
            </p:pic>
          </mc:Fallback>
        </mc:AlternateContent>
      </p:grpSp>
      <p:sp>
        <p:nvSpPr>
          <p:cNvPr id="29" name="TextBox 7">
            <a:extLst>
              <a:ext uri="{FF2B5EF4-FFF2-40B4-BE49-F238E27FC236}">
                <a16:creationId xmlns:a16="http://schemas.microsoft.com/office/drawing/2014/main" id="{CE4402C9-CA24-2023-6DB2-EFEB2F52A25D}"/>
              </a:ext>
              <a:ext uri="{C183D7F6-B498-43B3-948B-1728B52AA6E4}">
                <adec:decorative xmlns:adec="http://schemas.microsoft.com/office/drawing/2017/decorative" val="1"/>
              </a:ext>
            </a:extLst>
          </p:cNvPr>
          <p:cNvSpPr txBox="1"/>
          <p:nvPr/>
        </p:nvSpPr>
        <p:spPr>
          <a:xfrm>
            <a:off x="8547870" y="4668064"/>
            <a:ext cx="360996" cy="300082"/>
          </a:xfrm>
          <a:prstGeom prst="rect">
            <a:avLst/>
          </a:prstGeom>
          <a:noFill/>
        </p:spPr>
        <p:txBody>
          <a:bodyPr wrap="none" lIns="91440" tIns="45720" rIns="91440" bIns="45720" rtlCol="0" anchor="t">
            <a:spAutoFit/>
          </a:bodyPr>
          <a:lstStyle>
            <a:defPPr>
              <a:defRPr lang="en-US"/>
            </a:defPPr>
            <a:lvl1pPr algn="l" rtl="0" eaLnBrk="0" fontAlgn="base" hangingPunct="0">
              <a:spcBef>
                <a:spcPct val="0"/>
              </a:spcBef>
              <a:spcAft>
                <a:spcPct val="0"/>
              </a:spcAft>
              <a:defRPr kern="1200">
                <a:solidFill>
                  <a:schemeClr val="tx1"/>
                </a:solidFill>
                <a:latin typeface="Myriad Web Pro" panose="020B0503030403020204" pitchFamily="34" charset="0"/>
                <a:ea typeface="+mn-ea"/>
                <a:cs typeface="+mn-cs"/>
              </a:defRPr>
            </a:lvl1pPr>
            <a:lvl2pPr marL="457200" algn="l" rtl="0" eaLnBrk="0" fontAlgn="base" hangingPunct="0">
              <a:spcBef>
                <a:spcPct val="0"/>
              </a:spcBef>
              <a:spcAft>
                <a:spcPct val="0"/>
              </a:spcAft>
              <a:defRPr kern="1200">
                <a:solidFill>
                  <a:schemeClr val="tx1"/>
                </a:solidFill>
                <a:latin typeface="Myriad Web Pro" panose="020B0503030403020204" pitchFamily="34" charset="0"/>
                <a:ea typeface="+mn-ea"/>
                <a:cs typeface="+mn-cs"/>
              </a:defRPr>
            </a:lvl2pPr>
            <a:lvl3pPr marL="914400" algn="l" rtl="0" eaLnBrk="0" fontAlgn="base" hangingPunct="0">
              <a:spcBef>
                <a:spcPct val="0"/>
              </a:spcBef>
              <a:spcAft>
                <a:spcPct val="0"/>
              </a:spcAft>
              <a:defRPr kern="1200">
                <a:solidFill>
                  <a:schemeClr val="tx1"/>
                </a:solidFill>
                <a:latin typeface="Myriad Web Pro" panose="020B0503030403020204" pitchFamily="34" charset="0"/>
                <a:ea typeface="+mn-ea"/>
                <a:cs typeface="+mn-cs"/>
              </a:defRPr>
            </a:lvl3pPr>
            <a:lvl4pPr marL="1371600" algn="l" rtl="0" eaLnBrk="0" fontAlgn="base" hangingPunct="0">
              <a:spcBef>
                <a:spcPct val="0"/>
              </a:spcBef>
              <a:spcAft>
                <a:spcPct val="0"/>
              </a:spcAft>
              <a:defRPr kern="1200">
                <a:solidFill>
                  <a:schemeClr val="tx1"/>
                </a:solidFill>
                <a:latin typeface="Myriad Web Pro" panose="020B0503030403020204" pitchFamily="34" charset="0"/>
                <a:ea typeface="+mn-ea"/>
                <a:cs typeface="+mn-cs"/>
              </a:defRPr>
            </a:lvl4pPr>
            <a:lvl5pPr marL="1828800" algn="l" rtl="0" eaLnBrk="0" fontAlgn="base" hangingPunct="0">
              <a:spcBef>
                <a:spcPct val="0"/>
              </a:spcBef>
              <a:spcAft>
                <a:spcPct val="0"/>
              </a:spcAft>
              <a:defRPr kern="1200">
                <a:solidFill>
                  <a:schemeClr val="tx1"/>
                </a:solidFill>
                <a:latin typeface="Myriad Web Pro" panose="020B0503030403020204" pitchFamily="34" charset="0"/>
                <a:ea typeface="+mn-ea"/>
                <a:cs typeface="+mn-cs"/>
              </a:defRPr>
            </a:lvl5pPr>
            <a:lvl6pPr marL="2286000" algn="l" defTabSz="914400" rtl="0" eaLnBrk="1" latinLnBrk="0" hangingPunct="1">
              <a:defRPr kern="1200">
                <a:solidFill>
                  <a:schemeClr val="tx1"/>
                </a:solidFill>
                <a:latin typeface="Myriad Web Pro" panose="020B0503030403020204" pitchFamily="34" charset="0"/>
                <a:ea typeface="+mn-ea"/>
                <a:cs typeface="+mn-cs"/>
              </a:defRPr>
            </a:lvl6pPr>
            <a:lvl7pPr marL="2743200" algn="l" defTabSz="914400" rtl="0" eaLnBrk="1" latinLnBrk="0" hangingPunct="1">
              <a:defRPr kern="1200">
                <a:solidFill>
                  <a:schemeClr val="tx1"/>
                </a:solidFill>
                <a:latin typeface="Myriad Web Pro" panose="020B0503030403020204" pitchFamily="34" charset="0"/>
                <a:ea typeface="+mn-ea"/>
                <a:cs typeface="+mn-cs"/>
              </a:defRPr>
            </a:lvl7pPr>
            <a:lvl8pPr marL="3200400" algn="l" defTabSz="914400" rtl="0" eaLnBrk="1" latinLnBrk="0" hangingPunct="1">
              <a:defRPr kern="1200">
                <a:solidFill>
                  <a:schemeClr val="tx1"/>
                </a:solidFill>
                <a:latin typeface="Myriad Web Pro" panose="020B0503030403020204" pitchFamily="34" charset="0"/>
                <a:ea typeface="+mn-ea"/>
                <a:cs typeface="+mn-cs"/>
              </a:defRPr>
            </a:lvl8pPr>
            <a:lvl9pPr marL="3657600" algn="l" defTabSz="914400" rtl="0" eaLnBrk="1" latinLnBrk="0" hangingPunct="1">
              <a:defRPr kern="1200">
                <a:solidFill>
                  <a:schemeClr val="tx1"/>
                </a:solidFill>
                <a:latin typeface="Myriad Web Pro" panose="020B0503030403020204" pitchFamily="34" charset="0"/>
                <a:ea typeface="+mn-ea"/>
                <a:cs typeface="+mn-cs"/>
              </a:defRPr>
            </a:lvl9pPr>
          </a:lstStyle>
          <a:p>
            <a:pPr defTabSz="685800"/>
            <a:r>
              <a:rPr lang="en-US" sz="1350">
                <a:solidFill>
                  <a:srgbClr val="000000"/>
                </a:solidFill>
                <a:latin typeface="Calibri"/>
                <a:cs typeface="Calibri"/>
              </a:rPr>
              <a:t>49</a:t>
            </a:r>
            <a:endParaRPr lang="en-US" sz="1350">
              <a:solidFill>
                <a:srgbClr val="000000"/>
              </a:solidFill>
              <a:latin typeface="Calibri" panose="020F0502020204030204" pitchFamily="34" charset="0"/>
              <a:cs typeface="Calibri"/>
            </a:endParaRPr>
          </a:p>
        </p:txBody>
      </p:sp>
    </p:spTree>
    <p:extLst>
      <p:ext uri="{BB962C8B-B14F-4D97-AF65-F5344CB8AC3E}">
        <p14:creationId xmlns:p14="http://schemas.microsoft.com/office/powerpoint/2010/main" val="3062277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95B0D316-8CA4-E1A2-16D8-9298FECA3C8C}"/>
              </a:ext>
            </a:extLst>
          </p:cNvPr>
          <p:cNvSpPr>
            <a:spLocks noGrp="1"/>
          </p:cNvSpPr>
          <p:nvPr>
            <p:ph type="title"/>
          </p:nvPr>
        </p:nvSpPr>
        <p:spPr/>
        <p:txBody>
          <a:bodyPr lIns="91440" tIns="45720" rIns="91440" bIns="45720" anchor="b" anchorCtr="0"/>
          <a:lstStyle/>
          <a:p>
            <a:pPr>
              <a:lnSpc>
                <a:spcPct val="64543"/>
              </a:lnSpc>
            </a:pPr>
            <a:r>
              <a:rPr lang="en-US"/>
              <a:t>MMG pre-onboarding cohorts starting in June</a:t>
            </a:r>
          </a:p>
        </p:txBody>
      </p:sp>
      <p:sp>
        <p:nvSpPr>
          <p:cNvPr id="2" name="Text Placeholder 1">
            <a:extLst>
              <a:ext uri="{FF2B5EF4-FFF2-40B4-BE49-F238E27FC236}">
                <a16:creationId xmlns:a16="http://schemas.microsoft.com/office/drawing/2014/main" id="{A0BEEEB4-34F7-452E-9A8A-3E5840BAD3AD}"/>
              </a:ext>
            </a:extLst>
          </p:cNvPr>
          <p:cNvSpPr>
            <a:spLocks noGrp="1"/>
          </p:cNvSpPr>
          <p:nvPr>
            <p:ph type="body" sz="quarter" idx="10"/>
          </p:nvPr>
        </p:nvSpPr>
        <p:spPr/>
        <p:txBody>
          <a:bodyPr/>
          <a:lstStyle/>
          <a:p>
            <a:pPr>
              <a:lnSpc>
                <a:spcPct val="66265"/>
              </a:lnSpc>
            </a:pPr>
            <a:r>
              <a:rPr lang="en-US" dirty="0"/>
              <a:t>Reach out to </a:t>
            </a:r>
            <a:r>
              <a:rPr lang="en-US" dirty="0">
                <a:hlinkClick r:id="rId2"/>
              </a:rPr>
              <a:t>edx@cdc.gov</a:t>
            </a:r>
            <a:r>
              <a:rPr lang="en-US" dirty="0"/>
              <a:t> Subject line: MMG Pre-Onboarding Cohort if your jurisdiction would like to start pre-onboarding in the next few months.</a:t>
            </a:r>
          </a:p>
          <a:p>
            <a:pPr>
              <a:lnSpc>
                <a:spcPct val="66265"/>
              </a:lnSpc>
            </a:pPr>
            <a:endParaRPr lang="en-US" dirty="0">
              <a:cs typeface="Calibri" panose="020F0502020204030204" pitchFamily="34" charset="0"/>
            </a:endParaRPr>
          </a:p>
          <a:p>
            <a:pPr>
              <a:lnSpc>
                <a:spcPct val="66265"/>
              </a:lnSpc>
            </a:pPr>
            <a:r>
              <a:rPr lang="en-US" dirty="0"/>
              <a:t>NBS Cohorts</a:t>
            </a:r>
            <a:endParaRPr lang="en-US" dirty="0">
              <a:cs typeface="Calibri" panose="020F0502020204030204" pitchFamily="34" charset="0"/>
            </a:endParaRPr>
          </a:p>
          <a:p>
            <a:pPr lvl="1" indent="-169545">
              <a:lnSpc>
                <a:spcPct val="66934"/>
              </a:lnSpc>
            </a:pPr>
            <a:r>
              <a:rPr lang="en-US" dirty="0"/>
              <a:t>GenV2, STD, congenital syphilis, mumps, pertussis, varicella, HAI-MDRO, hepatitis, TB/LTBI</a:t>
            </a:r>
            <a:endParaRPr lang="en-US" dirty="0">
              <a:cs typeface="Calibri" panose="020F0502020204030204" pitchFamily="34" charset="0"/>
            </a:endParaRPr>
          </a:p>
          <a:p>
            <a:pPr lvl="1" indent="-169545">
              <a:lnSpc>
                <a:spcPct val="66934"/>
              </a:lnSpc>
            </a:pPr>
            <a:endParaRPr lang="en-US" dirty="0">
              <a:cs typeface="Calibri" panose="020F0502020204030204" pitchFamily="34" charset="0"/>
            </a:endParaRPr>
          </a:p>
          <a:p>
            <a:pPr>
              <a:lnSpc>
                <a:spcPct val="66265"/>
              </a:lnSpc>
            </a:pPr>
            <a:r>
              <a:rPr lang="en-US" dirty="0"/>
              <a:t>Non-NBS Cohorts</a:t>
            </a:r>
            <a:endParaRPr lang="en-US" dirty="0">
              <a:cs typeface="Calibri" panose="020F0502020204030204" pitchFamily="34" charset="0"/>
            </a:endParaRPr>
          </a:p>
          <a:p>
            <a:pPr lvl="1" indent="-169545">
              <a:lnSpc>
                <a:spcPct val="66934"/>
              </a:lnSpc>
            </a:pPr>
            <a:r>
              <a:rPr lang="en-US" dirty="0"/>
              <a:t>STD, congenital syphilis, mumps, pertussis, varicella, Lyme/TBRD (already ongoing)</a:t>
            </a:r>
            <a:endParaRPr lang="en-US" dirty="0">
              <a:cs typeface="Calibri" panose="020F0502020204030204" pitchFamily="34" charset="0"/>
            </a:endParaRPr>
          </a:p>
          <a:p>
            <a:pPr>
              <a:lnSpc>
                <a:spcPct val="66265"/>
              </a:lnSpc>
            </a:pPr>
            <a:endParaRPr lang="en-US" dirty="0">
              <a:cs typeface="Calibri" panose="020F0502020204030204" pitchFamily="34" charset="0"/>
            </a:endParaRPr>
          </a:p>
        </p:txBody>
      </p:sp>
      <p:sp>
        <p:nvSpPr>
          <p:cNvPr id="5" name="TextBox 4">
            <a:extLst>
              <a:ext uri="{FF2B5EF4-FFF2-40B4-BE49-F238E27FC236}">
                <a16:creationId xmlns:a16="http://schemas.microsoft.com/office/drawing/2014/main" id="{445F7317-6023-293B-074E-3BCC2A149A13}"/>
              </a:ext>
              <a:ext uri="{C183D7F6-B498-43B3-948B-1728B52AA6E4}">
                <adec:decorative xmlns:adec="http://schemas.microsoft.com/office/drawing/2017/decorative" val="1"/>
              </a:ext>
            </a:extLst>
          </p:cNvPr>
          <p:cNvSpPr txBox="1"/>
          <p:nvPr/>
        </p:nvSpPr>
        <p:spPr>
          <a:xfrm>
            <a:off x="8547870" y="4668064"/>
            <a:ext cx="272832" cy="300082"/>
          </a:xfrm>
          <a:prstGeom prst="rect">
            <a:avLst/>
          </a:prstGeom>
          <a:noFill/>
        </p:spPr>
        <p:txBody>
          <a:bodyPr wrap="none" lIns="91440" tIns="45720" rIns="91440" bIns="45720" rtlCol="0" anchor="t">
            <a:spAutoFit/>
          </a:bodyPr>
          <a:lstStyle/>
          <a:p>
            <a:pPr defTabSz="685800"/>
            <a:r>
              <a:rPr lang="en-US" sz="1350">
                <a:solidFill>
                  <a:srgbClr val="000000"/>
                </a:solidFill>
                <a:latin typeface="Calibri" panose="020F0502020204030204" pitchFamily="34" charset="0"/>
                <a:cs typeface="Calibri"/>
              </a:rPr>
              <a:t>5</a:t>
            </a:r>
          </a:p>
        </p:txBody>
      </p:sp>
    </p:spTree>
    <p:extLst>
      <p:ext uri="{BB962C8B-B14F-4D97-AF65-F5344CB8AC3E}">
        <p14:creationId xmlns:p14="http://schemas.microsoft.com/office/powerpoint/2010/main" val="197193121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A8B595C-2B77-F808-2B53-6B1ECAD1B68C}"/>
              </a:ext>
            </a:extLst>
          </p:cNvPr>
          <p:cNvSpPr>
            <a:spLocks noGrp="1"/>
          </p:cNvSpPr>
          <p:nvPr>
            <p:ph type="title"/>
          </p:nvPr>
        </p:nvSpPr>
        <p:spPr/>
        <p:txBody>
          <a:bodyPr lIns="91440" tIns="45720" rIns="91440" bIns="45720" anchor="b" anchorCtr="0"/>
          <a:lstStyle/>
          <a:p>
            <a:pPr>
              <a:lnSpc>
                <a:spcPct val="68681"/>
              </a:lnSpc>
            </a:pPr>
            <a:r>
              <a:rPr lang="en-US"/>
              <a:t>MVPS Help: User Guides and Job Aids</a:t>
            </a:r>
          </a:p>
        </p:txBody>
      </p:sp>
      <p:sp>
        <p:nvSpPr>
          <p:cNvPr id="2" name="Text Placeholder 1">
            <a:extLst>
              <a:ext uri="{FF2B5EF4-FFF2-40B4-BE49-F238E27FC236}">
                <a16:creationId xmlns:a16="http://schemas.microsoft.com/office/drawing/2014/main" id="{A2B36AB9-AA3F-38C2-B627-3B02959734D4}"/>
              </a:ext>
            </a:extLst>
          </p:cNvPr>
          <p:cNvSpPr>
            <a:spLocks noGrp="1"/>
          </p:cNvSpPr>
          <p:nvPr>
            <p:ph type="body" sz="quarter" idx="10"/>
          </p:nvPr>
        </p:nvSpPr>
        <p:spPr/>
        <p:txBody>
          <a:bodyPr/>
          <a:lstStyle/>
          <a:p>
            <a:pPr>
              <a:lnSpc>
                <a:spcPct val="100000"/>
              </a:lnSpc>
            </a:pPr>
            <a:r>
              <a:rPr lang="en-US" dirty="0"/>
              <a:t>The Help Center in the MVPS portal has several user guides and job aids available to assist you with the reconciliation process and with general MVPS use.</a:t>
            </a:r>
            <a:endParaRPr lang="en-US" dirty="0">
              <a:cs typeface="Calibri" panose="020F0502020204030204" pitchFamily="34" charset="0"/>
            </a:endParaRPr>
          </a:p>
          <a:p>
            <a:pPr>
              <a:lnSpc>
                <a:spcPct val="100000"/>
              </a:lnSpc>
            </a:pPr>
            <a:r>
              <a:rPr lang="en-US" dirty="0"/>
              <a:t>The Help Center may be found by:</a:t>
            </a:r>
            <a:endParaRPr lang="en-US" dirty="0">
              <a:cs typeface="Calibri" panose="020F0502020204030204" pitchFamily="34" charset="0"/>
            </a:endParaRPr>
          </a:p>
          <a:p>
            <a:pPr lvl="1" indent="-169545">
              <a:lnSpc>
                <a:spcPct val="100000"/>
              </a:lnSpc>
            </a:pPr>
            <a:r>
              <a:rPr lang="en-US" dirty="0"/>
              <a:t>Clicking Help in the top right corner:</a:t>
            </a:r>
            <a:endParaRPr lang="en-US" dirty="0">
              <a:cs typeface="Calibri" panose="020F0502020204030204" pitchFamily="34" charset="0"/>
            </a:endParaRPr>
          </a:p>
          <a:p>
            <a:pPr lvl="1" indent="-169545">
              <a:lnSpc>
                <a:spcPct val="100000"/>
              </a:lnSpc>
            </a:pPr>
            <a:endParaRPr lang="en-US" dirty="0">
              <a:cs typeface="Calibri" panose="020F0502020204030204" pitchFamily="34" charset="0"/>
            </a:endParaRPr>
          </a:p>
          <a:p>
            <a:pPr lvl="1" indent="-169545">
              <a:lnSpc>
                <a:spcPct val="100000"/>
              </a:lnSpc>
            </a:pPr>
            <a:endParaRPr lang="en-US" dirty="0">
              <a:cs typeface="Calibri" panose="020F0502020204030204" pitchFamily="34" charset="0"/>
            </a:endParaRPr>
          </a:p>
          <a:p>
            <a:pPr lvl="1" indent="-169545">
              <a:lnSpc>
                <a:spcPct val="100000"/>
              </a:lnSpc>
            </a:pPr>
            <a:r>
              <a:rPr lang="en-US" dirty="0"/>
              <a:t>Clicking Help Center in the bottom toolbar:</a:t>
            </a:r>
            <a:endParaRPr lang="en-US" dirty="0">
              <a:cs typeface="Calibri" panose="020F0502020204030204" pitchFamily="34" charset="0"/>
            </a:endParaRPr>
          </a:p>
          <a:p>
            <a:pPr>
              <a:lnSpc>
                <a:spcPct val="100000"/>
              </a:lnSpc>
            </a:pPr>
            <a:endParaRPr lang="en-US" dirty="0">
              <a:cs typeface="Calibri" panose="020F0502020204030204" pitchFamily="34" charset="0"/>
            </a:endParaRPr>
          </a:p>
        </p:txBody>
      </p:sp>
      <p:pic>
        <p:nvPicPr>
          <p:cNvPr id="4" name="Picture 3" descr="A portion of the top toolbar in MVPS showing the location of the Help Center link.">
            <a:extLst>
              <a:ext uri="{FF2B5EF4-FFF2-40B4-BE49-F238E27FC236}">
                <a16:creationId xmlns:a16="http://schemas.microsoft.com/office/drawing/2014/main" id="{8A298ED9-FACC-974C-6AA7-52AC0F8ABAAA}"/>
              </a:ext>
            </a:extLst>
          </p:cNvPr>
          <p:cNvPicPr>
            <a:picLocks noChangeAspect="1"/>
          </p:cNvPicPr>
          <p:nvPr/>
        </p:nvPicPr>
        <p:blipFill>
          <a:blip r:embed="rId2"/>
          <a:stretch>
            <a:fillRect/>
          </a:stretch>
        </p:blipFill>
        <p:spPr>
          <a:xfrm>
            <a:off x="1803700" y="3169413"/>
            <a:ext cx="5536600" cy="378478"/>
          </a:xfrm>
          <a:prstGeom prst="rect">
            <a:avLst/>
          </a:prstGeom>
          <a:ln>
            <a:solidFill>
              <a:schemeClr val="accent6"/>
            </a:solidFill>
          </a:ln>
        </p:spPr>
      </p:pic>
      <p:pic>
        <p:nvPicPr>
          <p:cNvPr id="5" name="Picture 4" descr="A portion of the bottom toolbar in MVPS showing the Help Center link.">
            <a:extLst>
              <a:ext uri="{FF2B5EF4-FFF2-40B4-BE49-F238E27FC236}">
                <a16:creationId xmlns:a16="http://schemas.microsoft.com/office/drawing/2014/main" id="{E99DCF0B-FE6A-CE14-76DF-B6E936AB7B99}"/>
              </a:ext>
            </a:extLst>
          </p:cNvPr>
          <p:cNvPicPr>
            <a:picLocks noChangeAspect="1"/>
          </p:cNvPicPr>
          <p:nvPr/>
        </p:nvPicPr>
        <p:blipFill>
          <a:blip r:embed="rId3"/>
          <a:stretch>
            <a:fillRect/>
          </a:stretch>
        </p:blipFill>
        <p:spPr>
          <a:xfrm>
            <a:off x="1651206" y="4073916"/>
            <a:ext cx="5841588" cy="429528"/>
          </a:xfrm>
          <a:prstGeom prst="rect">
            <a:avLst/>
          </a:prstGeom>
        </p:spPr>
      </p:pic>
      <p:grpSp>
        <p:nvGrpSpPr>
          <p:cNvPr id="6" name="Group 5">
            <a:extLst>
              <a:ext uri="{FF2B5EF4-FFF2-40B4-BE49-F238E27FC236}">
                <a16:creationId xmlns:a16="http://schemas.microsoft.com/office/drawing/2014/main" id="{71B05226-73A8-D134-D3EA-CFCD65549912}"/>
              </a:ext>
              <a:ext uri="{C183D7F6-B498-43B3-948B-1728B52AA6E4}">
                <adec:decorative xmlns:adec="http://schemas.microsoft.com/office/drawing/2017/decorative" val="1"/>
              </a:ext>
            </a:extLst>
          </p:cNvPr>
          <p:cNvGrpSpPr/>
          <p:nvPr/>
        </p:nvGrpSpPr>
        <p:grpSpPr>
          <a:xfrm>
            <a:off x="6231769" y="3320160"/>
            <a:ext cx="424080" cy="34200"/>
            <a:chOff x="6239096" y="3092336"/>
            <a:chExt cx="424080" cy="34200"/>
          </a:xfrm>
        </p:grpSpPr>
        <mc:AlternateContent xmlns:mc="http://schemas.openxmlformats.org/markup-compatibility/2006" xmlns:p14="http://schemas.microsoft.com/office/powerpoint/2010/main">
          <mc:Choice Requires="p14">
            <p:contentPart p14:bwMode="auto" r:id="rId4">
              <p14:nvContentPartPr>
                <p14:cNvPr id="7" name="Ink 6">
                  <a:extLst>
                    <a:ext uri="{FF2B5EF4-FFF2-40B4-BE49-F238E27FC236}">
                      <a16:creationId xmlns:a16="http://schemas.microsoft.com/office/drawing/2014/main" id="{D981210D-2CAC-3DF8-E22F-5C79F675C8CA}"/>
                    </a:ext>
                  </a:extLst>
                </p14:cNvPr>
                <p14:cNvContentPartPr/>
                <p14:nvPr/>
              </p14:nvContentPartPr>
              <p14:xfrm>
                <a:off x="6239096" y="3096296"/>
                <a:ext cx="7200" cy="23760"/>
              </p14:xfrm>
            </p:contentPart>
          </mc:Choice>
          <mc:Fallback xmlns="">
            <p:pic>
              <p:nvPicPr>
                <p:cNvPr id="7" name="Ink 6">
                  <a:extLst>
                    <a:ext uri="{FF2B5EF4-FFF2-40B4-BE49-F238E27FC236}">
                      <a16:creationId xmlns:a16="http://schemas.microsoft.com/office/drawing/2014/main" id="{D981210D-2CAC-3DF8-E22F-5C79F675C8CA}"/>
                    </a:ext>
                  </a:extLst>
                </p:cNvPr>
                <p:cNvPicPr/>
                <p:nvPr/>
              </p:nvPicPr>
              <p:blipFill>
                <a:blip r:embed="rId5"/>
                <a:stretch>
                  <a:fillRect/>
                </a:stretch>
              </p:blipFill>
              <p:spPr>
                <a:xfrm>
                  <a:off x="6176096" y="3033296"/>
                  <a:ext cx="132840" cy="14940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8" name="Ink 7">
                  <a:extLst>
                    <a:ext uri="{FF2B5EF4-FFF2-40B4-BE49-F238E27FC236}">
                      <a16:creationId xmlns:a16="http://schemas.microsoft.com/office/drawing/2014/main" id="{2E4593B2-5E58-9872-4B26-0189427A8A8D}"/>
                    </a:ext>
                  </a:extLst>
                </p14:cNvPr>
                <p14:cNvContentPartPr/>
                <p14:nvPr/>
              </p14:nvContentPartPr>
              <p14:xfrm>
                <a:off x="6333416" y="3099176"/>
                <a:ext cx="360" cy="360"/>
              </p14:xfrm>
            </p:contentPart>
          </mc:Choice>
          <mc:Fallback xmlns="">
            <p:pic>
              <p:nvPicPr>
                <p:cNvPr id="8" name="Ink 7">
                  <a:extLst>
                    <a:ext uri="{FF2B5EF4-FFF2-40B4-BE49-F238E27FC236}">
                      <a16:creationId xmlns:a16="http://schemas.microsoft.com/office/drawing/2014/main" id="{2E4593B2-5E58-9872-4B26-0189427A8A8D}"/>
                    </a:ext>
                  </a:extLst>
                </p:cNvPr>
                <p:cNvPicPr/>
                <p:nvPr/>
              </p:nvPicPr>
              <p:blipFill>
                <a:blip r:embed="rId7"/>
                <a:stretch>
                  <a:fillRect/>
                </a:stretch>
              </p:blipFill>
              <p:spPr>
                <a:xfrm>
                  <a:off x="6270416" y="3036176"/>
                  <a:ext cx="126000" cy="12600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9" name="Ink 8">
                  <a:extLst>
                    <a:ext uri="{FF2B5EF4-FFF2-40B4-BE49-F238E27FC236}">
                      <a16:creationId xmlns:a16="http://schemas.microsoft.com/office/drawing/2014/main" id="{910AC5B8-79B5-FD45-0DC2-2D5F3457BB98}"/>
                    </a:ext>
                  </a:extLst>
                </p14:cNvPr>
                <p14:cNvContentPartPr/>
                <p14:nvPr/>
              </p14:nvContentPartPr>
              <p14:xfrm>
                <a:off x="6433856" y="3092336"/>
                <a:ext cx="360" cy="360"/>
              </p14:xfrm>
            </p:contentPart>
          </mc:Choice>
          <mc:Fallback xmlns="">
            <p:pic>
              <p:nvPicPr>
                <p:cNvPr id="9" name="Ink 8">
                  <a:extLst>
                    <a:ext uri="{FF2B5EF4-FFF2-40B4-BE49-F238E27FC236}">
                      <a16:creationId xmlns:a16="http://schemas.microsoft.com/office/drawing/2014/main" id="{910AC5B8-79B5-FD45-0DC2-2D5F3457BB98}"/>
                    </a:ext>
                  </a:extLst>
                </p:cNvPr>
                <p:cNvPicPr/>
                <p:nvPr/>
              </p:nvPicPr>
              <p:blipFill>
                <a:blip r:embed="rId7"/>
                <a:stretch>
                  <a:fillRect/>
                </a:stretch>
              </p:blipFill>
              <p:spPr>
                <a:xfrm>
                  <a:off x="6370856" y="3029336"/>
                  <a:ext cx="126000" cy="12600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10" name="Ink 9">
                  <a:extLst>
                    <a:ext uri="{FF2B5EF4-FFF2-40B4-BE49-F238E27FC236}">
                      <a16:creationId xmlns:a16="http://schemas.microsoft.com/office/drawing/2014/main" id="{8C4690C1-D869-1660-F7BC-E2C7DD3254AA}"/>
                    </a:ext>
                  </a:extLst>
                </p14:cNvPr>
                <p14:cNvContentPartPr/>
                <p14:nvPr/>
              </p14:nvContentPartPr>
              <p14:xfrm>
                <a:off x="6508376" y="3092336"/>
                <a:ext cx="360" cy="360"/>
              </p14:xfrm>
            </p:contentPart>
          </mc:Choice>
          <mc:Fallback xmlns="">
            <p:pic>
              <p:nvPicPr>
                <p:cNvPr id="10" name="Ink 9">
                  <a:extLst>
                    <a:ext uri="{FF2B5EF4-FFF2-40B4-BE49-F238E27FC236}">
                      <a16:creationId xmlns:a16="http://schemas.microsoft.com/office/drawing/2014/main" id="{8C4690C1-D869-1660-F7BC-E2C7DD3254AA}"/>
                    </a:ext>
                  </a:extLst>
                </p:cNvPr>
                <p:cNvPicPr/>
                <p:nvPr/>
              </p:nvPicPr>
              <p:blipFill>
                <a:blip r:embed="rId7"/>
                <a:stretch>
                  <a:fillRect/>
                </a:stretch>
              </p:blipFill>
              <p:spPr>
                <a:xfrm>
                  <a:off x="6445376" y="3029336"/>
                  <a:ext cx="126000" cy="12600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11" name="Ink 10">
                  <a:extLst>
                    <a:ext uri="{FF2B5EF4-FFF2-40B4-BE49-F238E27FC236}">
                      <a16:creationId xmlns:a16="http://schemas.microsoft.com/office/drawing/2014/main" id="{5F974909-0AB8-17B8-274A-7A86E03C5DD7}"/>
                    </a:ext>
                  </a:extLst>
                </p14:cNvPr>
                <p14:cNvContentPartPr/>
                <p14:nvPr/>
              </p14:nvContentPartPr>
              <p14:xfrm>
                <a:off x="6595496" y="3092336"/>
                <a:ext cx="360" cy="360"/>
              </p14:xfrm>
            </p:contentPart>
          </mc:Choice>
          <mc:Fallback xmlns="">
            <p:pic>
              <p:nvPicPr>
                <p:cNvPr id="11" name="Ink 10">
                  <a:extLst>
                    <a:ext uri="{FF2B5EF4-FFF2-40B4-BE49-F238E27FC236}">
                      <a16:creationId xmlns:a16="http://schemas.microsoft.com/office/drawing/2014/main" id="{5F974909-0AB8-17B8-274A-7A86E03C5DD7}"/>
                    </a:ext>
                  </a:extLst>
                </p:cNvPr>
                <p:cNvPicPr/>
                <p:nvPr/>
              </p:nvPicPr>
              <p:blipFill>
                <a:blip r:embed="rId7"/>
                <a:stretch>
                  <a:fillRect/>
                </a:stretch>
              </p:blipFill>
              <p:spPr>
                <a:xfrm>
                  <a:off x="6532496" y="3029336"/>
                  <a:ext cx="126000" cy="126000"/>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12" name="Ink 11">
                  <a:extLst>
                    <a:ext uri="{FF2B5EF4-FFF2-40B4-BE49-F238E27FC236}">
                      <a16:creationId xmlns:a16="http://schemas.microsoft.com/office/drawing/2014/main" id="{99BD7BB0-4475-8531-1B1E-1FA941249F21}"/>
                    </a:ext>
                  </a:extLst>
                </p14:cNvPr>
                <p14:cNvContentPartPr/>
                <p14:nvPr/>
              </p14:nvContentPartPr>
              <p14:xfrm>
                <a:off x="6649136" y="3092336"/>
                <a:ext cx="360" cy="360"/>
              </p14:xfrm>
            </p:contentPart>
          </mc:Choice>
          <mc:Fallback xmlns="">
            <p:pic>
              <p:nvPicPr>
                <p:cNvPr id="12" name="Ink 11">
                  <a:extLst>
                    <a:ext uri="{FF2B5EF4-FFF2-40B4-BE49-F238E27FC236}">
                      <a16:creationId xmlns:a16="http://schemas.microsoft.com/office/drawing/2014/main" id="{99BD7BB0-4475-8531-1B1E-1FA941249F21}"/>
                    </a:ext>
                  </a:extLst>
                </p:cNvPr>
                <p:cNvPicPr/>
                <p:nvPr/>
              </p:nvPicPr>
              <p:blipFill>
                <a:blip r:embed="rId7"/>
                <a:stretch>
                  <a:fillRect/>
                </a:stretch>
              </p:blipFill>
              <p:spPr>
                <a:xfrm>
                  <a:off x="6586136" y="3029336"/>
                  <a:ext cx="126000" cy="126000"/>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13" name="Ink 12">
                  <a:extLst>
                    <a:ext uri="{FF2B5EF4-FFF2-40B4-BE49-F238E27FC236}">
                      <a16:creationId xmlns:a16="http://schemas.microsoft.com/office/drawing/2014/main" id="{9F7E058E-7703-6A48-5985-934EBF95B62B}"/>
                    </a:ext>
                  </a:extLst>
                </p14:cNvPr>
                <p14:cNvContentPartPr/>
                <p14:nvPr/>
              </p14:nvContentPartPr>
              <p14:xfrm>
                <a:off x="6662816" y="3126176"/>
                <a:ext cx="360" cy="360"/>
              </p14:xfrm>
            </p:contentPart>
          </mc:Choice>
          <mc:Fallback xmlns="">
            <p:pic>
              <p:nvPicPr>
                <p:cNvPr id="13" name="Ink 12">
                  <a:extLst>
                    <a:ext uri="{FF2B5EF4-FFF2-40B4-BE49-F238E27FC236}">
                      <a16:creationId xmlns:a16="http://schemas.microsoft.com/office/drawing/2014/main" id="{9F7E058E-7703-6A48-5985-934EBF95B62B}"/>
                    </a:ext>
                  </a:extLst>
                </p:cNvPr>
                <p:cNvPicPr/>
                <p:nvPr/>
              </p:nvPicPr>
              <p:blipFill>
                <a:blip r:embed="rId7"/>
                <a:stretch>
                  <a:fillRect/>
                </a:stretch>
              </p:blipFill>
              <p:spPr>
                <a:xfrm>
                  <a:off x="6599816" y="3063176"/>
                  <a:ext cx="126000" cy="126000"/>
                </a:xfrm>
                <a:prstGeom prst="rect">
                  <a:avLst/>
                </a:prstGeom>
              </p:spPr>
            </p:pic>
          </mc:Fallback>
        </mc:AlternateContent>
      </p:grpSp>
      <p:sp>
        <p:nvSpPr>
          <p:cNvPr id="16" name="TextBox 7">
            <a:extLst>
              <a:ext uri="{FF2B5EF4-FFF2-40B4-BE49-F238E27FC236}">
                <a16:creationId xmlns:a16="http://schemas.microsoft.com/office/drawing/2014/main" id="{E38E5444-0C7E-8902-04E6-2CBF27BF5C5C}"/>
              </a:ext>
            </a:extLst>
          </p:cNvPr>
          <p:cNvSpPr txBox="1"/>
          <p:nvPr/>
        </p:nvSpPr>
        <p:spPr>
          <a:xfrm>
            <a:off x="8547870" y="4668064"/>
            <a:ext cx="360996" cy="300082"/>
          </a:xfrm>
          <a:prstGeom prst="rect">
            <a:avLst/>
          </a:prstGeom>
          <a:noFill/>
        </p:spPr>
        <p:txBody>
          <a:bodyPr wrap="none" lIns="91440" tIns="45720" rIns="91440" bIns="45720" rtlCol="0" anchor="t">
            <a:spAutoFit/>
          </a:bodyPr>
          <a:lstStyle>
            <a:defPPr>
              <a:defRPr lang="en-US"/>
            </a:defPPr>
            <a:lvl1pPr algn="l" rtl="0" eaLnBrk="0" fontAlgn="base" hangingPunct="0">
              <a:spcBef>
                <a:spcPct val="0"/>
              </a:spcBef>
              <a:spcAft>
                <a:spcPct val="0"/>
              </a:spcAft>
              <a:defRPr kern="1200">
                <a:solidFill>
                  <a:schemeClr val="tx1"/>
                </a:solidFill>
                <a:latin typeface="Myriad Web Pro" panose="020B0503030403020204" pitchFamily="34" charset="0"/>
                <a:ea typeface="+mn-ea"/>
                <a:cs typeface="+mn-cs"/>
              </a:defRPr>
            </a:lvl1pPr>
            <a:lvl2pPr marL="457200" algn="l" rtl="0" eaLnBrk="0" fontAlgn="base" hangingPunct="0">
              <a:spcBef>
                <a:spcPct val="0"/>
              </a:spcBef>
              <a:spcAft>
                <a:spcPct val="0"/>
              </a:spcAft>
              <a:defRPr kern="1200">
                <a:solidFill>
                  <a:schemeClr val="tx1"/>
                </a:solidFill>
                <a:latin typeface="Myriad Web Pro" panose="020B0503030403020204" pitchFamily="34" charset="0"/>
                <a:ea typeface="+mn-ea"/>
                <a:cs typeface="+mn-cs"/>
              </a:defRPr>
            </a:lvl2pPr>
            <a:lvl3pPr marL="914400" algn="l" rtl="0" eaLnBrk="0" fontAlgn="base" hangingPunct="0">
              <a:spcBef>
                <a:spcPct val="0"/>
              </a:spcBef>
              <a:spcAft>
                <a:spcPct val="0"/>
              </a:spcAft>
              <a:defRPr kern="1200">
                <a:solidFill>
                  <a:schemeClr val="tx1"/>
                </a:solidFill>
                <a:latin typeface="Myriad Web Pro" panose="020B0503030403020204" pitchFamily="34" charset="0"/>
                <a:ea typeface="+mn-ea"/>
                <a:cs typeface="+mn-cs"/>
              </a:defRPr>
            </a:lvl3pPr>
            <a:lvl4pPr marL="1371600" algn="l" rtl="0" eaLnBrk="0" fontAlgn="base" hangingPunct="0">
              <a:spcBef>
                <a:spcPct val="0"/>
              </a:spcBef>
              <a:spcAft>
                <a:spcPct val="0"/>
              </a:spcAft>
              <a:defRPr kern="1200">
                <a:solidFill>
                  <a:schemeClr val="tx1"/>
                </a:solidFill>
                <a:latin typeface="Myriad Web Pro" panose="020B0503030403020204" pitchFamily="34" charset="0"/>
                <a:ea typeface="+mn-ea"/>
                <a:cs typeface="+mn-cs"/>
              </a:defRPr>
            </a:lvl4pPr>
            <a:lvl5pPr marL="1828800" algn="l" rtl="0" eaLnBrk="0" fontAlgn="base" hangingPunct="0">
              <a:spcBef>
                <a:spcPct val="0"/>
              </a:spcBef>
              <a:spcAft>
                <a:spcPct val="0"/>
              </a:spcAft>
              <a:defRPr kern="1200">
                <a:solidFill>
                  <a:schemeClr val="tx1"/>
                </a:solidFill>
                <a:latin typeface="Myriad Web Pro" panose="020B0503030403020204" pitchFamily="34" charset="0"/>
                <a:ea typeface="+mn-ea"/>
                <a:cs typeface="+mn-cs"/>
              </a:defRPr>
            </a:lvl5pPr>
            <a:lvl6pPr marL="2286000" algn="l" defTabSz="914400" rtl="0" eaLnBrk="1" latinLnBrk="0" hangingPunct="1">
              <a:defRPr kern="1200">
                <a:solidFill>
                  <a:schemeClr val="tx1"/>
                </a:solidFill>
                <a:latin typeface="Myriad Web Pro" panose="020B0503030403020204" pitchFamily="34" charset="0"/>
                <a:ea typeface="+mn-ea"/>
                <a:cs typeface="+mn-cs"/>
              </a:defRPr>
            </a:lvl6pPr>
            <a:lvl7pPr marL="2743200" algn="l" defTabSz="914400" rtl="0" eaLnBrk="1" latinLnBrk="0" hangingPunct="1">
              <a:defRPr kern="1200">
                <a:solidFill>
                  <a:schemeClr val="tx1"/>
                </a:solidFill>
                <a:latin typeface="Myriad Web Pro" panose="020B0503030403020204" pitchFamily="34" charset="0"/>
                <a:ea typeface="+mn-ea"/>
                <a:cs typeface="+mn-cs"/>
              </a:defRPr>
            </a:lvl7pPr>
            <a:lvl8pPr marL="3200400" algn="l" defTabSz="914400" rtl="0" eaLnBrk="1" latinLnBrk="0" hangingPunct="1">
              <a:defRPr kern="1200">
                <a:solidFill>
                  <a:schemeClr val="tx1"/>
                </a:solidFill>
                <a:latin typeface="Myriad Web Pro" panose="020B0503030403020204" pitchFamily="34" charset="0"/>
                <a:ea typeface="+mn-ea"/>
                <a:cs typeface="+mn-cs"/>
              </a:defRPr>
            </a:lvl8pPr>
            <a:lvl9pPr marL="3657600" algn="l" defTabSz="914400" rtl="0" eaLnBrk="1" latinLnBrk="0" hangingPunct="1">
              <a:defRPr kern="1200">
                <a:solidFill>
                  <a:schemeClr val="tx1"/>
                </a:solidFill>
                <a:latin typeface="Myriad Web Pro" panose="020B0503030403020204" pitchFamily="34" charset="0"/>
                <a:ea typeface="+mn-ea"/>
                <a:cs typeface="+mn-cs"/>
              </a:defRPr>
            </a:lvl9pPr>
          </a:lstStyle>
          <a:p>
            <a:pPr defTabSz="685800"/>
            <a:r>
              <a:rPr lang="en-US" sz="1350">
                <a:solidFill>
                  <a:srgbClr val="000000"/>
                </a:solidFill>
                <a:latin typeface="Calibri"/>
                <a:cs typeface="Calibri"/>
              </a:rPr>
              <a:t>50</a:t>
            </a:r>
            <a:endParaRPr lang="en-US" sz="1350">
              <a:solidFill>
                <a:srgbClr val="000000"/>
              </a:solidFill>
              <a:latin typeface="Calibri" panose="020F0502020204030204" pitchFamily="34" charset="0"/>
              <a:cs typeface="Calibri"/>
            </a:endParaRPr>
          </a:p>
        </p:txBody>
      </p:sp>
    </p:spTree>
    <p:extLst>
      <p:ext uri="{BB962C8B-B14F-4D97-AF65-F5344CB8AC3E}">
        <p14:creationId xmlns:p14="http://schemas.microsoft.com/office/powerpoint/2010/main" val="104992513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1DB1BF6D-91E5-1675-FFB4-BE86B1B14411}"/>
              </a:ext>
            </a:extLst>
          </p:cNvPr>
          <p:cNvSpPr>
            <a:spLocks noGrp="1"/>
          </p:cNvSpPr>
          <p:nvPr>
            <p:ph type="title"/>
          </p:nvPr>
        </p:nvSpPr>
        <p:spPr/>
        <p:txBody>
          <a:bodyPr lIns="91440" tIns="45720" rIns="91440" bIns="45720" anchor="b" anchorCtr="0"/>
          <a:lstStyle/>
          <a:p>
            <a:pPr>
              <a:lnSpc>
                <a:spcPct val="68681"/>
              </a:lnSpc>
            </a:pPr>
            <a:r>
              <a:rPr lang="en-US"/>
              <a:t>MVPS Help: User Guides and Job Aids</a:t>
            </a:r>
          </a:p>
        </p:txBody>
      </p:sp>
      <p:sp>
        <p:nvSpPr>
          <p:cNvPr id="2" name="Text Placeholder 1">
            <a:extLst>
              <a:ext uri="{FF2B5EF4-FFF2-40B4-BE49-F238E27FC236}">
                <a16:creationId xmlns:a16="http://schemas.microsoft.com/office/drawing/2014/main" id="{1E00ED6C-2490-CDCD-B5DC-E05CAEB5814E}"/>
              </a:ext>
            </a:extLst>
          </p:cNvPr>
          <p:cNvSpPr>
            <a:spLocks noGrp="1"/>
          </p:cNvSpPr>
          <p:nvPr>
            <p:ph type="body" sz="quarter" idx="10"/>
          </p:nvPr>
        </p:nvSpPr>
        <p:spPr>
          <a:xfrm>
            <a:off x="449873" y="1288756"/>
            <a:ext cx="8229600" cy="3132350"/>
          </a:xfrm>
        </p:spPr>
        <p:txBody>
          <a:bodyPr/>
          <a:lstStyle/>
          <a:p>
            <a:pPr>
              <a:lnSpc>
                <a:spcPct val="100000"/>
              </a:lnSpc>
            </a:pPr>
            <a:r>
              <a:rPr lang="en-US"/>
              <a:t>Two reconciliation-specific guides are available:</a:t>
            </a:r>
            <a:endParaRPr lang="en-US">
              <a:cs typeface="Calibri" panose="020F0502020204030204" pitchFamily="34" charset="0"/>
            </a:endParaRPr>
          </a:p>
          <a:p>
            <a:pPr lvl="1" indent="-169545">
              <a:lnSpc>
                <a:spcPct val="100000"/>
              </a:lnSpc>
            </a:pPr>
            <a:r>
              <a:rPr lang="en-US"/>
              <a:t>General user guide walking through the full reconciliation process.</a:t>
            </a:r>
            <a:endParaRPr lang="en-US">
              <a:cs typeface="Calibri" panose="020F0502020204030204" pitchFamily="34" charset="0"/>
            </a:endParaRPr>
          </a:p>
          <a:p>
            <a:pPr lvl="1" indent="-169545">
              <a:lnSpc>
                <a:spcPct val="100000"/>
              </a:lnSpc>
            </a:pPr>
            <a:r>
              <a:rPr lang="en-US"/>
              <a:t>State/Territorial Epidemiologist guide walking through tasks specific to the final approval process.</a:t>
            </a:r>
            <a:endParaRPr lang="en-US">
              <a:cs typeface="Calibri" panose="020F0502020204030204" pitchFamily="34" charset="0"/>
            </a:endParaRPr>
          </a:p>
          <a:p>
            <a:pPr>
              <a:lnSpc>
                <a:spcPct val="70512"/>
              </a:lnSpc>
            </a:pPr>
            <a:endParaRPr lang="en-US">
              <a:cs typeface="Calibri" panose="020F0502020204030204" pitchFamily="34" charset="0"/>
            </a:endParaRPr>
          </a:p>
        </p:txBody>
      </p:sp>
      <p:pic>
        <p:nvPicPr>
          <p:cNvPr id="4" name="Picture 3" descr="The Help Center page in MVPS highlighting links to the Reconciliation Process user Guide and the Reconciliation Guide for State and Territorial Epidemiologists.">
            <a:extLst>
              <a:ext uri="{FF2B5EF4-FFF2-40B4-BE49-F238E27FC236}">
                <a16:creationId xmlns:a16="http://schemas.microsoft.com/office/drawing/2014/main" id="{1721293D-5B93-245A-E7EB-E659CE4894A3}"/>
              </a:ext>
            </a:extLst>
          </p:cNvPr>
          <p:cNvPicPr>
            <a:picLocks noChangeAspect="1"/>
          </p:cNvPicPr>
          <p:nvPr/>
        </p:nvPicPr>
        <p:blipFill>
          <a:blip r:embed="rId2"/>
          <a:stretch>
            <a:fillRect/>
          </a:stretch>
        </p:blipFill>
        <p:spPr>
          <a:xfrm>
            <a:off x="1470772" y="2638551"/>
            <a:ext cx="6202456" cy="2354741"/>
          </a:xfrm>
          <a:prstGeom prst="rect">
            <a:avLst/>
          </a:prstGeom>
          <a:ln>
            <a:solidFill>
              <a:schemeClr val="accent6"/>
            </a:solidFill>
          </a:ln>
        </p:spPr>
      </p:pic>
      <p:sp>
        <p:nvSpPr>
          <p:cNvPr id="5" name="Rectangle 4">
            <a:extLst>
              <a:ext uri="{FF2B5EF4-FFF2-40B4-BE49-F238E27FC236}">
                <a16:creationId xmlns:a16="http://schemas.microsoft.com/office/drawing/2014/main" id="{F6D85C78-4DA3-778D-FFAF-EBB49154C24D}"/>
              </a:ext>
              <a:ext uri="{C183D7F6-B498-43B3-948B-1728B52AA6E4}">
                <adec:decorative xmlns:adec="http://schemas.microsoft.com/office/drawing/2017/decorative" val="1"/>
              </a:ext>
            </a:extLst>
          </p:cNvPr>
          <p:cNvSpPr/>
          <p:nvPr/>
        </p:nvSpPr>
        <p:spPr>
          <a:xfrm rot="10800000" flipV="1">
            <a:off x="4572000" y="3950378"/>
            <a:ext cx="3101228" cy="1033133"/>
          </a:xfrm>
          <a:prstGeom prst="rect">
            <a:avLst/>
          </a:prstGeom>
          <a:noFill/>
          <a:ln w="38100" cap="flat" cmpd="sng" algn="ctr">
            <a:solidFill>
              <a:schemeClr val="accent6"/>
            </a:solidFill>
            <a:prstDash val="solid"/>
            <a:round/>
            <a:headEnd type="none" w="med" len="med"/>
            <a:tailEnd type="none" w="med" len="med"/>
          </a:ln>
        </p:spPr>
        <p:style>
          <a:lnRef idx="0">
            <a:scrgbClr r="0" g="0" b="0"/>
          </a:lnRef>
          <a:fillRef idx="0">
            <a:scrgbClr r="0" g="0" b="0"/>
          </a:fillRef>
          <a:effectRef idx="0">
            <a:scrgbClr r="0" g="0" b="0"/>
          </a:effectRef>
          <a:fontRef idx="minor">
            <a:schemeClr val="accent6"/>
          </a:fontRef>
        </p:style>
        <p:txBody>
          <a:bodyPr rtlCol="0" anchor="ctr"/>
          <a:lstStyle/>
          <a:p>
            <a:pPr algn="ctr"/>
            <a:endParaRPr lang="en-US"/>
          </a:p>
        </p:txBody>
      </p:sp>
      <p:sp>
        <p:nvSpPr>
          <p:cNvPr id="7" name="TextBox 7">
            <a:extLst>
              <a:ext uri="{FF2B5EF4-FFF2-40B4-BE49-F238E27FC236}">
                <a16:creationId xmlns:a16="http://schemas.microsoft.com/office/drawing/2014/main" id="{6BD54A6D-EE37-022F-541F-64AD30E11C09}"/>
              </a:ext>
            </a:extLst>
          </p:cNvPr>
          <p:cNvSpPr txBox="1"/>
          <p:nvPr/>
        </p:nvSpPr>
        <p:spPr>
          <a:xfrm>
            <a:off x="8547870" y="4668064"/>
            <a:ext cx="360996" cy="300082"/>
          </a:xfrm>
          <a:prstGeom prst="rect">
            <a:avLst/>
          </a:prstGeom>
          <a:noFill/>
        </p:spPr>
        <p:txBody>
          <a:bodyPr wrap="none" lIns="91440" tIns="45720" rIns="91440" bIns="45720" rtlCol="0" anchor="t">
            <a:spAutoFit/>
          </a:bodyPr>
          <a:lstStyle>
            <a:defPPr>
              <a:defRPr lang="en-US"/>
            </a:defPPr>
            <a:lvl1pPr algn="l" rtl="0" eaLnBrk="0" fontAlgn="base" hangingPunct="0">
              <a:spcBef>
                <a:spcPct val="0"/>
              </a:spcBef>
              <a:spcAft>
                <a:spcPct val="0"/>
              </a:spcAft>
              <a:defRPr kern="1200">
                <a:solidFill>
                  <a:schemeClr val="tx1"/>
                </a:solidFill>
                <a:latin typeface="Myriad Web Pro" panose="020B0503030403020204" pitchFamily="34" charset="0"/>
                <a:ea typeface="+mn-ea"/>
                <a:cs typeface="+mn-cs"/>
              </a:defRPr>
            </a:lvl1pPr>
            <a:lvl2pPr marL="457200" algn="l" rtl="0" eaLnBrk="0" fontAlgn="base" hangingPunct="0">
              <a:spcBef>
                <a:spcPct val="0"/>
              </a:spcBef>
              <a:spcAft>
                <a:spcPct val="0"/>
              </a:spcAft>
              <a:defRPr kern="1200">
                <a:solidFill>
                  <a:schemeClr val="tx1"/>
                </a:solidFill>
                <a:latin typeface="Myriad Web Pro" panose="020B0503030403020204" pitchFamily="34" charset="0"/>
                <a:ea typeface="+mn-ea"/>
                <a:cs typeface="+mn-cs"/>
              </a:defRPr>
            </a:lvl2pPr>
            <a:lvl3pPr marL="914400" algn="l" rtl="0" eaLnBrk="0" fontAlgn="base" hangingPunct="0">
              <a:spcBef>
                <a:spcPct val="0"/>
              </a:spcBef>
              <a:spcAft>
                <a:spcPct val="0"/>
              </a:spcAft>
              <a:defRPr kern="1200">
                <a:solidFill>
                  <a:schemeClr val="tx1"/>
                </a:solidFill>
                <a:latin typeface="Myriad Web Pro" panose="020B0503030403020204" pitchFamily="34" charset="0"/>
                <a:ea typeface="+mn-ea"/>
                <a:cs typeface="+mn-cs"/>
              </a:defRPr>
            </a:lvl3pPr>
            <a:lvl4pPr marL="1371600" algn="l" rtl="0" eaLnBrk="0" fontAlgn="base" hangingPunct="0">
              <a:spcBef>
                <a:spcPct val="0"/>
              </a:spcBef>
              <a:spcAft>
                <a:spcPct val="0"/>
              </a:spcAft>
              <a:defRPr kern="1200">
                <a:solidFill>
                  <a:schemeClr val="tx1"/>
                </a:solidFill>
                <a:latin typeface="Myriad Web Pro" panose="020B0503030403020204" pitchFamily="34" charset="0"/>
                <a:ea typeface="+mn-ea"/>
                <a:cs typeface="+mn-cs"/>
              </a:defRPr>
            </a:lvl4pPr>
            <a:lvl5pPr marL="1828800" algn="l" rtl="0" eaLnBrk="0" fontAlgn="base" hangingPunct="0">
              <a:spcBef>
                <a:spcPct val="0"/>
              </a:spcBef>
              <a:spcAft>
                <a:spcPct val="0"/>
              </a:spcAft>
              <a:defRPr kern="1200">
                <a:solidFill>
                  <a:schemeClr val="tx1"/>
                </a:solidFill>
                <a:latin typeface="Myriad Web Pro" panose="020B0503030403020204" pitchFamily="34" charset="0"/>
                <a:ea typeface="+mn-ea"/>
                <a:cs typeface="+mn-cs"/>
              </a:defRPr>
            </a:lvl5pPr>
            <a:lvl6pPr marL="2286000" algn="l" defTabSz="914400" rtl="0" eaLnBrk="1" latinLnBrk="0" hangingPunct="1">
              <a:defRPr kern="1200">
                <a:solidFill>
                  <a:schemeClr val="tx1"/>
                </a:solidFill>
                <a:latin typeface="Myriad Web Pro" panose="020B0503030403020204" pitchFamily="34" charset="0"/>
                <a:ea typeface="+mn-ea"/>
                <a:cs typeface="+mn-cs"/>
              </a:defRPr>
            </a:lvl6pPr>
            <a:lvl7pPr marL="2743200" algn="l" defTabSz="914400" rtl="0" eaLnBrk="1" latinLnBrk="0" hangingPunct="1">
              <a:defRPr kern="1200">
                <a:solidFill>
                  <a:schemeClr val="tx1"/>
                </a:solidFill>
                <a:latin typeface="Myriad Web Pro" panose="020B0503030403020204" pitchFamily="34" charset="0"/>
                <a:ea typeface="+mn-ea"/>
                <a:cs typeface="+mn-cs"/>
              </a:defRPr>
            </a:lvl7pPr>
            <a:lvl8pPr marL="3200400" algn="l" defTabSz="914400" rtl="0" eaLnBrk="1" latinLnBrk="0" hangingPunct="1">
              <a:defRPr kern="1200">
                <a:solidFill>
                  <a:schemeClr val="tx1"/>
                </a:solidFill>
                <a:latin typeface="Myriad Web Pro" panose="020B0503030403020204" pitchFamily="34" charset="0"/>
                <a:ea typeface="+mn-ea"/>
                <a:cs typeface="+mn-cs"/>
              </a:defRPr>
            </a:lvl8pPr>
            <a:lvl9pPr marL="3657600" algn="l" defTabSz="914400" rtl="0" eaLnBrk="1" latinLnBrk="0" hangingPunct="1">
              <a:defRPr kern="1200">
                <a:solidFill>
                  <a:schemeClr val="tx1"/>
                </a:solidFill>
                <a:latin typeface="Myriad Web Pro" panose="020B0503030403020204" pitchFamily="34" charset="0"/>
                <a:ea typeface="+mn-ea"/>
                <a:cs typeface="+mn-cs"/>
              </a:defRPr>
            </a:lvl9pPr>
          </a:lstStyle>
          <a:p>
            <a:pPr defTabSz="685800"/>
            <a:r>
              <a:rPr lang="en-US" sz="1350">
                <a:solidFill>
                  <a:srgbClr val="000000"/>
                </a:solidFill>
                <a:latin typeface="Calibri"/>
                <a:cs typeface="Calibri"/>
              </a:rPr>
              <a:t>51</a:t>
            </a:r>
            <a:endParaRPr lang="en-US" sz="1350">
              <a:solidFill>
                <a:srgbClr val="000000"/>
              </a:solidFill>
              <a:latin typeface="Calibri" panose="020F0502020204030204" pitchFamily="34" charset="0"/>
              <a:cs typeface="Calibri"/>
            </a:endParaRPr>
          </a:p>
        </p:txBody>
      </p:sp>
    </p:spTree>
    <p:extLst>
      <p:ext uri="{BB962C8B-B14F-4D97-AF65-F5344CB8AC3E}">
        <p14:creationId xmlns:p14="http://schemas.microsoft.com/office/powerpoint/2010/main" val="205722295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B829803D-F528-7CD4-990A-3AB39BB79B33}"/>
              </a:ext>
            </a:extLst>
          </p:cNvPr>
          <p:cNvSpPr>
            <a:spLocks noGrp="1"/>
          </p:cNvSpPr>
          <p:nvPr>
            <p:ph type="title"/>
          </p:nvPr>
        </p:nvSpPr>
        <p:spPr/>
        <p:txBody>
          <a:bodyPr lIns="91440" tIns="45720" rIns="91440" bIns="45720" anchor="b" anchorCtr="0"/>
          <a:lstStyle/>
          <a:p>
            <a:pPr>
              <a:lnSpc>
                <a:spcPct val="68681"/>
              </a:lnSpc>
            </a:pPr>
            <a:r>
              <a:rPr lang="en-US"/>
              <a:t>MVPS Help: User Guides and Job Aids</a:t>
            </a:r>
          </a:p>
        </p:txBody>
      </p:sp>
      <p:sp>
        <p:nvSpPr>
          <p:cNvPr id="2" name="Text Placeholder 1">
            <a:extLst>
              <a:ext uri="{FF2B5EF4-FFF2-40B4-BE49-F238E27FC236}">
                <a16:creationId xmlns:a16="http://schemas.microsoft.com/office/drawing/2014/main" id="{2822262C-FB6A-A15D-4F55-C4772BA63C5F}"/>
              </a:ext>
            </a:extLst>
          </p:cNvPr>
          <p:cNvSpPr>
            <a:spLocks noGrp="1"/>
          </p:cNvSpPr>
          <p:nvPr>
            <p:ph type="body" sz="quarter" idx="10"/>
          </p:nvPr>
        </p:nvSpPr>
        <p:spPr/>
        <p:txBody>
          <a:bodyPr/>
          <a:lstStyle/>
          <a:p>
            <a:pPr>
              <a:lnSpc>
                <a:spcPct val="100000"/>
              </a:lnSpc>
            </a:pPr>
            <a:r>
              <a:rPr lang="en-US"/>
              <a:t>The reconciliation user guides are also available under Documentation in the main Reconciliation screen, along with:</a:t>
            </a:r>
            <a:endParaRPr lang="en-US">
              <a:cs typeface="Calibri" panose="020F0502020204030204" pitchFamily="34" charset="0"/>
            </a:endParaRPr>
          </a:p>
          <a:p>
            <a:pPr lvl="1" indent="-169545">
              <a:lnSpc>
                <a:spcPct val="100000"/>
              </a:lnSpc>
            </a:pPr>
            <a:r>
              <a:rPr lang="en-US"/>
              <a:t>Reconciliation calendar</a:t>
            </a:r>
            <a:endParaRPr lang="en-US">
              <a:cs typeface="Calibri" panose="020F0502020204030204" pitchFamily="34" charset="0"/>
            </a:endParaRPr>
          </a:p>
          <a:p>
            <a:pPr lvl="1" indent="-169545">
              <a:lnSpc>
                <a:spcPct val="100000"/>
              </a:lnSpc>
            </a:pPr>
            <a:r>
              <a:rPr lang="en-US"/>
              <a:t>Event code list</a:t>
            </a:r>
            <a:endParaRPr lang="en-US">
              <a:cs typeface="Calibri" panose="020F0502020204030204" pitchFamily="34" charset="0"/>
            </a:endParaRPr>
          </a:p>
          <a:p>
            <a:pPr lvl="1" indent="-169545">
              <a:lnSpc>
                <a:spcPct val="100000"/>
              </a:lnSpc>
            </a:pPr>
            <a:r>
              <a:rPr lang="en-US"/>
              <a:t>MMWR weeks </a:t>
            </a:r>
            <a:endParaRPr lang="en-US">
              <a:cs typeface="Calibri" panose="020F0502020204030204" pitchFamily="34" charset="0"/>
            </a:endParaRPr>
          </a:p>
          <a:p>
            <a:pPr lvl="1" indent="-169545">
              <a:lnSpc>
                <a:spcPct val="100000"/>
              </a:lnSpc>
            </a:pPr>
            <a:r>
              <a:rPr lang="en-US"/>
              <a:t>Table instructions</a:t>
            </a:r>
            <a:endParaRPr lang="en-US">
              <a:cs typeface="Calibri" panose="020F0502020204030204" pitchFamily="34" charset="0"/>
            </a:endParaRPr>
          </a:p>
          <a:p>
            <a:pPr>
              <a:lnSpc>
                <a:spcPct val="70512"/>
              </a:lnSpc>
            </a:pPr>
            <a:endParaRPr lang="en-US">
              <a:cs typeface="Calibri" panose="020F0502020204030204" pitchFamily="34" charset="0"/>
            </a:endParaRPr>
          </a:p>
        </p:txBody>
      </p:sp>
      <p:pic>
        <p:nvPicPr>
          <p:cNvPr id="4" name="Picture 3" descr="A portion of the reconciliation landing page highlighting a Documentation menu with links to reconciliation documentation.">
            <a:extLst>
              <a:ext uri="{FF2B5EF4-FFF2-40B4-BE49-F238E27FC236}">
                <a16:creationId xmlns:a16="http://schemas.microsoft.com/office/drawing/2014/main" id="{97B1FE2D-7BED-34F6-13D0-9F5F3245D707}"/>
              </a:ext>
            </a:extLst>
          </p:cNvPr>
          <p:cNvPicPr>
            <a:picLocks noChangeAspect="1"/>
          </p:cNvPicPr>
          <p:nvPr/>
        </p:nvPicPr>
        <p:blipFill>
          <a:blip r:embed="rId2"/>
          <a:stretch>
            <a:fillRect/>
          </a:stretch>
        </p:blipFill>
        <p:spPr>
          <a:xfrm>
            <a:off x="0" y="3372175"/>
            <a:ext cx="9144000" cy="1287808"/>
          </a:xfrm>
          <a:prstGeom prst="rect">
            <a:avLst/>
          </a:prstGeom>
          <a:ln>
            <a:solidFill>
              <a:schemeClr val="accent6"/>
            </a:solidFill>
          </a:ln>
        </p:spPr>
      </p:pic>
      <p:sp>
        <p:nvSpPr>
          <p:cNvPr id="5" name="Rectangle 4">
            <a:extLst>
              <a:ext uri="{FF2B5EF4-FFF2-40B4-BE49-F238E27FC236}">
                <a16:creationId xmlns:a16="http://schemas.microsoft.com/office/drawing/2014/main" id="{64D8CFFD-39E6-432C-3358-149A83A1F694}"/>
              </a:ext>
              <a:ext uri="{C183D7F6-B498-43B3-948B-1728B52AA6E4}">
                <adec:decorative xmlns:adec="http://schemas.microsoft.com/office/drawing/2017/decorative" val="1"/>
              </a:ext>
            </a:extLst>
          </p:cNvPr>
          <p:cNvSpPr/>
          <p:nvPr/>
        </p:nvSpPr>
        <p:spPr>
          <a:xfrm rot="10800000" flipV="1">
            <a:off x="7590867" y="3372175"/>
            <a:ext cx="1553133" cy="1287808"/>
          </a:xfrm>
          <a:prstGeom prst="rect">
            <a:avLst/>
          </a:prstGeom>
          <a:noFill/>
          <a:ln w="38100" cap="flat" cmpd="sng" algn="ctr">
            <a:solidFill>
              <a:schemeClr val="accent6"/>
            </a:solidFill>
            <a:prstDash val="solid"/>
            <a:round/>
            <a:headEnd type="none" w="med" len="med"/>
            <a:tailEnd type="none" w="med" len="med"/>
          </a:ln>
        </p:spPr>
        <p:style>
          <a:lnRef idx="0">
            <a:scrgbClr r="0" g="0" b="0"/>
          </a:lnRef>
          <a:fillRef idx="0">
            <a:scrgbClr r="0" g="0" b="0"/>
          </a:fillRef>
          <a:effectRef idx="0">
            <a:scrgbClr r="0" g="0" b="0"/>
          </a:effectRef>
          <a:fontRef idx="minor">
            <a:schemeClr val="accent6"/>
          </a:fontRef>
        </p:style>
        <p:txBody>
          <a:bodyPr rtlCol="0" anchor="ctr"/>
          <a:lstStyle/>
          <a:p>
            <a:pPr algn="ctr"/>
            <a:endParaRPr lang="en-US"/>
          </a:p>
        </p:txBody>
      </p:sp>
      <p:sp>
        <p:nvSpPr>
          <p:cNvPr id="7" name="TextBox 7">
            <a:extLst>
              <a:ext uri="{FF2B5EF4-FFF2-40B4-BE49-F238E27FC236}">
                <a16:creationId xmlns:a16="http://schemas.microsoft.com/office/drawing/2014/main" id="{AD6ED66F-F5F0-D51B-EFCA-1CC6505F1E9F}"/>
              </a:ext>
            </a:extLst>
          </p:cNvPr>
          <p:cNvSpPr txBox="1"/>
          <p:nvPr/>
        </p:nvSpPr>
        <p:spPr>
          <a:xfrm>
            <a:off x="8547870" y="4668064"/>
            <a:ext cx="360996" cy="300082"/>
          </a:xfrm>
          <a:prstGeom prst="rect">
            <a:avLst/>
          </a:prstGeom>
          <a:noFill/>
        </p:spPr>
        <p:txBody>
          <a:bodyPr wrap="none" lIns="91440" tIns="45720" rIns="91440" bIns="45720" rtlCol="0" anchor="t">
            <a:spAutoFit/>
          </a:bodyPr>
          <a:lstStyle>
            <a:defPPr>
              <a:defRPr lang="en-US"/>
            </a:defPPr>
            <a:lvl1pPr algn="l" rtl="0" eaLnBrk="0" fontAlgn="base" hangingPunct="0">
              <a:spcBef>
                <a:spcPct val="0"/>
              </a:spcBef>
              <a:spcAft>
                <a:spcPct val="0"/>
              </a:spcAft>
              <a:defRPr kern="1200">
                <a:solidFill>
                  <a:schemeClr val="tx1"/>
                </a:solidFill>
                <a:latin typeface="Myriad Web Pro" panose="020B0503030403020204" pitchFamily="34" charset="0"/>
                <a:ea typeface="+mn-ea"/>
                <a:cs typeface="+mn-cs"/>
              </a:defRPr>
            </a:lvl1pPr>
            <a:lvl2pPr marL="457200" algn="l" rtl="0" eaLnBrk="0" fontAlgn="base" hangingPunct="0">
              <a:spcBef>
                <a:spcPct val="0"/>
              </a:spcBef>
              <a:spcAft>
                <a:spcPct val="0"/>
              </a:spcAft>
              <a:defRPr kern="1200">
                <a:solidFill>
                  <a:schemeClr val="tx1"/>
                </a:solidFill>
                <a:latin typeface="Myriad Web Pro" panose="020B0503030403020204" pitchFamily="34" charset="0"/>
                <a:ea typeface="+mn-ea"/>
                <a:cs typeface="+mn-cs"/>
              </a:defRPr>
            </a:lvl2pPr>
            <a:lvl3pPr marL="914400" algn="l" rtl="0" eaLnBrk="0" fontAlgn="base" hangingPunct="0">
              <a:spcBef>
                <a:spcPct val="0"/>
              </a:spcBef>
              <a:spcAft>
                <a:spcPct val="0"/>
              </a:spcAft>
              <a:defRPr kern="1200">
                <a:solidFill>
                  <a:schemeClr val="tx1"/>
                </a:solidFill>
                <a:latin typeface="Myriad Web Pro" panose="020B0503030403020204" pitchFamily="34" charset="0"/>
                <a:ea typeface="+mn-ea"/>
                <a:cs typeface="+mn-cs"/>
              </a:defRPr>
            </a:lvl3pPr>
            <a:lvl4pPr marL="1371600" algn="l" rtl="0" eaLnBrk="0" fontAlgn="base" hangingPunct="0">
              <a:spcBef>
                <a:spcPct val="0"/>
              </a:spcBef>
              <a:spcAft>
                <a:spcPct val="0"/>
              </a:spcAft>
              <a:defRPr kern="1200">
                <a:solidFill>
                  <a:schemeClr val="tx1"/>
                </a:solidFill>
                <a:latin typeface="Myriad Web Pro" panose="020B0503030403020204" pitchFamily="34" charset="0"/>
                <a:ea typeface="+mn-ea"/>
                <a:cs typeface="+mn-cs"/>
              </a:defRPr>
            </a:lvl4pPr>
            <a:lvl5pPr marL="1828800" algn="l" rtl="0" eaLnBrk="0" fontAlgn="base" hangingPunct="0">
              <a:spcBef>
                <a:spcPct val="0"/>
              </a:spcBef>
              <a:spcAft>
                <a:spcPct val="0"/>
              </a:spcAft>
              <a:defRPr kern="1200">
                <a:solidFill>
                  <a:schemeClr val="tx1"/>
                </a:solidFill>
                <a:latin typeface="Myriad Web Pro" panose="020B0503030403020204" pitchFamily="34" charset="0"/>
                <a:ea typeface="+mn-ea"/>
                <a:cs typeface="+mn-cs"/>
              </a:defRPr>
            </a:lvl5pPr>
            <a:lvl6pPr marL="2286000" algn="l" defTabSz="914400" rtl="0" eaLnBrk="1" latinLnBrk="0" hangingPunct="1">
              <a:defRPr kern="1200">
                <a:solidFill>
                  <a:schemeClr val="tx1"/>
                </a:solidFill>
                <a:latin typeface="Myriad Web Pro" panose="020B0503030403020204" pitchFamily="34" charset="0"/>
                <a:ea typeface="+mn-ea"/>
                <a:cs typeface="+mn-cs"/>
              </a:defRPr>
            </a:lvl6pPr>
            <a:lvl7pPr marL="2743200" algn="l" defTabSz="914400" rtl="0" eaLnBrk="1" latinLnBrk="0" hangingPunct="1">
              <a:defRPr kern="1200">
                <a:solidFill>
                  <a:schemeClr val="tx1"/>
                </a:solidFill>
                <a:latin typeface="Myriad Web Pro" panose="020B0503030403020204" pitchFamily="34" charset="0"/>
                <a:ea typeface="+mn-ea"/>
                <a:cs typeface="+mn-cs"/>
              </a:defRPr>
            </a:lvl7pPr>
            <a:lvl8pPr marL="3200400" algn="l" defTabSz="914400" rtl="0" eaLnBrk="1" latinLnBrk="0" hangingPunct="1">
              <a:defRPr kern="1200">
                <a:solidFill>
                  <a:schemeClr val="tx1"/>
                </a:solidFill>
                <a:latin typeface="Myriad Web Pro" panose="020B0503030403020204" pitchFamily="34" charset="0"/>
                <a:ea typeface="+mn-ea"/>
                <a:cs typeface="+mn-cs"/>
              </a:defRPr>
            </a:lvl8pPr>
            <a:lvl9pPr marL="3657600" algn="l" defTabSz="914400" rtl="0" eaLnBrk="1" latinLnBrk="0" hangingPunct="1">
              <a:defRPr kern="1200">
                <a:solidFill>
                  <a:schemeClr val="tx1"/>
                </a:solidFill>
                <a:latin typeface="Myriad Web Pro" panose="020B0503030403020204" pitchFamily="34" charset="0"/>
                <a:ea typeface="+mn-ea"/>
                <a:cs typeface="+mn-cs"/>
              </a:defRPr>
            </a:lvl9pPr>
          </a:lstStyle>
          <a:p>
            <a:pPr defTabSz="685800"/>
            <a:r>
              <a:rPr lang="en-US" sz="1350">
                <a:solidFill>
                  <a:srgbClr val="000000"/>
                </a:solidFill>
                <a:latin typeface="Calibri"/>
                <a:cs typeface="Calibri"/>
              </a:rPr>
              <a:t>52</a:t>
            </a:r>
            <a:endParaRPr lang="en-US" sz="1350">
              <a:solidFill>
                <a:srgbClr val="000000"/>
              </a:solidFill>
              <a:latin typeface="Calibri" panose="020F0502020204030204" pitchFamily="34" charset="0"/>
              <a:cs typeface="Calibri"/>
            </a:endParaRPr>
          </a:p>
        </p:txBody>
      </p:sp>
    </p:spTree>
    <p:extLst>
      <p:ext uri="{BB962C8B-B14F-4D97-AF65-F5344CB8AC3E}">
        <p14:creationId xmlns:p14="http://schemas.microsoft.com/office/powerpoint/2010/main" val="300164679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D454FF8F-BB0C-BD6A-812E-67993E41543A}"/>
              </a:ext>
            </a:extLst>
          </p:cNvPr>
          <p:cNvSpPr>
            <a:spLocks noGrp="1"/>
          </p:cNvSpPr>
          <p:nvPr>
            <p:ph type="title"/>
          </p:nvPr>
        </p:nvSpPr>
        <p:spPr/>
        <p:txBody>
          <a:bodyPr lIns="91440" tIns="45720" rIns="91440" bIns="45720" anchor="b" anchorCtr="0"/>
          <a:lstStyle/>
          <a:p>
            <a:pPr>
              <a:lnSpc>
                <a:spcPct val="68681"/>
              </a:lnSpc>
            </a:pPr>
            <a:r>
              <a:rPr lang="en-US"/>
              <a:t>MVPS Help: User Guides and Job Aids</a:t>
            </a:r>
          </a:p>
        </p:txBody>
      </p:sp>
      <p:sp>
        <p:nvSpPr>
          <p:cNvPr id="2" name="Text Placeholder 1">
            <a:extLst>
              <a:ext uri="{FF2B5EF4-FFF2-40B4-BE49-F238E27FC236}">
                <a16:creationId xmlns:a16="http://schemas.microsoft.com/office/drawing/2014/main" id="{24943D4F-A1CD-3CB1-850D-889976C5338F}"/>
              </a:ext>
            </a:extLst>
          </p:cNvPr>
          <p:cNvSpPr>
            <a:spLocks noGrp="1"/>
          </p:cNvSpPr>
          <p:nvPr>
            <p:ph type="body" sz="quarter" idx="10"/>
          </p:nvPr>
        </p:nvSpPr>
        <p:spPr/>
        <p:txBody>
          <a:bodyPr/>
          <a:lstStyle/>
          <a:p>
            <a:pPr>
              <a:lnSpc>
                <a:spcPct val="100000"/>
              </a:lnSpc>
            </a:pPr>
            <a:r>
              <a:rPr lang="en-US"/>
              <a:t>Additional MVPS user guides and job aids that may be useful during reconciliation:</a:t>
            </a:r>
            <a:endParaRPr lang="en-US">
              <a:cs typeface="Calibri" panose="020F0502020204030204" pitchFamily="34" charset="0"/>
            </a:endParaRPr>
          </a:p>
          <a:p>
            <a:pPr lvl="1" indent="-169545">
              <a:lnSpc>
                <a:spcPct val="100000"/>
              </a:lnSpc>
            </a:pPr>
            <a:r>
              <a:rPr lang="en-US"/>
              <a:t>Monitoring Data in the MVPS Portal</a:t>
            </a:r>
            <a:endParaRPr lang="en-US">
              <a:cs typeface="Calibri" panose="020F0502020204030204" pitchFamily="34" charset="0"/>
            </a:endParaRPr>
          </a:p>
          <a:p>
            <a:pPr lvl="1" indent="-169545">
              <a:lnSpc>
                <a:spcPct val="100000"/>
              </a:lnSpc>
            </a:pPr>
            <a:r>
              <a:rPr lang="en-US"/>
              <a:t>Stratification Reports User Guide</a:t>
            </a:r>
            <a:endParaRPr lang="en-US">
              <a:cs typeface="Calibri" panose="020F0502020204030204" pitchFamily="34" charset="0"/>
            </a:endParaRPr>
          </a:p>
          <a:p>
            <a:pPr lvl="1" indent="-169545">
              <a:lnSpc>
                <a:spcPct val="100000"/>
              </a:lnSpc>
            </a:pPr>
            <a:r>
              <a:rPr lang="en-US"/>
              <a:t>MVPS Line List User Guide</a:t>
            </a:r>
            <a:endParaRPr lang="en-US">
              <a:cs typeface="Calibri" panose="020F0502020204030204" pitchFamily="34" charset="0"/>
            </a:endParaRPr>
          </a:p>
          <a:p>
            <a:pPr lvl="1" indent="-169545">
              <a:lnSpc>
                <a:spcPct val="100000"/>
              </a:lnSpc>
            </a:pPr>
            <a:r>
              <a:rPr lang="en-US"/>
              <a:t>Low Incidence Case Verification Process for Jurisdiction Users</a:t>
            </a:r>
            <a:endParaRPr lang="en-US">
              <a:cs typeface="Calibri" panose="020F0502020204030204" pitchFamily="34" charset="0"/>
            </a:endParaRPr>
          </a:p>
          <a:p>
            <a:pPr lvl="1" indent="-169545">
              <a:lnSpc>
                <a:spcPct val="100000"/>
              </a:lnSpc>
            </a:pPr>
            <a:r>
              <a:rPr lang="en-US"/>
              <a:t>MVPS User Management Job Aid</a:t>
            </a:r>
            <a:endParaRPr lang="en-US">
              <a:cs typeface="Calibri" panose="020F0502020204030204" pitchFamily="34" charset="0"/>
            </a:endParaRPr>
          </a:p>
          <a:p>
            <a:pPr>
              <a:lnSpc>
                <a:spcPct val="70512"/>
              </a:lnSpc>
            </a:pPr>
            <a:endParaRPr lang="en-US">
              <a:cs typeface="Calibri" panose="020F0502020204030204" pitchFamily="34" charset="0"/>
            </a:endParaRPr>
          </a:p>
        </p:txBody>
      </p:sp>
      <p:sp>
        <p:nvSpPr>
          <p:cNvPr id="5" name="TextBox 7">
            <a:extLst>
              <a:ext uri="{FF2B5EF4-FFF2-40B4-BE49-F238E27FC236}">
                <a16:creationId xmlns:a16="http://schemas.microsoft.com/office/drawing/2014/main" id="{C79A31ED-36AE-C2D0-E229-6C64933278F9}"/>
              </a:ext>
            </a:extLst>
          </p:cNvPr>
          <p:cNvSpPr txBox="1"/>
          <p:nvPr/>
        </p:nvSpPr>
        <p:spPr>
          <a:xfrm>
            <a:off x="8547870" y="4668064"/>
            <a:ext cx="360996" cy="300082"/>
          </a:xfrm>
          <a:prstGeom prst="rect">
            <a:avLst/>
          </a:prstGeom>
          <a:noFill/>
        </p:spPr>
        <p:txBody>
          <a:bodyPr wrap="none" lIns="91440" tIns="45720" rIns="91440" bIns="45720" rtlCol="0" anchor="t">
            <a:spAutoFit/>
          </a:bodyPr>
          <a:lstStyle>
            <a:defPPr>
              <a:defRPr lang="en-US"/>
            </a:defPPr>
            <a:lvl1pPr algn="l" rtl="0" eaLnBrk="0" fontAlgn="base" hangingPunct="0">
              <a:spcBef>
                <a:spcPct val="0"/>
              </a:spcBef>
              <a:spcAft>
                <a:spcPct val="0"/>
              </a:spcAft>
              <a:defRPr kern="1200">
                <a:solidFill>
                  <a:schemeClr val="tx1"/>
                </a:solidFill>
                <a:latin typeface="Myriad Web Pro" panose="020B0503030403020204" pitchFamily="34" charset="0"/>
                <a:ea typeface="+mn-ea"/>
                <a:cs typeface="+mn-cs"/>
              </a:defRPr>
            </a:lvl1pPr>
            <a:lvl2pPr marL="457200" algn="l" rtl="0" eaLnBrk="0" fontAlgn="base" hangingPunct="0">
              <a:spcBef>
                <a:spcPct val="0"/>
              </a:spcBef>
              <a:spcAft>
                <a:spcPct val="0"/>
              </a:spcAft>
              <a:defRPr kern="1200">
                <a:solidFill>
                  <a:schemeClr val="tx1"/>
                </a:solidFill>
                <a:latin typeface="Myriad Web Pro" panose="020B0503030403020204" pitchFamily="34" charset="0"/>
                <a:ea typeface="+mn-ea"/>
                <a:cs typeface="+mn-cs"/>
              </a:defRPr>
            </a:lvl2pPr>
            <a:lvl3pPr marL="914400" algn="l" rtl="0" eaLnBrk="0" fontAlgn="base" hangingPunct="0">
              <a:spcBef>
                <a:spcPct val="0"/>
              </a:spcBef>
              <a:spcAft>
                <a:spcPct val="0"/>
              </a:spcAft>
              <a:defRPr kern="1200">
                <a:solidFill>
                  <a:schemeClr val="tx1"/>
                </a:solidFill>
                <a:latin typeface="Myriad Web Pro" panose="020B0503030403020204" pitchFamily="34" charset="0"/>
                <a:ea typeface="+mn-ea"/>
                <a:cs typeface="+mn-cs"/>
              </a:defRPr>
            </a:lvl3pPr>
            <a:lvl4pPr marL="1371600" algn="l" rtl="0" eaLnBrk="0" fontAlgn="base" hangingPunct="0">
              <a:spcBef>
                <a:spcPct val="0"/>
              </a:spcBef>
              <a:spcAft>
                <a:spcPct val="0"/>
              </a:spcAft>
              <a:defRPr kern="1200">
                <a:solidFill>
                  <a:schemeClr val="tx1"/>
                </a:solidFill>
                <a:latin typeface="Myriad Web Pro" panose="020B0503030403020204" pitchFamily="34" charset="0"/>
                <a:ea typeface="+mn-ea"/>
                <a:cs typeface="+mn-cs"/>
              </a:defRPr>
            </a:lvl4pPr>
            <a:lvl5pPr marL="1828800" algn="l" rtl="0" eaLnBrk="0" fontAlgn="base" hangingPunct="0">
              <a:spcBef>
                <a:spcPct val="0"/>
              </a:spcBef>
              <a:spcAft>
                <a:spcPct val="0"/>
              </a:spcAft>
              <a:defRPr kern="1200">
                <a:solidFill>
                  <a:schemeClr val="tx1"/>
                </a:solidFill>
                <a:latin typeface="Myriad Web Pro" panose="020B0503030403020204" pitchFamily="34" charset="0"/>
                <a:ea typeface="+mn-ea"/>
                <a:cs typeface="+mn-cs"/>
              </a:defRPr>
            </a:lvl5pPr>
            <a:lvl6pPr marL="2286000" algn="l" defTabSz="914400" rtl="0" eaLnBrk="1" latinLnBrk="0" hangingPunct="1">
              <a:defRPr kern="1200">
                <a:solidFill>
                  <a:schemeClr val="tx1"/>
                </a:solidFill>
                <a:latin typeface="Myriad Web Pro" panose="020B0503030403020204" pitchFamily="34" charset="0"/>
                <a:ea typeface="+mn-ea"/>
                <a:cs typeface="+mn-cs"/>
              </a:defRPr>
            </a:lvl6pPr>
            <a:lvl7pPr marL="2743200" algn="l" defTabSz="914400" rtl="0" eaLnBrk="1" latinLnBrk="0" hangingPunct="1">
              <a:defRPr kern="1200">
                <a:solidFill>
                  <a:schemeClr val="tx1"/>
                </a:solidFill>
                <a:latin typeface="Myriad Web Pro" panose="020B0503030403020204" pitchFamily="34" charset="0"/>
                <a:ea typeface="+mn-ea"/>
                <a:cs typeface="+mn-cs"/>
              </a:defRPr>
            </a:lvl7pPr>
            <a:lvl8pPr marL="3200400" algn="l" defTabSz="914400" rtl="0" eaLnBrk="1" latinLnBrk="0" hangingPunct="1">
              <a:defRPr kern="1200">
                <a:solidFill>
                  <a:schemeClr val="tx1"/>
                </a:solidFill>
                <a:latin typeface="Myriad Web Pro" panose="020B0503030403020204" pitchFamily="34" charset="0"/>
                <a:ea typeface="+mn-ea"/>
                <a:cs typeface="+mn-cs"/>
              </a:defRPr>
            </a:lvl8pPr>
            <a:lvl9pPr marL="3657600" algn="l" defTabSz="914400" rtl="0" eaLnBrk="1" latinLnBrk="0" hangingPunct="1">
              <a:defRPr kern="1200">
                <a:solidFill>
                  <a:schemeClr val="tx1"/>
                </a:solidFill>
                <a:latin typeface="Myriad Web Pro" panose="020B0503030403020204" pitchFamily="34" charset="0"/>
                <a:ea typeface="+mn-ea"/>
                <a:cs typeface="+mn-cs"/>
              </a:defRPr>
            </a:lvl9pPr>
          </a:lstStyle>
          <a:p>
            <a:pPr defTabSz="685800"/>
            <a:r>
              <a:rPr lang="en-US" sz="1350">
                <a:solidFill>
                  <a:srgbClr val="000000"/>
                </a:solidFill>
                <a:latin typeface="Calibri"/>
                <a:cs typeface="Calibri"/>
              </a:rPr>
              <a:t>53</a:t>
            </a:r>
            <a:endParaRPr lang="en-US" sz="1350">
              <a:solidFill>
                <a:srgbClr val="000000"/>
              </a:solidFill>
              <a:latin typeface="Calibri" panose="020F0502020204030204" pitchFamily="34" charset="0"/>
              <a:cs typeface="Calibri"/>
            </a:endParaRPr>
          </a:p>
        </p:txBody>
      </p:sp>
    </p:spTree>
    <p:extLst>
      <p:ext uri="{BB962C8B-B14F-4D97-AF65-F5344CB8AC3E}">
        <p14:creationId xmlns:p14="http://schemas.microsoft.com/office/powerpoint/2010/main" val="332118058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009684A-635C-CD5B-2483-E68B7A7532ED}"/>
              </a:ext>
            </a:extLst>
          </p:cNvPr>
          <p:cNvSpPr>
            <a:spLocks noGrp="1"/>
          </p:cNvSpPr>
          <p:nvPr>
            <p:ph type="title"/>
          </p:nvPr>
        </p:nvSpPr>
        <p:spPr/>
        <p:txBody>
          <a:bodyPr lIns="91440" tIns="45720" rIns="91440" bIns="45720" anchor="b" anchorCtr="0"/>
          <a:lstStyle/>
          <a:p>
            <a:pPr>
              <a:lnSpc>
                <a:spcPct val="68681"/>
              </a:lnSpc>
            </a:pPr>
            <a:r>
              <a:rPr lang="en-US"/>
              <a:t>Reconciliation Support</a:t>
            </a:r>
          </a:p>
        </p:txBody>
      </p:sp>
      <p:sp>
        <p:nvSpPr>
          <p:cNvPr id="2" name="Text Placeholder 1">
            <a:extLst>
              <a:ext uri="{FF2B5EF4-FFF2-40B4-BE49-F238E27FC236}">
                <a16:creationId xmlns:a16="http://schemas.microsoft.com/office/drawing/2014/main" id="{F7A52FF0-197C-0F97-9D27-C1B6E81FB3B2}"/>
              </a:ext>
            </a:extLst>
          </p:cNvPr>
          <p:cNvSpPr>
            <a:spLocks noGrp="1"/>
          </p:cNvSpPr>
          <p:nvPr>
            <p:ph type="body" sz="quarter" idx="10"/>
          </p:nvPr>
        </p:nvSpPr>
        <p:spPr>
          <a:xfrm>
            <a:off x="457200" y="1369955"/>
            <a:ext cx="8229600" cy="3132350"/>
          </a:xfrm>
        </p:spPr>
        <p:txBody>
          <a:bodyPr/>
          <a:lstStyle/>
          <a:p>
            <a:pPr marL="0" indent="0" algn="ctr">
              <a:lnSpc>
                <a:spcPct val="100000"/>
              </a:lnSpc>
              <a:buNone/>
            </a:pPr>
            <a:r>
              <a:rPr lang="en-US" sz="2400">
                <a:hlinkClick r:id="rId2"/>
              </a:rPr>
              <a:t>edx@cdc.gov</a:t>
            </a:r>
            <a:endParaRPr lang="en-US" sz="2400">
              <a:cs typeface="Calibri" panose="020F0502020204030204" pitchFamily="34" charset="0"/>
            </a:endParaRPr>
          </a:p>
          <a:p>
            <a:pPr marL="0" indent="0" algn="ctr">
              <a:lnSpc>
                <a:spcPct val="100000"/>
              </a:lnSpc>
              <a:buNone/>
            </a:pPr>
            <a:r>
              <a:rPr lang="en-US" sz="2400"/>
              <a:t>Include “Reconciliation” in the subject line</a:t>
            </a:r>
            <a:endParaRPr lang="en-US" sz="2400">
              <a:cs typeface="Calibri" panose="020F0502020204030204" pitchFamily="34" charset="0"/>
            </a:endParaRPr>
          </a:p>
          <a:p>
            <a:pPr marL="0" indent="0">
              <a:lnSpc>
                <a:spcPct val="70512"/>
              </a:lnSpc>
              <a:buNone/>
            </a:pPr>
            <a:endParaRPr lang="en-US">
              <a:cs typeface="Calibri" panose="020F0502020204030204" pitchFamily="34" charset="0"/>
            </a:endParaRPr>
          </a:p>
        </p:txBody>
      </p:sp>
      <p:pic>
        <p:nvPicPr>
          <p:cNvPr id="4" name="Picture 3">
            <a:extLst>
              <a:ext uri="{FF2B5EF4-FFF2-40B4-BE49-F238E27FC236}">
                <a16:creationId xmlns:a16="http://schemas.microsoft.com/office/drawing/2014/main" id="{8DBE4F13-F27C-E070-0E64-90DD15F13951}"/>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3475936" y="2349874"/>
            <a:ext cx="2192128" cy="2326340"/>
          </a:xfrm>
          <a:prstGeom prst="rect">
            <a:avLst/>
          </a:prstGeom>
        </p:spPr>
      </p:pic>
      <p:sp>
        <p:nvSpPr>
          <p:cNvPr id="6" name="TextBox 7">
            <a:extLst>
              <a:ext uri="{FF2B5EF4-FFF2-40B4-BE49-F238E27FC236}">
                <a16:creationId xmlns:a16="http://schemas.microsoft.com/office/drawing/2014/main" id="{8459FBF3-3738-6DE6-462D-18D91C21586B}"/>
              </a:ext>
            </a:extLst>
          </p:cNvPr>
          <p:cNvSpPr txBox="1"/>
          <p:nvPr/>
        </p:nvSpPr>
        <p:spPr>
          <a:xfrm>
            <a:off x="8547870" y="4668064"/>
            <a:ext cx="360996" cy="300082"/>
          </a:xfrm>
          <a:prstGeom prst="rect">
            <a:avLst/>
          </a:prstGeom>
          <a:noFill/>
        </p:spPr>
        <p:txBody>
          <a:bodyPr wrap="none" lIns="91440" tIns="45720" rIns="91440" bIns="45720" rtlCol="0" anchor="t">
            <a:spAutoFit/>
          </a:bodyPr>
          <a:lstStyle>
            <a:defPPr>
              <a:defRPr lang="en-US"/>
            </a:defPPr>
            <a:lvl1pPr algn="l" rtl="0" eaLnBrk="0" fontAlgn="base" hangingPunct="0">
              <a:spcBef>
                <a:spcPct val="0"/>
              </a:spcBef>
              <a:spcAft>
                <a:spcPct val="0"/>
              </a:spcAft>
              <a:defRPr kern="1200">
                <a:solidFill>
                  <a:schemeClr val="tx1"/>
                </a:solidFill>
                <a:latin typeface="Myriad Web Pro" panose="020B0503030403020204" pitchFamily="34" charset="0"/>
                <a:ea typeface="+mn-ea"/>
                <a:cs typeface="+mn-cs"/>
              </a:defRPr>
            </a:lvl1pPr>
            <a:lvl2pPr marL="457200" algn="l" rtl="0" eaLnBrk="0" fontAlgn="base" hangingPunct="0">
              <a:spcBef>
                <a:spcPct val="0"/>
              </a:spcBef>
              <a:spcAft>
                <a:spcPct val="0"/>
              </a:spcAft>
              <a:defRPr kern="1200">
                <a:solidFill>
                  <a:schemeClr val="tx1"/>
                </a:solidFill>
                <a:latin typeface="Myriad Web Pro" panose="020B0503030403020204" pitchFamily="34" charset="0"/>
                <a:ea typeface="+mn-ea"/>
                <a:cs typeface="+mn-cs"/>
              </a:defRPr>
            </a:lvl2pPr>
            <a:lvl3pPr marL="914400" algn="l" rtl="0" eaLnBrk="0" fontAlgn="base" hangingPunct="0">
              <a:spcBef>
                <a:spcPct val="0"/>
              </a:spcBef>
              <a:spcAft>
                <a:spcPct val="0"/>
              </a:spcAft>
              <a:defRPr kern="1200">
                <a:solidFill>
                  <a:schemeClr val="tx1"/>
                </a:solidFill>
                <a:latin typeface="Myriad Web Pro" panose="020B0503030403020204" pitchFamily="34" charset="0"/>
                <a:ea typeface="+mn-ea"/>
                <a:cs typeface="+mn-cs"/>
              </a:defRPr>
            </a:lvl3pPr>
            <a:lvl4pPr marL="1371600" algn="l" rtl="0" eaLnBrk="0" fontAlgn="base" hangingPunct="0">
              <a:spcBef>
                <a:spcPct val="0"/>
              </a:spcBef>
              <a:spcAft>
                <a:spcPct val="0"/>
              </a:spcAft>
              <a:defRPr kern="1200">
                <a:solidFill>
                  <a:schemeClr val="tx1"/>
                </a:solidFill>
                <a:latin typeface="Myriad Web Pro" panose="020B0503030403020204" pitchFamily="34" charset="0"/>
                <a:ea typeface="+mn-ea"/>
                <a:cs typeface="+mn-cs"/>
              </a:defRPr>
            </a:lvl4pPr>
            <a:lvl5pPr marL="1828800" algn="l" rtl="0" eaLnBrk="0" fontAlgn="base" hangingPunct="0">
              <a:spcBef>
                <a:spcPct val="0"/>
              </a:spcBef>
              <a:spcAft>
                <a:spcPct val="0"/>
              </a:spcAft>
              <a:defRPr kern="1200">
                <a:solidFill>
                  <a:schemeClr val="tx1"/>
                </a:solidFill>
                <a:latin typeface="Myriad Web Pro" panose="020B0503030403020204" pitchFamily="34" charset="0"/>
                <a:ea typeface="+mn-ea"/>
                <a:cs typeface="+mn-cs"/>
              </a:defRPr>
            </a:lvl5pPr>
            <a:lvl6pPr marL="2286000" algn="l" defTabSz="914400" rtl="0" eaLnBrk="1" latinLnBrk="0" hangingPunct="1">
              <a:defRPr kern="1200">
                <a:solidFill>
                  <a:schemeClr val="tx1"/>
                </a:solidFill>
                <a:latin typeface="Myriad Web Pro" panose="020B0503030403020204" pitchFamily="34" charset="0"/>
                <a:ea typeface="+mn-ea"/>
                <a:cs typeface="+mn-cs"/>
              </a:defRPr>
            </a:lvl6pPr>
            <a:lvl7pPr marL="2743200" algn="l" defTabSz="914400" rtl="0" eaLnBrk="1" latinLnBrk="0" hangingPunct="1">
              <a:defRPr kern="1200">
                <a:solidFill>
                  <a:schemeClr val="tx1"/>
                </a:solidFill>
                <a:latin typeface="Myriad Web Pro" panose="020B0503030403020204" pitchFamily="34" charset="0"/>
                <a:ea typeface="+mn-ea"/>
                <a:cs typeface="+mn-cs"/>
              </a:defRPr>
            </a:lvl7pPr>
            <a:lvl8pPr marL="3200400" algn="l" defTabSz="914400" rtl="0" eaLnBrk="1" latinLnBrk="0" hangingPunct="1">
              <a:defRPr kern="1200">
                <a:solidFill>
                  <a:schemeClr val="tx1"/>
                </a:solidFill>
                <a:latin typeface="Myriad Web Pro" panose="020B0503030403020204" pitchFamily="34" charset="0"/>
                <a:ea typeface="+mn-ea"/>
                <a:cs typeface="+mn-cs"/>
              </a:defRPr>
            </a:lvl8pPr>
            <a:lvl9pPr marL="3657600" algn="l" defTabSz="914400" rtl="0" eaLnBrk="1" latinLnBrk="0" hangingPunct="1">
              <a:defRPr kern="1200">
                <a:solidFill>
                  <a:schemeClr val="tx1"/>
                </a:solidFill>
                <a:latin typeface="Myriad Web Pro" panose="020B0503030403020204" pitchFamily="34" charset="0"/>
                <a:ea typeface="+mn-ea"/>
                <a:cs typeface="+mn-cs"/>
              </a:defRPr>
            </a:lvl9pPr>
          </a:lstStyle>
          <a:p>
            <a:pPr defTabSz="685800"/>
            <a:r>
              <a:rPr lang="en-US" sz="1350">
                <a:solidFill>
                  <a:srgbClr val="000000"/>
                </a:solidFill>
                <a:latin typeface="Calibri"/>
                <a:cs typeface="Calibri"/>
              </a:rPr>
              <a:t>54</a:t>
            </a:r>
            <a:endParaRPr lang="en-US" sz="1350">
              <a:solidFill>
                <a:srgbClr val="000000"/>
              </a:solidFill>
              <a:latin typeface="Calibri" panose="020F0502020204030204" pitchFamily="34" charset="0"/>
              <a:cs typeface="Calibri"/>
            </a:endParaRPr>
          </a:p>
        </p:txBody>
      </p:sp>
    </p:spTree>
    <p:extLst>
      <p:ext uri="{BB962C8B-B14F-4D97-AF65-F5344CB8AC3E}">
        <p14:creationId xmlns:p14="http://schemas.microsoft.com/office/powerpoint/2010/main" val="45091777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D3139BF5-BA39-69A6-861E-7D68127F8C22}"/>
              </a:ext>
            </a:extLst>
          </p:cNvPr>
          <p:cNvSpPr>
            <a:spLocks noGrp="1"/>
          </p:cNvSpPr>
          <p:nvPr>
            <p:ph type="title"/>
          </p:nvPr>
        </p:nvSpPr>
        <p:spPr/>
        <p:txBody>
          <a:bodyPr/>
          <a:lstStyle/>
          <a:p>
            <a:r>
              <a:rPr lang="en-US"/>
              <a:t>Finalization of 2023 NNDSS COVID-19 Annual Data</a:t>
            </a:r>
          </a:p>
        </p:txBody>
      </p:sp>
    </p:spTree>
    <p:extLst>
      <p:ext uri="{BB962C8B-B14F-4D97-AF65-F5344CB8AC3E}">
        <p14:creationId xmlns:p14="http://schemas.microsoft.com/office/powerpoint/2010/main" val="3122047311"/>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C019A30B-2561-4BA4-290B-9C1DA21F8F1C}"/>
              </a:ext>
            </a:extLst>
          </p:cNvPr>
          <p:cNvSpPr>
            <a:spLocks noGrp="1"/>
          </p:cNvSpPr>
          <p:nvPr>
            <p:ph type="title"/>
          </p:nvPr>
        </p:nvSpPr>
        <p:spPr/>
        <p:txBody>
          <a:bodyPr lIns="91440" tIns="45720" rIns="91440" bIns="45720" anchor="b" anchorCtr="0"/>
          <a:lstStyle/>
          <a:p>
            <a:pPr>
              <a:lnSpc>
                <a:spcPct val="68681"/>
              </a:lnSpc>
            </a:pPr>
            <a:r>
              <a:rPr lang="en-US"/>
              <a:t>Process for 2023 NNDSS COVID-19 Annual Data</a:t>
            </a:r>
          </a:p>
        </p:txBody>
      </p:sp>
      <p:sp>
        <p:nvSpPr>
          <p:cNvPr id="5" name="Text Placeholder 4">
            <a:extLst>
              <a:ext uri="{FF2B5EF4-FFF2-40B4-BE49-F238E27FC236}">
                <a16:creationId xmlns:a16="http://schemas.microsoft.com/office/drawing/2014/main" id="{7BA8DB18-3449-5889-96F3-51E913D7A714}"/>
              </a:ext>
            </a:extLst>
          </p:cNvPr>
          <p:cNvSpPr>
            <a:spLocks noGrp="1"/>
          </p:cNvSpPr>
          <p:nvPr>
            <p:ph type="body" sz="quarter" idx="10"/>
          </p:nvPr>
        </p:nvSpPr>
        <p:spPr/>
        <p:txBody>
          <a:bodyPr/>
          <a:lstStyle/>
          <a:p>
            <a:pPr>
              <a:lnSpc>
                <a:spcPct val="100000"/>
              </a:lnSpc>
            </a:pPr>
            <a:r>
              <a:rPr lang="en-US"/>
              <a:t>Final 2023 NNDSS data for COVID-19 will not be reconciled in MVPS.</a:t>
            </a:r>
            <a:endParaRPr lang="en-US">
              <a:cs typeface="Calibri" panose="020F0502020204030204" pitchFamily="34" charset="0"/>
            </a:endParaRPr>
          </a:p>
          <a:p>
            <a:pPr>
              <a:lnSpc>
                <a:spcPct val="100000"/>
              </a:lnSpc>
            </a:pPr>
            <a:r>
              <a:rPr lang="en-US"/>
              <a:t>CDC will collect aggregate case counts for confirmed and probable cases.</a:t>
            </a:r>
            <a:endParaRPr lang="en-US">
              <a:cs typeface="Calibri" panose="020F0502020204030204" pitchFamily="34" charset="0"/>
            </a:endParaRPr>
          </a:p>
          <a:p>
            <a:pPr>
              <a:lnSpc>
                <a:spcPct val="100000"/>
              </a:lnSpc>
            </a:pPr>
            <a:r>
              <a:rPr lang="en-US" b="1"/>
              <a:t>CDC will email State/Territorial Epidemiologists a unique, jurisdiction-specific link to the Epi Info</a:t>
            </a:r>
            <a:r>
              <a:rPr lang="en-US" b="1" baseline="30000"/>
              <a:t>TM</a:t>
            </a:r>
            <a:r>
              <a:rPr lang="en-US" b="1"/>
              <a:t> web form to enter and submit counts</a:t>
            </a:r>
            <a:r>
              <a:rPr lang="en-US"/>
              <a:t>.</a:t>
            </a:r>
            <a:endParaRPr lang="en-US">
              <a:cs typeface="Calibri" panose="020F0502020204030204" pitchFamily="34" charset="0"/>
            </a:endParaRPr>
          </a:p>
          <a:p>
            <a:pPr lvl="1" indent="-169545">
              <a:lnSpc>
                <a:spcPct val="100000"/>
              </a:lnSpc>
            </a:pPr>
            <a:r>
              <a:rPr lang="en-US"/>
              <a:t>State/Territorial Epidemiologists will sign off on aggregate counts in the Epi Info</a:t>
            </a:r>
            <a:r>
              <a:rPr lang="en-US" baseline="30000"/>
              <a:t>TM</a:t>
            </a:r>
            <a:r>
              <a:rPr lang="en-US"/>
              <a:t> web form.</a:t>
            </a:r>
            <a:endParaRPr lang="en-US">
              <a:cs typeface="Calibri" panose="020F0502020204030204" pitchFamily="34" charset="0"/>
            </a:endParaRPr>
          </a:p>
          <a:p>
            <a:pPr>
              <a:lnSpc>
                <a:spcPct val="100000"/>
              </a:lnSpc>
            </a:pPr>
            <a:r>
              <a:rPr lang="en-US"/>
              <a:t>CDC will use these aggregate counts in the 2023 NNDSS annual tables. </a:t>
            </a:r>
            <a:endParaRPr lang="en-US">
              <a:cs typeface="Calibri" panose="020F0502020204030204" pitchFamily="34" charset="0"/>
            </a:endParaRPr>
          </a:p>
          <a:p>
            <a:pPr>
              <a:lnSpc>
                <a:spcPct val="70512"/>
              </a:lnSpc>
            </a:pPr>
            <a:endParaRPr lang="en-US">
              <a:cs typeface="Calibri" panose="020F0502020204030204" pitchFamily="34" charset="0"/>
            </a:endParaRPr>
          </a:p>
        </p:txBody>
      </p:sp>
      <p:sp>
        <p:nvSpPr>
          <p:cNvPr id="3" name="TextBox 7">
            <a:extLst>
              <a:ext uri="{FF2B5EF4-FFF2-40B4-BE49-F238E27FC236}">
                <a16:creationId xmlns:a16="http://schemas.microsoft.com/office/drawing/2014/main" id="{EBF5F134-D385-BE2C-DB72-5B5437838EF5}"/>
              </a:ext>
            </a:extLst>
          </p:cNvPr>
          <p:cNvSpPr txBox="1"/>
          <p:nvPr/>
        </p:nvSpPr>
        <p:spPr>
          <a:xfrm>
            <a:off x="8547870" y="4668064"/>
            <a:ext cx="360996" cy="300082"/>
          </a:xfrm>
          <a:prstGeom prst="rect">
            <a:avLst/>
          </a:prstGeom>
          <a:noFill/>
        </p:spPr>
        <p:txBody>
          <a:bodyPr wrap="none" lIns="91440" tIns="45720" rIns="91440" bIns="45720" rtlCol="0" anchor="t">
            <a:spAutoFit/>
          </a:bodyPr>
          <a:lstStyle>
            <a:defPPr>
              <a:defRPr lang="en-US"/>
            </a:defPPr>
            <a:lvl1pPr algn="l" rtl="0" eaLnBrk="0" fontAlgn="base" hangingPunct="0">
              <a:spcBef>
                <a:spcPct val="0"/>
              </a:spcBef>
              <a:spcAft>
                <a:spcPct val="0"/>
              </a:spcAft>
              <a:defRPr kern="1200">
                <a:solidFill>
                  <a:schemeClr val="tx1"/>
                </a:solidFill>
                <a:latin typeface="Myriad Web Pro" panose="020B0503030403020204" pitchFamily="34" charset="0"/>
                <a:ea typeface="+mn-ea"/>
                <a:cs typeface="+mn-cs"/>
              </a:defRPr>
            </a:lvl1pPr>
            <a:lvl2pPr marL="457200" algn="l" rtl="0" eaLnBrk="0" fontAlgn="base" hangingPunct="0">
              <a:spcBef>
                <a:spcPct val="0"/>
              </a:spcBef>
              <a:spcAft>
                <a:spcPct val="0"/>
              </a:spcAft>
              <a:defRPr kern="1200">
                <a:solidFill>
                  <a:schemeClr val="tx1"/>
                </a:solidFill>
                <a:latin typeface="Myriad Web Pro" panose="020B0503030403020204" pitchFamily="34" charset="0"/>
                <a:ea typeface="+mn-ea"/>
                <a:cs typeface="+mn-cs"/>
              </a:defRPr>
            </a:lvl2pPr>
            <a:lvl3pPr marL="914400" algn="l" rtl="0" eaLnBrk="0" fontAlgn="base" hangingPunct="0">
              <a:spcBef>
                <a:spcPct val="0"/>
              </a:spcBef>
              <a:spcAft>
                <a:spcPct val="0"/>
              </a:spcAft>
              <a:defRPr kern="1200">
                <a:solidFill>
                  <a:schemeClr val="tx1"/>
                </a:solidFill>
                <a:latin typeface="Myriad Web Pro" panose="020B0503030403020204" pitchFamily="34" charset="0"/>
                <a:ea typeface="+mn-ea"/>
                <a:cs typeface="+mn-cs"/>
              </a:defRPr>
            </a:lvl3pPr>
            <a:lvl4pPr marL="1371600" algn="l" rtl="0" eaLnBrk="0" fontAlgn="base" hangingPunct="0">
              <a:spcBef>
                <a:spcPct val="0"/>
              </a:spcBef>
              <a:spcAft>
                <a:spcPct val="0"/>
              </a:spcAft>
              <a:defRPr kern="1200">
                <a:solidFill>
                  <a:schemeClr val="tx1"/>
                </a:solidFill>
                <a:latin typeface="Myriad Web Pro" panose="020B0503030403020204" pitchFamily="34" charset="0"/>
                <a:ea typeface="+mn-ea"/>
                <a:cs typeface="+mn-cs"/>
              </a:defRPr>
            </a:lvl4pPr>
            <a:lvl5pPr marL="1828800" algn="l" rtl="0" eaLnBrk="0" fontAlgn="base" hangingPunct="0">
              <a:spcBef>
                <a:spcPct val="0"/>
              </a:spcBef>
              <a:spcAft>
                <a:spcPct val="0"/>
              </a:spcAft>
              <a:defRPr kern="1200">
                <a:solidFill>
                  <a:schemeClr val="tx1"/>
                </a:solidFill>
                <a:latin typeface="Myriad Web Pro" panose="020B0503030403020204" pitchFamily="34" charset="0"/>
                <a:ea typeface="+mn-ea"/>
                <a:cs typeface="+mn-cs"/>
              </a:defRPr>
            </a:lvl5pPr>
            <a:lvl6pPr marL="2286000" algn="l" defTabSz="914400" rtl="0" eaLnBrk="1" latinLnBrk="0" hangingPunct="1">
              <a:defRPr kern="1200">
                <a:solidFill>
                  <a:schemeClr val="tx1"/>
                </a:solidFill>
                <a:latin typeface="Myriad Web Pro" panose="020B0503030403020204" pitchFamily="34" charset="0"/>
                <a:ea typeface="+mn-ea"/>
                <a:cs typeface="+mn-cs"/>
              </a:defRPr>
            </a:lvl6pPr>
            <a:lvl7pPr marL="2743200" algn="l" defTabSz="914400" rtl="0" eaLnBrk="1" latinLnBrk="0" hangingPunct="1">
              <a:defRPr kern="1200">
                <a:solidFill>
                  <a:schemeClr val="tx1"/>
                </a:solidFill>
                <a:latin typeface="Myriad Web Pro" panose="020B0503030403020204" pitchFamily="34" charset="0"/>
                <a:ea typeface="+mn-ea"/>
                <a:cs typeface="+mn-cs"/>
              </a:defRPr>
            </a:lvl7pPr>
            <a:lvl8pPr marL="3200400" algn="l" defTabSz="914400" rtl="0" eaLnBrk="1" latinLnBrk="0" hangingPunct="1">
              <a:defRPr kern="1200">
                <a:solidFill>
                  <a:schemeClr val="tx1"/>
                </a:solidFill>
                <a:latin typeface="Myriad Web Pro" panose="020B0503030403020204" pitchFamily="34" charset="0"/>
                <a:ea typeface="+mn-ea"/>
                <a:cs typeface="+mn-cs"/>
              </a:defRPr>
            </a:lvl8pPr>
            <a:lvl9pPr marL="3657600" algn="l" defTabSz="914400" rtl="0" eaLnBrk="1" latinLnBrk="0" hangingPunct="1">
              <a:defRPr kern="1200">
                <a:solidFill>
                  <a:schemeClr val="tx1"/>
                </a:solidFill>
                <a:latin typeface="Myriad Web Pro" panose="020B0503030403020204" pitchFamily="34" charset="0"/>
                <a:ea typeface="+mn-ea"/>
                <a:cs typeface="+mn-cs"/>
              </a:defRPr>
            </a:lvl9pPr>
          </a:lstStyle>
          <a:p>
            <a:pPr defTabSz="685800"/>
            <a:r>
              <a:rPr lang="en-US" sz="1350">
                <a:solidFill>
                  <a:srgbClr val="000000"/>
                </a:solidFill>
                <a:latin typeface="Calibri"/>
                <a:cs typeface="Calibri"/>
              </a:rPr>
              <a:t>56</a:t>
            </a:r>
            <a:endParaRPr lang="en-US" sz="1350">
              <a:solidFill>
                <a:srgbClr val="000000"/>
              </a:solidFill>
              <a:latin typeface="Calibri" panose="020F0502020204030204" pitchFamily="34" charset="0"/>
              <a:cs typeface="Calibri"/>
            </a:endParaRPr>
          </a:p>
        </p:txBody>
      </p:sp>
    </p:spTree>
    <p:extLst>
      <p:ext uri="{BB962C8B-B14F-4D97-AF65-F5344CB8AC3E}">
        <p14:creationId xmlns:p14="http://schemas.microsoft.com/office/powerpoint/2010/main" val="159897799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5A1005AE-5E7E-D8FA-90A7-E03C7F96A6D1}"/>
              </a:ext>
            </a:extLst>
          </p:cNvPr>
          <p:cNvSpPr>
            <a:spLocks noGrp="1"/>
          </p:cNvSpPr>
          <p:nvPr>
            <p:ph type="title"/>
          </p:nvPr>
        </p:nvSpPr>
        <p:spPr/>
        <p:txBody>
          <a:bodyPr lIns="91440" tIns="45720" rIns="91440" bIns="45720" anchor="b" anchorCtr="0"/>
          <a:lstStyle/>
          <a:p>
            <a:pPr>
              <a:lnSpc>
                <a:spcPct val="68681"/>
              </a:lnSpc>
            </a:pPr>
            <a:r>
              <a:rPr lang="en-US"/>
              <a:t>COVID-19 Data for the 2023 NNDSS Annual Tables</a:t>
            </a:r>
          </a:p>
        </p:txBody>
      </p:sp>
      <p:sp>
        <p:nvSpPr>
          <p:cNvPr id="2" name="Text Placeholder 1">
            <a:extLst>
              <a:ext uri="{FF2B5EF4-FFF2-40B4-BE49-F238E27FC236}">
                <a16:creationId xmlns:a16="http://schemas.microsoft.com/office/drawing/2014/main" id="{A41226A1-08E9-F8CD-5424-158FAE292227}"/>
              </a:ext>
            </a:extLst>
          </p:cNvPr>
          <p:cNvSpPr>
            <a:spLocks noGrp="1"/>
          </p:cNvSpPr>
          <p:nvPr>
            <p:ph type="body" sz="quarter" idx="10"/>
          </p:nvPr>
        </p:nvSpPr>
        <p:spPr/>
        <p:txBody>
          <a:bodyPr/>
          <a:lstStyle/>
          <a:p>
            <a:pPr>
              <a:lnSpc>
                <a:spcPct val="100000"/>
              </a:lnSpc>
            </a:pPr>
            <a:r>
              <a:rPr lang="en-US"/>
              <a:t>Final 2023 COVID-19 aggregate data are needed for confirmed and probable cases among U.S. residents for the following categories:</a:t>
            </a:r>
            <a:endParaRPr lang="en-US">
              <a:cs typeface="Calibri" panose="020F0502020204030204" pitchFamily="34" charset="0"/>
            </a:endParaRPr>
          </a:p>
          <a:p>
            <a:pPr lvl="1" indent="-169545">
              <a:lnSpc>
                <a:spcPct val="100000"/>
              </a:lnSpc>
            </a:pPr>
            <a:r>
              <a:rPr lang="en-US"/>
              <a:t>Total cases in jurisdiction</a:t>
            </a:r>
            <a:endParaRPr lang="en-US">
              <a:cs typeface="Calibri" panose="020F0502020204030204" pitchFamily="34" charset="0"/>
            </a:endParaRPr>
          </a:p>
          <a:p>
            <a:pPr lvl="1" indent="-169545">
              <a:lnSpc>
                <a:spcPct val="100000"/>
              </a:lnSpc>
            </a:pPr>
            <a:r>
              <a:rPr lang="en-US"/>
              <a:t>Month (based on MMWR weeks)</a:t>
            </a:r>
            <a:endParaRPr lang="en-US">
              <a:cs typeface="Calibri" panose="020F0502020204030204" pitchFamily="34" charset="0"/>
            </a:endParaRPr>
          </a:p>
          <a:p>
            <a:pPr lvl="1" indent="-169545">
              <a:lnSpc>
                <a:spcPct val="100000"/>
              </a:lnSpc>
            </a:pPr>
            <a:r>
              <a:rPr lang="en-US"/>
              <a:t>Age group</a:t>
            </a:r>
            <a:endParaRPr lang="en-US">
              <a:cs typeface="Calibri" panose="020F0502020204030204" pitchFamily="34" charset="0"/>
            </a:endParaRPr>
          </a:p>
          <a:p>
            <a:pPr lvl="1" indent="-169545">
              <a:lnSpc>
                <a:spcPct val="100000"/>
              </a:lnSpc>
            </a:pPr>
            <a:r>
              <a:rPr lang="en-US"/>
              <a:t>Sex</a:t>
            </a:r>
            <a:endParaRPr lang="en-US">
              <a:cs typeface="Calibri" panose="020F0502020204030204" pitchFamily="34" charset="0"/>
            </a:endParaRPr>
          </a:p>
          <a:p>
            <a:pPr lvl="1" indent="-169545">
              <a:lnSpc>
                <a:spcPct val="100000"/>
              </a:lnSpc>
            </a:pPr>
            <a:r>
              <a:rPr lang="en-US"/>
              <a:t>Race and Hispanic ethnicity</a:t>
            </a:r>
            <a:endParaRPr lang="en-US">
              <a:cs typeface="Calibri" panose="020F0502020204030204" pitchFamily="34" charset="0"/>
            </a:endParaRPr>
          </a:p>
          <a:p>
            <a:pPr>
              <a:lnSpc>
                <a:spcPct val="100000"/>
              </a:lnSpc>
            </a:pPr>
            <a:r>
              <a:rPr lang="en-US"/>
              <a:t>States send data for all categories.</a:t>
            </a:r>
            <a:endParaRPr lang="en-US">
              <a:cs typeface="Calibri" panose="020F0502020204030204" pitchFamily="34" charset="0"/>
            </a:endParaRPr>
          </a:p>
          <a:p>
            <a:pPr>
              <a:lnSpc>
                <a:spcPct val="100000"/>
              </a:lnSpc>
            </a:pPr>
            <a:r>
              <a:rPr lang="en-US"/>
              <a:t>U.S. territories send only total confirmed and probable cases.</a:t>
            </a:r>
            <a:endParaRPr lang="en-US">
              <a:cs typeface="Calibri" panose="020F0502020204030204" pitchFamily="34" charset="0"/>
            </a:endParaRPr>
          </a:p>
          <a:p>
            <a:pPr>
              <a:lnSpc>
                <a:spcPct val="100000"/>
              </a:lnSpc>
            </a:pPr>
            <a:r>
              <a:rPr lang="en-US"/>
              <a:t>Unknown or missing demographic and month data will be collected.</a:t>
            </a:r>
            <a:endParaRPr lang="en-US">
              <a:cs typeface="Calibri" panose="020F0502020204030204" pitchFamily="34" charset="0"/>
            </a:endParaRPr>
          </a:p>
          <a:p>
            <a:pPr>
              <a:lnSpc>
                <a:spcPct val="70512"/>
              </a:lnSpc>
            </a:pPr>
            <a:endParaRPr lang="en-US">
              <a:cs typeface="Calibri" panose="020F0502020204030204" pitchFamily="34" charset="0"/>
            </a:endParaRPr>
          </a:p>
        </p:txBody>
      </p:sp>
      <p:sp>
        <p:nvSpPr>
          <p:cNvPr id="5" name="TextBox 7">
            <a:extLst>
              <a:ext uri="{FF2B5EF4-FFF2-40B4-BE49-F238E27FC236}">
                <a16:creationId xmlns:a16="http://schemas.microsoft.com/office/drawing/2014/main" id="{DEA7457F-68F2-8D50-EDED-561C9B3EDFAB}"/>
              </a:ext>
            </a:extLst>
          </p:cNvPr>
          <p:cNvSpPr txBox="1"/>
          <p:nvPr/>
        </p:nvSpPr>
        <p:spPr>
          <a:xfrm>
            <a:off x="8547870" y="4668064"/>
            <a:ext cx="360996" cy="300082"/>
          </a:xfrm>
          <a:prstGeom prst="rect">
            <a:avLst/>
          </a:prstGeom>
          <a:noFill/>
        </p:spPr>
        <p:txBody>
          <a:bodyPr wrap="none" lIns="91440" tIns="45720" rIns="91440" bIns="45720" rtlCol="0" anchor="t">
            <a:spAutoFit/>
          </a:bodyPr>
          <a:lstStyle>
            <a:defPPr>
              <a:defRPr lang="en-US"/>
            </a:defPPr>
            <a:lvl1pPr algn="l" rtl="0" eaLnBrk="0" fontAlgn="base" hangingPunct="0">
              <a:spcBef>
                <a:spcPct val="0"/>
              </a:spcBef>
              <a:spcAft>
                <a:spcPct val="0"/>
              </a:spcAft>
              <a:defRPr kern="1200">
                <a:solidFill>
                  <a:schemeClr val="tx1"/>
                </a:solidFill>
                <a:latin typeface="Myriad Web Pro" panose="020B0503030403020204" pitchFamily="34" charset="0"/>
                <a:ea typeface="+mn-ea"/>
                <a:cs typeface="+mn-cs"/>
              </a:defRPr>
            </a:lvl1pPr>
            <a:lvl2pPr marL="457200" algn="l" rtl="0" eaLnBrk="0" fontAlgn="base" hangingPunct="0">
              <a:spcBef>
                <a:spcPct val="0"/>
              </a:spcBef>
              <a:spcAft>
                <a:spcPct val="0"/>
              </a:spcAft>
              <a:defRPr kern="1200">
                <a:solidFill>
                  <a:schemeClr val="tx1"/>
                </a:solidFill>
                <a:latin typeface="Myriad Web Pro" panose="020B0503030403020204" pitchFamily="34" charset="0"/>
                <a:ea typeface="+mn-ea"/>
                <a:cs typeface="+mn-cs"/>
              </a:defRPr>
            </a:lvl2pPr>
            <a:lvl3pPr marL="914400" algn="l" rtl="0" eaLnBrk="0" fontAlgn="base" hangingPunct="0">
              <a:spcBef>
                <a:spcPct val="0"/>
              </a:spcBef>
              <a:spcAft>
                <a:spcPct val="0"/>
              </a:spcAft>
              <a:defRPr kern="1200">
                <a:solidFill>
                  <a:schemeClr val="tx1"/>
                </a:solidFill>
                <a:latin typeface="Myriad Web Pro" panose="020B0503030403020204" pitchFamily="34" charset="0"/>
                <a:ea typeface="+mn-ea"/>
                <a:cs typeface="+mn-cs"/>
              </a:defRPr>
            </a:lvl3pPr>
            <a:lvl4pPr marL="1371600" algn="l" rtl="0" eaLnBrk="0" fontAlgn="base" hangingPunct="0">
              <a:spcBef>
                <a:spcPct val="0"/>
              </a:spcBef>
              <a:spcAft>
                <a:spcPct val="0"/>
              </a:spcAft>
              <a:defRPr kern="1200">
                <a:solidFill>
                  <a:schemeClr val="tx1"/>
                </a:solidFill>
                <a:latin typeface="Myriad Web Pro" panose="020B0503030403020204" pitchFamily="34" charset="0"/>
                <a:ea typeface="+mn-ea"/>
                <a:cs typeface="+mn-cs"/>
              </a:defRPr>
            </a:lvl4pPr>
            <a:lvl5pPr marL="1828800" algn="l" rtl="0" eaLnBrk="0" fontAlgn="base" hangingPunct="0">
              <a:spcBef>
                <a:spcPct val="0"/>
              </a:spcBef>
              <a:spcAft>
                <a:spcPct val="0"/>
              </a:spcAft>
              <a:defRPr kern="1200">
                <a:solidFill>
                  <a:schemeClr val="tx1"/>
                </a:solidFill>
                <a:latin typeface="Myriad Web Pro" panose="020B0503030403020204" pitchFamily="34" charset="0"/>
                <a:ea typeface="+mn-ea"/>
                <a:cs typeface="+mn-cs"/>
              </a:defRPr>
            </a:lvl5pPr>
            <a:lvl6pPr marL="2286000" algn="l" defTabSz="914400" rtl="0" eaLnBrk="1" latinLnBrk="0" hangingPunct="1">
              <a:defRPr kern="1200">
                <a:solidFill>
                  <a:schemeClr val="tx1"/>
                </a:solidFill>
                <a:latin typeface="Myriad Web Pro" panose="020B0503030403020204" pitchFamily="34" charset="0"/>
                <a:ea typeface="+mn-ea"/>
                <a:cs typeface="+mn-cs"/>
              </a:defRPr>
            </a:lvl6pPr>
            <a:lvl7pPr marL="2743200" algn="l" defTabSz="914400" rtl="0" eaLnBrk="1" latinLnBrk="0" hangingPunct="1">
              <a:defRPr kern="1200">
                <a:solidFill>
                  <a:schemeClr val="tx1"/>
                </a:solidFill>
                <a:latin typeface="Myriad Web Pro" panose="020B0503030403020204" pitchFamily="34" charset="0"/>
                <a:ea typeface="+mn-ea"/>
                <a:cs typeface="+mn-cs"/>
              </a:defRPr>
            </a:lvl7pPr>
            <a:lvl8pPr marL="3200400" algn="l" defTabSz="914400" rtl="0" eaLnBrk="1" latinLnBrk="0" hangingPunct="1">
              <a:defRPr kern="1200">
                <a:solidFill>
                  <a:schemeClr val="tx1"/>
                </a:solidFill>
                <a:latin typeface="Myriad Web Pro" panose="020B0503030403020204" pitchFamily="34" charset="0"/>
                <a:ea typeface="+mn-ea"/>
                <a:cs typeface="+mn-cs"/>
              </a:defRPr>
            </a:lvl8pPr>
            <a:lvl9pPr marL="3657600" algn="l" defTabSz="914400" rtl="0" eaLnBrk="1" latinLnBrk="0" hangingPunct="1">
              <a:defRPr kern="1200">
                <a:solidFill>
                  <a:schemeClr val="tx1"/>
                </a:solidFill>
                <a:latin typeface="Myriad Web Pro" panose="020B0503030403020204" pitchFamily="34" charset="0"/>
                <a:ea typeface="+mn-ea"/>
                <a:cs typeface="+mn-cs"/>
              </a:defRPr>
            </a:lvl9pPr>
          </a:lstStyle>
          <a:p>
            <a:pPr defTabSz="685800"/>
            <a:r>
              <a:rPr lang="en-US" sz="1350">
                <a:solidFill>
                  <a:srgbClr val="000000"/>
                </a:solidFill>
                <a:latin typeface="Calibri"/>
                <a:cs typeface="Calibri"/>
              </a:rPr>
              <a:t>57</a:t>
            </a:r>
            <a:endParaRPr lang="en-US" sz="1350">
              <a:solidFill>
                <a:srgbClr val="000000"/>
              </a:solidFill>
              <a:latin typeface="Calibri" panose="020F0502020204030204" pitchFamily="34" charset="0"/>
              <a:cs typeface="Calibri"/>
            </a:endParaRPr>
          </a:p>
        </p:txBody>
      </p:sp>
    </p:spTree>
    <p:extLst>
      <p:ext uri="{BB962C8B-B14F-4D97-AF65-F5344CB8AC3E}">
        <p14:creationId xmlns:p14="http://schemas.microsoft.com/office/powerpoint/2010/main" val="64196125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F71F9B1-9589-47C4-14AA-1C2F73D38042}"/>
              </a:ext>
            </a:extLst>
          </p:cNvPr>
          <p:cNvSpPr>
            <a:spLocks noGrp="1"/>
          </p:cNvSpPr>
          <p:nvPr>
            <p:ph type="title"/>
          </p:nvPr>
        </p:nvSpPr>
        <p:spPr/>
        <p:txBody>
          <a:bodyPr lIns="91440" tIns="45720" rIns="91440" bIns="45720" anchor="b" anchorCtr="0"/>
          <a:lstStyle/>
          <a:p>
            <a:pPr>
              <a:lnSpc>
                <a:spcPct val="68681"/>
              </a:lnSpc>
            </a:pPr>
            <a:r>
              <a:rPr lang="en-US"/>
              <a:t>Combined Race and Ethnicity Categories</a:t>
            </a:r>
          </a:p>
        </p:txBody>
      </p:sp>
      <p:sp>
        <p:nvSpPr>
          <p:cNvPr id="2" name="Text Placeholder 1">
            <a:extLst>
              <a:ext uri="{FF2B5EF4-FFF2-40B4-BE49-F238E27FC236}">
                <a16:creationId xmlns:a16="http://schemas.microsoft.com/office/drawing/2014/main" id="{BBAAB0AC-8AAE-A855-FC6C-F10B747D4A62}"/>
              </a:ext>
            </a:extLst>
          </p:cNvPr>
          <p:cNvSpPr>
            <a:spLocks noGrp="1"/>
          </p:cNvSpPr>
          <p:nvPr>
            <p:ph type="body" sz="quarter" idx="10"/>
          </p:nvPr>
        </p:nvSpPr>
        <p:spPr/>
        <p:txBody>
          <a:bodyPr/>
          <a:lstStyle/>
          <a:p>
            <a:pPr>
              <a:lnSpc>
                <a:spcPct val="100000"/>
              </a:lnSpc>
            </a:pPr>
            <a:r>
              <a:rPr lang="en-US"/>
              <a:t>Race and ethnicity will be collected in a combined table but will be presented separately in the published 2023 NNDSS annual tables.</a:t>
            </a:r>
            <a:endParaRPr lang="en-US">
              <a:cs typeface="Calibri" panose="020F0502020204030204" pitchFamily="34" charset="0"/>
            </a:endParaRPr>
          </a:p>
          <a:p>
            <a:pPr>
              <a:lnSpc>
                <a:spcPct val="100000"/>
              </a:lnSpc>
            </a:pPr>
            <a:r>
              <a:rPr lang="en-US"/>
              <a:t>The race categories are different from race in the NETSS record layout:</a:t>
            </a:r>
            <a:endParaRPr lang="en-US">
              <a:cs typeface="Calibri" panose="020F0502020204030204" pitchFamily="34" charset="0"/>
            </a:endParaRPr>
          </a:p>
          <a:p>
            <a:pPr lvl="1" indent="-169545">
              <a:lnSpc>
                <a:spcPct val="100000"/>
              </a:lnSpc>
            </a:pPr>
            <a:r>
              <a:rPr lang="en-US"/>
              <a:t>Asian and Native Hawaiian or other Pacific Islander are collected as separate categories in the Epi Info</a:t>
            </a:r>
            <a:r>
              <a:rPr lang="en-US" baseline="30000"/>
              <a:t>TM</a:t>
            </a:r>
            <a:r>
              <a:rPr lang="en-US"/>
              <a:t> web form.</a:t>
            </a:r>
            <a:endParaRPr lang="en-US">
              <a:cs typeface="Calibri" panose="020F0502020204030204" pitchFamily="34" charset="0"/>
            </a:endParaRPr>
          </a:p>
          <a:p>
            <a:pPr>
              <a:lnSpc>
                <a:spcPct val="100000"/>
              </a:lnSpc>
            </a:pPr>
            <a:r>
              <a:rPr lang="en-US"/>
              <a:t>If a case identifies with more than one race, only count the case under the “Other or multi-race” category.</a:t>
            </a:r>
            <a:endParaRPr lang="en-US">
              <a:cs typeface="Calibri" panose="020F0502020204030204" pitchFamily="34" charset="0"/>
            </a:endParaRPr>
          </a:p>
          <a:p>
            <a:pPr>
              <a:lnSpc>
                <a:spcPct val="70512"/>
              </a:lnSpc>
            </a:pPr>
            <a:endParaRPr lang="en-US">
              <a:cs typeface="Calibri" panose="020F0502020204030204" pitchFamily="34" charset="0"/>
            </a:endParaRPr>
          </a:p>
        </p:txBody>
      </p:sp>
      <p:sp>
        <p:nvSpPr>
          <p:cNvPr id="5" name="TextBox 7">
            <a:extLst>
              <a:ext uri="{FF2B5EF4-FFF2-40B4-BE49-F238E27FC236}">
                <a16:creationId xmlns:a16="http://schemas.microsoft.com/office/drawing/2014/main" id="{BFD261BB-F243-0B06-F54A-50E6FC52C33D}"/>
              </a:ext>
            </a:extLst>
          </p:cNvPr>
          <p:cNvSpPr txBox="1"/>
          <p:nvPr/>
        </p:nvSpPr>
        <p:spPr>
          <a:xfrm>
            <a:off x="8547870" y="4668064"/>
            <a:ext cx="360996" cy="300082"/>
          </a:xfrm>
          <a:prstGeom prst="rect">
            <a:avLst/>
          </a:prstGeom>
          <a:noFill/>
        </p:spPr>
        <p:txBody>
          <a:bodyPr wrap="none" lIns="91440" tIns="45720" rIns="91440" bIns="45720" rtlCol="0" anchor="t">
            <a:spAutoFit/>
          </a:bodyPr>
          <a:lstStyle>
            <a:defPPr>
              <a:defRPr lang="en-US"/>
            </a:defPPr>
            <a:lvl1pPr algn="l" rtl="0" eaLnBrk="0" fontAlgn="base" hangingPunct="0">
              <a:spcBef>
                <a:spcPct val="0"/>
              </a:spcBef>
              <a:spcAft>
                <a:spcPct val="0"/>
              </a:spcAft>
              <a:defRPr kern="1200">
                <a:solidFill>
                  <a:schemeClr val="tx1"/>
                </a:solidFill>
                <a:latin typeface="Myriad Web Pro" panose="020B0503030403020204" pitchFamily="34" charset="0"/>
                <a:ea typeface="+mn-ea"/>
                <a:cs typeface="+mn-cs"/>
              </a:defRPr>
            </a:lvl1pPr>
            <a:lvl2pPr marL="457200" algn="l" rtl="0" eaLnBrk="0" fontAlgn="base" hangingPunct="0">
              <a:spcBef>
                <a:spcPct val="0"/>
              </a:spcBef>
              <a:spcAft>
                <a:spcPct val="0"/>
              </a:spcAft>
              <a:defRPr kern="1200">
                <a:solidFill>
                  <a:schemeClr val="tx1"/>
                </a:solidFill>
                <a:latin typeface="Myriad Web Pro" panose="020B0503030403020204" pitchFamily="34" charset="0"/>
                <a:ea typeface="+mn-ea"/>
                <a:cs typeface="+mn-cs"/>
              </a:defRPr>
            </a:lvl2pPr>
            <a:lvl3pPr marL="914400" algn="l" rtl="0" eaLnBrk="0" fontAlgn="base" hangingPunct="0">
              <a:spcBef>
                <a:spcPct val="0"/>
              </a:spcBef>
              <a:spcAft>
                <a:spcPct val="0"/>
              </a:spcAft>
              <a:defRPr kern="1200">
                <a:solidFill>
                  <a:schemeClr val="tx1"/>
                </a:solidFill>
                <a:latin typeface="Myriad Web Pro" panose="020B0503030403020204" pitchFamily="34" charset="0"/>
                <a:ea typeface="+mn-ea"/>
                <a:cs typeface="+mn-cs"/>
              </a:defRPr>
            </a:lvl3pPr>
            <a:lvl4pPr marL="1371600" algn="l" rtl="0" eaLnBrk="0" fontAlgn="base" hangingPunct="0">
              <a:spcBef>
                <a:spcPct val="0"/>
              </a:spcBef>
              <a:spcAft>
                <a:spcPct val="0"/>
              </a:spcAft>
              <a:defRPr kern="1200">
                <a:solidFill>
                  <a:schemeClr val="tx1"/>
                </a:solidFill>
                <a:latin typeface="Myriad Web Pro" panose="020B0503030403020204" pitchFamily="34" charset="0"/>
                <a:ea typeface="+mn-ea"/>
                <a:cs typeface="+mn-cs"/>
              </a:defRPr>
            </a:lvl4pPr>
            <a:lvl5pPr marL="1828800" algn="l" rtl="0" eaLnBrk="0" fontAlgn="base" hangingPunct="0">
              <a:spcBef>
                <a:spcPct val="0"/>
              </a:spcBef>
              <a:spcAft>
                <a:spcPct val="0"/>
              </a:spcAft>
              <a:defRPr kern="1200">
                <a:solidFill>
                  <a:schemeClr val="tx1"/>
                </a:solidFill>
                <a:latin typeface="Myriad Web Pro" panose="020B0503030403020204" pitchFamily="34" charset="0"/>
                <a:ea typeface="+mn-ea"/>
                <a:cs typeface="+mn-cs"/>
              </a:defRPr>
            </a:lvl5pPr>
            <a:lvl6pPr marL="2286000" algn="l" defTabSz="914400" rtl="0" eaLnBrk="1" latinLnBrk="0" hangingPunct="1">
              <a:defRPr kern="1200">
                <a:solidFill>
                  <a:schemeClr val="tx1"/>
                </a:solidFill>
                <a:latin typeface="Myriad Web Pro" panose="020B0503030403020204" pitchFamily="34" charset="0"/>
                <a:ea typeface="+mn-ea"/>
                <a:cs typeface="+mn-cs"/>
              </a:defRPr>
            </a:lvl6pPr>
            <a:lvl7pPr marL="2743200" algn="l" defTabSz="914400" rtl="0" eaLnBrk="1" latinLnBrk="0" hangingPunct="1">
              <a:defRPr kern="1200">
                <a:solidFill>
                  <a:schemeClr val="tx1"/>
                </a:solidFill>
                <a:latin typeface="Myriad Web Pro" panose="020B0503030403020204" pitchFamily="34" charset="0"/>
                <a:ea typeface="+mn-ea"/>
                <a:cs typeface="+mn-cs"/>
              </a:defRPr>
            </a:lvl7pPr>
            <a:lvl8pPr marL="3200400" algn="l" defTabSz="914400" rtl="0" eaLnBrk="1" latinLnBrk="0" hangingPunct="1">
              <a:defRPr kern="1200">
                <a:solidFill>
                  <a:schemeClr val="tx1"/>
                </a:solidFill>
                <a:latin typeface="Myriad Web Pro" panose="020B0503030403020204" pitchFamily="34" charset="0"/>
                <a:ea typeface="+mn-ea"/>
                <a:cs typeface="+mn-cs"/>
              </a:defRPr>
            </a:lvl8pPr>
            <a:lvl9pPr marL="3657600" algn="l" defTabSz="914400" rtl="0" eaLnBrk="1" latinLnBrk="0" hangingPunct="1">
              <a:defRPr kern="1200">
                <a:solidFill>
                  <a:schemeClr val="tx1"/>
                </a:solidFill>
                <a:latin typeface="Myriad Web Pro" panose="020B0503030403020204" pitchFamily="34" charset="0"/>
                <a:ea typeface="+mn-ea"/>
                <a:cs typeface="+mn-cs"/>
              </a:defRPr>
            </a:lvl9pPr>
          </a:lstStyle>
          <a:p>
            <a:pPr defTabSz="685800"/>
            <a:r>
              <a:rPr lang="en-US" sz="1350">
                <a:solidFill>
                  <a:srgbClr val="000000"/>
                </a:solidFill>
                <a:latin typeface="Calibri"/>
                <a:cs typeface="Calibri"/>
              </a:rPr>
              <a:t>58</a:t>
            </a:r>
            <a:endParaRPr lang="en-US" sz="1350">
              <a:solidFill>
                <a:srgbClr val="000000"/>
              </a:solidFill>
              <a:latin typeface="Calibri" panose="020F0502020204030204" pitchFamily="34" charset="0"/>
              <a:cs typeface="Calibri"/>
            </a:endParaRPr>
          </a:p>
        </p:txBody>
      </p:sp>
    </p:spTree>
    <p:extLst>
      <p:ext uri="{BB962C8B-B14F-4D97-AF65-F5344CB8AC3E}">
        <p14:creationId xmlns:p14="http://schemas.microsoft.com/office/powerpoint/2010/main" val="331382609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F2EB8DF-620A-5512-5D93-3C148367D989}"/>
              </a:ext>
            </a:extLst>
          </p:cNvPr>
          <p:cNvSpPr>
            <a:spLocks noGrp="1"/>
          </p:cNvSpPr>
          <p:nvPr>
            <p:ph type="title"/>
          </p:nvPr>
        </p:nvSpPr>
        <p:spPr/>
        <p:txBody>
          <a:bodyPr lIns="91440" tIns="45720" rIns="91440" bIns="45720" anchor="b" anchorCtr="0"/>
          <a:lstStyle/>
          <a:p>
            <a:pPr>
              <a:lnSpc>
                <a:spcPct val="68681"/>
              </a:lnSpc>
            </a:pPr>
            <a:r>
              <a:rPr lang="en-US"/>
              <a:t>COVID-19 Reporting Exceptions</a:t>
            </a:r>
          </a:p>
        </p:txBody>
      </p:sp>
      <p:sp>
        <p:nvSpPr>
          <p:cNvPr id="2" name="Text Placeholder 1">
            <a:extLst>
              <a:ext uri="{FF2B5EF4-FFF2-40B4-BE49-F238E27FC236}">
                <a16:creationId xmlns:a16="http://schemas.microsoft.com/office/drawing/2014/main" id="{D8B15087-6523-9034-2968-3805C1DCF8A8}"/>
              </a:ext>
            </a:extLst>
          </p:cNvPr>
          <p:cNvSpPr>
            <a:spLocks noGrp="1"/>
          </p:cNvSpPr>
          <p:nvPr>
            <p:ph type="body" sz="quarter" idx="10"/>
          </p:nvPr>
        </p:nvSpPr>
        <p:spPr>
          <a:xfrm>
            <a:off x="457200" y="1376679"/>
            <a:ext cx="4235824" cy="3132350"/>
          </a:xfrm>
        </p:spPr>
        <p:txBody>
          <a:bodyPr/>
          <a:lstStyle/>
          <a:p>
            <a:pPr>
              <a:lnSpc>
                <a:spcPct val="100000"/>
              </a:lnSpc>
            </a:pPr>
            <a:r>
              <a:rPr lang="en-US"/>
              <a:t>The option to add a reporting exception for your jurisdiction for 2023 NNDSS COVID-19 data is now available within the Epi Info</a:t>
            </a:r>
            <a:r>
              <a:rPr lang="en-US" baseline="30000"/>
              <a:t>TM</a:t>
            </a:r>
            <a:r>
              <a:rPr lang="en-US"/>
              <a:t> web form.</a:t>
            </a:r>
            <a:endParaRPr lang="en-US">
              <a:cs typeface="Calibri" panose="020F0502020204030204" pitchFamily="34" charset="0"/>
            </a:endParaRPr>
          </a:p>
          <a:p>
            <a:pPr>
              <a:lnSpc>
                <a:spcPct val="100000"/>
              </a:lnSpc>
            </a:pPr>
            <a:r>
              <a:rPr lang="en-US"/>
              <a:t>If a reporting exception is selected, the form will progress directly to the approval page and data will not need to be entered.</a:t>
            </a:r>
            <a:endParaRPr lang="en-US">
              <a:cs typeface="Calibri" panose="020F0502020204030204" pitchFamily="34" charset="0"/>
            </a:endParaRPr>
          </a:p>
          <a:p>
            <a:pPr>
              <a:lnSpc>
                <a:spcPct val="70512"/>
              </a:lnSpc>
            </a:pPr>
            <a:endParaRPr lang="en-US">
              <a:cs typeface="Calibri" panose="020F0502020204030204" pitchFamily="34" charset="0"/>
            </a:endParaRPr>
          </a:p>
        </p:txBody>
      </p:sp>
      <p:pic>
        <p:nvPicPr>
          <p:cNvPr id="4" name="Picture 3" descr="A page to add a reporting exception for COVID-19 within the Epi-Info web form.">
            <a:extLst>
              <a:ext uri="{FF2B5EF4-FFF2-40B4-BE49-F238E27FC236}">
                <a16:creationId xmlns:a16="http://schemas.microsoft.com/office/drawing/2014/main" id="{B7C5AAAD-9140-A541-512E-48FFAAF7370F}"/>
              </a:ext>
            </a:extLst>
          </p:cNvPr>
          <p:cNvPicPr>
            <a:picLocks noChangeAspect="1"/>
          </p:cNvPicPr>
          <p:nvPr/>
        </p:nvPicPr>
        <p:blipFill>
          <a:blip r:embed="rId2"/>
          <a:stretch>
            <a:fillRect/>
          </a:stretch>
        </p:blipFill>
        <p:spPr>
          <a:xfrm>
            <a:off x="4645959" y="1137151"/>
            <a:ext cx="4242633" cy="3800370"/>
          </a:xfrm>
          <a:prstGeom prst="rect">
            <a:avLst/>
          </a:prstGeom>
        </p:spPr>
      </p:pic>
      <p:sp>
        <p:nvSpPr>
          <p:cNvPr id="6" name="TextBox 7">
            <a:extLst>
              <a:ext uri="{FF2B5EF4-FFF2-40B4-BE49-F238E27FC236}">
                <a16:creationId xmlns:a16="http://schemas.microsoft.com/office/drawing/2014/main" id="{BC02AC1B-8D4B-1B6B-6B18-127EEE52274D}"/>
              </a:ext>
            </a:extLst>
          </p:cNvPr>
          <p:cNvSpPr txBox="1"/>
          <p:nvPr/>
        </p:nvSpPr>
        <p:spPr>
          <a:xfrm>
            <a:off x="8682808" y="4636314"/>
            <a:ext cx="360996" cy="300082"/>
          </a:xfrm>
          <a:prstGeom prst="rect">
            <a:avLst/>
          </a:prstGeom>
          <a:noFill/>
        </p:spPr>
        <p:txBody>
          <a:bodyPr wrap="none" lIns="91440" tIns="45720" rIns="91440" bIns="45720" rtlCol="0" anchor="t">
            <a:spAutoFit/>
          </a:bodyPr>
          <a:lstStyle>
            <a:defPPr>
              <a:defRPr lang="en-US"/>
            </a:defPPr>
            <a:lvl1pPr algn="l" rtl="0" eaLnBrk="0" fontAlgn="base" hangingPunct="0">
              <a:spcBef>
                <a:spcPct val="0"/>
              </a:spcBef>
              <a:spcAft>
                <a:spcPct val="0"/>
              </a:spcAft>
              <a:defRPr kern="1200">
                <a:solidFill>
                  <a:schemeClr val="tx1"/>
                </a:solidFill>
                <a:latin typeface="Myriad Web Pro" panose="020B0503030403020204" pitchFamily="34" charset="0"/>
                <a:ea typeface="+mn-ea"/>
                <a:cs typeface="+mn-cs"/>
              </a:defRPr>
            </a:lvl1pPr>
            <a:lvl2pPr marL="457200" algn="l" rtl="0" eaLnBrk="0" fontAlgn="base" hangingPunct="0">
              <a:spcBef>
                <a:spcPct val="0"/>
              </a:spcBef>
              <a:spcAft>
                <a:spcPct val="0"/>
              </a:spcAft>
              <a:defRPr kern="1200">
                <a:solidFill>
                  <a:schemeClr val="tx1"/>
                </a:solidFill>
                <a:latin typeface="Myriad Web Pro" panose="020B0503030403020204" pitchFamily="34" charset="0"/>
                <a:ea typeface="+mn-ea"/>
                <a:cs typeface="+mn-cs"/>
              </a:defRPr>
            </a:lvl2pPr>
            <a:lvl3pPr marL="914400" algn="l" rtl="0" eaLnBrk="0" fontAlgn="base" hangingPunct="0">
              <a:spcBef>
                <a:spcPct val="0"/>
              </a:spcBef>
              <a:spcAft>
                <a:spcPct val="0"/>
              </a:spcAft>
              <a:defRPr kern="1200">
                <a:solidFill>
                  <a:schemeClr val="tx1"/>
                </a:solidFill>
                <a:latin typeface="Myriad Web Pro" panose="020B0503030403020204" pitchFamily="34" charset="0"/>
                <a:ea typeface="+mn-ea"/>
                <a:cs typeface="+mn-cs"/>
              </a:defRPr>
            </a:lvl3pPr>
            <a:lvl4pPr marL="1371600" algn="l" rtl="0" eaLnBrk="0" fontAlgn="base" hangingPunct="0">
              <a:spcBef>
                <a:spcPct val="0"/>
              </a:spcBef>
              <a:spcAft>
                <a:spcPct val="0"/>
              </a:spcAft>
              <a:defRPr kern="1200">
                <a:solidFill>
                  <a:schemeClr val="tx1"/>
                </a:solidFill>
                <a:latin typeface="Myriad Web Pro" panose="020B0503030403020204" pitchFamily="34" charset="0"/>
                <a:ea typeface="+mn-ea"/>
                <a:cs typeface="+mn-cs"/>
              </a:defRPr>
            </a:lvl4pPr>
            <a:lvl5pPr marL="1828800" algn="l" rtl="0" eaLnBrk="0" fontAlgn="base" hangingPunct="0">
              <a:spcBef>
                <a:spcPct val="0"/>
              </a:spcBef>
              <a:spcAft>
                <a:spcPct val="0"/>
              </a:spcAft>
              <a:defRPr kern="1200">
                <a:solidFill>
                  <a:schemeClr val="tx1"/>
                </a:solidFill>
                <a:latin typeface="Myriad Web Pro" panose="020B0503030403020204" pitchFamily="34" charset="0"/>
                <a:ea typeface="+mn-ea"/>
                <a:cs typeface="+mn-cs"/>
              </a:defRPr>
            </a:lvl5pPr>
            <a:lvl6pPr marL="2286000" algn="l" defTabSz="914400" rtl="0" eaLnBrk="1" latinLnBrk="0" hangingPunct="1">
              <a:defRPr kern="1200">
                <a:solidFill>
                  <a:schemeClr val="tx1"/>
                </a:solidFill>
                <a:latin typeface="Myriad Web Pro" panose="020B0503030403020204" pitchFamily="34" charset="0"/>
                <a:ea typeface="+mn-ea"/>
                <a:cs typeface="+mn-cs"/>
              </a:defRPr>
            </a:lvl6pPr>
            <a:lvl7pPr marL="2743200" algn="l" defTabSz="914400" rtl="0" eaLnBrk="1" latinLnBrk="0" hangingPunct="1">
              <a:defRPr kern="1200">
                <a:solidFill>
                  <a:schemeClr val="tx1"/>
                </a:solidFill>
                <a:latin typeface="Myriad Web Pro" panose="020B0503030403020204" pitchFamily="34" charset="0"/>
                <a:ea typeface="+mn-ea"/>
                <a:cs typeface="+mn-cs"/>
              </a:defRPr>
            </a:lvl7pPr>
            <a:lvl8pPr marL="3200400" algn="l" defTabSz="914400" rtl="0" eaLnBrk="1" latinLnBrk="0" hangingPunct="1">
              <a:defRPr kern="1200">
                <a:solidFill>
                  <a:schemeClr val="tx1"/>
                </a:solidFill>
                <a:latin typeface="Myriad Web Pro" panose="020B0503030403020204" pitchFamily="34" charset="0"/>
                <a:ea typeface="+mn-ea"/>
                <a:cs typeface="+mn-cs"/>
              </a:defRPr>
            </a:lvl8pPr>
            <a:lvl9pPr marL="3657600" algn="l" defTabSz="914400" rtl="0" eaLnBrk="1" latinLnBrk="0" hangingPunct="1">
              <a:defRPr kern="1200">
                <a:solidFill>
                  <a:schemeClr val="tx1"/>
                </a:solidFill>
                <a:latin typeface="Myriad Web Pro" panose="020B0503030403020204" pitchFamily="34" charset="0"/>
                <a:ea typeface="+mn-ea"/>
                <a:cs typeface="+mn-cs"/>
              </a:defRPr>
            </a:lvl9pPr>
          </a:lstStyle>
          <a:p>
            <a:pPr defTabSz="685800"/>
            <a:r>
              <a:rPr lang="en-US" sz="1350">
                <a:solidFill>
                  <a:srgbClr val="000000"/>
                </a:solidFill>
                <a:latin typeface="Calibri"/>
                <a:cs typeface="Calibri"/>
              </a:rPr>
              <a:t>59</a:t>
            </a:r>
            <a:endParaRPr lang="en-US" sz="1350">
              <a:solidFill>
                <a:srgbClr val="000000"/>
              </a:solidFill>
              <a:latin typeface="Calibri" panose="020F0502020204030204" pitchFamily="34" charset="0"/>
              <a:cs typeface="Calibri"/>
            </a:endParaRPr>
          </a:p>
        </p:txBody>
      </p:sp>
    </p:spTree>
    <p:extLst>
      <p:ext uri="{BB962C8B-B14F-4D97-AF65-F5344CB8AC3E}">
        <p14:creationId xmlns:p14="http://schemas.microsoft.com/office/powerpoint/2010/main" val="200476326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90C788-41B1-AF35-DC9C-DD50E0FB5B23}"/>
              </a:ext>
            </a:extLst>
          </p:cNvPr>
          <p:cNvSpPr>
            <a:spLocks noGrp="1"/>
          </p:cNvSpPr>
          <p:nvPr>
            <p:ph type="title"/>
          </p:nvPr>
        </p:nvSpPr>
        <p:spPr/>
        <p:txBody>
          <a:bodyPr anchor="b" anchorCtr="0"/>
          <a:lstStyle/>
          <a:p>
            <a:pPr>
              <a:lnSpc>
                <a:spcPct val="126171"/>
              </a:lnSpc>
            </a:pPr>
            <a:r>
              <a:rPr lang="en-US"/>
              <a:t>Introduction to the Measles Message Mapping Guide</a:t>
            </a:r>
          </a:p>
        </p:txBody>
      </p:sp>
      <p:sp>
        <p:nvSpPr>
          <p:cNvPr id="3" name="Subtitle 2">
            <a:extLst>
              <a:ext uri="{FF2B5EF4-FFF2-40B4-BE49-F238E27FC236}">
                <a16:creationId xmlns:a16="http://schemas.microsoft.com/office/drawing/2014/main" id="{08AA9C26-6ED4-BE3A-4170-5B8223C6F6C5}"/>
              </a:ext>
            </a:extLst>
          </p:cNvPr>
          <p:cNvSpPr>
            <a:spLocks noGrp="1"/>
          </p:cNvSpPr>
          <p:nvPr>
            <p:ph type="subTitle" idx="1"/>
          </p:nvPr>
        </p:nvSpPr>
        <p:spPr>
          <a:xfrm>
            <a:off x="354330" y="2482612"/>
            <a:ext cx="8435340" cy="342900"/>
          </a:xfrm>
        </p:spPr>
        <p:txBody>
          <a:bodyPr/>
          <a:lstStyle/>
          <a:p>
            <a:pPr algn="ctr"/>
            <a:r>
              <a:rPr lang="en-US">
                <a:solidFill>
                  <a:schemeClr val="bg1"/>
                </a:solidFill>
              </a:rPr>
              <a:t>May 21, 2024</a:t>
            </a:r>
          </a:p>
        </p:txBody>
      </p:sp>
      <p:sp>
        <p:nvSpPr>
          <p:cNvPr id="4" name="Text Placeholder 3">
            <a:extLst>
              <a:ext uri="{FF2B5EF4-FFF2-40B4-BE49-F238E27FC236}">
                <a16:creationId xmlns:a16="http://schemas.microsoft.com/office/drawing/2014/main" id="{087AE583-1EBF-A757-2EE7-D5F4DAE86F48}"/>
              </a:ext>
            </a:extLst>
          </p:cNvPr>
          <p:cNvSpPr>
            <a:spLocks noGrp="1"/>
          </p:cNvSpPr>
          <p:nvPr>
            <p:ph type="body" sz="quarter" idx="10"/>
          </p:nvPr>
        </p:nvSpPr>
        <p:spPr>
          <a:xfrm>
            <a:off x="342900" y="3297614"/>
            <a:ext cx="8435340" cy="670779"/>
          </a:xfrm>
        </p:spPr>
        <p:txBody>
          <a:bodyPr/>
          <a:lstStyle/>
          <a:p>
            <a:pPr algn="ctr">
              <a:lnSpc>
                <a:spcPct val="133197"/>
              </a:lnSpc>
            </a:pPr>
            <a:r>
              <a:rPr lang="en-US"/>
              <a:t>Sandy Roush, MT, MPH</a:t>
            </a:r>
          </a:p>
          <a:p>
            <a:pPr algn="ctr">
              <a:lnSpc>
                <a:spcPct val="133197"/>
              </a:lnSpc>
            </a:pPr>
            <a:r>
              <a:rPr lang="en-US"/>
              <a:t>Adria Mathis, MSPH</a:t>
            </a:r>
          </a:p>
          <a:p>
            <a:pPr>
              <a:lnSpc>
                <a:spcPct val="133197"/>
              </a:lnSpc>
            </a:pPr>
            <a:endParaRPr lang="en-US"/>
          </a:p>
          <a:p>
            <a:pPr>
              <a:lnSpc>
                <a:spcPct val="133197"/>
              </a:lnSpc>
            </a:pPr>
            <a:endParaRPr lang="en-US"/>
          </a:p>
          <a:p>
            <a:pPr>
              <a:lnSpc>
                <a:spcPct val="133197"/>
              </a:lnSpc>
            </a:pPr>
            <a:endParaRPr lang="en-US"/>
          </a:p>
        </p:txBody>
      </p:sp>
    </p:spTree>
    <p:extLst>
      <p:ext uri="{BB962C8B-B14F-4D97-AF65-F5344CB8AC3E}">
        <p14:creationId xmlns:p14="http://schemas.microsoft.com/office/powerpoint/2010/main" val="200130980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D2379E56-B903-0F14-D877-7EC87E147337}"/>
              </a:ext>
            </a:extLst>
          </p:cNvPr>
          <p:cNvSpPr>
            <a:spLocks noGrp="1"/>
          </p:cNvSpPr>
          <p:nvPr>
            <p:ph type="title"/>
          </p:nvPr>
        </p:nvSpPr>
        <p:spPr/>
        <p:txBody>
          <a:bodyPr lIns="91440" tIns="45720" rIns="91440" bIns="45720" anchor="b" anchorCtr="0"/>
          <a:lstStyle/>
          <a:p>
            <a:pPr>
              <a:lnSpc>
                <a:spcPct val="68681"/>
              </a:lnSpc>
            </a:pPr>
            <a:r>
              <a:rPr lang="en-US"/>
              <a:t>Epi Info</a:t>
            </a:r>
            <a:r>
              <a:rPr lang="en-US" baseline="30000"/>
              <a:t>TM</a:t>
            </a:r>
            <a:r>
              <a:rPr lang="en-US"/>
              <a:t> Web Form Guidelines</a:t>
            </a:r>
          </a:p>
        </p:txBody>
      </p:sp>
      <p:sp>
        <p:nvSpPr>
          <p:cNvPr id="2" name="Text Placeholder 1">
            <a:extLst>
              <a:ext uri="{FF2B5EF4-FFF2-40B4-BE49-F238E27FC236}">
                <a16:creationId xmlns:a16="http://schemas.microsoft.com/office/drawing/2014/main" id="{3E926C5D-BED8-E41C-7E7F-9BC19F2A56A9}"/>
              </a:ext>
            </a:extLst>
          </p:cNvPr>
          <p:cNvSpPr>
            <a:spLocks noGrp="1"/>
          </p:cNvSpPr>
          <p:nvPr>
            <p:ph type="body" sz="quarter" idx="10"/>
          </p:nvPr>
        </p:nvSpPr>
        <p:spPr/>
        <p:txBody>
          <a:bodyPr/>
          <a:lstStyle/>
          <a:p>
            <a:pPr>
              <a:lnSpc>
                <a:spcPct val="100000"/>
              </a:lnSpc>
            </a:pPr>
            <a:r>
              <a:rPr lang="en-US"/>
              <a:t>The Epi Info</a:t>
            </a:r>
            <a:r>
              <a:rPr lang="en-US" baseline="30000"/>
              <a:t>TM</a:t>
            </a:r>
            <a:r>
              <a:rPr lang="en-US"/>
              <a:t> web form may be shared with multiple people depending on who within your jurisdiction will be providing data.</a:t>
            </a:r>
            <a:endParaRPr lang="en-US">
              <a:cs typeface="Calibri" panose="020F0502020204030204" pitchFamily="34" charset="0"/>
            </a:endParaRPr>
          </a:p>
          <a:p>
            <a:pPr lvl="1" indent="-169545">
              <a:lnSpc>
                <a:spcPct val="100000"/>
              </a:lnSpc>
            </a:pPr>
            <a:r>
              <a:rPr lang="en-US" b="1" u="sng"/>
              <a:t>Only one person at a time should be actively in the form entering data.</a:t>
            </a:r>
            <a:endParaRPr lang="en-US" b="1" u="sng">
              <a:cs typeface="Calibri" panose="020F0502020204030204" pitchFamily="34" charset="0"/>
            </a:endParaRPr>
          </a:p>
          <a:p>
            <a:pPr lvl="1" indent="-169545">
              <a:lnSpc>
                <a:spcPct val="100000"/>
              </a:lnSpc>
            </a:pPr>
            <a:r>
              <a:rPr lang="en-US"/>
              <a:t>If multiple people enter data in the form at the same time, one may overwrite the changes of another.</a:t>
            </a:r>
            <a:endParaRPr lang="en-US">
              <a:cs typeface="Calibri" panose="020F0502020204030204" pitchFamily="34" charset="0"/>
            </a:endParaRPr>
          </a:p>
          <a:p>
            <a:pPr>
              <a:lnSpc>
                <a:spcPct val="100000"/>
              </a:lnSpc>
            </a:pPr>
            <a:r>
              <a:rPr lang="en-US"/>
              <a:t>CDC will provide an Excel worksheet with instructions to help prepare case counts for the form.</a:t>
            </a:r>
            <a:endParaRPr lang="en-US">
              <a:cs typeface="Calibri" panose="020F0502020204030204" pitchFamily="34" charset="0"/>
            </a:endParaRPr>
          </a:p>
          <a:p>
            <a:pPr lvl="1" indent="-169545">
              <a:lnSpc>
                <a:spcPct val="100000"/>
              </a:lnSpc>
            </a:pPr>
            <a:r>
              <a:rPr lang="en-US"/>
              <a:t>Case counts </a:t>
            </a:r>
            <a:r>
              <a:rPr lang="en-US" b="1" u="sng"/>
              <a:t>should not</a:t>
            </a:r>
            <a:r>
              <a:rPr lang="en-US" b="1"/>
              <a:t> </a:t>
            </a:r>
            <a:r>
              <a:rPr lang="en-US"/>
              <a:t>be submitted using this Excel worksheet.</a:t>
            </a:r>
            <a:endParaRPr lang="en-US">
              <a:cs typeface="Calibri" panose="020F0502020204030204" pitchFamily="34" charset="0"/>
            </a:endParaRPr>
          </a:p>
          <a:p>
            <a:pPr>
              <a:lnSpc>
                <a:spcPct val="70512"/>
              </a:lnSpc>
            </a:pPr>
            <a:endParaRPr lang="en-US">
              <a:cs typeface="Calibri" panose="020F0502020204030204" pitchFamily="34" charset="0"/>
            </a:endParaRPr>
          </a:p>
        </p:txBody>
      </p:sp>
      <p:sp>
        <p:nvSpPr>
          <p:cNvPr id="5" name="TextBox 7">
            <a:extLst>
              <a:ext uri="{FF2B5EF4-FFF2-40B4-BE49-F238E27FC236}">
                <a16:creationId xmlns:a16="http://schemas.microsoft.com/office/drawing/2014/main" id="{C2575BAB-A091-72F2-D2DF-8065C40E8B0D}"/>
              </a:ext>
            </a:extLst>
          </p:cNvPr>
          <p:cNvSpPr txBox="1"/>
          <p:nvPr/>
        </p:nvSpPr>
        <p:spPr>
          <a:xfrm>
            <a:off x="8547870" y="4668064"/>
            <a:ext cx="360996" cy="300082"/>
          </a:xfrm>
          <a:prstGeom prst="rect">
            <a:avLst/>
          </a:prstGeom>
          <a:noFill/>
        </p:spPr>
        <p:txBody>
          <a:bodyPr wrap="none" lIns="91440" tIns="45720" rIns="91440" bIns="45720" rtlCol="0" anchor="t">
            <a:spAutoFit/>
          </a:bodyPr>
          <a:lstStyle>
            <a:defPPr>
              <a:defRPr lang="en-US"/>
            </a:defPPr>
            <a:lvl1pPr algn="l" rtl="0" eaLnBrk="0" fontAlgn="base" hangingPunct="0">
              <a:spcBef>
                <a:spcPct val="0"/>
              </a:spcBef>
              <a:spcAft>
                <a:spcPct val="0"/>
              </a:spcAft>
              <a:defRPr kern="1200">
                <a:solidFill>
                  <a:schemeClr val="tx1"/>
                </a:solidFill>
                <a:latin typeface="Myriad Web Pro" panose="020B0503030403020204" pitchFamily="34" charset="0"/>
                <a:ea typeface="+mn-ea"/>
                <a:cs typeface="+mn-cs"/>
              </a:defRPr>
            </a:lvl1pPr>
            <a:lvl2pPr marL="457200" algn="l" rtl="0" eaLnBrk="0" fontAlgn="base" hangingPunct="0">
              <a:spcBef>
                <a:spcPct val="0"/>
              </a:spcBef>
              <a:spcAft>
                <a:spcPct val="0"/>
              </a:spcAft>
              <a:defRPr kern="1200">
                <a:solidFill>
                  <a:schemeClr val="tx1"/>
                </a:solidFill>
                <a:latin typeface="Myriad Web Pro" panose="020B0503030403020204" pitchFamily="34" charset="0"/>
                <a:ea typeface="+mn-ea"/>
                <a:cs typeface="+mn-cs"/>
              </a:defRPr>
            </a:lvl2pPr>
            <a:lvl3pPr marL="914400" algn="l" rtl="0" eaLnBrk="0" fontAlgn="base" hangingPunct="0">
              <a:spcBef>
                <a:spcPct val="0"/>
              </a:spcBef>
              <a:spcAft>
                <a:spcPct val="0"/>
              </a:spcAft>
              <a:defRPr kern="1200">
                <a:solidFill>
                  <a:schemeClr val="tx1"/>
                </a:solidFill>
                <a:latin typeface="Myriad Web Pro" panose="020B0503030403020204" pitchFamily="34" charset="0"/>
                <a:ea typeface="+mn-ea"/>
                <a:cs typeface="+mn-cs"/>
              </a:defRPr>
            </a:lvl3pPr>
            <a:lvl4pPr marL="1371600" algn="l" rtl="0" eaLnBrk="0" fontAlgn="base" hangingPunct="0">
              <a:spcBef>
                <a:spcPct val="0"/>
              </a:spcBef>
              <a:spcAft>
                <a:spcPct val="0"/>
              </a:spcAft>
              <a:defRPr kern="1200">
                <a:solidFill>
                  <a:schemeClr val="tx1"/>
                </a:solidFill>
                <a:latin typeface="Myriad Web Pro" panose="020B0503030403020204" pitchFamily="34" charset="0"/>
                <a:ea typeface="+mn-ea"/>
                <a:cs typeface="+mn-cs"/>
              </a:defRPr>
            </a:lvl4pPr>
            <a:lvl5pPr marL="1828800" algn="l" rtl="0" eaLnBrk="0" fontAlgn="base" hangingPunct="0">
              <a:spcBef>
                <a:spcPct val="0"/>
              </a:spcBef>
              <a:spcAft>
                <a:spcPct val="0"/>
              </a:spcAft>
              <a:defRPr kern="1200">
                <a:solidFill>
                  <a:schemeClr val="tx1"/>
                </a:solidFill>
                <a:latin typeface="Myriad Web Pro" panose="020B0503030403020204" pitchFamily="34" charset="0"/>
                <a:ea typeface="+mn-ea"/>
                <a:cs typeface="+mn-cs"/>
              </a:defRPr>
            </a:lvl5pPr>
            <a:lvl6pPr marL="2286000" algn="l" defTabSz="914400" rtl="0" eaLnBrk="1" latinLnBrk="0" hangingPunct="1">
              <a:defRPr kern="1200">
                <a:solidFill>
                  <a:schemeClr val="tx1"/>
                </a:solidFill>
                <a:latin typeface="Myriad Web Pro" panose="020B0503030403020204" pitchFamily="34" charset="0"/>
                <a:ea typeface="+mn-ea"/>
                <a:cs typeface="+mn-cs"/>
              </a:defRPr>
            </a:lvl6pPr>
            <a:lvl7pPr marL="2743200" algn="l" defTabSz="914400" rtl="0" eaLnBrk="1" latinLnBrk="0" hangingPunct="1">
              <a:defRPr kern="1200">
                <a:solidFill>
                  <a:schemeClr val="tx1"/>
                </a:solidFill>
                <a:latin typeface="Myriad Web Pro" panose="020B0503030403020204" pitchFamily="34" charset="0"/>
                <a:ea typeface="+mn-ea"/>
                <a:cs typeface="+mn-cs"/>
              </a:defRPr>
            </a:lvl7pPr>
            <a:lvl8pPr marL="3200400" algn="l" defTabSz="914400" rtl="0" eaLnBrk="1" latinLnBrk="0" hangingPunct="1">
              <a:defRPr kern="1200">
                <a:solidFill>
                  <a:schemeClr val="tx1"/>
                </a:solidFill>
                <a:latin typeface="Myriad Web Pro" panose="020B0503030403020204" pitchFamily="34" charset="0"/>
                <a:ea typeface="+mn-ea"/>
                <a:cs typeface="+mn-cs"/>
              </a:defRPr>
            </a:lvl8pPr>
            <a:lvl9pPr marL="3657600" algn="l" defTabSz="914400" rtl="0" eaLnBrk="1" latinLnBrk="0" hangingPunct="1">
              <a:defRPr kern="1200">
                <a:solidFill>
                  <a:schemeClr val="tx1"/>
                </a:solidFill>
                <a:latin typeface="Myriad Web Pro" panose="020B0503030403020204" pitchFamily="34" charset="0"/>
                <a:ea typeface="+mn-ea"/>
                <a:cs typeface="+mn-cs"/>
              </a:defRPr>
            </a:lvl9pPr>
          </a:lstStyle>
          <a:p>
            <a:pPr defTabSz="685800"/>
            <a:r>
              <a:rPr lang="en-US" sz="1350">
                <a:solidFill>
                  <a:srgbClr val="000000"/>
                </a:solidFill>
                <a:latin typeface="Calibri"/>
                <a:cs typeface="Calibri"/>
              </a:rPr>
              <a:t>60</a:t>
            </a:r>
            <a:endParaRPr lang="en-US" sz="1350">
              <a:solidFill>
                <a:srgbClr val="000000"/>
              </a:solidFill>
              <a:latin typeface="Calibri" panose="020F0502020204030204" pitchFamily="34" charset="0"/>
              <a:cs typeface="Calibri"/>
            </a:endParaRPr>
          </a:p>
        </p:txBody>
      </p:sp>
    </p:spTree>
    <p:extLst>
      <p:ext uri="{BB962C8B-B14F-4D97-AF65-F5344CB8AC3E}">
        <p14:creationId xmlns:p14="http://schemas.microsoft.com/office/powerpoint/2010/main" val="409478072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DA7A5875-839B-47EA-250E-632224E6A88A}"/>
              </a:ext>
            </a:extLst>
          </p:cNvPr>
          <p:cNvSpPr>
            <a:spLocks noGrp="1"/>
          </p:cNvSpPr>
          <p:nvPr>
            <p:ph type="title"/>
          </p:nvPr>
        </p:nvSpPr>
        <p:spPr/>
        <p:txBody>
          <a:bodyPr lIns="91440" tIns="45720" rIns="91440" bIns="45720" anchor="b" anchorCtr="0"/>
          <a:lstStyle/>
          <a:p>
            <a:pPr>
              <a:lnSpc>
                <a:spcPct val="68681"/>
              </a:lnSpc>
            </a:pPr>
            <a:r>
              <a:rPr lang="en-US"/>
              <a:t>Epi Info</a:t>
            </a:r>
            <a:r>
              <a:rPr lang="en-US" baseline="30000"/>
              <a:t>TM</a:t>
            </a:r>
            <a:r>
              <a:rPr lang="en-US"/>
              <a:t> Web Form Guidelines</a:t>
            </a:r>
          </a:p>
        </p:txBody>
      </p:sp>
      <p:sp>
        <p:nvSpPr>
          <p:cNvPr id="2" name="Text Placeholder 1">
            <a:extLst>
              <a:ext uri="{FF2B5EF4-FFF2-40B4-BE49-F238E27FC236}">
                <a16:creationId xmlns:a16="http://schemas.microsoft.com/office/drawing/2014/main" id="{39FBB3C8-E3E0-59B9-2AC4-ED4E73DAF89E}"/>
              </a:ext>
            </a:extLst>
          </p:cNvPr>
          <p:cNvSpPr>
            <a:spLocks noGrp="1"/>
          </p:cNvSpPr>
          <p:nvPr>
            <p:ph type="body" sz="quarter" idx="10"/>
          </p:nvPr>
        </p:nvSpPr>
        <p:spPr/>
        <p:txBody>
          <a:bodyPr/>
          <a:lstStyle/>
          <a:p>
            <a:pPr>
              <a:lnSpc>
                <a:spcPct val="100000"/>
              </a:lnSpc>
            </a:pPr>
            <a:r>
              <a:rPr lang="en-US"/>
              <a:t>After data are entered, the State/Territorial Epidemiologist reviews, approves, and submits the final 2023 NNDSS COVID-19 data.</a:t>
            </a:r>
            <a:endParaRPr lang="en-US">
              <a:cs typeface="Calibri" panose="020F0502020204030204" pitchFamily="34" charset="0"/>
            </a:endParaRPr>
          </a:p>
          <a:p>
            <a:pPr>
              <a:lnSpc>
                <a:spcPct val="100000"/>
              </a:lnSpc>
            </a:pPr>
            <a:r>
              <a:rPr lang="en-US"/>
              <a:t>Do not click Submit until all data have been entered, reviewed, and approved.</a:t>
            </a:r>
            <a:endParaRPr lang="en-US">
              <a:cs typeface="Calibri" panose="020F0502020204030204" pitchFamily="34" charset="0"/>
            </a:endParaRPr>
          </a:p>
          <a:p>
            <a:pPr>
              <a:lnSpc>
                <a:spcPct val="100000"/>
              </a:lnSpc>
            </a:pPr>
            <a:r>
              <a:rPr lang="en-US"/>
              <a:t>If the form has been submitted prematurely, or if you have any questions regarding finalization of your 2023 NNDSS COVID-19 data:</a:t>
            </a:r>
            <a:endParaRPr lang="en-US">
              <a:cs typeface="Calibri" panose="020F0502020204030204" pitchFamily="34" charset="0"/>
            </a:endParaRPr>
          </a:p>
          <a:p>
            <a:pPr lvl="1" indent="-169545">
              <a:lnSpc>
                <a:spcPct val="100000"/>
              </a:lnSpc>
            </a:pPr>
            <a:r>
              <a:rPr lang="en-US"/>
              <a:t>Email </a:t>
            </a:r>
            <a:r>
              <a:rPr lang="en-US">
                <a:hlinkClick r:id="rId2"/>
              </a:rPr>
              <a:t>edx@cdc.gov</a:t>
            </a:r>
            <a:endParaRPr lang="en-US">
              <a:cs typeface="Calibri" panose="020F0502020204030204" pitchFamily="34" charset="0"/>
            </a:endParaRPr>
          </a:p>
          <a:p>
            <a:pPr lvl="1" indent="-169545">
              <a:lnSpc>
                <a:spcPct val="100000"/>
              </a:lnSpc>
            </a:pPr>
            <a:r>
              <a:rPr lang="en-US"/>
              <a:t>Subject line “2023 Final NNDSS COVID-19 Data”</a:t>
            </a:r>
            <a:endParaRPr lang="en-US">
              <a:cs typeface="Calibri" panose="020F0502020204030204" pitchFamily="34" charset="0"/>
            </a:endParaRPr>
          </a:p>
          <a:p>
            <a:pPr>
              <a:lnSpc>
                <a:spcPct val="100000"/>
              </a:lnSpc>
            </a:pPr>
            <a:r>
              <a:rPr lang="en-US" b="1" u="sng"/>
              <a:t>The Epi Info</a:t>
            </a:r>
            <a:r>
              <a:rPr lang="en-US" b="1" u="sng" baseline="30000"/>
              <a:t>TM</a:t>
            </a:r>
            <a:r>
              <a:rPr lang="en-US" b="1" u="sng"/>
              <a:t> web form should be completed, approved, and submitted by Friday, August 23.</a:t>
            </a:r>
            <a:endParaRPr lang="en-US" b="1" u="sng">
              <a:cs typeface="Calibri" panose="020F0502020204030204" pitchFamily="34" charset="0"/>
            </a:endParaRPr>
          </a:p>
          <a:p>
            <a:pPr>
              <a:lnSpc>
                <a:spcPct val="70512"/>
              </a:lnSpc>
            </a:pPr>
            <a:endParaRPr lang="en-US">
              <a:cs typeface="Calibri" panose="020F0502020204030204" pitchFamily="34" charset="0"/>
            </a:endParaRPr>
          </a:p>
        </p:txBody>
      </p:sp>
      <p:sp>
        <p:nvSpPr>
          <p:cNvPr id="5" name="TextBox 7">
            <a:extLst>
              <a:ext uri="{FF2B5EF4-FFF2-40B4-BE49-F238E27FC236}">
                <a16:creationId xmlns:a16="http://schemas.microsoft.com/office/drawing/2014/main" id="{A8BD6CFD-CFE0-533B-363D-A4229425F6D2}"/>
              </a:ext>
            </a:extLst>
          </p:cNvPr>
          <p:cNvSpPr txBox="1"/>
          <p:nvPr/>
        </p:nvSpPr>
        <p:spPr>
          <a:xfrm>
            <a:off x="8547870" y="4668064"/>
            <a:ext cx="360996" cy="300082"/>
          </a:xfrm>
          <a:prstGeom prst="rect">
            <a:avLst/>
          </a:prstGeom>
          <a:noFill/>
        </p:spPr>
        <p:txBody>
          <a:bodyPr wrap="none" lIns="91440" tIns="45720" rIns="91440" bIns="45720" rtlCol="0" anchor="t">
            <a:spAutoFit/>
          </a:bodyPr>
          <a:lstStyle>
            <a:defPPr>
              <a:defRPr lang="en-US"/>
            </a:defPPr>
            <a:lvl1pPr algn="l" rtl="0" eaLnBrk="0" fontAlgn="base" hangingPunct="0">
              <a:spcBef>
                <a:spcPct val="0"/>
              </a:spcBef>
              <a:spcAft>
                <a:spcPct val="0"/>
              </a:spcAft>
              <a:defRPr kern="1200">
                <a:solidFill>
                  <a:schemeClr val="tx1"/>
                </a:solidFill>
                <a:latin typeface="Myriad Web Pro" panose="020B0503030403020204" pitchFamily="34" charset="0"/>
                <a:ea typeface="+mn-ea"/>
                <a:cs typeface="+mn-cs"/>
              </a:defRPr>
            </a:lvl1pPr>
            <a:lvl2pPr marL="457200" algn="l" rtl="0" eaLnBrk="0" fontAlgn="base" hangingPunct="0">
              <a:spcBef>
                <a:spcPct val="0"/>
              </a:spcBef>
              <a:spcAft>
                <a:spcPct val="0"/>
              </a:spcAft>
              <a:defRPr kern="1200">
                <a:solidFill>
                  <a:schemeClr val="tx1"/>
                </a:solidFill>
                <a:latin typeface="Myriad Web Pro" panose="020B0503030403020204" pitchFamily="34" charset="0"/>
                <a:ea typeface="+mn-ea"/>
                <a:cs typeface="+mn-cs"/>
              </a:defRPr>
            </a:lvl2pPr>
            <a:lvl3pPr marL="914400" algn="l" rtl="0" eaLnBrk="0" fontAlgn="base" hangingPunct="0">
              <a:spcBef>
                <a:spcPct val="0"/>
              </a:spcBef>
              <a:spcAft>
                <a:spcPct val="0"/>
              </a:spcAft>
              <a:defRPr kern="1200">
                <a:solidFill>
                  <a:schemeClr val="tx1"/>
                </a:solidFill>
                <a:latin typeface="Myriad Web Pro" panose="020B0503030403020204" pitchFamily="34" charset="0"/>
                <a:ea typeface="+mn-ea"/>
                <a:cs typeface="+mn-cs"/>
              </a:defRPr>
            </a:lvl3pPr>
            <a:lvl4pPr marL="1371600" algn="l" rtl="0" eaLnBrk="0" fontAlgn="base" hangingPunct="0">
              <a:spcBef>
                <a:spcPct val="0"/>
              </a:spcBef>
              <a:spcAft>
                <a:spcPct val="0"/>
              </a:spcAft>
              <a:defRPr kern="1200">
                <a:solidFill>
                  <a:schemeClr val="tx1"/>
                </a:solidFill>
                <a:latin typeface="Myriad Web Pro" panose="020B0503030403020204" pitchFamily="34" charset="0"/>
                <a:ea typeface="+mn-ea"/>
                <a:cs typeface="+mn-cs"/>
              </a:defRPr>
            </a:lvl4pPr>
            <a:lvl5pPr marL="1828800" algn="l" rtl="0" eaLnBrk="0" fontAlgn="base" hangingPunct="0">
              <a:spcBef>
                <a:spcPct val="0"/>
              </a:spcBef>
              <a:spcAft>
                <a:spcPct val="0"/>
              </a:spcAft>
              <a:defRPr kern="1200">
                <a:solidFill>
                  <a:schemeClr val="tx1"/>
                </a:solidFill>
                <a:latin typeface="Myriad Web Pro" panose="020B0503030403020204" pitchFamily="34" charset="0"/>
                <a:ea typeface="+mn-ea"/>
                <a:cs typeface="+mn-cs"/>
              </a:defRPr>
            </a:lvl5pPr>
            <a:lvl6pPr marL="2286000" algn="l" defTabSz="914400" rtl="0" eaLnBrk="1" latinLnBrk="0" hangingPunct="1">
              <a:defRPr kern="1200">
                <a:solidFill>
                  <a:schemeClr val="tx1"/>
                </a:solidFill>
                <a:latin typeface="Myriad Web Pro" panose="020B0503030403020204" pitchFamily="34" charset="0"/>
                <a:ea typeface="+mn-ea"/>
                <a:cs typeface="+mn-cs"/>
              </a:defRPr>
            </a:lvl6pPr>
            <a:lvl7pPr marL="2743200" algn="l" defTabSz="914400" rtl="0" eaLnBrk="1" latinLnBrk="0" hangingPunct="1">
              <a:defRPr kern="1200">
                <a:solidFill>
                  <a:schemeClr val="tx1"/>
                </a:solidFill>
                <a:latin typeface="Myriad Web Pro" panose="020B0503030403020204" pitchFamily="34" charset="0"/>
                <a:ea typeface="+mn-ea"/>
                <a:cs typeface="+mn-cs"/>
              </a:defRPr>
            </a:lvl7pPr>
            <a:lvl8pPr marL="3200400" algn="l" defTabSz="914400" rtl="0" eaLnBrk="1" latinLnBrk="0" hangingPunct="1">
              <a:defRPr kern="1200">
                <a:solidFill>
                  <a:schemeClr val="tx1"/>
                </a:solidFill>
                <a:latin typeface="Myriad Web Pro" panose="020B0503030403020204" pitchFamily="34" charset="0"/>
                <a:ea typeface="+mn-ea"/>
                <a:cs typeface="+mn-cs"/>
              </a:defRPr>
            </a:lvl8pPr>
            <a:lvl9pPr marL="3657600" algn="l" defTabSz="914400" rtl="0" eaLnBrk="1" latinLnBrk="0" hangingPunct="1">
              <a:defRPr kern="1200">
                <a:solidFill>
                  <a:schemeClr val="tx1"/>
                </a:solidFill>
                <a:latin typeface="Myriad Web Pro" panose="020B0503030403020204" pitchFamily="34" charset="0"/>
                <a:ea typeface="+mn-ea"/>
                <a:cs typeface="+mn-cs"/>
              </a:defRPr>
            </a:lvl9pPr>
          </a:lstStyle>
          <a:p>
            <a:pPr defTabSz="685800"/>
            <a:r>
              <a:rPr lang="en-US" sz="1350">
                <a:solidFill>
                  <a:srgbClr val="000000"/>
                </a:solidFill>
                <a:latin typeface="Calibri"/>
                <a:cs typeface="Calibri"/>
              </a:rPr>
              <a:t>61</a:t>
            </a:r>
            <a:endParaRPr lang="en-US" sz="1350">
              <a:solidFill>
                <a:srgbClr val="000000"/>
              </a:solidFill>
              <a:latin typeface="Calibri" panose="020F0502020204030204" pitchFamily="34" charset="0"/>
              <a:cs typeface="Calibri"/>
            </a:endParaRPr>
          </a:p>
        </p:txBody>
      </p:sp>
    </p:spTree>
    <p:extLst>
      <p:ext uri="{BB962C8B-B14F-4D97-AF65-F5344CB8AC3E}">
        <p14:creationId xmlns:p14="http://schemas.microsoft.com/office/powerpoint/2010/main" val="204665216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7C56B316-7391-3AE2-53B1-5162308ED01F}"/>
              </a:ext>
            </a:extLst>
          </p:cNvPr>
          <p:cNvSpPr>
            <a:spLocks noGrp="1"/>
          </p:cNvSpPr>
          <p:nvPr>
            <p:ph type="title"/>
          </p:nvPr>
        </p:nvSpPr>
        <p:spPr/>
        <p:txBody>
          <a:bodyPr/>
          <a:lstStyle/>
          <a:p>
            <a:r>
              <a:rPr lang="en-US"/>
              <a:t>Finalization of 2023 Mpox Annual Data</a:t>
            </a:r>
          </a:p>
        </p:txBody>
      </p:sp>
    </p:spTree>
    <p:extLst>
      <p:ext uri="{BB962C8B-B14F-4D97-AF65-F5344CB8AC3E}">
        <p14:creationId xmlns:p14="http://schemas.microsoft.com/office/powerpoint/2010/main" val="449471907"/>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53219E3-02AA-2EC7-7457-F81A402A0B82}"/>
              </a:ext>
            </a:extLst>
          </p:cNvPr>
          <p:cNvSpPr>
            <a:spLocks noGrp="1"/>
          </p:cNvSpPr>
          <p:nvPr>
            <p:ph type="title"/>
          </p:nvPr>
        </p:nvSpPr>
        <p:spPr/>
        <p:txBody>
          <a:bodyPr lIns="91440" tIns="45720" rIns="91440" bIns="45720" anchor="b" anchorCtr="0"/>
          <a:lstStyle/>
          <a:p>
            <a:pPr>
              <a:lnSpc>
                <a:spcPct val="68681"/>
              </a:lnSpc>
            </a:pPr>
            <a:r>
              <a:rPr lang="en-US"/>
              <a:t>Process for 2023 NNDSS Mpox Annual Data</a:t>
            </a:r>
          </a:p>
        </p:txBody>
      </p:sp>
      <p:sp>
        <p:nvSpPr>
          <p:cNvPr id="5" name="Text Placeholder 4">
            <a:extLst>
              <a:ext uri="{FF2B5EF4-FFF2-40B4-BE49-F238E27FC236}">
                <a16:creationId xmlns:a16="http://schemas.microsoft.com/office/drawing/2014/main" id="{731471C4-FE17-BF99-49D8-034771FAA3ED}"/>
              </a:ext>
            </a:extLst>
          </p:cNvPr>
          <p:cNvSpPr>
            <a:spLocks noGrp="1"/>
          </p:cNvSpPr>
          <p:nvPr>
            <p:ph type="body" sz="quarter" idx="10"/>
          </p:nvPr>
        </p:nvSpPr>
        <p:spPr/>
        <p:txBody>
          <a:bodyPr/>
          <a:lstStyle/>
          <a:p>
            <a:pPr>
              <a:lnSpc>
                <a:spcPct val="100000"/>
              </a:lnSpc>
            </a:pPr>
            <a:r>
              <a:rPr lang="en-US">
                <a:latin typeface="Calibri"/>
                <a:cs typeface="Calibri"/>
              </a:rPr>
              <a:t>Final 2023 NNDSS mpox data for mpox will not be reconciled in MVPS.</a:t>
            </a:r>
          </a:p>
          <a:p>
            <a:pPr>
              <a:lnSpc>
                <a:spcPct val="100000"/>
              </a:lnSpc>
            </a:pPr>
            <a:r>
              <a:rPr lang="en-US">
                <a:latin typeface="Calibri"/>
                <a:cs typeface="Calibri"/>
              </a:rPr>
              <a:t>Mpox data will be reconciled using the Mpox Data Reconciliation module in DCIPHER.</a:t>
            </a:r>
          </a:p>
          <a:p>
            <a:pPr>
              <a:lnSpc>
                <a:spcPct val="100000"/>
              </a:lnSpc>
            </a:pPr>
            <a:r>
              <a:rPr lang="en-US">
                <a:latin typeface="Calibri"/>
                <a:cs typeface="Calibri"/>
              </a:rPr>
              <a:t>The mpox Gold Standard dataset in DCIPHER will be the source of data for the Mpox Data Reconciliation Module.</a:t>
            </a:r>
          </a:p>
          <a:p>
            <a:pPr lvl="1" indent="-169545">
              <a:lnSpc>
                <a:spcPct val="100000"/>
              </a:lnSpc>
            </a:pPr>
            <a:r>
              <a:rPr lang="en-US"/>
              <a:t>This dataset includes data from all sources (call center, original CRF, short CRF, NNDSS, etc.) augmented together based on jurisdiction-selected augmentation priority.</a:t>
            </a:r>
            <a:endParaRPr lang="en-US">
              <a:cs typeface="Calibri" panose="020F0502020204030204" pitchFamily="34" charset="0"/>
            </a:endParaRPr>
          </a:p>
          <a:p>
            <a:pPr>
              <a:lnSpc>
                <a:spcPct val="100000"/>
              </a:lnSpc>
            </a:pPr>
            <a:r>
              <a:rPr lang="en-US">
                <a:latin typeface="Calibri"/>
                <a:cs typeface="Calibri"/>
              </a:rPr>
              <a:t>The 2023 NNDSS annual tables will include total mpox cases (count of confirmed and probable cases)</a:t>
            </a:r>
          </a:p>
          <a:p>
            <a:pPr>
              <a:lnSpc>
                <a:spcPct val="70512"/>
              </a:lnSpc>
            </a:pPr>
            <a:endParaRPr lang="en-US">
              <a:cs typeface="Calibri" panose="020F0502020204030204" pitchFamily="34" charset="0"/>
            </a:endParaRPr>
          </a:p>
        </p:txBody>
      </p:sp>
      <p:sp>
        <p:nvSpPr>
          <p:cNvPr id="3" name="TextBox 7">
            <a:extLst>
              <a:ext uri="{FF2B5EF4-FFF2-40B4-BE49-F238E27FC236}">
                <a16:creationId xmlns:a16="http://schemas.microsoft.com/office/drawing/2014/main" id="{503DD62F-572A-A803-AEE4-50CD372638DD}"/>
              </a:ext>
            </a:extLst>
          </p:cNvPr>
          <p:cNvSpPr txBox="1"/>
          <p:nvPr/>
        </p:nvSpPr>
        <p:spPr>
          <a:xfrm>
            <a:off x="8547870" y="4668064"/>
            <a:ext cx="360996" cy="300082"/>
          </a:xfrm>
          <a:prstGeom prst="rect">
            <a:avLst/>
          </a:prstGeom>
          <a:noFill/>
        </p:spPr>
        <p:txBody>
          <a:bodyPr wrap="none" lIns="91440" tIns="45720" rIns="91440" bIns="45720" rtlCol="0" anchor="t">
            <a:spAutoFit/>
          </a:bodyPr>
          <a:lstStyle>
            <a:defPPr>
              <a:defRPr lang="en-US"/>
            </a:defPPr>
            <a:lvl1pPr algn="l" rtl="0" eaLnBrk="0" fontAlgn="base" hangingPunct="0">
              <a:spcBef>
                <a:spcPct val="0"/>
              </a:spcBef>
              <a:spcAft>
                <a:spcPct val="0"/>
              </a:spcAft>
              <a:defRPr kern="1200">
                <a:solidFill>
                  <a:schemeClr val="tx1"/>
                </a:solidFill>
                <a:latin typeface="Myriad Web Pro" panose="020B0503030403020204" pitchFamily="34" charset="0"/>
                <a:ea typeface="+mn-ea"/>
                <a:cs typeface="+mn-cs"/>
              </a:defRPr>
            </a:lvl1pPr>
            <a:lvl2pPr marL="457200" algn="l" rtl="0" eaLnBrk="0" fontAlgn="base" hangingPunct="0">
              <a:spcBef>
                <a:spcPct val="0"/>
              </a:spcBef>
              <a:spcAft>
                <a:spcPct val="0"/>
              </a:spcAft>
              <a:defRPr kern="1200">
                <a:solidFill>
                  <a:schemeClr val="tx1"/>
                </a:solidFill>
                <a:latin typeface="Myriad Web Pro" panose="020B0503030403020204" pitchFamily="34" charset="0"/>
                <a:ea typeface="+mn-ea"/>
                <a:cs typeface="+mn-cs"/>
              </a:defRPr>
            </a:lvl2pPr>
            <a:lvl3pPr marL="914400" algn="l" rtl="0" eaLnBrk="0" fontAlgn="base" hangingPunct="0">
              <a:spcBef>
                <a:spcPct val="0"/>
              </a:spcBef>
              <a:spcAft>
                <a:spcPct val="0"/>
              </a:spcAft>
              <a:defRPr kern="1200">
                <a:solidFill>
                  <a:schemeClr val="tx1"/>
                </a:solidFill>
                <a:latin typeface="Myriad Web Pro" panose="020B0503030403020204" pitchFamily="34" charset="0"/>
                <a:ea typeface="+mn-ea"/>
                <a:cs typeface="+mn-cs"/>
              </a:defRPr>
            </a:lvl3pPr>
            <a:lvl4pPr marL="1371600" algn="l" rtl="0" eaLnBrk="0" fontAlgn="base" hangingPunct="0">
              <a:spcBef>
                <a:spcPct val="0"/>
              </a:spcBef>
              <a:spcAft>
                <a:spcPct val="0"/>
              </a:spcAft>
              <a:defRPr kern="1200">
                <a:solidFill>
                  <a:schemeClr val="tx1"/>
                </a:solidFill>
                <a:latin typeface="Myriad Web Pro" panose="020B0503030403020204" pitchFamily="34" charset="0"/>
                <a:ea typeface="+mn-ea"/>
                <a:cs typeface="+mn-cs"/>
              </a:defRPr>
            </a:lvl4pPr>
            <a:lvl5pPr marL="1828800" algn="l" rtl="0" eaLnBrk="0" fontAlgn="base" hangingPunct="0">
              <a:spcBef>
                <a:spcPct val="0"/>
              </a:spcBef>
              <a:spcAft>
                <a:spcPct val="0"/>
              </a:spcAft>
              <a:defRPr kern="1200">
                <a:solidFill>
                  <a:schemeClr val="tx1"/>
                </a:solidFill>
                <a:latin typeface="Myriad Web Pro" panose="020B0503030403020204" pitchFamily="34" charset="0"/>
                <a:ea typeface="+mn-ea"/>
                <a:cs typeface="+mn-cs"/>
              </a:defRPr>
            </a:lvl5pPr>
            <a:lvl6pPr marL="2286000" algn="l" defTabSz="914400" rtl="0" eaLnBrk="1" latinLnBrk="0" hangingPunct="1">
              <a:defRPr kern="1200">
                <a:solidFill>
                  <a:schemeClr val="tx1"/>
                </a:solidFill>
                <a:latin typeface="Myriad Web Pro" panose="020B0503030403020204" pitchFamily="34" charset="0"/>
                <a:ea typeface="+mn-ea"/>
                <a:cs typeface="+mn-cs"/>
              </a:defRPr>
            </a:lvl6pPr>
            <a:lvl7pPr marL="2743200" algn="l" defTabSz="914400" rtl="0" eaLnBrk="1" latinLnBrk="0" hangingPunct="1">
              <a:defRPr kern="1200">
                <a:solidFill>
                  <a:schemeClr val="tx1"/>
                </a:solidFill>
                <a:latin typeface="Myriad Web Pro" panose="020B0503030403020204" pitchFamily="34" charset="0"/>
                <a:ea typeface="+mn-ea"/>
                <a:cs typeface="+mn-cs"/>
              </a:defRPr>
            </a:lvl7pPr>
            <a:lvl8pPr marL="3200400" algn="l" defTabSz="914400" rtl="0" eaLnBrk="1" latinLnBrk="0" hangingPunct="1">
              <a:defRPr kern="1200">
                <a:solidFill>
                  <a:schemeClr val="tx1"/>
                </a:solidFill>
                <a:latin typeface="Myriad Web Pro" panose="020B0503030403020204" pitchFamily="34" charset="0"/>
                <a:ea typeface="+mn-ea"/>
                <a:cs typeface="+mn-cs"/>
              </a:defRPr>
            </a:lvl8pPr>
            <a:lvl9pPr marL="3657600" algn="l" defTabSz="914400" rtl="0" eaLnBrk="1" latinLnBrk="0" hangingPunct="1">
              <a:defRPr kern="1200">
                <a:solidFill>
                  <a:schemeClr val="tx1"/>
                </a:solidFill>
                <a:latin typeface="Myriad Web Pro" panose="020B0503030403020204" pitchFamily="34" charset="0"/>
                <a:ea typeface="+mn-ea"/>
                <a:cs typeface="+mn-cs"/>
              </a:defRPr>
            </a:lvl9pPr>
          </a:lstStyle>
          <a:p>
            <a:pPr defTabSz="685800"/>
            <a:r>
              <a:rPr lang="en-US" sz="1350">
                <a:solidFill>
                  <a:srgbClr val="000000"/>
                </a:solidFill>
                <a:latin typeface="Calibri"/>
                <a:cs typeface="Calibri"/>
              </a:rPr>
              <a:t>63</a:t>
            </a:r>
            <a:endParaRPr lang="en-US" sz="1350">
              <a:solidFill>
                <a:srgbClr val="000000"/>
              </a:solidFill>
              <a:latin typeface="Calibri" panose="020F0502020204030204" pitchFamily="34" charset="0"/>
              <a:cs typeface="Calibri"/>
            </a:endParaRPr>
          </a:p>
        </p:txBody>
      </p:sp>
    </p:spTree>
    <p:extLst>
      <p:ext uri="{BB962C8B-B14F-4D97-AF65-F5344CB8AC3E}">
        <p14:creationId xmlns:p14="http://schemas.microsoft.com/office/powerpoint/2010/main" val="41172895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2BB7E239-191A-D312-655E-063F0F7909F9}"/>
              </a:ext>
            </a:extLst>
          </p:cNvPr>
          <p:cNvSpPr>
            <a:spLocks noGrp="1"/>
          </p:cNvSpPr>
          <p:nvPr>
            <p:ph type="title"/>
          </p:nvPr>
        </p:nvSpPr>
        <p:spPr/>
        <p:txBody>
          <a:bodyPr lIns="91440" tIns="45720" rIns="91440" bIns="45720" anchor="b" anchorCtr="0"/>
          <a:lstStyle/>
          <a:p>
            <a:pPr>
              <a:lnSpc>
                <a:spcPct val="68681"/>
              </a:lnSpc>
            </a:pPr>
            <a:r>
              <a:rPr lang="en-US"/>
              <a:t>Dates for Mpox Case Counts</a:t>
            </a:r>
          </a:p>
        </p:txBody>
      </p:sp>
      <p:sp>
        <p:nvSpPr>
          <p:cNvPr id="2" name="Text Placeholder 1">
            <a:extLst>
              <a:ext uri="{FF2B5EF4-FFF2-40B4-BE49-F238E27FC236}">
                <a16:creationId xmlns:a16="http://schemas.microsoft.com/office/drawing/2014/main" id="{3AEA967D-F8A9-5DCF-A004-6A6D46F818D7}"/>
              </a:ext>
            </a:extLst>
          </p:cNvPr>
          <p:cNvSpPr>
            <a:spLocks noGrp="1"/>
          </p:cNvSpPr>
          <p:nvPr>
            <p:ph type="body" sz="quarter" idx="10"/>
          </p:nvPr>
        </p:nvSpPr>
        <p:spPr/>
        <p:txBody>
          <a:bodyPr/>
          <a:lstStyle/>
          <a:p>
            <a:pPr>
              <a:lnSpc>
                <a:spcPct val="100000"/>
              </a:lnSpc>
            </a:pPr>
            <a:r>
              <a:rPr lang="en-US"/>
              <a:t>Cases submitted via NNDSS will be counted using MMWR Week and Year from the NNDSS record.</a:t>
            </a:r>
            <a:endParaRPr lang="en-US">
              <a:cs typeface="Calibri" panose="020F0502020204030204" pitchFamily="34" charset="0"/>
            </a:endParaRPr>
          </a:p>
          <a:p>
            <a:pPr>
              <a:lnSpc>
                <a:spcPct val="100000"/>
              </a:lnSpc>
            </a:pPr>
            <a:r>
              <a:rPr lang="en-US"/>
              <a:t>Cases submitted via other methods will use the calculated field “Epi_Date_V3” to calculate MMWR Week and Year.</a:t>
            </a:r>
            <a:endParaRPr lang="en-US">
              <a:cs typeface="Calibri" panose="020F0502020204030204" pitchFamily="34" charset="0"/>
            </a:endParaRPr>
          </a:p>
          <a:p>
            <a:pPr lvl="1" indent="-169545">
              <a:lnSpc>
                <a:spcPct val="100000"/>
              </a:lnSpc>
            </a:pPr>
            <a:r>
              <a:rPr lang="en-US"/>
              <a:t>For each unique case ID and jurisdiction case record, the earliest date from all data sources is used to populate Epi_Date_V3.</a:t>
            </a:r>
            <a:endParaRPr lang="en-US">
              <a:cs typeface="Calibri" panose="020F0502020204030204" pitchFamily="34" charset="0"/>
            </a:endParaRPr>
          </a:p>
          <a:p>
            <a:pPr lvl="1" indent="-169545">
              <a:lnSpc>
                <a:spcPct val="100000"/>
              </a:lnSpc>
            </a:pPr>
            <a:r>
              <a:rPr lang="en-US"/>
              <a:t>When no other dates are available, Epi_Date_V3 defaults to the date the case was first sent to CDC.</a:t>
            </a:r>
            <a:endParaRPr lang="en-US">
              <a:cs typeface="Calibri" panose="020F0502020204030204" pitchFamily="34" charset="0"/>
            </a:endParaRPr>
          </a:p>
          <a:p>
            <a:pPr>
              <a:lnSpc>
                <a:spcPct val="70512"/>
              </a:lnSpc>
            </a:pPr>
            <a:endParaRPr lang="en-US">
              <a:cs typeface="Calibri" panose="020F0502020204030204" pitchFamily="34" charset="0"/>
            </a:endParaRPr>
          </a:p>
        </p:txBody>
      </p:sp>
      <p:sp>
        <p:nvSpPr>
          <p:cNvPr id="5" name="TextBox 7">
            <a:extLst>
              <a:ext uri="{FF2B5EF4-FFF2-40B4-BE49-F238E27FC236}">
                <a16:creationId xmlns:a16="http://schemas.microsoft.com/office/drawing/2014/main" id="{FA6FD997-09D7-1DAA-96C3-8A1B14181FE4}"/>
              </a:ext>
            </a:extLst>
          </p:cNvPr>
          <p:cNvSpPr txBox="1"/>
          <p:nvPr/>
        </p:nvSpPr>
        <p:spPr>
          <a:xfrm>
            <a:off x="8547870" y="4668064"/>
            <a:ext cx="360996" cy="300082"/>
          </a:xfrm>
          <a:prstGeom prst="rect">
            <a:avLst/>
          </a:prstGeom>
          <a:noFill/>
        </p:spPr>
        <p:txBody>
          <a:bodyPr wrap="none" lIns="91440" tIns="45720" rIns="91440" bIns="45720" rtlCol="0" anchor="t">
            <a:spAutoFit/>
          </a:bodyPr>
          <a:lstStyle>
            <a:defPPr>
              <a:defRPr lang="en-US"/>
            </a:defPPr>
            <a:lvl1pPr algn="l" rtl="0" eaLnBrk="0" fontAlgn="base" hangingPunct="0">
              <a:spcBef>
                <a:spcPct val="0"/>
              </a:spcBef>
              <a:spcAft>
                <a:spcPct val="0"/>
              </a:spcAft>
              <a:defRPr kern="1200">
                <a:solidFill>
                  <a:schemeClr val="tx1"/>
                </a:solidFill>
                <a:latin typeface="Myriad Web Pro" panose="020B0503030403020204" pitchFamily="34" charset="0"/>
                <a:ea typeface="+mn-ea"/>
                <a:cs typeface="+mn-cs"/>
              </a:defRPr>
            </a:lvl1pPr>
            <a:lvl2pPr marL="457200" algn="l" rtl="0" eaLnBrk="0" fontAlgn="base" hangingPunct="0">
              <a:spcBef>
                <a:spcPct val="0"/>
              </a:spcBef>
              <a:spcAft>
                <a:spcPct val="0"/>
              </a:spcAft>
              <a:defRPr kern="1200">
                <a:solidFill>
                  <a:schemeClr val="tx1"/>
                </a:solidFill>
                <a:latin typeface="Myriad Web Pro" panose="020B0503030403020204" pitchFamily="34" charset="0"/>
                <a:ea typeface="+mn-ea"/>
                <a:cs typeface="+mn-cs"/>
              </a:defRPr>
            </a:lvl2pPr>
            <a:lvl3pPr marL="914400" algn="l" rtl="0" eaLnBrk="0" fontAlgn="base" hangingPunct="0">
              <a:spcBef>
                <a:spcPct val="0"/>
              </a:spcBef>
              <a:spcAft>
                <a:spcPct val="0"/>
              </a:spcAft>
              <a:defRPr kern="1200">
                <a:solidFill>
                  <a:schemeClr val="tx1"/>
                </a:solidFill>
                <a:latin typeface="Myriad Web Pro" panose="020B0503030403020204" pitchFamily="34" charset="0"/>
                <a:ea typeface="+mn-ea"/>
                <a:cs typeface="+mn-cs"/>
              </a:defRPr>
            </a:lvl3pPr>
            <a:lvl4pPr marL="1371600" algn="l" rtl="0" eaLnBrk="0" fontAlgn="base" hangingPunct="0">
              <a:spcBef>
                <a:spcPct val="0"/>
              </a:spcBef>
              <a:spcAft>
                <a:spcPct val="0"/>
              </a:spcAft>
              <a:defRPr kern="1200">
                <a:solidFill>
                  <a:schemeClr val="tx1"/>
                </a:solidFill>
                <a:latin typeface="Myriad Web Pro" panose="020B0503030403020204" pitchFamily="34" charset="0"/>
                <a:ea typeface="+mn-ea"/>
                <a:cs typeface="+mn-cs"/>
              </a:defRPr>
            </a:lvl4pPr>
            <a:lvl5pPr marL="1828800" algn="l" rtl="0" eaLnBrk="0" fontAlgn="base" hangingPunct="0">
              <a:spcBef>
                <a:spcPct val="0"/>
              </a:spcBef>
              <a:spcAft>
                <a:spcPct val="0"/>
              </a:spcAft>
              <a:defRPr kern="1200">
                <a:solidFill>
                  <a:schemeClr val="tx1"/>
                </a:solidFill>
                <a:latin typeface="Myriad Web Pro" panose="020B0503030403020204" pitchFamily="34" charset="0"/>
                <a:ea typeface="+mn-ea"/>
                <a:cs typeface="+mn-cs"/>
              </a:defRPr>
            </a:lvl5pPr>
            <a:lvl6pPr marL="2286000" algn="l" defTabSz="914400" rtl="0" eaLnBrk="1" latinLnBrk="0" hangingPunct="1">
              <a:defRPr kern="1200">
                <a:solidFill>
                  <a:schemeClr val="tx1"/>
                </a:solidFill>
                <a:latin typeface="Myriad Web Pro" panose="020B0503030403020204" pitchFamily="34" charset="0"/>
                <a:ea typeface="+mn-ea"/>
                <a:cs typeface="+mn-cs"/>
              </a:defRPr>
            </a:lvl6pPr>
            <a:lvl7pPr marL="2743200" algn="l" defTabSz="914400" rtl="0" eaLnBrk="1" latinLnBrk="0" hangingPunct="1">
              <a:defRPr kern="1200">
                <a:solidFill>
                  <a:schemeClr val="tx1"/>
                </a:solidFill>
                <a:latin typeface="Myriad Web Pro" panose="020B0503030403020204" pitchFamily="34" charset="0"/>
                <a:ea typeface="+mn-ea"/>
                <a:cs typeface="+mn-cs"/>
              </a:defRPr>
            </a:lvl7pPr>
            <a:lvl8pPr marL="3200400" algn="l" defTabSz="914400" rtl="0" eaLnBrk="1" latinLnBrk="0" hangingPunct="1">
              <a:defRPr kern="1200">
                <a:solidFill>
                  <a:schemeClr val="tx1"/>
                </a:solidFill>
                <a:latin typeface="Myriad Web Pro" panose="020B0503030403020204" pitchFamily="34" charset="0"/>
                <a:ea typeface="+mn-ea"/>
                <a:cs typeface="+mn-cs"/>
              </a:defRPr>
            </a:lvl8pPr>
            <a:lvl9pPr marL="3657600" algn="l" defTabSz="914400" rtl="0" eaLnBrk="1" latinLnBrk="0" hangingPunct="1">
              <a:defRPr kern="1200">
                <a:solidFill>
                  <a:schemeClr val="tx1"/>
                </a:solidFill>
                <a:latin typeface="Myriad Web Pro" panose="020B0503030403020204" pitchFamily="34" charset="0"/>
                <a:ea typeface="+mn-ea"/>
                <a:cs typeface="+mn-cs"/>
              </a:defRPr>
            </a:lvl9pPr>
          </a:lstStyle>
          <a:p>
            <a:pPr defTabSz="685800"/>
            <a:r>
              <a:rPr lang="en-US" sz="1350">
                <a:solidFill>
                  <a:srgbClr val="000000"/>
                </a:solidFill>
                <a:latin typeface="Calibri" panose="020F0502020204030204" pitchFamily="34" charset="0"/>
                <a:cs typeface="Calibri"/>
              </a:rPr>
              <a:t>64</a:t>
            </a:r>
          </a:p>
        </p:txBody>
      </p:sp>
    </p:spTree>
    <p:extLst>
      <p:ext uri="{BB962C8B-B14F-4D97-AF65-F5344CB8AC3E}">
        <p14:creationId xmlns:p14="http://schemas.microsoft.com/office/powerpoint/2010/main" val="403418595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792BD04-B095-CDFA-6E0D-4440FBEE5551}"/>
              </a:ext>
            </a:extLst>
          </p:cNvPr>
          <p:cNvSpPr>
            <a:spLocks noGrp="1"/>
          </p:cNvSpPr>
          <p:nvPr>
            <p:ph type="title"/>
          </p:nvPr>
        </p:nvSpPr>
        <p:spPr/>
        <p:txBody>
          <a:bodyPr lIns="91440" tIns="45720" rIns="91440" bIns="45720" anchor="b" anchorCtr="0"/>
          <a:lstStyle/>
          <a:p>
            <a:pPr>
              <a:lnSpc>
                <a:spcPct val="68681"/>
              </a:lnSpc>
            </a:pPr>
            <a:r>
              <a:rPr lang="en-US"/>
              <a:t>DCIPHER Mpox Reconciliation Module</a:t>
            </a:r>
          </a:p>
        </p:txBody>
      </p:sp>
      <p:pic>
        <p:nvPicPr>
          <p:cNvPr id="4" name="Picture 3" descr="The landing page for mpox in DCIPHER highlighting navigation to the mpox reconciliation module.">
            <a:extLst>
              <a:ext uri="{FF2B5EF4-FFF2-40B4-BE49-F238E27FC236}">
                <a16:creationId xmlns:a16="http://schemas.microsoft.com/office/drawing/2014/main" id="{58EBAFC6-C390-DB0A-AD11-C5ACF0936024}"/>
              </a:ext>
            </a:extLst>
          </p:cNvPr>
          <p:cNvPicPr>
            <a:picLocks noChangeAspect="1"/>
          </p:cNvPicPr>
          <p:nvPr/>
        </p:nvPicPr>
        <p:blipFill>
          <a:blip r:embed="rId2"/>
          <a:stretch>
            <a:fillRect/>
          </a:stretch>
        </p:blipFill>
        <p:spPr>
          <a:xfrm>
            <a:off x="2022305" y="1063229"/>
            <a:ext cx="5099389" cy="3755042"/>
          </a:xfrm>
          <a:prstGeom prst="rect">
            <a:avLst/>
          </a:prstGeom>
        </p:spPr>
      </p:pic>
      <p:sp>
        <p:nvSpPr>
          <p:cNvPr id="5" name="Rectangle 4">
            <a:extLst>
              <a:ext uri="{FF2B5EF4-FFF2-40B4-BE49-F238E27FC236}">
                <a16:creationId xmlns:a16="http://schemas.microsoft.com/office/drawing/2014/main" id="{C37D57A4-A2A9-2D83-13D7-32DA122350A9}"/>
              </a:ext>
              <a:ext uri="{C183D7F6-B498-43B3-948B-1728B52AA6E4}">
                <adec:decorative xmlns:adec="http://schemas.microsoft.com/office/drawing/2017/decorative" val="1"/>
              </a:ext>
            </a:extLst>
          </p:cNvPr>
          <p:cNvSpPr/>
          <p:nvPr/>
        </p:nvSpPr>
        <p:spPr>
          <a:xfrm rot="10800000" flipV="1">
            <a:off x="5970493" y="3899648"/>
            <a:ext cx="1102660" cy="853888"/>
          </a:xfrm>
          <a:prstGeom prst="rect">
            <a:avLst/>
          </a:prstGeom>
          <a:noFill/>
          <a:ln w="38100" cap="flat" cmpd="sng" algn="ctr">
            <a:solidFill>
              <a:schemeClr val="accent6"/>
            </a:solidFill>
            <a:prstDash val="solid"/>
            <a:round/>
            <a:headEnd type="none" w="med" len="med"/>
            <a:tailEnd type="none" w="med" len="med"/>
          </a:ln>
        </p:spPr>
        <p:style>
          <a:lnRef idx="0">
            <a:scrgbClr r="0" g="0" b="0"/>
          </a:lnRef>
          <a:fillRef idx="0">
            <a:scrgbClr r="0" g="0" b="0"/>
          </a:fillRef>
          <a:effectRef idx="0">
            <a:scrgbClr r="0" g="0" b="0"/>
          </a:effectRef>
          <a:fontRef idx="minor">
            <a:schemeClr val="accent6"/>
          </a:fontRef>
        </p:style>
        <p:txBody>
          <a:bodyPr rtlCol="0" anchor="ctr"/>
          <a:lstStyle/>
          <a:p>
            <a:pPr algn="ctr"/>
            <a:endParaRPr lang="en-US"/>
          </a:p>
        </p:txBody>
      </p:sp>
      <p:sp>
        <p:nvSpPr>
          <p:cNvPr id="6" name="TextBox 7">
            <a:extLst>
              <a:ext uri="{FF2B5EF4-FFF2-40B4-BE49-F238E27FC236}">
                <a16:creationId xmlns:a16="http://schemas.microsoft.com/office/drawing/2014/main" id="{0D0DF8CA-E2D2-F571-A288-30444317DE11}"/>
              </a:ext>
            </a:extLst>
          </p:cNvPr>
          <p:cNvSpPr txBox="1"/>
          <p:nvPr/>
        </p:nvSpPr>
        <p:spPr>
          <a:xfrm>
            <a:off x="8547870" y="4668064"/>
            <a:ext cx="360996" cy="300082"/>
          </a:xfrm>
          <a:prstGeom prst="rect">
            <a:avLst/>
          </a:prstGeom>
          <a:noFill/>
        </p:spPr>
        <p:txBody>
          <a:bodyPr wrap="none" lIns="91440" tIns="45720" rIns="91440" bIns="45720" rtlCol="0" anchor="t">
            <a:spAutoFit/>
          </a:bodyPr>
          <a:lstStyle>
            <a:defPPr>
              <a:defRPr lang="en-US"/>
            </a:defPPr>
            <a:lvl1pPr algn="l" rtl="0" eaLnBrk="0" fontAlgn="base" hangingPunct="0">
              <a:spcBef>
                <a:spcPct val="0"/>
              </a:spcBef>
              <a:spcAft>
                <a:spcPct val="0"/>
              </a:spcAft>
              <a:defRPr kern="1200">
                <a:solidFill>
                  <a:schemeClr val="tx1"/>
                </a:solidFill>
                <a:latin typeface="Myriad Web Pro" panose="020B0503030403020204" pitchFamily="34" charset="0"/>
                <a:ea typeface="+mn-ea"/>
                <a:cs typeface="+mn-cs"/>
              </a:defRPr>
            </a:lvl1pPr>
            <a:lvl2pPr marL="457200" algn="l" rtl="0" eaLnBrk="0" fontAlgn="base" hangingPunct="0">
              <a:spcBef>
                <a:spcPct val="0"/>
              </a:spcBef>
              <a:spcAft>
                <a:spcPct val="0"/>
              </a:spcAft>
              <a:defRPr kern="1200">
                <a:solidFill>
                  <a:schemeClr val="tx1"/>
                </a:solidFill>
                <a:latin typeface="Myriad Web Pro" panose="020B0503030403020204" pitchFamily="34" charset="0"/>
                <a:ea typeface="+mn-ea"/>
                <a:cs typeface="+mn-cs"/>
              </a:defRPr>
            </a:lvl2pPr>
            <a:lvl3pPr marL="914400" algn="l" rtl="0" eaLnBrk="0" fontAlgn="base" hangingPunct="0">
              <a:spcBef>
                <a:spcPct val="0"/>
              </a:spcBef>
              <a:spcAft>
                <a:spcPct val="0"/>
              </a:spcAft>
              <a:defRPr kern="1200">
                <a:solidFill>
                  <a:schemeClr val="tx1"/>
                </a:solidFill>
                <a:latin typeface="Myriad Web Pro" panose="020B0503030403020204" pitchFamily="34" charset="0"/>
                <a:ea typeface="+mn-ea"/>
                <a:cs typeface="+mn-cs"/>
              </a:defRPr>
            </a:lvl3pPr>
            <a:lvl4pPr marL="1371600" algn="l" rtl="0" eaLnBrk="0" fontAlgn="base" hangingPunct="0">
              <a:spcBef>
                <a:spcPct val="0"/>
              </a:spcBef>
              <a:spcAft>
                <a:spcPct val="0"/>
              </a:spcAft>
              <a:defRPr kern="1200">
                <a:solidFill>
                  <a:schemeClr val="tx1"/>
                </a:solidFill>
                <a:latin typeface="Myriad Web Pro" panose="020B0503030403020204" pitchFamily="34" charset="0"/>
                <a:ea typeface="+mn-ea"/>
                <a:cs typeface="+mn-cs"/>
              </a:defRPr>
            </a:lvl4pPr>
            <a:lvl5pPr marL="1828800" algn="l" rtl="0" eaLnBrk="0" fontAlgn="base" hangingPunct="0">
              <a:spcBef>
                <a:spcPct val="0"/>
              </a:spcBef>
              <a:spcAft>
                <a:spcPct val="0"/>
              </a:spcAft>
              <a:defRPr kern="1200">
                <a:solidFill>
                  <a:schemeClr val="tx1"/>
                </a:solidFill>
                <a:latin typeface="Myriad Web Pro" panose="020B0503030403020204" pitchFamily="34" charset="0"/>
                <a:ea typeface="+mn-ea"/>
                <a:cs typeface="+mn-cs"/>
              </a:defRPr>
            </a:lvl5pPr>
            <a:lvl6pPr marL="2286000" algn="l" defTabSz="914400" rtl="0" eaLnBrk="1" latinLnBrk="0" hangingPunct="1">
              <a:defRPr kern="1200">
                <a:solidFill>
                  <a:schemeClr val="tx1"/>
                </a:solidFill>
                <a:latin typeface="Myriad Web Pro" panose="020B0503030403020204" pitchFamily="34" charset="0"/>
                <a:ea typeface="+mn-ea"/>
                <a:cs typeface="+mn-cs"/>
              </a:defRPr>
            </a:lvl6pPr>
            <a:lvl7pPr marL="2743200" algn="l" defTabSz="914400" rtl="0" eaLnBrk="1" latinLnBrk="0" hangingPunct="1">
              <a:defRPr kern="1200">
                <a:solidFill>
                  <a:schemeClr val="tx1"/>
                </a:solidFill>
                <a:latin typeface="Myriad Web Pro" panose="020B0503030403020204" pitchFamily="34" charset="0"/>
                <a:ea typeface="+mn-ea"/>
                <a:cs typeface="+mn-cs"/>
              </a:defRPr>
            </a:lvl7pPr>
            <a:lvl8pPr marL="3200400" algn="l" defTabSz="914400" rtl="0" eaLnBrk="1" latinLnBrk="0" hangingPunct="1">
              <a:defRPr kern="1200">
                <a:solidFill>
                  <a:schemeClr val="tx1"/>
                </a:solidFill>
                <a:latin typeface="Myriad Web Pro" panose="020B0503030403020204" pitchFamily="34" charset="0"/>
                <a:ea typeface="+mn-ea"/>
                <a:cs typeface="+mn-cs"/>
              </a:defRPr>
            </a:lvl8pPr>
            <a:lvl9pPr marL="3657600" algn="l" defTabSz="914400" rtl="0" eaLnBrk="1" latinLnBrk="0" hangingPunct="1">
              <a:defRPr kern="1200">
                <a:solidFill>
                  <a:schemeClr val="tx1"/>
                </a:solidFill>
                <a:latin typeface="Myriad Web Pro" panose="020B0503030403020204" pitchFamily="34" charset="0"/>
                <a:ea typeface="+mn-ea"/>
                <a:cs typeface="+mn-cs"/>
              </a:defRPr>
            </a:lvl9pPr>
          </a:lstStyle>
          <a:p>
            <a:pPr defTabSz="685800"/>
            <a:r>
              <a:rPr lang="en-US" sz="1350">
                <a:solidFill>
                  <a:srgbClr val="000000"/>
                </a:solidFill>
                <a:latin typeface="Calibri" panose="020F0502020204030204" pitchFamily="34" charset="0"/>
                <a:cs typeface="Calibri"/>
              </a:rPr>
              <a:t>65</a:t>
            </a:r>
          </a:p>
        </p:txBody>
      </p:sp>
    </p:spTree>
    <p:extLst>
      <p:ext uri="{BB962C8B-B14F-4D97-AF65-F5344CB8AC3E}">
        <p14:creationId xmlns:p14="http://schemas.microsoft.com/office/powerpoint/2010/main" val="308468902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E1196A4-322E-8308-B62D-E3FA22BE0B3A}"/>
              </a:ext>
            </a:extLst>
          </p:cNvPr>
          <p:cNvSpPr>
            <a:spLocks noGrp="1"/>
          </p:cNvSpPr>
          <p:nvPr>
            <p:ph type="title"/>
          </p:nvPr>
        </p:nvSpPr>
        <p:spPr/>
        <p:txBody>
          <a:bodyPr lIns="91440" tIns="45720" rIns="91440" bIns="45720" anchor="b" anchorCtr="0"/>
          <a:lstStyle/>
          <a:p>
            <a:pPr>
              <a:lnSpc>
                <a:spcPct val="68681"/>
              </a:lnSpc>
            </a:pPr>
            <a:r>
              <a:rPr lang="en-US"/>
              <a:t>DCIPHER Mpox Reconciliation Module</a:t>
            </a:r>
          </a:p>
        </p:txBody>
      </p:sp>
      <p:pic>
        <p:nvPicPr>
          <p:cNvPr id="4" name="Picture 3" descr="The mpox reconciliation module in DCIPHER with a list of mpox cases. Buttons to reconciliation instructions, additional metrics, and to approve or deny the data are highlighted.">
            <a:extLst>
              <a:ext uri="{FF2B5EF4-FFF2-40B4-BE49-F238E27FC236}">
                <a16:creationId xmlns:a16="http://schemas.microsoft.com/office/drawing/2014/main" id="{2949223E-8E26-B55F-E45C-ACC65A2C6350}"/>
              </a:ext>
            </a:extLst>
          </p:cNvPr>
          <p:cNvPicPr>
            <a:picLocks noChangeAspect="1"/>
          </p:cNvPicPr>
          <p:nvPr/>
        </p:nvPicPr>
        <p:blipFill>
          <a:blip r:embed="rId2"/>
          <a:stretch>
            <a:fillRect/>
          </a:stretch>
        </p:blipFill>
        <p:spPr>
          <a:xfrm>
            <a:off x="-1" y="1180307"/>
            <a:ext cx="9144000" cy="3562815"/>
          </a:xfrm>
          <a:prstGeom prst="rect">
            <a:avLst/>
          </a:prstGeom>
        </p:spPr>
      </p:pic>
      <p:sp>
        <p:nvSpPr>
          <p:cNvPr id="5" name="Rectangle 4">
            <a:extLst>
              <a:ext uri="{FF2B5EF4-FFF2-40B4-BE49-F238E27FC236}">
                <a16:creationId xmlns:a16="http://schemas.microsoft.com/office/drawing/2014/main" id="{4FE8E4EC-5F1E-1F97-BC1A-E8FE5BF95233}"/>
              </a:ext>
              <a:ext uri="{C183D7F6-B498-43B3-948B-1728B52AA6E4}">
                <adec:decorative xmlns:adec="http://schemas.microsoft.com/office/drawing/2017/decorative" val="1"/>
              </a:ext>
            </a:extLst>
          </p:cNvPr>
          <p:cNvSpPr/>
          <p:nvPr/>
        </p:nvSpPr>
        <p:spPr>
          <a:xfrm rot="10800000" flipV="1">
            <a:off x="6163231" y="1234143"/>
            <a:ext cx="2906809" cy="218140"/>
          </a:xfrm>
          <a:prstGeom prst="rect">
            <a:avLst/>
          </a:prstGeom>
          <a:noFill/>
          <a:ln w="38100" cap="flat" cmpd="sng" algn="ctr">
            <a:solidFill>
              <a:schemeClr val="accent6"/>
            </a:solidFill>
            <a:prstDash val="solid"/>
            <a:round/>
            <a:headEnd type="none" w="med" len="med"/>
            <a:tailEnd type="none" w="med" len="med"/>
          </a:ln>
        </p:spPr>
        <p:style>
          <a:lnRef idx="0">
            <a:scrgbClr r="0" g="0" b="0"/>
          </a:lnRef>
          <a:fillRef idx="0">
            <a:scrgbClr r="0" g="0" b="0"/>
          </a:fillRef>
          <a:effectRef idx="0">
            <a:scrgbClr r="0" g="0" b="0"/>
          </a:effectRef>
          <a:fontRef idx="minor">
            <a:schemeClr val="accent6"/>
          </a:fontRef>
        </p:style>
        <p:txBody>
          <a:bodyPr rtlCol="0" anchor="ctr"/>
          <a:lstStyle/>
          <a:p>
            <a:pPr algn="ctr"/>
            <a:endParaRPr lang="en-US"/>
          </a:p>
        </p:txBody>
      </p:sp>
      <p:sp>
        <p:nvSpPr>
          <p:cNvPr id="6" name="Rectangle 5">
            <a:extLst>
              <a:ext uri="{FF2B5EF4-FFF2-40B4-BE49-F238E27FC236}">
                <a16:creationId xmlns:a16="http://schemas.microsoft.com/office/drawing/2014/main" id="{019560E6-8EDB-1FBF-7AD3-99CF8E8D454F}"/>
              </a:ext>
              <a:ext uri="{C183D7F6-B498-43B3-948B-1728B52AA6E4}">
                <adec:decorative xmlns:adec="http://schemas.microsoft.com/office/drawing/2017/decorative" val="1"/>
              </a:ext>
            </a:extLst>
          </p:cNvPr>
          <p:cNvSpPr/>
          <p:nvPr/>
        </p:nvSpPr>
        <p:spPr>
          <a:xfrm rot="10800000" flipV="1">
            <a:off x="7333125" y="2359960"/>
            <a:ext cx="1539689" cy="211790"/>
          </a:xfrm>
          <a:prstGeom prst="rect">
            <a:avLst/>
          </a:prstGeom>
          <a:noFill/>
          <a:ln w="38100" cap="flat" cmpd="sng" algn="ctr">
            <a:solidFill>
              <a:schemeClr val="accent6"/>
            </a:solidFill>
            <a:prstDash val="solid"/>
            <a:round/>
            <a:headEnd type="none" w="med" len="med"/>
            <a:tailEnd type="none" w="med" len="med"/>
          </a:ln>
        </p:spPr>
        <p:style>
          <a:lnRef idx="0">
            <a:scrgbClr r="0" g="0" b="0"/>
          </a:lnRef>
          <a:fillRef idx="0">
            <a:scrgbClr r="0" g="0" b="0"/>
          </a:fillRef>
          <a:effectRef idx="0">
            <a:scrgbClr r="0" g="0" b="0"/>
          </a:effectRef>
          <a:fontRef idx="minor">
            <a:schemeClr val="accent6"/>
          </a:fontRef>
        </p:style>
        <p:txBody>
          <a:bodyPr rtlCol="0" anchor="ctr"/>
          <a:lstStyle/>
          <a:p>
            <a:pPr algn="ctr"/>
            <a:endParaRPr lang="en-US"/>
          </a:p>
        </p:txBody>
      </p:sp>
      <p:sp>
        <p:nvSpPr>
          <p:cNvPr id="7" name="Rectangle 6">
            <a:extLst>
              <a:ext uri="{FF2B5EF4-FFF2-40B4-BE49-F238E27FC236}">
                <a16:creationId xmlns:a16="http://schemas.microsoft.com/office/drawing/2014/main" id="{5631BB70-2DCC-6984-104A-6C022EBC27DA}"/>
              </a:ext>
              <a:ext uri="{C183D7F6-B498-43B3-948B-1728B52AA6E4}">
                <adec:decorative xmlns:adec="http://schemas.microsoft.com/office/drawing/2017/decorative" val="1"/>
              </a:ext>
            </a:extLst>
          </p:cNvPr>
          <p:cNvSpPr/>
          <p:nvPr/>
        </p:nvSpPr>
        <p:spPr>
          <a:xfrm rot="10800000" flipV="1">
            <a:off x="1441081" y="1234142"/>
            <a:ext cx="1490378" cy="218142"/>
          </a:xfrm>
          <a:prstGeom prst="rect">
            <a:avLst/>
          </a:prstGeom>
          <a:noFill/>
          <a:ln w="38100" cap="flat" cmpd="sng" algn="ctr">
            <a:solidFill>
              <a:schemeClr val="accent6"/>
            </a:solidFill>
            <a:prstDash val="solid"/>
            <a:round/>
            <a:headEnd type="none" w="med" len="med"/>
            <a:tailEnd type="none" w="med" len="med"/>
          </a:ln>
        </p:spPr>
        <p:style>
          <a:lnRef idx="0">
            <a:scrgbClr r="0" g="0" b="0"/>
          </a:lnRef>
          <a:fillRef idx="0">
            <a:scrgbClr r="0" g="0" b="0"/>
          </a:fillRef>
          <a:effectRef idx="0">
            <a:scrgbClr r="0" g="0" b="0"/>
          </a:effectRef>
          <a:fontRef idx="minor">
            <a:schemeClr val="accent6"/>
          </a:fontRef>
        </p:style>
        <p:txBody>
          <a:bodyPr rtlCol="0" anchor="ctr"/>
          <a:lstStyle/>
          <a:p>
            <a:pPr algn="ctr"/>
            <a:endParaRPr lang="en-US"/>
          </a:p>
        </p:txBody>
      </p:sp>
      <p:sp>
        <p:nvSpPr>
          <p:cNvPr id="8" name="TextBox 7">
            <a:extLst>
              <a:ext uri="{FF2B5EF4-FFF2-40B4-BE49-F238E27FC236}">
                <a16:creationId xmlns:a16="http://schemas.microsoft.com/office/drawing/2014/main" id="{A3573AB0-DCFA-D8F3-906A-2DEB8FC71DCB}"/>
              </a:ext>
              <a:ext uri="{C183D7F6-B498-43B3-948B-1728B52AA6E4}">
                <adec:decorative xmlns:adec="http://schemas.microsoft.com/office/drawing/2017/decorative" val="1"/>
              </a:ext>
            </a:extLst>
          </p:cNvPr>
          <p:cNvSpPr txBox="1"/>
          <p:nvPr/>
        </p:nvSpPr>
        <p:spPr>
          <a:xfrm>
            <a:off x="2931459" y="1158547"/>
            <a:ext cx="329453" cy="369332"/>
          </a:xfrm>
          <a:prstGeom prst="rect">
            <a:avLst/>
          </a:prstGeom>
          <a:noFill/>
        </p:spPr>
        <p:txBody>
          <a:bodyPr wrap="square" rtlCol="0">
            <a:spAutoFit/>
          </a:bodyPr>
          <a:lstStyle/>
          <a:p>
            <a:r>
              <a:rPr lang="en-US">
                <a:solidFill>
                  <a:srgbClr val="000000"/>
                </a:solidFill>
                <a:latin typeface="Calibri" panose="020F0502020204030204" pitchFamily="34" charset="0"/>
              </a:rPr>
              <a:t>1</a:t>
            </a:r>
          </a:p>
        </p:txBody>
      </p:sp>
      <p:sp>
        <p:nvSpPr>
          <p:cNvPr id="9" name="TextBox 8">
            <a:extLst>
              <a:ext uri="{FF2B5EF4-FFF2-40B4-BE49-F238E27FC236}">
                <a16:creationId xmlns:a16="http://schemas.microsoft.com/office/drawing/2014/main" id="{B338B7AF-E449-E185-53E1-99C3DCACB3D2}"/>
              </a:ext>
              <a:ext uri="{C183D7F6-B498-43B3-948B-1728B52AA6E4}">
                <adec:decorative xmlns:adec="http://schemas.microsoft.com/office/drawing/2017/decorative" val="1"/>
              </a:ext>
            </a:extLst>
          </p:cNvPr>
          <p:cNvSpPr txBox="1"/>
          <p:nvPr/>
        </p:nvSpPr>
        <p:spPr>
          <a:xfrm>
            <a:off x="7867645" y="2543705"/>
            <a:ext cx="329453" cy="369332"/>
          </a:xfrm>
          <a:prstGeom prst="rect">
            <a:avLst/>
          </a:prstGeom>
          <a:noFill/>
        </p:spPr>
        <p:txBody>
          <a:bodyPr wrap="square" rtlCol="0">
            <a:spAutoFit/>
          </a:bodyPr>
          <a:lstStyle/>
          <a:p>
            <a:r>
              <a:rPr lang="en-US">
                <a:solidFill>
                  <a:srgbClr val="000000"/>
                </a:solidFill>
                <a:latin typeface="Calibri" panose="020F0502020204030204" pitchFamily="34" charset="0"/>
              </a:rPr>
              <a:t>3</a:t>
            </a:r>
          </a:p>
        </p:txBody>
      </p:sp>
      <p:sp>
        <p:nvSpPr>
          <p:cNvPr id="10" name="TextBox 9">
            <a:extLst>
              <a:ext uri="{FF2B5EF4-FFF2-40B4-BE49-F238E27FC236}">
                <a16:creationId xmlns:a16="http://schemas.microsoft.com/office/drawing/2014/main" id="{0F0B5AB5-F434-C90F-BFE8-141F8B9BA604}"/>
              </a:ext>
              <a:ext uri="{C183D7F6-B498-43B3-948B-1728B52AA6E4}">
                <adec:decorative xmlns:adec="http://schemas.microsoft.com/office/drawing/2017/decorative" val="1"/>
              </a:ext>
            </a:extLst>
          </p:cNvPr>
          <p:cNvSpPr txBox="1"/>
          <p:nvPr/>
        </p:nvSpPr>
        <p:spPr>
          <a:xfrm>
            <a:off x="7538192" y="926222"/>
            <a:ext cx="329453" cy="369332"/>
          </a:xfrm>
          <a:prstGeom prst="rect">
            <a:avLst/>
          </a:prstGeom>
          <a:noFill/>
        </p:spPr>
        <p:txBody>
          <a:bodyPr wrap="square" rtlCol="0">
            <a:spAutoFit/>
          </a:bodyPr>
          <a:lstStyle/>
          <a:p>
            <a:r>
              <a:rPr lang="en-US">
                <a:solidFill>
                  <a:srgbClr val="000000"/>
                </a:solidFill>
                <a:latin typeface="Calibri" panose="020F0502020204030204" pitchFamily="34" charset="0"/>
              </a:rPr>
              <a:t>2</a:t>
            </a:r>
          </a:p>
        </p:txBody>
      </p:sp>
      <p:sp>
        <p:nvSpPr>
          <p:cNvPr id="11" name="TextBox 7">
            <a:extLst>
              <a:ext uri="{FF2B5EF4-FFF2-40B4-BE49-F238E27FC236}">
                <a16:creationId xmlns:a16="http://schemas.microsoft.com/office/drawing/2014/main" id="{76CD810B-8FE4-8B08-8313-398105A2D5A9}"/>
              </a:ext>
            </a:extLst>
          </p:cNvPr>
          <p:cNvSpPr txBox="1"/>
          <p:nvPr/>
        </p:nvSpPr>
        <p:spPr>
          <a:xfrm>
            <a:off x="8516120" y="4747439"/>
            <a:ext cx="360996" cy="300082"/>
          </a:xfrm>
          <a:prstGeom prst="rect">
            <a:avLst/>
          </a:prstGeom>
          <a:noFill/>
        </p:spPr>
        <p:txBody>
          <a:bodyPr wrap="none" lIns="91440" tIns="45720" rIns="91440" bIns="45720" rtlCol="0" anchor="t">
            <a:spAutoFit/>
          </a:bodyPr>
          <a:lstStyle>
            <a:defPPr>
              <a:defRPr lang="en-US"/>
            </a:defPPr>
            <a:lvl1pPr algn="l" rtl="0" eaLnBrk="0" fontAlgn="base" hangingPunct="0">
              <a:spcBef>
                <a:spcPct val="0"/>
              </a:spcBef>
              <a:spcAft>
                <a:spcPct val="0"/>
              </a:spcAft>
              <a:defRPr kern="1200">
                <a:solidFill>
                  <a:schemeClr val="tx1"/>
                </a:solidFill>
                <a:latin typeface="Myriad Web Pro" panose="020B0503030403020204" pitchFamily="34" charset="0"/>
                <a:ea typeface="+mn-ea"/>
                <a:cs typeface="+mn-cs"/>
              </a:defRPr>
            </a:lvl1pPr>
            <a:lvl2pPr marL="457200" algn="l" rtl="0" eaLnBrk="0" fontAlgn="base" hangingPunct="0">
              <a:spcBef>
                <a:spcPct val="0"/>
              </a:spcBef>
              <a:spcAft>
                <a:spcPct val="0"/>
              </a:spcAft>
              <a:defRPr kern="1200">
                <a:solidFill>
                  <a:schemeClr val="tx1"/>
                </a:solidFill>
                <a:latin typeface="Myriad Web Pro" panose="020B0503030403020204" pitchFamily="34" charset="0"/>
                <a:ea typeface="+mn-ea"/>
                <a:cs typeface="+mn-cs"/>
              </a:defRPr>
            </a:lvl2pPr>
            <a:lvl3pPr marL="914400" algn="l" rtl="0" eaLnBrk="0" fontAlgn="base" hangingPunct="0">
              <a:spcBef>
                <a:spcPct val="0"/>
              </a:spcBef>
              <a:spcAft>
                <a:spcPct val="0"/>
              </a:spcAft>
              <a:defRPr kern="1200">
                <a:solidFill>
                  <a:schemeClr val="tx1"/>
                </a:solidFill>
                <a:latin typeface="Myriad Web Pro" panose="020B0503030403020204" pitchFamily="34" charset="0"/>
                <a:ea typeface="+mn-ea"/>
                <a:cs typeface="+mn-cs"/>
              </a:defRPr>
            </a:lvl3pPr>
            <a:lvl4pPr marL="1371600" algn="l" rtl="0" eaLnBrk="0" fontAlgn="base" hangingPunct="0">
              <a:spcBef>
                <a:spcPct val="0"/>
              </a:spcBef>
              <a:spcAft>
                <a:spcPct val="0"/>
              </a:spcAft>
              <a:defRPr kern="1200">
                <a:solidFill>
                  <a:schemeClr val="tx1"/>
                </a:solidFill>
                <a:latin typeface="Myriad Web Pro" panose="020B0503030403020204" pitchFamily="34" charset="0"/>
                <a:ea typeface="+mn-ea"/>
                <a:cs typeface="+mn-cs"/>
              </a:defRPr>
            </a:lvl4pPr>
            <a:lvl5pPr marL="1828800" algn="l" rtl="0" eaLnBrk="0" fontAlgn="base" hangingPunct="0">
              <a:spcBef>
                <a:spcPct val="0"/>
              </a:spcBef>
              <a:spcAft>
                <a:spcPct val="0"/>
              </a:spcAft>
              <a:defRPr kern="1200">
                <a:solidFill>
                  <a:schemeClr val="tx1"/>
                </a:solidFill>
                <a:latin typeface="Myriad Web Pro" panose="020B0503030403020204" pitchFamily="34" charset="0"/>
                <a:ea typeface="+mn-ea"/>
                <a:cs typeface="+mn-cs"/>
              </a:defRPr>
            </a:lvl5pPr>
            <a:lvl6pPr marL="2286000" algn="l" defTabSz="914400" rtl="0" eaLnBrk="1" latinLnBrk="0" hangingPunct="1">
              <a:defRPr kern="1200">
                <a:solidFill>
                  <a:schemeClr val="tx1"/>
                </a:solidFill>
                <a:latin typeface="Myriad Web Pro" panose="020B0503030403020204" pitchFamily="34" charset="0"/>
                <a:ea typeface="+mn-ea"/>
                <a:cs typeface="+mn-cs"/>
              </a:defRPr>
            </a:lvl6pPr>
            <a:lvl7pPr marL="2743200" algn="l" defTabSz="914400" rtl="0" eaLnBrk="1" latinLnBrk="0" hangingPunct="1">
              <a:defRPr kern="1200">
                <a:solidFill>
                  <a:schemeClr val="tx1"/>
                </a:solidFill>
                <a:latin typeface="Myriad Web Pro" panose="020B0503030403020204" pitchFamily="34" charset="0"/>
                <a:ea typeface="+mn-ea"/>
                <a:cs typeface="+mn-cs"/>
              </a:defRPr>
            </a:lvl7pPr>
            <a:lvl8pPr marL="3200400" algn="l" defTabSz="914400" rtl="0" eaLnBrk="1" latinLnBrk="0" hangingPunct="1">
              <a:defRPr kern="1200">
                <a:solidFill>
                  <a:schemeClr val="tx1"/>
                </a:solidFill>
                <a:latin typeface="Myriad Web Pro" panose="020B0503030403020204" pitchFamily="34" charset="0"/>
                <a:ea typeface="+mn-ea"/>
                <a:cs typeface="+mn-cs"/>
              </a:defRPr>
            </a:lvl8pPr>
            <a:lvl9pPr marL="3657600" algn="l" defTabSz="914400" rtl="0" eaLnBrk="1" latinLnBrk="0" hangingPunct="1">
              <a:defRPr kern="1200">
                <a:solidFill>
                  <a:schemeClr val="tx1"/>
                </a:solidFill>
                <a:latin typeface="Myriad Web Pro" panose="020B0503030403020204" pitchFamily="34" charset="0"/>
                <a:ea typeface="+mn-ea"/>
                <a:cs typeface="+mn-cs"/>
              </a:defRPr>
            </a:lvl9pPr>
          </a:lstStyle>
          <a:p>
            <a:pPr defTabSz="685800"/>
            <a:r>
              <a:rPr lang="en-US" sz="1350">
                <a:solidFill>
                  <a:srgbClr val="000000"/>
                </a:solidFill>
                <a:latin typeface="Calibri"/>
                <a:cs typeface="Calibri"/>
              </a:rPr>
              <a:t>66</a:t>
            </a:r>
            <a:endParaRPr lang="en-US" sz="1350">
              <a:solidFill>
                <a:srgbClr val="000000"/>
              </a:solidFill>
              <a:latin typeface="Calibri" panose="020F0502020204030204" pitchFamily="34" charset="0"/>
              <a:cs typeface="Calibri"/>
            </a:endParaRPr>
          </a:p>
        </p:txBody>
      </p:sp>
    </p:spTree>
    <p:extLst>
      <p:ext uri="{BB962C8B-B14F-4D97-AF65-F5344CB8AC3E}">
        <p14:creationId xmlns:p14="http://schemas.microsoft.com/office/powerpoint/2010/main" val="114868129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FB0781B4-E1D5-CD79-C696-BB6EDACD1C73}"/>
              </a:ext>
            </a:extLst>
          </p:cNvPr>
          <p:cNvSpPr>
            <a:spLocks noGrp="1"/>
          </p:cNvSpPr>
          <p:nvPr>
            <p:ph type="title"/>
          </p:nvPr>
        </p:nvSpPr>
        <p:spPr/>
        <p:txBody>
          <a:bodyPr lIns="91440" tIns="45720" rIns="91440" bIns="45720" anchor="b" anchorCtr="0"/>
          <a:lstStyle/>
          <a:p>
            <a:pPr>
              <a:lnSpc>
                <a:spcPct val="68681"/>
              </a:lnSpc>
            </a:pPr>
            <a:r>
              <a:rPr lang="en-US"/>
              <a:t>Mpox/DCIPHER Support</a:t>
            </a:r>
          </a:p>
        </p:txBody>
      </p:sp>
      <p:sp>
        <p:nvSpPr>
          <p:cNvPr id="2" name="Text Placeholder 1">
            <a:extLst>
              <a:ext uri="{FF2B5EF4-FFF2-40B4-BE49-F238E27FC236}">
                <a16:creationId xmlns:a16="http://schemas.microsoft.com/office/drawing/2014/main" id="{97527A6D-0AA9-0B2D-4538-7AF80E5EF063}"/>
              </a:ext>
            </a:extLst>
          </p:cNvPr>
          <p:cNvSpPr>
            <a:spLocks noGrp="1"/>
          </p:cNvSpPr>
          <p:nvPr>
            <p:ph type="body" sz="quarter" idx="10"/>
          </p:nvPr>
        </p:nvSpPr>
        <p:spPr/>
        <p:txBody>
          <a:bodyPr/>
          <a:lstStyle/>
          <a:p>
            <a:pPr marL="0" indent="0" algn="ctr">
              <a:lnSpc>
                <a:spcPct val="100000"/>
              </a:lnSpc>
              <a:buNone/>
            </a:pPr>
            <a:r>
              <a:rPr lang="en-US" sz="2400">
                <a:hlinkClick r:id="rId2"/>
              </a:rPr>
              <a:t>poxvirus@cdc.gov</a:t>
            </a:r>
            <a:r>
              <a:rPr lang="en-US" sz="2400"/>
              <a:t> </a:t>
            </a:r>
            <a:endParaRPr lang="en-US">
              <a:cs typeface="Calibri" panose="020F0502020204030204" pitchFamily="34" charset="0"/>
            </a:endParaRPr>
          </a:p>
          <a:p>
            <a:pPr marL="0" indent="0" algn="ctr">
              <a:lnSpc>
                <a:spcPct val="100000"/>
              </a:lnSpc>
              <a:buNone/>
            </a:pPr>
            <a:r>
              <a:rPr lang="en-US" sz="2400">
                <a:hlinkClick r:id="rId3"/>
              </a:rPr>
              <a:t>edx@cdc.gov</a:t>
            </a:r>
            <a:r>
              <a:rPr lang="en-US" sz="2400"/>
              <a:t> </a:t>
            </a:r>
            <a:endParaRPr lang="en-US" sz="2400">
              <a:cs typeface="Calibri" panose="020F0502020204030204" pitchFamily="34" charset="0"/>
            </a:endParaRPr>
          </a:p>
          <a:p>
            <a:pPr marL="0" indent="0">
              <a:lnSpc>
                <a:spcPct val="70512"/>
              </a:lnSpc>
              <a:buNone/>
            </a:pPr>
            <a:endParaRPr lang="en-US">
              <a:cs typeface="Calibri" panose="020F0502020204030204" pitchFamily="34" charset="0"/>
            </a:endParaRPr>
          </a:p>
        </p:txBody>
      </p:sp>
      <p:pic>
        <p:nvPicPr>
          <p:cNvPr id="4" name="Picture 3">
            <a:extLst>
              <a:ext uri="{FF2B5EF4-FFF2-40B4-BE49-F238E27FC236}">
                <a16:creationId xmlns:a16="http://schemas.microsoft.com/office/drawing/2014/main" id="{2FFE0154-FA6B-3133-0F18-5944D4ABCBCC}"/>
              </a:ex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3475936" y="2496139"/>
            <a:ext cx="2192128" cy="2326340"/>
          </a:xfrm>
          <a:prstGeom prst="rect">
            <a:avLst/>
          </a:prstGeom>
        </p:spPr>
      </p:pic>
      <p:sp>
        <p:nvSpPr>
          <p:cNvPr id="6" name="TextBox 7">
            <a:extLst>
              <a:ext uri="{FF2B5EF4-FFF2-40B4-BE49-F238E27FC236}">
                <a16:creationId xmlns:a16="http://schemas.microsoft.com/office/drawing/2014/main" id="{5A85F226-1DD1-2885-D4A2-17033D98B6F0}"/>
              </a:ext>
            </a:extLst>
          </p:cNvPr>
          <p:cNvSpPr txBox="1"/>
          <p:nvPr/>
        </p:nvSpPr>
        <p:spPr>
          <a:xfrm>
            <a:off x="8547870" y="4668064"/>
            <a:ext cx="360996" cy="300082"/>
          </a:xfrm>
          <a:prstGeom prst="rect">
            <a:avLst/>
          </a:prstGeom>
          <a:noFill/>
        </p:spPr>
        <p:txBody>
          <a:bodyPr wrap="none" lIns="91440" tIns="45720" rIns="91440" bIns="45720" rtlCol="0" anchor="t">
            <a:spAutoFit/>
          </a:bodyPr>
          <a:lstStyle>
            <a:defPPr>
              <a:defRPr lang="en-US"/>
            </a:defPPr>
            <a:lvl1pPr algn="l" rtl="0" eaLnBrk="0" fontAlgn="base" hangingPunct="0">
              <a:spcBef>
                <a:spcPct val="0"/>
              </a:spcBef>
              <a:spcAft>
                <a:spcPct val="0"/>
              </a:spcAft>
              <a:defRPr kern="1200">
                <a:solidFill>
                  <a:schemeClr val="tx1"/>
                </a:solidFill>
                <a:latin typeface="Myriad Web Pro" panose="020B0503030403020204" pitchFamily="34" charset="0"/>
                <a:ea typeface="+mn-ea"/>
                <a:cs typeface="+mn-cs"/>
              </a:defRPr>
            </a:lvl1pPr>
            <a:lvl2pPr marL="457200" algn="l" rtl="0" eaLnBrk="0" fontAlgn="base" hangingPunct="0">
              <a:spcBef>
                <a:spcPct val="0"/>
              </a:spcBef>
              <a:spcAft>
                <a:spcPct val="0"/>
              </a:spcAft>
              <a:defRPr kern="1200">
                <a:solidFill>
                  <a:schemeClr val="tx1"/>
                </a:solidFill>
                <a:latin typeface="Myriad Web Pro" panose="020B0503030403020204" pitchFamily="34" charset="0"/>
                <a:ea typeface="+mn-ea"/>
                <a:cs typeface="+mn-cs"/>
              </a:defRPr>
            </a:lvl2pPr>
            <a:lvl3pPr marL="914400" algn="l" rtl="0" eaLnBrk="0" fontAlgn="base" hangingPunct="0">
              <a:spcBef>
                <a:spcPct val="0"/>
              </a:spcBef>
              <a:spcAft>
                <a:spcPct val="0"/>
              </a:spcAft>
              <a:defRPr kern="1200">
                <a:solidFill>
                  <a:schemeClr val="tx1"/>
                </a:solidFill>
                <a:latin typeface="Myriad Web Pro" panose="020B0503030403020204" pitchFamily="34" charset="0"/>
                <a:ea typeface="+mn-ea"/>
                <a:cs typeface="+mn-cs"/>
              </a:defRPr>
            </a:lvl3pPr>
            <a:lvl4pPr marL="1371600" algn="l" rtl="0" eaLnBrk="0" fontAlgn="base" hangingPunct="0">
              <a:spcBef>
                <a:spcPct val="0"/>
              </a:spcBef>
              <a:spcAft>
                <a:spcPct val="0"/>
              </a:spcAft>
              <a:defRPr kern="1200">
                <a:solidFill>
                  <a:schemeClr val="tx1"/>
                </a:solidFill>
                <a:latin typeface="Myriad Web Pro" panose="020B0503030403020204" pitchFamily="34" charset="0"/>
                <a:ea typeface="+mn-ea"/>
                <a:cs typeface="+mn-cs"/>
              </a:defRPr>
            </a:lvl4pPr>
            <a:lvl5pPr marL="1828800" algn="l" rtl="0" eaLnBrk="0" fontAlgn="base" hangingPunct="0">
              <a:spcBef>
                <a:spcPct val="0"/>
              </a:spcBef>
              <a:spcAft>
                <a:spcPct val="0"/>
              </a:spcAft>
              <a:defRPr kern="1200">
                <a:solidFill>
                  <a:schemeClr val="tx1"/>
                </a:solidFill>
                <a:latin typeface="Myriad Web Pro" panose="020B0503030403020204" pitchFamily="34" charset="0"/>
                <a:ea typeface="+mn-ea"/>
                <a:cs typeface="+mn-cs"/>
              </a:defRPr>
            </a:lvl5pPr>
            <a:lvl6pPr marL="2286000" algn="l" defTabSz="914400" rtl="0" eaLnBrk="1" latinLnBrk="0" hangingPunct="1">
              <a:defRPr kern="1200">
                <a:solidFill>
                  <a:schemeClr val="tx1"/>
                </a:solidFill>
                <a:latin typeface="Myriad Web Pro" panose="020B0503030403020204" pitchFamily="34" charset="0"/>
                <a:ea typeface="+mn-ea"/>
                <a:cs typeface="+mn-cs"/>
              </a:defRPr>
            </a:lvl6pPr>
            <a:lvl7pPr marL="2743200" algn="l" defTabSz="914400" rtl="0" eaLnBrk="1" latinLnBrk="0" hangingPunct="1">
              <a:defRPr kern="1200">
                <a:solidFill>
                  <a:schemeClr val="tx1"/>
                </a:solidFill>
                <a:latin typeface="Myriad Web Pro" panose="020B0503030403020204" pitchFamily="34" charset="0"/>
                <a:ea typeface="+mn-ea"/>
                <a:cs typeface="+mn-cs"/>
              </a:defRPr>
            </a:lvl7pPr>
            <a:lvl8pPr marL="3200400" algn="l" defTabSz="914400" rtl="0" eaLnBrk="1" latinLnBrk="0" hangingPunct="1">
              <a:defRPr kern="1200">
                <a:solidFill>
                  <a:schemeClr val="tx1"/>
                </a:solidFill>
                <a:latin typeface="Myriad Web Pro" panose="020B0503030403020204" pitchFamily="34" charset="0"/>
                <a:ea typeface="+mn-ea"/>
                <a:cs typeface="+mn-cs"/>
              </a:defRPr>
            </a:lvl8pPr>
            <a:lvl9pPr marL="3657600" algn="l" defTabSz="914400" rtl="0" eaLnBrk="1" latinLnBrk="0" hangingPunct="1">
              <a:defRPr kern="1200">
                <a:solidFill>
                  <a:schemeClr val="tx1"/>
                </a:solidFill>
                <a:latin typeface="Myriad Web Pro" panose="020B0503030403020204" pitchFamily="34" charset="0"/>
                <a:ea typeface="+mn-ea"/>
                <a:cs typeface="+mn-cs"/>
              </a:defRPr>
            </a:lvl9pPr>
          </a:lstStyle>
          <a:p>
            <a:pPr defTabSz="685800"/>
            <a:r>
              <a:rPr lang="en-US" sz="1350">
                <a:solidFill>
                  <a:srgbClr val="000000"/>
                </a:solidFill>
                <a:latin typeface="Calibri" panose="020F0502020204030204" pitchFamily="34" charset="0"/>
                <a:cs typeface="Calibri"/>
              </a:rPr>
              <a:t>67</a:t>
            </a:r>
          </a:p>
        </p:txBody>
      </p:sp>
    </p:spTree>
    <p:extLst>
      <p:ext uri="{BB962C8B-B14F-4D97-AF65-F5344CB8AC3E}">
        <p14:creationId xmlns:p14="http://schemas.microsoft.com/office/powerpoint/2010/main" val="332982864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6FEC7F1A-FAFF-4281-83BE-139B250804F2}"/>
              </a:ext>
            </a:extLst>
          </p:cNvPr>
          <p:cNvSpPr>
            <a:spLocks noGrp="1"/>
          </p:cNvSpPr>
          <p:nvPr>
            <p:ph type="title"/>
          </p:nvPr>
        </p:nvSpPr>
        <p:spPr/>
        <p:txBody>
          <a:bodyPr lIns="91440" tIns="45720" rIns="91440" bIns="45720" anchor="b" anchorCtr="0"/>
          <a:lstStyle/>
          <a:p>
            <a:pPr>
              <a:lnSpc>
                <a:spcPct val="164835"/>
              </a:lnSpc>
            </a:pPr>
            <a:r>
              <a:rPr lang="en-US"/>
              <a:t>Q &amp; A</a:t>
            </a:r>
          </a:p>
        </p:txBody>
      </p:sp>
      <p:pic>
        <p:nvPicPr>
          <p:cNvPr id="3" name="Picture 2" descr="Image indicating a question can be asked. " title="Question and Answer Slide">
            <a:extLst>
              <a:ext uri="{FF2B5EF4-FFF2-40B4-BE49-F238E27FC236}">
                <a16:creationId xmlns:a16="http://schemas.microsoft.com/office/drawing/2014/main" id="{351F9F34-2344-5E65-DB2F-A4245BB750A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15863" y="1113102"/>
            <a:ext cx="5373296" cy="3670285"/>
          </a:xfrm>
          <a:prstGeom prst="rect">
            <a:avLst/>
          </a:prstGeom>
        </p:spPr>
      </p:pic>
    </p:spTree>
    <p:extLst>
      <p:ext uri="{BB962C8B-B14F-4D97-AF65-F5344CB8AC3E}">
        <p14:creationId xmlns:p14="http://schemas.microsoft.com/office/powerpoint/2010/main" val="282656535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BF19723B-A885-1579-677D-1399679DA948}"/>
              </a:ext>
            </a:extLst>
          </p:cNvPr>
          <p:cNvSpPr>
            <a:spLocks noGrp="1"/>
          </p:cNvSpPr>
          <p:nvPr>
            <p:ph type="title"/>
          </p:nvPr>
        </p:nvSpPr>
        <p:spPr>
          <a:xfrm>
            <a:off x="358157" y="267918"/>
            <a:ext cx="8286750" cy="993775"/>
          </a:xfrm>
        </p:spPr>
        <p:txBody>
          <a:bodyPr/>
          <a:lstStyle/>
          <a:p>
            <a:pPr algn="ctr"/>
            <a:r>
              <a:rPr lang="en-US">
                <a:solidFill>
                  <a:srgbClr val="000000"/>
                </a:solidFill>
              </a:rPr>
              <a:t>Thank you!</a:t>
            </a:r>
            <a:br>
              <a:rPr lang="en-US">
                <a:solidFill>
                  <a:srgbClr val="000000"/>
                </a:solidFill>
              </a:rPr>
            </a:br>
            <a:r>
              <a:rPr lang="en-US">
                <a:solidFill>
                  <a:srgbClr val="000000"/>
                </a:solidFill>
              </a:rPr>
              <a:t>Next NNDSS eSHARE: June 18, 2024</a:t>
            </a:r>
          </a:p>
        </p:txBody>
      </p:sp>
      <p:pic>
        <p:nvPicPr>
          <p:cNvPr id="2" name="Graphic 1" descr="Open book with solid fill">
            <a:extLst>
              <a:ext uri="{FF2B5EF4-FFF2-40B4-BE49-F238E27FC236}">
                <a16:creationId xmlns:a16="http://schemas.microsoft.com/office/drawing/2014/main" id="{881E4A7F-C4A9-FE9F-A805-36A3547B8BD5}"/>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753247" y="1386058"/>
            <a:ext cx="606509" cy="606509"/>
          </a:xfrm>
          <a:prstGeom prst="rect">
            <a:avLst/>
          </a:prstGeom>
        </p:spPr>
      </p:pic>
      <p:sp>
        <p:nvSpPr>
          <p:cNvPr id="4" name="Content Placeholder 2">
            <a:extLst>
              <a:ext uri="{FF2B5EF4-FFF2-40B4-BE49-F238E27FC236}">
                <a16:creationId xmlns:a16="http://schemas.microsoft.com/office/drawing/2014/main" id="{6433921B-FEC5-62C9-F00A-C263124DB3C7}"/>
              </a:ext>
            </a:extLst>
          </p:cNvPr>
          <p:cNvSpPr txBox="1">
            <a:spLocks/>
          </p:cNvSpPr>
          <p:nvPr/>
        </p:nvSpPr>
        <p:spPr bwMode="auto">
          <a:xfrm>
            <a:off x="34999" y="2029117"/>
            <a:ext cx="2109629" cy="5412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lgn="l" defTabSz="342900" rtl="0" eaLnBrk="1" fontAlgn="base" hangingPunct="1">
              <a:spcBef>
                <a:spcPct val="20000"/>
              </a:spcBef>
              <a:spcAft>
                <a:spcPct val="0"/>
              </a:spcAft>
              <a:buFont typeface="Arial" panose="020B0604020202020204" pitchFamily="34" charset="0"/>
              <a:defRPr sz="1500" kern="1200">
                <a:solidFill>
                  <a:schemeClr val="tx1"/>
                </a:solidFill>
                <a:latin typeface="Avenir Next LT Pro" panose="020B0504020202020204" pitchFamily="34" charset="77"/>
                <a:ea typeface="Helvetica Neue" panose="02000503000000020004" pitchFamily="2" charset="0"/>
                <a:cs typeface="Helvetica Neue" panose="02000503000000020004" pitchFamily="2" charset="0"/>
              </a:defRPr>
            </a:lvl1pPr>
            <a:lvl2pPr marL="557213" indent="-214313" algn="l" defTabSz="342900" rtl="0" eaLnBrk="1" fontAlgn="base" hangingPunct="1">
              <a:spcBef>
                <a:spcPct val="20000"/>
              </a:spcBef>
              <a:spcAft>
                <a:spcPct val="0"/>
              </a:spcAft>
              <a:buClr>
                <a:schemeClr val="tx1"/>
              </a:buClr>
              <a:buFont typeface="Arial" panose="020B0604020202020204" pitchFamily="34" charset="0"/>
              <a:buChar char="•"/>
              <a:defRPr sz="1500" kern="1200">
                <a:solidFill>
                  <a:schemeClr val="tx1"/>
                </a:solidFill>
                <a:latin typeface="Avenir Next LT Pro" panose="020B0504020202020204" pitchFamily="34" charset="77"/>
                <a:ea typeface="Helvetica Neue" panose="02000503000000020004" pitchFamily="2" charset="0"/>
                <a:cs typeface="Helvetica Neue" panose="02000503000000020004" pitchFamily="2" charset="0"/>
              </a:defRPr>
            </a:lvl2pPr>
            <a:lvl3pPr marL="857250" indent="-171450" algn="l" defTabSz="342900" rtl="0" eaLnBrk="1" fontAlgn="base" hangingPunct="1">
              <a:spcBef>
                <a:spcPct val="20000"/>
              </a:spcBef>
              <a:spcAft>
                <a:spcPct val="0"/>
              </a:spcAft>
              <a:buClr>
                <a:schemeClr val="tx1"/>
              </a:buClr>
              <a:buFont typeface="Arial" panose="020B0604020202020204" pitchFamily="34" charset="0"/>
              <a:buChar char="•"/>
              <a:defRPr sz="1500" kern="1200">
                <a:solidFill>
                  <a:schemeClr val="tx1"/>
                </a:solidFill>
                <a:latin typeface="Avenir Next LT Pro" panose="020B0504020202020204" pitchFamily="34" charset="77"/>
                <a:ea typeface="Helvetica Neue" panose="02000503000000020004" pitchFamily="2" charset="0"/>
                <a:cs typeface="Helvetica Neue" panose="02000503000000020004" pitchFamily="2" charset="0"/>
              </a:defRPr>
            </a:lvl3pPr>
            <a:lvl4pPr marL="1200150" indent="-171450" algn="l" defTabSz="342900" rtl="0" eaLnBrk="1" fontAlgn="base" hangingPunct="1">
              <a:spcBef>
                <a:spcPct val="20000"/>
              </a:spcBef>
              <a:spcAft>
                <a:spcPct val="0"/>
              </a:spcAft>
              <a:buClr>
                <a:schemeClr val="tx1"/>
              </a:buClr>
              <a:buFont typeface="Arial" panose="020B0604020202020204" pitchFamily="34" charset="0"/>
              <a:buChar char="–"/>
              <a:defRPr sz="1500" kern="1200">
                <a:solidFill>
                  <a:schemeClr val="tx1"/>
                </a:solidFill>
                <a:latin typeface="AvenirNext LT Pro Regular" panose="020B0504020202020204" pitchFamily="34" charset="77"/>
                <a:ea typeface="Helvetica Neue" panose="02000503000000020004" pitchFamily="2" charset="0"/>
                <a:cs typeface="Helvetica Neue" panose="02000503000000020004" pitchFamily="2" charset="0"/>
              </a:defRPr>
            </a:lvl4pPr>
            <a:lvl5pPr marL="1543050" indent="-171450" algn="l" defTabSz="342900" rtl="0" eaLnBrk="1" fontAlgn="base" hangingPunct="1">
              <a:spcBef>
                <a:spcPct val="20000"/>
              </a:spcBef>
              <a:spcAft>
                <a:spcPct val="0"/>
              </a:spcAft>
              <a:buClr>
                <a:schemeClr val="tx1"/>
              </a:buClr>
              <a:buFont typeface="Arial" panose="020B0604020202020204" pitchFamily="34" charset="0"/>
              <a:buChar char="»"/>
              <a:defRPr sz="1500" kern="1200">
                <a:solidFill>
                  <a:schemeClr val="tx1"/>
                </a:solidFill>
                <a:latin typeface="AvenirNext LT Pro Regular" panose="020B0504020202020204" pitchFamily="34" charset="77"/>
                <a:ea typeface="Helvetica Neue" panose="02000503000000020004" pitchFamily="2" charset="0"/>
                <a:cs typeface="Helvetica Neue" panose="02000503000000020004" pitchFamily="2" charset="0"/>
              </a:defRPr>
            </a:lvl5pPr>
            <a:lvl6pPr marL="1885950" indent="-171450" algn="l" defTabSz="342900" rtl="0" eaLnBrk="1" latinLnBrk="0" hangingPunct="1">
              <a:spcBef>
                <a:spcPct val="20000"/>
              </a:spcBef>
              <a:buFont typeface="Arial"/>
              <a:buChar char="•"/>
              <a:defRPr sz="1500" kern="1200">
                <a:solidFill>
                  <a:schemeClr val="tx1"/>
                </a:solidFill>
                <a:latin typeface="+mn-lt"/>
                <a:ea typeface="+mn-ea"/>
                <a:cs typeface="+mn-cs"/>
              </a:defRPr>
            </a:lvl6pPr>
            <a:lvl7pPr marL="2228850" indent="-171450" algn="l" defTabSz="342900" rtl="0" eaLnBrk="1" latinLnBrk="0" hangingPunct="1">
              <a:spcBef>
                <a:spcPct val="20000"/>
              </a:spcBef>
              <a:buFont typeface="Arial"/>
              <a:buChar char="•"/>
              <a:defRPr sz="1500" kern="1200">
                <a:solidFill>
                  <a:schemeClr val="tx1"/>
                </a:solidFill>
                <a:latin typeface="+mn-lt"/>
                <a:ea typeface="+mn-ea"/>
                <a:cs typeface="+mn-cs"/>
              </a:defRPr>
            </a:lvl7pPr>
            <a:lvl8pPr marL="2571750" indent="-171450" algn="l" defTabSz="342900" rtl="0" eaLnBrk="1" latinLnBrk="0" hangingPunct="1">
              <a:spcBef>
                <a:spcPct val="20000"/>
              </a:spcBef>
              <a:buFont typeface="Arial"/>
              <a:buChar char="•"/>
              <a:defRPr sz="1500" kern="1200">
                <a:solidFill>
                  <a:schemeClr val="tx1"/>
                </a:solidFill>
                <a:latin typeface="+mn-lt"/>
                <a:ea typeface="+mn-ea"/>
                <a:cs typeface="+mn-cs"/>
              </a:defRPr>
            </a:lvl8pPr>
            <a:lvl9pPr marL="2914650" indent="-171450" algn="l" defTabSz="342900" rtl="0" eaLnBrk="1" latinLnBrk="0" hangingPunct="1">
              <a:spcBef>
                <a:spcPct val="20000"/>
              </a:spcBef>
              <a:buFont typeface="Arial"/>
              <a:buChar char="•"/>
              <a:defRPr sz="1500" kern="1200">
                <a:solidFill>
                  <a:schemeClr val="tx1"/>
                </a:solidFill>
                <a:latin typeface="+mn-lt"/>
                <a:ea typeface="+mn-ea"/>
                <a:cs typeface="+mn-cs"/>
              </a:defRPr>
            </a:lvl9pPr>
          </a:lstStyle>
          <a:p>
            <a:pPr algn="ctr" defTabSz="342866">
              <a:defRPr/>
            </a:pPr>
            <a:r>
              <a:rPr lang="en-US" altLang="en-US" sz="1300">
                <a:solidFill>
                  <a:srgbClr val="28434E"/>
                </a:solidFill>
                <a:latin typeface="AvenirNext LT Pro Regular" panose="020B0504020202020204" pitchFamily="34" charset="77"/>
              </a:rPr>
              <a:t>Subscribe to </a:t>
            </a:r>
            <a:br>
              <a:rPr lang="en-US" altLang="en-US" sz="1300">
                <a:solidFill>
                  <a:srgbClr val="28434E"/>
                </a:solidFill>
                <a:latin typeface="AvenirNext LT Pro Regular" panose="020B0504020202020204" pitchFamily="34" charset="77"/>
              </a:rPr>
            </a:br>
            <a:r>
              <a:rPr lang="en-US" altLang="en-US" sz="1300" i="1">
                <a:solidFill>
                  <a:srgbClr val="28434E"/>
                </a:solidFill>
                <a:latin typeface="AvenirNext LT Pro Regular" panose="020B0504020202020204" pitchFamily="34" charset="77"/>
                <a:hlinkClick r:id="rId4"/>
              </a:rPr>
              <a:t>Case Surveillance News</a:t>
            </a:r>
            <a:endParaRPr lang="en-US" altLang="en-US" sz="1300">
              <a:solidFill>
                <a:srgbClr val="28434E"/>
              </a:solidFill>
              <a:latin typeface="AvenirNext LT Pro Regular" panose="020B0504020202020204" pitchFamily="34" charset="77"/>
            </a:endParaRPr>
          </a:p>
        </p:txBody>
      </p:sp>
      <p:pic>
        <p:nvPicPr>
          <p:cNvPr id="5" name="Graphic 4" descr="Blueprint with solid fill">
            <a:extLst>
              <a:ext uri="{FF2B5EF4-FFF2-40B4-BE49-F238E27FC236}">
                <a16:creationId xmlns:a16="http://schemas.microsoft.com/office/drawing/2014/main" id="{C4A23541-8C0E-1AA3-3A74-99C3CBCF4B42}"/>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3001783" y="1386058"/>
            <a:ext cx="606509" cy="606509"/>
          </a:xfrm>
          <a:prstGeom prst="rect">
            <a:avLst/>
          </a:prstGeom>
        </p:spPr>
      </p:pic>
      <p:sp>
        <p:nvSpPr>
          <p:cNvPr id="6" name="Content Placeholder 2">
            <a:extLst>
              <a:ext uri="{FF2B5EF4-FFF2-40B4-BE49-F238E27FC236}">
                <a16:creationId xmlns:a16="http://schemas.microsoft.com/office/drawing/2014/main" id="{5CCC9DB8-AC35-1A02-7D65-F00BB3F810C3}"/>
              </a:ext>
            </a:extLst>
          </p:cNvPr>
          <p:cNvSpPr txBox="1">
            <a:spLocks/>
          </p:cNvSpPr>
          <p:nvPr/>
        </p:nvSpPr>
        <p:spPr bwMode="auto">
          <a:xfrm>
            <a:off x="2296548" y="2029117"/>
            <a:ext cx="2109630" cy="5412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lgn="l" defTabSz="342900" rtl="0" eaLnBrk="1" fontAlgn="base" hangingPunct="1">
              <a:spcBef>
                <a:spcPct val="20000"/>
              </a:spcBef>
              <a:spcAft>
                <a:spcPct val="0"/>
              </a:spcAft>
              <a:buFont typeface="Arial" panose="020B0604020202020204" pitchFamily="34" charset="0"/>
              <a:defRPr sz="1500" kern="1200">
                <a:solidFill>
                  <a:schemeClr val="tx1"/>
                </a:solidFill>
                <a:latin typeface="Avenir Next LT Pro" panose="020B0504020202020204" pitchFamily="34" charset="77"/>
                <a:ea typeface="Helvetica Neue" panose="02000503000000020004" pitchFamily="2" charset="0"/>
                <a:cs typeface="Helvetica Neue" panose="02000503000000020004" pitchFamily="2" charset="0"/>
              </a:defRPr>
            </a:lvl1pPr>
            <a:lvl2pPr marL="557213" indent="-214313" algn="l" defTabSz="342900" rtl="0" eaLnBrk="1" fontAlgn="base" hangingPunct="1">
              <a:spcBef>
                <a:spcPct val="20000"/>
              </a:spcBef>
              <a:spcAft>
                <a:spcPct val="0"/>
              </a:spcAft>
              <a:buClr>
                <a:schemeClr val="tx1"/>
              </a:buClr>
              <a:buFont typeface="Arial" panose="020B0604020202020204" pitchFamily="34" charset="0"/>
              <a:buChar char="•"/>
              <a:defRPr sz="1500" kern="1200">
                <a:solidFill>
                  <a:schemeClr val="tx1"/>
                </a:solidFill>
                <a:latin typeface="Avenir Next LT Pro" panose="020B0504020202020204" pitchFamily="34" charset="77"/>
                <a:ea typeface="Helvetica Neue" panose="02000503000000020004" pitchFamily="2" charset="0"/>
                <a:cs typeface="Helvetica Neue" panose="02000503000000020004" pitchFamily="2" charset="0"/>
              </a:defRPr>
            </a:lvl2pPr>
            <a:lvl3pPr marL="857250" indent="-171450" algn="l" defTabSz="342900" rtl="0" eaLnBrk="1" fontAlgn="base" hangingPunct="1">
              <a:spcBef>
                <a:spcPct val="20000"/>
              </a:spcBef>
              <a:spcAft>
                <a:spcPct val="0"/>
              </a:spcAft>
              <a:buClr>
                <a:schemeClr val="tx1"/>
              </a:buClr>
              <a:buFont typeface="Arial" panose="020B0604020202020204" pitchFamily="34" charset="0"/>
              <a:buChar char="•"/>
              <a:defRPr sz="1500" kern="1200">
                <a:solidFill>
                  <a:schemeClr val="tx1"/>
                </a:solidFill>
                <a:latin typeface="Avenir Next LT Pro" panose="020B0504020202020204" pitchFamily="34" charset="77"/>
                <a:ea typeface="Helvetica Neue" panose="02000503000000020004" pitchFamily="2" charset="0"/>
                <a:cs typeface="Helvetica Neue" panose="02000503000000020004" pitchFamily="2" charset="0"/>
              </a:defRPr>
            </a:lvl3pPr>
            <a:lvl4pPr marL="1200150" indent="-171450" algn="l" defTabSz="342900" rtl="0" eaLnBrk="1" fontAlgn="base" hangingPunct="1">
              <a:spcBef>
                <a:spcPct val="20000"/>
              </a:spcBef>
              <a:spcAft>
                <a:spcPct val="0"/>
              </a:spcAft>
              <a:buClr>
                <a:schemeClr val="tx1"/>
              </a:buClr>
              <a:buFont typeface="Arial" panose="020B0604020202020204" pitchFamily="34" charset="0"/>
              <a:buChar char="–"/>
              <a:defRPr sz="1500" kern="1200">
                <a:solidFill>
                  <a:schemeClr val="tx1"/>
                </a:solidFill>
                <a:latin typeface="AvenirNext LT Pro Regular" panose="020B0504020202020204" pitchFamily="34" charset="77"/>
                <a:ea typeface="Helvetica Neue" panose="02000503000000020004" pitchFamily="2" charset="0"/>
                <a:cs typeface="Helvetica Neue" panose="02000503000000020004" pitchFamily="2" charset="0"/>
              </a:defRPr>
            </a:lvl4pPr>
            <a:lvl5pPr marL="1543050" indent="-171450" algn="l" defTabSz="342900" rtl="0" eaLnBrk="1" fontAlgn="base" hangingPunct="1">
              <a:spcBef>
                <a:spcPct val="20000"/>
              </a:spcBef>
              <a:spcAft>
                <a:spcPct val="0"/>
              </a:spcAft>
              <a:buClr>
                <a:schemeClr val="tx1"/>
              </a:buClr>
              <a:buFont typeface="Arial" panose="020B0604020202020204" pitchFamily="34" charset="0"/>
              <a:buChar char="»"/>
              <a:defRPr sz="1500" kern="1200">
                <a:solidFill>
                  <a:schemeClr val="tx1"/>
                </a:solidFill>
                <a:latin typeface="AvenirNext LT Pro Regular" panose="020B0504020202020204" pitchFamily="34" charset="77"/>
                <a:ea typeface="Helvetica Neue" panose="02000503000000020004" pitchFamily="2" charset="0"/>
                <a:cs typeface="Helvetica Neue" panose="02000503000000020004" pitchFamily="2" charset="0"/>
              </a:defRPr>
            </a:lvl5pPr>
            <a:lvl6pPr marL="1885950" indent="-171450" algn="l" defTabSz="342900" rtl="0" eaLnBrk="1" latinLnBrk="0" hangingPunct="1">
              <a:spcBef>
                <a:spcPct val="20000"/>
              </a:spcBef>
              <a:buFont typeface="Arial"/>
              <a:buChar char="•"/>
              <a:defRPr sz="1500" kern="1200">
                <a:solidFill>
                  <a:schemeClr val="tx1"/>
                </a:solidFill>
                <a:latin typeface="+mn-lt"/>
                <a:ea typeface="+mn-ea"/>
                <a:cs typeface="+mn-cs"/>
              </a:defRPr>
            </a:lvl6pPr>
            <a:lvl7pPr marL="2228850" indent="-171450" algn="l" defTabSz="342900" rtl="0" eaLnBrk="1" latinLnBrk="0" hangingPunct="1">
              <a:spcBef>
                <a:spcPct val="20000"/>
              </a:spcBef>
              <a:buFont typeface="Arial"/>
              <a:buChar char="•"/>
              <a:defRPr sz="1500" kern="1200">
                <a:solidFill>
                  <a:schemeClr val="tx1"/>
                </a:solidFill>
                <a:latin typeface="+mn-lt"/>
                <a:ea typeface="+mn-ea"/>
                <a:cs typeface="+mn-cs"/>
              </a:defRPr>
            </a:lvl7pPr>
            <a:lvl8pPr marL="2571750" indent="-171450" algn="l" defTabSz="342900" rtl="0" eaLnBrk="1" latinLnBrk="0" hangingPunct="1">
              <a:spcBef>
                <a:spcPct val="20000"/>
              </a:spcBef>
              <a:buFont typeface="Arial"/>
              <a:buChar char="•"/>
              <a:defRPr sz="1500" kern="1200">
                <a:solidFill>
                  <a:schemeClr val="tx1"/>
                </a:solidFill>
                <a:latin typeface="+mn-lt"/>
                <a:ea typeface="+mn-ea"/>
                <a:cs typeface="+mn-cs"/>
              </a:defRPr>
            </a:lvl8pPr>
            <a:lvl9pPr marL="2914650" indent="-171450" algn="l" defTabSz="342900" rtl="0" eaLnBrk="1" latinLnBrk="0" hangingPunct="1">
              <a:spcBef>
                <a:spcPct val="20000"/>
              </a:spcBef>
              <a:buFont typeface="Arial"/>
              <a:buChar char="•"/>
              <a:defRPr sz="1500" kern="1200">
                <a:solidFill>
                  <a:schemeClr val="tx1"/>
                </a:solidFill>
                <a:latin typeface="+mn-lt"/>
                <a:ea typeface="+mn-ea"/>
                <a:cs typeface="+mn-cs"/>
              </a:defRPr>
            </a:lvl9pPr>
          </a:lstStyle>
          <a:p>
            <a:pPr algn="ctr" defTabSz="342866">
              <a:defRPr/>
            </a:pPr>
            <a:r>
              <a:rPr lang="en-US" altLang="en-US" sz="1300">
                <a:solidFill>
                  <a:srgbClr val="28434E"/>
                </a:solidFill>
                <a:latin typeface="AvenirNext LT Pro Regular" panose="020B0504020202020204" pitchFamily="34" charset="77"/>
              </a:rPr>
              <a:t>Access NNDSS’ </a:t>
            </a:r>
            <a:r>
              <a:rPr lang="en-US" altLang="en-US" sz="1300">
                <a:solidFill>
                  <a:srgbClr val="28434E"/>
                </a:solidFill>
                <a:latin typeface="AvenirNext LT Pro Regular" panose="020B0504020202020204" pitchFamily="34" charset="77"/>
                <a:hlinkClick r:id="rId4"/>
              </a:rPr>
              <a:t>Technical Resource Center</a:t>
            </a:r>
            <a:endParaRPr lang="en-US" altLang="en-US" sz="1300">
              <a:solidFill>
                <a:srgbClr val="28434E"/>
              </a:solidFill>
              <a:latin typeface="AvenirNext LT Pro Regular" panose="020B0504020202020204" pitchFamily="34" charset="77"/>
            </a:endParaRPr>
          </a:p>
        </p:txBody>
      </p:sp>
      <p:pic>
        <p:nvPicPr>
          <p:cNvPr id="7" name="Graphic 6" descr="Cloud Computing with solid fill">
            <a:extLst>
              <a:ext uri="{FF2B5EF4-FFF2-40B4-BE49-F238E27FC236}">
                <a16:creationId xmlns:a16="http://schemas.microsoft.com/office/drawing/2014/main" id="{FD2799B3-17BC-37C7-C6A1-90ECAB30D324}"/>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5329967" y="1386058"/>
            <a:ext cx="606509" cy="606509"/>
          </a:xfrm>
          <a:prstGeom prst="rect">
            <a:avLst/>
          </a:prstGeom>
        </p:spPr>
      </p:pic>
      <p:sp>
        <p:nvSpPr>
          <p:cNvPr id="8" name="Content Placeholder 2">
            <a:extLst>
              <a:ext uri="{FF2B5EF4-FFF2-40B4-BE49-F238E27FC236}">
                <a16:creationId xmlns:a16="http://schemas.microsoft.com/office/drawing/2014/main" id="{5C02BC00-ADE7-33D7-A957-86E2A071BEAD}"/>
              </a:ext>
            </a:extLst>
          </p:cNvPr>
          <p:cNvSpPr txBox="1">
            <a:spLocks/>
          </p:cNvSpPr>
          <p:nvPr/>
        </p:nvSpPr>
        <p:spPr bwMode="auto">
          <a:xfrm>
            <a:off x="4501532" y="2029117"/>
            <a:ext cx="2109629" cy="5412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lgn="l" defTabSz="342900" rtl="0" eaLnBrk="1" fontAlgn="base" hangingPunct="1">
              <a:spcBef>
                <a:spcPct val="20000"/>
              </a:spcBef>
              <a:spcAft>
                <a:spcPct val="0"/>
              </a:spcAft>
              <a:buFont typeface="Arial" panose="020B0604020202020204" pitchFamily="34" charset="0"/>
              <a:defRPr sz="1500" kern="1200">
                <a:solidFill>
                  <a:schemeClr val="tx1"/>
                </a:solidFill>
                <a:latin typeface="Avenir Next LT Pro" panose="020B0504020202020204" pitchFamily="34" charset="77"/>
                <a:ea typeface="Helvetica Neue" panose="02000503000000020004" pitchFamily="2" charset="0"/>
                <a:cs typeface="Helvetica Neue" panose="02000503000000020004" pitchFamily="2" charset="0"/>
              </a:defRPr>
            </a:lvl1pPr>
            <a:lvl2pPr marL="557213" indent="-214313" algn="l" defTabSz="342900" rtl="0" eaLnBrk="1" fontAlgn="base" hangingPunct="1">
              <a:spcBef>
                <a:spcPct val="20000"/>
              </a:spcBef>
              <a:spcAft>
                <a:spcPct val="0"/>
              </a:spcAft>
              <a:buClr>
                <a:schemeClr val="tx1"/>
              </a:buClr>
              <a:buFont typeface="Arial" panose="020B0604020202020204" pitchFamily="34" charset="0"/>
              <a:buChar char="•"/>
              <a:defRPr sz="1500" kern="1200">
                <a:solidFill>
                  <a:schemeClr val="tx1"/>
                </a:solidFill>
                <a:latin typeface="Avenir Next LT Pro" panose="020B0504020202020204" pitchFamily="34" charset="77"/>
                <a:ea typeface="Helvetica Neue" panose="02000503000000020004" pitchFamily="2" charset="0"/>
                <a:cs typeface="Helvetica Neue" panose="02000503000000020004" pitchFamily="2" charset="0"/>
              </a:defRPr>
            </a:lvl2pPr>
            <a:lvl3pPr marL="857250" indent="-171450" algn="l" defTabSz="342900" rtl="0" eaLnBrk="1" fontAlgn="base" hangingPunct="1">
              <a:spcBef>
                <a:spcPct val="20000"/>
              </a:spcBef>
              <a:spcAft>
                <a:spcPct val="0"/>
              </a:spcAft>
              <a:buClr>
                <a:schemeClr val="tx1"/>
              </a:buClr>
              <a:buFont typeface="Arial" panose="020B0604020202020204" pitchFamily="34" charset="0"/>
              <a:buChar char="•"/>
              <a:defRPr sz="1500" kern="1200">
                <a:solidFill>
                  <a:schemeClr val="tx1"/>
                </a:solidFill>
                <a:latin typeface="Avenir Next LT Pro" panose="020B0504020202020204" pitchFamily="34" charset="77"/>
                <a:ea typeface="Helvetica Neue" panose="02000503000000020004" pitchFamily="2" charset="0"/>
                <a:cs typeface="Helvetica Neue" panose="02000503000000020004" pitchFamily="2" charset="0"/>
              </a:defRPr>
            </a:lvl3pPr>
            <a:lvl4pPr marL="1200150" indent="-171450" algn="l" defTabSz="342900" rtl="0" eaLnBrk="1" fontAlgn="base" hangingPunct="1">
              <a:spcBef>
                <a:spcPct val="20000"/>
              </a:spcBef>
              <a:spcAft>
                <a:spcPct val="0"/>
              </a:spcAft>
              <a:buClr>
                <a:schemeClr val="tx1"/>
              </a:buClr>
              <a:buFont typeface="Arial" panose="020B0604020202020204" pitchFamily="34" charset="0"/>
              <a:buChar char="–"/>
              <a:defRPr sz="1500" kern="1200">
                <a:solidFill>
                  <a:schemeClr val="tx1"/>
                </a:solidFill>
                <a:latin typeface="AvenirNext LT Pro Regular" panose="020B0504020202020204" pitchFamily="34" charset="77"/>
                <a:ea typeface="Helvetica Neue" panose="02000503000000020004" pitchFamily="2" charset="0"/>
                <a:cs typeface="Helvetica Neue" panose="02000503000000020004" pitchFamily="2" charset="0"/>
              </a:defRPr>
            </a:lvl4pPr>
            <a:lvl5pPr marL="1543050" indent="-171450" algn="l" defTabSz="342900" rtl="0" eaLnBrk="1" fontAlgn="base" hangingPunct="1">
              <a:spcBef>
                <a:spcPct val="20000"/>
              </a:spcBef>
              <a:spcAft>
                <a:spcPct val="0"/>
              </a:spcAft>
              <a:buClr>
                <a:schemeClr val="tx1"/>
              </a:buClr>
              <a:buFont typeface="Arial" panose="020B0604020202020204" pitchFamily="34" charset="0"/>
              <a:buChar char="»"/>
              <a:defRPr sz="1500" kern="1200">
                <a:solidFill>
                  <a:schemeClr val="tx1"/>
                </a:solidFill>
                <a:latin typeface="AvenirNext LT Pro Regular" panose="020B0504020202020204" pitchFamily="34" charset="77"/>
                <a:ea typeface="Helvetica Neue" panose="02000503000000020004" pitchFamily="2" charset="0"/>
                <a:cs typeface="Helvetica Neue" panose="02000503000000020004" pitchFamily="2" charset="0"/>
              </a:defRPr>
            </a:lvl5pPr>
            <a:lvl6pPr marL="1885950" indent="-171450" algn="l" defTabSz="342900" rtl="0" eaLnBrk="1" latinLnBrk="0" hangingPunct="1">
              <a:spcBef>
                <a:spcPct val="20000"/>
              </a:spcBef>
              <a:buFont typeface="Arial"/>
              <a:buChar char="•"/>
              <a:defRPr sz="1500" kern="1200">
                <a:solidFill>
                  <a:schemeClr val="tx1"/>
                </a:solidFill>
                <a:latin typeface="+mn-lt"/>
                <a:ea typeface="+mn-ea"/>
                <a:cs typeface="+mn-cs"/>
              </a:defRPr>
            </a:lvl6pPr>
            <a:lvl7pPr marL="2228850" indent="-171450" algn="l" defTabSz="342900" rtl="0" eaLnBrk="1" latinLnBrk="0" hangingPunct="1">
              <a:spcBef>
                <a:spcPct val="20000"/>
              </a:spcBef>
              <a:buFont typeface="Arial"/>
              <a:buChar char="•"/>
              <a:defRPr sz="1500" kern="1200">
                <a:solidFill>
                  <a:schemeClr val="tx1"/>
                </a:solidFill>
                <a:latin typeface="+mn-lt"/>
                <a:ea typeface="+mn-ea"/>
                <a:cs typeface="+mn-cs"/>
              </a:defRPr>
            </a:lvl7pPr>
            <a:lvl8pPr marL="2571750" indent="-171450" algn="l" defTabSz="342900" rtl="0" eaLnBrk="1" latinLnBrk="0" hangingPunct="1">
              <a:spcBef>
                <a:spcPct val="20000"/>
              </a:spcBef>
              <a:buFont typeface="Arial"/>
              <a:buChar char="•"/>
              <a:defRPr sz="1500" kern="1200">
                <a:solidFill>
                  <a:schemeClr val="tx1"/>
                </a:solidFill>
                <a:latin typeface="+mn-lt"/>
                <a:ea typeface="+mn-ea"/>
                <a:cs typeface="+mn-cs"/>
              </a:defRPr>
            </a:lvl8pPr>
            <a:lvl9pPr marL="2914650" indent="-171450" algn="l" defTabSz="342900" rtl="0" eaLnBrk="1" latinLnBrk="0" hangingPunct="1">
              <a:spcBef>
                <a:spcPct val="20000"/>
              </a:spcBef>
              <a:buFont typeface="Arial"/>
              <a:buChar char="•"/>
              <a:defRPr sz="1500" kern="1200">
                <a:solidFill>
                  <a:schemeClr val="tx1"/>
                </a:solidFill>
                <a:latin typeface="+mn-lt"/>
                <a:ea typeface="+mn-ea"/>
                <a:cs typeface="+mn-cs"/>
              </a:defRPr>
            </a:lvl9pPr>
          </a:lstStyle>
          <a:p>
            <a:pPr algn="ctr" defTabSz="342866">
              <a:defRPr/>
            </a:pPr>
            <a:r>
              <a:rPr lang="en-US" altLang="en-US" sz="1300">
                <a:solidFill>
                  <a:srgbClr val="28434E"/>
                </a:solidFill>
                <a:latin typeface="AvenirNext LT Pro Regular" panose="020B0504020202020204" pitchFamily="34" charset="77"/>
              </a:rPr>
              <a:t>Email </a:t>
            </a:r>
            <a:r>
              <a:rPr lang="en-US" altLang="en-US" sz="1300">
                <a:solidFill>
                  <a:srgbClr val="28434E"/>
                </a:solidFill>
                <a:latin typeface="AvenirNext LT Pro Regular" panose="020B0504020202020204" pitchFamily="34" charset="77"/>
                <a:hlinkClick r:id="rId9"/>
              </a:rPr>
              <a:t>edx@cdc.gov</a:t>
            </a:r>
            <a:r>
              <a:rPr lang="en-US" altLang="en-US" sz="1300">
                <a:solidFill>
                  <a:srgbClr val="28434E"/>
                </a:solidFill>
                <a:latin typeface="AvenirNext LT Pro Regular" panose="020B0504020202020204" pitchFamily="34" charset="77"/>
              </a:rPr>
              <a:t> for technical help</a:t>
            </a:r>
          </a:p>
        </p:txBody>
      </p:sp>
      <p:pic>
        <p:nvPicPr>
          <p:cNvPr id="9" name="Graphic 8" descr="Blockchain with solid fill">
            <a:extLst>
              <a:ext uri="{FF2B5EF4-FFF2-40B4-BE49-F238E27FC236}">
                <a16:creationId xmlns:a16="http://schemas.microsoft.com/office/drawing/2014/main" id="{A10485F7-7B95-F718-B770-CF67F1905A5A}"/>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7466772" y="1386058"/>
            <a:ext cx="606509" cy="606509"/>
          </a:xfrm>
          <a:prstGeom prst="rect">
            <a:avLst/>
          </a:prstGeom>
        </p:spPr>
      </p:pic>
      <p:sp>
        <p:nvSpPr>
          <p:cNvPr id="10" name="Content Placeholder 2">
            <a:extLst>
              <a:ext uri="{FF2B5EF4-FFF2-40B4-BE49-F238E27FC236}">
                <a16:creationId xmlns:a16="http://schemas.microsoft.com/office/drawing/2014/main" id="{96DA8EEC-9E7C-6044-96BF-BA652AD534EE}"/>
              </a:ext>
            </a:extLst>
          </p:cNvPr>
          <p:cNvSpPr txBox="1">
            <a:spLocks/>
          </p:cNvSpPr>
          <p:nvPr/>
        </p:nvSpPr>
        <p:spPr bwMode="auto">
          <a:xfrm>
            <a:off x="6706513" y="2029117"/>
            <a:ext cx="2286640" cy="5412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lgn="l" defTabSz="342900" rtl="0" eaLnBrk="1" fontAlgn="base" hangingPunct="1">
              <a:spcBef>
                <a:spcPct val="20000"/>
              </a:spcBef>
              <a:spcAft>
                <a:spcPct val="0"/>
              </a:spcAft>
              <a:buFont typeface="Arial" panose="020B0604020202020204" pitchFamily="34" charset="0"/>
              <a:defRPr sz="1500" kern="1200">
                <a:solidFill>
                  <a:schemeClr val="tx1"/>
                </a:solidFill>
                <a:latin typeface="Avenir Next LT Pro" panose="020B0504020202020204" pitchFamily="34" charset="77"/>
                <a:ea typeface="Helvetica Neue" panose="02000503000000020004" pitchFamily="2" charset="0"/>
                <a:cs typeface="Helvetica Neue" panose="02000503000000020004" pitchFamily="2" charset="0"/>
              </a:defRPr>
            </a:lvl1pPr>
            <a:lvl2pPr marL="557213" indent="-214313" algn="l" defTabSz="342900" rtl="0" eaLnBrk="1" fontAlgn="base" hangingPunct="1">
              <a:spcBef>
                <a:spcPct val="20000"/>
              </a:spcBef>
              <a:spcAft>
                <a:spcPct val="0"/>
              </a:spcAft>
              <a:buClr>
                <a:schemeClr val="tx1"/>
              </a:buClr>
              <a:buFont typeface="Arial" panose="020B0604020202020204" pitchFamily="34" charset="0"/>
              <a:buChar char="•"/>
              <a:defRPr sz="1500" kern="1200">
                <a:solidFill>
                  <a:schemeClr val="tx1"/>
                </a:solidFill>
                <a:latin typeface="Avenir Next LT Pro" panose="020B0504020202020204" pitchFamily="34" charset="77"/>
                <a:ea typeface="Helvetica Neue" panose="02000503000000020004" pitchFamily="2" charset="0"/>
                <a:cs typeface="Helvetica Neue" panose="02000503000000020004" pitchFamily="2" charset="0"/>
              </a:defRPr>
            </a:lvl2pPr>
            <a:lvl3pPr marL="857250" indent="-171450" algn="l" defTabSz="342900" rtl="0" eaLnBrk="1" fontAlgn="base" hangingPunct="1">
              <a:spcBef>
                <a:spcPct val="20000"/>
              </a:spcBef>
              <a:spcAft>
                <a:spcPct val="0"/>
              </a:spcAft>
              <a:buClr>
                <a:schemeClr val="tx1"/>
              </a:buClr>
              <a:buFont typeface="Arial" panose="020B0604020202020204" pitchFamily="34" charset="0"/>
              <a:buChar char="•"/>
              <a:defRPr sz="1500" kern="1200">
                <a:solidFill>
                  <a:schemeClr val="tx1"/>
                </a:solidFill>
                <a:latin typeface="Avenir Next LT Pro" panose="020B0504020202020204" pitchFamily="34" charset="77"/>
                <a:ea typeface="Helvetica Neue" panose="02000503000000020004" pitchFamily="2" charset="0"/>
                <a:cs typeface="Helvetica Neue" panose="02000503000000020004" pitchFamily="2" charset="0"/>
              </a:defRPr>
            </a:lvl3pPr>
            <a:lvl4pPr marL="1200150" indent="-171450" algn="l" defTabSz="342900" rtl="0" eaLnBrk="1" fontAlgn="base" hangingPunct="1">
              <a:spcBef>
                <a:spcPct val="20000"/>
              </a:spcBef>
              <a:spcAft>
                <a:spcPct val="0"/>
              </a:spcAft>
              <a:buClr>
                <a:schemeClr val="tx1"/>
              </a:buClr>
              <a:buFont typeface="Arial" panose="020B0604020202020204" pitchFamily="34" charset="0"/>
              <a:buChar char="–"/>
              <a:defRPr sz="1500" kern="1200">
                <a:solidFill>
                  <a:schemeClr val="tx1"/>
                </a:solidFill>
                <a:latin typeface="AvenirNext LT Pro Regular" panose="020B0504020202020204" pitchFamily="34" charset="77"/>
                <a:ea typeface="Helvetica Neue" panose="02000503000000020004" pitchFamily="2" charset="0"/>
                <a:cs typeface="Helvetica Neue" panose="02000503000000020004" pitchFamily="2" charset="0"/>
              </a:defRPr>
            </a:lvl4pPr>
            <a:lvl5pPr marL="1543050" indent="-171450" algn="l" defTabSz="342900" rtl="0" eaLnBrk="1" fontAlgn="base" hangingPunct="1">
              <a:spcBef>
                <a:spcPct val="20000"/>
              </a:spcBef>
              <a:spcAft>
                <a:spcPct val="0"/>
              </a:spcAft>
              <a:buClr>
                <a:schemeClr val="tx1"/>
              </a:buClr>
              <a:buFont typeface="Arial" panose="020B0604020202020204" pitchFamily="34" charset="0"/>
              <a:buChar char="»"/>
              <a:defRPr sz="1500" kern="1200">
                <a:solidFill>
                  <a:schemeClr val="tx1"/>
                </a:solidFill>
                <a:latin typeface="AvenirNext LT Pro Regular" panose="020B0504020202020204" pitchFamily="34" charset="77"/>
                <a:ea typeface="Helvetica Neue" panose="02000503000000020004" pitchFamily="2" charset="0"/>
                <a:cs typeface="Helvetica Neue" panose="02000503000000020004" pitchFamily="2" charset="0"/>
              </a:defRPr>
            </a:lvl5pPr>
            <a:lvl6pPr marL="1885950" indent="-171450" algn="l" defTabSz="342900" rtl="0" eaLnBrk="1" latinLnBrk="0" hangingPunct="1">
              <a:spcBef>
                <a:spcPct val="20000"/>
              </a:spcBef>
              <a:buFont typeface="Arial"/>
              <a:buChar char="•"/>
              <a:defRPr sz="1500" kern="1200">
                <a:solidFill>
                  <a:schemeClr val="tx1"/>
                </a:solidFill>
                <a:latin typeface="+mn-lt"/>
                <a:ea typeface="+mn-ea"/>
                <a:cs typeface="+mn-cs"/>
              </a:defRPr>
            </a:lvl6pPr>
            <a:lvl7pPr marL="2228850" indent="-171450" algn="l" defTabSz="342900" rtl="0" eaLnBrk="1" latinLnBrk="0" hangingPunct="1">
              <a:spcBef>
                <a:spcPct val="20000"/>
              </a:spcBef>
              <a:buFont typeface="Arial"/>
              <a:buChar char="•"/>
              <a:defRPr sz="1500" kern="1200">
                <a:solidFill>
                  <a:schemeClr val="tx1"/>
                </a:solidFill>
                <a:latin typeface="+mn-lt"/>
                <a:ea typeface="+mn-ea"/>
                <a:cs typeface="+mn-cs"/>
              </a:defRPr>
            </a:lvl7pPr>
            <a:lvl8pPr marL="2571750" indent="-171450" algn="l" defTabSz="342900" rtl="0" eaLnBrk="1" latinLnBrk="0" hangingPunct="1">
              <a:spcBef>
                <a:spcPct val="20000"/>
              </a:spcBef>
              <a:buFont typeface="Arial"/>
              <a:buChar char="•"/>
              <a:defRPr sz="1500" kern="1200">
                <a:solidFill>
                  <a:schemeClr val="tx1"/>
                </a:solidFill>
                <a:latin typeface="+mn-lt"/>
                <a:ea typeface="+mn-ea"/>
                <a:cs typeface="+mn-cs"/>
              </a:defRPr>
            </a:lvl8pPr>
            <a:lvl9pPr marL="2914650" indent="-171450" algn="l" defTabSz="342900" rtl="0" eaLnBrk="1" latinLnBrk="0" hangingPunct="1">
              <a:spcBef>
                <a:spcPct val="20000"/>
              </a:spcBef>
              <a:buFont typeface="Arial"/>
              <a:buChar char="•"/>
              <a:defRPr sz="1500" kern="1200">
                <a:solidFill>
                  <a:schemeClr val="tx1"/>
                </a:solidFill>
                <a:latin typeface="+mn-lt"/>
                <a:ea typeface="+mn-ea"/>
                <a:cs typeface="+mn-cs"/>
              </a:defRPr>
            </a:lvl9pPr>
          </a:lstStyle>
          <a:p>
            <a:pPr algn="ctr" defTabSz="342866">
              <a:defRPr/>
            </a:pPr>
            <a:r>
              <a:rPr lang="en-US" altLang="en-US" sz="1300">
                <a:solidFill>
                  <a:srgbClr val="28434E"/>
                </a:solidFill>
                <a:latin typeface="AvenirNext LT Pro Regular" panose="020B0504020202020204" pitchFamily="34" charset="77"/>
              </a:rPr>
              <a:t>Learn about </a:t>
            </a:r>
            <a:r>
              <a:rPr lang="en-US" altLang="en-US" sz="1300">
                <a:solidFill>
                  <a:srgbClr val="28434E"/>
                </a:solidFill>
                <a:latin typeface="AvenirNext LT Pro Regular" panose="020B0504020202020204" pitchFamily="34" charset="77"/>
                <a:hlinkClick r:id="rId12"/>
              </a:rPr>
              <a:t>case surveillance modernization</a:t>
            </a:r>
            <a:endParaRPr lang="en-US" altLang="en-US" sz="1300">
              <a:solidFill>
                <a:srgbClr val="28434E"/>
              </a:solidFill>
              <a:latin typeface="AvenirNext LT Pro Regular" panose="020B0504020202020204" pitchFamily="34" charset="77"/>
            </a:endParaRPr>
          </a:p>
        </p:txBody>
      </p:sp>
    </p:spTree>
    <p:extLst>
      <p:ext uri="{BB962C8B-B14F-4D97-AF65-F5344CB8AC3E}">
        <p14:creationId xmlns:p14="http://schemas.microsoft.com/office/powerpoint/2010/main" val="143784673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1CFDEA-D95A-4C7D-0B96-B73E94C4C1F6}"/>
              </a:ext>
            </a:extLst>
          </p:cNvPr>
          <p:cNvSpPr>
            <a:spLocks noGrp="1"/>
          </p:cNvSpPr>
          <p:nvPr>
            <p:ph type="title"/>
          </p:nvPr>
        </p:nvSpPr>
        <p:spPr>
          <a:xfrm>
            <a:off x="306280" y="205740"/>
            <a:ext cx="8471960" cy="679808"/>
          </a:xfrm>
        </p:spPr>
        <p:txBody>
          <a:bodyPr>
            <a:noAutofit/>
          </a:bodyPr>
          <a:lstStyle/>
          <a:p>
            <a:pPr algn="ctr"/>
            <a:r>
              <a:rPr lang="en-US" sz="2100">
                <a:cs typeface="Arial" panose="020B0604020202020204" pitchFamily="34" charset="0"/>
              </a:rPr>
              <a:t>Message Mapping Guide (MMG) Implementation for NCIRD Conditions</a:t>
            </a:r>
          </a:p>
        </p:txBody>
      </p:sp>
      <p:sp>
        <p:nvSpPr>
          <p:cNvPr id="3" name="Content Placeholder 2">
            <a:extLst>
              <a:ext uri="{FF2B5EF4-FFF2-40B4-BE49-F238E27FC236}">
                <a16:creationId xmlns:a16="http://schemas.microsoft.com/office/drawing/2014/main" id="{75F1FC10-F9CC-8C32-E257-5D1AF0B05EAA}"/>
              </a:ext>
            </a:extLst>
          </p:cNvPr>
          <p:cNvSpPr>
            <a:spLocks noGrp="1"/>
          </p:cNvSpPr>
          <p:nvPr>
            <p:ph idx="1"/>
          </p:nvPr>
        </p:nvSpPr>
        <p:spPr>
          <a:xfrm>
            <a:off x="388954" y="979117"/>
            <a:ext cx="3398533" cy="3369479"/>
          </a:xfrm>
        </p:spPr>
        <p:txBody>
          <a:bodyPr>
            <a:normAutofit fontScale="92500" lnSpcReduction="20000"/>
          </a:bodyPr>
          <a:lstStyle/>
          <a:p>
            <a:pPr marL="217885" indent="-217885">
              <a:buFont typeface="Wingdings" panose="05000000000000000000" pitchFamily="2" charset="2"/>
              <a:buChar char="q"/>
            </a:pPr>
            <a:r>
              <a:rPr lang="en-US" sz="1725">
                <a:solidFill>
                  <a:srgbClr val="000000"/>
                </a:solidFill>
                <a:latin typeface="Calibri" panose="020F0502020204030204" pitchFamily="34" charset="0"/>
                <a:cs typeface="Calibri" panose="020F0502020204030204" pitchFamily="34" charset="0"/>
              </a:rPr>
              <a:t>NCIRD provides technical and programmatic support for </a:t>
            </a:r>
            <a:r>
              <a:rPr lang="en-US" sz="1725" b="1">
                <a:solidFill>
                  <a:schemeClr val="tx1">
                    <a:lumMod val="95000"/>
                    <a:lumOff val="5000"/>
                  </a:schemeClr>
                </a:solidFill>
                <a:latin typeface="Calibri" panose="020F0502020204030204" pitchFamily="34" charset="0"/>
                <a:cs typeface="Calibri" panose="020F0502020204030204" pitchFamily="34" charset="0"/>
              </a:rPr>
              <a:t>23</a:t>
            </a:r>
            <a:r>
              <a:rPr lang="en-US" sz="1725">
                <a:solidFill>
                  <a:srgbClr val="000000"/>
                </a:solidFill>
                <a:latin typeface="Calibri" panose="020F0502020204030204" pitchFamily="34" charset="0"/>
                <a:cs typeface="Calibri" panose="020F0502020204030204" pitchFamily="34" charset="0"/>
              </a:rPr>
              <a:t> conditions for which data is received through NNDSS </a:t>
            </a:r>
          </a:p>
          <a:p>
            <a:pPr marL="217885" indent="-217885">
              <a:lnSpc>
                <a:spcPct val="120000"/>
              </a:lnSpc>
              <a:buFont typeface="Wingdings" panose="05000000000000000000" pitchFamily="2" charset="2"/>
              <a:buChar char="q"/>
            </a:pPr>
            <a:r>
              <a:rPr lang="en-US" u="sng">
                <a:solidFill>
                  <a:srgbClr val="000000"/>
                </a:solidFill>
                <a:latin typeface="Calibri" panose="020F0502020204030204" pitchFamily="34" charset="0"/>
                <a:cs typeface="Calibri" panose="020F0502020204030204" pitchFamily="34" charset="0"/>
              </a:rPr>
              <a:t>MMG data – HL7</a:t>
            </a:r>
            <a:r>
              <a:rPr lang="en-US" b="0" i="1">
                <a:solidFill>
                  <a:srgbClr val="172B4D"/>
                </a:solidFill>
                <a:effectLst/>
                <a:latin typeface="-apple-system"/>
              </a:rPr>
              <a:t>®</a:t>
            </a:r>
            <a:endParaRPr lang="en-US" u="sng">
              <a:solidFill>
                <a:srgbClr val="000000"/>
              </a:solidFill>
              <a:latin typeface="Calibri" panose="020F0502020204030204" pitchFamily="34" charset="0"/>
              <a:cs typeface="Calibri" panose="020F0502020204030204" pitchFamily="34" charset="0"/>
            </a:endParaRPr>
          </a:p>
          <a:p>
            <a:pPr marL="557213" lvl="1" indent="-214313"/>
            <a:endParaRPr lang="en-US" sz="675">
              <a:solidFill>
                <a:schemeClr val="accent2">
                  <a:lumMod val="50000"/>
                </a:schemeClr>
              </a:solidFill>
              <a:latin typeface="Calibri" panose="020F0502020204030204" pitchFamily="34" charset="0"/>
              <a:cs typeface="Calibri" panose="020F0502020204030204" pitchFamily="34" charset="0"/>
            </a:endParaRPr>
          </a:p>
          <a:p>
            <a:pPr marL="557213" lvl="1" indent="-214313"/>
            <a:r>
              <a:rPr lang="en-US" b="1">
                <a:solidFill>
                  <a:schemeClr val="accent2">
                    <a:lumMod val="50000"/>
                  </a:schemeClr>
                </a:solidFill>
                <a:latin typeface="Calibri" panose="020F0502020204030204" pitchFamily="34" charset="0"/>
                <a:cs typeface="Calibri" panose="020F0502020204030204" pitchFamily="34" charset="0"/>
              </a:rPr>
              <a:t>8</a:t>
            </a:r>
            <a:r>
              <a:rPr lang="en-US">
                <a:solidFill>
                  <a:schemeClr val="tx1">
                    <a:lumMod val="95000"/>
                    <a:lumOff val="5000"/>
                  </a:schemeClr>
                </a:solidFill>
                <a:latin typeface="Calibri" panose="020F0502020204030204" pitchFamily="34" charset="0"/>
                <a:cs typeface="Calibri" panose="020F0502020204030204" pitchFamily="34" charset="0"/>
              </a:rPr>
              <a:t> </a:t>
            </a:r>
            <a:r>
              <a:rPr lang="en-US">
                <a:solidFill>
                  <a:srgbClr val="000000"/>
                </a:solidFill>
                <a:latin typeface="Calibri" panose="020F0502020204030204" pitchFamily="34" charset="0"/>
                <a:cs typeface="Calibri" panose="020F0502020204030204" pitchFamily="34" charset="0"/>
              </a:rPr>
              <a:t>planned to use only the Generic v2 MMG</a:t>
            </a:r>
          </a:p>
          <a:p>
            <a:pPr marL="557213" lvl="1" indent="-214313"/>
            <a:endParaRPr lang="en-US" sz="675">
              <a:solidFill>
                <a:srgbClr val="000000"/>
              </a:solidFill>
              <a:latin typeface="Calibri" panose="020F0502020204030204" pitchFamily="34" charset="0"/>
              <a:cs typeface="Calibri" panose="020F0502020204030204" pitchFamily="34" charset="0"/>
            </a:endParaRPr>
          </a:p>
          <a:p>
            <a:pPr marL="557213" lvl="1" indent="-214313"/>
            <a:r>
              <a:rPr lang="en-US" b="1">
                <a:solidFill>
                  <a:schemeClr val="accent2">
                    <a:lumMod val="50000"/>
                  </a:schemeClr>
                </a:solidFill>
                <a:latin typeface="Calibri" panose="020F0502020204030204" pitchFamily="34" charset="0"/>
                <a:cs typeface="Calibri" panose="020F0502020204030204" pitchFamily="34" charset="0"/>
              </a:rPr>
              <a:t>15 </a:t>
            </a:r>
            <a:r>
              <a:rPr lang="en-US">
                <a:solidFill>
                  <a:srgbClr val="000000"/>
                </a:solidFill>
                <a:latin typeface="Calibri" panose="020F0502020204030204" pitchFamily="34" charset="0"/>
                <a:cs typeface="Calibri" panose="020F0502020204030204" pitchFamily="34" charset="0"/>
              </a:rPr>
              <a:t>NNCs will use the Generic v2 MMG </a:t>
            </a:r>
            <a:r>
              <a:rPr lang="en-US" b="1">
                <a:solidFill>
                  <a:srgbClr val="000000"/>
                </a:solidFill>
                <a:latin typeface="Calibri" panose="020F0502020204030204" pitchFamily="34" charset="0"/>
                <a:cs typeface="Calibri" panose="020F0502020204030204" pitchFamily="34" charset="0"/>
              </a:rPr>
              <a:t>and </a:t>
            </a:r>
            <a:r>
              <a:rPr lang="en-US">
                <a:solidFill>
                  <a:srgbClr val="000000"/>
                </a:solidFill>
                <a:latin typeface="Calibri" panose="020F0502020204030204" pitchFamily="34" charset="0"/>
                <a:cs typeface="Calibri" panose="020F0502020204030204" pitchFamily="34" charset="0"/>
              </a:rPr>
              <a:t>a disease-specific MMG</a:t>
            </a:r>
          </a:p>
          <a:p>
            <a:pPr marL="217885" indent="-217885">
              <a:buFont typeface="Wingdings" panose="05000000000000000000" pitchFamily="2" charset="2"/>
              <a:buChar char="q"/>
            </a:pPr>
            <a:r>
              <a:rPr lang="en-US" u="sng">
                <a:solidFill>
                  <a:srgbClr val="000000"/>
                </a:solidFill>
                <a:latin typeface="Calibri" panose="020F0502020204030204" pitchFamily="34" charset="0"/>
                <a:cs typeface="Calibri" panose="020F0502020204030204" pitchFamily="34" charset="0"/>
              </a:rPr>
              <a:t>NETSS</a:t>
            </a:r>
          </a:p>
          <a:p>
            <a:pPr marL="557213" lvl="1" indent="-214313"/>
            <a:endParaRPr lang="en-US" sz="675">
              <a:solidFill>
                <a:srgbClr val="000000"/>
              </a:solidFill>
              <a:latin typeface="Calibri" panose="020F0502020204030204" pitchFamily="34" charset="0"/>
              <a:cs typeface="Calibri" panose="020F0502020204030204" pitchFamily="34" charset="0"/>
            </a:endParaRPr>
          </a:p>
          <a:p>
            <a:pPr marL="557213" lvl="1" indent="-214313"/>
            <a:r>
              <a:rPr lang="en-US">
                <a:solidFill>
                  <a:srgbClr val="000000"/>
                </a:solidFill>
                <a:latin typeface="Calibri" panose="020F0502020204030204" pitchFamily="34" charset="0"/>
                <a:cs typeface="Calibri" panose="020F0502020204030204" pitchFamily="34" charset="0"/>
              </a:rPr>
              <a:t>Includes all </a:t>
            </a:r>
            <a:r>
              <a:rPr lang="en-US" b="1">
                <a:solidFill>
                  <a:schemeClr val="accent2">
                    <a:lumMod val="50000"/>
                  </a:schemeClr>
                </a:solidFill>
                <a:latin typeface="Calibri" panose="020F0502020204030204" pitchFamily="34" charset="0"/>
                <a:cs typeface="Calibri" panose="020F0502020204030204" pitchFamily="34" charset="0"/>
              </a:rPr>
              <a:t>23</a:t>
            </a:r>
            <a:r>
              <a:rPr lang="en-US">
                <a:solidFill>
                  <a:schemeClr val="tx1">
                    <a:lumMod val="95000"/>
                    <a:lumOff val="5000"/>
                  </a:schemeClr>
                </a:solidFill>
                <a:latin typeface="Calibri" panose="020F0502020204030204" pitchFamily="34" charset="0"/>
                <a:cs typeface="Calibri" panose="020F0502020204030204" pitchFamily="34" charset="0"/>
              </a:rPr>
              <a:t> </a:t>
            </a:r>
            <a:r>
              <a:rPr lang="en-US">
                <a:solidFill>
                  <a:srgbClr val="000000"/>
                </a:solidFill>
                <a:latin typeface="Calibri" panose="020F0502020204030204" pitchFamily="34" charset="0"/>
                <a:cs typeface="Calibri" panose="020F0502020204030204" pitchFamily="34" charset="0"/>
              </a:rPr>
              <a:t>conditions for which NCIRD provides support and receives data through NNDSS</a:t>
            </a:r>
            <a:endParaRPr lang="en-US" sz="600">
              <a:solidFill>
                <a:srgbClr val="000000"/>
              </a:solidFill>
              <a:latin typeface="Calibri" panose="020F0502020204030204" pitchFamily="34" charset="0"/>
              <a:cs typeface="Calibri" panose="020F0502020204030204" pitchFamily="34" charset="0"/>
            </a:endParaRPr>
          </a:p>
          <a:p>
            <a:pPr marL="557213" lvl="1" indent="-214313"/>
            <a:endParaRPr lang="en-US" sz="675">
              <a:solidFill>
                <a:srgbClr val="000000"/>
              </a:solidFill>
              <a:latin typeface="Calibri" panose="020F0502020204030204" pitchFamily="34" charset="0"/>
              <a:cs typeface="Calibri" panose="020F0502020204030204" pitchFamily="34" charset="0"/>
            </a:endParaRPr>
          </a:p>
          <a:p>
            <a:pPr marL="557213" lvl="1" indent="-214313"/>
            <a:r>
              <a:rPr lang="en-US">
                <a:solidFill>
                  <a:srgbClr val="000000"/>
                </a:solidFill>
                <a:latin typeface="Calibri" panose="020F0502020204030204" pitchFamily="34" charset="0"/>
                <a:cs typeface="Calibri" panose="020F0502020204030204" pitchFamily="34" charset="0"/>
              </a:rPr>
              <a:t>Jurisdictions sending via NETSS will switch to Generic v2 in the future</a:t>
            </a:r>
            <a:endParaRPr lang="en-US">
              <a:latin typeface="Calibri" panose="020F0502020204030204" pitchFamily="34" charset="0"/>
              <a:cs typeface="Calibri" panose="020F0502020204030204" pitchFamily="34" charset="0"/>
            </a:endParaRPr>
          </a:p>
          <a:p>
            <a:endParaRPr lang="en-US"/>
          </a:p>
        </p:txBody>
      </p:sp>
      <p:sp>
        <p:nvSpPr>
          <p:cNvPr id="5" name="Rectangle 4">
            <a:extLst>
              <a:ext uri="{FF2B5EF4-FFF2-40B4-BE49-F238E27FC236}">
                <a16:creationId xmlns:a16="http://schemas.microsoft.com/office/drawing/2014/main" id="{5E4AB91F-AA36-AA61-C5E0-06A347909E6D}"/>
              </a:ext>
            </a:extLst>
          </p:cNvPr>
          <p:cNvSpPr/>
          <p:nvPr/>
        </p:nvSpPr>
        <p:spPr>
          <a:xfrm>
            <a:off x="3883587" y="1274943"/>
            <a:ext cx="2435818" cy="2453878"/>
          </a:xfrm>
          <a:prstGeom prst="rect">
            <a:avLst/>
          </a:prstGeom>
          <a:solidFill>
            <a:srgbClr val="FFF9E7"/>
          </a:solidFill>
          <a:ln w="25400">
            <a:solidFill>
              <a:srgbClr val="DCC434"/>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defTabSz="685800"/>
            <a:r>
              <a:rPr lang="en-US" sz="1200" b="1">
                <a:solidFill>
                  <a:srgbClr val="1A468D"/>
                </a:solidFill>
                <a:latin typeface="Segoe UI" panose="020B0502040204020203" pitchFamily="34" charset="0"/>
                <a:cs typeface="Segoe UI" panose="020B0502040204020203" pitchFamily="34" charset="0"/>
              </a:rPr>
              <a:t>GENERIC-V2 MMG ONLY (HL7</a:t>
            </a:r>
            <a:r>
              <a:rPr lang="en-US" sz="1200" i="1">
                <a:solidFill>
                  <a:srgbClr val="172B4D"/>
                </a:solidFill>
                <a:latin typeface="-apple-system"/>
              </a:rPr>
              <a:t>®</a:t>
            </a:r>
            <a:r>
              <a:rPr lang="en-US" sz="1200" b="1">
                <a:solidFill>
                  <a:srgbClr val="1A468D"/>
                </a:solidFill>
                <a:latin typeface="Segoe UI" panose="020B0502040204020203" pitchFamily="34" charset="0"/>
                <a:cs typeface="Segoe UI" panose="020B0502040204020203" pitchFamily="34" charset="0"/>
              </a:rPr>
              <a:t>)</a:t>
            </a:r>
          </a:p>
          <a:p>
            <a:pPr algn="ctr" defTabSz="685800"/>
            <a:endParaRPr lang="en-US" sz="1200" b="1">
              <a:solidFill>
                <a:srgbClr val="1A468D"/>
              </a:solidFill>
              <a:latin typeface="Segoe UI" panose="020B0502040204020203" pitchFamily="34" charset="0"/>
              <a:cs typeface="Segoe UI" panose="020B0502040204020203" pitchFamily="34" charset="0"/>
            </a:endParaRPr>
          </a:p>
          <a:p>
            <a:pPr defTabSz="685800"/>
            <a:r>
              <a:rPr lang="en-US" sz="1050" b="1">
                <a:solidFill>
                  <a:srgbClr val="1A468D"/>
                </a:solidFill>
                <a:latin typeface="Segoe UI" panose="020B0502040204020203" pitchFamily="34" charset="0"/>
                <a:cs typeface="Segoe UI" panose="020B0502040204020203" pitchFamily="34" charset="0"/>
              </a:rPr>
              <a:t>Planned to use only Generic v2:</a:t>
            </a:r>
          </a:p>
          <a:p>
            <a:pPr marL="257175" indent="-257175" defTabSz="685800">
              <a:buFont typeface="+mj-lt"/>
              <a:buAutoNum type="arabicPeriod"/>
            </a:pPr>
            <a:r>
              <a:rPr lang="en-US" sz="1050">
                <a:solidFill>
                  <a:srgbClr val="1A468D"/>
                </a:solidFill>
                <a:latin typeface="Segoe UI" panose="020B0502040204020203" pitchFamily="34" charset="0"/>
                <a:cs typeface="Segoe UI" panose="020B0502040204020203" pitchFamily="34" charset="0"/>
              </a:rPr>
              <a:t>Poliomyelitis, paralytic</a:t>
            </a:r>
          </a:p>
          <a:p>
            <a:pPr marL="257175" indent="-257175" defTabSz="685800">
              <a:buFont typeface="+mj-lt"/>
              <a:buAutoNum type="arabicPeriod"/>
            </a:pPr>
            <a:r>
              <a:rPr lang="en-US" sz="1050">
                <a:solidFill>
                  <a:srgbClr val="1A468D"/>
                </a:solidFill>
                <a:latin typeface="Segoe UI" panose="020B0502040204020203" pitchFamily="34" charset="0"/>
                <a:cs typeface="Segoe UI" panose="020B0502040204020203" pitchFamily="34" charset="0"/>
              </a:rPr>
              <a:t>Poliovirus infection, non paralytic</a:t>
            </a:r>
          </a:p>
          <a:p>
            <a:pPr marL="257175" indent="-257175" defTabSz="685800">
              <a:buFont typeface="+mj-lt"/>
              <a:buAutoNum type="arabicPeriod"/>
            </a:pPr>
            <a:r>
              <a:rPr lang="en-US" sz="1050">
                <a:solidFill>
                  <a:srgbClr val="1A468D"/>
                </a:solidFill>
                <a:latin typeface="Segoe UI" panose="020B0502040204020203" pitchFamily="34" charset="0"/>
                <a:cs typeface="Segoe UI" panose="020B0502040204020203" pitchFamily="34" charset="0"/>
              </a:rPr>
              <a:t>STSS</a:t>
            </a:r>
          </a:p>
          <a:p>
            <a:pPr marL="257175" indent="-257175" defTabSz="685800">
              <a:buFont typeface="+mj-lt"/>
              <a:buAutoNum type="arabicPeriod"/>
            </a:pPr>
            <a:r>
              <a:rPr lang="en-US" sz="1050">
                <a:solidFill>
                  <a:srgbClr val="1A468D"/>
                </a:solidFill>
                <a:latin typeface="Segoe UI" panose="020B0502040204020203" pitchFamily="34" charset="0"/>
                <a:cs typeface="Segoe UI" panose="020B0502040204020203" pitchFamily="34" charset="0"/>
              </a:rPr>
              <a:t>SARS-</a:t>
            </a:r>
            <a:r>
              <a:rPr lang="en-US" sz="1050" err="1">
                <a:solidFill>
                  <a:srgbClr val="1A468D"/>
                </a:solidFill>
                <a:latin typeface="Segoe UI" panose="020B0502040204020203" pitchFamily="34" charset="0"/>
                <a:cs typeface="Segoe UI" panose="020B0502040204020203" pitchFamily="34" charset="0"/>
              </a:rPr>
              <a:t>CoV</a:t>
            </a:r>
            <a:endParaRPr lang="en-US" sz="1050">
              <a:solidFill>
                <a:srgbClr val="1A468D"/>
              </a:solidFill>
              <a:latin typeface="Segoe UI" panose="020B0502040204020203" pitchFamily="34" charset="0"/>
              <a:cs typeface="Segoe UI" panose="020B0502040204020203" pitchFamily="34" charset="0"/>
            </a:endParaRPr>
          </a:p>
          <a:p>
            <a:pPr marL="257175" indent="-257175" defTabSz="685800">
              <a:buFont typeface="+mj-lt"/>
              <a:buAutoNum type="arabicPeriod"/>
            </a:pPr>
            <a:r>
              <a:rPr lang="en-US" sz="1050">
                <a:solidFill>
                  <a:srgbClr val="1A468D"/>
                </a:solidFill>
                <a:latin typeface="Segoe UI" panose="020B0502040204020203" pitchFamily="34" charset="0"/>
                <a:cs typeface="Segoe UI" panose="020B0502040204020203" pitchFamily="34" charset="0"/>
              </a:rPr>
              <a:t>AFM</a:t>
            </a:r>
          </a:p>
          <a:p>
            <a:pPr marL="257175" indent="-257175" defTabSz="685800">
              <a:buFont typeface="+mj-lt"/>
              <a:buAutoNum type="arabicPeriod"/>
            </a:pPr>
            <a:r>
              <a:rPr lang="en-US" sz="1050">
                <a:solidFill>
                  <a:srgbClr val="1A468D"/>
                </a:solidFill>
                <a:latin typeface="Segoe UI" panose="020B0502040204020203" pitchFamily="34" charset="0"/>
                <a:cs typeface="Segoe UI" panose="020B0502040204020203" pitchFamily="34" charset="0"/>
              </a:rPr>
              <a:t>MIS</a:t>
            </a:r>
          </a:p>
          <a:p>
            <a:pPr marL="257175" indent="-257175" defTabSz="685800">
              <a:buFont typeface="+mj-lt"/>
              <a:buAutoNum type="arabicPeriod"/>
            </a:pPr>
            <a:r>
              <a:rPr lang="en-US" sz="1050">
                <a:solidFill>
                  <a:srgbClr val="1A468D">
                    <a:lumMod val="95000"/>
                    <a:lumOff val="5000"/>
                  </a:srgbClr>
                </a:solidFill>
                <a:latin typeface="Segoe UI" panose="020B0502040204020203" pitchFamily="34" charset="0"/>
                <a:cs typeface="Segoe UI" panose="020B0502040204020203" pitchFamily="34" charset="0"/>
              </a:rPr>
              <a:t>RSV-associated deaths</a:t>
            </a:r>
          </a:p>
          <a:p>
            <a:pPr marL="257175" indent="-257175" defTabSz="685800">
              <a:buFont typeface="+mj-lt"/>
              <a:buAutoNum type="arabicPeriod"/>
            </a:pPr>
            <a:r>
              <a:rPr lang="en-US" sz="1050">
                <a:solidFill>
                  <a:srgbClr val="1A468D"/>
                </a:solidFill>
                <a:latin typeface="Segoe UI" panose="020B0502040204020203" pitchFamily="34" charset="0"/>
                <a:cs typeface="Segoe UI" panose="020B0502040204020203" pitchFamily="34" charset="0"/>
              </a:rPr>
              <a:t>Psittacosis </a:t>
            </a:r>
          </a:p>
          <a:p>
            <a:pPr marL="257175" indent="-257175" defTabSz="685800">
              <a:buFont typeface="+mj-lt"/>
              <a:buAutoNum type="arabicPeriod"/>
            </a:pPr>
            <a:endParaRPr lang="en-US" sz="1050">
              <a:solidFill>
                <a:srgbClr val="1A468D">
                  <a:lumMod val="95000"/>
                  <a:lumOff val="5000"/>
                </a:srgbClr>
              </a:solidFill>
              <a:latin typeface="Segoe UI" panose="020B0502040204020203" pitchFamily="34" charset="0"/>
              <a:cs typeface="Segoe UI" panose="020B0502040204020203" pitchFamily="34" charset="0"/>
            </a:endParaRPr>
          </a:p>
          <a:p>
            <a:pPr marL="257175" indent="-257175" defTabSz="685800">
              <a:buFont typeface="+mj-lt"/>
              <a:buAutoNum type="arabicPeriod"/>
            </a:pPr>
            <a:endParaRPr lang="en-US" sz="1050">
              <a:solidFill>
                <a:srgbClr val="1A468D">
                  <a:lumMod val="95000"/>
                  <a:lumOff val="5000"/>
                </a:srgbClr>
              </a:solidFill>
              <a:latin typeface="Segoe UI" panose="020B0502040204020203" pitchFamily="34" charset="0"/>
              <a:cs typeface="Segoe UI" panose="020B0502040204020203" pitchFamily="34" charset="0"/>
            </a:endParaRPr>
          </a:p>
          <a:p>
            <a:pPr defTabSz="685800"/>
            <a:endParaRPr lang="en-US" sz="1050">
              <a:solidFill>
                <a:srgbClr val="1A468D"/>
              </a:solidFill>
              <a:latin typeface="Segoe UI" panose="020B0502040204020203" pitchFamily="34" charset="0"/>
              <a:cs typeface="Segoe UI" panose="020B0502040204020203" pitchFamily="34" charset="0"/>
            </a:endParaRPr>
          </a:p>
        </p:txBody>
      </p:sp>
      <p:sp>
        <p:nvSpPr>
          <p:cNvPr id="6" name="Rectangle 5">
            <a:extLst>
              <a:ext uri="{FF2B5EF4-FFF2-40B4-BE49-F238E27FC236}">
                <a16:creationId xmlns:a16="http://schemas.microsoft.com/office/drawing/2014/main" id="{70AA9000-4D54-3D78-C98D-8AA05C76F883}"/>
              </a:ext>
            </a:extLst>
          </p:cNvPr>
          <p:cNvSpPr/>
          <p:nvPr/>
        </p:nvSpPr>
        <p:spPr>
          <a:xfrm>
            <a:off x="6415506" y="941865"/>
            <a:ext cx="2489552" cy="3788146"/>
          </a:xfrm>
          <a:prstGeom prst="rect">
            <a:avLst/>
          </a:prstGeom>
          <a:solidFill>
            <a:srgbClr val="EAEDF2"/>
          </a:solidFill>
          <a:ln w="25400">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defTabSz="685800"/>
            <a:r>
              <a:rPr lang="en-US" sz="1200" b="1">
                <a:solidFill>
                  <a:srgbClr val="1A468D"/>
                </a:solidFill>
                <a:latin typeface="Segoe UI" panose="020B0502040204020203" pitchFamily="34" charset="0"/>
                <a:cs typeface="Segoe UI" panose="020B0502040204020203" pitchFamily="34" charset="0"/>
              </a:rPr>
              <a:t>DISEASE-SPECIFIC MMGs (HL7</a:t>
            </a:r>
            <a:r>
              <a:rPr lang="en-US" sz="1200" i="1">
                <a:solidFill>
                  <a:srgbClr val="172B4D"/>
                </a:solidFill>
                <a:latin typeface="-apple-system"/>
              </a:rPr>
              <a:t>®</a:t>
            </a:r>
            <a:r>
              <a:rPr lang="en-US" sz="1200" b="1">
                <a:solidFill>
                  <a:srgbClr val="1A468D"/>
                </a:solidFill>
                <a:latin typeface="Segoe UI" panose="020B0502040204020203" pitchFamily="34" charset="0"/>
                <a:cs typeface="Segoe UI" panose="020B0502040204020203" pitchFamily="34" charset="0"/>
              </a:rPr>
              <a:t>)</a:t>
            </a:r>
          </a:p>
          <a:p>
            <a:pPr defTabSz="685800"/>
            <a:endParaRPr lang="en-US" sz="1050" b="1">
              <a:solidFill>
                <a:srgbClr val="1A468D"/>
              </a:solidFill>
              <a:latin typeface="Segoe UI" panose="020B0502040204020203" pitchFamily="34" charset="0"/>
              <a:cs typeface="Segoe UI" panose="020B0502040204020203" pitchFamily="34" charset="0"/>
            </a:endParaRPr>
          </a:p>
          <a:p>
            <a:pPr defTabSz="685800"/>
            <a:r>
              <a:rPr lang="en-US" sz="1050" b="1">
                <a:solidFill>
                  <a:srgbClr val="1A468D"/>
                </a:solidFill>
                <a:latin typeface="Segoe UI" panose="020B0502040204020203" pitchFamily="34" charset="0"/>
                <a:cs typeface="Segoe UI" panose="020B0502040204020203" pitchFamily="34" charset="0"/>
              </a:rPr>
              <a:t>MMG Developed:</a:t>
            </a:r>
          </a:p>
          <a:p>
            <a:pPr marL="257175" indent="-257175" defTabSz="685800">
              <a:buFont typeface="+mj-lt"/>
              <a:buAutoNum type="arabicPeriod"/>
            </a:pPr>
            <a:r>
              <a:rPr lang="en-US" sz="1050">
                <a:solidFill>
                  <a:srgbClr val="1A468D"/>
                </a:solidFill>
                <a:latin typeface="Segoe UI" panose="020B0502040204020203" pitchFamily="34" charset="0"/>
                <a:cs typeface="Segoe UI" panose="020B0502040204020203" pitchFamily="34" charset="0"/>
              </a:rPr>
              <a:t>COVID-19</a:t>
            </a:r>
          </a:p>
          <a:p>
            <a:pPr marL="257175" indent="-257175" defTabSz="685800">
              <a:buFont typeface="+mj-lt"/>
              <a:buAutoNum type="arabicPeriod"/>
            </a:pPr>
            <a:r>
              <a:rPr lang="en-US" sz="1050">
                <a:solidFill>
                  <a:srgbClr val="1A468D"/>
                </a:solidFill>
                <a:latin typeface="Segoe UI" panose="020B0502040204020203" pitchFamily="34" charset="0"/>
                <a:cs typeface="Segoe UI" panose="020B0502040204020203" pitchFamily="34" charset="0"/>
              </a:rPr>
              <a:t>Mumps</a:t>
            </a:r>
          </a:p>
          <a:p>
            <a:pPr marL="257175" indent="-257175" defTabSz="685800">
              <a:buFont typeface="+mj-lt"/>
              <a:buAutoNum type="arabicPeriod"/>
            </a:pPr>
            <a:r>
              <a:rPr lang="en-US" sz="1050">
                <a:solidFill>
                  <a:srgbClr val="1A468D"/>
                </a:solidFill>
                <a:latin typeface="Segoe UI" panose="020B0502040204020203" pitchFamily="34" charset="0"/>
                <a:cs typeface="Segoe UI" panose="020B0502040204020203" pitchFamily="34" charset="0"/>
              </a:rPr>
              <a:t>Pertussis</a:t>
            </a:r>
          </a:p>
          <a:p>
            <a:pPr marL="257175" indent="-257175" defTabSz="685800">
              <a:buFont typeface="+mj-lt"/>
              <a:buAutoNum type="arabicPeriod"/>
            </a:pPr>
            <a:r>
              <a:rPr lang="en-US" sz="1050">
                <a:solidFill>
                  <a:srgbClr val="1A468D"/>
                </a:solidFill>
                <a:latin typeface="Segoe UI" panose="020B0502040204020203" pitchFamily="34" charset="0"/>
                <a:cs typeface="Segoe UI" panose="020B0502040204020203" pitchFamily="34" charset="0"/>
              </a:rPr>
              <a:t>Varicella</a:t>
            </a:r>
          </a:p>
          <a:p>
            <a:pPr marL="257175" indent="-257175" defTabSz="685800">
              <a:buFontTx/>
              <a:buAutoNum type="arabicPeriod" startAt="5"/>
            </a:pPr>
            <a:r>
              <a:rPr lang="en-US" sz="1050" i="1">
                <a:solidFill>
                  <a:srgbClr val="1A468D"/>
                </a:solidFill>
                <a:latin typeface="Segoe UI" panose="020B0502040204020203" pitchFamily="34" charset="0"/>
                <a:cs typeface="Segoe UI" panose="020B0502040204020203" pitchFamily="34" charset="0"/>
              </a:rPr>
              <a:t>H</a:t>
            </a:r>
            <a:r>
              <a:rPr lang="en-US" sz="1050">
                <a:solidFill>
                  <a:srgbClr val="1A468D"/>
                </a:solidFill>
                <a:latin typeface="Segoe UI" panose="020B0502040204020203" pitchFamily="34" charset="0"/>
                <a:cs typeface="Segoe UI" panose="020B0502040204020203" pitchFamily="34" charset="0"/>
              </a:rPr>
              <a:t>. </a:t>
            </a:r>
            <a:r>
              <a:rPr lang="en-US" sz="1050" i="1">
                <a:solidFill>
                  <a:srgbClr val="1A468D"/>
                </a:solidFill>
                <a:latin typeface="Segoe UI" panose="020B0502040204020203" pitchFamily="34" charset="0"/>
                <a:cs typeface="Segoe UI" panose="020B0502040204020203" pitchFamily="34" charset="0"/>
              </a:rPr>
              <a:t>influenzae</a:t>
            </a:r>
            <a:r>
              <a:rPr lang="en-US" sz="1050">
                <a:solidFill>
                  <a:srgbClr val="1A468D"/>
                </a:solidFill>
                <a:latin typeface="Segoe UI" panose="020B0502040204020203" pitchFamily="34" charset="0"/>
                <a:cs typeface="Segoe UI" panose="020B0502040204020203" pitchFamily="34" charset="0"/>
              </a:rPr>
              <a:t> (RIBD)</a:t>
            </a:r>
          </a:p>
          <a:p>
            <a:pPr marL="257175" indent="-257175" defTabSz="685800">
              <a:buFontTx/>
              <a:buAutoNum type="arabicPeriod" startAt="5"/>
            </a:pPr>
            <a:r>
              <a:rPr lang="en-US" sz="1050" i="1">
                <a:solidFill>
                  <a:srgbClr val="1A468D"/>
                </a:solidFill>
                <a:latin typeface="Segoe UI" panose="020B0502040204020203" pitchFamily="34" charset="0"/>
                <a:cs typeface="Segoe UI" panose="020B0502040204020203" pitchFamily="34" charset="0"/>
              </a:rPr>
              <a:t>N</a:t>
            </a:r>
            <a:r>
              <a:rPr lang="en-US" sz="1050">
                <a:solidFill>
                  <a:srgbClr val="1A468D"/>
                </a:solidFill>
                <a:latin typeface="Segoe UI" panose="020B0502040204020203" pitchFamily="34" charset="0"/>
                <a:cs typeface="Segoe UI" panose="020B0502040204020203" pitchFamily="34" charset="0"/>
              </a:rPr>
              <a:t>. </a:t>
            </a:r>
            <a:r>
              <a:rPr lang="en-US" sz="1050" i="1">
                <a:solidFill>
                  <a:srgbClr val="1A468D"/>
                </a:solidFill>
                <a:latin typeface="Segoe UI" panose="020B0502040204020203" pitchFamily="34" charset="0"/>
                <a:cs typeface="Segoe UI" panose="020B0502040204020203" pitchFamily="34" charset="0"/>
              </a:rPr>
              <a:t>meningitidis </a:t>
            </a:r>
            <a:r>
              <a:rPr lang="en-US" sz="1050">
                <a:solidFill>
                  <a:srgbClr val="1A468D"/>
                </a:solidFill>
                <a:latin typeface="Segoe UI" panose="020B0502040204020203" pitchFamily="34" charset="0"/>
                <a:cs typeface="Segoe UI" panose="020B0502040204020203" pitchFamily="34" charset="0"/>
              </a:rPr>
              <a:t>(RIBD)</a:t>
            </a:r>
          </a:p>
          <a:p>
            <a:pPr marL="257175" indent="-257175" defTabSz="685800">
              <a:buFontTx/>
              <a:buAutoNum type="arabicPeriod" startAt="5"/>
            </a:pPr>
            <a:r>
              <a:rPr lang="en-US" sz="1050">
                <a:solidFill>
                  <a:srgbClr val="1A468D"/>
                </a:solidFill>
                <a:latin typeface="Segoe UI" panose="020B0502040204020203" pitchFamily="34" charset="0"/>
                <a:cs typeface="Segoe UI" panose="020B0502040204020203" pitchFamily="34" charset="0"/>
              </a:rPr>
              <a:t>IPD (RIBD)</a:t>
            </a:r>
          </a:p>
          <a:p>
            <a:pPr marL="257175" indent="-257175" defTabSz="685800">
              <a:buFontTx/>
              <a:buAutoNum type="arabicPeriod" startAt="5"/>
            </a:pPr>
            <a:r>
              <a:rPr lang="en-US" sz="1050">
                <a:solidFill>
                  <a:srgbClr val="1A468D"/>
                </a:solidFill>
                <a:latin typeface="Segoe UI" panose="020B0502040204020203" pitchFamily="34" charset="0"/>
                <a:cs typeface="Segoe UI" panose="020B0502040204020203" pitchFamily="34" charset="0"/>
              </a:rPr>
              <a:t>Legionellosis </a:t>
            </a:r>
          </a:p>
          <a:p>
            <a:pPr marL="257175" indent="-257175" defTabSz="685800">
              <a:buFontTx/>
              <a:buAutoNum type="arabicPeriod" startAt="5"/>
            </a:pPr>
            <a:r>
              <a:rPr lang="en-US" sz="1050">
                <a:solidFill>
                  <a:srgbClr val="1A468D"/>
                </a:solidFill>
                <a:latin typeface="Segoe UI" panose="020B0502040204020203" pitchFamily="34" charset="0"/>
                <a:cs typeface="Segoe UI" panose="020B0502040204020203" pitchFamily="34" charset="0"/>
              </a:rPr>
              <a:t>Measles</a:t>
            </a:r>
          </a:p>
          <a:p>
            <a:pPr marL="257175" indent="-257175" defTabSz="685800">
              <a:buFontTx/>
              <a:buAutoNum type="arabicPeriod" startAt="5"/>
            </a:pPr>
            <a:r>
              <a:rPr lang="en-US" sz="1050">
                <a:solidFill>
                  <a:srgbClr val="1A468D"/>
                </a:solidFill>
                <a:latin typeface="Segoe UI" panose="020B0502040204020203" pitchFamily="34" charset="0"/>
                <a:cs typeface="Segoe UI" panose="020B0502040204020203" pitchFamily="34" charset="0"/>
              </a:rPr>
              <a:t>Rubella</a:t>
            </a:r>
          </a:p>
          <a:p>
            <a:pPr marL="257175" indent="-257175" defTabSz="685800">
              <a:buFontTx/>
              <a:buAutoNum type="arabicPeriod" startAt="5"/>
            </a:pPr>
            <a:r>
              <a:rPr lang="en-US" sz="1050">
                <a:solidFill>
                  <a:srgbClr val="1A468D"/>
                </a:solidFill>
                <a:latin typeface="Segoe UI" panose="020B0502040204020203" pitchFamily="34" charset="0"/>
                <a:cs typeface="Segoe UI" panose="020B0502040204020203" pitchFamily="34" charset="0"/>
              </a:rPr>
              <a:t>CRS</a:t>
            </a:r>
          </a:p>
          <a:p>
            <a:pPr algn="ctr" defTabSz="685800"/>
            <a:endParaRPr lang="en-US" sz="1050">
              <a:solidFill>
                <a:srgbClr val="1A468D"/>
              </a:solidFill>
              <a:latin typeface="Segoe UI" panose="020B0502040204020203" pitchFamily="34" charset="0"/>
              <a:cs typeface="Segoe UI" panose="020B0502040204020203" pitchFamily="34" charset="0"/>
            </a:endParaRPr>
          </a:p>
          <a:p>
            <a:pPr defTabSz="685800"/>
            <a:r>
              <a:rPr lang="en-US" sz="1050" b="1">
                <a:solidFill>
                  <a:srgbClr val="1A468D"/>
                </a:solidFill>
                <a:latin typeface="Segoe UI" panose="020B0502040204020203" pitchFamily="34" charset="0"/>
                <a:cs typeface="Segoe UI" panose="020B0502040204020203" pitchFamily="34" charset="0"/>
              </a:rPr>
              <a:t>Requirement Review:</a:t>
            </a:r>
          </a:p>
          <a:p>
            <a:pPr defTabSz="685800"/>
            <a:r>
              <a:rPr lang="en-US" sz="1050">
                <a:solidFill>
                  <a:srgbClr val="1A468D"/>
                </a:solidFill>
                <a:latin typeface="Segoe UI" panose="020B0502040204020203" pitchFamily="34" charset="0"/>
                <a:cs typeface="Segoe UI" panose="020B0502040204020203" pitchFamily="34" charset="0"/>
              </a:rPr>
              <a:t>12.   Diphtheria</a:t>
            </a:r>
          </a:p>
          <a:p>
            <a:pPr marL="257175" indent="-257175" defTabSz="685800">
              <a:buFont typeface="+mj-lt"/>
              <a:buAutoNum type="arabicPeriod" startAt="13"/>
            </a:pPr>
            <a:r>
              <a:rPr lang="en-US" sz="1050">
                <a:solidFill>
                  <a:srgbClr val="1A468D"/>
                </a:solidFill>
                <a:latin typeface="Segoe UI" panose="020B0502040204020203" pitchFamily="34" charset="0"/>
                <a:cs typeface="Segoe UI" panose="020B0502040204020203" pitchFamily="34" charset="0"/>
              </a:rPr>
              <a:t>Tetanus</a:t>
            </a:r>
          </a:p>
          <a:p>
            <a:pPr marL="257175" indent="-257175" defTabSz="685800">
              <a:buFont typeface="+mj-lt"/>
              <a:buAutoNum type="arabicPeriod" startAt="13"/>
            </a:pPr>
            <a:r>
              <a:rPr lang="en-US" sz="1050">
                <a:solidFill>
                  <a:srgbClr val="1A468D"/>
                </a:solidFill>
                <a:latin typeface="Segoe UI" panose="020B0502040204020203" pitchFamily="34" charset="0"/>
                <a:cs typeface="Segoe UI" panose="020B0502040204020203" pitchFamily="34" charset="0"/>
              </a:rPr>
              <a:t>Pediatric Influenza Deaths</a:t>
            </a:r>
          </a:p>
          <a:p>
            <a:pPr marL="257175" indent="-257175" defTabSz="685800">
              <a:buFont typeface="+mj-lt"/>
              <a:buAutoNum type="arabicPeriod" startAt="13"/>
            </a:pPr>
            <a:r>
              <a:rPr lang="en-US" sz="1050">
                <a:solidFill>
                  <a:srgbClr val="1A468D"/>
                </a:solidFill>
                <a:latin typeface="Segoe UI" panose="020B0502040204020203" pitchFamily="34" charset="0"/>
                <a:cs typeface="Segoe UI" panose="020B0502040204020203" pitchFamily="34" charset="0"/>
              </a:rPr>
              <a:t>Novel Flu A</a:t>
            </a:r>
          </a:p>
          <a:p>
            <a:pPr defTabSz="685800"/>
            <a:endParaRPr lang="en-US" sz="1050">
              <a:solidFill>
                <a:srgbClr val="1A468D"/>
              </a:solidFill>
              <a:latin typeface="Segoe UI" panose="020B0502040204020203" pitchFamily="34" charset="0"/>
              <a:cs typeface="Segoe UI" panose="020B0502040204020203" pitchFamily="34" charset="0"/>
            </a:endParaRPr>
          </a:p>
        </p:txBody>
      </p:sp>
      <p:sp>
        <p:nvSpPr>
          <p:cNvPr id="8" name="TextBox 7">
            <a:extLst>
              <a:ext uri="{FF2B5EF4-FFF2-40B4-BE49-F238E27FC236}">
                <a16:creationId xmlns:a16="http://schemas.microsoft.com/office/drawing/2014/main" id="{D0947BCC-57B9-6159-48C3-D618C50979B4}"/>
              </a:ext>
            </a:extLst>
          </p:cNvPr>
          <p:cNvSpPr txBox="1"/>
          <p:nvPr/>
        </p:nvSpPr>
        <p:spPr>
          <a:xfrm>
            <a:off x="748308" y="4453012"/>
            <a:ext cx="4016573" cy="300082"/>
          </a:xfrm>
          <a:prstGeom prst="rect">
            <a:avLst/>
          </a:prstGeom>
          <a:noFill/>
        </p:spPr>
        <p:txBody>
          <a:bodyPr wrap="square">
            <a:spAutoFit/>
          </a:bodyPr>
          <a:lstStyle/>
          <a:p>
            <a:pPr defTabSz="685800"/>
            <a:r>
              <a:rPr lang="en-US" sz="900" i="1">
                <a:solidFill>
                  <a:srgbClr val="172B4D"/>
                </a:solidFill>
                <a:latin typeface="-apple-system"/>
              </a:rPr>
              <a:t>FHIR® is the registered trademark of HL7 and is used with the permission of HL7</a:t>
            </a:r>
            <a:r>
              <a:rPr lang="en-US" sz="1350" i="1">
                <a:solidFill>
                  <a:srgbClr val="172B4D"/>
                </a:solidFill>
                <a:latin typeface="-apple-system"/>
              </a:rPr>
              <a:t>.</a:t>
            </a:r>
            <a:endParaRPr lang="en-US" sz="1350">
              <a:solidFill>
                <a:srgbClr val="1A468D"/>
              </a:solidFill>
            </a:endParaRPr>
          </a:p>
        </p:txBody>
      </p:sp>
      <p:sp>
        <p:nvSpPr>
          <p:cNvPr id="9" name="TextBox 8">
            <a:extLst>
              <a:ext uri="{FF2B5EF4-FFF2-40B4-BE49-F238E27FC236}">
                <a16:creationId xmlns:a16="http://schemas.microsoft.com/office/drawing/2014/main" id="{5FC0C42A-F20D-3A00-5E0D-0592DB501A19}"/>
              </a:ext>
              <a:ext uri="{C183D7F6-B498-43B3-948B-1728B52AA6E4}">
                <adec:decorative xmlns:adec="http://schemas.microsoft.com/office/drawing/2017/decorative" val="1"/>
              </a:ext>
            </a:extLst>
          </p:cNvPr>
          <p:cNvSpPr txBox="1"/>
          <p:nvPr/>
        </p:nvSpPr>
        <p:spPr>
          <a:xfrm>
            <a:off x="8508183" y="4755376"/>
            <a:ext cx="272832" cy="300082"/>
          </a:xfrm>
          <a:prstGeom prst="rect">
            <a:avLst/>
          </a:prstGeom>
          <a:noFill/>
        </p:spPr>
        <p:txBody>
          <a:bodyPr wrap="none" lIns="91440" tIns="45720" rIns="91440" bIns="45720" rtlCol="0" anchor="t">
            <a:spAutoFit/>
          </a:bodyPr>
          <a:lstStyle/>
          <a:p>
            <a:pPr defTabSz="685800"/>
            <a:r>
              <a:rPr lang="en-US" sz="1350">
                <a:solidFill>
                  <a:srgbClr val="000000"/>
                </a:solidFill>
                <a:latin typeface="Calibri" panose="020F0502020204030204" pitchFamily="34" charset="0"/>
                <a:cs typeface="Calibri"/>
              </a:rPr>
              <a:t>7</a:t>
            </a:r>
          </a:p>
        </p:txBody>
      </p:sp>
    </p:spTree>
    <p:extLst>
      <p:ext uri="{BB962C8B-B14F-4D97-AF65-F5344CB8AC3E}">
        <p14:creationId xmlns:p14="http://schemas.microsoft.com/office/powerpoint/2010/main" val="355621967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1A5141-1F70-2E02-F7A4-7BA3FC25C08D}"/>
              </a:ext>
            </a:extLst>
          </p:cNvPr>
          <p:cNvSpPr>
            <a:spLocks noGrp="1"/>
          </p:cNvSpPr>
          <p:nvPr>
            <p:ph type="title"/>
          </p:nvPr>
        </p:nvSpPr>
        <p:spPr>
          <a:xfrm>
            <a:off x="411480" y="273845"/>
            <a:ext cx="8348870" cy="608751"/>
          </a:xfrm>
        </p:spPr>
        <p:txBody>
          <a:bodyPr>
            <a:normAutofit fontScale="90000"/>
          </a:bodyPr>
          <a:lstStyle/>
          <a:p>
            <a:r>
              <a:rPr lang="en-US" sz="2400"/>
              <a:t>Results for Harmonization of Disease Specific MMGs by Condition*</a:t>
            </a:r>
          </a:p>
        </p:txBody>
      </p:sp>
      <p:pic>
        <p:nvPicPr>
          <p:cNvPr id="6" name="Content Placeholder 5" descr="This slide presents the percent of harmonization for disease specific message mapping guides by condition. The average harmonization across all data element sections was 58 to 95 percent. ">
            <a:extLst>
              <a:ext uri="{FF2B5EF4-FFF2-40B4-BE49-F238E27FC236}">
                <a16:creationId xmlns:a16="http://schemas.microsoft.com/office/drawing/2014/main" id="{2C71EC28-DB3A-B821-BF6C-94CA1142C903}"/>
              </a:ext>
            </a:extLst>
          </p:cNvPr>
          <p:cNvPicPr>
            <a:picLocks noGrp="1" noChangeAspect="1"/>
          </p:cNvPicPr>
          <p:nvPr>
            <p:ph idx="1"/>
          </p:nvPr>
        </p:nvPicPr>
        <p:blipFill>
          <a:blip r:embed="rId2"/>
          <a:stretch>
            <a:fillRect/>
          </a:stretch>
        </p:blipFill>
        <p:spPr>
          <a:xfrm>
            <a:off x="882216" y="804859"/>
            <a:ext cx="7379568" cy="3803951"/>
          </a:xfrm>
        </p:spPr>
      </p:pic>
      <p:sp>
        <p:nvSpPr>
          <p:cNvPr id="7" name="Rectangle 6">
            <a:extLst>
              <a:ext uri="{FF2B5EF4-FFF2-40B4-BE49-F238E27FC236}">
                <a16:creationId xmlns:a16="http://schemas.microsoft.com/office/drawing/2014/main" id="{8E665ECA-06D7-38F7-E022-61CEF18C0A9A}"/>
              </a:ext>
            </a:extLst>
          </p:cNvPr>
          <p:cNvSpPr/>
          <p:nvPr/>
        </p:nvSpPr>
        <p:spPr>
          <a:xfrm>
            <a:off x="1108866" y="4590707"/>
            <a:ext cx="6926268" cy="369332"/>
          </a:xfrm>
          <a:prstGeom prst="rect">
            <a:avLst/>
          </a:prstGeom>
        </p:spPr>
        <p:txBody>
          <a:bodyPr wrap="square">
            <a:spAutoFit/>
          </a:bodyPr>
          <a:lstStyle/>
          <a:p>
            <a:pPr defTabSz="914378">
              <a:spcBef>
                <a:spcPct val="20000"/>
              </a:spcBef>
            </a:pPr>
            <a:r>
              <a:rPr lang="en-US" sz="900">
                <a:solidFill>
                  <a:srgbClr val="000818"/>
                </a:solidFill>
                <a:cs typeface="Calibri" panose="020F0502020204030204" pitchFamily="34" charset="0"/>
              </a:rPr>
              <a:t>* Data do not include Gen V2 variables.</a:t>
            </a:r>
          </a:p>
          <a:p>
            <a:pPr defTabSz="914378"/>
            <a:r>
              <a:rPr lang="en-US" sz="900" b="1">
                <a:solidFill>
                  <a:srgbClr val="000818"/>
                </a:solidFill>
                <a:cs typeface="Calibri" panose="020F0502020204030204" pitchFamily="34" charset="0"/>
              </a:rPr>
              <a:t>** </a:t>
            </a:r>
            <a:r>
              <a:rPr lang="en-US" sz="900">
                <a:solidFill>
                  <a:srgbClr val="000818"/>
                </a:solidFill>
                <a:cs typeface="Calibri" panose="020F0502020204030204" pitchFamily="34" charset="0"/>
              </a:rPr>
              <a:t>”Total” column also contains variables which do not fit within the four categories on this slide (e.g., system variables)</a:t>
            </a:r>
          </a:p>
        </p:txBody>
      </p:sp>
      <p:sp>
        <p:nvSpPr>
          <p:cNvPr id="4" name="TextBox 7">
            <a:extLst>
              <a:ext uri="{FF2B5EF4-FFF2-40B4-BE49-F238E27FC236}">
                <a16:creationId xmlns:a16="http://schemas.microsoft.com/office/drawing/2014/main" id="{0FD229F6-F0AE-291C-BA6B-5BE9BAEB3E84}"/>
              </a:ext>
            </a:extLst>
          </p:cNvPr>
          <p:cNvSpPr txBox="1"/>
          <p:nvPr/>
        </p:nvSpPr>
        <p:spPr>
          <a:xfrm>
            <a:off x="8547870" y="4668064"/>
            <a:ext cx="272832" cy="300082"/>
          </a:xfrm>
          <a:prstGeom prst="rect">
            <a:avLst/>
          </a:prstGeom>
          <a:noFill/>
        </p:spPr>
        <p:txBody>
          <a:bodyPr wrap="none" lIns="91440" tIns="45720" rIns="91440" bIns="45720" rtlCol="0" anchor="t">
            <a:spAutoFit/>
          </a:bodyPr>
          <a:lstStyle>
            <a:defPPr>
              <a:defRPr lang="en-US"/>
            </a:defPPr>
            <a:lvl1pPr algn="l" rtl="0" eaLnBrk="0" fontAlgn="base" hangingPunct="0">
              <a:spcBef>
                <a:spcPct val="0"/>
              </a:spcBef>
              <a:spcAft>
                <a:spcPct val="0"/>
              </a:spcAft>
              <a:defRPr kern="1200">
                <a:solidFill>
                  <a:schemeClr val="tx1"/>
                </a:solidFill>
                <a:latin typeface="Myriad Web Pro" panose="020B0503030403020204" pitchFamily="34" charset="0"/>
                <a:ea typeface="+mn-ea"/>
                <a:cs typeface="+mn-cs"/>
              </a:defRPr>
            </a:lvl1pPr>
            <a:lvl2pPr marL="457200" algn="l" rtl="0" eaLnBrk="0" fontAlgn="base" hangingPunct="0">
              <a:spcBef>
                <a:spcPct val="0"/>
              </a:spcBef>
              <a:spcAft>
                <a:spcPct val="0"/>
              </a:spcAft>
              <a:defRPr kern="1200">
                <a:solidFill>
                  <a:schemeClr val="tx1"/>
                </a:solidFill>
                <a:latin typeface="Myriad Web Pro" panose="020B0503030403020204" pitchFamily="34" charset="0"/>
                <a:ea typeface="+mn-ea"/>
                <a:cs typeface="+mn-cs"/>
              </a:defRPr>
            </a:lvl2pPr>
            <a:lvl3pPr marL="914400" algn="l" rtl="0" eaLnBrk="0" fontAlgn="base" hangingPunct="0">
              <a:spcBef>
                <a:spcPct val="0"/>
              </a:spcBef>
              <a:spcAft>
                <a:spcPct val="0"/>
              </a:spcAft>
              <a:defRPr kern="1200">
                <a:solidFill>
                  <a:schemeClr val="tx1"/>
                </a:solidFill>
                <a:latin typeface="Myriad Web Pro" panose="020B0503030403020204" pitchFamily="34" charset="0"/>
                <a:ea typeface="+mn-ea"/>
                <a:cs typeface="+mn-cs"/>
              </a:defRPr>
            </a:lvl3pPr>
            <a:lvl4pPr marL="1371600" algn="l" rtl="0" eaLnBrk="0" fontAlgn="base" hangingPunct="0">
              <a:spcBef>
                <a:spcPct val="0"/>
              </a:spcBef>
              <a:spcAft>
                <a:spcPct val="0"/>
              </a:spcAft>
              <a:defRPr kern="1200">
                <a:solidFill>
                  <a:schemeClr val="tx1"/>
                </a:solidFill>
                <a:latin typeface="Myriad Web Pro" panose="020B0503030403020204" pitchFamily="34" charset="0"/>
                <a:ea typeface="+mn-ea"/>
                <a:cs typeface="+mn-cs"/>
              </a:defRPr>
            </a:lvl4pPr>
            <a:lvl5pPr marL="1828800" algn="l" rtl="0" eaLnBrk="0" fontAlgn="base" hangingPunct="0">
              <a:spcBef>
                <a:spcPct val="0"/>
              </a:spcBef>
              <a:spcAft>
                <a:spcPct val="0"/>
              </a:spcAft>
              <a:defRPr kern="1200">
                <a:solidFill>
                  <a:schemeClr val="tx1"/>
                </a:solidFill>
                <a:latin typeface="Myriad Web Pro" panose="020B0503030403020204" pitchFamily="34" charset="0"/>
                <a:ea typeface="+mn-ea"/>
                <a:cs typeface="+mn-cs"/>
              </a:defRPr>
            </a:lvl5pPr>
            <a:lvl6pPr marL="2286000" algn="l" defTabSz="914400" rtl="0" eaLnBrk="1" latinLnBrk="0" hangingPunct="1">
              <a:defRPr kern="1200">
                <a:solidFill>
                  <a:schemeClr val="tx1"/>
                </a:solidFill>
                <a:latin typeface="Myriad Web Pro" panose="020B0503030403020204" pitchFamily="34" charset="0"/>
                <a:ea typeface="+mn-ea"/>
                <a:cs typeface="+mn-cs"/>
              </a:defRPr>
            </a:lvl6pPr>
            <a:lvl7pPr marL="2743200" algn="l" defTabSz="914400" rtl="0" eaLnBrk="1" latinLnBrk="0" hangingPunct="1">
              <a:defRPr kern="1200">
                <a:solidFill>
                  <a:schemeClr val="tx1"/>
                </a:solidFill>
                <a:latin typeface="Myriad Web Pro" panose="020B0503030403020204" pitchFamily="34" charset="0"/>
                <a:ea typeface="+mn-ea"/>
                <a:cs typeface="+mn-cs"/>
              </a:defRPr>
            </a:lvl7pPr>
            <a:lvl8pPr marL="3200400" algn="l" defTabSz="914400" rtl="0" eaLnBrk="1" latinLnBrk="0" hangingPunct="1">
              <a:defRPr kern="1200">
                <a:solidFill>
                  <a:schemeClr val="tx1"/>
                </a:solidFill>
                <a:latin typeface="Myriad Web Pro" panose="020B0503030403020204" pitchFamily="34" charset="0"/>
                <a:ea typeface="+mn-ea"/>
                <a:cs typeface="+mn-cs"/>
              </a:defRPr>
            </a:lvl8pPr>
            <a:lvl9pPr marL="3657600" algn="l" defTabSz="914400" rtl="0" eaLnBrk="1" latinLnBrk="0" hangingPunct="1">
              <a:defRPr kern="1200">
                <a:solidFill>
                  <a:schemeClr val="tx1"/>
                </a:solidFill>
                <a:latin typeface="Myriad Web Pro" panose="020B0503030403020204" pitchFamily="34" charset="0"/>
                <a:ea typeface="+mn-ea"/>
                <a:cs typeface="+mn-cs"/>
              </a:defRPr>
            </a:lvl9pPr>
          </a:lstStyle>
          <a:p>
            <a:pPr defTabSz="685800"/>
            <a:r>
              <a:rPr lang="en-US" sz="1350">
                <a:solidFill>
                  <a:srgbClr val="000000"/>
                </a:solidFill>
                <a:latin typeface="Calibri" panose="020F0502020204030204" pitchFamily="34" charset="0"/>
                <a:cs typeface="Calibri"/>
              </a:rPr>
              <a:t>8</a:t>
            </a:r>
          </a:p>
        </p:txBody>
      </p:sp>
    </p:spTree>
    <p:extLst>
      <p:ext uri="{BB962C8B-B14F-4D97-AF65-F5344CB8AC3E}">
        <p14:creationId xmlns:p14="http://schemas.microsoft.com/office/powerpoint/2010/main" val="378909194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A84884B-AC4D-2FBE-7329-A004073DD1CE}"/>
              </a:ext>
            </a:extLst>
          </p:cNvPr>
          <p:cNvSpPr>
            <a:spLocks noGrp="1"/>
          </p:cNvSpPr>
          <p:nvPr>
            <p:ph type="title"/>
          </p:nvPr>
        </p:nvSpPr>
        <p:spPr>
          <a:xfrm>
            <a:off x="226407" y="154670"/>
            <a:ext cx="8435340" cy="891540"/>
          </a:xfrm>
        </p:spPr>
        <p:txBody>
          <a:bodyPr/>
          <a:lstStyle/>
          <a:p>
            <a:pPr algn="ctr"/>
            <a:r>
              <a:rPr lang="en-US"/>
              <a:t>Welcome to the Measles MMG</a:t>
            </a:r>
          </a:p>
        </p:txBody>
      </p:sp>
      <p:sp>
        <p:nvSpPr>
          <p:cNvPr id="9" name="Text Placeholder 8">
            <a:extLst>
              <a:ext uri="{FF2B5EF4-FFF2-40B4-BE49-F238E27FC236}">
                <a16:creationId xmlns:a16="http://schemas.microsoft.com/office/drawing/2014/main" id="{D14BE1B5-7647-25A0-E35B-F601256B9F3B}"/>
              </a:ext>
            </a:extLst>
          </p:cNvPr>
          <p:cNvSpPr txBox="1">
            <a:spLocks noGrp="1"/>
          </p:cNvSpPr>
          <p:nvPr>
            <p:ph type="body" sz="quarter" idx="13"/>
          </p:nvPr>
        </p:nvSpPr>
        <p:spPr>
          <a:xfrm>
            <a:off x="498108" y="4631040"/>
            <a:ext cx="8435579" cy="357790"/>
          </a:xfrm>
          <a:prstGeom prst="rect">
            <a:avLst/>
          </a:prstGeom>
          <a:noFill/>
        </p:spPr>
        <p:txBody>
          <a:bodyPr wrap="square">
            <a:spAutoFit/>
          </a:bodyPr>
          <a:lstStyle/>
          <a:p>
            <a:endParaRPr lang="en-US">
              <a:latin typeface="Arial" panose="020B0604020202020204" pitchFamily="34" charset="0"/>
              <a:ea typeface="Calibri" panose="020F0502020204030204" pitchFamily="34" charset="0"/>
              <a:cs typeface="Arial" panose="020B0604020202020204" pitchFamily="34" charset="0"/>
            </a:endParaRPr>
          </a:p>
          <a:p>
            <a:pPr marL="365751" lvl="2" indent="0">
              <a:buNone/>
            </a:pPr>
            <a:r>
              <a:rPr lang="en-US" sz="825">
                <a:latin typeface="Calibri" panose="020F0502020204030204" pitchFamily="34" charset="0"/>
                <a:cs typeface="Calibri" panose="020F0502020204030204" pitchFamily="34" charset="0"/>
                <a:hlinkClick r:id="rId2"/>
              </a:rPr>
              <a:t>Message Mapping Guides (cdc.gov)</a:t>
            </a:r>
            <a:r>
              <a:rPr lang="en-US" sz="825">
                <a:latin typeface="Calibri" panose="020F0502020204030204" pitchFamily="34" charset="0"/>
                <a:cs typeface="Calibri" panose="020F0502020204030204" pitchFamily="34" charset="0"/>
              </a:rPr>
              <a:t>; </a:t>
            </a:r>
            <a:r>
              <a:rPr lang="en-US" sz="825">
                <a:latin typeface="Calibri" panose="020F0502020204030204" pitchFamily="34" charset="0"/>
                <a:cs typeface="Calibri" panose="020F0502020204030204" pitchFamily="34" charset="0"/>
                <a:hlinkClick r:id="rId3"/>
              </a:rPr>
              <a:t>NCIRD-Notes-for-Implementation-of-MMGs</a:t>
            </a:r>
            <a:endParaRPr lang="en-US" sz="825">
              <a:solidFill>
                <a:srgbClr val="4472C4">
                  <a:lumMod val="75000"/>
                </a:srgbClr>
              </a:solidFill>
              <a:latin typeface="Calibri" panose="020F0502020204030204" pitchFamily="34" charset="0"/>
              <a:cs typeface="Calibri" panose="020F0502020204030204" pitchFamily="34" charset="0"/>
            </a:endParaRPr>
          </a:p>
        </p:txBody>
      </p:sp>
      <p:pic>
        <p:nvPicPr>
          <p:cNvPr id="7" name="Content Placeholder 6" descr="This slide provide hyperlinks to the measles message mapping guide and the NCIRD notes for implementation. Both of these hyperlinks reside on the National Notifiable Diseases Surveillance System webpage. ">
            <a:extLst>
              <a:ext uri="{FF2B5EF4-FFF2-40B4-BE49-F238E27FC236}">
                <a16:creationId xmlns:a16="http://schemas.microsoft.com/office/drawing/2014/main" id="{B4FD09BC-9968-3705-43B7-3E6FB5EA0EF4}"/>
              </a:ext>
            </a:extLst>
          </p:cNvPr>
          <p:cNvPicPr>
            <a:picLocks noGrp="1" noChangeAspect="1"/>
          </p:cNvPicPr>
          <p:nvPr>
            <p:ph sz="quarter" idx="14"/>
          </p:nvPr>
        </p:nvPicPr>
        <p:blipFill>
          <a:blip r:embed="rId4"/>
          <a:stretch>
            <a:fillRect/>
          </a:stretch>
        </p:blipFill>
        <p:spPr>
          <a:xfrm>
            <a:off x="628650" y="771525"/>
            <a:ext cx="7779544" cy="3887227"/>
          </a:xfrm>
        </p:spPr>
      </p:pic>
      <p:sp>
        <p:nvSpPr>
          <p:cNvPr id="4" name="TextBox 7">
            <a:extLst>
              <a:ext uri="{FF2B5EF4-FFF2-40B4-BE49-F238E27FC236}">
                <a16:creationId xmlns:a16="http://schemas.microsoft.com/office/drawing/2014/main" id="{0FD229F6-F0AE-291C-BA6B-5BE9BAEB3E84}"/>
              </a:ext>
            </a:extLst>
          </p:cNvPr>
          <p:cNvSpPr txBox="1"/>
          <p:nvPr/>
        </p:nvSpPr>
        <p:spPr>
          <a:xfrm>
            <a:off x="8547870" y="4668064"/>
            <a:ext cx="272832" cy="300082"/>
          </a:xfrm>
          <a:prstGeom prst="rect">
            <a:avLst/>
          </a:prstGeom>
          <a:noFill/>
        </p:spPr>
        <p:txBody>
          <a:bodyPr wrap="none" lIns="91440" tIns="45720" rIns="91440" bIns="45720" rtlCol="0" anchor="t">
            <a:spAutoFit/>
          </a:bodyPr>
          <a:lstStyle>
            <a:defPPr>
              <a:defRPr lang="en-US"/>
            </a:defPPr>
            <a:lvl1pPr algn="l" rtl="0" eaLnBrk="0" fontAlgn="base" hangingPunct="0">
              <a:spcBef>
                <a:spcPct val="0"/>
              </a:spcBef>
              <a:spcAft>
                <a:spcPct val="0"/>
              </a:spcAft>
              <a:defRPr kern="1200">
                <a:solidFill>
                  <a:schemeClr val="tx1"/>
                </a:solidFill>
                <a:latin typeface="Myriad Web Pro" panose="020B0503030403020204" pitchFamily="34" charset="0"/>
                <a:ea typeface="+mn-ea"/>
                <a:cs typeface="+mn-cs"/>
              </a:defRPr>
            </a:lvl1pPr>
            <a:lvl2pPr marL="457200" algn="l" rtl="0" eaLnBrk="0" fontAlgn="base" hangingPunct="0">
              <a:spcBef>
                <a:spcPct val="0"/>
              </a:spcBef>
              <a:spcAft>
                <a:spcPct val="0"/>
              </a:spcAft>
              <a:defRPr kern="1200">
                <a:solidFill>
                  <a:schemeClr val="tx1"/>
                </a:solidFill>
                <a:latin typeface="Myriad Web Pro" panose="020B0503030403020204" pitchFamily="34" charset="0"/>
                <a:ea typeface="+mn-ea"/>
                <a:cs typeface="+mn-cs"/>
              </a:defRPr>
            </a:lvl2pPr>
            <a:lvl3pPr marL="914400" algn="l" rtl="0" eaLnBrk="0" fontAlgn="base" hangingPunct="0">
              <a:spcBef>
                <a:spcPct val="0"/>
              </a:spcBef>
              <a:spcAft>
                <a:spcPct val="0"/>
              </a:spcAft>
              <a:defRPr kern="1200">
                <a:solidFill>
                  <a:schemeClr val="tx1"/>
                </a:solidFill>
                <a:latin typeface="Myriad Web Pro" panose="020B0503030403020204" pitchFamily="34" charset="0"/>
                <a:ea typeface="+mn-ea"/>
                <a:cs typeface="+mn-cs"/>
              </a:defRPr>
            </a:lvl3pPr>
            <a:lvl4pPr marL="1371600" algn="l" rtl="0" eaLnBrk="0" fontAlgn="base" hangingPunct="0">
              <a:spcBef>
                <a:spcPct val="0"/>
              </a:spcBef>
              <a:spcAft>
                <a:spcPct val="0"/>
              </a:spcAft>
              <a:defRPr kern="1200">
                <a:solidFill>
                  <a:schemeClr val="tx1"/>
                </a:solidFill>
                <a:latin typeface="Myriad Web Pro" panose="020B0503030403020204" pitchFamily="34" charset="0"/>
                <a:ea typeface="+mn-ea"/>
                <a:cs typeface="+mn-cs"/>
              </a:defRPr>
            </a:lvl4pPr>
            <a:lvl5pPr marL="1828800" algn="l" rtl="0" eaLnBrk="0" fontAlgn="base" hangingPunct="0">
              <a:spcBef>
                <a:spcPct val="0"/>
              </a:spcBef>
              <a:spcAft>
                <a:spcPct val="0"/>
              </a:spcAft>
              <a:defRPr kern="1200">
                <a:solidFill>
                  <a:schemeClr val="tx1"/>
                </a:solidFill>
                <a:latin typeface="Myriad Web Pro" panose="020B0503030403020204" pitchFamily="34" charset="0"/>
                <a:ea typeface="+mn-ea"/>
                <a:cs typeface="+mn-cs"/>
              </a:defRPr>
            </a:lvl5pPr>
            <a:lvl6pPr marL="2286000" algn="l" defTabSz="914400" rtl="0" eaLnBrk="1" latinLnBrk="0" hangingPunct="1">
              <a:defRPr kern="1200">
                <a:solidFill>
                  <a:schemeClr val="tx1"/>
                </a:solidFill>
                <a:latin typeface="Myriad Web Pro" panose="020B0503030403020204" pitchFamily="34" charset="0"/>
                <a:ea typeface="+mn-ea"/>
                <a:cs typeface="+mn-cs"/>
              </a:defRPr>
            </a:lvl6pPr>
            <a:lvl7pPr marL="2743200" algn="l" defTabSz="914400" rtl="0" eaLnBrk="1" latinLnBrk="0" hangingPunct="1">
              <a:defRPr kern="1200">
                <a:solidFill>
                  <a:schemeClr val="tx1"/>
                </a:solidFill>
                <a:latin typeface="Myriad Web Pro" panose="020B0503030403020204" pitchFamily="34" charset="0"/>
                <a:ea typeface="+mn-ea"/>
                <a:cs typeface="+mn-cs"/>
              </a:defRPr>
            </a:lvl7pPr>
            <a:lvl8pPr marL="3200400" algn="l" defTabSz="914400" rtl="0" eaLnBrk="1" latinLnBrk="0" hangingPunct="1">
              <a:defRPr kern="1200">
                <a:solidFill>
                  <a:schemeClr val="tx1"/>
                </a:solidFill>
                <a:latin typeface="Myriad Web Pro" panose="020B0503030403020204" pitchFamily="34" charset="0"/>
                <a:ea typeface="+mn-ea"/>
                <a:cs typeface="+mn-cs"/>
              </a:defRPr>
            </a:lvl8pPr>
            <a:lvl9pPr marL="3657600" algn="l" defTabSz="914400" rtl="0" eaLnBrk="1" latinLnBrk="0" hangingPunct="1">
              <a:defRPr kern="1200">
                <a:solidFill>
                  <a:schemeClr val="tx1"/>
                </a:solidFill>
                <a:latin typeface="Myriad Web Pro" panose="020B0503030403020204" pitchFamily="34" charset="0"/>
                <a:ea typeface="+mn-ea"/>
                <a:cs typeface="+mn-cs"/>
              </a:defRPr>
            </a:lvl9pPr>
          </a:lstStyle>
          <a:p>
            <a:pPr defTabSz="685800"/>
            <a:r>
              <a:rPr lang="en-US" sz="1350">
                <a:solidFill>
                  <a:srgbClr val="000000"/>
                </a:solidFill>
                <a:latin typeface="Calibri"/>
                <a:cs typeface="Calibri"/>
              </a:rPr>
              <a:t>9</a:t>
            </a:r>
          </a:p>
        </p:txBody>
      </p:sp>
    </p:spTree>
    <p:extLst>
      <p:ext uri="{BB962C8B-B14F-4D97-AF65-F5344CB8AC3E}">
        <p14:creationId xmlns:p14="http://schemas.microsoft.com/office/powerpoint/2010/main" val="428227593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theme/theme1.xml><?xml version="1.0" encoding="utf-8"?>
<a:theme xmlns:a="http://schemas.openxmlformats.org/drawingml/2006/main" name="NCEH_ATSDR_combined">
  <a:themeElements>
    <a:clrScheme name="Custom 1">
      <a:dk1>
        <a:srgbClr val="0F56DC"/>
      </a:dk1>
      <a:lt1>
        <a:srgbClr val="FFFFFF"/>
      </a:lt1>
      <a:dk2>
        <a:srgbClr val="0B7D58"/>
      </a:dk2>
      <a:lt2>
        <a:srgbClr val="FFFFFF"/>
      </a:lt2>
      <a:accent1>
        <a:srgbClr val="7F8080"/>
      </a:accent1>
      <a:accent2>
        <a:srgbClr val="546DB4"/>
      </a:accent2>
      <a:accent3>
        <a:srgbClr val="9A3B25"/>
      </a:accent3>
      <a:accent4>
        <a:srgbClr val="7F7F7F"/>
      </a:accent4>
      <a:accent5>
        <a:srgbClr val="0033A1"/>
      </a:accent5>
      <a:accent6>
        <a:srgbClr val="002060"/>
      </a:accent6>
      <a:hlink>
        <a:srgbClr val="0F56DC"/>
      </a:hlink>
      <a:folHlink>
        <a:srgbClr val="3077FF"/>
      </a:folHlink>
    </a:clrScheme>
    <a:fontScheme name="CDC Myriad Web Pro">
      <a:majorFont>
        <a:latin typeface="Myriad Web Pro"/>
        <a:ea typeface=""/>
        <a:cs typeface=""/>
      </a:majorFont>
      <a:minorFont>
        <a:latin typeface="Myriad Web Pro"/>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defRPr dirty="0" smtClean="0">
            <a:solidFill>
              <a:srgbClr val="000000"/>
            </a:solidFill>
            <a:latin typeface="Calibri" panose="020F0502020204030204" pitchFamily="34" charset="0"/>
          </a:defRPr>
        </a:defPPr>
      </a:lstStyle>
    </a:txDef>
  </a:objectDefaults>
  <a:extraClrSchemeLst/>
</a:theme>
</file>

<file path=ppt/theme/theme2.xml><?xml version="1.0" encoding="utf-8"?>
<a:theme xmlns:a="http://schemas.openxmlformats.org/drawingml/2006/main" name="Master">
  <a:themeElements>
    <a:clrScheme name="Custom 2">
      <a:dk1>
        <a:srgbClr val="0F56DC"/>
      </a:dk1>
      <a:lt1>
        <a:srgbClr val="FFC000"/>
      </a:lt1>
      <a:dk2>
        <a:srgbClr val="FFFFFF"/>
      </a:dk2>
      <a:lt2>
        <a:srgbClr val="FFFFFF"/>
      </a:lt2>
      <a:accent1>
        <a:srgbClr val="4983F2"/>
      </a:accent1>
      <a:accent2>
        <a:srgbClr val="007D57"/>
      </a:accent2>
      <a:accent3>
        <a:srgbClr val="9A3B26"/>
      </a:accent3>
      <a:accent4>
        <a:srgbClr val="7F7F7F"/>
      </a:accent4>
      <a:accent5>
        <a:srgbClr val="0F56DC"/>
      </a:accent5>
      <a:accent6>
        <a:srgbClr val="002060"/>
      </a:accent6>
      <a:hlink>
        <a:srgbClr val="0F56DC"/>
      </a:hlink>
      <a:folHlink>
        <a:srgbClr val="3077FF"/>
      </a:folHlink>
    </a:clrScheme>
    <a:fontScheme name="CDC Myriad Web Pro">
      <a:majorFont>
        <a:latin typeface="Myriad Web Pro"/>
        <a:ea typeface=""/>
        <a:cs typeface=""/>
      </a:majorFont>
      <a:minorFont>
        <a:latin typeface="Myriad Web Pro"/>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defRPr dirty="0" smtClean="0">
            <a:solidFill>
              <a:srgbClr val="000000"/>
            </a:solidFill>
            <a:latin typeface="Calibri" panose="020F0502020204030204" pitchFamily="34" charset="0"/>
          </a:defRPr>
        </a:defPPr>
      </a:lstStyle>
    </a:txDef>
  </a:objectDefaults>
  <a:extraClrSchemeLst/>
</a:theme>
</file>

<file path=ppt/theme/theme3.xml><?xml version="1.0" encoding="utf-8"?>
<a:theme xmlns:a="http://schemas.openxmlformats.org/drawingml/2006/main" name="NCIRD-2016-9c">
  <a:themeElements>
    <a:clrScheme name="ncird-2023-">
      <a:dk1>
        <a:srgbClr val="1A468D"/>
      </a:dk1>
      <a:lt1>
        <a:srgbClr val="FFFFFF"/>
      </a:lt1>
      <a:dk2>
        <a:srgbClr val="3B495B"/>
      </a:dk2>
      <a:lt2>
        <a:srgbClr val="FFFFFF"/>
      </a:lt2>
      <a:accent1>
        <a:srgbClr val="536A82"/>
      </a:accent1>
      <a:accent2>
        <a:srgbClr val="5287FF"/>
      </a:accent2>
      <a:accent3>
        <a:srgbClr val="79F7D8"/>
      </a:accent3>
      <a:accent4>
        <a:srgbClr val="FFBB00"/>
      </a:accent4>
      <a:accent5>
        <a:srgbClr val="A668EA"/>
      </a:accent5>
      <a:accent6>
        <a:srgbClr val="FF7CD3"/>
      </a:accent6>
      <a:hlink>
        <a:srgbClr val="0F56DC"/>
      </a:hlink>
      <a:folHlink>
        <a:srgbClr val="00B0F0"/>
      </a:folHlink>
    </a:clrScheme>
    <a:fontScheme name="Corbel">
      <a:majorFont>
        <a:latin typeface="Corbel" panose="020B0503020204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orbel" panose="020B0503020204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defRPr dirty="0" smtClean="0">
            <a:solidFill>
              <a:srgbClr val="000000"/>
            </a:solidFill>
            <a:latin typeface="Calibri" panose="020F0502020204030204" pitchFamily="34" charset="0"/>
          </a:defRPr>
        </a:defPPr>
      </a:lstStyle>
    </a:txDef>
  </a:objectDefaults>
  <a:extraClrSchemeLst/>
  <a:extLst>
    <a:ext uri="{05A4C25C-085E-4340-85A3-A5531E510DB2}">
      <thm15:themeFamily xmlns:thm15="http://schemas.microsoft.com/office/thememl/2012/main" name="NCIRD-2016-9c" id="{33F8036D-FF2B-49DF-B06C-929A3A844E4F}" vid="{E0FDBB37-0732-4211-8B21-0B06A5BB8789}"/>
    </a:ext>
  </a:extLst>
</a:theme>
</file>

<file path=ppt/theme/theme4.xml><?xml version="1.0" encoding="utf-8"?>
<a:theme xmlns:a="http://schemas.openxmlformats.org/drawingml/2006/main" name="1_Master">
  <a:themeElements>
    <a:clrScheme name="Custom 2">
      <a:dk1>
        <a:srgbClr val="0F56DC"/>
      </a:dk1>
      <a:lt1>
        <a:srgbClr val="FFC000"/>
      </a:lt1>
      <a:dk2>
        <a:srgbClr val="FFFFFF"/>
      </a:dk2>
      <a:lt2>
        <a:srgbClr val="FFFFFF"/>
      </a:lt2>
      <a:accent1>
        <a:srgbClr val="4983F2"/>
      </a:accent1>
      <a:accent2>
        <a:srgbClr val="007D57"/>
      </a:accent2>
      <a:accent3>
        <a:srgbClr val="9A3B26"/>
      </a:accent3>
      <a:accent4>
        <a:srgbClr val="7F7F7F"/>
      </a:accent4>
      <a:accent5>
        <a:srgbClr val="0F56DC"/>
      </a:accent5>
      <a:accent6>
        <a:srgbClr val="002060"/>
      </a:accent6>
      <a:hlink>
        <a:srgbClr val="0F56DC"/>
      </a:hlink>
      <a:folHlink>
        <a:srgbClr val="3077FF"/>
      </a:folHlink>
    </a:clrScheme>
    <a:fontScheme name="CDC Myriad Web Pro">
      <a:majorFont>
        <a:latin typeface="Myriad Web Pro"/>
        <a:ea typeface=""/>
        <a:cs typeface=""/>
      </a:majorFont>
      <a:minorFont>
        <a:latin typeface="Myriad Web Pro"/>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defRPr dirty="0" smtClean="0">
            <a:solidFill>
              <a:srgbClr val="000000"/>
            </a:solidFill>
            <a:latin typeface="Calibri" panose="020F0502020204030204" pitchFamily="34" charset="0"/>
          </a:defRPr>
        </a:defPPr>
      </a:lstStyle>
    </a:txDef>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79461409-555e-487c-9fe4-4566925eae7a">
      <Terms xmlns="http://schemas.microsoft.com/office/infopath/2007/PartnerControls"/>
    </lcf76f155ced4ddcb4097134ff3c332f>
    <TaxCatchAll xmlns="381ca42d-3f97-4fd3-b254-bd4c63b39db0" xsi:nil="true"/>
    <SharedWithUsers xmlns="381ca42d-3f97-4fd3-b254-bd4c63b39db0">
      <UserInfo>
        <DisplayName>Cook, Courtney (CDC/IOD/OPHDST)</DisplayName>
        <AccountId>311</AccountId>
        <AccountType/>
      </UserInfo>
      <UserInfo>
        <DisplayName>Hang Nguyen, (CDC/IOD/OPHDST)</DisplayName>
        <AccountId>19</AccountId>
        <AccountType/>
      </UserInfo>
      <UserInfo>
        <DisplayName>Conners, Erin (CDC/IOD/OPHDST)</DisplayName>
        <AccountId>213</AccountId>
        <AccountType/>
      </UserInfo>
      <UserInfo>
        <DisplayName>Hughes, Keaton (CDC/IOD/OPHDST)</DisplayName>
        <AccountId>167</AccountId>
        <AccountType/>
      </UserInfo>
      <UserInfo>
        <DisplayName>Conn, Laura A. (CDC/IOD/OPHDST)</DisplayName>
        <AccountId>169</AccountId>
        <AccountType/>
      </UserInfo>
      <UserInfo>
        <DisplayName>McIntyre, Anne F. (CDC/IOD/OPHDST)</DisplayName>
        <AccountId>304</AccountId>
        <AccountType/>
      </UserInfo>
    </SharedWithUser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38A0D9F98F048A4897E4A08E0AF13FAF" ma:contentTypeVersion="16" ma:contentTypeDescription="Create a new document." ma:contentTypeScope="" ma:versionID="b6c2feaa03928358e895553eaeb922ec">
  <xsd:schema xmlns:xsd="http://www.w3.org/2001/XMLSchema" xmlns:xs="http://www.w3.org/2001/XMLSchema" xmlns:p="http://schemas.microsoft.com/office/2006/metadata/properties" xmlns:ns2="79461409-555e-487c-9fe4-4566925eae7a" xmlns:ns3="381ca42d-3f97-4fd3-b254-bd4c63b39db0" targetNamespace="http://schemas.microsoft.com/office/2006/metadata/properties" ma:root="true" ma:fieldsID="cbfb79137067da21ec15c7e6d29bb416" ns2:_="" ns3:_="">
    <xsd:import namespace="79461409-555e-487c-9fe4-4566925eae7a"/>
    <xsd:import namespace="381ca42d-3f97-4fd3-b254-bd4c63b39db0"/>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AutoTags" minOccurs="0"/>
                <xsd:element ref="ns2:MediaServiceGenerationTime" minOccurs="0"/>
                <xsd:element ref="ns2:MediaServiceEventHashCode" minOccurs="0"/>
                <xsd:element ref="ns2:MediaServiceDateTaken" minOccurs="0"/>
                <xsd:element ref="ns2:MediaLengthInSeconds" minOccurs="0"/>
                <xsd:element ref="ns2:MediaServiceOCR" minOccurs="0"/>
                <xsd:element ref="ns2:lcf76f155ced4ddcb4097134ff3c332f" minOccurs="0"/>
                <xsd:element ref="ns3:TaxCatchAll" minOccurs="0"/>
                <xsd:element ref="ns2:MediaServiceObjectDetectorVersions" minOccurs="0"/>
                <xsd:element ref="ns2:MediaServiceLocation"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9461409-555e-487c-9fe4-4566925eae7a"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2" nillable="true" ma:displayName="Tags" ma:internalName="MediaServiceAutoTags"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DateTaken" ma:index="15" nillable="true" ma:displayName="MediaServiceDateTaken" ma:hidden="true" ma:internalName="MediaServiceDateTaken" ma:readOnly="true">
      <xsd:simpleType>
        <xsd:restriction base="dms:Text"/>
      </xsd:simpleType>
    </xsd:element>
    <xsd:element name="MediaLengthInSeconds" ma:index="16" nillable="true" ma:displayName="Length (seconds)" ma:internalName="MediaLengthInSeconds" ma:readOnly="true">
      <xsd:simpleType>
        <xsd:restriction base="dms:Unknown"/>
      </xsd:simpleType>
    </xsd:element>
    <xsd:element name="MediaServiceOCR" ma:index="17" nillable="true" ma:displayName="Extracted Text" ma:internalName="MediaServiceOCR" ma:readOnly="true">
      <xsd:simpleType>
        <xsd:restriction base="dms:Note">
          <xsd:maxLength value="255"/>
        </xsd:restriction>
      </xsd:simpleType>
    </xsd:element>
    <xsd:element name="lcf76f155ced4ddcb4097134ff3c332f" ma:index="19" nillable="true" ma:taxonomy="true" ma:internalName="lcf76f155ced4ddcb4097134ff3c332f" ma:taxonomyFieldName="MediaServiceImageTags" ma:displayName="Image Tags" ma:readOnly="false" ma:fieldId="{5cf76f15-5ced-4ddc-b409-7134ff3c332f}" ma:taxonomyMulti="true" ma:sspId="9353dbe8-8260-4ccf-8219-3d2995e6fa15"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1" nillable="true" ma:displayName="MediaServiceObjectDetectorVersions" ma:hidden="true" ma:indexed="true" ma:internalName="MediaServiceObjectDetectorVersions" ma:readOnly="true">
      <xsd:simpleType>
        <xsd:restriction base="dms:Text"/>
      </xsd:simpleType>
    </xsd:element>
    <xsd:element name="MediaServiceLocation" ma:index="22" nillable="true" ma:displayName="Location" ma:indexed="true" ma:internalName="MediaServiceLocation" ma:readOnly="true">
      <xsd:simpleType>
        <xsd:restriction base="dms:Text"/>
      </xsd:simpleType>
    </xsd:element>
    <xsd:element name="MediaServiceSearchProperties" ma:index="23"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381ca42d-3f97-4fd3-b254-bd4c63b39db0"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TaxCatchAll" ma:index="20" nillable="true" ma:displayName="Taxonomy Catch All Column" ma:hidden="true" ma:list="{7bd338c4-22db-49dc-b873-d941053beeb3}" ma:internalName="TaxCatchAll" ma:showField="CatchAllData" ma:web="381ca42d-3f97-4fd3-b254-bd4c63b39db0">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0B627C58-CFE0-460F-97AB-12BFEDF49EAF}">
  <ds:schemaRefs>
    <ds:schemaRef ds:uri="http://schemas.microsoft.com/sharepoint/v3/contenttype/forms"/>
  </ds:schemaRefs>
</ds:datastoreItem>
</file>

<file path=customXml/itemProps2.xml><?xml version="1.0" encoding="utf-8"?>
<ds:datastoreItem xmlns:ds="http://schemas.openxmlformats.org/officeDocument/2006/customXml" ds:itemID="{4ECEF97E-1E9C-4A9B-A180-0E842D60CA5F}">
  <ds:schemaRefs>
    <ds:schemaRef ds:uri="http://schemas.microsoft.com/office/2006/metadata/properties"/>
    <ds:schemaRef ds:uri="http://schemas.microsoft.com/office/2006/documentManagement/types"/>
    <ds:schemaRef ds:uri="http://purl.org/dc/terms/"/>
    <ds:schemaRef ds:uri="http://schemas.openxmlformats.org/package/2006/metadata/core-properties"/>
    <ds:schemaRef ds:uri="http://schemas.microsoft.com/office/infopath/2007/PartnerControls"/>
    <ds:schemaRef ds:uri="381ca42d-3f97-4fd3-b254-bd4c63b39db0"/>
    <ds:schemaRef ds:uri="http://purl.org/dc/elements/1.1/"/>
    <ds:schemaRef ds:uri="79461409-555e-487c-9fe4-4566925eae7a"/>
    <ds:schemaRef ds:uri="http://www.w3.org/XML/1998/namespace"/>
    <ds:schemaRef ds:uri="http://purl.org/dc/dcmitype/"/>
  </ds:schemaRefs>
</ds:datastoreItem>
</file>

<file path=customXml/itemProps3.xml><?xml version="1.0" encoding="utf-8"?>
<ds:datastoreItem xmlns:ds="http://schemas.openxmlformats.org/officeDocument/2006/customXml" ds:itemID="{97360ABB-2C72-4CB8-BC29-D4DF63D0D8C5}">
  <ds:schemaRefs>
    <ds:schemaRef ds:uri="381ca42d-3f97-4fd3-b254-bd4c63b39db0"/>
    <ds:schemaRef ds:uri="79461409-555e-487c-9fe4-4566925eae7a"/>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Template/>
  <TotalTime>188</TotalTime>
  <Words>3720</Words>
  <Application>Microsoft Office PowerPoint</Application>
  <PresentationFormat>On-screen Show (16:9)</PresentationFormat>
  <Paragraphs>526</Paragraphs>
  <Slides>69</Slides>
  <Notes>2</Notes>
  <HiddenSlides>0</HiddenSlides>
  <MMClips>0</MMClips>
  <ScaleCrop>false</ScaleCrop>
  <HeadingPairs>
    <vt:vector size="6" baseType="variant">
      <vt:variant>
        <vt:lpstr>Fonts Used</vt:lpstr>
      </vt:variant>
      <vt:variant>
        <vt:i4>9</vt:i4>
      </vt:variant>
      <vt:variant>
        <vt:lpstr>Theme</vt:lpstr>
      </vt:variant>
      <vt:variant>
        <vt:i4>4</vt:i4>
      </vt:variant>
      <vt:variant>
        <vt:lpstr>Slide Titles</vt:lpstr>
      </vt:variant>
      <vt:variant>
        <vt:i4>69</vt:i4>
      </vt:variant>
    </vt:vector>
  </HeadingPairs>
  <TitlesOfParts>
    <vt:vector size="82" baseType="lpstr">
      <vt:lpstr>Corbel</vt:lpstr>
      <vt:lpstr>Courier New</vt:lpstr>
      <vt:lpstr>Arial</vt:lpstr>
      <vt:lpstr>-apple-system</vt:lpstr>
      <vt:lpstr>Calibri</vt:lpstr>
      <vt:lpstr>AvenirNext LT Pro Regular</vt:lpstr>
      <vt:lpstr>Segoe UI</vt:lpstr>
      <vt:lpstr>Myriad Web Pro</vt:lpstr>
      <vt:lpstr>Wingdings</vt:lpstr>
      <vt:lpstr>NCEH_ATSDR_combined</vt:lpstr>
      <vt:lpstr>Master</vt:lpstr>
      <vt:lpstr>NCIRD-2016-9c</vt:lpstr>
      <vt:lpstr>1_Master</vt:lpstr>
      <vt:lpstr>NNDSS eSHARE May 2024 Webinar</vt:lpstr>
      <vt:lpstr>Agenda</vt:lpstr>
      <vt:lpstr>NNDSS Updates &amp; Announcements</vt:lpstr>
      <vt:lpstr>Multiple MMGs – Value Set Update</vt:lpstr>
      <vt:lpstr>MMG pre-onboarding cohorts starting in June</vt:lpstr>
      <vt:lpstr>Introduction to the Measles Message Mapping Guide</vt:lpstr>
      <vt:lpstr>Message Mapping Guide (MMG) Implementation for NCIRD Conditions</vt:lpstr>
      <vt:lpstr>Results for Harmonization of Disease Specific MMGs by Condition*</vt:lpstr>
      <vt:lpstr>Welcome to the Measles MMG</vt:lpstr>
      <vt:lpstr>Measles MMG and TCSW</vt:lpstr>
      <vt:lpstr>Introduction to the Measles MMG</vt:lpstr>
      <vt:lpstr>Measles MMG Repeating Groups</vt:lpstr>
      <vt:lpstr>Repeating Groups</vt:lpstr>
      <vt:lpstr>Repeating Groups, continued</vt:lpstr>
      <vt:lpstr>Repeating Groups, continued</vt:lpstr>
      <vt:lpstr>Measles MMG Non-Repeating Groups</vt:lpstr>
      <vt:lpstr>Non-Repeating Data Elements</vt:lpstr>
      <vt:lpstr>Non-Repeating Data Elements, continued</vt:lpstr>
      <vt:lpstr>Non-Repeating Data Elements, continued</vt:lpstr>
      <vt:lpstr>Benefits of Harmonization</vt:lpstr>
      <vt:lpstr>Questions?</vt:lpstr>
      <vt:lpstr>Annual Reconciliation of 2023 NNDSS Data</vt:lpstr>
      <vt:lpstr>Refresher: What is Annual Reconciliation?</vt:lpstr>
      <vt:lpstr>Reconciliation Process in MVPS</vt:lpstr>
      <vt:lpstr>Reconciliation of COVID-19 and Mpox</vt:lpstr>
      <vt:lpstr>Other Conditions Reconciled Outside of MVPS</vt:lpstr>
      <vt:lpstr>Key Dates from Reconciliation Calendar</vt:lpstr>
      <vt:lpstr>2023 Reconciliation: Roadmap to Success – May/June</vt:lpstr>
      <vt:lpstr>2023 Reconciliation: Roadmap to Success – July </vt:lpstr>
      <vt:lpstr>2023 Reconciliation: Roadmap to Success – August </vt:lpstr>
      <vt:lpstr>Reconciliation Functions in MVPS</vt:lpstr>
      <vt:lpstr>MVPS User Roles and Functions</vt:lpstr>
      <vt:lpstr>Reconciliation Module</vt:lpstr>
      <vt:lpstr>Reporting Exceptions</vt:lpstr>
      <vt:lpstr>Retired Event Codes</vt:lpstr>
      <vt:lpstr>Low Incidence Conditions</vt:lpstr>
      <vt:lpstr>Stratification Reports and Line Lists</vt:lpstr>
      <vt:lpstr>Lock, Unlock, Submit Conditions</vt:lpstr>
      <vt:lpstr>Lock, Unlock, Submit Conditions</vt:lpstr>
      <vt:lpstr>Lock, Unlock, Submit Conditions</vt:lpstr>
      <vt:lpstr>Lock, Unlock, Submit Conditions</vt:lpstr>
      <vt:lpstr>Lock, Unlock, Submit Conditions</vt:lpstr>
      <vt:lpstr>Approval: STD Manager</vt:lpstr>
      <vt:lpstr>Approval: STD Manager</vt:lpstr>
      <vt:lpstr>Approval: STD Manager</vt:lpstr>
      <vt:lpstr>Approve: State/Territorial Epidemiologist</vt:lpstr>
      <vt:lpstr>Approve: State/Territorial Epidemiologist</vt:lpstr>
      <vt:lpstr>Approve: State/Territorial Epidemiologist</vt:lpstr>
      <vt:lpstr>Approve: State/Territorial Epidemiologist</vt:lpstr>
      <vt:lpstr>MVPS Help: User Guides and Job Aids</vt:lpstr>
      <vt:lpstr>MVPS Help: User Guides and Job Aids</vt:lpstr>
      <vt:lpstr>MVPS Help: User Guides and Job Aids</vt:lpstr>
      <vt:lpstr>MVPS Help: User Guides and Job Aids</vt:lpstr>
      <vt:lpstr>Reconciliation Support</vt:lpstr>
      <vt:lpstr>Finalization of 2023 NNDSS COVID-19 Annual Data</vt:lpstr>
      <vt:lpstr>Process for 2023 NNDSS COVID-19 Annual Data</vt:lpstr>
      <vt:lpstr>COVID-19 Data for the 2023 NNDSS Annual Tables</vt:lpstr>
      <vt:lpstr>Combined Race and Ethnicity Categories</vt:lpstr>
      <vt:lpstr>COVID-19 Reporting Exceptions</vt:lpstr>
      <vt:lpstr>Epi InfoTM Web Form Guidelines</vt:lpstr>
      <vt:lpstr>Epi InfoTM Web Form Guidelines</vt:lpstr>
      <vt:lpstr>Finalization of 2023 Mpox Annual Data</vt:lpstr>
      <vt:lpstr>Process for 2023 NNDSS Mpox Annual Data</vt:lpstr>
      <vt:lpstr>Dates for Mpox Case Counts</vt:lpstr>
      <vt:lpstr>DCIPHER Mpox Reconciliation Module</vt:lpstr>
      <vt:lpstr>DCIPHER Mpox Reconciliation Module</vt:lpstr>
      <vt:lpstr>Mpox/DCIPHER Support</vt:lpstr>
      <vt:lpstr>Q &amp; A</vt:lpstr>
      <vt:lpstr>Thank you! Next NNDSS eSHARE: June 18, 2024</vt:lpstr>
    </vt:vector>
  </TitlesOfParts>
  <Company>Centers for Disease Control and Prevention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NNDSS eSHARE - May 2024</dc:title>
  <dc:subject>NNDSS eSHARE: Guidance on 2023 Annual Reconciliation and Overview of Measles MMG</dc:subject>
  <dc:creator>CDC</dc:creator>
  <cp:keywords>eSHARE, NNDSS, National Notifiable Diseases Surveillance System, Data Reconciliation,Case Notification Activities, Line List, NNDSS Data Reconciliation, Tables for National Notifiable Infectious Diseases, Data Processing, MVPS, Message, Validation,Provisioning, and Processing System, PHIN VADS, Value Sets, Units of Measure, Validated, Cohorts, Pre-Onboarding, NCIRD, Conditions, Harmonization, Test Case Scenario Worksheet, TCSW, Data Elements, Repeating Groups, Non Repeating Groups, Benefits,  NETSS, National Electronic Telecommunication System for Surveillance, Low-Incidence Conditions, Case verification process, Coronavirus disease 2019, COVID-19, Aggregate, Signs and Symptoms, MPOX,Vaccine Type NND, Manufacturers of Vaccines, MVX, Conditions, sexually transmitted diseases, STD, data, production calendar, jurisdictions, State/Territorial Epidemiologists, case counts, retired, event code lists, Secure Access Management Services, SAMS, MVPS Portal, Year to date, YTD, user access, NEDSS Base System, NBS PHIN MS, PHIN Messaging System, State Epi, reporting exceptions, lock, unlock, STD conditions, Annual Reconciliation, Reconciled, Road Map, Module, Retired, Office of Management and Budget, OMB, program-specific variables, Import Status, Race/Ethnicity, disease, "unknown", reporting county, county of residence, not reportable, exports, confirmed, probable, aggregate counts, final counts, total cases, NNDSS annual tables, 2023, Annual Data, Epi Info, Web Form, COVID-19 data, STD Manager</cp:keywords>
  <cp:lastModifiedBy>Laspina, Michael (CDC/IOD/OPHDST)</cp:lastModifiedBy>
  <cp:revision>4</cp:revision>
  <dcterms:created xsi:type="dcterms:W3CDTF">2011-03-17T17:43:16Z</dcterms:created>
  <dcterms:modified xsi:type="dcterms:W3CDTF">2024-06-05T17:09:16Z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Language">
    <vt:lpwstr>English</vt:lpwstr>
  </property>
  <property fmtid="{D5CDD505-2E9C-101B-9397-08002B2CF9AE}" pid="3" name="MSIP_Label_7b94a7b8-f06c-4dfe-bdcc-9b548fd58c31_Enabled">
    <vt:lpwstr>true</vt:lpwstr>
  </property>
  <property fmtid="{D5CDD505-2E9C-101B-9397-08002B2CF9AE}" pid="4" name="MSIP_Label_7b94a7b8-f06c-4dfe-bdcc-9b548fd58c31_SetDate">
    <vt:lpwstr>2023-02-25T12:46:49Z</vt:lpwstr>
  </property>
  <property fmtid="{D5CDD505-2E9C-101B-9397-08002B2CF9AE}" pid="5" name="MSIP_Label_7b94a7b8-f06c-4dfe-bdcc-9b548fd58c31_Method">
    <vt:lpwstr>Privileged</vt:lpwstr>
  </property>
  <property fmtid="{D5CDD505-2E9C-101B-9397-08002B2CF9AE}" pid="6" name="MSIP_Label_7b94a7b8-f06c-4dfe-bdcc-9b548fd58c31_Name">
    <vt:lpwstr>7b94a7b8-f06c-4dfe-bdcc-9b548fd58c31</vt:lpwstr>
  </property>
  <property fmtid="{D5CDD505-2E9C-101B-9397-08002B2CF9AE}" pid="7" name="MSIP_Label_7b94a7b8-f06c-4dfe-bdcc-9b548fd58c31_SiteId">
    <vt:lpwstr>9ce70869-60db-44fd-abe8-d2767077fc8f</vt:lpwstr>
  </property>
  <property fmtid="{D5CDD505-2E9C-101B-9397-08002B2CF9AE}" pid="8" name="MSIP_Label_7b94a7b8-f06c-4dfe-bdcc-9b548fd58c31_ActionId">
    <vt:lpwstr>fda2833a-aa66-4d42-977b-271eaf5b3a27</vt:lpwstr>
  </property>
  <property fmtid="{D5CDD505-2E9C-101B-9397-08002B2CF9AE}" pid="9" name="MSIP_Label_7b94a7b8-f06c-4dfe-bdcc-9b548fd58c31_ContentBits">
    <vt:lpwstr>0</vt:lpwstr>
  </property>
  <property fmtid="{D5CDD505-2E9C-101B-9397-08002B2CF9AE}" pid="10" name="ContentTypeId">
    <vt:lpwstr>0x01010038A0D9F98F048A4897E4A08E0AF13FAF</vt:lpwstr>
  </property>
  <property fmtid="{D5CDD505-2E9C-101B-9397-08002B2CF9AE}" pid="11" name="MediaServiceImageTags">
    <vt:lpwstr/>
  </property>
</Properties>
</file>