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6.xml" ContentType="application/vnd.openxmlformats-officedocument.theme+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7.xml" ContentType="application/vnd.openxmlformats-officedocument.theme+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8.xml" ContentType="application/vnd.openxmlformats-officedocument.theme+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9.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8" r:id="rId4"/>
    <p:sldMasterId id="2147483828" r:id="rId5"/>
    <p:sldMasterId id="2147483874" r:id="rId6"/>
    <p:sldMasterId id="2147483887" r:id="rId7"/>
    <p:sldMasterId id="2147483906" r:id="rId8"/>
    <p:sldMasterId id="2147483926" r:id="rId9"/>
    <p:sldMasterId id="2147484002" r:id="rId10"/>
    <p:sldMasterId id="2147484023" r:id="rId11"/>
    <p:sldMasterId id="2147484042" r:id="rId12"/>
    <p:sldMasterId id="2147484063" r:id="rId13"/>
  </p:sldMasterIdLst>
  <p:notesMasterIdLst>
    <p:notesMasterId r:id="rId71"/>
  </p:notesMasterIdLst>
  <p:sldIdLst>
    <p:sldId id="2147474000" r:id="rId14"/>
    <p:sldId id="2147474001" r:id="rId15"/>
    <p:sldId id="2147474002" r:id="rId16"/>
    <p:sldId id="2147474030" r:id="rId17"/>
    <p:sldId id="2147474031" r:id="rId18"/>
    <p:sldId id="2147480552" r:id="rId19"/>
    <p:sldId id="2147480555" r:id="rId20"/>
    <p:sldId id="2147479927" r:id="rId21"/>
    <p:sldId id="2147480556" r:id="rId22"/>
    <p:sldId id="2147474254" r:id="rId23"/>
    <p:sldId id="2147479892" r:id="rId24"/>
    <p:sldId id="1142" r:id="rId25"/>
    <p:sldId id="2147479917" r:id="rId26"/>
    <p:sldId id="2147474238" r:id="rId27"/>
    <p:sldId id="2147479923" r:id="rId28"/>
    <p:sldId id="1127" r:id="rId29"/>
    <p:sldId id="2147480553" r:id="rId30"/>
    <p:sldId id="2147479919" r:id="rId31"/>
    <p:sldId id="2147480558" r:id="rId32"/>
    <p:sldId id="1141" r:id="rId33"/>
    <p:sldId id="2147473997" r:id="rId34"/>
    <p:sldId id="2147480454" r:id="rId35"/>
    <p:sldId id="284" r:id="rId36"/>
    <p:sldId id="285" r:id="rId37"/>
    <p:sldId id="2147480455" r:id="rId38"/>
    <p:sldId id="2147480456" r:id="rId39"/>
    <p:sldId id="2147480460" r:id="rId40"/>
    <p:sldId id="290" r:id="rId41"/>
    <p:sldId id="288" r:id="rId42"/>
    <p:sldId id="2147480462" r:id="rId43"/>
    <p:sldId id="2147480463" r:id="rId44"/>
    <p:sldId id="2147480464" r:id="rId45"/>
    <p:sldId id="2147480470" r:id="rId46"/>
    <p:sldId id="2147480465" r:id="rId47"/>
    <p:sldId id="2147480469" r:id="rId48"/>
    <p:sldId id="2147480466" r:id="rId49"/>
    <p:sldId id="2147480467" r:id="rId50"/>
    <p:sldId id="299" r:id="rId51"/>
    <p:sldId id="2147480468" r:id="rId52"/>
    <p:sldId id="310" r:id="rId53"/>
    <p:sldId id="291" r:id="rId54"/>
    <p:sldId id="300" r:id="rId55"/>
    <p:sldId id="293" r:id="rId56"/>
    <p:sldId id="301" r:id="rId57"/>
    <p:sldId id="294" r:id="rId58"/>
    <p:sldId id="304" r:id="rId59"/>
    <p:sldId id="292" r:id="rId60"/>
    <p:sldId id="305" r:id="rId61"/>
    <p:sldId id="295" r:id="rId62"/>
    <p:sldId id="306" r:id="rId63"/>
    <p:sldId id="296" r:id="rId64"/>
    <p:sldId id="2147480458" r:id="rId65"/>
    <p:sldId id="2147480457" r:id="rId66"/>
    <p:sldId id="2147480459" r:id="rId67"/>
    <p:sldId id="315" r:id="rId68"/>
    <p:sldId id="2147473999" r:id="rId69"/>
    <p:sldId id="2147473991" r:id="rId70"/>
  </p:sldIdLst>
  <p:sldSz cx="9144000" cy="5143500" type="screen16x9"/>
  <p:notesSz cx="7315200" cy="9601200"/>
  <p:defaultTex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2C73600-ED19-64A2-B00E-9610963ED698}" name="Pagaoa, Melissa A. (CDC/DDID/NCHHSTP/DSTDP)" initials="PMA(" userId="S::ioa0@cdc.gov::f5898e97-11b5-4f67-afc8-094a23f53572" providerId="AD"/>
  <p188:author id="{F71C1906-0B41-7A76-03C3-678ED9BAD1DB}" name="Zhai, Yusheng (CDC/DDPHSS/CSELS/DHIS)" initials="ZY(" userId="S::xds3@cdc.gov::1e1fc347-74c5-4a31-91ce-fb6c2e7f9b8c" providerId="AD"/>
  <p188:author id="{7805390E-C917-A4BD-1E3D-3C367AA24704}" name="Carey, Delicia (CDC/DDPHSS/CSELS/DHIS)" initials="C(" userId="S::exo8@cdc.gov::bdbf39a4-e03b-40e4-b508-2869a19b044c" providerId="AD"/>
  <p188:author id="{8039F145-B6D7-CCFA-2C92-4A146537DF40}" name="Cook, Courtney (CDC/DDPHSS/CSELS/DHIS)" initials="C(" userId="S::uns6@cdc.gov::08c979db-b175-4a23-a7b3-d60911f2ecd1" providerId="AD"/>
  <p188:author id="{C321304D-97D6-3641-5CB4-51F83844D102}" name="Hughes, Keaton (CDC/DDPHSS/CSELS/DHIS)" initials="H(" userId="S::qwy4@cdc.gov::d8ce0660-66bf-4d9b-b954-4737fa7010ce" providerId="AD"/>
  <p188:author id="{132F964E-0429-6C5F-A7C1-ACF3F110B0BA}" name="Landon, Alexander (CDC/DDPHSS/CSELS/DHIS)" initials="LA(" userId="S::vvs8@cdc.gov::b09320f4-f070-4dda-b5ce-579581d3ab09" providerId="AD"/>
  <p188:author id="{7E9E9C56-223B-3827-D1A2-D098AE549170}" name="Harris, Aaron M. (CDC/DDPHSS/CSELS/OD)" initials="H(" userId="S::ieo9@cdc.gov::490dcde7-da7e-4686-afc9-479d36b76849" providerId="AD"/>
  <p188:author id="{F6979F5A-0684-D4AC-E95D-93DFA76FC11C}" name="Tack, Danielle (CDC/DDPHSS/CSELS/DHIS)" initials="T(" userId="S::dot7@cdc.gov::c466bcf8-0f3d-4789-a510-d6af4bb59968" providerId="AD"/>
  <p188:author id="{4C195B5E-DFF9-9454-D15B-04E7141770CC}" name="Conners, Erin (CDC/DDID/NCHHSTP/DVH)" initials="CE(" userId="S::ola3@cdc.gov::a724e933-4911-4579-8682-585480591749" providerId="AD"/>
  <p188:author id="{7C551B66-E361-EBC0-6605-1AA2539A47D3}" name="Hang Nguyen, (CDC/IOD/OPHDST)" initials="HN(" userId="S::yky3@cdc.gov::8a7e3e03-04d0-4c76-a337-fc65283f8224" providerId="AD"/>
  <p188:author id="{1C701C8E-97F6-B660-D12B-709496250C99}" name="Williams, Jay (JT) (CDC/IOD/OPHDST)" initials="W(" userId="S::lzn0@cdc.gov::05533415-4073-471d-bc61-288a34720101" providerId="AD"/>
  <p188:author id="{FFDD7B92-38FC-0D7E-33C3-F1D45A5442FF}" name="Johnston, Sara (CDC/DDPHSS/CSELS/DHIS)" initials="JS(" userId="S::vqg0@cdc.gov::bd0c3462-f13f-4b10-85a9-b365bf88e3bf" providerId="AD"/>
  <p188:author id="{99A8469A-7D20-0DCC-3D98-F4D741751B82}" name="McIntyre, Anne F. (CDC/IOD/OPHDST)" initials="MAF(" userId="S::zat4@cdc.gov::d6bb9fc0-9a61-41c9-8260-614f83485ea6" providerId="AD"/>
  <p188:author id="{74E5D7B0-7530-D0A6-906A-6DDA79A1BBE3}" name="Pressley, Jennifer (CDC/DDPHSS/CSELS/DHIS) (CTR)" initials="P(" userId="S::juz6@cdc.gov::cd28dcbd-9baa-4e85-84c4-7b59590caff2" providerId="AD"/>
  <p188:author id="{DD892BC4-84C5-C259-9386-41DF51A15087}" name="Murphy, Sylvia (CDC/DDPHSS/CSELS/DHIS)" initials="M(" userId="S::swc9@cdc.gov::06b54115-2390-4bb7-83e8-2936a631d32b" providerId="AD"/>
  <p188:author id="{2ADACAD2-23C8-4CDE-0F71-8B9A4986B137}" name="Lin, Xia Michelle (CDC/DDPHSS/CSELS/DHIS)" initials="L(" userId="S::wft4@cdc.gov::bed32223-5f76-4728-a0f1-e6b7214f8f3d" providerId="AD"/>
  <p188:author id="{BC12C3D4-25CD-3F25-AC21-8E219093328B}" name="Selod, Samira F (CDC/IOD/OPHDST)" initials="SS" userId="S::hho0@cdc.gov::6cd21a93-8472-45ba-8944-012789cfba33" providerId="AD"/>
  <p188:author id="{643A7AD9-02B1-B372-B694-D211CCE4C4EB}" name="Robinson, Tamara (CDC/IOD/OPHDST) (CTR)" initials="RT((" userId="S::okf9@cdc.gov::a16a7704-10a4-405e-9d16-ecfeead0d373" providerId="AD"/>
  <p188:author id="{785A80EF-45A3-F384-8494-A7EB9DEBCFA6}" name="English, Roseanne (CDC/DDPHSS/CSELS/DHIS)" initials="E(" userId="S::rxe1@cdc.gov::0aeb5789-ffd6-4049-9e45-4ef6f5d61e31"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5F5F5F"/>
    <a:srgbClr val="C4C4C4"/>
    <a:srgbClr val="000000"/>
    <a:srgbClr val="3A66BA"/>
    <a:srgbClr val="FFFFFF"/>
    <a:srgbClr val="164E62"/>
    <a:srgbClr val="095EA9"/>
    <a:srgbClr val="00853F"/>
    <a:srgbClr val="536DB3"/>
    <a:srgbClr val="0039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308D9C-C4BC-4D23-8342-C7C9469F92F3}" v="6" dt="2024-02-20T21:31:44.58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2308" autoAdjust="0"/>
  </p:normalViewPr>
  <p:slideViewPr>
    <p:cSldViewPr snapToGrid="0">
      <p:cViewPr varScale="1">
        <p:scale>
          <a:sx n="146" d="100"/>
          <a:sy n="146" d="100"/>
        </p:scale>
        <p:origin x="516" y="11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16" Type="http://schemas.openxmlformats.org/officeDocument/2006/relationships/slide" Target="slides/slide3.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slide" Target="slides/slide53.xml"/><Relationship Id="rId74"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48.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slide" Target="slides/slide56.xml"/><Relationship Id="rId77" Type="http://schemas.microsoft.com/office/2018/10/relationships/authors" Target="authors.xml"/><Relationship Id="rId8" Type="http://schemas.openxmlformats.org/officeDocument/2006/relationships/slideMaster" Target="slideMasters/slideMaster5.xml"/><Relationship Id="rId51" Type="http://schemas.openxmlformats.org/officeDocument/2006/relationships/slide" Target="slides/slide38.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7.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5.xml"/><Relationship Id="rId39" Type="http://schemas.openxmlformats.org/officeDocument/2006/relationships/slide" Target="slides/slide2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microsoft.com/office/2015/10/relationships/revisionInfo" Target="revisionInfo.xml"/><Relationship Id="rId7" Type="http://schemas.openxmlformats.org/officeDocument/2006/relationships/slideMaster" Target="slideMasters/slideMaster4.xml"/><Relationship Id="rId71"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1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4143375" y="0"/>
            <a:ext cx="3170238" cy="479425"/>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33C03299-4BB1-4AD2-828F-715F084383AD}" type="datetimeFigureOut">
              <a:rPr lang="en-US"/>
              <a:pPr>
                <a:defRPr/>
              </a:pPr>
              <a:t>2/22/2024</a:t>
            </a:fld>
            <a:endParaRPr lang="en-US"/>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731838" y="4560888"/>
            <a:ext cx="5851525" cy="4319587"/>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120188"/>
            <a:ext cx="3170238" cy="479425"/>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4143375" y="9120188"/>
            <a:ext cx="3170238" cy="479425"/>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EB38CAEC-4554-485B-9189-C45C7447A404}" type="slidenum">
              <a:rPr lang="en-US"/>
              <a:pPr>
                <a:defRPr/>
              </a:pPr>
              <a:t>‹#›</a:t>
            </a:fld>
            <a:endParaRPr lang="en-US"/>
          </a:p>
        </p:txBody>
      </p:sp>
    </p:spTree>
    <p:extLst>
      <p:ext uri="{BB962C8B-B14F-4D97-AF65-F5344CB8AC3E}">
        <p14:creationId xmlns:p14="http://schemas.microsoft.com/office/powerpoint/2010/main" val="150358385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82054C-5FFB-4925-88B8-34BFE4476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959644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nSpc>
                <a:spcPct val="107000"/>
              </a:lnSpc>
              <a:spcBef>
                <a:spcPts val="0"/>
              </a:spcBef>
              <a:spcAft>
                <a:spcPts val="0"/>
              </a:spcAft>
              <a:buFont typeface="Courier New" panose="02070309020205020404" pitchFamily="49" charset="0"/>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E804B3-2952-4A81-A99D-E06186171F75}"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73401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E804B3-2952-4A81-A99D-E06186171F75}"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0031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None/>
            </a:pPr>
            <a:endParaRPr lang="en-US" sz="1800" b="0" i="0" dirty="0">
              <a:solidFill>
                <a:srgbClr val="000000"/>
              </a:solidFill>
              <a:effectLst/>
              <a:latin typeface="Helvetica Neue"/>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E804B3-2952-4A81-A99D-E06186171F75}"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71308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nSpc>
                <a:spcPct val="107000"/>
              </a:lnSpc>
              <a:spcBef>
                <a:spcPts val="0"/>
              </a:spcBef>
              <a:spcAft>
                <a:spcPts val="0"/>
              </a:spcAft>
              <a:buFont typeface="Courier New" panose="02070309020205020404" pitchFamily="49" charset="0"/>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E804B3-2952-4A81-A99D-E06186171F75}"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3985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E804B3-2952-4A81-A99D-E06186171F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37786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E804B3-2952-4A81-A99D-E06186171F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01220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nSpc>
                <a:spcPct val="107000"/>
              </a:lnSpc>
              <a:spcBef>
                <a:spcPts val="0"/>
              </a:spcBef>
              <a:spcAft>
                <a:spcPts val="0"/>
              </a:spcAft>
              <a:buFont typeface="Courier New" panose="02070309020205020404" pitchFamily="49" charset="0"/>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48558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457200" marR="0" lvl="1" indent="0">
              <a:lnSpc>
                <a:spcPct val="115000"/>
              </a:lnSpc>
              <a:spcBef>
                <a:spcPts val="0"/>
              </a:spcBef>
              <a:spcAft>
                <a:spcPts val="0"/>
              </a:spcAft>
              <a:buFont typeface="Courier New" panose="02070309020205020404" pitchFamily="49" charset="0"/>
              <a:buNone/>
            </a:pPr>
            <a:endParaRPr lang="en-US" sz="1000" dirty="0">
              <a:effectLst/>
              <a:latin typeface="Calibri" panose="020F0502020204030204" pitchFamily="34" charset="0"/>
              <a:ea typeface="Yu Mincho" panose="02020400000000000000" pitchFamily="18" charset="-128"/>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A21F4D-5276-4E39-B71B-05E13E77D8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38796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E804B3-2952-4A81-A99D-E06186171F75}"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07495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22</a:t>
            </a:fld>
            <a:endParaRPr lang="en-US"/>
          </a:p>
        </p:txBody>
      </p:sp>
    </p:spTree>
    <p:extLst>
      <p:ext uri="{BB962C8B-B14F-4D97-AF65-F5344CB8AC3E}">
        <p14:creationId xmlns:p14="http://schemas.microsoft.com/office/powerpoint/2010/main" val="26948751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69932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82054C-5FFB-4925-88B8-34BFE4476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365778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dirty="0">
              <a:latin typeface="Avenir Next LT Pro" panose="020B0504020202020204" pitchFamily="34" charset="0"/>
            </a:endParaRPr>
          </a:p>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24</a:t>
            </a:fld>
            <a:endParaRPr lang="en-US"/>
          </a:p>
        </p:txBody>
      </p:sp>
    </p:spTree>
    <p:extLst>
      <p:ext uri="{BB962C8B-B14F-4D97-AF65-F5344CB8AC3E}">
        <p14:creationId xmlns:p14="http://schemas.microsoft.com/office/powerpoint/2010/main" val="5850110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25</a:t>
            </a:fld>
            <a:endParaRPr lang="en-US"/>
          </a:p>
        </p:txBody>
      </p:sp>
    </p:spTree>
    <p:extLst>
      <p:ext uri="{BB962C8B-B14F-4D97-AF65-F5344CB8AC3E}">
        <p14:creationId xmlns:p14="http://schemas.microsoft.com/office/powerpoint/2010/main" val="7444822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dirty="0">
              <a:latin typeface="Avenir Next LT Pro" panose="020B0504020202020204" pitchFamily="34" charset="0"/>
            </a:endParaRPr>
          </a:p>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26</a:t>
            </a:fld>
            <a:endParaRPr lang="en-US"/>
          </a:p>
        </p:txBody>
      </p:sp>
    </p:spTree>
    <p:extLst>
      <p:ext uri="{BB962C8B-B14F-4D97-AF65-F5344CB8AC3E}">
        <p14:creationId xmlns:p14="http://schemas.microsoft.com/office/powerpoint/2010/main" val="133428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27</a:t>
            </a:fld>
            <a:endParaRPr lang="en-US"/>
          </a:p>
        </p:txBody>
      </p:sp>
    </p:spTree>
    <p:extLst>
      <p:ext uri="{BB962C8B-B14F-4D97-AF65-F5344CB8AC3E}">
        <p14:creationId xmlns:p14="http://schemas.microsoft.com/office/powerpoint/2010/main" val="16413921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29</a:t>
            </a:fld>
            <a:endParaRPr lang="en-US"/>
          </a:p>
        </p:txBody>
      </p:sp>
    </p:spTree>
    <p:extLst>
      <p:ext uri="{BB962C8B-B14F-4D97-AF65-F5344CB8AC3E}">
        <p14:creationId xmlns:p14="http://schemas.microsoft.com/office/powerpoint/2010/main" val="21323933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30</a:t>
            </a:fld>
            <a:endParaRPr lang="en-US"/>
          </a:p>
        </p:txBody>
      </p:sp>
    </p:spTree>
    <p:extLst>
      <p:ext uri="{BB962C8B-B14F-4D97-AF65-F5344CB8AC3E}">
        <p14:creationId xmlns:p14="http://schemas.microsoft.com/office/powerpoint/2010/main" val="6669674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31</a:t>
            </a:fld>
            <a:endParaRPr lang="en-US"/>
          </a:p>
        </p:txBody>
      </p:sp>
    </p:spTree>
    <p:extLst>
      <p:ext uri="{BB962C8B-B14F-4D97-AF65-F5344CB8AC3E}">
        <p14:creationId xmlns:p14="http://schemas.microsoft.com/office/powerpoint/2010/main" val="20047631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32</a:t>
            </a:fld>
            <a:endParaRPr lang="en-US"/>
          </a:p>
        </p:txBody>
      </p:sp>
    </p:spTree>
    <p:extLst>
      <p:ext uri="{BB962C8B-B14F-4D97-AF65-F5344CB8AC3E}">
        <p14:creationId xmlns:p14="http://schemas.microsoft.com/office/powerpoint/2010/main" val="23161781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33</a:t>
            </a:fld>
            <a:endParaRPr lang="en-US"/>
          </a:p>
        </p:txBody>
      </p:sp>
    </p:spTree>
    <p:extLst>
      <p:ext uri="{BB962C8B-B14F-4D97-AF65-F5344CB8AC3E}">
        <p14:creationId xmlns:p14="http://schemas.microsoft.com/office/powerpoint/2010/main" val="26892421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A63E77-D392-7F65-7BE8-1003783C6E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18F1E5-B174-212B-8064-101444EB90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09D48A-17A0-61EB-E899-5ECDE880F22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2199615-B033-E929-5F6D-4F3582BF581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935113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Region level.</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34</a:t>
            </a:fld>
            <a:endParaRPr lang="en-US"/>
          </a:p>
        </p:txBody>
      </p:sp>
    </p:spTree>
    <p:extLst>
      <p:ext uri="{BB962C8B-B14F-4D97-AF65-F5344CB8AC3E}">
        <p14:creationId xmlns:p14="http://schemas.microsoft.com/office/powerpoint/2010/main" val="33795645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35</a:t>
            </a:fld>
            <a:endParaRPr lang="en-US"/>
          </a:p>
        </p:txBody>
      </p:sp>
    </p:spTree>
    <p:extLst>
      <p:ext uri="{BB962C8B-B14F-4D97-AF65-F5344CB8AC3E}">
        <p14:creationId xmlns:p14="http://schemas.microsoft.com/office/powerpoint/2010/main" val="16539890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36</a:t>
            </a:fld>
            <a:endParaRPr lang="en-US"/>
          </a:p>
        </p:txBody>
      </p:sp>
    </p:spTree>
    <p:extLst>
      <p:ext uri="{BB962C8B-B14F-4D97-AF65-F5344CB8AC3E}">
        <p14:creationId xmlns:p14="http://schemas.microsoft.com/office/powerpoint/2010/main" val="40576546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37</a:t>
            </a:fld>
            <a:endParaRPr lang="en-US"/>
          </a:p>
        </p:txBody>
      </p:sp>
    </p:spTree>
    <p:extLst>
      <p:ext uri="{BB962C8B-B14F-4D97-AF65-F5344CB8AC3E}">
        <p14:creationId xmlns:p14="http://schemas.microsoft.com/office/powerpoint/2010/main" val="16787070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38</a:t>
            </a:fld>
            <a:endParaRPr lang="en-US"/>
          </a:p>
        </p:txBody>
      </p:sp>
    </p:spTree>
    <p:extLst>
      <p:ext uri="{BB962C8B-B14F-4D97-AF65-F5344CB8AC3E}">
        <p14:creationId xmlns:p14="http://schemas.microsoft.com/office/powerpoint/2010/main" val="30711842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40</a:t>
            </a:fld>
            <a:endParaRPr lang="en-US"/>
          </a:p>
        </p:txBody>
      </p:sp>
    </p:spTree>
    <p:extLst>
      <p:ext uri="{BB962C8B-B14F-4D97-AF65-F5344CB8AC3E}">
        <p14:creationId xmlns:p14="http://schemas.microsoft.com/office/powerpoint/2010/main" val="18533791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41</a:t>
            </a:fld>
            <a:endParaRPr lang="en-US"/>
          </a:p>
        </p:txBody>
      </p:sp>
    </p:spTree>
    <p:extLst>
      <p:ext uri="{BB962C8B-B14F-4D97-AF65-F5344CB8AC3E}">
        <p14:creationId xmlns:p14="http://schemas.microsoft.com/office/powerpoint/2010/main" val="196277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42</a:t>
            </a:fld>
            <a:endParaRPr lang="en-US"/>
          </a:p>
        </p:txBody>
      </p:sp>
    </p:spTree>
    <p:extLst>
      <p:ext uri="{BB962C8B-B14F-4D97-AF65-F5344CB8AC3E}">
        <p14:creationId xmlns:p14="http://schemas.microsoft.com/office/powerpoint/2010/main" val="3222472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43</a:t>
            </a:fld>
            <a:endParaRPr lang="en-US"/>
          </a:p>
        </p:txBody>
      </p:sp>
    </p:spTree>
    <p:extLst>
      <p:ext uri="{BB962C8B-B14F-4D97-AF65-F5344CB8AC3E}">
        <p14:creationId xmlns:p14="http://schemas.microsoft.com/office/powerpoint/2010/main" val="20378095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51</a:t>
            </a:fld>
            <a:endParaRPr lang="en-US"/>
          </a:p>
        </p:txBody>
      </p:sp>
    </p:spTree>
    <p:extLst>
      <p:ext uri="{BB962C8B-B14F-4D97-AF65-F5344CB8AC3E}">
        <p14:creationId xmlns:p14="http://schemas.microsoft.com/office/powerpoint/2010/main" val="15685103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None/>
            </a:pPr>
            <a:endParaRPr lang="en-US" sz="1800" b="0" i="0" dirty="0">
              <a:solidFill>
                <a:srgbClr val="000000"/>
              </a:solidFill>
              <a:effectLst/>
              <a:latin typeface="Helvetica Neue"/>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E804B3-2952-4A81-A99D-E06186171F75}"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05552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800" dirty="0">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52</a:t>
            </a:fld>
            <a:endParaRPr lang="en-US"/>
          </a:p>
        </p:txBody>
      </p:sp>
    </p:spTree>
    <p:extLst>
      <p:ext uri="{BB962C8B-B14F-4D97-AF65-F5344CB8AC3E}">
        <p14:creationId xmlns:p14="http://schemas.microsoft.com/office/powerpoint/2010/main" val="34223113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effectLst/>
              <a:latin typeface="Segoe UI" panose="020B0502040204020203" pitchFamily="34" charset="0"/>
            </a:endParaRPr>
          </a:p>
          <a:p>
            <a:endParaRPr lang="en-US" sz="1800" dirty="0">
              <a:effectLst/>
              <a:latin typeface="Segoe UI" panose="020B0502040204020203" pitchFamily="34" charset="0"/>
            </a:endParaRPr>
          </a:p>
          <a:p>
            <a:endParaRPr lang="en-US" sz="1800" dirty="0">
              <a:effectLst/>
              <a:latin typeface="Segoe UI" panose="020B0502040204020203" pitchFamily="34" charset="0"/>
            </a:endParaRPr>
          </a:p>
          <a:p>
            <a:endParaRPr lang="en-US" sz="1800" dirty="0">
              <a:effectLst/>
              <a:latin typeface="Segoe UI" panose="020B0502040204020203" pitchFamily="34" charset="0"/>
            </a:endParaRPr>
          </a:p>
          <a:p>
            <a:endParaRPr lang="en-US" sz="1800" dirty="0">
              <a:effectLst/>
              <a:latin typeface="Segoe UI" panose="020B0502040204020203" pitchFamily="34" charset="0"/>
            </a:endParaRPr>
          </a:p>
          <a:p>
            <a:endParaRPr lang="en-US" sz="1800" dirty="0">
              <a:effectLst/>
              <a:latin typeface="Segoe UI" panose="020B0502040204020203" pitchFamily="34" charset="0"/>
            </a:endParaRPr>
          </a:p>
          <a:p>
            <a:endParaRPr lang="en-US" sz="1800" dirty="0">
              <a:effectLst/>
              <a:latin typeface="Segoe UI" panose="020B0502040204020203"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82054C-5FFB-4925-88B8-34BFE4476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326734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54</a:t>
            </a:fld>
            <a:endParaRPr lang="en-US"/>
          </a:p>
        </p:txBody>
      </p:sp>
    </p:spTree>
    <p:extLst>
      <p:ext uri="{BB962C8B-B14F-4D97-AF65-F5344CB8AC3E}">
        <p14:creationId xmlns:p14="http://schemas.microsoft.com/office/powerpoint/2010/main" val="28276988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55</a:t>
            </a:fld>
            <a:endParaRPr lang="en-US"/>
          </a:p>
        </p:txBody>
      </p:sp>
    </p:spTree>
    <p:extLst>
      <p:ext uri="{BB962C8B-B14F-4D97-AF65-F5344CB8AC3E}">
        <p14:creationId xmlns:p14="http://schemas.microsoft.com/office/powerpoint/2010/main" val="42212367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82054C-5FFB-4925-88B8-34BFE4476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454575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7BB403-0D3A-4BC1-B943-7CDD939F07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91631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E804B3-2952-4A81-A99D-E06186171F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29542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nSpc>
                <a:spcPct val="115000"/>
              </a:lnSpc>
              <a:spcBef>
                <a:spcPts val="500"/>
              </a:spcBef>
              <a:spcAft>
                <a:spcPts val="1000"/>
              </a:spcAft>
              <a:buFont typeface="Arial" panose="020B0604020202020204" pitchFamily="34" charset="0"/>
              <a:buNone/>
            </a:pPr>
            <a:endParaRPr lang="en-US" sz="1800" dirty="0">
              <a:effectLst/>
              <a:latin typeface="Calibri" panose="020F0502020204030204" pitchFamily="34" charset="0"/>
              <a:ea typeface="Yu Mincho" panose="02020400000000000000" pitchFamily="18" charset="-128"/>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E804B3-2952-4A81-A99D-E06186171F75}"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90438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E804B3-2952-4A81-A99D-E06186171F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67785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E804B3-2952-4A81-A99D-E06186171F75}"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06373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Bef>
                <a:spcPts val="600"/>
              </a:spcBef>
            </a:pPr>
            <a:r>
              <a:rPr lang="en-US" sz="1200" b="0" dirty="0">
                <a:solidFill>
                  <a:srgbClr val="184363"/>
                </a:solidFill>
                <a:latin typeface="Century Gothic" panose="020B0502020202020204" pitchFamily="34" charset="0"/>
              </a:rPr>
              <a:t> </a:t>
            </a:r>
          </a:p>
        </p:txBody>
      </p:sp>
      <p:sp>
        <p:nvSpPr>
          <p:cNvPr id="4" name="Slide Number Placeholder 3"/>
          <p:cNvSpPr>
            <a:spLocks noGrp="1"/>
          </p:cNvSpPr>
          <p:nvPr>
            <p:ph type="sldNum" sz="quarter" idx="5"/>
          </p:nvPr>
        </p:nvSpPr>
        <p:spPr/>
        <p:txBody>
          <a:bodyPr/>
          <a:lstStyle/>
          <a:p>
            <a:fld id="{24E804B3-2952-4A81-A99D-E06186171F75}" type="slidenum">
              <a:t>11</a:t>
            </a:fld>
            <a:endParaRPr lang="en-US"/>
          </a:p>
        </p:txBody>
      </p:sp>
    </p:spTree>
    <p:extLst>
      <p:ext uri="{BB962C8B-B14F-4D97-AF65-F5344CB8AC3E}">
        <p14:creationId xmlns:p14="http://schemas.microsoft.com/office/powerpoint/2010/main" val="18716640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2.png"/><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6.png"/><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7.png"/><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8.png"/><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Master" Target="../slideMasters/slideMaster6.xml"/><Relationship Id="rId4" Type="http://schemas.openxmlformats.org/officeDocument/2006/relationships/image" Target="../media/image30.png"/></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3" Type="http://schemas.openxmlformats.org/officeDocument/2006/relationships/tags" Target="../tags/tag259.xml"/><Relationship Id="rId7" Type="http://schemas.openxmlformats.org/officeDocument/2006/relationships/image" Target="../media/image10.emf"/><Relationship Id="rId2" Type="http://schemas.openxmlformats.org/officeDocument/2006/relationships/tags" Target="../tags/tag258.xml"/><Relationship Id="rId1" Type="http://schemas.openxmlformats.org/officeDocument/2006/relationships/tags" Target="../tags/tag257.xml"/><Relationship Id="rId6" Type="http://schemas.openxmlformats.org/officeDocument/2006/relationships/oleObject" Target="../embeddings/oleObject37.bin"/><Relationship Id="rId5" Type="http://schemas.openxmlformats.org/officeDocument/2006/relationships/slideMaster" Target="../slideMasters/slideMaster6.xml"/><Relationship Id="rId4" Type="http://schemas.openxmlformats.org/officeDocument/2006/relationships/tags" Target="../tags/tag26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6.png"/><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tags" Target="../tags/tag283.xml"/><Relationship Id="rId7" Type="http://schemas.openxmlformats.org/officeDocument/2006/relationships/oleObject" Target="../embeddings/oleObject39.bin"/><Relationship Id="rId2" Type="http://schemas.openxmlformats.org/officeDocument/2006/relationships/tags" Target="../tags/tag282.xml"/><Relationship Id="rId1" Type="http://schemas.openxmlformats.org/officeDocument/2006/relationships/tags" Target="../tags/tag281.xml"/><Relationship Id="rId6" Type="http://schemas.openxmlformats.org/officeDocument/2006/relationships/slideMaster" Target="../slideMasters/slideMaster7.xml"/><Relationship Id="rId5" Type="http://schemas.openxmlformats.org/officeDocument/2006/relationships/tags" Target="../tags/tag285.xml"/><Relationship Id="rId10" Type="http://schemas.openxmlformats.org/officeDocument/2006/relationships/image" Target="../media/image11.png"/><Relationship Id="rId4" Type="http://schemas.openxmlformats.org/officeDocument/2006/relationships/tags" Target="../tags/tag284.xml"/><Relationship Id="rId9" Type="http://schemas.openxmlformats.org/officeDocument/2006/relationships/image" Target="../media/image43.jpeg"/></Relationships>
</file>

<file path=ppt/slideLayouts/_rels/slideLayout139.xml.rels><?xml version="1.0" encoding="UTF-8" standalone="yes"?>
<Relationships xmlns="http://schemas.openxmlformats.org/package/2006/relationships"><Relationship Id="rId8" Type="http://schemas.openxmlformats.org/officeDocument/2006/relationships/slideMaster" Target="../slideMasters/slideMaster7.xml"/><Relationship Id="rId3" Type="http://schemas.openxmlformats.org/officeDocument/2006/relationships/tags" Target="../tags/tag288.xml"/><Relationship Id="rId7" Type="http://schemas.openxmlformats.org/officeDocument/2006/relationships/tags" Target="../tags/tag292.xml"/><Relationship Id="rId2" Type="http://schemas.openxmlformats.org/officeDocument/2006/relationships/tags" Target="../tags/tag287.xml"/><Relationship Id="rId1" Type="http://schemas.openxmlformats.org/officeDocument/2006/relationships/tags" Target="../tags/tag286.xml"/><Relationship Id="rId6" Type="http://schemas.openxmlformats.org/officeDocument/2006/relationships/tags" Target="../tags/tag291.xml"/><Relationship Id="rId5" Type="http://schemas.openxmlformats.org/officeDocument/2006/relationships/tags" Target="../tags/tag290.xml"/><Relationship Id="rId10" Type="http://schemas.openxmlformats.org/officeDocument/2006/relationships/image" Target="../media/image7.emf"/><Relationship Id="rId4" Type="http://schemas.openxmlformats.org/officeDocument/2006/relationships/tags" Target="../tags/tag289.xml"/><Relationship Id="rId9" Type="http://schemas.openxmlformats.org/officeDocument/2006/relationships/oleObject" Target="../embeddings/oleObject40.bin"/></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8" Type="http://schemas.openxmlformats.org/officeDocument/2006/relationships/slideMaster" Target="../slideMasters/slideMaster7.xml"/><Relationship Id="rId3" Type="http://schemas.openxmlformats.org/officeDocument/2006/relationships/tags" Target="../tags/tag295.xml"/><Relationship Id="rId7" Type="http://schemas.openxmlformats.org/officeDocument/2006/relationships/tags" Target="../tags/tag299.xml"/><Relationship Id="rId2" Type="http://schemas.openxmlformats.org/officeDocument/2006/relationships/tags" Target="../tags/tag294.xml"/><Relationship Id="rId1" Type="http://schemas.openxmlformats.org/officeDocument/2006/relationships/tags" Target="../tags/tag293.xml"/><Relationship Id="rId6" Type="http://schemas.openxmlformats.org/officeDocument/2006/relationships/tags" Target="../tags/tag298.xml"/><Relationship Id="rId5" Type="http://schemas.openxmlformats.org/officeDocument/2006/relationships/tags" Target="../tags/tag297.xml"/><Relationship Id="rId10" Type="http://schemas.openxmlformats.org/officeDocument/2006/relationships/image" Target="../media/image7.emf"/><Relationship Id="rId4" Type="http://schemas.openxmlformats.org/officeDocument/2006/relationships/tags" Target="../tags/tag296.xml"/><Relationship Id="rId9" Type="http://schemas.openxmlformats.org/officeDocument/2006/relationships/oleObject" Target="../embeddings/oleObject41.bin"/></Relationships>
</file>

<file path=ppt/slideLayouts/_rels/slideLayout141.xml.rels><?xml version="1.0" encoding="UTF-8" standalone="yes"?>
<Relationships xmlns="http://schemas.openxmlformats.org/package/2006/relationships"><Relationship Id="rId8" Type="http://schemas.openxmlformats.org/officeDocument/2006/relationships/oleObject" Target="../embeddings/oleObject42.bin"/><Relationship Id="rId3" Type="http://schemas.openxmlformats.org/officeDocument/2006/relationships/tags" Target="../tags/tag302.xml"/><Relationship Id="rId7" Type="http://schemas.openxmlformats.org/officeDocument/2006/relationships/slideMaster" Target="../slideMasters/slideMaster7.xml"/><Relationship Id="rId2" Type="http://schemas.openxmlformats.org/officeDocument/2006/relationships/tags" Target="../tags/tag301.xml"/><Relationship Id="rId1" Type="http://schemas.openxmlformats.org/officeDocument/2006/relationships/tags" Target="../tags/tag300.xml"/><Relationship Id="rId6" Type="http://schemas.openxmlformats.org/officeDocument/2006/relationships/tags" Target="../tags/tag305.xml"/><Relationship Id="rId5" Type="http://schemas.openxmlformats.org/officeDocument/2006/relationships/tags" Target="../tags/tag304.xml"/><Relationship Id="rId4" Type="http://schemas.openxmlformats.org/officeDocument/2006/relationships/tags" Target="../tags/tag303.xml"/><Relationship Id="rId9" Type="http://schemas.openxmlformats.org/officeDocument/2006/relationships/image" Target="../media/image10.emf"/></Relationships>
</file>

<file path=ppt/slideLayouts/_rels/slideLayout142.xml.rels><?xml version="1.0" encoding="UTF-8" standalone="yes"?>
<Relationships xmlns="http://schemas.openxmlformats.org/package/2006/relationships"><Relationship Id="rId8" Type="http://schemas.openxmlformats.org/officeDocument/2006/relationships/oleObject" Target="../embeddings/oleObject43.bin"/><Relationship Id="rId3" Type="http://schemas.openxmlformats.org/officeDocument/2006/relationships/tags" Target="../tags/tag308.xml"/><Relationship Id="rId7" Type="http://schemas.openxmlformats.org/officeDocument/2006/relationships/slideMaster" Target="../slideMasters/slideMaster7.xml"/><Relationship Id="rId2" Type="http://schemas.openxmlformats.org/officeDocument/2006/relationships/tags" Target="../tags/tag307.xml"/><Relationship Id="rId1" Type="http://schemas.openxmlformats.org/officeDocument/2006/relationships/tags" Target="../tags/tag306.xml"/><Relationship Id="rId6" Type="http://schemas.openxmlformats.org/officeDocument/2006/relationships/tags" Target="../tags/tag311.xml"/><Relationship Id="rId5" Type="http://schemas.openxmlformats.org/officeDocument/2006/relationships/tags" Target="../tags/tag310.xml"/><Relationship Id="rId4" Type="http://schemas.openxmlformats.org/officeDocument/2006/relationships/tags" Target="../tags/tag309.xml"/><Relationship Id="rId9" Type="http://schemas.openxmlformats.org/officeDocument/2006/relationships/image" Target="../media/image10.emf"/></Relationships>
</file>

<file path=ppt/slideLayouts/_rels/slideLayout143.xml.rels><?xml version="1.0" encoding="UTF-8" standalone="yes"?>
<Relationships xmlns="http://schemas.openxmlformats.org/package/2006/relationships"><Relationship Id="rId8" Type="http://schemas.openxmlformats.org/officeDocument/2006/relationships/oleObject" Target="../embeddings/oleObject44.bin"/><Relationship Id="rId3" Type="http://schemas.openxmlformats.org/officeDocument/2006/relationships/tags" Target="../tags/tag314.xml"/><Relationship Id="rId7" Type="http://schemas.openxmlformats.org/officeDocument/2006/relationships/slideMaster" Target="../slideMasters/slideMaster7.xml"/><Relationship Id="rId2" Type="http://schemas.openxmlformats.org/officeDocument/2006/relationships/tags" Target="../tags/tag313.xml"/><Relationship Id="rId1" Type="http://schemas.openxmlformats.org/officeDocument/2006/relationships/tags" Target="../tags/tag312.xml"/><Relationship Id="rId6" Type="http://schemas.openxmlformats.org/officeDocument/2006/relationships/tags" Target="../tags/tag317.xml"/><Relationship Id="rId5" Type="http://schemas.openxmlformats.org/officeDocument/2006/relationships/tags" Target="../tags/tag316.xml"/><Relationship Id="rId10" Type="http://schemas.openxmlformats.org/officeDocument/2006/relationships/image" Target="../media/image12.jpeg"/><Relationship Id="rId4" Type="http://schemas.openxmlformats.org/officeDocument/2006/relationships/tags" Target="../tags/tag315.xml"/><Relationship Id="rId9" Type="http://schemas.openxmlformats.org/officeDocument/2006/relationships/image" Target="../media/image10.emf"/></Relationships>
</file>

<file path=ppt/slideLayouts/_rels/slideLayout144.xml.rels><?xml version="1.0" encoding="UTF-8" standalone="yes"?>
<Relationships xmlns="http://schemas.openxmlformats.org/package/2006/relationships"><Relationship Id="rId8" Type="http://schemas.openxmlformats.org/officeDocument/2006/relationships/oleObject" Target="../embeddings/oleObject45.bin"/><Relationship Id="rId3" Type="http://schemas.openxmlformats.org/officeDocument/2006/relationships/tags" Target="../tags/tag320.xml"/><Relationship Id="rId7" Type="http://schemas.openxmlformats.org/officeDocument/2006/relationships/slideMaster" Target="../slideMasters/slideMaster7.xml"/><Relationship Id="rId2" Type="http://schemas.openxmlformats.org/officeDocument/2006/relationships/tags" Target="../tags/tag319.xml"/><Relationship Id="rId1" Type="http://schemas.openxmlformats.org/officeDocument/2006/relationships/tags" Target="../tags/tag318.xml"/><Relationship Id="rId6" Type="http://schemas.openxmlformats.org/officeDocument/2006/relationships/tags" Target="../tags/tag323.xml"/><Relationship Id="rId5" Type="http://schemas.openxmlformats.org/officeDocument/2006/relationships/tags" Target="../tags/tag322.xml"/><Relationship Id="rId10" Type="http://schemas.openxmlformats.org/officeDocument/2006/relationships/image" Target="../media/image13.jpeg"/><Relationship Id="rId4" Type="http://schemas.openxmlformats.org/officeDocument/2006/relationships/tags" Target="../tags/tag321.xml"/><Relationship Id="rId9" Type="http://schemas.openxmlformats.org/officeDocument/2006/relationships/image" Target="../media/image10.emf"/></Relationships>
</file>

<file path=ppt/slideLayouts/_rels/slideLayout145.xml.rels><?xml version="1.0" encoding="UTF-8" standalone="yes"?>
<Relationships xmlns="http://schemas.openxmlformats.org/package/2006/relationships"><Relationship Id="rId8" Type="http://schemas.openxmlformats.org/officeDocument/2006/relationships/oleObject" Target="../embeddings/oleObject46.bin"/><Relationship Id="rId3" Type="http://schemas.openxmlformats.org/officeDocument/2006/relationships/tags" Target="../tags/tag326.xml"/><Relationship Id="rId7" Type="http://schemas.openxmlformats.org/officeDocument/2006/relationships/slideMaster" Target="../slideMasters/slideMaster7.xml"/><Relationship Id="rId2" Type="http://schemas.openxmlformats.org/officeDocument/2006/relationships/tags" Target="../tags/tag325.xml"/><Relationship Id="rId1" Type="http://schemas.openxmlformats.org/officeDocument/2006/relationships/tags" Target="../tags/tag324.xml"/><Relationship Id="rId6" Type="http://schemas.openxmlformats.org/officeDocument/2006/relationships/tags" Target="../tags/tag329.xml"/><Relationship Id="rId5" Type="http://schemas.openxmlformats.org/officeDocument/2006/relationships/tags" Target="../tags/tag328.xml"/><Relationship Id="rId10" Type="http://schemas.openxmlformats.org/officeDocument/2006/relationships/image" Target="../media/image14.jpeg"/><Relationship Id="rId4" Type="http://schemas.openxmlformats.org/officeDocument/2006/relationships/tags" Target="../tags/tag327.xml"/><Relationship Id="rId9" Type="http://schemas.openxmlformats.org/officeDocument/2006/relationships/image" Target="../media/image10.emf"/></Relationships>
</file>

<file path=ppt/slideLayouts/_rels/slideLayout146.xml.rels><?xml version="1.0" encoding="UTF-8" standalone="yes"?>
<Relationships xmlns="http://schemas.openxmlformats.org/package/2006/relationships"><Relationship Id="rId8" Type="http://schemas.openxmlformats.org/officeDocument/2006/relationships/slideMaster" Target="../slideMasters/slideMaster7.xml"/><Relationship Id="rId3" Type="http://schemas.openxmlformats.org/officeDocument/2006/relationships/tags" Target="../tags/tag332.xml"/><Relationship Id="rId7" Type="http://schemas.openxmlformats.org/officeDocument/2006/relationships/tags" Target="../tags/tag336.xml"/><Relationship Id="rId2" Type="http://schemas.openxmlformats.org/officeDocument/2006/relationships/tags" Target="../tags/tag331.xml"/><Relationship Id="rId1" Type="http://schemas.openxmlformats.org/officeDocument/2006/relationships/tags" Target="../tags/tag330.xml"/><Relationship Id="rId6" Type="http://schemas.openxmlformats.org/officeDocument/2006/relationships/tags" Target="../tags/tag335.xml"/><Relationship Id="rId5" Type="http://schemas.openxmlformats.org/officeDocument/2006/relationships/tags" Target="../tags/tag334.xml"/><Relationship Id="rId10" Type="http://schemas.openxmlformats.org/officeDocument/2006/relationships/image" Target="../media/image10.emf"/><Relationship Id="rId4" Type="http://schemas.openxmlformats.org/officeDocument/2006/relationships/tags" Target="../tags/tag333.xml"/><Relationship Id="rId9" Type="http://schemas.openxmlformats.org/officeDocument/2006/relationships/oleObject" Target="../embeddings/oleObject47.bin"/></Relationships>
</file>

<file path=ppt/slideLayouts/_rels/slideLayout147.xml.rels><?xml version="1.0" encoding="UTF-8" standalone="yes"?>
<Relationships xmlns="http://schemas.openxmlformats.org/package/2006/relationships"><Relationship Id="rId8" Type="http://schemas.openxmlformats.org/officeDocument/2006/relationships/tags" Target="../tags/tag344.xml"/><Relationship Id="rId3" Type="http://schemas.openxmlformats.org/officeDocument/2006/relationships/tags" Target="../tags/tag339.xml"/><Relationship Id="rId7" Type="http://schemas.openxmlformats.org/officeDocument/2006/relationships/tags" Target="../tags/tag343.xml"/><Relationship Id="rId2" Type="http://schemas.openxmlformats.org/officeDocument/2006/relationships/tags" Target="../tags/tag338.xml"/><Relationship Id="rId1" Type="http://schemas.openxmlformats.org/officeDocument/2006/relationships/tags" Target="../tags/tag337.xml"/><Relationship Id="rId6" Type="http://schemas.openxmlformats.org/officeDocument/2006/relationships/tags" Target="../tags/tag342.xml"/><Relationship Id="rId11" Type="http://schemas.openxmlformats.org/officeDocument/2006/relationships/image" Target="../media/image7.emf"/><Relationship Id="rId5" Type="http://schemas.openxmlformats.org/officeDocument/2006/relationships/tags" Target="../tags/tag341.xml"/><Relationship Id="rId10" Type="http://schemas.openxmlformats.org/officeDocument/2006/relationships/oleObject" Target="../embeddings/oleObject48.bin"/><Relationship Id="rId4" Type="http://schemas.openxmlformats.org/officeDocument/2006/relationships/tags" Target="../tags/tag340.xml"/><Relationship Id="rId9"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8" Type="http://schemas.openxmlformats.org/officeDocument/2006/relationships/tags" Target="../tags/tag352.xml"/><Relationship Id="rId3" Type="http://schemas.openxmlformats.org/officeDocument/2006/relationships/tags" Target="../tags/tag347.xml"/><Relationship Id="rId7" Type="http://schemas.openxmlformats.org/officeDocument/2006/relationships/tags" Target="../tags/tag351.xml"/><Relationship Id="rId2" Type="http://schemas.openxmlformats.org/officeDocument/2006/relationships/tags" Target="../tags/tag346.xml"/><Relationship Id="rId1" Type="http://schemas.openxmlformats.org/officeDocument/2006/relationships/tags" Target="../tags/tag345.xml"/><Relationship Id="rId6" Type="http://schemas.openxmlformats.org/officeDocument/2006/relationships/tags" Target="../tags/tag350.xml"/><Relationship Id="rId11" Type="http://schemas.openxmlformats.org/officeDocument/2006/relationships/image" Target="../media/image7.emf"/><Relationship Id="rId5" Type="http://schemas.openxmlformats.org/officeDocument/2006/relationships/tags" Target="../tags/tag349.xml"/><Relationship Id="rId10" Type="http://schemas.openxmlformats.org/officeDocument/2006/relationships/oleObject" Target="../embeddings/oleObject49.bin"/><Relationship Id="rId4" Type="http://schemas.openxmlformats.org/officeDocument/2006/relationships/tags" Target="../tags/tag348.xml"/><Relationship Id="rId9"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8" Type="http://schemas.openxmlformats.org/officeDocument/2006/relationships/tags" Target="../tags/tag360.xml"/><Relationship Id="rId3" Type="http://schemas.openxmlformats.org/officeDocument/2006/relationships/tags" Target="../tags/tag355.xml"/><Relationship Id="rId7" Type="http://schemas.openxmlformats.org/officeDocument/2006/relationships/tags" Target="../tags/tag359.xml"/><Relationship Id="rId2" Type="http://schemas.openxmlformats.org/officeDocument/2006/relationships/tags" Target="../tags/tag354.xml"/><Relationship Id="rId1" Type="http://schemas.openxmlformats.org/officeDocument/2006/relationships/tags" Target="../tags/tag353.xml"/><Relationship Id="rId6" Type="http://schemas.openxmlformats.org/officeDocument/2006/relationships/tags" Target="../tags/tag358.xml"/><Relationship Id="rId11" Type="http://schemas.openxmlformats.org/officeDocument/2006/relationships/image" Target="../media/image7.emf"/><Relationship Id="rId5" Type="http://schemas.openxmlformats.org/officeDocument/2006/relationships/tags" Target="../tags/tag357.xml"/><Relationship Id="rId10" Type="http://schemas.openxmlformats.org/officeDocument/2006/relationships/oleObject" Target="../embeddings/oleObject50.bin"/><Relationship Id="rId4" Type="http://schemas.openxmlformats.org/officeDocument/2006/relationships/tags" Target="../tags/tag356.xml"/><Relationship Id="rId9"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8" Type="http://schemas.openxmlformats.org/officeDocument/2006/relationships/tags" Target="../tags/tag368.xml"/><Relationship Id="rId3" Type="http://schemas.openxmlformats.org/officeDocument/2006/relationships/tags" Target="../tags/tag363.xml"/><Relationship Id="rId7" Type="http://schemas.openxmlformats.org/officeDocument/2006/relationships/tags" Target="../tags/tag367.xml"/><Relationship Id="rId2" Type="http://schemas.openxmlformats.org/officeDocument/2006/relationships/tags" Target="../tags/tag362.xml"/><Relationship Id="rId1" Type="http://schemas.openxmlformats.org/officeDocument/2006/relationships/tags" Target="../tags/tag361.xml"/><Relationship Id="rId6" Type="http://schemas.openxmlformats.org/officeDocument/2006/relationships/tags" Target="../tags/tag366.xml"/><Relationship Id="rId11" Type="http://schemas.openxmlformats.org/officeDocument/2006/relationships/image" Target="../media/image15.emf"/><Relationship Id="rId5" Type="http://schemas.openxmlformats.org/officeDocument/2006/relationships/tags" Target="../tags/tag365.xml"/><Relationship Id="rId10" Type="http://schemas.openxmlformats.org/officeDocument/2006/relationships/oleObject" Target="../embeddings/oleObject51.bin"/><Relationship Id="rId4" Type="http://schemas.openxmlformats.org/officeDocument/2006/relationships/tags" Target="../tags/tag364.xml"/><Relationship Id="rId9"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8" Type="http://schemas.openxmlformats.org/officeDocument/2006/relationships/tags" Target="../tags/tag376.xml"/><Relationship Id="rId3" Type="http://schemas.openxmlformats.org/officeDocument/2006/relationships/tags" Target="../tags/tag371.xml"/><Relationship Id="rId7" Type="http://schemas.openxmlformats.org/officeDocument/2006/relationships/tags" Target="../tags/tag375.xml"/><Relationship Id="rId2" Type="http://schemas.openxmlformats.org/officeDocument/2006/relationships/tags" Target="../tags/tag370.xml"/><Relationship Id="rId1" Type="http://schemas.openxmlformats.org/officeDocument/2006/relationships/tags" Target="../tags/tag369.xml"/><Relationship Id="rId6" Type="http://schemas.openxmlformats.org/officeDocument/2006/relationships/tags" Target="../tags/tag374.xml"/><Relationship Id="rId11" Type="http://schemas.openxmlformats.org/officeDocument/2006/relationships/image" Target="../media/image7.emf"/><Relationship Id="rId5" Type="http://schemas.openxmlformats.org/officeDocument/2006/relationships/tags" Target="../tags/tag373.xml"/><Relationship Id="rId10" Type="http://schemas.openxmlformats.org/officeDocument/2006/relationships/oleObject" Target="../embeddings/oleObject52.bin"/><Relationship Id="rId4" Type="http://schemas.openxmlformats.org/officeDocument/2006/relationships/tags" Target="../tags/tag372.xml"/><Relationship Id="rId9"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8" Type="http://schemas.openxmlformats.org/officeDocument/2006/relationships/oleObject" Target="../embeddings/oleObject53.bin"/><Relationship Id="rId3" Type="http://schemas.openxmlformats.org/officeDocument/2006/relationships/tags" Target="../tags/tag379.xml"/><Relationship Id="rId7" Type="http://schemas.openxmlformats.org/officeDocument/2006/relationships/slideMaster" Target="../slideMasters/slideMaster7.xml"/><Relationship Id="rId2" Type="http://schemas.openxmlformats.org/officeDocument/2006/relationships/tags" Target="../tags/tag378.xml"/><Relationship Id="rId1" Type="http://schemas.openxmlformats.org/officeDocument/2006/relationships/tags" Target="../tags/tag377.xml"/><Relationship Id="rId6" Type="http://schemas.openxmlformats.org/officeDocument/2006/relationships/tags" Target="../tags/tag382.xml"/><Relationship Id="rId5" Type="http://schemas.openxmlformats.org/officeDocument/2006/relationships/tags" Target="../tags/tag381.xml"/><Relationship Id="rId10" Type="http://schemas.openxmlformats.org/officeDocument/2006/relationships/image" Target="../media/image8.jpeg"/><Relationship Id="rId4" Type="http://schemas.openxmlformats.org/officeDocument/2006/relationships/tags" Target="../tags/tag380.xml"/><Relationship Id="rId9" Type="http://schemas.openxmlformats.org/officeDocument/2006/relationships/image" Target="../media/image10.emf"/></Relationships>
</file>

<file path=ppt/slideLayouts/_rels/slideLayout153.xml.rels><?xml version="1.0" encoding="UTF-8" standalone="yes"?>
<Relationships xmlns="http://schemas.openxmlformats.org/package/2006/relationships"><Relationship Id="rId3" Type="http://schemas.openxmlformats.org/officeDocument/2006/relationships/tags" Target="../tags/tag385.xml"/><Relationship Id="rId7" Type="http://schemas.openxmlformats.org/officeDocument/2006/relationships/image" Target="../media/image10.emf"/><Relationship Id="rId2" Type="http://schemas.openxmlformats.org/officeDocument/2006/relationships/tags" Target="../tags/tag384.xml"/><Relationship Id="rId1" Type="http://schemas.openxmlformats.org/officeDocument/2006/relationships/tags" Target="../tags/tag383.xml"/><Relationship Id="rId6" Type="http://schemas.openxmlformats.org/officeDocument/2006/relationships/oleObject" Target="../embeddings/oleObject54.bin"/><Relationship Id="rId5" Type="http://schemas.openxmlformats.org/officeDocument/2006/relationships/slideMaster" Target="../slideMasters/slideMaster7.xml"/><Relationship Id="rId4" Type="http://schemas.openxmlformats.org/officeDocument/2006/relationships/tags" Target="../tags/tag386.xml"/></Relationships>
</file>

<file path=ppt/slideLayouts/_rels/slideLayout154.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388.xml"/><Relationship Id="rId1" Type="http://schemas.openxmlformats.org/officeDocument/2006/relationships/tags" Target="../tags/tag387.xml"/><Relationship Id="rId5" Type="http://schemas.openxmlformats.org/officeDocument/2006/relationships/image" Target="../media/image10.emf"/><Relationship Id="rId4" Type="http://schemas.openxmlformats.org/officeDocument/2006/relationships/oleObject" Target="../embeddings/oleObject55.bin"/></Relationships>
</file>

<file path=ppt/slideLayouts/_rels/slideLayout15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slideMaster" Target="../slideMasters/slideMaster7.xml"/><Relationship Id="rId7" Type="http://schemas.openxmlformats.org/officeDocument/2006/relationships/image" Target="../media/image45.svg"/><Relationship Id="rId2" Type="http://schemas.openxmlformats.org/officeDocument/2006/relationships/tags" Target="../tags/tag390.xml"/><Relationship Id="rId1" Type="http://schemas.openxmlformats.org/officeDocument/2006/relationships/tags" Target="../tags/tag389.xml"/><Relationship Id="rId6" Type="http://schemas.openxmlformats.org/officeDocument/2006/relationships/image" Target="../media/image44.png"/><Relationship Id="rId11" Type="http://schemas.openxmlformats.org/officeDocument/2006/relationships/image" Target="../media/image49.svg"/><Relationship Id="rId5" Type="http://schemas.openxmlformats.org/officeDocument/2006/relationships/image" Target="../media/image10.emf"/><Relationship Id="rId10" Type="http://schemas.openxmlformats.org/officeDocument/2006/relationships/image" Target="../media/image48.png"/><Relationship Id="rId4" Type="http://schemas.openxmlformats.org/officeDocument/2006/relationships/oleObject" Target="../embeddings/oleObject56.bin"/><Relationship Id="rId9" Type="http://schemas.openxmlformats.org/officeDocument/2006/relationships/image" Target="../media/image47.svg"/></Relationships>
</file>

<file path=ppt/slideLayouts/_rels/slideLayout15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Master" Target="../slideMasters/slideMaster7.xml"/><Relationship Id="rId7" Type="http://schemas.openxmlformats.org/officeDocument/2006/relationships/image" Target="../media/image17.png"/><Relationship Id="rId2" Type="http://schemas.openxmlformats.org/officeDocument/2006/relationships/tags" Target="../tags/tag392.xml"/><Relationship Id="rId1" Type="http://schemas.openxmlformats.org/officeDocument/2006/relationships/tags" Target="../tags/tag391.xml"/><Relationship Id="rId6" Type="http://schemas.openxmlformats.org/officeDocument/2006/relationships/image" Target="../media/image16.jpeg"/><Relationship Id="rId5" Type="http://schemas.openxmlformats.org/officeDocument/2006/relationships/image" Target="../media/image10.emf"/><Relationship Id="rId4" Type="http://schemas.openxmlformats.org/officeDocument/2006/relationships/oleObject" Target="../embeddings/oleObject57.bin"/></Relationships>
</file>

<file path=ppt/slideLayouts/_rels/slideLayout157.xml.rels><?xml version="1.0" encoding="UTF-8" standalone="yes"?>
<Relationships xmlns="http://schemas.openxmlformats.org/package/2006/relationships"><Relationship Id="rId8" Type="http://schemas.openxmlformats.org/officeDocument/2006/relationships/tags" Target="../tags/tag400.xml"/><Relationship Id="rId3" Type="http://schemas.openxmlformats.org/officeDocument/2006/relationships/tags" Target="../tags/tag395.xml"/><Relationship Id="rId7" Type="http://schemas.openxmlformats.org/officeDocument/2006/relationships/tags" Target="../tags/tag399.xml"/><Relationship Id="rId2" Type="http://schemas.openxmlformats.org/officeDocument/2006/relationships/tags" Target="../tags/tag394.xml"/><Relationship Id="rId1" Type="http://schemas.openxmlformats.org/officeDocument/2006/relationships/tags" Target="../tags/tag393.xml"/><Relationship Id="rId6" Type="http://schemas.openxmlformats.org/officeDocument/2006/relationships/tags" Target="../tags/tag398.xml"/><Relationship Id="rId11" Type="http://schemas.openxmlformats.org/officeDocument/2006/relationships/image" Target="../media/image7.emf"/><Relationship Id="rId5" Type="http://schemas.openxmlformats.org/officeDocument/2006/relationships/tags" Target="../tags/tag397.xml"/><Relationship Id="rId10" Type="http://schemas.openxmlformats.org/officeDocument/2006/relationships/oleObject" Target="../embeddings/oleObject58.bin"/><Relationship Id="rId4" Type="http://schemas.openxmlformats.org/officeDocument/2006/relationships/tags" Target="../tags/tag396.xml"/><Relationship Id="rId9"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tags" Target="../tags/tag423.xml"/><Relationship Id="rId7" Type="http://schemas.openxmlformats.org/officeDocument/2006/relationships/image" Target="../media/image10.emf"/><Relationship Id="rId2" Type="http://schemas.openxmlformats.org/officeDocument/2006/relationships/tags" Target="../tags/tag422.xml"/><Relationship Id="rId1" Type="http://schemas.openxmlformats.org/officeDocument/2006/relationships/tags" Target="../tags/tag421.xml"/><Relationship Id="rId6" Type="http://schemas.openxmlformats.org/officeDocument/2006/relationships/oleObject" Target="../embeddings/oleObject60.bin"/><Relationship Id="rId5" Type="http://schemas.openxmlformats.org/officeDocument/2006/relationships/slideMaster" Target="../slideMasters/slideMaster8.xml"/><Relationship Id="rId4" Type="http://schemas.openxmlformats.org/officeDocument/2006/relationships/tags" Target="../tags/tag424.xml"/><Relationship Id="rId9" Type="http://schemas.openxmlformats.org/officeDocument/2006/relationships/image" Target="../media/image11.png"/></Relationships>
</file>

<file path=ppt/slideLayouts/_rels/slideLayout159.xml.rels><?xml version="1.0" encoding="UTF-8" standalone="yes"?>
<Relationships xmlns="http://schemas.openxmlformats.org/package/2006/relationships"><Relationship Id="rId8" Type="http://schemas.openxmlformats.org/officeDocument/2006/relationships/slideMaster" Target="../slideMasters/slideMaster8.xml"/><Relationship Id="rId3" Type="http://schemas.openxmlformats.org/officeDocument/2006/relationships/tags" Target="../tags/tag427.xml"/><Relationship Id="rId7" Type="http://schemas.openxmlformats.org/officeDocument/2006/relationships/tags" Target="../tags/tag431.xml"/><Relationship Id="rId2" Type="http://schemas.openxmlformats.org/officeDocument/2006/relationships/tags" Target="../tags/tag426.xml"/><Relationship Id="rId1" Type="http://schemas.openxmlformats.org/officeDocument/2006/relationships/tags" Target="../tags/tag425.xml"/><Relationship Id="rId6" Type="http://schemas.openxmlformats.org/officeDocument/2006/relationships/tags" Target="../tags/tag430.xml"/><Relationship Id="rId5" Type="http://schemas.openxmlformats.org/officeDocument/2006/relationships/tags" Target="../tags/tag429.xml"/><Relationship Id="rId10" Type="http://schemas.openxmlformats.org/officeDocument/2006/relationships/image" Target="../media/image7.emf"/><Relationship Id="rId4" Type="http://schemas.openxmlformats.org/officeDocument/2006/relationships/tags" Target="../tags/tag428.xml"/><Relationship Id="rId9" Type="http://schemas.openxmlformats.org/officeDocument/2006/relationships/oleObject" Target="../embeddings/oleObject61.bin"/></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8" Type="http://schemas.openxmlformats.org/officeDocument/2006/relationships/slideMaster" Target="../slideMasters/slideMaster8.xml"/><Relationship Id="rId3" Type="http://schemas.openxmlformats.org/officeDocument/2006/relationships/tags" Target="../tags/tag434.xml"/><Relationship Id="rId7" Type="http://schemas.openxmlformats.org/officeDocument/2006/relationships/tags" Target="../tags/tag438.xml"/><Relationship Id="rId2" Type="http://schemas.openxmlformats.org/officeDocument/2006/relationships/tags" Target="../tags/tag433.xml"/><Relationship Id="rId1" Type="http://schemas.openxmlformats.org/officeDocument/2006/relationships/tags" Target="../tags/tag432.xml"/><Relationship Id="rId6" Type="http://schemas.openxmlformats.org/officeDocument/2006/relationships/tags" Target="../tags/tag437.xml"/><Relationship Id="rId5" Type="http://schemas.openxmlformats.org/officeDocument/2006/relationships/tags" Target="../tags/tag436.xml"/><Relationship Id="rId10" Type="http://schemas.openxmlformats.org/officeDocument/2006/relationships/image" Target="../media/image7.emf"/><Relationship Id="rId4" Type="http://schemas.openxmlformats.org/officeDocument/2006/relationships/tags" Target="../tags/tag435.xml"/><Relationship Id="rId9" Type="http://schemas.openxmlformats.org/officeDocument/2006/relationships/oleObject" Target="../embeddings/oleObject62.bin"/></Relationships>
</file>

<file path=ppt/slideLayouts/_rels/slideLayout161.xml.rels><?xml version="1.0" encoding="UTF-8" standalone="yes"?>
<Relationships xmlns="http://schemas.openxmlformats.org/package/2006/relationships"><Relationship Id="rId8" Type="http://schemas.openxmlformats.org/officeDocument/2006/relationships/oleObject" Target="../embeddings/oleObject63.bin"/><Relationship Id="rId3" Type="http://schemas.openxmlformats.org/officeDocument/2006/relationships/tags" Target="../tags/tag441.xml"/><Relationship Id="rId7" Type="http://schemas.openxmlformats.org/officeDocument/2006/relationships/slideMaster" Target="../slideMasters/slideMaster8.xml"/><Relationship Id="rId2" Type="http://schemas.openxmlformats.org/officeDocument/2006/relationships/tags" Target="../tags/tag440.xml"/><Relationship Id="rId1" Type="http://schemas.openxmlformats.org/officeDocument/2006/relationships/tags" Target="../tags/tag439.xml"/><Relationship Id="rId6" Type="http://schemas.openxmlformats.org/officeDocument/2006/relationships/tags" Target="../tags/tag444.xml"/><Relationship Id="rId5" Type="http://schemas.openxmlformats.org/officeDocument/2006/relationships/tags" Target="../tags/tag443.xml"/><Relationship Id="rId4" Type="http://schemas.openxmlformats.org/officeDocument/2006/relationships/tags" Target="../tags/tag442.xml"/><Relationship Id="rId9" Type="http://schemas.openxmlformats.org/officeDocument/2006/relationships/image" Target="../media/image10.emf"/></Relationships>
</file>

<file path=ppt/slideLayouts/_rels/slideLayout162.xml.rels><?xml version="1.0" encoding="UTF-8" standalone="yes"?>
<Relationships xmlns="http://schemas.openxmlformats.org/package/2006/relationships"><Relationship Id="rId8" Type="http://schemas.openxmlformats.org/officeDocument/2006/relationships/oleObject" Target="../embeddings/oleObject64.bin"/><Relationship Id="rId3" Type="http://schemas.openxmlformats.org/officeDocument/2006/relationships/tags" Target="../tags/tag447.xml"/><Relationship Id="rId7" Type="http://schemas.openxmlformats.org/officeDocument/2006/relationships/slideMaster" Target="../slideMasters/slideMaster8.xml"/><Relationship Id="rId2" Type="http://schemas.openxmlformats.org/officeDocument/2006/relationships/tags" Target="../tags/tag446.xml"/><Relationship Id="rId1" Type="http://schemas.openxmlformats.org/officeDocument/2006/relationships/tags" Target="../tags/tag445.xml"/><Relationship Id="rId6" Type="http://schemas.openxmlformats.org/officeDocument/2006/relationships/tags" Target="../tags/tag450.xml"/><Relationship Id="rId5" Type="http://schemas.openxmlformats.org/officeDocument/2006/relationships/tags" Target="../tags/tag449.xml"/><Relationship Id="rId4" Type="http://schemas.openxmlformats.org/officeDocument/2006/relationships/tags" Target="../tags/tag448.xml"/><Relationship Id="rId9" Type="http://schemas.openxmlformats.org/officeDocument/2006/relationships/image" Target="../media/image10.emf"/></Relationships>
</file>

<file path=ppt/slideLayouts/_rels/slideLayout163.xml.rels><?xml version="1.0" encoding="UTF-8" standalone="yes"?>
<Relationships xmlns="http://schemas.openxmlformats.org/package/2006/relationships"><Relationship Id="rId8" Type="http://schemas.openxmlformats.org/officeDocument/2006/relationships/oleObject" Target="../embeddings/oleObject65.bin"/><Relationship Id="rId3" Type="http://schemas.openxmlformats.org/officeDocument/2006/relationships/tags" Target="../tags/tag453.xml"/><Relationship Id="rId7" Type="http://schemas.openxmlformats.org/officeDocument/2006/relationships/slideMaster" Target="../slideMasters/slideMaster8.xml"/><Relationship Id="rId2" Type="http://schemas.openxmlformats.org/officeDocument/2006/relationships/tags" Target="../tags/tag452.xml"/><Relationship Id="rId1" Type="http://schemas.openxmlformats.org/officeDocument/2006/relationships/tags" Target="../tags/tag451.xml"/><Relationship Id="rId6" Type="http://schemas.openxmlformats.org/officeDocument/2006/relationships/tags" Target="../tags/tag456.xml"/><Relationship Id="rId5" Type="http://schemas.openxmlformats.org/officeDocument/2006/relationships/tags" Target="../tags/tag455.xml"/><Relationship Id="rId4" Type="http://schemas.openxmlformats.org/officeDocument/2006/relationships/tags" Target="../tags/tag454.xml"/><Relationship Id="rId9" Type="http://schemas.openxmlformats.org/officeDocument/2006/relationships/image" Target="../media/image10.emf"/></Relationships>
</file>

<file path=ppt/slideLayouts/_rels/slideLayout164.xml.rels><?xml version="1.0" encoding="UTF-8" standalone="yes"?>
<Relationships xmlns="http://schemas.openxmlformats.org/package/2006/relationships"><Relationship Id="rId8" Type="http://schemas.openxmlformats.org/officeDocument/2006/relationships/slideMaster" Target="../slideMasters/slideMaster8.xml"/><Relationship Id="rId3" Type="http://schemas.openxmlformats.org/officeDocument/2006/relationships/tags" Target="../tags/tag459.xml"/><Relationship Id="rId7" Type="http://schemas.openxmlformats.org/officeDocument/2006/relationships/tags" Target="../tags/tag463.xml"/><Relationship Id="rId2" Type="http://schemas.openxmlformats.org/officeDocument/2006/relationships/tags" Target="../tags/tag458.xml"/><Relationship Id="rId1" Type="http://schemas.openxmlformats.org/officeDocument/2006/relationships/tags" Target="../tags/tag457.xml"/><Relationship Id="rId6" Type="http://schemas.openxmlformats.org/officeDocument/2006/relationships/tags" Target="../tags/tag462.xml"/><Relationship Id="rId5" Type="http://schemas.openxmlformats.org/officeDocument/2006/relationships/tags" Target="../tags/tag461.xml"/><Relationship Id="rId10" Type="http://schemas.openxmlformats.org/officeDocument/2006/relationships/image" Target="../media/image10.emf"/><Relationship Id="rId4" Type="http://schemas.openxmlformats.org/officeDocument/2006/relationships/tags" Target="../tags/tag460.xml"/><Relationship Id="rId9" Type="http://schemas.openxmlformats.org/officeDocument/2006/relationships/oleObject" Target="../embeddings/oleObject66.bin"/></Relationships>
</file>

<file path=ppt/slideLayouts/_rels/slideLayout165.xml.rels><?xml version="1.0" encoding="UTF-8" standalone="yes"?>
<Relationships xmlns="http://schemas.openxmlformats.org/package/2006/relationships"><Relationship Id="rId8" Type="http://schemas.openxmlformats.org/officeDocument/2006/relationships/tags" Target="../tags/tag471.xml"/><Relationship Id="rId3" Type="http://schemas.openxmlformats.org/officeDocument/2006/relationships/tags" Target="../tags/tag466.xml"/><Relationship Id="rId7" Type="http://schemas.openxmlformats.org/officeDocument/2006/relationships/tags" Target="../tags/tag470.xml"/><Relationship Id="rId2" Type="http://schemas.openxmlformats.org/officeDocument/2006/relationships/tags" Target="../tags/tag465.xml"/><Relationship Id="rId1" Type="http://schemas.openxmlformats.org/officeDocument/2006/relationships/tags" Target="../tags/tag464.xml"/><Relationship Id="rId6" Type="http://schemas.openxmlformats.org/officeDocument/2006/relationships/tags" Target="../tags/tag469.xml"/><Relationship Id="rId11" Type="http://schemas.openxmlformats.org/officeDocument/2006/relationships/image" Target="../media/image7.emf"/><Relationship Id="rId5" Type="http://schemas.openxmlformats.org/officeDocument/2006/relationships/tags" Target="../tags/tag468.xml"/><Relationship Id="rId10" Type="http://schemas.openxmlformats.org/officeDocument/2006/relationships/oleObject" Target="../embeddings/oleObject67.bin"/><Relationship Id="rId4" Type="http://schemas.openxmlformats.org/officeDocument/2006/relationships/tags" Target="../tags/tag467.xml"/><Relationship Id="rId9"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8" Type="http://schemas.openxmlformats.org/officeDocument/2006/relationships/tags" Target="../tags/tag479.xml"/><Relationship Id="rId3" Type="http://schemas.openxmlformats.org/officeDocument/2006/relationships/tags" Target="../tags/tag474.xml"/><Relationship Id="rId7" Type="http://schemas.openxmlformats.org/officeDocument/2006/relationships/tags" Target="../tags/tag478.xml"/><Relationship Id="rId2" Type="http://schemas.openxmlformats.org/officeDocument/2006/relationships/tags" Target="../tags/tag473.xml"/><Relationship Id="rId1" Type="http://schemas.openxmlformats.org/officeDocument/2006/relationships/tags" Target="../tags/tag472.xml"/><Relationship Id="rId6" Type="http://schemas.openxmlformats.org/officeDocument/2006/relationships/tags" Target="../tags/tag477.xml"/><Relationship Id="rId11" Type="http://schemas.openxmlformats.org/officeDocument/2006/relationships/image" Target="../media/image7.emf"/><Relationship Id="rId5" Type="http://schemas.openxmlformats.org/officeDocument/2006/relationships/tags" Target="../tags/tag476.xml"/><Relationship Id="rId10" Type="http://schemas.openxmlformats.org/officeDocument/2006/relationships/oleObject" Target="../embeddings/oleObject68.bin"/><Relationship Id="rId4" Type="http://schemas.openxmlformats.org/officeDocument/2006/relationships/tags" Target="../tags/tag475.xml"/><Relationship Id="rId9"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8" Type="http://schemas.openxmlformats.org/officeDocument/2006/relationships/tags" Target="../tags/tag487.xml"/><Relationship Id="rId3" Type="http://schemas.openxmlformats.org/officeDocument/2006/relationships/tags" Target="../tags/tag482.xml"/><Relationship Id="rId7" Type="http://schemas.openxmlformats.org/officeDocument/2006/relationships/tags" Target="../tags/tag486.xml"/><Relationship Id="rId2" Type="http://schemas.openxmlformats.org/officeDocument/2006/relationships/tags" Target="../tags/tag481.xml"/><Relationship Id="rId1" Type="http://schemas.openxmlformats.org/officeDocument/2006/relationships/tags" Target="../tags/tag480.xml"/><Relationship Id="rId6" Type="http://schemas.openxmlformats.org/officeDocument/2006/relationships/tags" Target="../tags/tag485.xml"/><Relationship Id="rId11" Type="http://schemas.openxmlformats.org/officeDocument/2006/relationships/image" Target="../media/image10.emf"/><Relationship Id="rId5" Type="http://schemas.openxmlformats.org/officeDocument/2006/relationships/tags" Target="../tags/tag484.xml"/><Relationship Id="rId10" Type="http://schemas.openxmlformats.org/officeDocument/2006/relationships/oleObject" Target="../embeddings/oleObject69.bin"/><Relationship Id="rId4" Type="http://schemas.openxmlformats.org/officeDocument/2006/relationships/tags" Target="../tags/tag483.xml"/><Relationship Id="rId9"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8" Type="http://schemas.openxmlformats.org/officeDocument/2006/relationships/tags" Target="../tags/tag495.xml"/><Relationship Id="rId3" Type="http://schemas.openxmlformats.org/officeDocument/2006/relationships/tags" Target="../tags/tag490.xml"/><Relationship Id="rId7" Type="http://schemas.openxmlformats.org/officeDocument/2006/relationships/tags" Target="../tags/tag494.xml"/><Relationship Id="rId2" Type="http://schemas.openxmlformats.org/officeDocument/2006/relationships/tags" Target="../tags/tag489.xml"/><Relationship Id="rId1" Type="http://schemas.openxmlformats.org/officeDocument/2006/relationships/tags" Target="../tags/tag488.xml"/><Relationship Id="rId6" Type="http://schemas.openxmlformats.org/officeDocument/2006/relationships/tags" Target="../tags/tag493.xml"/><Relationship Id="rId11" Type="http://schemas.openxmlformats.org/officeDocument/2006/relationships/image" Target="../media/image7.emf"/><Relationship Id="rId5" Type="http://schemas.openxmlformats.org/officeDocument/2006/relationships/tags" Target="../tags/tag492.xml"/><Relationship Id="rId10" Type="http://schemas.openxmlformats.org/officeDocument/2006/relationships/oleObject" Target="../embeddings/oleObject70.bin"/><Relationship Id="rId4" Type="http://schemas.openxmlformats.org/officeDocument/2006/relationships/tags" Target="../tags/tag491.xml"/><Relationship Id="rId9" Type="http://schemas.openxmlformats.org/officeDocument/2006/relationships/slideMaster" Target="../slideMasters/slideMaster8.xml"/></Relationships>
</file>

<file path=ppt/slideLayouts/_rels/slideLayout169.xml.rels><?xml version="1.0" encoding="UTF-8" standalone="yes"?>
<Relationships xmlns="http://schemas.openxmlformats.org/package/2006/relationships"><Relationship Id="rId8" Type="http://schemas.openxmlformats.org/officeDocument/2006/relationships/tags" Target="../tags/tag503.xml"/><Relationship Id="rId3" Type="http://schemas.openxmlformats.org/officeDocument/2006/relationships/tags" Target="../tags/tag498.xml"/><Relationship Id="rId7" Type="http://schemas.openxmlformats.org/officeDocument/2006/relationships/tags" Target="../tags/tag502.xml"/><Relationship Id="rId2" Type="http://schemas.openxmlformats.org/officeDocument/2006/relationships/tags" Target="../tags/tag497.xml"/><Relationship Id="rId1" Type="http://schemas.openxmlformats.org/officeDocument/2006/relationships/tags" Target="../tags/tag496.xml"/><Relationship Id="rId6" Type="http://schemas.openxmlformats.org/officeDocument/2006/relationships/tags" Target="../tags/tag501.xml"/><Relationship Id="rId11" Type="http://schemas.openxmlformats.org/officeDocument/2006/relationships/image" Target="../media/image10.emf"/><Relationship Id="rId5" Type="http://schemas.openxmlformats.org/officeDocument/2006/relationships/tags" Target="../tags/tag500.xml"/><Relationship Id="rId10" Type="http://schemas.openxmlformats.org/officeDocument/2006/relationships/oleObject" Target="../embeddings/oleObject71.bin"/><Relationship Id="rId4" Type="http://schemas.openxmlformats.org/officeDocument/2006/relationships/tags" Target="../tags/tag499.xml"/><Relationship Id="rId9"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wmf"/><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8" Type="http://schemas.openxmlformats.org/officeDocument/2006/relationships/tags" Target="../tags/tag511.xml"/><Relationship Id="rId3" Type="http://schemas.openxmlformats.org/officeDocument/2006/relationships/tags" Target="../tags/tag506.xml"/><Relationship Id="rId7" Type="http://schemas.openxmlformats.org/officeDocument/2006/relationships/tags" Target="../tags/tag510.xml"/><Relationship Id="rId2" Type="http://schemas.openxmlformats.org/officeDocument/2006/relationships/tags" Target="../tags/tag505.xml"/><Relationship Id="rId1" Type="http://schemas.openxmlformats.org/officeDocument/2006/relationships/tags" Target="../tags/tag504.xml"/><Relationship Id="rId6" Type="http://schemas.openxmlformats.org/officeDocument/2006/relationships/tags" Target="../tags/tag509.xml"/><Relationship Id="rId11" Type="http://schemas.openxmlformats.org/officeDocument/2006/relationships/image" Target="../media/image10.emf"/><Relationship Id="rId5" Type="http://schemas.openxmlformats.org/officeDocument/2006/relationships/tags" Target="../tags/tag508.xml"/><Relationship Id="rId10" Type="http://schemas.openxmlformats.org/officeDocument/2006/relationships/oleObject" Target="../embeddings/oleObject72.bin"/><Relationship Id="rId4" Type="http://schemas.openxmlformats.org/officeDocument/2006/relationships/tags" Target="../tags/tag507.xml"/><Relationship Id="rId9"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8" Type="http://schemas.openxmlformats.org/officeDocument/2006/relationships/tags" Target="../tags/tag519.xml"/><Relationship Id="rId3" Type="http://schemas.openxmlformats.org/officeDocument/2006/relationships/tags" Target="../tags/tag514.xml"/><Relationship Id="rId7" Type="http://schemas.openxmlformats.org/officeDocument/2006/relationships/tags" Target="../tags/tag518.xml"/><Relationship Id="rId2" Type="http://schemas.openxmlformats.org/officeDocument/2006/relationships/tags" Target="../tags/tag513.xml"/><Relationship Id="rId1" Type="http://schemas.openxmlformats.org/officeDocument/2006/relationships/tags" Target="../tags/tag512.xml"/><Relationship Id="rId6" Type="http://schemas.openxmlformats.org/officeDocument/2006/relationships/tags" Target="../tags/tag517.xml"/><Relationship Id="rId11" Type="http://schemas.openxmlformats.org/officeDocument/2006/relationships/image" Target="../media/image7.emf"/><Relationship Id="rId5" Type="http://schemas.openxmlformats.org/officeDocument/2006/relationships/tags" Target="../tags/tag516.xml"/><Relationship Id="rId10" Type="http://schemas.openxmlformats.org/officeDocument/2006/relationships/oleObject" Target="../embeddings/oleObject73.bin"/><Relationship Id="rId4" Type="http://schemas.openxmlformats.org/officeDocument/2006/relationships/tags" Target="../tags/tag515.xml"/><Relationship Id="rId9" Type="http://schemas.openxmlformats.org/officeDocument/2006/relationships/slideMaster" Target="../slideMasters/slideMaster8.xml"/></Relationships>
</file>

<file path=ppt/slideLayouts/_rels/slideLayout172.xml.rels><?xml version="1.0" encoding="UTF-8" standalone="yes"?>
<Relationships xmlns="http://schemas.openxmlformats.org/package/2006/relationships"><Relationship Id="rId8" Type="http://schemas.openxmlformats.org/officeDocument/2006/relationships/tags" Target="../tags/tag527.xml"/><Relationship Id="rId3" Type="http://schemas.openxmlformats.org/officeDocument/2006/relationships/tags" Target="../tags/tag522.xml"/><Relationship Id="rId7" Type="http://schemas.openxmlformats.org/officeDocument/2006/relationships/tags" Target="../tags/tag526.xml"/><Relationship Id="rId2" Type="http://schemas.openxmlformats.org/officeDocument/2006/relationships/tags" Target="../tags/tag521.xml"/><Relationship Id="rId1" Type="http://schemas.openxmlformats.org/officeDocument/2006/relationships/tags" Target="../tags/tag520.xml"/><Relationship Id="rId6" Type="http://schemas.openxmlformats.org/officeDocument/2006/relationships/tags" Target="../tags/tag525.xml"/><Relationship Id="rId11" Type="http://schemas.openxmlformats.org/officeDocument/2006/relationships/image" Target="../media/image10.emf"/><Relationship Id="rId5" Type="http://schemas.openxmlformats.org/officeDocument/2006/relationships/tags" Target="../tags/tag524.xml"/><Relationship Id="rId10" Type="http://schemas.openxmlformats.org/officeDocument/2006/relationships/oleObject" Target="../embeddings/oleObject74.bin"/><Relationship Id="rId4" Type="http://schemas.openxmlformats.org/officeDocument/2006/relationships/tags" Target="../tags/tag523.xml"/><Relationship Id="rId9" Type="http://schemas.openxmlformats.org/officeDocument/2006/relationships/slideMaster" Target="../slideMasters/slideMaster8.xml"/></Relationships>
</file>

<file path=ppt/slideLayouts/_rels/slideLayout173.xml.rels><?xml version="1.0" encoding="UTF-8" standalone="yes"?>
<Relationships xmlns="http://schemas.openxmlformats.org/package/2006/relationships"><Relationship Id="rId8" Type="http://schemas.openxmlformats.org/officeDocument/2006/relationships/oleObject" Target="../embeddings/oleObject75.bin"/><Relationship Id="rId3" Type="http://schemas.openxmlformats.org/officeDocument/2006/relationships/tags" Target="../tags/tag530.xml"/><Relationship Id="rId7" Type="http://schemas.openxmlformats.org/officeDocument/2006/relationships/slideMaster" Target="../slideMasters/slideMaster8.xml"/><Relationship Id="rId2" Type="http://schemas.openxmlformats.org/officeDocument/2006/relationships/tags" Target="../tags/tag529.xml"/><Relationship Id="rId1" Type="http://schemas.openxmlformats.org/officeDocument/2006/relationships/tags" Target="../tags/tag528.xml"/><Relationship Id="rId6" Type="http://schemas.openxmlformats.org/officeDocument/2006/relationships/tags" Target="../tags/tag533.xml"/><Relationship Id="rId5" Type="http://schemas.openxmlformats.org/officeDocument/2006/relationships/tags" Target="../tags/tag532.xml"/><Relationship Id="rId10" Type="http://schemas.openxmlformats.org/officeDocument/2006/relationships/image" Target="../media/image23.png"/><Relationship Id="rId4" Type="http://schemas.openxmlformats.org/officeDocument/2006/relationships/tags" Target="../tags/tag531.xml"/><Relationship Id="rId9" Type="http://schemas.openxmlformats.org/officeDocument/2006/relationships/image" Target="../media/image10.emf"/></Relationships>
</file>

<file path=ppt/slideLayouts/_rels/slideLayout174.xml.rels><?xml version="1.0" encoding="UTF-8" standalone="yes"?>
<Relationships xmlns="http://schemas.openxmlformats.org/package/2006/relationships"><Relationship Id="rId3" Type="http://schemas.openxmlformats.org/officeDocument/2006/relationships/tags" Target="../tags/tag536.xml"/><Relationship Id="rId7" Type="http://schemas.openxmlformats.org/officeDocument/2006/relationships/image" Target="../media/image10.emf"/><Relationship Id="rId2" Type="http://schemas.openxmlformats.org/officeDocument/2006/relationships/tags" Target="../tags/tag535.xml"/><Relationship Id="rId1" Type="http://schemas.openxmlformats.org/officeDocument/2006/relationships/tags" Target="../tags/tag534.xml"/><Relationship Id="rId6" Type="http://schemas.openxmlformats.org/officeDocument/2006/relationships/oleObject" Target="../embeddings/oleObject76.bin"/><Relationship Id="rId5" Type="http://schemas.openxmlformats.org/officeDocument/2006/relationships/slideMaster" Target="../slideMasters/slideMaster8.xml"/><Relationship Id="rId4" Type="http://schemas.openxmlformats.org/officeDocument/2006/relationships/tags" Target="../tags/tag537.xml"/></Relationships>
</file>

<file path=ppt/slideLayouts/_rels/slideLayout17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Master" Target="../slideMasters/slideMaster8.xml"/><Relationship Id="rId7" Type="http://schemas.openxmlformats.org/officeDocument/2006/relationships/image" Target="../media/image17.png"/><Relationship Id="rId2" Type="http://schemas.openxmlformats.org/officeDocument/2006/relationships/tags" Target="../tags/tag539.xml"/><Relationship Id="rId1" Type="http://schemas.openxmlformats.org/officeDocument/2006/relationships/tags" Target="../tags/tag538.xml"/><Relationship Id="rId6" Type="http://schemas.openxmlformats.org/officeDocument/2006/relationships/image" Target="../media/image16.jpeg"/><Relationship Id="rId5" Type="http://schemas.openxmlformats.org/officeDocument/2006/relationships/image" Target="../media/image10.emf"/><Relationship Id="rId4" Type="http://schemas.openxmlformats.org/officeDocument/2006/relationships/oleObject" Target="../embeddings/oleObject77.bin"/></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9.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9.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wmf"/><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wmf"/><Relationship Id="rId1" Type="http://schemas.openxmlformats.org/officeDocument/2006/relationships/slideMaster" Target="../slideMasters/slideMaster9.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wmf"/><Relationship Id="rId1" Type="http://schemas.openxmlformats.org/officeDocument/2006/relationships/slideMaster" Target="../slideMasters/slideMaster9.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9.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9.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Master" Target="../slideMasters/slideMaster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Master" Target="../slideMasters/slideMaster10.xml"/><Relationship Id="rId4" Type="http://schemas.openxmlformats.org/officeDocument/2006/relationships/image" Target="../media/image53.svg"/></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4.png"/><Relationship Id="rId1" Type="http://schemas.openxmlformats.org/officeDocument/2006/relationships/slideMaster" Target="../slideMasters/slideMaster10.xml"/><Relationship Id="rId4" Type="http://schemas.openxmlformats.org/officeDocument/2006/relationships/image" Target="../media/image53.svg"/></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4.png"/><Relationship Id="rId1" Type="http://schemas.openxmlformats.org/officeDocument/2006/relationships/slideMaster" Target="../slideMasters/slideMaster10.xml"/><Relationship Id="rId4" Type="http://schemas.openxmlformats.org/officeDocument/2006/relationships/image" Target="../media/image53.svg"/></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Master" Target="../slideMasters/slideMaster10.xml"/><Relationship Id="rId4" Type="http://schemas.openxmlformats.org/officeDocument/2006/relationships/image" Target="../media/image53.sv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Master" Target="../slideMasters/slideMaster10.xml"/><Relationship Id="rId4" Type="http://schemas.openxmlformats.org/officeDocument/2006/relationships/image" Target="../media/image53.svg"/></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4.png"/><Relationship Id="rId1" Type="http://schemas.openxmlformats.org/officeDocument/2006/relationships/slideMaster" Target="../slideMasters/slideMaster10.xml"/><Relationship Id="rId4" Type="http://schemas.openxmlformats.org/officeDocument/2006/relationships/image" Target="../media/image53.svg"/></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4.png"/><Relationship Id="rId1" Type="http://schemas.openxmlformats.org/officeDocument/2006/relationships/slideMaster" Target="../slideMasters/slideMaster10.xml"/><Relationship Id="rId4" Type="http://schemas.openxmlformats.org/officeDocument/2006/relationships/image" Target="../media/image53.svg"/></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4.png"/><Relationship Id="rId1" Type="http://schemas.openxmlformats.org/officeDocument/2006/relationships/slideMaster" Target="../slideMasters/slideMaster10.xml"/><Relationship Id="rId4" Type="http://schemas.openxmlformats.org/officeDocument/2006/relationships/image" Target="../media/image53.svg"/></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4.png"/><Relationship Id="rId1" Type="http://schemas.openxmlformats.org/officeDocument/2006/relationships/slideMaster" Target="../slideMasters/slideMaster10.xml"/><Relationship Id="rId4" Type="http://schemas.openxmlformats.org/officeDocument/2006/relationships/image" Target="../media/image53.svg"/></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4.png"/><Relationship Id="rId1" Type="http://schemas.openxmlformats.org/officeDocument/2006/relationships/slideMaster" Target="../slideMasters/slideMaster10.xml"/><Relationship Id="rId4" Type="http://schemas.openxmlformats.org/officeDocument/2006/relationships/image" Target="../media/image53.svg"/></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4.png"/><Relationship Id="rId1" Type="http://schemas.openxmlformats.org/officeDocument/2006/relationships/slideMaster" Target="../slideMasters/slideMaster10.xml"/><Relationship Id="rId4" Type="http://schemas.openxmlformats.org/officeDocument/2006/relationships/image" Target="../media/image53.svg"/></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4.png"/><Relationship Id="rId1" Type="http://schemas.openxmlformats.org/officeDocument/2006/relationships/slideMaster" Target="../slideMasters/slideMaster10.xml"/><Relationship Id="rId4" Type="http://schemas.openxmlformats.org/officeDocument/2006/relationships/image" Target="../media/image53.svg"/></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4.png"/><Relationship Id="rId1" Type="http://schemas.openxmlformats.org/officeDocument/2006/relationships/slideMaster" Target="../slideMasters/slideMaster10.xml"/><Relationship Id="rId4" Type="http://schemas.openxmlformats.org/officeDocument/2006/relationships/image" Target="../media/image53.svg"/></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4.png"/><Relationship Id="rId1" Type="http://schemas.openxmlformats.org/officeDocument/2006/relationships/slideMaster" Target="../slideMasters/slideMaster10.xml"/><Relationship Id="rId4" Type="http://schemas.openxmlformats.org/officeDocument/2006/relationships/image" Target="../media/image53.sv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Master" Target="../slideMasters/slideMaster10.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Master" Target="../slideMasters/slideMaster10.xml"/></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Master" Target="../slideMasters/slideMaster10.xml"/></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Master" Target="../slideMasters/slideMaster10.xml"/></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Master" Target="../slideMasters/slideMaster1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w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w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w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w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tags" Target="../tags/tag23.xml"/><Relationship Id="rId7" Type="http://schemas.openxmlformats.org/officeDocument/2006/relationships/image" Target="../media/image9.png"/><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slideMaster" Target="../slideMasters/slideMaster4.xml"/><Relationship Id="rId5" Type="http://schemas.openxmlformats.org/officeDocument/2006/relationships/tags" Target="../tags/tag25.xml"/><Relationship Id="rId10" Type="http://schemas.openxmlformats.org/officeDocument/2006/relationships/image" Target="../media/image11.png"/><Relationship Id="rId4" Type="http://schemas.openxmlformats.org/officeDocument/2006/relationships/tags" Target="../tags/tag24.xml"/><Relationship Id="rId9" Type="http://schemas.openxmlformats.org/officeDocument/2006/relationships/image" Target="../media/image10.emf"/></Relationships>
</file>

<file path=ppt/slideLayouts/_rels/slideLayout43.xml.rels><?xml version="1.0" encoding="UTF-8" standalone="yes"?>
<Relationships xmlns="http://schemas.openxmlformats.org/package/2006/relationships"><Relationship Id="rId8" Type="http://schemas.openxmlformats.org/officeDocument/2006/relationships/slideMaster" Target="../slideMasters/slideMaster4.xml"/><Relationship Id="rId3" Type="http://schemas.openxmlformats.org/officeDocument/2006/relationships/tags" Target="../tags/tag28.xml"/><Relationship Id="rId7" Type="http://schemas.openxmlformats.org/officeDocument/2006/relationships/tags" Target="../tags/tag32.xml"/><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tags" Target="../tags/tag31.xml"/><Relationship Id="rId5" Type="http://schemas.openxmlformats.org/officeDocument/2006/relationships/tags" Target="../tags/tag30.xml"/><Relationship Id="rId10" Type="http://schemas.openxmlformats.org/officeDocument/2006/relationships/image" Target="../media/image7.emf"/><Relationship Id="rId4" Type="http://schemas.openxmlformats.org/officeDocument/2006/relationships/tags" Target="../tags/tag29.xml"/><Relationship Id="rId9" Type="http://schemas.openxmlformats.org/officeDocument/2006/relationships/oleObject" Target="../embeddings/oleObject3.bin"/></Relationships>
</file>

<file path=ppt/slideLayouts/_rels/slideLayout44.xml.rels><?xml version="1.0" encoding="UTF-8" standalone="yes"?>
<Relationships xmlns="http://schemas.openxmlformats.org/package/2006/relationships"><Relationship Id="rId8" Type="http://schemas.openxmlformats.org/officeDocument/2006/relationships/slideMaster" Target="../slideMasters/slideMaster4.xml"/><Relationship Id="rId3" Type="http://schemas.openxmlformats.org/officeDocument/2006/relationships/tags" Target="../tags/tag35.xml"/><Relationship Id="rId7" Type="http://schemas.openxmlformats.org/officeDocument/2006/relationships/tags" Target="../tags/tag39.xml"/><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tags" Target="../tags/tag38.xml"/><Relationship Id="rId5" Type="http://schemas.openxmlformats.org/officeDocument/2006/relationships/tags" Target="../tags/tag37.xml"/><Relationship Id="rId10" Type="http://schemas.openxmlformats.org/officeDocument/2006/relationships/image" Target="../media/image7.emf"/><Relationship Id="rId4" Type="http://schemas.openxmlformats.org/officeDocument/2006/relationships/tags" Target="../tags/tag36.xml"/><Relationship Id="rId9" Type="http://schemas.openxmlformats.org/officeDocument/2006/relationships/oleObject" Target="../embeddings/oleObject4.bin"/></Relationships>
</file>

<file path=ppt/slideLayouts/_rels/slideLayout45.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tags" Target="../tags/tag42.xml"/><Relationship Id="rId7" Type="http://schemas.openxmlformats.org/officeDocument/2006/relationships/slideMaster" Target="../slideMasters/slideMaster4.xml"/><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tags" Target="../tags/tag45.xml"/><Relationship Id="rId5" Type="http://schemas.openxmlformats.org/officeDocument/2006/relationships/tags" Target="../tags/tag44.xml"/><Relationship Id="rId4" Type="http://schemas.openxmlformats.org/officeDocument/2006/relationships/tags" Target="../tags/tag43.xml"/><Relationship Id="rId9" Type="http://schemas.openxmlformats.org/officeDocument/2006/relationships/image" Target="../media/image10.emf"/></Relationships>
</file>

<file path=ppt/slideLayouts/_rels/slideLayout46.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tags" Target="../tags/tag48.xml"/><Relationship Id="rId7" Type="http://schemas.openxmlformats.org/officeDocument/2006/relationships/slideMaster" Target="../slideMasters/slideMaster4.xml"/><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tags" Target="../tags/tag51.xml"/><Relationship Id="rId5" Type="http://schemas.openxmlformats.org/officeDocument/2006/relationships/tags" Target="../tags/tag50.xml"/><Relationship Id="rId4" Type="http://schemas.openxmlformats.org/officeDocument/2006/relationships/tags" Target="../tags/tag49.xml"/><Relationship Id="rId9" Type="http://schemas.openxmlformats.org/officeDocument/2006/relationships/image" Target="../media/image10.emf"/></Relationships>
</file>

<file path=ppt/slideLayouts/_rels/slideLayout47.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tags" Target="../tags/tag54.xml"/><Relationship Id="rId7" Type="http://schemas.openxmlformats.org/officeDocument/2006/relationships/slideMaster" Target="../slideMasters/slideMaster4.xml"/><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tags" Target="../tags/tag57.xml"/><Relationship Id="rId5" Type="http://schemas.openxmlformats.org/officeDocument/2006/relationships/tags" Target="../tags/tag56.xml"/><Relationship Id="rId10" Type="http://schemas.openxmlformats.org/officeDocument/2006/relationships/image" Target="../media/image12.jpeg"/><Relationship Id="rId4" Type="http://schemas.openxmlformats.org/officeDocument/2006/relationships/tags" Target="../tags/tag55.xml"/><Relationship Id="rId9" Type="http://schemas.openxmlformats.org/officeDocument/2006/relationships/image" Target="../media/image10.emf"/></Relationships>
</file>

<file path=ppt/slideLayouts/_rels/slideLayout48.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tags" Target="../tags/tag60.xml"/><Relationship Id="rId7" Type="http://schemas.openxmlformats.org/officeDocument/2006/relationships/slideMaster" Target="../slideMasters/slideMaster4.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tags" Target="../tags/tag63.xml"/><Relationship Id="rId5" Type="http://schemas.openxmlformats.org/officeDocument/2006/relationships/tags" Target="../tags/tag62.xml"/><Relationship Id="rId10" Type="http://schemas.openxmlformats.org/officeDocument/2006/relationships/image" Target="../media/image13.jpeg"/><Relationship Id="rId4" Type="http://schemas.openxmlformats.org/officeDocument/2006/relationships/tags" Target="../tags/tag61.xml"/><Relationship Id="rId9" Type="http://schemas.openxmlformats.org/officeDocument/2006/relationships/image" Target="../media/image10.emf"/></Relationships>
</file>

<file path=ppt/slideLayouts/_rels/slideLayout49.xml.rels><?xml version="1.0" encoding="UTF-8" standalone="yes"?>
<Relationships xmlns="http://schemas.openxmlformats.org/package/2006/relationships"><Relationship Id="rId8" Type="http://schemas.openxmlformats.org/officeDocument/2006/relationships/oleObject" Target="../embeddings/oleObject9.bin"/><Relationship Id="rId3" Type="http://schemas.openxmlformats.org/officeDocument/2006/relationships/tags" Target="../tags/tag66.xml"/><Relationship Id="rId7" Type="http://schemas.openxmlformats.org/officeDocument/2006/relationships/slideMaster" Target="../slideMasters/slideMaster4.xml"/><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tags" Target="../tags/tag69.xml"/><Relationship Id="rId5" Type="http://schemas.openxmlformats.org/officeDocument/2006/relationships/tags" Target="../tags/tag68.xml"/><Relationship Id="rId10" Type="http://schemas.openxmlformats.org/officeDocument/2006/relationships/image" Target="../media/image14.jpeg"/><Relationship Id="rId4" Type="http://schemas.openxmlformats.org/officeDocument/2006/relationships/tags" Target="../tags/tag67.xml"/><Relationship Id="rId9" Type="http://schemas.openxmlformats.org/officeDocument/2006/relationships/image" Target="../media/image10.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8" Type="http://schemas.openxmlformats.org/officeDocument/2006/relationships/slideMaster" Target="../slideMasters/slideMaster4.xml"/><Relationship Id="rId3" Type="http://schemas.openxmlformats.org/officeDocument/2006/relationships/tags" Target="../tags/tag72.xml"/><Relationship Id="rId7" Type="http://schemas.openxmlformats.org/officeDocument/2006/relationships/tags" Target="../tags/tag76.xml"/><Relationship Id="rId2" Type="http://schemas.openxmlformats.org/officeDocument/2006/relationships/tags" Target="../tags/tag71.xml"/><Relationship Id="rId1" Type="http://schemas.openxmlformats.org/officeDocument/2006/relationships/tags" Target="../tags/tag70.xml"/><Relationship Id="rId6" Type="http://schemas.openxmlformats.org/officeDocument/2006/relationships/tags" Target="../tags/tag75.xml"/><Relationship Id="rId5" Type="http://schemas.openxmlformats.org/officeDocument/2006/relationships/tags" Target="../tags/tag74.xml"/><Relationship Id="rId10" Type="http://schemas.openxmlformats.org/officeDocument/2006/relationships/image" Target="../media/image10.emf"/><Relationship Id="rId4" Type="http://schemas.openxmlformats.org/officeDocument/2006/relationships/tags" Target="../tags/tag73.xml"/><Relationship Id="rId9" Type="http://schemas.openxmlformats.org/officeDocument/2006/relationships/oleObject" Target="../embeddings/oleObject10.bin"/></Relationships>
</file>

<file path=ppt/slideLayouts/_rels/slideLayout51.xml.rels><?xml version="1.0" encoding="UTF-8" standalone="yes"?>
<Relationships xmlns="http://schemas.openxmlformats.org/package/2006/relationships"><Relationship Id="rId8" Type="http://schemas.openxmlformats.org/officeDocument/2006/relationships/tags" Target="../tags/tag84.xml"/><Relationship Id="rId3" Type="http://schemas.openxmlformats.org/officeDocument/2006/relationships/tags" Target="../tags/tag79.xml"/><Relationship Id="rId7" Type="http://schemas.openxmlformats.org/officeDocument/2006/relationships/tags" Target="../tags/tag83.xml"/><Relationship Id="rId2" Type="http://schemas.openxmlformats.org/officeDocument/2006/relationships/tags" Target="../tags/tag78.xml"/><Relationship Id="rId1" Type="http://schemas.openxmlformats.org/officeDocument/2006/relationships/tags" Target="../tags/tag77.xml"/><Relationship Id="rId6" Type="http://schemas.openxmlformats.org/officeDocument/2006/relationships/tags" Target="../tags/tag82.xml"/><Relationship Id="rId11" Type="http://schemas.openxmlformats.org/officeDocument/2006/relationships/image" Target="../media/image7.emf"/><Relationship Id="rId5" Type="http://schemas.openxmlformats.org/officeDocument/2006/relationships/tags" Target="../tags/tag81.xml"/><Relationship Id="rId10" Type="http://schemas.openxmlformats.org/officeDocument/2006/relationships/oleObject" Target="../embeddings/oleObject11.bin"/><Relationship Id="rId4" Type="http://schemas.openxmlformats.org/officeDocument/2006/relationships/tags" Target="../tags/tag80.xml"/><Relationship Id="rId9"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8" Type="http://schemas.openxmlformats.org/officeDocument/2006/relationships/tags" Target="../tags/tag92.xml"/><Relationship Id="rId3" Type="http://schemas.openxmlformats.org/officeDocument/2006/relationships/tags" Target="../tags/tag87.xml"/><Relationship Id="rId7" Type="http://schemas.openxmlformats.org/officeDocument/2006/relationships/tags" Target="../tags/tag91.xml"/><Relationship Id="rId2" Type="http://schemas.openxmlformats.org/officeDocument/2006/relationships/tags" Target="../tags/tag86.xml"/><Relationship Id="rId1" Type="http://schemas.openxmlformats.org/officeDocument/2006/relationships/tags" Target="../tags/tag85.xml"/><Relationship Id="rId6" Type="http://schemas.openxmlformats.org/officeDocument/2006/relationships/tags" Target="../tags/tag90.xml"/><Relationship Id="rId11" Type="http://schemas.openxmlformats.org/officeDocument/2006/relationships/image" Target="../media/image7.emf"/><Relationship Id="rId5" Type="http://schemas.openxmlformats.org/officeDocument/2006/relationships/tags" Target="../tags/tag89.xml"/><Relationship Id="rId10" Type="http://schemas.openxmlformats.org/officeDocument/2006/relationships/oleObject" Target="../embeddings/oleObject12.bin"/><Relationship Id="rId4" Type="http://schemas.openxmlformats.org/officeDocument/2006/relationships/tags" Target="../tags/tag88.xml"/><Relationship Id="rId9"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8" Type="http://schemas.openxmlformats.org/officeDocument/2006/relationships/tags" Target="../tags/tag100.xml"/><Relationship Id="rId3" Type="http://schemas.openxmlformats.org/officeDocument/2006/relationships/tags" Target="../tags/tag95.xml"/><Relationship Id="rId7" Type="http://schemas.openxmlformats.org/officeDocument/2006/relationships/tags" Target="../tags/tag99.xml"/><Relationship Id="rId2" Type="http://schemas.openxmlformats.org/officeDocument/2006/relationships/tags" Target="../tags/tag94.xml"/><Relationship Id="rId1" Type="http://schemas.openxmlformats.org/officeDocument/2006/relationships/tags" Target="../tags/tag93.xml"/><Relationship Id="rId6" Type="http://schemas.openxmlformats.org/officeDocument/2006/relationships/tags" Target="../tags/tag98.xml"/><Relationship Id="rId11" Type="http://schemas.openxmlformats.org/officeDocument/2006/relationships/image" Target="../media/image7.emf"/><Relationship Id="rId5" Type="http://schemas.openxmlformats.org/officeDocument/2006/relationships/tags" Target="../tags/tag97.xml"/><Relationship Id="rId10" Type="http://schemas.openxmlformats.org/officeDocument/2006/relationships/oleObject" Target="../embeddings/oleObject13.bin"/><Relationship Id="rId4" Type="http://schemas.openxmlformats.org/officeDocument/2006/relationships/tags" Target="../tags/tag96.xml"/><Relationship Id="rId9"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8" Type="http://schemas.openxmlformats.org/officeDocument/2006/relationships/tags" Target="../tags/tag108.xml"/><Relationship Id="rId3" Type="http://schemas.openxmlformats.org/officeDocument/2006/relationships/tags" Target="../tags/tag103.xml"/><Relationship Id="rId7" Type="http://schemas.openxmlformats.org/officeDocument/2006/relationships/tags" Target="../tags/tag107.xml"/><Relationship Id="rId2" Type="http://schemas.openxmlformats.org/officeDocument/2006/relationships/tags" Target="../tags/tag102.xml"/><Relationship Id="rId1" Type="http://schemas.openxmlformats.org/officeDocument/2006/relationships/tags" Target="../tags/tag101.xml"/><Relationship Id="rId6" Type="http://schemas.openxmlformats.org/officeDocument/2006/relationships/tags" Target="../tags/tag106.xml"/><Relationship Id="rId11" Type="http://schemas.openxmlformats.org/officeDocument/2006/relationships/image" Target="../media/image15.emf"/><Relationship Id="rId5" Type="http://schemas.openxmlformats.org/officeDocument/2006/relationships/tags" Target="../tags/tag105.xml"/><Relationship Id="rId10" Type="http://schemas.openxmlformats.org/officeDocument/2006/relationships/oleObject" Target="../embeddings/oleObject14.bin"/><Relationship Id="rId4" Type="http://schemas.openxmlformats.org/officeDocument/2006/relationships/tags" Target="../tags/tag104.xml"/><Relationship Id="rId9"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8" Type="http://schemas.openxmlformats.org/officeDocument/2006/relationships/tags" Target="../tags/tag116.xml"/><Relationship Id="rId3" Type="http://schemas.openxmlformats.org/officeDocument/2006/relationships/tags" Target="../tags/tag111.xml"/><Relationship Id="rId7" Type="http://schemas.openxmlformats.org/officeDocument/2006/relationships/tags" Target="../tags/tag115.xml"/><Relationship Id="rId2" Type="http://schemas.openxmlformats.org/officeDocument/2006/relationships/tags" Target="../tags/tag110.xml"/><Relationship Id="rId1" Type="http://schemas.openxmlformats.org/officeDocument/2006/relationships/tags" Target="../tags/tag109.xml"/><Relationship Id="rId6" Type="http://schemas.openxmlformats.org/officeDocument/2006/relationships/tags" Target="../tags/tag114.xml"/><Relationship Id="rId11" Type="http://schemas.openxmlformats.org/officeDocument/2006/relationships/image" Target="../media/image7.emf"/><Relationship Id="rId5" Type="http://schemas.openxmlformats.org/officeDocument/2006/relationships/tags" Target="../tags/tag113.xml"/><Relationship Id="rId10" Type="http://schemas.openxmlformats.org/officeDocument/2006/relationships/oleObject" Target="../embeddings/oleObject15.bin"/><Relationship Id="rId4" Type="http://schemas.openxmlformats.org/officeDocument/2006/relationships/tags" Target="../tags/tag112.xml"/><Relationship Id="rId9"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8" Type="http://schemas.openxmlformats.org/officeDocument/2006/relationships/oleObject" Target="../embeddings/oleObject16.bin"/><Relationship Id="rId3" Type="http://schemas.openxmlformats.org/officeDocument/2006/relationships/tags" Target="../tags/tag119.xml"/><Relationship Id="rId7" Type="http://schemas.openxmlformats.org/officeDocument/2006/relationships/slideMaster" Target="../slideMasters/slideMaster4.xml"/><Relationship Id="rId2" Type="http://schemas.openxmlformats.org/officeDocument/2006/relationships/tags" Target="../tags/tag118.xml"/><Relationship Id="rId1" Type="http://schemas.openxmlformats.org/officeDocument/2006/relationships/tags" Target="../tags/tag117.xml"/><Relationship Id="rId6" Type="http://schemas.openxmlformats.org/officeDocument/2006/relationships/tags" Target="../tags/tag122.xml"/><Relationship Id="rId5" Type="http://schemas.openxmlformats.org/officeDocument/2006/relationships/tags" Target="../tags/tag121.xml"/><Relationship Id="rId10" Type="http://schemas.openxmlformats.org/officeDocument/2006/relationships/image" Target="../media/image8.jpeg"/><Relationship Id="rId4" Type="http://schemas.openxmlformats.org/officeDocument/2006/relationships/tags" Target="../tags/tag120.xml"/><Relationship Id="rId9" Type="http://schemas.openxmlformats.org/officeDocument/2006/relationships/image" Target="../media/image10.emf"/></Relationships>
</file>

<file path=ppt/slideLayouts/_rels/slideLayout57.xml.rels><?xml version="1.0" encoding="UTF-8" standalone="yes"?>
<Relationships xmlns="http://schemas.openxmlformats.org/package/2006/relationships"><Relationship Id="rId3" Type="http://schemas.openxmlformats.org/officeDocument/2006/relationships/tags" Target="../tags/tag125.xml"/><Relationship Id="rId7" Type="http://schemas.openxmlformats.org/officeDocument/2006/relationships/image" Target="../media/image10.emf"/><Relationship Id="rId2" Type="http://schemas.openxmlformats.org/officeDocument/2006/relationships/tags" Target="../tags/tag124.xml"/><Relationship Id="rId1" Type="http://schemas.openxmlformats.org/officeDocument/2006/relationships/tags" Target="../tags/tag123.xml"/><Relationship Id="rId6" Type="http://schemas.openxmlformats.org/officeDocument/2006/relationships/oleObject" Target="../embeddings/oleObject17.bin"/><Relationship Id="rId5" Type="http://schemas.openxmlformats.org/officeDocument/2006/relationships/slideMaster" Target="../slideMasters/slideMaster4.xml"/><Relationship Id="rId4" Type="http://schemas.openxmlformats.org/officeDocument/2006/relationships/tags" Target="../tags/tag126.xml"/></Relationships>
</file>

<file path=ppt/slideLayouts/_rels/slideLayout5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Master" Target="../slideMasters/slideMaster4.xml"/><Relationship Id="rId7" Type="http://schemas.openxmlformats.org/officeDocument/2006/relationships/image" Target="../media/image17.png"/><Relationship Id="rId2" Type="http://schemas.openxmlformats.org/officeDocument/2006/relationships/tags" Target="../tags/tag128.xml"/><Relationship Id="rId1" Type="http://schemas.openxmlformats.org/officeDocument/2006/relationships/tags" Target="../tags/tag127.xml"/><Relationship Id="rId6" Type="http://schemas.openxmlformats.org/officeDocument/2006/relationships/image" Target="../media/image16.jpeg"/><Relationship Id="rId5" Type="http://schemas.openxmlformats.org/officeDocument/2006/relationships/image" Target="../media/image10.emf"/><Relationship Id="rId4" Type="http://schemas.openxmlformats.org/officeDocument/2006/relationships/oleObject" Target="../embeddings/oleObject18.bin"/></Relationships>
</file>

<file path=ppt/slideLayouts/_rels/slideLayout59.xml.rels><?xml version="1.0" encoding="UTF-8" standalone="yes"?>
<Relationships xmlns="http://schemas.openxmlformats.org/package/2006/relationships"><Relationship Id="rId8" Type="http://schemas.openxmlformats.org/officeDocument/2006/relationships/oleObject" Target="../embeddings/oleObject20.bin"/><Relationship Id="rId3" Type="http://schemas.openxmlformats.org/officeDocument/2006/relationships/tags" Target="../tags/tag151.xml"/><Relationship Id="rId7" Type="http://schemas.openxmlformats.org/officeDocument/2006/relationships/image" Target="../media/image9.png"/><Relationship Id="rId2" Type="http://schemas.openxmlformats.org/officeDocument/2006/relationships/tags" Target="../tags/tag150.xml"/><Relationship Id="rId1" Type="http://schemas.openxmlformats.org/officeDocument/2006/relationships/tags" Target="../tags/tag149.xml"/><Relationship Id="rId6" Type="http://schemas.openxmlformats.org/officeDocument/2006/relationships/slideMaster" Target="../slideMasters/slideMaster5.xml"/><Relationship Id="rId5" Type="http://schemas.openxmlformats.org/officeDocument/2006/relationships/tags" Target="../tags/tag153.xml"/><Relationship Id="rId10" Type="http://schemas.openxmlformats.org/officeDocument/2006/relationships/image" Target="../media/image11.png"/><Relationship Id="rId4" Type="http://schemas.openxmlformats.org/officeDocument/2006/relationships/tags" Target="../tags/tag152.xml"/><Relationship Id="rId9" Type="http://schemas.openxmlformats.org/officeDocument/2006/relationships/image" Target="../media/image10.emf"/></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8" Type="http://schemas.openxmlformats.org/officeDocument/2006/relationships/slideMaster" Target="../slideMasters/slideMaster5.xml"/><Relationship Id="rId3" Type="http://schemas.openxmlformats.org/officeDocument/2006/relationships/tags" Target="../tags/tag156.xml"/><Relationship Id="rId7" Type="http://schemas.openxmlformats.org/officeDocument/2006/relationships/tags" Target="../tags/tag160.xml"/><Relationship Id="rId2" Type="http://schemas.openxmlformats.org/officeDocument/2006/relationships/tags" Target="../tags/tag155.xml"/><Relationship Id="rId1" Type="http://schemas.openxmlformats.org/officeDocument/2006/relationships/tags" Target="../tags/tag154.xml"/><Relationship Id="rId6" Type="http://schemas.openxmlformats.org/officeDocument/2006/relationships/tags" Target="../tags/tag159.xml"/><Relationship Id="rId5" Type="http://schemas.openxmlformats.org/officeDocument/2006/relationships/tags" Target="../tags/tag158.xml"/><Relationship Id="rId10" Type="http://schemas.openxmlformats.org/officeDocument/2006/relationships/image" Target="../media/image7.emf"/><Relationship Id="rId4" Type="http://schemas.openxmlformats.org/officeDocument/2006/relationships/tags" Target="../tags/tag157.xml"/><Relationship Id="rId9" Type="http://schemas.openxmlformats.org/officeDocument/2006/relationships/oleObject" Target="../embeddings/oleObject21.bin"/></Relationships>
</file>

<file path=ppt/slideLayouts/_rels/slideLayout61.xml.rels><?xml version="1.0" encoding="UTF-8" standalone="yes"?>
<Relationships xmlns="http://schemas.openxmlformats.org/package/2006/relationships"><Relationship Id="rId8" Type="http://schemas.openxmlformats.org/officeDocument/2006/relationships/slideMaster" Target="../slideMasters/slideMaster5.xml"/><Relationship Id="rId3" Type="http://schemas.openxmlformats.org/officeDocument/2006/relationships/tags" Target="../tags/tag163.xml"/><Relationship Id="rId7" Type="http://schemas.openxmlformats.org/officeDocument/2006/relationships/tags" Target="../tags/tag167.xml"/><Relationship Id="rId2" Type="http://schemas.openxmlformats.org/officeDocument/2006/relationships/tags" Target="../tags/tag162.xml"/><Relationship Id="rId1" Type="http://schemas.openxmlformats.org/officeDocument/2006/relationships/tags" Target="../tags/tag161.xml"/><Relationship Id="rId6" Type="http://schemas.openxmlformats.org/officeDocument/2006/relationships/tags" Target="../tags/tag166.xml"/><Relationship Id="rId5" Type="http://schemas.openxmlformats.org/officeDocument/2006/relationships/tags" Target="../tags/tag165.xml"/><Relationship Id="rId10" Type="http://schemas.openxmlformats.org/officeDocument/2006/relationships/image" Target="../media/image7.emf"/><Relationship Id="rId4" Type="http://schemas.openxmlformats.org/officeDocument/2006/relationships/tags" Target="../tags/tag164.xml"/><Relationship Id="rId9" Type="http://schemas.openxmlformats.org/officeDocument/2006/relationships/oleObject" Target="../embeddings/oleObject22.bin"/></Relationships>
</file>

<file path=ppt/slideLayouts/_rels/slideLayout62.xml.rels><?xml version="1.0" encoding="UTF-8" standalone="yes"?>
<Relationships xmlns="http://schemas.openxmlformats.org/package/2006/relationships"><Relationship Id="rId8" Type="http://schemas.openxmlformats.org/officeDocument/2006/relationships/oleObject" Target="../embeddings/oleObject23.bin"/><Relationship Id="rId3" Type="http://schemas.openxmlformats.org/officeDocument/2006/relationships/tags" Target="../tags/tag170.xml"/><Relationship Id="rId7" Type="http://schemas.openxmlformats.org/officeDocument/2006/relationships/slideMaster" Target="../slideMasters/slideMaster5.xml"/><Relationship Id="rId2" Type="http://schemas.openxmlformats.org/officeDocument/2006/relationships/tags" Target="../tags/tag169.xml"/><Relationship Id="rId1" Type="http://schemas.openxmlformats.org/officeDocument/2006/relationships/tags" Target="../tags/tag168.xml"/><Relationship Id="rId6" Type="http://schemas.openxmlformats.org/officeDocument/2006/relationships/tags" Target="../tags/tag173.xml"/><Relationship Id="rId5" Type="http://schemas.openxmlformats.org/officeDocument/2006/relationships/tags" Target="../tags/tag172.xml"/><Relationship Id="rId4" Type="http://schemas.openxmlformats.org/officeDocument/2006/relationships/tags" Target="../tags/tag171.xml"/><Relationship Id="rId9" Type="http://schemas.openxmlformats.org/officeDocument/2006/relationships/image" Target="../media/image10.emf"/></Relationships>
</file>

<file path=ppt/slideLayouts/_rels/slideLayout63.xml.rels><?xml version="1.0" encoding="UTF-8" standalone="yes"?>
<Relationships xmlns="http://schemas.openxmlformats.org/package/2006/relationships"><Relationship Id="rId8" Type="http://schemas.openxmlformats.org/officeDocument/2006/relationships/oleObject" Target="../embeddings/oleObject24.bin"/><Relationship Id="rId3" Type="http://schemas.openxmlformats.org/officeDocument/2006/relationships/tags" Target="../tags/tag176.xml"/><Relationship Id="rId7" Type="http://schemas.openxmlformats.org/officeDocument/2006/relationships/slideMaster" Target="../slideMasters/slideMaster5.xml"/><Relationship Id="rId2" Type="http://schemas.openxmlformats.org/officeDocument/2006/relationships/tags" Target="../tags/tag175.xml"/><Relationship Id="rId1" Type="http://schemas.openxmlformats.org/officeDocument/2006/relationships/tags" Target="../tags/tag174.xml"/><Relationship Id="rId6" Type="http://schemas.openxmlformats.org/officeDocument/2006/relationships/tags" Target="../tags/tag179.xml"/><Relationship Id="rId5" Type="http://schemas.openxmlformats.org/officeDocument/2006/relationships/tags" Target="../tags/tag178.xml"/><Relationship Id="rId4" Type="http://schemas.openxmlformats.org/officeDocument/2006/relationships/tags" Target="../tags/tag177.xml"/><Relationship Id="rId9" Type="http://schemas.openxmlformats.org/officeDocument/2006/relationships/image" Target="../media/image10.emf"/></Relationships>
</file>

<file path=ppt/slideLayouts/_rels/slideLayout64.xml.rels><?xml version="1.0" encoding="UTF-8" standalone="yes"?>
<Relationships xmlns="http://schemas.openxmlformats.org/package/2006/relationships"><Relationship Id="rId8" Type="http://schemas.openxmlformats.org/officeDocument/2006/relationships/oleObject" Target="../embeddings/oleObject25.bin"/><Relationship Id="rId3" Type="http://schemas.openxmlformats.org/officeDocument/2006/relationships/tags" Target="../tags/tag182.xml"/><Relationship Id="rId7" Type="http://schemas.openxmlformats.org/officeDocument/2006/relationships/slideMaster" Target="../slideMasters/slideMaster5.xml"/><Relationship Id="rId2" Type="http://schemas.openxmlformats.org/officeDocument/2006/relationships/tags" Target="../tags/tag181.xml"/><Relationship Id="rId1" Type="http://schemas.openxmlformats.org/officeDocument/2006/relationships/tags" Target="../tags/tag180.xml"/><Relationship Id="rId6" Type="http://schemas.openxmlformats.org/officeDocument/2006/relationships/tags" Target="../tags/tag185.xml"/><Relationship Id="rId5" Type="http://schemas.openxmlformats.org/officeDocument/2006/relationships/tags" Target="../tags/tag184.xml"/><Relationship Id="rId10" Type="http://schemas.openxmlformats.org/officeDocument/2006/relationships/image" Target="../media/image12.jpeg"/><Relationship Id="rId4" Type="http://schemas.openxmlformats.org/officeDocument/2006/relationships/tags" Target="../tags/tag183.xml"/><Relationship Id="rId9" Type="http://schemas.openxmlformats.org/officeDocument/2006/relationships/image" Target="../media/image10.emf"/></Relationships>
</file>

<file path=ppt/slideLayouts/_rels/slideLayout65.xml.rels><?xml version="1.0" encoding="UTF-8" standalone="yes"?>
<Relationships xmlns="http://schemas.openxmlformats.org/package/2006/relationships"><Relationship Id="rId8" Type="http://schemas.openxmlformats.org/officeDocument/2006/relationships/oleObject" Target="../embeddings/oleObject26.bin"/><Relationship Id="rId3" Type="http://schemas.openxmlformats.org/officeDocument/2006/relationships/tags" Target="../tags/tag188.xml"/><Relationship Id="rId7" Type="http://schemas.openxmlformats.org/officeDocument/2006/relationships/slideMaster" Target="../slideMasters/slideMaster5.xml"/><Relationship Id="rId2" Type="http://schemas.openxmlformats.org/officeDocument/2006/relationships/tags" Target="../tags/tag187.xml"/><Relationship Id="rId1" Type="http://schemas.openxmlformats.org/officeDocument/2006/relationships/tags" Target="../tags/tag186.xml"/><Relationship Id="rId6" Type="http://schemas.openxmlformats.org/officeDocument/2006/relationships/tags" Target="../tags/tag191.xml"/><Relationship Id="rId5" Type="http://schemas.openxmlformats.org/officeDocument/2006/relationships/tags" Target="../tags/tag190.xml"/><Relationship Id="rId10" Type="http://schemas.openxmlformats.org/officeDocument/2006/relationships/image" Target="../media/image13.jpeg"/><Relationship Id="rId4" Type="http://schemas.openxmlformats.org/officeDocument/2006/relationships/tags" Target="../tags/tag189.xml"/><Relationship Id="rId9" Type="http://schemas.openxmlformats.org/officeDocument/2006/relationships/image" Target="../media/image10.emf"/></Relationships>
</file>

<file path=ppt/slideLayouts/_rels/slideLayout66.xml.rels><?xml version="1.0" encoding="UTF-8" standalone="yes"?>
<Relationships xmlns="http://schemas.openxmlformats.org/package/2006/relationships"><Relationship Id="rId8" Type="http://schemas.openxmlformats.org/officeDocument/2006/relationships/oleObject" Target="../embeddings/oleObject27.bin"/><Relationship Id="rId3" Type="http://schemas.openxmlformats.org/officeDocument/2006/relationships/tags" Target="../tags/tag194.xml"/><Relationship Id="rId7" Type="http://schemas.openxmlformats.org/officeDocument/2006/relationships/slideMaster" Target="../slideMasters/slideMaster5.xml"/><Relationship Id="rId2" Type="http://schemas.openxmlformats.org/officeDocument/2006/relationships/tags" Target="../tags/tag193.xml"/><Relationship Id="rId1" Type="http://schemas.openxmlformats.org/officeDocument/2006/relationships/tags" Target="../tags/tag192.xml"/><Relationship Id="rId6" Type="http://schemas.openxmlformats.org/officeDocument/2006/relationships/tags" Target="../tags/tag197.xml"/><Relationship Id="rId5" Type="http://schemas.openxmlformats.org/officeDocument/2006/relationships/tags" Target="../tags/tag196.xml"/><Relationship Id="rId10" Type="http://schemas.openxmlformats.org/officeDocument/2006/relationships/image" Target="../media/image14.jpeg"/><Relationship Id="rId4" Type="http://schemas.openxmlformats.org/officeDocument/2006/relationships/tags" Target="../tags/tag195.xml"/><Relationship Id="rId9" Type="http://schemas.openxmlformats.org/officeDocument/2006/relationships/image" Target="../media/image10.emf"/></Relationships>
</file>

<file path=ppt/slideLayouts/_rels/slideLayout67.xml.rels><?xml version="1.0" encoding="UTF-8" standalone="yes"?>
<Relationships xmlns="http://schemas.openxmlformats.org/package/2006/relationships"><Relationship Id="rId8" Type="http://schemas.openxmlformats.org/officeDocument/2006/relationships/slideMaster" Target="../slideMasters/slideMaster5.xml"/><Relationship Id="rId3" Type="http://schemas.openxmlformats.org/officeDocument/2006/relationships/tags" Target="../tags/tag200.xml"/><Relationship Id="rId7" Type="http://schemas.openxmlformats.org/officeDocument/2006/relationships/tags" Target="../tags/tag204.xml"/><Relationship Id="rId2" Type="http://schemas.openxmlformats.org/officeDocument/2006/relationships/tags" Target="../tags/tag199.xml"/><Relationship Id="rId1" Type="http://schemas.openxmlformats.org/officeDocument/2006/relationships/tags" Target="../tags/tag198.xml"/><Relationship Id="rId6" Type="http://schemas.openxmlformats.org/officeDocument/2006/relationships/tags" Target="../tags/tag203.xml"/><Relationship Id="rId5" Type="http://schemas.openxmlformats.org/officeDocument/2006/relationships/tags" Target="../tags/tag202.xml"/><Relationship Id="rId10" Type="http://schemas.openxmlformats.org/officeDocument/2006/relationships/image" Target="../media/image10.emf"/><Relationship Id="rId4" Type="http://schemas.openxmlformats.org/officeDocument/2006/relationships/tags" Target="../tags/tag201.xml"/><Relationship Id="rId9" Type="http://schemas.openxmlformats.org/officeDocument/2006/relationships/oleObject" Target="../embeddings/oleObject28.bin"/></Relationships>
</file>

<file path=ppt/slideLayouts/_rels/slideLayout68.xml.rels><?xml version="1.0" encoding="UTF-8" standalone="yes"?>
<Relationships xmlns="http://schemas.openxmlformats.org/package/2006/relationships"><Relationship Id="rId8" Type="http://schemas.openxmlformats.org/officeDocument/2006/relationships/tags" Target="../tags/tag212.xml"/><Relationship Id="rId3" Type="http://schemas.openxmlformats.org/officeDocument/2006/relationships/tags" Target="../tags/tag207.xml"/><Relationship Id="rId7" Type="http://schemas.openxmlformats.org/officeDocument/2006/relationships/tags" Target="../tags/tag211.xml"/><Relationship Id="rId2" Type="http://schemas.openxmlformats.org/officeDocument/2006/relationships/tags" Target="../tags/tag206.xml"/><Relationship Id="rId1" Type="http://schemas.openxmlformats.org/officeDocument/2006/relationships/tags" Target="../tags/tag205.xml"/><Relationship Id="rId6" Type="http://schemas.openxmlformats.org/officeDocument/2006/relationships/tags" Target="../tags/tag210.xml"/><Relationship Id="rId11" Type="http://schemas.openxmlformats.org/officeDocument/2006/relationships/image" Target="../media/image7.emf"/><Relationship Id="rId5" Type="http://schemas.openxmlformats.org/officeDocument/2006/relationships/tags" Target="../tags/tag209.xml"/><Relationship Id="rId10" Type="http://schemas.openxmlformats.org/officeDocument/2006/relationships/oleObject" Target="../embeddings/oleObject29.bin"/><Relationship Id="rId4" Type="http://schemas.openxmlformats.org/officeDocument/2006/relationships/tags" Target="../tags/tag208.xml"/><Relationship Id="rId9"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8" Type="http://schemas.openxmlformats.org/officeDocument/2006/relationships/tags" Target="../tags/tag220.xml"/><Relationship Id="rId3" Type="http://schemas.openxmlformats.org/officeDocument/2006/relationships/tags" Target="../tags/tag215.xml"/><Relationship Id="rId7" Type="http://schemas.openxmlformats.org/officeDocument/2006/relationships/tags" Target="../tags/tag219.xml"/><Relationship Id="rId2" Type="http://schemas.openxmlformats.org/officeDocument/2006/relationships/tags" Target="../tags/tag214.xml"/><Relationship Id="rId1" Type="http://schemas.openxmlformats.org/officeDocument/2006/relationships/tags" Target="../tags/tag213.xml"/><Relationship Id="rId6" Type="http://schemas.openxmlformats.org/officeDocument/2006/relationships/tags" Target="../tags/tag218.xml"/><Relationship Id="rId11" Type="http://schemas.openxmlformats.org/officeDocument/2006/relationships/image" Target="../media/image7.emf"/><Relationship Id="rId5" Type="http://schemas.openxmlformats.org/officeDocument/2006/relationships/tags" Target="../tags/tag217.xml"/><Relationship Id="rId10" Type="http://schemas.openxmlformats.org/officeDocument/2006/relationships/oleObject" Target="../embeddings/oleObject30.bin"/><Relationship Id="rId4" Type="http://schemas.openxmlformats.org/officeDocument/2006/relationships/tags" Target="../tags/tag216.xml"/><Relationship Id="rId9"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8" Type="http://schemas.openxmlformats.org/officeDocument/2006/relationships/tags" Target="../tags/tag228.xml"/><Relationship Id="rId3" Type="http://schemas.openxmlformats.org/officeDocument/2006/relationships/tags" Target="../tags/tag223.xml"/><Relationship Id="rId7" Type="http://schemas.openxmlformats.org/officeDocument/2006/relationships/tags" Target="../tags/tag227.xml"/><Relationship Id="rId2" Type="http://schemas.openxmlformats.org/officeDocument/2006/relationships/tags" Target="../tags/tag222.xml"/><Relationship Id="rId1" Type="http://schemas.openxmlformats.org/officeDocument/2006/relationships/tags" Target="../tags/tag221.xml"/><Relationship Id="rId6" Type="http://schemas.openxmlformats.org/officeDocument/2006/relationships/tags" Target="../tags/tag226.xml"/><Relationship Id="rId11" Type="http://schemas.openxmlformats.org/officeDocument/2006/relationships/image" Target="../media/image7.emf"/><Relationship Id="rId5" Type="http://schemas.openxmlformats.org/officeDocument/2006/relationships/tags" Target="../tags/tag225.xml"/><Relationship Id="rId10" Type="http://schemas.openxmlformats.org/officeDocument/2006/relationships/oleObject" Target="../embeddings/oleObject31.bin"/><Relationship Id="rId4" Type="http://schemas.openxmlformats.org/officeDocument/2006/relationships/tags" Target="../tags/tag224.xml"/><Relationship Id="rId9"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8" Type="http://schemas.openxmlformats.org/officeDocument/2006/relationships/tags" Target="../tags/tag236.xml"/><Relationship Id="rId3" Type="http://schemas.openxmlformats.org/officeDocument/2006/relationships/tags" Target="../tags/tag231.xml"/><Relationship Id="rId7" Type="http://schemas.openxmlformats.org/officeDocument/2006/relationships/tags" Target="../tags/tag235.xml"/><Relationship Id="rId2" Type="http://schemas.openxmlformats.org/officeDocument/2006/relationships/tags" Target="../tags/tag230.xml"/><Relationship Id="rId1" Type="http://schemas.openxmlformats.org/officeDocument/2006/relationships/tags" Target="../tags/tag229.xml"/><Relationship Id="rId6" Type="http://schemas.openxmlformats.org/officeDocument/2006/relationships/tags" Target="../tags/tag234.xml"/><Relationship Id="rId11" Type="http://schemas.openxmlformats.org/officeDocument/2006/relationships/image" Target="../media/image15.emf"/><Relationship Id="rId5" Type="http://schemas.openxmlformats.org/officeDocument/2006/relationships/tags" Target="../tags/tag233.xml"/><Relationship Id="rId10" Type="http://schemas.openxmlformats.org/officeDocument/2006/relationships/oleObject" Target="../embeddings/oleObject32.bin"/><Relationship Id="rId4" Type="http://schemas.openxmlformats.org/officeDocument/2006/relationships/tags" Target="../tags/tag232.xml"/><Relationship Id="rId9"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8" Type="http://schemas.openxmlformats.org/officeDocument/2006/relationships/tags" Target="../tags/tag244.xml"/><Relationship Id="rId3" Type="http://schemas.openxmlformats.org/officeDocument/2006/relationships/tags" Target="../tags/tag239.xml"/><Relationship Id="rId7" Type="http://schemas.openxmlformats.org/officeDocument/2006/relationships/tags" Target="../tags/tag243.xml"/><Relationship Id="rId2" Type="http://schemas.openxmlformats.org/officeDocument/2006/relationships/tags" Target="../tags/tag238.xml"/><Relationship Id="rId1" Type="http://schemas.openxmlformats.org/officeDocument/2006/relationships/tags" Target="../tags/tag237.xml"/><Relationship Id="rId6" Type="http://schemas.openxmlformats.org/officeDocument/2006/relationships/tags" Target="../tags/tag242.xml"/><Relationship Id="rId11" Type="http://schemas.openxmlformats.org/officeDocument/2006/relationships/image" Target="../media/image7.emf"/><Relationship Id="rId5" Type="http://schemas.openxmlformats.org/officeDocument/2006/relationships/tags" Target="../tags/tag241.xml"/><Relationship Id="rId10" Type="http://schemas.openxmlformats.org/officeDocument/2006/relationships/oleObject" Target="../embeddings/oleObject33.bin"/><Relationship Id="rId4" Type="http://schemas.openxmlformats.org/officeDocument/2006/relationships/tags" Target="../tags/tag240.xml"/><Relationship Id="rId9"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8" Type="http://schemas.openxmlformats.org/officeDocument/2006/relationships/oleObject" Target="../embeddings/oleObject34.bin"/><Relationship Id="rId3" Type="http://schemas.openxmlformats.org/officeDocument/2006/relationships/tags" Target="../tags/tag247.xml"/><Relationship Id="rId7" Type="http://schemas.openxmlformats.org/officeDocument/2006/relationships/slideMaster" Target="../slideMasters/slideMaster5.xml"/><Relationship Id="rId2" Type="http://schemas.openxmlformats.org/officeDocument/2006/relationships/tags" Target="../tags/tag246.xml"/><Relationship Id="rId1" Type="http://schemas.openxmlformats.org/officeDocument/2006/relationships/tags" Target="../tags/tag245.xml"/><Relationship Id="rId6" Type="http://schemas.openxmlformats.org/officeDocument/2006/relationships/tags" Target="../tags/tag250.xml"/><Relationship Id="rId5" Type="http://schemas.openxmlformats.org/officeDocument/2006/relationships/tags" Target="../tags/tag249.xml"/><Relationship Id="rId10" Type="http://schemas.openxmlformats.org/officeDocument/2006/relationships/image" Target="../media/image8.jpeg"/><Relationship Id="rId4" Type="http://schemas.openxmlformats.org/officeDocument/2006/relationships/tags" Target="../tags/tag248.xml"/><Relationship Id="rId9" Type="http://schemas.openxmlformats.org/officeDocument/2006/relationships/image" Target="../media/image10.emf"/></Relationships>
</file>

<file path=ppt/slideLayouts/_rels/slideLayout74.xml.rels><?xml version="1.0" encoding="UTF-8" standalone="yes"?>
<Relationships xmlns="http://schemas.openxmlformats.org/package/2006/relationships"><Relationship Id="rId3" Type="http://schemas.openxmlformats.org/officeDocument/2006/relationships/tags" Target="../tags/tag253.xml"/><Relationship Id="rId7" Type="http://schemas.openxmlformats.org/officeDocument/2006/relationships/image" Target="../media/image10.emf"/><Relationship Id="rId2" Type="http://schemas.openxmlformats.org/officeDocument/2006/relationships/tags" Target="../tags/tag252.xml"/><Relationship Id="rId1" Type="http://schemas.openxmlformats.org/officeDocument/2006/relationships/tags" Target="../tags/tag251.xml"/><Relationship Id="rId6" Type="http://schemas.openxmlformats.org/officeDocument/2006/relationships/oleObject" Target="../embeddings/oleObject35.bin"/><Relationship Id="rId5" Type="http://schemas.openxmlformats.org/officeDocument/2006/relationships/slideMaster" Target="../slideMasters/slideMaster5.xml"/><Relationship Id="rId4" Type="http://schemas.openxmlformats.org/officeDocument/2006/relationships/tags" Target="../tags/tag254.xml"/></Relationships>
</file>

<file path=ppt/slideLayouts/_rels/slideLayout7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Master" Target="../slideMasters/slideMaster5.xml"/><Relationship Id="rId7" Type="http://schemas.openxmlformats.org/officeDocument/2006/relationships/image" Target="../media/image17.png"/><Relationship Id="rId2" Type="http://schemas.openxmlformats.org/officeDocument/2006/relationships/tags" Target="../tags/tag256.xml"/><Relationship Id="rId1" Type="http://schemas.openxmlformats.org/officeDocument/2006/relationships/tags" Target="../tags/tag255.xml"/><Relationship Id="rId6" Type="http://schemas.openxmlformats.org/officeDocument/2006/relationships/image" Target="../media/image16.jpeg"/><Relationship Id="rId5" Type="http://schemas.openxmlformats.org/officeDocument/2006/relationships/image" Target="../media/image10.emf"/><Relationship Id="rId4" Type="http://schemas.openxmlformats.org/officeDocument/2006/relationships/oleObject" Target="../embeddings/oleObject36.bin"/></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w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wmf"/><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0" y="158192"/>
            <a:ext cx="9144000" cy="717850"/>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0" name="bk object 25"/>
          <p:cNvSpPr/>
          <p:nvPr userDrawn="1"/>
        </p:nvSpPr>
        <p:spPr>
          <a:xfrm>
            <a:off x="1"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sz="1800"/>
          </a:p>
        </p:txBody>
      </p:sp>
      <p:sp>
        <p:nvSpPr>
          <p:cNvPr id="21" name="bk object 26"/>
          <p:cNvSpPr/>
          <p:nvPr userDrawn="1"/>
        </p:nvSpPr>
        <p:spPr>
          <a:xfrm>
            <a:off x="340052"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sz="1800"/>
          </a:p>
        </p:txBody>
      </p:sp>
      <p:sp>
        <p:nvSpPr>
          <p:cNvPr id="22"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sz="1800"/>
          </a:p>
        </p:txBody>
      </p:sp>
      <p:sp>
        <p:nvSpPr>
          <p:cNvPr id="23" name="bk object 28"/>
          <p:cNvSpPr/>
          <p:nvPr userDrawn="1"/>
        </p:nvSpPr>
        <p:spPr>
          <a:xfrm>
            <a:off x="1654599"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sz="1800"/>
          </a:p>
        </p:txBody>
      </p:sp>
      <p:sp>
        <p:nvSpPr>
          <p:cNvPr id="24" name="bk object 29"/>
          <p:cNvSpPr/>
          <p:nvPr userDrawn="1"/>
        </p:nvSpPr>
        <p:spPr>
          <a:xfrm>
            <a:off x="2304806"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sz="1800"/>
          </a:p>
        </p:txBody>
      </p:sp>
      <p:sp>
        <p:nvSpPr>
          <p:cNvPr id="25" name="bk object 30"/>
          <p:cNvSpPr/>
          <p:nvPr userDrawn="1"/>
        </p:nvSpPr>
        <p:spPr>
          <a:xfrm>
            <a:off x="2554810"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sz="1800"/>
          </a:p>
        </p:txBody>
      </p:sp>
      <p:sp>
        <p:nvSpPr>
          <p:cNvPr id="26"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sz="1800"/>
          </a:p>
        </p:txBody>
      </p:sp>
      <p:sp>
        <p:nvSpPr>
          <p:cNvPr id="27"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sz="1800"/>
          </a:p>
        </p:txBody>
      </p:sp>
      <p:cxnSp>
        <p:nvCxnSpPr>
          <p:cNvPr id="28" name="Straight Connector 27"/>
          <p:cNvCxnSpPr/>
          <p:nvPr userDrawn="1"/>
        </p:nvCxnSpPr>
        <p:spPr>
          <a:xfrm>
            <a:off x="0" y="158191"/>
            <a:ext cx="9144000" cy="0"/>
          </a:xfrm>
          <a:prstGeom prst="line">
            <a:avLst/>
          </a:prstGeom>
          <a:ln w="9525">
            <a:solidFill>
              <a:srgbClr val="536DB3"/>
            </a:soli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userDrawn="1">
            <p:ph type="title"/>
          </p:nvPr>
        </p:nvSpPr>
        <p:spPr>
          <a:xfrm>
            <a:off x="457200" y="956742"/>
            <a:ext cx="8229600" cy="866834"/>
          </a:xfrm>
          <a:prstGeom prst="rect">
            <a:avLst/>
          </a:prstGeom>
        </p:spPr>
        <p:txBody>
          <a:bodyPr/>
          <a:lstStyle>
            <a:lvl1pPr algn="l">
              <a:lnSpc>
                <a:spcPts val="3000"/>
              </a:lnSpc>
              <a:defRPr sz="2800" b="1" baseline="0">
                <a:solidFill>
                  <a:srgbClr val="0039A6"/>
                </a:solidFill>
                <a:effectLst/>
                <a:latin typeface="Calibri" pitchFamily="34" charset="0"/>
              </a:defRPr>
            </a:lvl1pPr>
          </a:lstStyle>
          <a:p>
            <a:endParaRPr lang="en-US"/>
          </a:p>
        </p:txBody>
      </p:sp>
      <p:sp>
        <p:nvSpPr>
          <p:cNvPr id="5" name="Subtitle 2"/>
          <p:cNvSpPr>
            <a:spLocks noGrp="1"/>
          </p:cNvSpPr>
          <p:nvPr userDrawn="1">
            <p:ph type="subTitle" idx="1"/>
          </p:nvPr>
        </p:nvSpPr>
        <p:spPr>
          <a:xfrm>
            <a:off x="457200" y="2061700"/>
            <a:ext cx="6400800" cy="342900"/>
          </a:xfrm>
          <a:prstGeom prst="rect">
            <a:avLst/>
          </a:prstGeom>
        </p:spPr>
        <p:txBody>
          <a:bodyPr/>
          <a:lstStyle>
            <a:lvl1pPr marL="0" indent="0" algn="l">
              <a:buNone/>
              <a:defRPr sz="2000" b="1" baseline="0">
                <a:solidFill>
                  <a:srgbClr val="0039A6"/>
                </a:solidFill>
                <a:effectLst/>
                <a:latin typeface="Calibri" pitchFamily="34"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endParaRPr lang="en-US"/>
          </a:p>
        </p:txBody>
      </p:sp>
      <p:sp>
        <p:nvSpPr>
          <p:cNvPr id="9" name="Text Placeholder 8"/>
          <p:cNvSpPr>
            <a:spLocks noGrp="1"/>
          </p:cNvSpPr>
          <p:nvPr userDrawn="1">
            <p:ph type="body" sz="quarter" idx="10"/>
          </p:nvPr>
        </p:nvSpPr>
        <p:spPr>
          <a:xfrm>
            <a:off x="457200" y="2876702"/>
            <a:ext cx="6400800" cy="971550"/>
          </a:xfrm>
          <a:prstGeom prst="rect">
            <a:avLst/>
          </a:prstGeom>
        </p:spPr>
        <p:txBody>
          <a:bodyPr/>
          <a:lstStyle>
            <a:lvl1pPr marL="0" indent="0" algn="l">
              <a:lnSpc>
                <a:spcPts val="2000"/>
              </a:lnSpc>
              <a:buNone/>
              <a:defRPr sz="1800" baseline="0">
                <a:solidFill>
                  <a:srgbClr val="0039A6"/>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sp>
        <p:nvSpPr>
          <p:cNvPr id="10" name="TextBox 9"/>
          <p:cNvSpPr txBox="1"/>
          <p:nvPr userDrawn="1"/>
        </p:nvSpPr>
        <p:spPr>
          <a:xfrm>
            <a:off x="457200" y="162543"/>
            <a:ext cx="6903076" cy="369332"/>
          </a:xfrm>
          <a:prstGeom prst="rect">
            <a:avLst/>
          </a:prstGeom>
          <a:noFill/>
        </p:spPr>
        <p:txBody>
          <a:bodyPr wrap="square" rtlCol="0">
            <a:spAutoFit/>
          </a:bodyPr>
          <a:lstStyle/>
          <a:p>
            <a:r>
              <a:rPr lang="en-US" sz="1800" b="1">
                <a:solidFill>
                  <a:schemeClr val="tx2">
                    <a:lumMod val="95000"/>
                  </a:schemeClr>
                </a:solidFill>
                <a:latin typeface="Calibri" panose="020F0502020204030204" pitchFamily="34" charset="0"/>
              </a:rPr>
              <a:t>Centers for Disease Control and Prevention</a:t>
            </a:r>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60130" y="81524"/>
            <a:ext cx="1895548" cy="726447"/>
          </a:xfrm>
          <a:prstGeom prst="rect">
            <a:avLst/>
          </a:prstGeom>
        </p:spPr>
      </p:pic>
    </p:spTree>
    <p:extLst>
      <p:ext uri="{BB962C8B-B14F-4D97-AF65-F5344CB8AC3E}">
        <p14:creationId xmlns:p14="http://schemas.microsoft.com/office/powerpoint/2010/main" val="4258424782"/>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0" y="158191"/>
            <a:ext cx="9144000" cy="717850"/>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0" name="bk object 25"/>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a:p>
        </p:txBody>
      </p:sp>
      <p:sp>
        <p:nvSpPr>
          <p:cNvPr id="21" name="bk object 26"/>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a:p>
        </p:txBody>
      </p:sp>
      <p:sp>
        <p:nvSpPr>
          <p:cNvPr id="22"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a:p>
        </p:txBody>
      </p:sp>
      <p:sp>
        <p:nvSpPr>
          <p:cNvPr id="23" name="bk object 28"/>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a:p>
        </p:txBody>
      </p:sp>
      <p:sp>
        <p:nvSpPr>
          <p:cNvPr id="24" name="bk object 29"/>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a:p>
        </p:txBody>
      </p:sp>
      <p:sp>
        <p:nvSpPr>
          <p:cNvPr id="25" name="bk object 30"/>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a:p>
        </p:txBody>
      </p:sp>
      <p:sp>
        <p:nvSpPr>
          <p:cNvPr id="26"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a:p>
        </p:txBody>
      </p:sp>
      <p:sp>
        <p:nvSpPr>
          <p:cNvPr id="27"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a:p>
        </p:txBody>
      </p:sp>
      <p:cxnSp>
        <p:nvCxnSpPr>
          <p:cNvPr id="28" name="Straight Connector 27"/>
          <p:cNvCxnSpPr/>
          <p:nvPr userDrawn="1"/>
        </p:nvCxnSpPr>
        <p:spPr>
          <a:xfrm>
            <a:off x="0" y="158191"/>
            <a:ext cx="9144000" cy="0"/>
          </a:xfrm>
          <a:prstGeom prst="line">
            <a:avLst/>
          </a:prstGeom>
          <a:ln w="9525">
            <a:solidFill>
              <a:srgbClr val="536DB3"/>
            </a:soli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userDrawn="1">
            <p:ph type="title"/>
          </p:nvPr>
        </p:nvSpPr>
        <p:spPr>
          <a:xfrm>
            <a:off x="457200" y="956741"/>
            <a:ext cx="8229600" cy="866834"/>
          </a:xfrm>
          <a:prstGeom prst="rect">
            <a:avLst/>
          </a:prstGeom>
        </p:spPr>
        <p:txBody>
          <a:bodyPr/>
          <a:lstStyle>
            <a:lvl1pPr algn="l">
              <a:lnSpc>
                <a:spcPts val="3000"/>
              </a:lnSpc>
              <a:defRPr sz="2800" b="1" baseline="0">
                <a:solidFill>
                  <a:srgbClr val="0039A6"/>
                </a:solidFill>
                <a:effectLst/>
                <a:latin typeface="Calibri" pitchFamily="34" charset="0"/>
              </a:defRPr>
            </a:lvl1pPr>
          </a:lstStyle>
          <a:p>
            <a:endParaRPr lang="en-US"/>
          </a:p>
        </p:txBody>
      </p:sp>
      <p:sp>
        <p:nvSpPr>
          <p:cNvPr id="5" name="Subtitle 2"/>
          <p:cNvSpPr>
            <a:spLocks noGrp="1"/>
          </p:cNvSpPr>
          <p:nvPr userDrawn="1">
            <p:ph type="subTitle" idx="1"/>
          </p:nvPr>
        </p:nvSpPr>
        <p:spPr>
          <a:xfrm>
            <a:off x="457200" y="2061700"/>
            <a:ext cx="6400800" cy="342900"/>
          </a:xfrm>
          <a:prstGeom prst="rect">
            <a:avLst/>
          </a:prstGeom>
        </p:spPr>
        <p:txBody>
          <a:bodyPr/>
          <a:lstStyle>
            <a:lvl1pPr marL="0" indent="0" algn="l">
              <a:buNone/>
              <a:defRPr sz="2000" b="1" baseline="0">
                <a:solidFill>
                  <a:srgbClr val="0039A6"/>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a:p>
        </p:txBody>
      </p:sp>
      <p:sp>
        <p:nvSpPr>
          <p:cNvPr id="9" name="Text Placeholder 8"/>
          <p:cNvSpPr>
            <a:spLocks noGrp="1"/>
          </p:cNvSpPr>
          <p:nvPr userDrawn="1">
            <p:ph type="body" sz="quarter" idx="10"/>
          </p:nvPr>
        </p:nvSpPr>
        <p:spPr>
          <a:xfrm>
            <a:off x="457200" y="2876702"/>
            <a:ext cx="6400800" cy="971550"/>
          </a:xfrm>
          <a:prstGeom prst="rect">
            <a:avLst/>
          </a:prstGeom>
        </p:spPr>
        <p:txBody>
          <a:bodyPr/>
          <a:lstStyle>
            <a:lvl1pPr marL="0" indent="0" algn="l">
              <a:lnSpc>
                <a:spcPts val="2000"/>
              </a:lnSpc>
              <a:buNone/>
              <a:defRPr sz="1800" baseline="0">
                <a:solidFill>
                  <a:srgbClr val="0039A6"/>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sp>
        <p:nvSpPr>
          <p:cNvPr id="10" name="TextBox 9"/>
          <p:cNvSpPr txBox="1"/>
          <p:nvPr userDrawn="1"/>
        </p:nvSpPr>
        <p:spPr>
          <a:xfrm>
            <a:off x="457200" y="162542"/>
            <a:ext cx="6903076" cy="369332"/>
          </a:xfrm>
          <a:prstGeom prst="rect">
            <a:avLst/>
          </a:prstGeom>
          <a:noFill/>
        </p:spPr>
        <p:txBody>
          <a:bodyPr wrap="square" rtlCol="0">
            <a:spAutoFit/>
          </a:bodyPr>
          <a:lstStyle/>
          <a:p>
            <a:r>
              <a:rPr lang="en-US" b="1">
                <a:solidFill>
                  <a:schemeClr val="tx2">
                    <a:lumMod val="95000"/>
                  </a:schemeClr>
                </a:solidFill>
                <a:latin typeface="Calibri" panose="020F0502020204030204" pitchFamily="34" charset="0"/>
              </a:rPr>
              <a:t>Centers for Disease Control and Prevention</a:t>
            </a:r>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60129" y="81524"/>
            <a:ext cx="1895548" cy="726447"/>
          </a:xfrm>
          <a:prstGeom prst="rect">
            <a:avLst/>
          </a:prstGeom>
        </p:spPr>
      </p:pic>
    </p:spTree>
    <p:extLst>
      <p:ext uri="{BB962C8B-B14F-4D97-AF65-F5344CB8AC3E}">
        <p14:creationId xmlns:p14="http://schemas.microsoft.com/office/powerpoint/2010/main" val="3298130443"/>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F3D1A-8F25-4B1C-A189-C7428F668BB7}"/>
              </a:ext>
            </a:extLst>
          </p:cNvPr>
          <p:cNvSpPr>
            <a:spLocks noGrp="1"/>
          </p:cNvSpPr>
          <p:nvPr>
            <p:ph type="title"/>
          </p:nvPr>
        </p:nvSpPr>
        <p:spPr>
          <a:xfrm>
            <a:off x="629841" y="342900"/>
            <a:ext cx="2949178" cy="1200150"/>
          </a:xfrm>
        </p:spPr>
        <p:txBody>
          <a:bodyPr anchor="b"/>
          <a:lstStyle>
            <a:lvl1pPr>
              <a:defRPr sz="2400">
                <a:latin typeface="Arial" panose="020B0604020202020204" pitchFamily="34" charset="0"/>
                <a:cs typeface="Arial" panose="020B0604020202020204" pitchFamily="34" charset="0"/>
              </a:defRPr>
            </a:lvl1pPr>
          </a:lstStyle>
          <a:p>
            <a:r>
              <a:rPr lang="en-US"/>
              <a:t>Click to edit Master title style</a:t>
            </a:r>
          </a:p>
        </p:txBody>
      </p:sp>
      <p:sp>
        <p:nvSpPr>
          <p:cNvPr id="4" name="Text Placeholder 3">
            <a:extLst>
              <a:ext uri="{FF2B5EF4-FFF2-40B4-BE49-F238E27FC236}">
                <a16:creationId xmlns:a16="http://schemas.microsoft.com/office/drawing/2014/main" id="{3BD50592-060B-4F3B-B896-D4DF8BD22B7A}"/>
              </a:ext>
            </a:extLst>
          </p:cNvPr>
          <p:cNvSpPr>
            <a:spLocks noGrp="1"/>
          </p:cNvSpPr>
          <p:nvPr>
            <p:ph type="body" sz="half" idx="2"/>
          </p:nvPr>
        </p:nvSpPr>
        <p:spPr>
          <a:xfrm>
            <a:off x="629841" y="1543051"/>
            <a:ext cx="2949178" cy="2858691"/>
          </a:xfrm>
        </p:spPr>
        <p:txBody>
          <a:bodyPr/>
          <a:lstStyle>
            <a:lvl1pPr marL="0" indent="0">
              <a:buNone/>
              <a:defRPr sz="1200">
                <a:latin typeface="Arial" panose="020B0604020202020204" pitchFamily="34" charset="0"/>
                <a:cs typeface="Arial" panose="020B0604020202020204" pitchFamily="34" charset="0"/>
              </a:defRPr>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A9A4D38-7F38-4CF8-A81B-497DEB3D16D5}"/>
              </a:ext>
            </a:extLst>
          </p:cNvPr>
          <p:cNvSpPr>
            <a:spLocks noGrp="1"/>
          </p:cNvSpPr>
          <p:nvPr>
            <p:ph type="dt" sz="half" idx="10"/>
          </p:nvPr>
        </p:nvSpPr>
        <p:spPr/>
        <p:txBody>
          <a:bodyPr/>
          <a:lstStyle/>
          <a:p>
            <a:fld id="{646940B2-3C16-42CB-B5DC-0D9842FE8697}" type="datetimeFigureOut">
              <a:rPr lang="en-US" smtClean="0"/>
              <a:t>2/22/2024</a:t>
            </a:fld>
            <a:endParaRPr lang="en-US"/>
          </a:p>
        </p:txBody>
      </p:sp>
      <p:sp>
        <p:nvSpPr>
          <p:cNvPr id="6" name="Footer Placeholder 5">
            <a:extLst>
              <a:ext uri="{FF2B5EF4-FFF2-40B4-BE49-F238E27FC236}">
                <a16:creationId xmlns:a16="http://schemas.microsoft.com/office/drawing/2014/main" id="{41A4CC28-B7B0-4882-802D-692E758E3C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16BFAA-2899-4810-9E84-9E8A2AD12152}"/>
              </a:ext>
            </a:extLst>
          </p:cNvPr>
          <p:cNvSpPr>
            <a:spLocks noGrp="1"/>
          </p:cNvSpPr>
          <p:nvPr>
            <p:ph type="sldNum" sz="quarter" idx="12"/>
          </p:nvPr>
        </p:nvSpPr>
        <p:spPr/>
        <p:txBody>
          <a:bodyPr/>
          <a:lstStyle/>
          <a:p>
            <a:fld id="{C4F39108-BB30-4FDE-9252-8939361A1DBE}" type="slidenum">
              <a:rPr lang="en-US" smtClean="0"/>
              <a:t>‹#›</a:t>
            </a:fld>
            <a:endParaRPr lang="en-US"/>
          </a:p>
        </p:txBody>
      </p:sp>
      <p:sp>
        <p:nvSpPr>
          <p:cNvPr id="9" name="Content Placeholder 2">
            <a:extLst>
              <a:ext uri="{FF2B5EF4-FFF2-40B4-BE49-F238E27FC236}">
                <a16:creationId xmlns:a16="http://schemas.microsoft.com/office/drawing/2014/main" id="{396EE4A4-8814-4623-86BA-5EF3ACCED729}"/>
              </a:ext>
            </a:extLst>
          </p:cNvPr>
          <p:cNvSpPr>
            <a:spLocks noGrp="1"/>
          </p:cNvSpPr>
          <p:nvPr>
            <p:ph idx="1"/>
          </p:nvPr>
        </p:nvSpPr>
        <p:spPr>
          <a:xfrm>
            <a:off x="3786188" y="1260893"/>
            <a:ext cx="4729163" cy="3371831"/>
          </a:xfrm>
        </p:spPr>
        <p:txBody>
          <a:bodyPr/>
          <a:lstStyle>
            <a:lvl1pPr>
              <a:defRPr>
                <a:latin typeface="Arial" panose="020B0604020202020204" pitchFamily="34" charset="0"/>
                <a:cs typeface="Arial" panose="020B0604020202020204" pitchFamily="34" charset="0"/>
              </a:defRPr>
            </a:lvl1pPr>
            <a:lvl2pPr marL="392897" indent="-203592">
              <a:buFont typeface="Wingdings" panose="05000000000000000000" pitchFamily="2" charset="2"/>
              <a:buChar char="§"/>
              <a:defRPr>
                <a:latin typeface="Arial" panose="020B0604020202020204" pitchFamily="34" charset="0"/>
                <a:cs typeface="Arial" panose="020B0604020202020204" pitchFamily="34" charset="0"/>
              </a:defRPr>
            </a:lvl2pPr>
            <a:lvl3pPr marL="614348" indent="-196449">
              <a:buSzPct val="75000"/>
              <a:buFont typeface="Courier New" panose="02070309020205020404" pitchFamily="49" charset="0"/>
              <a:buChar char="o"/>
              <a:defRPr>
                <a:latin typeface="Arial" panose="020B0604020202020204" pitchFamily="34" charset="0"/>
                <a:cs typeface="Arial" panose="020B0604020202020204" pitchFamily="34" charset="0"/>
              </a:defRPr>
            </a:lvl3pPr>
            <a:lvl4pPr marL="810796" indent="-189305">
              <a:buSzPct val="75000"/>
              <a:buFont typeface="Wingdings 2" panose="05020102010507070707" pitchFamily="18" charset="2"/>
              <a:buChar char="®"/>
              <a:defRPr>
                <a:latin typeface="Arial" panose="020B0604020202020204" pitchFamily="34" charset="0"/>
                <a:cs typeface="Arial" panose="020B0604020202020204" pitchFamily="34" charset="0"/>
              </a:defRPr>
            </a:lvl4pPr>
            <a:lvl5pPr marL="992957" indent="-175018">
              <a:buSzPct val="75000"/>
              <a:buFont typeface="Wingdings" panose="05000000000000000000" pitchFamily="2" charset="2"/>
              <a:buChar char="v"/>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944507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C9713-21C8-497B-A15D-901C3CA0F824}"/>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2D054269-7DD7-4D66-8582-3328DF4BE873}"/>
              </a:ext>
            </a:extLst>
          </p:cNvPr>
          <p:cNvSpPr>
            <a:spLocks noGrp="1"/>
          </p:cNvSpPr>
          <p:nvPr>
            <p:ph type="pic" idx="1"/>
          </p:nvPr>
        </p:nvSpPr>
        <p:spPr>
          <a:xfrm>
            <a:off x="3887391" y="740570"/>
            <a:ext cx="4629150" cy="3655219"/>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a:p>
        </p:txBody>
      </p:sp>
      <p:sp>
        <p:nvSpPr>
          <p:cNvPr id="4" name="Text Placeholder 3">
            <a:extLst>
              <a:ext uri="{FF2B5EF4-FFF2-40B4-BE49-F238E27FC236}">
                <a16:creationId xmlns:a16="http://schemas.microsoft.com/office/drawing/2014/main" id="{3D44CAAC-237C-49B1-A6EB-76EDBF6F25D0}"/>
              </a:ext>
            </a:extLst>
          </p:cNvPr>
          <p:cNvSpPr>
            <a:spLocks noGrp="1"/>
          </p:cNvSpPr>
          <p:nvPr>
            <p:ph type="body" sz="half" idx="2"/>
          </p:nvPr>
        </p:nvSpPr>
        <p:spPr>
          <a:xfrm>
            <a:off x="629841" y="1543051"/>
            <a:ext cx="2949178"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EB486BC-EA7D-4AC1-9299-AA04772FB762}"/>
              </a:ext>
            </a:extLst>
          </p:cNvPr>
          <p:cNvSpPr>
            <a:spLocks noGrp="1"/>
          </p:cNvSpPr>
          <p:nvPr>
            <p:ph type="dt" sz="half" idx="10"/>
          </p:nvPr>
        </p:nvSpPr>
        <p:spPr/>
        <p:txBody>
          <a:bodyPr/>
          <a:lstStyle/>
          <a:p>
            <a:fld id="{646940B2-3C16-42CB-B5DC-0D9842FE8697}" type="datetimeFigureOut">
              <a:rPr lang="en-US" smtClean="0"/>
              <a:t>2/22/2024</a:t>
            </a:fld>
            <a:endParaRPr lang="en-US"/>
          </a:p>
        </p:txBody>
      </p:sp>
      <p:sp>
        <p:nvSpPr>
          <p:cNvPr id="6" name="Footer Placeholder 5">
            <a:extLst>
              <a:ext uri="{FF2B5EF4-FFF2-40B4-BE49-F238E27FC236}">
                <a16:creationId xmlns:a16="http://schemas.microsoft.com/office/drawing/2014/main" id="{3A49DF96-6314-4EAF-9455-D10EC0DDFE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DA0086-569C-482E-A907-051FD8E00A5D}"/>
              </a:ext>
            </a:extLst>
          </p:cNvPr>
          <p:cNvSpPr>
            <a:spLocks noGrp="1"/>
          </p:cNvSpPr>
          <p:nvPr>
            <p:ph type="sldNum" sz="quarter" idx="12"/>
          </p:nvPr>
        </p:nvSpPr>
        <p:spPr/>
        <p:txBody>
          <a:bodyPr/>
          <a:lstStyle/>
          <a:p>
            <a:fld id="{C4F39108-BB30-4FDE-9252-8939361A1DBE}" type="slidenum">
              <a:rPr lang="en-US" smtClean="0"/>
              <a:t>‹#›</a:t>
            </a:fld>
            <a:endParaRPr lang="en-US"/>
          </a:p>
        </p:txBody>
      </p:sp>
    </p:spTree>
    <p:extLst>
      <p:ext uri="{BB962C8B-B14F-4D97-AF65-F5344CB8AC3E}">
        <p14:creationId xmlns:p14="http://schemas.microsoft.com/office/powerpoint/2010/main" val="95690355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2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22A27-FA43-4F3B-9094-8BC23E45145C}"/>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A610B3C2-9069-47E6-96AC-D0453F770CCD}"/>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A13E8A8D-E45B-4CD7-A348-936FB62DE882}"/>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D745CDB-865E-496D-B20E-5DCC5E226E8D}"/>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05DABD26-5E76-49E7-9678-A542AFF9EFD7}"/>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D26B54-74A4-41BC-83AE-5C5265B27498}"/>
              </a:ext>
            </a:extLst>
          </p:cNvPr>
          <p:cNvSpPr>
            <a:spLocks noGrp="1"/>
          </p:cNvSpPr>
          <p:nvPr>
            <p:ph type="dt" sz="half" idx="10"/>
          </p:nvPr>
        </p:nvSpPr>
        <p:spPr/>
        <p:txBody>
          <a:bodyPr/>
          <a:lstStyle/>
          <a:p>
            <a:fld id="{646940B2-3C16-42CB-B5DC-0D9842FE8697}" type="datetimeFigureOut">
              <a:rPr lang="en-US" smtClean="0"/>
              <a:t>2/22/2024</a:t>
            </a:fld>
            <a:endParaRPr lang="en-US"/>
          </a:p>
        </p:txBody>
      </p:sp>
      <p:sp>
        <p:nvSpPr>
          <p:cNvPr id="8" name="Footer Placeholder 7">
            <a:extLst>
              <a:ext uri="{FF2B5EF4-FFF2-40B4-BE49-F238E27FC236}">
                <a16:creationId xmlns:a16="http://schemas.microsoft.com/office/drawing/2014/main" id="{1B56612B-ED5B-4F45-873A-26E5D8EBF4E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7F7D0E8-C191-4BAF-B53F-D175BEA3F2F6}"/>
              </a:ext>
            </a:extLst>
          </p:cNvPr>
          <p:cNvSpPr>
            <a:spLocks noGrp="1"/>
          </p:cNvSpPr>
          <p:nvPr>
            <p:ph type="sldNum" sz="quarter" idx="12"/>
          </p:nvPr>
        </p:nvSpPr>
        <p:spPr/>
        <p:txBody>
          <a:bodyPr/>
          <a:lstStyle/>
          <a:p>
            <a:fld id="{C4F39108-BB30-4FDE-9252-8939361A1DBE}" type="slidenum">
              <a:rPr lang="en-US" smtClean="0"/>
              <a:t>‹#›</a:t>
            </a:fld>
            <a:endParaRPr lang="en-US"/>
          </a:p>
        </p:txBody>
      </p:sp>
    </p:spTree>
    <p:extLst>
      <p:ext uri="{BB962C8B-B14F-4D97-AF65-F5344CB8AC3E}">
        <p14:creationId xmlns:p14="http://schemas.microsoft.com/office/powerpoint/2010/main" val="298639212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6" name="bk object 16">
            <a:extLst>
              <a:ext uri="{FF2B5EF4-FFF2-40B4-BE49-F238E27FC236}">
                <a16:creationId xmlns:a16="http://schemas.microsoft.com/office/drawing/2014/main" id="{0E686EB0-B339-4741-AD14-323C802DF947}"/>
              </a:ext>
            </a:extLst>
          </p:cNvPr>
          <p:cNvSpPr/>
          <p:nvPr userDrawn="1"/>
        </p:nvSpPr>
        <p:spPr>
          <a:xfrm>
            <a:off x="0" y="1"/>
            <a:ext cx="9143998" cy="5143499"/>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a:p>
        </p:txBody>
      </p:sp>
      <p:sp>
        <p:nvSpPr>
          <p:cNvPr id="2" name="Title 1">
            <a:extLst>
              <a:ext uri="{FF2B5EF4-FFF2-40B4-BE49-F238E27FC236}">
                <a16:creationId xmlns:a16="http://schemas.microsoft.com/office/drawing/2014/main" id="{96D8E334-E310-4DE8-B302-9E79D86B98FE}"/>
              </a:ext>
            </a:extLst>
          </p:cNvPr>
          <p:cNvSpPr>
            <a:spLocks noGrp="1"/>
          </p:cNvSpPr>
          <p:nvPr>
            <p:ph type="title"/>
          </p:nvPr>
        </p:nvSpPr>
        <p:spPr>
          <a:xfrm>
            <a:off x="246805" y="270273"/>
            <a:ext cx="8268545" cy="837009"/>
          </a:xfrm>
        </p:spPr>
        <p:txBody>
          <a:bodyPr>
            <a:normAutofit/>
          </a:bodyPr>
          <a:lstStyle>
            <a:lvl1pPr>
              <a:defRPr sz="1950" b="1">
                <a:latin typeface="Arial" panose="020B0604020202020204" pitchFamily="34" charset="0"/>
                <a:cs typeface="Arial" panose="020B0604020202020204" pitchFamily="34" charset="0"/>
              </a:defRPr>
            </a:lvl1pPr>
          </a:lstStyle>
          <a:p>
            <a:r>
              <a:rPr lang="en-US"/>
              <a:t>Click to edit Master title style</a:t>
            </a:r>
          </a:p>
        </p:txBody>
      </p:sp>
      <p:sp>
        <p:nvSpPr>
          <p:cNvPr id="3" name="Date Placeholder 2">
            <a:extLst>
              <a:ext uri="{FF2B5EF4-FFF2-40B4-BE49-F238E27FC236}">
                <a16:creationId xmlns:a16="http://schemas.microsoft.com/office/drawing/2014/main" id="{4F81A87E-3459-4541-8895-C4C2158721CB}"/>
              </a:ext>
            </a:extLst>
          </p:cNvPr>
          <p:cNvSpPr>
            <a:spLocks noGrp="1"/>
          </p:cNvSpPr>
          <p:nvPr>
            <p:ph type="dt" sz="half" idx="10"/>
          </p:nvPr>
        </p:nvSpPr>
        <p:spPr/>
        <p:txBody>
          <a:bodyPr/>
          <a:lstStyle/>
          <a:p>
            <a:fld id="{646940B2-3C16-42CB-B5DC-0D9842FE8697}" type="datetimeFigureOut">
              <a:rPr lang="en-US" smtClean="0"/>
              <a:t>2/22/2024</a:t>
            </a:fld>
            <a:endParaRPr lang="en-US"/>
          </a:p>
        </p:txBody>
      </p:sp>
      <p:sp>
        <p:nvSpPr>
          <p:cNvPr id="4" name="Footer Placeholder 3">
            <a:extLst>
              <a:ext uri="{FF2B5EF4-FFF2-40B4-BE49-F238E27FC236}">
                <a16:creationId xmlns:a16="http://schemas.microsoft.com/office/drawing/2014/main" id="{A9A53D44-58A1-4583-B5F4-21C25A66AC8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93CD42-435E-42D7-95B6-3A2403E9C843}"/>
              </a:ext>
            </a:extLst>
          </p:cNvPr>
          <p:cNvSpPr>
            <a:spLocks noGrp="1"/>
          </p:cNvSpPr>
          <p:nvPr>
            <p:ph type="sldNum" sz="quarter" idx="12"/>
          </p:nvPr>
        </p:nvSpPr>
        <p:spPr/>
        <p:txBody>
          <a:bodyPr/>
          <a:lstStyle/>
          <a:p>
            <a:fld id="{C4F39108-BB30-4FDE-9252-8939361A1DBE}" type="slidenum">
              <a:rPr lang="en-US" smtClean="0"/>
              <a:t>‹#›</a:t>
            </a:fld>
            <a:endParaRPr lang="en-US"/>
          </a:p>
        </p:txBody>
      </p:sp>
      <p:sp>
        <p:nvSpPr>
          <p:cNvPr id="7" name="Rectangle 6">
            <a:extLst>
              <a:ext uri="{FF2B5EF4-FFF2-40B4-BE49-F238E27FC236}">
                <a16:creationId xmlns:a16="http://schemas.microsoft.com/office/drawing/2014/main" id="{80BF8DCC-8AA5-4C52-9E66-7DECBAC94D97}"/>
              </a:ext>
            </a:extLst>
          </p:cNvPr>
          <p:cNvSpPr/>
          <p:nvPr userDrawn="1"/>
        </p:nvSpPr>
        <p:spPr>
          <a:xfrm>
            <a:off x="8679279" y="0"/>
            <a:ext cx="217916" cy="350044"/>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bject 8">
            <a:extLst>
              <a:ext uri="{FF2B5EF4-FFF2-40B4-BE49-F238E27FC236}">
                <a16:creationId xmlns:a16="http://schemas.microsoft.com/office/drawing/2014/main" id="{CD606DAD-7168-4D39-A14B-E5041BFCB61F}"/>
              </a:ext>
            </a:extLst>
          </p:cNvPr>
          <p:cNvSpPr/>
          <p:nvPr userDrawn="1"/>
        </p:nvSpPr>
        <p:spPr>
          <a:xfrm>
            <a:off x="294132" y="332707"/>
            <a:ext cx="465147" cy="350031"/>
          </a:xfrm>
          <a:custGeom>
            <a:avLst/>
            <a:gdLst/>
            <a:ahLst/>
            <a:cxnLst/>
            <a:rect l="l" t="t" r="r" b="b"/>
            <a:pathLst>
              <a:path w="632460">
                <a:moveTo>
                  <a:pt x="0" y="0"/>
                </a:moveTo>
                <a:lnTo>
                  <a:pt x="632079" y="0"/>
                </a:lnTo>
              </a:path>
            </a:pathLst>
          </a:custGeom>
          <a:ln w="63500">
            <a:solidFill>
              <a:schemeClr val="tx1"/>
            </a:solidFill>
          </a:ln>
        </p:spPr>
        <p:txBody>
          <a:bodyPr wrap="square" lIns="0" tIns="0" rIns="0" bIns="0" rtlCol="0"/>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6565386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5" name="bk object 16">
            <a:extLst>
              <a:ext uri="{FF2B5EF4-FFF2-40B4-BE49-F238E27FC236}">
                <a16:creationId xmlns:a16="http://schemas.microsoft.com/office/drawing/2014/main" id="{606559D1-8003-4D00-B6E3-9201CB28EFFD}"/>
              </a:ext>
            </a:extLst>
          </p:cNvPr>
          <p:cNvSpPr/>
          <p:nvPr userDrawn="1"/>
        </p:nvSpPr>
        <p:spPr>
          <a:xfrm>
            <a:off x="0" y="1"/>
            <a:ext cx="9143998" cy="5143499"/>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a:p>
        </p:txBody>
      </p:sp>
      <p:sp>
        <p:nvSpPr>
          <p:cNvPr id="2" name="Date Placeholder 1">
            <a:extLst>
              <a:ext uri="{FF2B5EF4-FFF2-40B4-BE49-F238E27FC236}">
                <a16:creationId xmlns:a16="http://schemas.microsoft.com/office/drawing/2014/main" id="{0CE31471-573C-42E9-8D6D-0B1CBA5873E0}"/>
              </a:ext>
            </a:extLst>
          </p:cNvPr>
          <p:cNvSpPr>
            <a:spLocks noGrp="1"/>
          </p:cNvSpPr>
          <p:nvPr>
            <p:ph type="dt" sz="half" idx="10"/>
          </p:nvPr>
        </p:nvSpPr>
        <p:spPr/>
        <p:txBody>
          <a:bodyPr/>
          <a:lstStyle/>
          <a:p>
            <a:fld id="{646940B2-3C16-42CB-B5DC-0D9842FE8697}" type="datetimeFigureOut">
              <a:rPr lang="en-US" smtClean="0"/>
              <a:t>2/22/2024</a:t>
            </a:fld>
            <a:endParaRPr lang="en-US"/>
          </a:p>
        </p:txBody>
      </p:sp>
      <p:sp>
        <p:nvSpPr>
          <p:cNvPr id="3" name="Footer Placeholder 2">
            <a:extLst>
              <a:ext uri="{FF2B5EF4-FFF2-40B4-BE49-F238E27FC236}">
                <a16:creationId xmlns:a16="http://schemas.microsoft.com/office/drawing/2014/main" id="{C9EE8043-1BB6-4532-809C-8B0DDA0CE5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046BFC3-EFE4-42EB-9AB5-EFED8E4A5062}"/>
              </a:ext>
            </a:extLst>
          </p:cNvPr>
          <p:cNvSpPr>
            <a:spLocks noGrp="1"/>
          </p:cNvSpPr>
          <p:nvPr>
            <p:ph type="sldNum" sz="quarter" idx="12"/>
          </p:nvPr>
        </p:nvSpPr>
        <p:spPr/>
        <p:txBody>
          <a:bodyPr/>
          <a:lstStyle/>
          <a:p>
            <a:fld id="{C4F39108-BB30-4FDE-9252-8939361A1DBE}" type="slidenum">
              <a:rPr lang="en-US" smtClean="0"/>
              <a:t>‹#›</a:t>
            </a:fld>
            <a:endParaRPr lang="en-US"/>
          </a:p>
        </p:txBody>
      </p:sp>
      <p:sp>
        <p:nvSpPr>
          <p:cNvPr id="6" name="Title 1">
            <a:extLst>
              <a:ext uri="{FF2B5EF4-FFF2-40B4-BE49-F238E27FC236}">
                <a16:creationId xmlns:a16="http://schemas.microsoft.com/office/drawing/2014/main" id="{B0D3E2E1-3194-4C48-A2E8-353CDDA21734}"/>
              </a:ext>
            </a:extLst>
          </p:cNvPr>
          <p:cNvSpPr>
            <a:spLocks noGrp="1"/>
          </p:cNvSpPr>
          <p:nvPr>
            <p:ph type="title"/>
          </p:nvPr>
        </p:nvSpPr>
        <p:spPr>
          <a:xfrm>
            <a:off x="357187" y="294159"/>
            <a:ext cx="8158163" cy="380930"/>
          </a:xfrm>
        </p:spPr>
        <p:txBody>
          <a:bodyPr>
            <a:normAutofit/>
          </a:bodyPr>
          <a:lstStyle>
            <a:lvl1pPr>
              <a:defRPr sz="1950" b="0" spc="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Content Placeholder 2">
            <a:extLst>
              <a:ext uri="{FF2B5EF4-FFF2-40B4-BE49-F238E27FC236}">
                <a16:creationId xmlns:a16="http://schemas.microsoft.com/office/drawing/2014/main" id="{B7410B07-06E8-4225-ADC1-8F7493D49618}"/>
              </a:ext>
            </a:extLst>
          </p:cNvPr>
          <p:cNvSpPr>
            <a:spLocks noGrp="1"/>
          </p:cNvSpPr>
          <p:nvPr>
            <p:ph idx="1"/>
          </p:nvPr>
        </p:nvSpPr>
        <p:spPr>
          <a:xfrm>
            <a:off x="628650" y="1369219"/>
            <a:ext cx="7886700" cy="3263504"/>
          </a:xfrm>
        </p:spPr>
        <p:txBody>
          <a:bodyPr>
            <a:normAutofit/>
          </a:bodyPr>
          <a:lstStyle>
            <a:lvl1pPr>
              <a:defRPr sz="1800">
                <a:latin typeface="Arial" panose="020B0604020202020204" pitchFamily="34" charset="0"/>
                <a:cs typeface="Arial" panose="020B0604020202020204" pitchFamily="34" charset="0"/>
              </a:defRPr>
            </a:lvl1pPr>
            <a:lvl2pPr marL="392906" indent="-203597">
              <a:buFont typeface="Wingdings" panose="05000000000000000000" pitchFamily="2" charset="2"/>
              <a:buChar char="§"/>
              <a:defRPr sz="1500">
                <a:latin typeface="Arial" panose="020B0604020202020204" pitchFamily="34" charset="0"/>
                <a:cs typeface="Arial" panose="020B0604020202020204" pitchFamily="34" charset="0"/>
              </a:defRPr>
            </a:lvl2pPr>
            <a:lvl3pPr marL="614363" indent="-196454">
              <a:buSzPct val="75000"/>
              <a:buFont typeface="Courier New" panose="02070309020205020404" pitchFamily="49" charset="0"/>
              <a:buChar char="o"/>
              <a:defRPr sz="1350">
                <a:latin typeface="Arial" panose="020B0604020202020204" pitchFamily="34" charset="0"/>
                <a:cs typeface="Arial" panose="020B0604020202020204" pitchFamily="34" charset="0"/>
              </a:defRPr>
            </a:lvl3pPr>
            <a:lvl4pPr marL="810816" indent="-189310">
              <a:buSzPct val="75000"/>
              <a:buFont typeface="Wingdings 2" panose="05020102010507070707" pitchFamily="18" charset="2"/>
              <a:buChar char="®"/>
              <a:defRPr sz="1200">
                <a:latin typeface="Arial" panose="020B0604020202020204" pitchFamily="34" charset="0"/>
                <a:cs typeface="Arial" panose="020B0604020202020204" pitchFamily="34" charset="0"/>
              </a:defRPr>
            </a:lvl4pPr>
            <a:lvl5pPr marL="992981" indent="-175022">
              <a:buSzPct val="75000"/>
              <a:buFont typeface="Wingdings" panose="05000000000000000000" pitchFamily="2" charset="2"/>
              <a:buChar char="v"/>
              <a:defRPr sz="12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object 8">
            <a:extLst>
              <a:ext uri="{FF2B5EF4-FFF2-40B4-BE49-F238E27FC236}">
                <a16:creationId xmlns:a16="http://schemas.microsoft.com/office/drawing/2014/main" id="{CA54F7B3-6A16-43F2-B8CA-77061373D786}"/>
              </a:ext>
            </a:extLst>
          </p:cNvPr>
          <p:cNvSpPr/>
          <p:nvPr userDrawn="1"/>
        </p:nvSpPr>
        <p:spPr>
          <a:xfrm>
            <a:off x="294132" y="146970"/>
            <a:ext cx="465147" cy="350031"/>
          </a:xfrm>
          <a:custGeom>
            <a:avLst/>
            <a:gdLst/>
            <a:ahLst/>
            <a:cxnLst/>
            <a:rect l="l" t="t" r="r" b="b"/>
            <a:pathLst>
              <a:path w="632460">
                <a:moveTo>
                  <a:pt x="0" y="0"/>
                </a:moveTo>
                <a:lnTo>
                  <a:pt x="632079" y="0"/>
                </a:lnTo>
              </a:path>
            </a:pathLst>
          </a:custGeom>
          <a:ln w="63500">
            <a:solidFill>
              <a:schemeClr val="bg1"/>
            </a:solidFill>
          </a:ln>
        </p:spPr>
        <p:txBody>
          <a:bodyPr wrap="square" lIns="0" tIns="0" rIns="0" bIns="0" rtlCol="0"/>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5475970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CE31471-573C-42E9-8D6D-0B1CBA5873E0}"/>
              </a:ext>
            </a:extLst>
          </p:cNvPr>
          <p:cNvSpPr>
            <a:spLocks noGrp="1"/>
          </p:cNvSpPr>
          <p:nvPr>
            <p:ph type="dt" sz="half" idx="10"/>
          </p:nvPr>
        </p:nvSpPr>
        <p:spPr/>
        <p:txBody>
          <a:bodyPr/>
          <a:lstStyle/>
          <a:p>
            <a:fld id="{646940B2-3C16-42CB-B5DC-0D9842FE8697}" type="datetimeFigureOut">
              <a:rPr lang="en-US" smtClean="0"/>
              <a:t>2/22/2024</a:t>
            </a:fld>
            <a:endParaRPr lang="en-US"/>
          </a:p>
        </p:txBody>
      </p:sp>
      <p:sp>
        <p:nvSpPr>
          <p:cNvPr id="3" name="Footer Placeholder 2">
            <a:extLst>
              <a:ext uri="{FF2B5EF4-FFF2-40B4-BE49-F238E27FC236}">
                <a16:creationId xmlns:a16="http://schemas.microsoft.com/office/drawing/2014/main" id="{C9EE8043-1BB6-4532-809C-8B0DDA0CE5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046BFC3-EFE4-42EB-9AB5-EFED8E4A5062}"/>
              </a:ext>
            </a:extLst>
          </p:cNvPr>
          <p:cNvSpPr>
            <a:spLocks noGrp="1"/>
          </p:cNvSpPr>
          <p:nvPr>
            <p:ph type="sldNum" sz="quarter" idx="12"/>
          </p:nvPr>
        </p:nvSpPr>
        <p:spPr/>
        <p:txBody>
          <a:bodyPr/>
          <a:lstStyle/>
          <a:p>
            <a:fld id="{C4F39108-BB30-4FDE-9252-8939361A1DBE}" type="slidenum">
              <a:rPr lang="en-US" smtClean="0"/>
              <a:t>‹#›</a:t>
            </a:fld>
            <a:endParaRPr lang="en-US"/>
          </a:p>
        </p:txBody>
      </p:sp>
      <p:sp>
        <p:nvSpPr>
          <p:cNvPr id="6" name="Title 1">
            <a:extLst>
              <a:ext uri="{FF2B5EF4-FFF2-40B4-BE49-F238E27FC236}">
                <a16:creationId xmlns:a16="http://schemas.microsoft.com/office/drawing/2014/main" id="{B0D3E2E1-3194-4C48-A2E8-353CDDA21734}"/>
              </a:ext>
            </a:extLst>
          </p:cNvPr>
          <p:cNvSpPr>
            <a:spLocks noGrp="1"/>
          </p:cNvSpPr>
          <p:nvPr>
            <p:ph type="title"/>
          </p:nvPr>
        </p:nvSpPr>
        <p:spPr>
          <a:xfrm>
            <a:off x="357187" y="294159"/>
            <a:ext cx="8158163" cy="380930"/>
          </a:xfrm>
        </p:spPr>
        <p:txBody>
          <a:bodyPr>
            <a:normAutofit/>
          </a:bodyPr>
          <a:lstStyle>
            <a:lvl1pPr>
              <a:defRPr sz="1950" b="0" spc="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Content Placeholder 2">
            <a:extLst>
              <a:ext uri="{FF2B5EF4-FFF2-40B4-BE49-F238E27FC236}">
                <a16:creationId xmlns:a16="http://schemas.microsoft.com/office/drawing/2014/main" id="{B7410B07-06E8-4225-ADC1-8F7493D49618}"/>
              </a:ext>
            </a:extLst>
          </p:cNvPr>
          <p:cNvSpPr>
            <a:spLocks noGrp="1"/>
          </p:cNvSpPr>
          <p:nvPr>
            <p:ph idx="1"/>
          </p:nvPr>
        </p:nvSpPr>
        <p:spPr>
          <a:xfrm>
            <a:off x="628650" y="1369219"/>
            <a:ext cx="7886700" cy="3263504"/>
          </a:xfrm>
        </p:spPr>
        <p:txBody>
          <a:bodyPr>
            <a:normAutofit/>
          </a:bodyPr>
          <a:lstStyle>
            <a:lvl1pPr>
              <a:defRPr sz="1800">
                <a:latin typeface="Arial" panose="020B0604020202020204" pitchFamily="34" charset="0"/>
                <a:cs typeface="Arial" panose="020B0604020202020204" pitchFamily="34" charset="0"/>
              </a:defRPr>
            </a:lvl1pPr>
            <a:lvl2pPr marL="392906" indent="-203597">
              <a:buFont typeface="Wingdings" panose="05000000000000000000" pitchFamily="2" charset="2"/>
              <a:buChar char="§"/>
              <a:defRPr sz="1500">
                <a:latin typeface="Arial" panose="020B0604020202020204" pitchFamily="34" charset="0"/>
                <a:cs typeface="Arial" panose="020B0604020202020204" pitchFamily="34" charset="0"/>
              </a:defRPr>
            </a:lvl2pPr>
            <a:lvl3pPr marL="614363" indent="-196454">
              <a:buSzPct val="75000"/>
              <a:buFont typeface="Courier New" panose="02070309020205020404" pitchFamily="49" charset="0"/>
              <a:buChar char="o"/>
              <a:defRPr sz="1350">
                <a:latin typeface="Arial" panose="020B0604020202020204" pitchFamily="34" charset="0"/>
                <a:cs typeface="Arial" panose="020B0604020202020204" pitchFamily="34" charset="0"/>
              </a:defRPr>
            </a:lvl3pPr>
            <a:lvl4pPr marL="810816" indent="-189310">
              <a:buSzPct val="75000"/>
              <a:buFont typeface="Wingdings 2" panose="05020102010507070707" pitchFamily="18" charset="2"/>
              <a:buChar char="®"/>
              <a:defRPr sz="1200">
                <a:latin typeface="Arial" panose="020B0604020202020204" pitchFamily="34" charset="0"/>
                <a:cs typeface="Arial" panose="020B0604020202020204" pitchFamily="34" charset="0"/>
              </a:defRPr>
            </a:lvl4pPr>
            <a:lvl5pPr marL="992981" indent="-175022">
              <a:buSzPct val="75000"/>
              <a:buFont typeface="Wingdings" panose="05000000000000000000" pitchFamily="2" charset="2"/>
              <a:buChar char="v"/>
              <a:defRPr sz="12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object 8">
            <a:extLst>
              <a:ext uri="{FF2B5EF4-FFF2-40B4-BE49-F238E27FC236}">
                <a16:creationId xmlns:a16="http://schemas.microsoft.com/office/drawing/2014/main" id="{CA54F7B3-6A16-43F2-B8CA-77061373D786}"/>
              </a:ext>
            </a:extLst>
          </p:cNvPr>
          <p:cNvSpPr/>
          <p:nvPr userDrawn="1"/>
        </p:nvSpPr>
        <p:spPr>
          <a:xfrm>
            <a:off x="294132" y="146970"/>
            <a:ext cx="465147" cy="350031"/>
          </a:xfrm>
          <a:custGeom>
            <a:avLst/>
            <a:gdLst/>
            <a:ahLst/>
            <a:cxnLst/>
            <a:rect l="l" t="t" r="r" b="b"/>
            <a:pathLst>
              <a:path w="632460">
                <a:moveTo>
                  <a:pt x="0" y="0"/>
                </a:moveTo>
                <a:lnTo>
                  <a:pt x="632079" y="0"/>
                </a:lnTo>
              </a:path>
            </a:pathLst>
          </a:custGeom>
          <a:ln w="63500">
            <a:solidFill>
              <a:schemeClr val="bg1"/>
            </a:solidFill>
          </a:ln>
        </p:spPr>
        <p:txBody>
          <a:bodyPr wrap="square" lIns="0" tIns="0" rIns="0" bIns="0" rtlCol="0"/>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295327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F3D1A-8F25-4B1C-A189-C7428F668BB7}"/>
              </a:ext>
            </a:extLst>
          </p:cNvPr>
          <p:cNvSpPr>
            <a:spLocks noGrp="1"/>
          </p:cNvSpPr>
          <p:nvPr>
            <p:ph type="title"/>
          </p:nvPr>
        </p:nvSpPr>
        <p:spPr>
          <a:xfrm>
            <a:off x="629841" y="342900"/>
            <a:ext cx="2949178" cy="1200150"/>
          </a:xfrm>
        </p:spPr>
        <p:txBody>
          <a:bodyPr anchor="b"/>
          <a:lstStyle>
            <a:lvl1pPr>
              <a:defRPr sz="2400">
                <a:latin typeface="Arial" panose="020B0604020202020204" pitchFamily="34" charset="0"/>
                <a:cs typeface="Arial" panose="020B0604020202020204" pitchFamily="34" charset="0"/>
              </a:defRPr>
            </a:lvl1pPr>
          </a:lstStyle>
          <a:p>
            <a:r>
              <a:rPr lang="en-US"/>
              <a:t>Click to edit Master title style</a:t>
            </a:r>
          </a:p>
        </p:txBody>
      </p:sp>
      <p:sp>
        <p:nvSpPr>
          <p:cNvPr id="4" name="Text Placeholder 3">
            <a:extLst>
              <a:ext uri="{FF2B5EF4-FFF2-40B4-BE49-F238E27FC236}">
                <a16:creationId xmlns:a16="http://schemas.microsoft.com/office/drawing/2014/main" id="{3BD50592-060B-4F3B-B896-D4DF8BD22B7A}"/>
              </a:ext>
            </a:extLst>
          </p:cNvPr>
          <p:cNvSpPr>
            <a:spLocks noGrp="1"/>
          </p:cNvSpPr>
          <p:nvPr>
            <p:ph type="body" sz="half" idx="2"/>
          </p:nvPr>
        </p:nvSpPr>
        <p:spPr>
          <a:xfrm>
            <a:off x="629841" y="1543050"/>
            <a:ext cx="2949178" cy="2858691"/>
          </a:xfrm>
        </p:spPr>
        <p:txBody>
          <a:bodyPr/>
          <a:lstStyle>
            <a:lvl1pPr marL="0" indent="0">
              <a:buNone/>
              <a:defRPr sz="1200">
                <a:latin typeface="Arial" panose="020B0604020202020204" pitchFamily="34" charset="0"/>
                <a:cs typeface="Arial" panose="020B060402020202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A9A4D38-7F38-4CF8-A81B-497DEB3D16D5}"/>
              </a:ext>
            </a:extLst>
          </p:cNvPr>
          <p:cNvSpPr>
            <a:spLocks noGrp="1"/>
          </p:cNvSpPr>
          <p:nvPr>
            <p:ph type="dt" sz="half" idx="10"/>
          </p:nvPr>
        </p:nvSpPr>
        <p:spPr/>
        <p:txBody>
          <a:bodyPr/>
          <a:lstStyle/>
          <a:p>
            <a:fld id="{646940B2-3C16-42CB-B5DC-0D9842FE8697}" type="datetimeFigureOut">
              <a:rPr lang="en-US" smtClean="0"/>
              <a:t>2/22/2024</a:t>
            </a:fld>
            <a:endParaRPr lang="en-US"/>
          </a:p>
        </p:txBody>
      </p:sp>
      <p:sp>
        <p:nvSpPr>
          <p:cNvPr id="6" name="Footer Placeholder 5">
            <a:extLst>
              <a:ext uri="{FF2B5EF4-FFF2-40B4-BE49-F238E27FC236}">
                <a16:creationId xmlns:a16="http://schemas.microsoft.com/office/drawing/2014/main" id="{41A4CC28-B7B0-4882-802D-692E758E3C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16BFAA-2899-4810-9E84-9E8A2AD12152}"/>
              </a:ext>
            </a:extLst>
          </p:cNvPr>
          <p:cNvSpPr>
            <a:spLocks noGrp="1"/>
          </p:cNvSpPr>
          <p:nvPr>
            <p:ph type="sldNum" sz="quarter" idx="12"/>
          </p:nvPr>
        </p:nvSpPr>
        <p:spPr/>
        <p:txBody>
          <a:bodyPr/>
          <a:lstStyle/>
          <a:p>
            <a:fld id="{C4F39108-BB30-4FDE-9252-8939361A1DBE}" type="slidenum">
              <a:rPr lang="en-US" smtClean="0"/>
              <a:t>‹#›</a:t>
            </a:fld>
            <a:endParaRPr lang="en-US"/>
          </a:p>
        </p:txBody>
      </p:sp>
      <p:sp>
        <p:nvSpPr>
          <p:cNvPr id="9" name="Content Placeholder 2">
            <a:extLst>
              <a:ext uri="{FF2B5EF4-FFF2-40B4-BE49-F238E27FC236}">
                <a16:creationId xmlns:a16="http://schemas.microsoft.com/office/drawing/2014/main" id="{396EE4A4-8814-4623-86BA-5EF3ACCED729}"/>
              </a:ext>
            </a:extLst>
          </p:cNvPr>
          <p:cNvSpPr>
            <a:spLocks noGrp="1"/>
          </p:cNvSpPr>
          <p:nvPr>
            <p:ph idx="1"/>
          </p:nvPr>
        </p:nvSpPr>
        <p:spPr>
          <a:xfrm>
            <a:off x="3786187" y="1260892"/>
            <a:ext cx="4729163" cy="3371831"/>
          </a:xfrm>
        </p:spPr>
        <p:txBody>
          <a:bodyPr/>
          <a:lstStyle>
            <a:lvl1pPr>
              <a:defRPr>
                <a:latin typeface="Arial" panose="020B0604020202020204" pitchFamily="34" charset="0"/>
                <a:cs typeface="Arial" panose="020B0604020202020204" pitchFamily="34" charset="0"/>
              </a:defRPr>
            </a:lvl1pPr>
            <a:lvl2pPr marL="392906" indent="-203597">
              <a:buFont typeface="Wingdings" panose="05000000000000000000" pitchFamily="2" charset="2"/>
              <a:buChar char="§"/>
              <a:defRPr>
                <a:latin typeface="Arial" panose="020B0604020202020204" pitchFamily="34" charset="0"/>
                <a:cs typeface="Arial" panose="020B0604020202020204" pitchFamily="34" charset="0"/>
              </a:defRPr>
            </a:lvl2pPr>
            <a:lvl3pPr marL="614363" indent="-196454">
              <a:buSzPct val="75000"/>
              <a:buFont typeface="Courier New" panose="02070309020205020404" pitchFamily="49" charset="0"/>
              <a:buChar char="o"/>
              <a:defRPr>
                <a:latin typeface="Arial" panose="020B0604020202020204" pitchFamily="34" charset="0"/>
                <a:cs typeface="Arial" panose="020B0604020202020204" pitchFamily="34" charset="0"/>
              </a:defRPr>
            </a:lvl3pPr>
            <a:lvl4pPr marL="810816" indent="-189310">
              <a:buSzPct val="75000"/>
              <a:buFont typeface="Wingdings 2" panose="05020102010507070707" pitchFamily="18" charset="2"/>
              <a:buChar char="®"/>
              <a:defRPr>
                <a:latin typeface="Arial" panose="020B0604020202020204" pitchFamily="34" charset="0"/>
                <a:cs typeface="Arial" panose="020B0604020202020204" pitchFamily="34" charset="0"/>
              </a:defRPr>
            </a:lvl4pPr>
            <a:lvl5pPr marL="992981" indent="-175022">
              <a:buSzPct val="75000"/>
              <a:buFont typeface="Wingdings" panose="05000000000000000000" pitchFamily="2" charset="2"/>
              <a:buChar char="v"/>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533596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C9713-21C8-497B-A15D-901C3CA0F824}"/>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2D054269-7DD7-4D66-8582-3328DF4BE873}"/>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3D44CAAC-237C-49B1-A6EB-76EDBF6F25D0}"/>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EB486BC-EA7D-4AC1-9299-AA04772FB762}"/>
              </a:ext>
            </a:extLst>
          </p:cNvPr>
          <p:cNvSpPr>
            <a:spLocks noGrp="1"/>
          </p:cNvSpPr>
          <p:nvPr>
            <p:ph type="dt" sz="half" idx="10"/>
          </p:nvPr>
        </p:nvSpPr>
        <p:spPr/>
        <p:txBody>
          <a:bodyPr/>
          <a:lstStyle/>
          <a:p>
            <a:fld id="{646940B2-3C16-42CB-B5DC-0D9842FE8697}" type="datetimeFigureOut">
              <a:rPr lang="en-US" smtClean="0"/>
              <a:t>2/22/2024</a:t>
            </a:fld>
            <a:endParaRPr lang="en-US"/>
          </a:p>
        </p:txBody>
      </p:sp>
      <p:sp>
        <p:nvSpPr>
          <p:cNvPr id="6" name="Footer Placeholder 5">
            <a:extLst>
              <a:ext uri="{FF2B5EF4-FFF2-40B4-BE49-F238E27FC236}">
                <a16:creationId xmlns:a16="http://schemas.microsoft.com/office/drawing/2014/main" id="{3A49DF96-6314-4EAF-9455-D10EC0DDFE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DA0086-569C-482E-A907-051FD8E00A5D}"/>
              </a:ext>
            </a:extLst>
          </p:cNvPr>
          <p:cNvSpPr>
            <a:spLocks noGrp="1"/>
          </p:cNvSpPr>
          <p:nvPr>
            <p:ph type="sldNum" sz="quarter" idx="12"/>
          </p:nvPr>
        </p:nvSpPr>
        <p:spPr/>
        <p:txBody>
          <a:bodyPr/>
          <a:lstStyle/>
          <a:p>
            <a:fld id="{C4F39108-BB30-4FDE-9252-8939361A1DBE}" type="slidenum">
              <a:rPr lang="en-US" smtClean="0"/>
              <a:t>‹#›</a:t>
            </a:fld>
            <a:endParaRPr lang="en-US"/>
          </a:p>
        </p:txBody>
      </p:sp>
    </p:spTree>
    <p:extLst>
      <p:ext uri="{BB962C8B-B14F-4D97-AF65-F5344CB8AC3E}">
        <p14:creationId xmlns:p14="http://schemas.microsoft.com/office/powerpoint/2010/main" val="271572804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98A08-6D12-4250-8513-D70631241E8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CDA6987-8260-4504-8247-DF74F1130DD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34E354-38F1-4EF6-BBFA-9446AB89DF24}"/>
              </a:ext>
            </a:extLst>
          </p:cNvPr>
          <p:cNvSpPr>
            <a:spLocks noGrp="1"/>
          </p:cNvSpPr>
          <p:nvPr>
            <p:ph type="dt" sz="half" idx="10"/>
          </p:nvPr>
        </p:nvSpPr>
        <p:spPr/>
        <p:txBody>
          <a:bodyPr/>
          <a:lstStyle/>
          <a:p>
            <a:fld id="{646940B2-3C16-42CB-B5DC-0D9842FE8697}" type="datetimeFigureOut">
              <a:rPr lang="en-US" smtClean="0"/>
              <a:t>2/22/2024</a:t>
            </a:fld>
            <a:endParaRPr lang="en-US"/>
          </a:p>
        </p:txBody>
      </p:sp>
      <p:sp>
        <p:nvSpPr>
          <p:cNvPr id="5" name="Footer Placeholder 4">
            <a:extLst>
              <a:ext uri="{FF2B5EF4-FFF2-40B4-BE49-F238E27FC236}">
                <a16:creationId xmlns:a16="http://schemas.microsoft.com/office/drawing/2014/main" id="{A8036C7B-53B9-4567-929E-23A5E07C9F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6BE307-1053-44C5-9642-F60D3E6CCF27}"/>
              </a:ext>
            </a:extLst>
          </p:cNvPr>
          <p:cNvSpPr>
            <a:spLocks noGrp="1"/>
          </p:cNvSpPr>
          <p:nvPr>
            <p:ph type="sldNum" sz="quarter" idx="12"/>
          </p:nvPr>
        </p:nvSpPr>
        <p:spPr/>
        <p:txBody>
          <a:bodyPr/>
          <a:lstStyle/>
          <a:p>
            <a:fld id="{C4F39108-BB30-4FDE-9252-8939361A1DBE}" type="slidenum">
              <a:rPr lang="en-US" smtClean="0"/>
              <a:t>‹#›</a:t>
            </a:fld>
            <a:endParaRPr lang="en-US"/>
          </a:p>
        </p:txBody>
      </p:sp>
    </p:spTree>
    <p:extLst>
      <p:ext uri="{BB962C8B-B14F-4D97-AF65-F5344CB8AC3E}">
        <p14:creationId xmlns:p14="http://schemas.microsoft.com/office/powerpoint/2010/main" val="425128274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77E30C-9A30-4888-B0AD-83A7A3E1E4A1}"/>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B850703-E1D3-4D3F-9E7B-52900468E23C}"/>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E00A7C-4D09-4689-9F3A-F533E13D8852}"/>
              </a:ext>
            </a:extLst>
          </p:cNvPr>
          <p:cNvSpPr>
            <a:spLocks noGrp="1"/>
          </p:cNvSpPr>
          <p:nvPr>
            <p:ph type="dt" sz="half" idx="10"/>
          </p:nvPr>
        </p:nvSpPr>
        <p:spPr/>
        <p:txBody>
          <a:bodyPr/>
          <a:lstStyle/>
          <a:p>
            <a:fld id="{646940B2-3C16-42CB-B5DC-0D9842FE8697}" type="datetimeFigureOut">
              <a:rPr lang="en-US" smtClean="0"/>
              <a:t>2/22/2024</a:t>
            </a:fld>
            <a:endParaRPr lang="en-US"/>
          </a:p>
        </p:txBody>
      </p:sp>
      <p:sp>
        <p:nvSpPr>
          <p:cNvPr id="5" name="Footer Placeholder 4">
            <a:extLst>
              <a:ext uri="{FF2B5EF4-FFF2-40B4-BE49-F238E27FC236}">
                <a16:creationId xmlns:a16="http://schemas.microsoft.com/office/drawing/2014/main" id="{DD8F0735-033E-48F7-8E93-E08FBCFCA4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8B972A-E09E-4B47-9019-E6D05A1749D3}"/>
              </a:ext>
            </a:extLst>
          </p:cNvPr>
          <p:cNvSpPr>
            <a:spLocks noGrp="1"/>
          </p:cNvSpPr>
          <p:nvPr>
            <p:ph type="sldNum" sz="quarter" idx="12"/>
          </p:nvPr>
        </p:nvSpPr>
        <p:spPr/>
        <p:txBody>
          <a:bodyPr/>
          <a:lstStyle/>
          <a:p>
            <a:fld id="{C4F39108-BB30-4FDE-9252-8939361A1DBE}" type="slidenum">
              <a:rPr lang="en-US" smtClean="0"/>
              <a:t>‹#›</a:t>
            </a:fld>
            <a:endParaRPr lang="en-US"/>
          </a:p>
        </p:txBody>
      </p:sp>
    </p:spTree>
    <p:extLst>
      <p:ext uri="{BB962C8B-B14F-4D97-AF65-F5344CB8AC3E}">
        <p14:creationId xmlns:p14="http://schemas.microsoft.com/office/powerpoint/2010/main" val="39683076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color_background">
    <p:bg>
      <p:bgPr>
        <a:solidFill>
          <a:srgbClr val="002060"/>
        </a:solidFill>
        <a:effectLst/>
      </p:bgPr>
    </p:bg>
    <p:spTree>
      <p:nvGrpSpPr>
        <p:cNvPr id="1" name=""/>
        <p:cNvGrpSpPr/>
        <p:nvPr/>
      </p:nvGrpSpPr>
      <p:grpSpPr>
        <a:xfrm>
          <a:off x="0" y="0"/>
          <a:ext cx="0" cy="0"/>
          <a:chOff x="0" y="0"/>
          <a:chExt cx="0" cy="0"/>
        </a:xfrm>
      </p:grpSpPr>
      <p:sp>
        <p:nvSpPr>
          <p:cNvPr id="5" name="Text Placeholder 2"/>
          <p:cNvSpPr>
            <a:spLocks noGrp="1"/>
          </p:cNvSpPr>
          <p:nvPr>
            <p:ph type="body" idx="1"/>
          </p:nvPr>
        </p:nvSpPr>
        <p:spPr>
          <a:xfrm>
            <a:off x="457201" y="4425696"/>
            <a:ext cx="7772400" cy="426244"/>
          </a:xfrm>
          <a:prstGeom prst="rect">
            <a:avLst/>
          </a:prstGeom>
        </p:spPr>
        <p:txBody>
          <a:bodyPr anchor="b"/>
          <a:lstStyle>
            <a:lvl1pPr marL="0" indent="0" algn="l">
              <a:lnSpc>
                <a:spcPts val="2200"/>
              </a:lnSpc>
              <a:buNone/>
              <a:defRPr sz="2000" baseline="0">
                <a:solidFill>
                  <a:schemeClr val="bg2"/>
                </a:solidFill>
                <a:latin typeface="Calibri"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241297"/>
            <a:ext cx="9144000" cy="2441448"/>
          </a:xfrm>
          <a:prstGeom prst="rect">
            <a:avLst/>
          </a:prstGeom>
        </p:spPr>
      </p:pic>
    </p:spTree>
    <p:extLst>
      <p:ext uri="{BB962C8B-B14F-4D97-AF65-F5344CB8AC3E}">
        <p14:creationId xmlns:p14="http://schemas.microsoft.com/office/powerpoint/2010/main" val="229079566"/>
      </p:ext>
    </p:extLst>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Section_Photo_Background">
    <p:bg>
      <p:bgPr>
        <a:solidFill>
          <a:srgbClr val="F9F9F9"/>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ED45B73-2C06-40A1-BA36-862C59132BC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8" name="Rectangle 7">
            <a:extLst>
              <a:ext uri="{FF2B5EF4-FFF2-40B4-BE49-F238E27FC236}">
                <a16:creationId xmlns:a16="http://schemas.microsoft.com/office/drawing/2014/main" id="{7521FDFF-4FEA-4700-9224-FB5541D72B71}"/>
              </a:ext>
            </a:extLst>
          </p:cNvPr>
          <p:cNvSpPr/>
          <p:nvPr userDrawn="1"/>
        </p:nvSpPr>
        <p:spPr>
          <a:xfrm>
            <a:off x="8679280" y="0"/>
            <a:ext cx="217916" cy="350044"/>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Rectangle 3">
            <a:extLst>
              <a:ext uri="{FF2B5EF4-FFF2-40B4-BE49-F238E27FC236}">
                <a16:creationId xmlns:a16="http://schemas.microsoft.com/office/drawing/2014/main" id="{1B661D08-F851-41B6-AE5E-E0A824D67F11}"/>
              </a:ext>
            </a:extLst>
          </p:cNvPr>
          <p:cNvSpPr/>
          <p:nvPr userDrawn="1"/>
        </p:nvSpPr>
        <p:spPr>
          <a:xfrm>
            <a:off x="450380" y="404317"/>
            <a:ext cx="6115901" cy="4317395"/>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Content Placeholder 2">
            <a:extLst>
              <a:ext uri="{FF2B5EF4-FFF2-40B4-BE49-F238E27FC236}">
                <a16:creationId xmlns:a16="http://schemas.microsoft.com/office/drawing/2014/main" id="{46C17F49-4334-4CF8-B25F-64C91BFDFF61}"/>
              </a:ext>
            </a:extLst>
          </p:cNvPr>
          <p:cNvSpPr>
            <a:spLocks noGrp="1"/>
          </p:cNvSpPr>
          <p:nvPr>
            <p:ph idx="1"/>
          </p:nvPr>
        </p:nvSpPr>
        <p:spPr>
          <a:xfrm>
            <a:off x="800101" y="1047750"/>
            <a:ext cx="5418535" cy="3584972"/>
          </a:xfrm>
        </p:spPr>
        <p:txBody>
          <a:bodyPr/>
          <a:lstStyle>
            <a:lvl1pPr>
              <a:defRPr>
                <a:solidFill>
                  <a:schemeClr val="bg1"/>
                </a:solidFill>
                <a:latin typeface="Arial" panose="020B0604020202020204" pitchFamily="34" charset="0"/>
                <a:cs typeface="Arial" panose="020B0604020202020204" pitchFamily="34" charset="0"/>
              </a:defRPr>
            </a:lvl1pPr>
            <a:lvl2pPr marL="392897" indent="-203592">
              <a:buFont typeface="Wingdings" panose="05000000000000000000" pitchFamily="2" charset="2"/>
              <a:buChar char="§"/>
              <a:defRPr>
                <a:solidFill>
                  <a:schemeClr val="bg1"/>
                </a:solidFill>
                <a:latin typeface="Arial" panose="020B0604020202020204" pitchFamily="34" charset="0"/>
                <a:cs typeface="Arial" panose="020B0604020202020204" pitchFamily="34" charset="0"/>
              </a:defRPr>
            </a:lvl2pPr>
            <a:lvl3pPr marL="614348" indent="-196449">
              <a:buSzPct val="75000"/>
              <a:buFont typeface="Courier New" panose="02070309020205020404" pitchFamily="49" charset="0"/>
              <a:buChar char="o"/>
              <a:defRPr>
                <a:solidFill>
                  <a:schemeClr val="bg1"/>
                </a:solidFill>
                <a:latin typeface="Arial" panose="020B0604020202020204" pitchFamily="34" charset="0"/>
                <a:cs typeface="Arial" panose="020B0604020202020204" pitchFamily="34" charset="0"/>
              </a:defRPr>
            </a:lvl3pPr>
            <a:lvl4pPr marL="810796" indent="-189305">
              <a:buSzPct val="75000"/>
              <a:buFont typeface="Wingdings 2" panose="05020102010507070707" pitchFamily="18" charset="2"/>
              <a:buChar char="®"/>
              <a:defRPr>
                <a:solidFill>
                  <a:schemeClr val="bg1"/>
                </a:solidFill>
                <a:latin typeface="Arial" panose="020B0604020202020204" pitchFamily="34" charset="0"/>
                <a:cs typeface="Arial" panose="020B0604020202020204" pitchFamily="34" charset="0"/>
              </a:defRPr>
            </a:lvl4pPr>
            <a:lvl5pPr marL="992957" indent="-175018">
              <a:buSzPct val="75000"/>
              <a:buFont typeface="Wingdings" panose="05000000000000000000" pitchFamily="2" charset="2"/>
              <a:buChar char="v"/>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object 7">
            <a:extLst>
              <a:ext uri="{FF2B5EF4-FFF2-40B4-BE49-F238E27FC236}">
                <a16:creationId xmlns:a16="http://schemas.microsoft.com/office/drawing/2014/main" id="{E39156BB-6C00-4EAE-A520-874CE35C7E3F}"/>
              </a:ext>
            </a:extLst>
          </p:cNvPr>
          <p:cNvSpPr/>
          <p:nvPr userDrawn="1"/>
        </p:nvSpPr>
        <p:spPr>
          <a:xfrm>
            <a:off x="867593" y="844686"/>
            <a:ext cx="632460" cy="60960"/>
          </a:xfrm>
          <a:custGeom>
            <a:avLst/>
            <a:gdLst/>
            <a:ahLst/>
            <a:cxnLst/>
            <a:rect l="l" t="t" r="r" b="b"/>
            <a:pathLst>
              <a:path w="843280" h="81280">
                <a:moveTo>
                  <a:pt x="0" y="0"/>
                </a:moveTo>
                <a:lnTo>
                  <a:pt x="842771" y="0"/>
                </a:lnTo>
                <a:lnTo>
                  <a:pt x="842771" y="80772"/>
                </a:lnTo>
                <a:lnTo>
                  <a:pt x="0" y="80772"/>
                </a:lnTo>
                <a:lnTo>
                  <a:pt x="0" y="0"/>
                </a:lnTo>
                <a:close/>
              </a:path>
            </a:pathLst>
          </a:custGeom>
          <a:solidFill>
            <a:srgbClr val="FFFFFF"/>
          </a:solidFill>
        </p:spPr>
        <p:txBody>
          <a:bodyPr wrap="square" lIns="0" tIns="0" rIns="0" bIns="0" rtlCol="0"/>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7930232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userDrawn="1">
  <p:cSld name="3_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 y="2"/>
            <a:ext cx="9143999" cy="5143499"/>
          </a:xfrm>
          <a:prstGeom prst="rect">
            <a:avLst/>
          </a:prstGeom>
          <a:blipFill>
            <a:blip r:embed="rId2" cstate="print"/>
            <a:stretch>
              <a:fillRect/>
            </a:stretch>
          </a:blipFill>
        </p:spPr>
        <p:txBody>
          <a:bodyPr wrap="square" lIns="0" tIns="0" rIns="0" bIns="0" rtlCol="0"/>
          <a:lstStyle/>
          <a:p>
            <a:endParaRPr sz="1800"/>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2/22/2024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8" name="Rectangle 7">
            <a:extLst>
              <a:ext uri="{FF2B5EF4-FFF2-40B4-BE49-F238E27FC236}">
                <a16:creationId xmlns:a16="http://schemas.microsoft.com/office/drawing/2014/main" id="{3CF3E0DD-ED1F-4878-AAF3-FAB08C9F8615}"/>
              </a:ext>
            </a:extLst>
          </p:cNvPr>
          <p:cNvSpPr/>
          <p:nvPr userDrawn="1"/>
        </p:nvSpPr>
        <p:spPr>
          <a:xfrm>
            <a:off x="8679280" y="0"/>
            <a:ext cx="217916" cy="350044"/>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Content Placeholder 2">
            <a:extLst>
              <a:ext uri="{FF2B5EF4-FFF2-40B4-BE49-F238E27FC236}">
                <a16:creationId xmlns:a16="http://schemas.microsoft.com/office/drawing/2014/main" id="{FE1BDE0E-5C68-4776-BA45-07850365D4B1}"/>
              </a:ext>
            </a:extLst>
          </p:cNvPr>
          <p:cNvSpPr>
            <a:spLocks noGrp="1"/>
          </p:cNvSpPr>
          <p:nvPr>
            <p:ph idx="1"/>
          </p:nvPr>
        </p:nvSpPr>
        <p:spPr>
          <a:xfrm>
            <a:off x="534008" y="869123"/>
            <a:ext cx="4729163" cy="3371831"/>
          </a:xfrm>
        </p:spPr>
        <p:txBody>
          <a:bodyPr/>
          <a:lstStyle>
            <a:lvl1pPr marL="0" indent="0">
              <a:buNone/>
              <a:defRPr sz="2625" b="1">
                <a:solidFill>
                  <a:srgbClr val="16316C"/>
                </a:solidFill>
                <a:latin typeface="Arial" panose="020B0604020202020204" pitchFamily="34" charset="0"/>
                <a:cs typeface="Arial" panose="020B0604020202020204" pitchFamily="34" charset="0"/>
              </a:defRPr>
            </a:lvl1pPr>
            <a:lvl2pPr marL="0" indent="0">
              <a:buFont typeface="Wingdings" panose="05000000000000000000" pitchFamily="2" charset="2"/>
              <a:buNone/>
              <a:defRPr sz="2325">
                <a:solidFill>
                  <a:srgbClr val="16316C"/>
                </a:solidFill>
                <a:latin typeface="Arial" panose="020B0604020202020204" pitchFamily="34" charset="0"/>
                <a:cs typeface="Arial" panose="020B0604020202020204" pitchFamily="34" charset="0"/>
              </a:defRPr>
            </a:lvl2pPr>
            <a:lvl3pPr marL="614348" indent="-196449">
              <a:buSzPct val="75000"/>
              <a:buFont typeface="Courier New" panose="02070309020205020404" pitchFamily="49" charset="0"/>
              <a:buChar char="o"/>
              <a:defRPr>
                <a:latin typeface="Arial" panose="020B0604020202020204" pitchFamily="34" charset="0"/>
                <a:cs typeface="Arial" panose="020B0604020202020204" pitchFamily="34" charset="0"/>
              </a:defRPr>
            </a:lvl3pPr>
            <a:lvl4pPr marL="810796" indent="-189305">
              <a:buSzPct val="75000"/>
              <a:buFont typeface="Wingdings 2" panose="05020102010507070707" pitchFamily="18" charset="2"/>
              <a:buChar char="®"/>
              <a:defRPr>
                <a:latin typeface="Arial" panose="020B0604020202020204" pitchFamily="34" charset="0"/>
                <a:cs typeface="Arial" panose="020B0604020202020204" pitchFamily="34" charset="0"/>
              </a:defRPr>
            </a:lvl4pPr>
            <a:lvl5pPr marL="992957" indent="-175018">
              <a:buSzPct val="75000"/>
              <a:buFont typeface="Wingdings" panose="05000000000000000000" pitchFamily="2" charset="2"/>
              <a:buChar char="v"/>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72540824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11_Custom Layout">
    <p:bg>
      <p:bgPr>
        <a:solidFill>
          <a:srgbClr val="2C2F42"/>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F327575-F26E-45A3-B258-1E3CB05FC92E}"/>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12" name="Rectangle 11">
            <a:extLst>
              <a:ext uri="{FF2B5EF4-FFF2-40B4-BE49-F238E27FC236}">
                <a16:creationId xmlns:a16="http://schemas.microsoft.com/office/drawing/2014/main" id="{1BC7B67D-A53D-478D-B9B6-4DC8EB5FB3A4}"/>
              </a:ext>
            </a:extLst>
          </p:cNvPr>
          <p:cNvSpPr/>
          <p:nvPr userDrawn="1"/>
        </p:nvSpPr>
        <p:spPr>
          <a:xfrm>
            <a:off x="8679280" y="0"/>
            <a:ext cx="217916" cy="350044"/>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Content Placeholder 2">
            <a:extLst>
              <a:ext uri="{FF2B5EF4-FFF2-40B4-BE49-F238E27FC236}">
                <a16:creationId xmlns:a16="http://schemas.microsoft.com/office/drawing/2014/main" id="{E42DDE53-6246-4858-A7B3-B7F87DA97167}"/>
              </a:ext>
            </a:extLst>
          </p:cNvPr>
          <p:cNvSpPr>
            <a:spLocks noGrp="1"/>
          </p:cNvSpPr>
          <p:nvPr>
            <p:ph idx="1"/>
          </p:nvPr>
        </p:nvSpPr>
        <p:spPr>
          <a:xfrm>
            <a:off x="709613" y="950275"/>
            <a:ext cx="5148263" cy="873764"/>
          </a:xfrm>
        </p:spPr>
        <p:txBody>
          <a:bodyPr>
            <a:normAutofit/>
          </a:bodyPr>
          <a:lstStyle>
            <a:lvl1pPr marL="0" indent="0">
              <a:buNone/>
              <a:defRPr sz="2625" b="1">
                <a:solidFill>
                  <a:schemeClr val="tx1"/>
                </a:solidFill>
                <a:latin typeface="Arial" panose="020B0604020202020204" pitchFamily="34" charset="0"/>
                <a:cs typeface="Arial" panose="020B0604020202020204" pitchFamily="34" charset="0"/>
              </a:defRPr>
            </a:lvl1pPr>
            <a:lvl2pPr marL="0" indent="0">
              <a:buFont typeface="Wingdings" panose="05000000000000000000" pitchFamily="2" charset="2"/>
              <a:buNone/>
              <a:defRPr sz="2325">
                <a:solidFill>
                  <a:schemeClr val="tx1"/>
                </a:solidFill>
                <a:latin typeface="Arial" panose="020B0604020202020204" pitchFamily="34" charset="0"/>
                <a:cs typeface="Arial" panose="020B0604020202020204" pitchFamily="34" charset="0"/>
              </a:defRPr>
            </a:lvl2pPr>
            <a:lvl3pPr marL="614348" indent="-196449">
              <a:buSzPct val="75000"/>
              <a:buFont typeface="Courier New" panose="02070309020205020404" pitchFamily="49" charset="0"/>
              <a:buChar char="o"/>
              <a:defRPr sz="1200">
                <a:solidFill>
                  <a:schemeClr val="bg1"/>
                </a:solidFill>
                <a:latin typeface="Arial" panose="020B0604020202020204" pitchFamily="34" charset="0"/>
                <a:cs typeface="Arial" panose="020B0604020202020204" pitchFamily="34" charset="0"/>
              </a:defRPr>
            </a:lvl3pPr>
            <a:lvl4pPr marL="810796" indent="-189305">
              <a:buSzPct val="75000"/>
              <a:buFont typeface="Wingdings 2" panose="05020102010507070707" pitchFamily="18" charset="2"/>
              <a:buChar char="®"/>
              <a:defRPr sz="1050">
                <a:solidFill>
                  <a:schemeClr val="bg1"/>
                </a:solidFill>
                <a:latin typeface="Arial" panose="020B0604020202020204" pitchFamily="34" charset="0"/>
                <a:cs typeface="Arial" panose="020B0604020202020204" pitchFamily="34" charset="0"/>
              </a:defRPr>
            </a:lvl4pPr>
            <a:lvl5pPr marL="992957" indent="-175018">
              <a:buSzPct val="75000"/>
              <a:buFont typeface="Wingdings" panose="05000000000000000000" pitchFamily="2" charset="2"/>
              <a:buChar char="v"/>
              <a:defRPr sz="105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27342312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4_Blank_Blocks">
    <p:bg>
      <p:bgPr>
        <a:solidFill>
          <a:srgbClr val="F9F9F9"/>
        </a:solidFill>
        <a:effectLst/>
      </p:bgPr>
    </p:bg>
    <p:spTree>
      <p:nvGrpSpPr>
        <p:cNvPr id="1" name=""/>
        <p:cNvGrpSpPr/>
        <p:nvPr/>
      </p:nvGrpSpPr>
      <p:grpSpPr>
        <a:xfrm>
          <a:off x="0" y="0"/>
          <a:ext cx="0" cy="0"/>
          <a:chOff x="0" y="0"/>
          <a:chExt cx="0" cy="0"/>
        </a:xfrm>
      </p:grpSpPr>
      <p:sp>
        <p:nvSpPr>
          <p:cNvPr id="9" name="bk object 16">
            <a:extLst>
              <a:ext uri="{FF2B5EF4-FFF2-40B4-BE49-F238E27FC236}">
                <a16:creationId xmlns:a16="http://schemas.microsoft.com/office/drawing/2014/main" id="{5E8BA80A-3D87-4469-8664-22DB2A038824}"/>
              </a:ext>
            </a:extLst>
          </p:cNvPr>
          <p:cNvSpPr/>
          <p:nvPr userDrawn="1"/>
        </p:nvSpPr>
        <p:spPr>
          <a:xfrm>
            <a:off x="0" y="2"/>
            <a:ext cx="9143998" cy="5143499"/>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1800"/>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2/22/2024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5" name="Rectangle 4">
            <a:extLst>
              <a:ext uri="{FF2B5EF4-FFF2-40B4-BE49-F238E27FC236}">
                <a16:creationId xmlns:a16="http://schemas.microsoft.com/office/drawing/2014/main" id="{2CCF69BF-DFA6-4729-BD3D-94692E74F483}"/>
              </a:ext>
            </a:extLst>
          </p:cNvPr>
          <p:cNvSpPr/>
          <p:nvPr userDrawn="1"/>
        </p:nvSpPr>
        <p:spPr>
          <a:xfrm>
            <a:off x="8679280" y="0"/>
            <a:ext cx="217916" cy="350044"/>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98918506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2_Blank_Blocks">
    <p:bg>
      <p:bgPr>
        <a:solidFill>
          <a:srgbClr val="F9F9F9"/>
        </a:solidFill>
        <a:effectLst/>
      </p:bgPr>
    </p:bg>
    <p:spTree>
      <p:nvGrpSpPr>
        <p:cNvPr id="1" name=""/>
        <p:cNvGrpSpPr/>
        <p:nvPr/>
      </p:nvGrpSpPr>
      <p:grpSpPr>
        <a:xfrm>
          <a:off x="0" y="0"/>
          <a:ext cx="0" cy="0"/>
          <a:chOff x="0" y="0"/>
          <a:chExt cx="0" cy="0"/>
        </a:xfrm>
      </p:grpSpPr>
      <p:sp>
        <p:nvSpPr>
          <p:cNvPr id="6" name="bk object 16">
            <a:extLst>
              <a:ext uri="{FF2B5EF4-FFF2-40B4-BE49-F238E27FC236}">
                <a16:creationId xmlns:a16="http://schemas.microsoft.com/office/drawing/2014/main" id="{AE0F2E06-6213-46CB-AE97-54A03F7433EF}"/>
              </a:ext>
            </a:extLst>
          </p:cNvPr>
          <p:cNvSpPr/>
          <p:nvPr userDrawn="1"/>
        </p:nvSpPr>
        <p:spPr>
          <a:xfrm rot="10800000">
            <a:off x="2" y="2604"/>
            <a:ext cx="9143999" cy="5140896"/>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800">
              <a:latin typeface="Arial" panose="020B0604020202020204" pitchFamily="34" charset="0"/>
              <a:cs typeface="Arial" panose="020B0604020202020204" pitchFamily="34" charset="0"/>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2/22/2024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5" name="Rectangle 4">
            <a:extLst>
              <a:ext uri="{FF2B5EF4-FFF2-40B4-BE49-F238E27FC236}">
                <a16:creationId xmlns:a16="http://schemas.microsoft.com/office/drawing/2014/main" id="{2CCF69BF-DFA6-4729-BD3D-94692E74F483}"/>
              </a:ext>
            </a:extLst>
          </p:cNvPr>
          <p:cNvSpPr/>
          <p:nvPr userDrawn="1"/>
        </p:nvSpPr>
        <p:spPr>
          <a:xfrm>
            <a:off x="8679280" y="0"/>
            <a:ext cx="217916" cy="350044"/>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Content Placeholder 2">
            <a:extLst>
              <a:ext uri="{FF2B5EF4-FFF2-40B4-BE49-F238E27FC236}">
                <a16:creationId xmlns:a16="http://schemas.microsoft.com/office/drawing/2014/main" id="{48780B7C-7785-49B5-9FE4-7A7FD40B6B22}"/>
              </a:ext>
            </a:extLst>
          </p:cNvPr>
          <p:cNvSpPr>
            <a:spLocks noGrp="1"/>
          </p:cNvSpPr>
          <p:nvPr>
            <p:ph idx="1"/>
          </p:nvPr>
        </p:nvSpPr>
        <p:spPr>
          <a:xfrm>
            <a:off x="6115050" y="1260893"/>
            <a:ext cx="2400300" cy="3371831"/>
          </a:xfrm>
        </p:spPr>
        <p:txBody>
          <a:bodyPr/>
          <a:lstStyle>
            <a:lvl1pPr>
              <a:defRPr>
                <a:latin typeface="Arial" panose="020B0604020202020204" pitchFamily="34" charset="0"/>
                <a:cs typeface="Arial" panose="020B0604020202020204" pitchFamily="34" charset="0"/>
              </a:defRPr>
            </a:lvl1pPr>
            <a:lvl2pPr marL="392897" indent="-203592">
              <a:buFont typeface="Wingdings" panose="05000000000000000000" pitchFamily="2" charset="2"/>
              <a:buChar char="§"/>
              <a:defRPr>
                <a:latin typeface="Arial" panose="020B0604020202020204" pitchFamily="34" charset="0"/>
                <a:cs typeface="Arial" panose="020B0604020202020204" pitchFamily="34" charset="0"/>
              </a:defRPr>
            </a:lvl2pPr>
            <a:lvl3pPr marL="614348" indent="-196449">
              <a:buSzPct val="75000"/>
              <a:buFont typeface="Courier New" panose="02070309020205020404" pitchFamily="49" charset="0"/>
              <a:buChar char="o"/>
              <a:defRPr>
                <a:latin typeface="Arial" panose="020B0604020202020204" pitchFamily="34" charset="0"/>
                <a:cs typeface="Arial" panose="020B0604020202020204" pitchFamily="34" charset="0"/>
              </a:defRPr>
            </a:lvl3pPr>
            <a:lvl4pPr marL="810796" indent="-189305">
              <a:buSzPct val="75000"/>
              <a:buFont typeface="Wingdings 2" panose="05020102010507070707" pitchFamily="18" charset="2"/>
              <a:buChar char="®"/>
              <a:defRPr>
                <a:latin typeface="Arial" panose="020B0604020202020204" pitchFamily="34" charset="0"/>
                <a:cs typeface="Arial" panose="020B0604020202020204" pitchFamily="34" charset="0"/>
              </a:defRPr>
            </a:lvl4pPr>
            <a:lvl5pPr marL="992957" indent="-175018">
              <a:buSzPct val="75000"/>
              <a:buFont typeface="Wingdings" panose="05000000000000000000" pitchFamily="2" charset="2"/>
              <a:buChar char="v"/>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8112165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1_Solid_Blue-Gra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C148F4F-9722-48A0-910D-5121F17D10E2}"/>
              </a:ext>
            </a:extLst>
          </p:cNvPr>
          <p:cNvSpPr/>
          <p:nvPr userDrawn="1"/>
        </p:nvSpPr>
        <p:spPr>
          <a:xfrm>
            <a:off x="0" y="7144"/>
            <a:ext cx="9144000" cy="5143501"/>
          </a:xfrm>
          <a:prstGeom prst="rect">
            <a:avLst/>
          </a:prstGeom>
          <a:solidFill>
            <a:srgbClr val="5561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Content Placeholder 2">
            <a:extLst>
              <a:ext uri="{FF2B5EF4-FFF2-40B4-BE49-F238E27FC236}">
                <a16:creationId xmlns:a16="http://schemas.microsoft.com/office/drawing/2014/main" id="{B3E8CE98-8A63-4B68-A438-8F9518A4D586}"/>
              </a:ext>
            </a:extLst>
          </p:cNvPr>
          <p:cNvSpPr>
            <a:spLocks noGrp="1"/>
          </p:cNvSpPr>
          <p:nvPr>
            <p:ph idx="1"/>
          </p:nvPr>
        </p:nvSpPr>
        <p:spPr>
          <a:xfrm>
            <a:off x="885825" y="1414463"/>
            <a:ext cx="2684962" cy="3218260"/>
          </a:xfrm>
        </p:spPr>
        <p:txBody>
          <a:bodyPr>
            <a:normAutofit/>
          </a:bodyPr>
          <a:lstStyle>
            <a:lvl1pPr>
              <a:defRPr sz="1500">
                <a:solidFill>
                  <a:schemeClr val="bg1"/>
                </a:solidFill>
                <a:latin typeface="Arial" panose="020B0604020202020204" pitchFamily="34" charset="0"/>
                <a:cs typeface="Arial" panose="020B0604020202020204" pitchFamily="34" charset="0"/>
              </a:defRPr>
            </a:lvl1pPr>
            <a:lvl2pPr marL="392897" indent="-203592">
              <a:buFont typeface="Wingdings" panose="05000000000000000000" pitchFamily="2" charset="2"/>
              <a:buChar char="§"/>
              <a:defRPr sz="1350">
                <a:solidFill>
                  <a:schemeClr val="bg1"/>
                </a:solidFill>
                <a:latin typeface="Arial" panose="020B0604020202020204" pitchFamily="34" charset="0"/>
                <a:cs typeface="Arial" panose="020B0604020202020204" pitchFamily="34" charset="0"/>
              </a:defRPr>
            </a:lvl2pPr>
            <a:lvl3pPr marL="614348" indent="-196449">
              <a:buSzPct val="75000"/>
              <a:buFont typeface="Courier New" panose="02070309020205020404" pitchFamily="49" charset="0"/>
              <a:buChar char="o"/>
              <a:defRPr sz="1200">
                <a:solidFill>
                  <a:schemeClr val="bg1"/>
                </a:solidFill>
                <a:latin typeface="Arial" panose="020B0604020202020204" pitchFamily="34" charset="0"/>
                <a:cs typeface="Arial" panose="020B0604020202020204" pitchFamily="34" charset="0"/>
              </a:defRPr>
            </a:lvl3pPr>
            <a:lvl4pPr marL="810796" indent="-189305">
              <a:buSzPct val="75000"/>
              <a:buFont typeface="Wingdings 2" panose="05020102010507070707" pitchFamily="18" charset="2"/>
              <a:buChar char="®"/>
              <a:defRPr sz="1050">
                <a:solidFill>
                  <a:schemeClr val="bg1"/>
                </a:solidFill>
                <a:latin typeface="Arial" panose="020B0604020202020204" pitchFamily="34" charset="0"/>
                <a:cs typeface="Arial" panose="020B0604020202020204" pitchFamily="34" charset="0"/>
              </a:defRPr>
            </a:lvl4pPr>
            <a:lvl5pPr marL="992957" indent="-175018">
              <a:buSzPct val="75000"/>
              <a:buFont typeface="Wingdings" panose="05000000000000000000" pitchFamily="2" charset="2"/>
              <a:buChar char="v"/>
              <a:defRPr sz="105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60BFB699-F78D-413F-B170-1EF26B2CF5D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598818" y="-7142"/>
            <a:ext cx="918896" cy="1458347"/>
          </a:xfrm>
          <a:prstGeom prst="rect">
            <a:avLst/>
          </a:prstGeom>
        </p:spPr>
      </p:pic>
      <p:sp>
        <p:nvSpPr>
          <p:cNvPr id="9" name="Title 1">
            <a:extLst>
              <a:ext uri="{FF2B5EF4-FFF2-40B4-BE49-F238E27FC236}">
                <a16:creationId xmlns:a16="http://schemas.microsoft.com/office/drawing/2014/main" id="{C906410D-29ED-47CB-BFC3-EE81BED95C55}"/>
              </a:ext>
            </a:extLst>
          </p:cNvPr>
          <p:cNvSpPr>
            <a:spLocks noGrp="1"/>
          </p:cNvSpPr>
          <p:nvPr>
            <p:ph type="title"/>
          </p:nvPr>
        </p:nvSpPr>
        <p:spPr>
          <a:xfrm>
            <a:off x="866776" y="133423"/>
            <a:ext cx="4511279" cy="380930"/>
          </a:xfrm>
        </p:spPr>
        <p:txBody>
          <a:bodyPr>
            <a:normAutofit/>
          </a:bodyPr>
          <a:lstStyle>
            <a:lvl1pPr>
              <a:defRPr sz="1950" b="0" spc="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8816181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userDrawn="1">
  <p:cSld name="4_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 y="2"/>
            <a:ext cx="9143999" cy="5143499"/>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800"/>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2/22/2024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8" name="Rectangle 7">
            <a:extLst>
              <a:ext uri="{FF2B5EF4-FFF2-40B4-BE49-F238E27FC236}">
                <a16:creationId xmlns:a16="http://schemas.microsoft.com/office/drawing/2014/main" id="{3CF3E0DD-ED1F-4878-AAF3-FAB08C9F8615}"/>
              </a:ext>
            </a:extLst>
          </p:cNvPr>
          <p:cNvSpPr/>
          <p:nvPr userDrawn="1"/>
        </p:nvSpPr>
        <p:spPr>
          <a:xfrm>
            <a:off x="8679280" y="0"/>
            <a:ext cx="217916" cy="350044"/>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Content Placeholder 2">
            <a:extLst>
              <a:ext uri="{FF2B5EF4-FFF2-40B4-BE49-F238E27FC236}">
                <a16:creationId xmlns:a16="http://schemas.microsoft.com/office/drawing/2014/main" id="{FE1BDE0E-5C68-4776-BA45-07850365D4B1}"/>
              </a:ext>
            </a:extLst>
          </p:cNvPr>
          <p:cNvSpPr>
            <a:spLocks noGrp="1"/>
          </p:cNvSpPr>
          <p:nvPr>
            <p:ph idx="1"/>
          </p:nvPr>
        </p:nvSpPr>
        <p:spPr>
          <a:xfrm>
            <a:off x="534008" y="869123"/>
            <a:ext cx="4729163" cy="3371831"/>
          </a:xfrm>
        </p:spPr>
        <p:txBody>
          <a:bodyPr/>
          <a:lstStyle>
            <a:lvl1pPr marL="0" indent="0">
              <a:buNone/>
              <a:defRPr sz="2625" b="1">
                <a:solidFill>
                  <a:srgbClr val="16316C"/>
                </a:solidFill>
                <a:latin typeface="Arial" panose="020B0604020202020204" pitchFamily="34" charset="0"/>
                <a:cs typeface="Arial" panose="020B0604020202020204" pitchFamily="34" charset="0"/>
              </a:defRPr>
            </a:lvl1pPr>
            <a:lvl2pPr marL="0" indent="0">
              <a:buFont typeface="Wingdings" panose="05000000000000000000" pitchFamily="2" charset="2"/>
              <a:buNone/>
              <a:defRPr sz="2325">
                <a:solidFill>
                  <a:srgbClr val="16316C"/>
                </a:solidFill>
                <a:latin typeface="Arial" panose="020B0604020202020204" pitchFamily="34" charset="0"/>
                <a:cs typeface="Arial" panose="020B0604020202020204" pitchFamily="34" charset="0"/>
              </a:defRPr>
            </a:lvl2pPr>
            <a:lvl3pPr marL="614348" indent="-196449">
              <a:buSzPct val="75000"/>
              <a:buFont typeface="Courier New" panose="02070309020205020404" pitchFamily="49" charset="0"/>
              <a:buChar char="o"/>
              <a:defRPr>
                <a:latin typeface="Arial" panose="020B0604020202020204" pitchFamily="34" charset="0"/>
                <a:cs typeface="Arial" panose="020B0604020202020204" pitchFamily="34" charset="0"/>
              </a:defRPr>
            </a:lvl3pPr>
            <a:lvl4pPr marL="810796" indent="-189305">
              <a:buSzPct val="75000"/>
              <a:buFont typeface="Wingdings 2" panose="05020102010507070707" pitchFamily="18" charset="2"/>
              <a:buChar char="®"/>
              <a:defRPr>
                <a:latin typeface="Arial" panose="020B0604020202020204" pitchFamily="34" charset="0"/>
                <a:cs typeface="Arial" panose="020B0604020202020204" pitchFamily="34" charset="0"/>
              </a:defRPr>
            </a:lvl4pPr>
            <a:lvl5pPr marL="992957" indent="-175018">
              <a:buSzPct val="75000"/>
              <a:buFont typeface="Wingdings" panose="05000000000000000000" pitchFamily="2" charset="2"/>
              <a:buChar char="v"/>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47934825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13_Custom Layout">
    <p:bg>
      <p:bgPr>
        <a:solidFill>
          <a:srgbClr val="2C2F42"/>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F327575-F26E-45A3-B258-1E3CB05FC92E}"/>
              </a:ext>
            </a:extLst>
          </p:cNvPr>
          <p:cNvPicPr>
            <a:picLocks noChangeAspect="1"/>
          </p:cNvPicPr>
          <p:nvPr userDrawn="1"/>
        </p:nvPicPr>
        <p:blipFill>
          <a:blip r:embed="rId2" cstate="email">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12" name="Rectangle 11">
            <a:extLst>
              <a:ext uri="{FF2B5EF4-FFF2-40B4-BE49-F238E27FC236}">
                <a16:creationId xmlns:a16="http://schemas.microsoft.com/office/drawing/2014/main" id="{1BC7B67D-A53D-478D-B9B6-4DC8EB5FB3A4}"/>
              </a:ext>
            </a:extLst>
          </p:cNvPr>
          <p:cNvSpPr/>
          <p:nvPr userDrawn="1"/>
        </p:nvSpPr>
        <p:spPr>
          <a:xfrm>
            <a:off x="8679280" y="0"/>
            <a:ext cx="217916" cy="350044"/>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Content Placeholder 2">
            <a:extLst>
              <a:ext uri="{FF2B5EF4-FFF2-40B4-BE49-F238E27FC236}">
                <a16:creationId xmlns:a16="http://schemas.microsoft.com/office/drawing/2014/main" id="{E42DDE53-6246-4858-A7B3-B7F87DA97167}"/>
              </a:ext>
            </a:extLst>
          </p:cNvPr>
          <p:cNvSpPr>
            <a:spLocks noGrp="1"/>
          </p:cNvSpPr>
          <p:nvPr>
            <p:ph idx="1"/>
          </p:nvPr>
        </p:nvSpPr>
        <p:spPr>
          <a:xfrm>
            <a:off x="709613" y="950275"/>
            <a:ext cx="5148263" cy="873764"/>
          </a:xfrm>
        </p:spPr>
        <p:txBody>
          <a:bodyPr>
            <a:normAutofit/>
          </a:bodyPr>
          <a:lstStyle>
            <a:lvl1pPr marL="0" indent="0">
              <a:buNone/>
              <a:defRPr sz="2625" b="1">
                <a:solidFill>
                  <a:schemeClr val="tx1"/>
                </a:solidFill>
                <a:latin typeface="Arial" panose="020B0604020202020204" pitchFamily="34" charset="0"/>
                <a:cs typeface="Arial" panose="020B0604020202020204" pitchFamily="34" charset="0"/>
              </a:defRPr>
            </a:lvl1pPr>
            <a:lvl2pPr marL="0" indent="0">
              <a:buFont typeface="Wingdings" panose="05000000000000000000" pitchFamily="2" charset="2"/>
              <a:buNone/>
              <a:defRPr sz="2325">
                <a:solidFill>
                  <a:schemeClr val="tx1"/>
                </a:solidFill>
                <a:latin typeface="Arial" panose="020B0604020202020204" pitchFamily="34" charset="0"/>
                <a:cs typeface="Arial" panose="020B0604020202020204" pitchFamily="34" charset="0"/>
              </a:defRPr>
            </a:lvl2pPr>
            <a:lvl3pPr marL="614348" indent="-196449">
              <a:buSzPct val="75000"/>
              <a:buFont typeface="Courier New" panose="02070309020205020404" pitchFamily="49" charset="0"/>
              <a:buChar char="o"/>
              <a:defRPr sz="1200">
                <a:solidFill>
                  <a:schemeClr val="bg1"/>
                </a:solidFill>
                <a:latin typeface="Arial" panose="020B0604020202020204" pitchFamily="34" charset="0"/>
                <a:cs typeface="Arial" panose="020B0604020202020204" pitchFamily="34" charset="0"/>
              </a:defRPr>
            </a:lvl3pPr>
            <a:lvl4pPr marL="810796" indent="-189305">
              <a:buSzPct val="75000"/>
              <a:buFont typeface="Wingdings 2" panose="05020102010507070707" pitchFamily="18" charset="2"/>
              <a:buChar char="®"/>
              <a:defRPr sz="1050">
                <a:solidFill>
                  <a:schemeClr val="bg1"/>
                </a:solidFill>
                <a:latin typeface="Arial" panose="020B0604020202020204" pitchFamily="34" charset="0"/>
                <a:cs typeface="Arial" panose="020B0604020202020204" pitchFamily="34" charset="0"/>
              </a:defRPr>
            </a:lvl4pPr>
            <a:lvl5pPr marL="992957" indent="-175018">
              <a:buSzPct val="75000"/>
              <a:buFont typeface="Wingdings" panose="05000000000000000000" pitchFamily="2" charset="2"/>
              <a:buChar char="v"/>
              <a:defRPr sz="105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62598996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7_Blank_No_Background">
    <p:bg>
      <p:bgPr>
        <a:solidFill>
          <a:srgbClr val="F9F9F9"/>
        </a:solidFill>
        <a:effectLst/>
      </p:bgPr>
    </p:bg>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AA575B0D-D046-4ADD-B35E-B3A073B24D67}"/>
              </a:ext>
            </a:extLst>
          </p:cNvPr>
          <p:cNvSpPr/>
          <p:nvPr userDrawn="1"/>
        </p:nvSpPr>
        <p:spPr>
          <a:xfrm>
            <a:off x="5632705" y="2"/>
            <a:ext cx="3511295" cy="5143499"/>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3">
            <a:extLst>
              <a:ext uri="{FF2B5EF4-FFF2-40B4-BE49-F238E27FC236}">
                <a16:creationId xmlns:a16="http://schemas.microsoft.com/office/drawing/2014/main" id="{2ABE1DD4-2F9C-464A-B418-0DF33024D3FB}"/>
              </a:ext>
            </a:extLst>
          </p:cNvPr>
          <p:cNvSpPr/>
          <p:nvPr userDrawn="1"/>
        </p:nvSpPr>
        <p:spPr>
          <a:xfrm>
            <a:off x="5632704" y="0"/>
            <a:ext cx="2590324" cy="895350"/>
          </a:xfrm>
          <a:custGeom>
            <a:avLst/>
            <a:gdLst/>
            <a:ahLst/>
            <a:cxnLst/>
            <a:rect l="l" t="t" r="r" b="b"/>
            <a:pathLst>
              <a:path w="3453765" h="1193800">
                <a:moveTo>
                  <a:pt x="0" y="1193291"/>
                </a:moveTo>
                <a:lnTo>
                  <a:pt x="3453383" y="1193291"/>
                </a:lnTo>
                <a:lnTo>
                  <a:pt x="3453383" y="0"/>
                </a:lnTo>
                <a:lnTo>
                  <a:pt x="0" y="0"/>
                </a:lnTo>
                <a:lnTo>
                  <a:pt x="0" y="1193291"/>
                </a:lnTo>
                <a:close/>
              </a:path>
            </a:pathLst>
          </a:custGeom>
          <a:solidFill>
            <a:srgbClr val="E6172B"/>
          </a:solidFill>
        </p:spPr>
        <p:txBody>
          <a:bodyPr wrap="square" lIns="0" tIns="0" rIns="0" bIns="0" rtlCol="0"/>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7" name="Title 1">
            <a:extLst>
              <a:ext uri="{FF2B5EF4-FFF2-40B4-BE49-F238E27FC236}">
                <a16:creationId xmlns:a16="http://schemas.microsoft.com/office/drawing/2014/main" id="{1214216C-082E-436D-94E3-027860810820}"/>
              </a:ext>
            </a:extLst>
          </p:cNvPr>
          <p:cNvSpPr>
            <a:spLocks noGrp="1"/>
          </p:cNvSpPr>
          <p:nvPr>
            <p:ph type="title"/>
          </p:nvPr>
        </p:nvSpPr>
        <p:spPr>
          <a:xfrm>
            <a:off x="5657850" y="-64294"/>
            <a:ext cx="2838450" cy="959644"/>
          </a:xfrm>
        </p:spPr>
        <p:txBody>
          <a:bodyPr anchor="b">
            <a:normAutofit/>
          </a:bodyPr>
          <a:lstStyle>
            <a:lvl1pPr>
              <a:defRPr sz="24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87865803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1_Side_Bar">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8D7B8C3F-EB6F-484D-BD3A-0C670AE45115}"/>
              </a:ext>
            </a:extLst>
          </p:cNvPr>
          <p:cNvSpPr/>
          <p:nvPr userDrawn="1"/>
        </p:nvSpPr>
        <p:spPr>
          <a:xfrm>
            <a:off x="-17777" y="-27570"/>
            <a:ext cx="9114152" cy="5171069"/>
          </a:xfrm>
          <a:prstGeom prst="rect">
            <a:avLst/>
          </a:prstGeom>
          <a:blipFill>
            <a:blip r:embed="rId2" cstate="email">
              <a:alphaModFix amt="80000"/>
              <a:extLst>
                <a:ext uri="{28A0092B-C50C-407E-A947-70E740481C1C}">
                  <a14:useLocalDpi xmlns:a14="http://schemas.microsoft.com/office/drawing/2010/main"/>
                </a:ext>
              </a:extLst>
            </a:blip>
            <a:stretch>
              <a:fillRect/>
            </a:stretch>
          </a:blipFill>
        </p:spPr>
        <p:txBody>
          <a:bodyPr wrap="square" lIns="0" tIns="0" rIns="0" bIns="0" rtlCol="0"/>
          <a:lstStyle/>
          <a:p>
            <a:endParaRPr sz="1800">
              <a:latin typeface="Arial" panose="020B0604020202020204" pitchFamily="34" charset="0"/>
              <a:cs typeface="Arial" panose="020B0604020202020204" pitchFamily="34" charset="0"/>
            </a:endParaRPr>
          </a:p>
        </p:txBody>
      </p:sp>
      <p:sp>
        <p:nvSpPr>
          <p:cNvPr id="7" name="object 2">
            <a:extLst>
              <a:ext uri="{FF2B5EF4-FFF2-40B4-BE49-F238E27FC236}">
                <a16:creationId xmlns:a16="http://schemas.microsoft.com/office/drawing/2014/main" id="{7C38F52A-8E8D-41A5-87FB-4A2A7D9E9E5F}"/>
              </a:ext>
            </a:extLst>
          </p:cNvPr>
          <p:cNvSpPr/>
          <p:nvPr userDrawn="1"/>
        </p:nvSpPr>
        <p:spPr>
          <a:xfrm>
            <a:off x="-17775" y="251147"/>
            <a:ext cx="3339845" cy="4892352"/>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800">
              <a:latin typeface="Arial" panose="020B0604020202020204" pitchFamily="34" charset="0"/>
              <a:cs typeface="Arial" panose="020B0604020202020204" pitchFamily="34" charset="0"/>
            </a:endParaRPr>
          </a:p>
        </p:txBody>
      </p:sp>
      <p:sp>
        <p:nvSpPr>
          <p:cNvPr id="8" name="object 3">
            <a:extLst>
              <a:ext uri="{FF2B5EF4-FFF2-40B4-BE49-F238E27FC236}">
                <a16:creationId xmlns:a16="http://schemas.microsoft.com/office/drawing/2014/main" id="{2CC4AEB1-E194-4160-9FA1-1FE98B98C3F7}"/>
              </a:ext>
            </a:extLst>
          </p:cNvPr>
          <p:cNvSpPr/>
          <p:nvPr userDrawn="1"/>
        </p:nvSpPr>
        <p:spPr>
          <a:xfrm>
            <a:off x="-17775" y="-8398"/>
            <a:ext cx="3339845" cy="1900699"/>
          </a:xfrm>
          <a:custGeom>
            <a:avLst/>
            <a:gdLst/>
            <a:ahLst/>
            <a:cxnLst/>
            <a:rect l="l" t="t" r="r" b="b"/>
            <a:pathLst>
              <a:path w="4505960" h="1153795">
                <a:moveTo>
                  <a:pt x="0" y="1153667"/>
                </a:moveTo>
                <a:lnTo>
                  <a:pt x="4505756" y="1153667"/>
                </a:lnTo>
                <a:lnTo>
                  <a:pt x="4505756" y="0"/>
                </a:lnTo>
                <a:lnTo>
                  <a:pt x="0" y="0"/>
                </a:lnTo>
                <a:lnTo>
                  <a:pt x="0" y="1153667"/>
                </a:lnTo>
                <a:close/>
              </a:path>
            </a:pathLst>
          </a:custGeom>
          <a:solidFill>
            <a:srgbClr val="2C2F42"/>
          </a:solidFill>
        </p:spPr>
        <p:txBody>
          <a:bodyPr wrap="square" lIns="0" tIns="0" rIns="0" bIns="0" rtlCol="0"/>
          <a:lstStyle/>
          <a:p>
            <a:endParaRPr sz="1800">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D0C8139F-4E91-4DDA-A275-ECA59F1371D7}"/>
              </a:ext>
            </a:extLst>
          </p:cNvPr>
          <p:cNvSpPr/>
          <p:nvPr userDrawn="1"/>
        </p:nvSpPr>
        <p:spPr>
          <a:xfrm>
            <a:off x="8679280" y="0"/>
            <a:ext cx="217916" cy="350044"/>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Content Placeholder 2">
            <a:extLst>
              <a:ext uri="{FF2B5EF4-FFF2-40B4-BE49-F238E27FC236}">
                <a16:creationId xmlns:a16="http://schemas.microsoft.com/office/drawing/2014/main" id="{4B521991-7DDF-4A73-BE29-59F1A9792B1F}"/>
              </a:ext>
            </a:extLst>
          </p:cNvPr>
          <p:cNvSpPr>
            <a:spLocks noGrp="1"/>
          </p:cNvSpPr>
          <p:nvPr>
            <p:ph idx="1"/>
          </p:nvPr>
        </p:nvSpPr>
        <p:spPr>
          <a:xfrm>
            <a:off x="3786188" y="728664"/>
            <a:ext cx="4729163" cy="3904060"/>
          </a:xfrm>
        </p:spPr>
        <p:txBody>
          <a:bodyPr>
            <a:normAutofit/>
          </a:bodyPr>
          <a:lstStyle>
            <a:lvl1pPr>
              <a:defRPr sz="1800">
                <a:latin typeface="Arial" panose="020B0604020202020204" pitchFamily="34" charset="0"/>
                <a:cs typeface="Arial" panose="020B0604020202020204" pitchFamily="34" charset="0"/>
              </a:defRPr>
            </a:lvl1pPr>
            <a:lvl2pPr marL="392897" indent="-203592">
              <a:buFont typeface="Wingdings" panose="05000000000000000000" pitchFamily="2" charset="2"/>
              <a:buChar char="§"/>
              <a:defRPr sz="1500">
                <a:latin typeface="Arial" panose="020B0604020202020204" pitchFamily="34" charset="0"/>
                <a:cs typeface="Arial" panose="020B0604020202020204" pitchFamily="34" charset="0"/>
              </a:defRPr>
            </a:lvl2pPr>
            <a:lvl3pPr marL="614348" indent="-196449">
              <a:buSzPct val="75000"/>
              <a:buFont typeface="Courier New" panose="02070309020205020404" pitchFamily="49" charset="0"/>
              <a:buChar char="o"/>
              <a:defRPr sz="1350">
                <a:latin typeface="Arial" panose="020B0604020202020204" pitchFamily="34" charset="0"/>
                <a:cs typeface="Arial" panose="020B0604020202020204" pitchFamily="34" charset="0"/>
              </a:defRPr>
            </a:lvl3pPr>
            <a:lvl4pPr marL="810796" indent="-189305">
              <a:buSzPct val="75000"/>
              <a:buFont typeface="Wingdings 2" panose="05020102010507070707" pitchFamily="18" charset="2"/>
              <a:buChar char="®"/>
              <a:defRPr sz="1200">
                <a:latin typeface="Arial" panose="020B0604020202020204" pitchFamily="34" charset="0"/>
                <a:cs typeface="Arial" panose="020B0604020202020204" pitchFamily="34" charset="0"/>
              </a:defRPr>
            </a:lvl4pPr>
            <a:lvl5pPr marL="992957" indent="-175018">
              <a:buSzPct val="75000"/>
              <a:buFont typeface="Wingdings" panose="05000000000000000000" pitchFamily="2" charset="2"/>
              <a:buChar char="v"/>
              <a:defRPr sz="12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EB5468D4-C755-4810-BD26-977311E3C8AB}"/>
              </a:ext>
            </a:extLst>
          </p:cNvPr>
          <p:cNvSpPr>
            <a:spLocks noGrp="1"/>
          </p:cNvSpPr>
          <p:nvPr>
            <p:ph type="title"/>
          </p:nvPr>
        </p:nvSpPr>
        <p:spPr>
          <a:xfrm>
            <a:off x="409576" y="164307"/>
            <a:ext cx="2838450" cy="959644"/>
          </a:xfrm>
        </p:spPr>
        <p:txBody>
          <a:bodyPr anchor="b">
            <a:normAutofit/>
          </a:bodyPr>
          <a:lstStyle>
            <a:lvl1pPr>
              <a:defRPr sz="2400" b="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7967229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color_background">
    <p:bg>
      <p:bgPr>
        <a:solidFill>
          <a:srgbClr val="993B25"/>
        </a:solidFill>
        <a:effectLst/>
      </p:bgPr>
    </p:bg>
    <p:spTree>
      <p:nvGrpSpPr>
        <p:cNvPr id="1" name=""/>
        <p:cNvGrpSpPr/>
        <p:nvPr/>
      </p:nvGrpSpPr>
      <p:grpSpPr>
        <a:xfrm>
          <a:off x="0" y="0"/>
          <a:ext cx="0" cy="0"/>
          <a:chOff x="0" y="0"/>
          <a:chExt cx="0" cy="0"/>
        </a:xfrm>
      </p:grpSpPr>
      <p:sp>
        <p:nvSpPr>
          <p:cNvPr id="5" name="Text Placeholder 2"/>
          <p:cNvSpPr>
            <a:spLocks noGrp="1"/>
          </p:cNvSpPr>
          <p:nvPr>
            <p:ph type="body" idx="1"/>
          </p:nvPr>
        </p:nvSpPr>
        <p:spPr>
          <a:xfrm>
            <a:off x="457201" y="4425696"/>
            <a:ext cx="7772400" cy="426244"/>
          </a:xfrm>
          <a:prstGeom prst="rect">
            <a:avLst/>
          </a:prstGeom>
        </p:spPr>
        <p:txBody>
          <a:bodyPr anchor="b"/>
          <a:lstStyle>
            <a:lvl1pPr marL="0" indent="0" algn="l">
              <a:lnSpc>
                <a:spcPts val="2200"/>
              </a:lnSpc>
              <a:buNone/>
              <a:defRPr sz="2000" baseline="0">
                <a:solidFill>
                  <a:schemeClr val="bg2"/>
                </a:solidFill>
                <a:latin typeface="Calibri"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241297"/>
            <a:ext cx="9144000" cy="2441448"/>
          </a:xfrm>
          <a:prstGeom prst="rect">
            <a:avLst/>
          </a:prstGeom>
        </p:spPr>
      </p:pic>
    </p:spTree>
    <p:extLst>
      <p:ext uri="{BB962C8B-B14F-4D97-AF65-F5344CB8AC3E}">
        <p14:creationId xmlns:p14="http://schemas.microsoft.com/office/powerpoint/2010/main" val="244447338"/>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1_Photo_Blu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048721-4A6F-4AB6-926B-45BAF47E5657}"/>
              </a:ext>
            </a:extLst>
          </p:cNvPr>
          <p:cNvSpPr>
            <a:spLocks noGrp="1"/>
          </p:cNvSpPr>
          <p:nvPr>
            <p:ph type="dt" sz="half" idx="10"/>
          </p:nvPr>
        </p:nvSpPr>
        <p:spPr/>
        <p:txBody>
          <a:bodyPr/>
          <a:lstStyle/>
          <a:p>
            <a:fld id="{55B8FE24-C7F7-41C6-8B9D-FE8246D9C6FF}" type="datetimeFigureOut">
              <a:rPr lang="en-US" smtClean="0"/>
              <a:t>2/22/2024</a:t>
            </a:fld>
            <a:endParaRPr lang="en-US"/>
          </a:p>
        </p:txBody>
      </p:sp>
      <p:sp>
        <p:nvSpPr>
          <p:cNvPr id="3" name="Footer Placeholder 2">
            <a:extLst>
              <a:ext uri="{FF2B5EF4-FFF2-40B4-BE49-F238E27FC236}">
                <a16:creationId xmlns:a16="http://schemas.microsoft.com/office/drawing/2014/main" id="{0DC5A27D-6A64-40F6-92ED-86D2E37675D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D0AE86A-7ED4-476D-8D8A-B8956F5A3C9F}"/>
              </a:ext>
            </a:extLst>
          </p:cNvPr>
          <p:cNvSpPr>
            <a:spLocks noGrp="1"/>
          </p:cNvSpPr>
          <p:nvPr>
            <p:ph type="sldNum" sz="quarter" idx="12"/>
          </p:nvPr>
        </p:nvSpPr>
        <p:spPr/>
        <p:txBody>
          <a:bodyPr/>
          <a:lstStyle/>
          <a:p>
            <a:fld id="{DF721D77-255F-4671-BDD1-07CD3E2C089D}" type="slidenum">
              <a:rPr lang="en-US" smtClean="0"/>
              <a:t>‹#›</a:t>
            </a:fld>
            <a:endParaRPr lang="en-US"/>
          </a:p>
        </p:txBody>
      </p:sp>
      <p:sp>
        <p:nvSpPr>
          <p:cNvPr id="5" name="object 2">
            <a:extLst>
              <a:ext uri="{FF2B5EF4-FFF2-40B4-BE49-F238E27FC236}">
                <a16:creationId xmlns:a16="http://schemas.microsoft.com/office/drawing/2014/main" id="{06B53C48-201C-43A5-9291-3562AB821B8F}"/>
              </a:ext>
            </a:extLst>
          </p:cNvPr>
          <p:cNvSpPr/>
          <p:nvPr userDrawn="1"/>
        </p:nvSpPr>
        <p:spPr>
          <a:xfrm>
            <a:off x="0" y="2"/>
            <a:ext cx="9141714" cy="5143499"/>
          </a:xfrm>
          <a:prstGeom prst="rect">
            <a:avLst/>
          </a:prstGeom>
          <a:blipFill>
            <a:blip r:embed="rId2" cstate="email">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3">
            <a:extLst>
              <a:ext uri="{FF2B5EF4-FFF2-40B4-BE49-F238E27FC236}">
                <a16:creationId xmlns:a16="http://schemas.microsoft.com/office/drawing/2014/main" id="{9D2F9698-8155-41BE-A567-6842B98B93A0}"/>
              </a:ext>
            </a:extLst>
          </p:cNvPr>
          <p:cNvSpPr/>
          <p:nvPr userDrawn="1"/>
        </p:nvSpPr>
        <p:spPr>
          <a:xfrm>
            <a:off x="0" y="0"/>
            <a:ext cx="9144000" cy="5143500"/>
          </a:xfrm>
          <a:custGeom>
            <a:avLst/>
            <a:gdLst/>
            <a:ahLst/>
            <a:cxnLst/>
            <a:rect l="l" t="t" r="r" b="b"/>
            <a:pathLst>
              <a:path w="12192000" h="6858000">
                <a:moveTo>
                  <a:pt x="0" y="6857999"/>
                </a:moveTo>
                <a:lnTo>
                  <a:pt x="12191999" y="6857999"/>
                </a:lnTo>
                <a:lnTo>
                  <a:pt x="12192000" y="0"/>
                </a:lnTo>
                <a:lnTo>
                  <a:pt x="0" y="0"/>
                </a:lnTo>
                <a:lnTo>
                  <a:pt x="0" y="6857999"/>
                </a:lnTo>
                <a:close/>
              </a:path>
            </a:pathLst>
          </a:custGeom>
          <a:solidFill>
            <a:srgbClr val="015091">
              <a:alpha val="76000"/>
            </a:srgbClr>
          </a:solidFill>
        </p:spPr>
        <p:txBody>
          <a:bodyPr wrap="square" lIns="0" tIns="0" rIns="0" bIns="0" rtlCol="0"/>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3">
            <a:extLst>
              <a:ext uri="{FF2B5EF4-FFF2-40B4-BE49-F238E27FC236}">
                <a16:creationId xmlns:a16="http://schemas.microsoft.com/office/drawing/2014/main" id="{B532753B-5935-448A-B4E6-06CCE207BF59}"/>
              </a:ext>
            </a:extLst>
          </p:cNvPr>
          <p:cNvSpPr/>
          <p:nvPr userDrawn="1"/>
        </p:nvSpPr>
        <p:spPr>
          <a:xfrm>
            <a:off x="-1" y="1"/>
            <a:ext cx="9191247" cy="545306"/>
          </a:xfrm>
          <a:custGeom>
            <a:avLst/>
            <a:gdLst/>
            <a:ahLst/>
            <a:cxnLst/>
            <a:rect l="l" t="t" r="r" b="b"/>
            <a:pathLst>
              <a:path w="12192000" h="660400">
                <a:moveTo>
                  <a:pt x="0" y="659815"/>
                </a:moveTo>
                <a:lnTo>
                  <a:pt x="12191441" y="659815"/>
                </a:lnTo>
                <a:lnTo>
                  <a:pt x="12191441" y="0"/>
                </a:lnTo>
                <a:lnTo>
                  <a:pt x="0" y="0"/>
                </a:lnTo>
                <a:lnTo>
                  <a:pt x="0" y="659815"/>
                </a:lnTo>
                <a:close/>
              </a:path>
            </a:pathLst>
          </a:custGeom>
          <a:solidFill>
            <a:schemeClr val="tx1"/>
          </a:solidFill>
        </p:spPr>
        <p:txBody>
          <a:bodyPr wrap="square" lIns="0" tIns="0" rIns="0" bIns="0" rtlCol="0"/>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4192E5CF-F87A-4049-AD63-AB954E4468DB}"/>
              </a:ext>
            </a:extLst>
          </p:cNvPr>
          <p:cNvSpPr/>
          <p:nvPr userDrawn="1"/>
        </p:nvSpPr>
        <p:spPr>
          <a:xfrm>
            <a:off x="8679280" y="0"/>
            <a:ext cx="217916" cy="350044"/>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itle 1">
            <a:extLst>
              <a:ext uri="{FF2B5EF4-FFF2-40B4-BE49-F238E27FC236}">
                <a16:creationId xmlns:a16="http://schemas.microsoft.com/office/drawing/2014/main" id="{D81CFDE8-3F53-4B3B-9FF3-7BFDDE9DF5D9}"/>
              </a:ext>
            </a:extLst>
          </p:cNvPr>
          <p:cNvSpPr>
            <a:spLocks noGrp="1"/>
          </p:cNvSpPr>
          <p:nvPr>
            <p:ph type="title"/>
          </p:nvPr>
        </p:nvSpPr>
        <p:spPr>
          <a:xfrm>
            <a:off x="309562" y="127398"/>
            <a:ext cx="8205788" cy="350044"/>
          </a:xfrm>
        </p:spPr>
        <p:txBody>
          <a:bodyPr>
            <a:normAutofit/>
          </a:bodyPr>
          <a:lstStyle>
            <a:lvl1pPr>
              <a:defRPr sz="1950" b="0" spc="225">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2776041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1_Blank_Orbit_Left">
    <p:bg>
      <p:bgPr>
        <a:solidFill>
          <a:srgbClr val="F9F9F9"/>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445717-03FD-4E26-BFA8-BD4D50A409F0}"/>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val="0"/>
              </a:ext>
            </a:extLst>
          </a:blip>
          <a:srcRect/>
          <a:stretch/>
        </p:blipFill>
        <p:spPr>
          <a:xfrm>
            <a:off x="1395382" y="1"/>
            <a:ext cx="7748618" cy="2257772"/>
          </a:xfrm>
          <a:prstGeom prst="rect">
            <a:avLst/>
          </a:prstGeom>
        </p:spPr>
      </p:pic>
      <p:sp>
        <p:nvSpPr>
          <p:cNvPr id="4" name="Rectangle: Rounded Corners 3">
            <a:extLst>
              <a:ext uri="{FF2B5EF4-FFF2-40B4-BE49-F238E27FC236}">
                <a16:creationId xmlns:a16="http://schemas.microsoft.com/office/drawing/2014/main" id="{FD5EF594-7A37-47F9-BA1C-845862DD4294}"/>
              </a:ext>
            </a:extLst>
          </p:cNvPr>
          <p:cNvSpPr/>
          <p:nvPr userDrawn="1"/>
        </p:nvSpPr>
        <p:spPr>
          <a:xfrm>
            <a:off x="1" y="1"/>
            <a:ext cx="2708663" cy="2257772"/>
          </a:xfrm>
          <a:prstGeom prst="roundRect">
            <a:avLst>
              <a:gd name="adj"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bject 9">
            <a:extLst>
              <a:ext uri="{FF2B5EF4-FFF2-40B4-BE49-F238E27FC236}">
                <a16:creationId xmlns:a16="http://schemas.microsoft.com/office/drawing/2014/main" id="{525B8B5B-E76E-40D4-83B8-A0D582AB0F82}"/>
              </a:ext>
            </a:extLst>
          </p:cNvPr>
          <p:cNvSpPr/>
          <p:nvPr userDrawn="1"/>
        </p:nvSpPr>
        <p:spPr>
          <a:xfrm>
            <a:off x="431373" y="295362"/>
            <a:ext cx="632460" cy="0"/>
          </a:xfrm>
          <a:custGeom>
            <a:avLst/>
            <a:gdLst/>
            <a:ahLst/>
            <a:cxnLst/>
            <a:rect l="l" t="t" r="r" b="b"/>
            <a:pathLst>
              <a:path w="843280">
                <a:moveTo>
                  <a:pt x="0" y="0"/>
                </a:moveTo>
                <a:lnTo>
                  <a:pt x="842772" y="0"/>
                </a:lnTo>
              </a:path>
            </a:pathLst>
          </a:custGeom>
          <a:ln w="80772">
            <a:solidFill>
              <a:schemeClr val="bg1"/>
            </a:solidFill>
          </a:ln>
        </p:spPr>
        <p:txBody>
          <a:bodyPr wrap="square" lIns="0" tIns="0" rIns="0" bIns="0" rtlCol="0"/>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488FA5EF-7488-42B2-A3D1-0C1EE2462844}"/>
              </a:ext>
            </a:extLst>
          </p:cNvPr>
          <p:cNvSpPr/>
          <p:nvPr userDrawn="1"/>
        </p:nvSpPr>
        <p:spPr>
          <a:xfrm>
            <a:off x="8679280" y="0"/>
            <a:ext cx="217916" cy="350044"/>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itle 1">
            <a:extLst>
              <a:ext uri="{FF2B5EF4-FFF2-40B4-BE49-F238E27FC236}">
                <a16:creationId xmlns:a16="http://schemas.microsoft.com/office/drawing/2014/main" id="{8776B2E8-19D6-4D85-B857-F292ED984E4F}"/>
              </a:ext>
            </a:extLst>
          </p:cNvPr>
          <p:cNvSpPr>
            <a:spLocks noGrp="1"/>
          </p:cNvSpPr>
          <p:nvPr>
            <p:ph type="title"/>
          </p:nvPr>
        </p:nvSpPr>
        <p:spPr>
          <a:xfrm>
            <a:off x="355174" y="350045"/>
            <a:ext cx="2173715" cy="716757"/>
          </a:xfrm>
        </p:spPr>
        <p:txBody>
          <a:bodyPr anchor="b">
            <a:normAutofit/>
          </a:bodyPr>
          <a:lstStyle>
            <a:lvl1pPr>
              <a:defRPr sz="18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314276086"/>
      </p:ext>
    </p:extLst>
  </p:cSld>
  <p:clrMapOvr>
    <a:masterClrMapping/>
  </p:clrMapOvr>
  <p:extLst>
    <p:ext uri="{DCECCB84-F9BA-43D5-87BE-67443E8EF086}">
      <p15:sldGuideLst xmlns:p15="http://schemas.microsoft.com/office/powerpoint/2012/main"/>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2_Blank_Orbit_Left">
    <p:bg>
      <p:bgPr>
        <a:solidFill>
          <a:srgbClr val="F9F9F9"/>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445717-03FD-4E26-BFA8-BD4D50A409F0}"/>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rcRect/>
          <a:stretch/>
        </p:blipFill>
        <p:spPr>
          <a:xfrm>
            <a:off x="1395382" y="1"/>
            <a:ext cx="7748618" cy="2257772"/>
          </a:xfrm>
          <a:prstGeom prst="rect">
            <a:avLst/>
          </a:prstGeom>
        </p:spPr>
      </p:pic>
      <p:sp>
        <p:nvSpPr>
          <p:cNvPr id="4" name="Rectangle: Rounded Corners 3">
            <a:extLst>
              <a:ext uri="{FF2B5EF4-FFF2-40B4-BE49-F238E27FC236}">
                <a16:creationId xmlns:a16="http://schemas.microsoft.com/office/drawing/2014/main" id="{FD5EF594-7A37-47F9-BA1C-845862DD4294}"/>
              </a:ext>
            </a:extLst>
          </p:cNvPr>
          <p:cNvSpPr/>
          <p:nvPr userDrawn="1"/>
        </p:nvSpPr>
        <p:spPr>
          <a:xfrm>
            <a:off x="1" y="1"/>
            <a:ext cx="2708663" cy="2257772"/>
          </a:xfrm>
          <a:prstGeom prst="roundRect">
            <a:avLst>
              <a:gd name="adj"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bject 9">
            <a:extLst>
              <a:ext uri="{FF2B5EF4-FFF2-40B4-BE49-F238E27FC236}">
                <a16:creationId xmlns:a16="http://schemas.microsoft.com/office/drawing/2014/main" id="{525B8B5B-E76E-40D4-83B8-A0D582AB0F82}"/>
              </a:ext>
            </a:extLst>
          </p:cNvPr>
          <p:cNvSpPr/>
          <p:nvPr userDrawn="1"/>
        </p:nvSpPr>
        <p:spPr>
          <a:xfrm>
            <a:off x="431373" y="295362"/>
            <a:ext cx="632460" cy="0"/>
          </a:xfrm>
          <a:custGeom>
            <a:avLst/>
            <a:gdLst/>
            <a:ahLst/>
            <a:cxnLst/>
            <a:rect l="l" t="t" r="r" b="b"/>
            <a:pathLst>
              <a:path w="843280">
                <a:moveTo>
                  <a:pt x="0" y="0"/>
                </a:moveTo>
                <a:lnTo>
                  <a:pt x="842772" y="0"/>
                </a:lnTo>
              </a:path>
            </a:pathLst>
          </a:custGeom>
          <a:ln w="80772">
            <a:solidFill>
              <a:schemeClr val="bg1"/>
            </a:solidFill>
          </a:ln>
        </p:spPr>
        <p:txBody>
          <a:bodyPr wrap="square" lIns="0" tIns="0" rIns="0" bIns="0" rtlCol="0"/>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488FA5EF-7488-42B2-A3D1-0C1EE2462844}"/>
              </a:ext>
            </a:extLst>
          </p:cNvPr>
          <p:cNvSpPr/>
          <p:nvPr userDrawn="1"/>
        </p:nvSpPr>
        <p:spPr>
          <a:xfrm>
            <a:off x="8679280" y="0"/>
            <a:ext cx="217916" cy="350044"/>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itle 1">
            <a:extLst>
              <a:ext uri="{FF2B5EF4-FFF2-40B4-BE49-F238E27FC236}">
                <a16:creationId xmlns:a16="http://schemas.microsoft.com/office/drawing/2014/main" id="{8776B2E8-19D6-4D85-B857-F292ED984E4F}"/>
              </a:ext>
            </a:extLst>
          </p:cNvPr>
          <p:cNvSpPr>
            <a:spLocks noGrp="1"/>
          </p:cNvSpPr>
          <p:nvPr>
            <p:ph type="title"/>
          </p:nvPr>
        </p:nvSpPr>
        <p:spPr>
          <a:xfrm>
            <a:off x="355174" y="350045"/>
            <a:ext cx="2173715" cy="716757"/>
          </a:xfrm>
        </p:spPr>
        <p:txBody>
          <a:bodyPr anchor="b">
            <a:normAutofit/>
          </a:bodyPr>
          <a:lstStyle>
            <a:lvl1pPr>
              <a:defRPr sz="18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976470962"/>
      </p:ext>
    </p:extLst>
  </p:cSld>
  <p:clrMapOvr>
    <a:masterClrMapping/>
  </p:clrMapOvr>
  <p:extLst>
    <p:ext uri="{DCECCB84-F9BA-43D5-87BE-67443E8EF086}">
      <p15:sldGuideLst xmlns:p15="http://schemas.microsoft.com/office/powerpoint/2012/main"/>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3_Blank_Blocks">
    <p:bg>
      <p:bgPr>
        <a:solidFill>
          <a:srgbClr val="F9F9F9"/>
        </a:solidFill>
        <a:effectLst/>
      </p:bgPr>
    </p:bg>
    <p:spTree>
      <p:nvGrpSpPr>
        <p:cNvPr id="1" name=""/>
        <p:cNvGrpSpPr/>
        <p:nvPr/>
      </p:nvGrpSpPr>
      <p:grpSpPr>
        <a:xfrm>
          <a:off x="0" y="0"/>
          <a:ext cx="0" cy="0"/>
          <a:chOff x="0" y="0"/>
          <a:chExt cx="0" cy="0"/>
        </a:xfrm>
      </p:grpSpPr>
      <p:sp>
        <p:nvSpPr>
          <p:cNvPr id="9" name="bk object 16">
            <a:extLst>
              <a:ext uri="{FF2B5EF4-FFF2-40B4-BE49-F238E27FC236}">
                <a16:creationId xmlns:a16="http://schemas.microsoft.com/office/drawing/2014/main" id="{5E8BA80A-3D87-4469-8664-22DB2A038824}"/>
              </a:ext>
            </a:extLst>
          </p:cNvPr>
          <p:cNvSpPr/>
          <p:nvPr userDrawn="1"/>
        </p:nvSpPr>
        <p:spPr>
          <a:xfrm>
            <a:off x="0" y="2"/>
            <a:ext cx="9143998" cy="5143499"/>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800"/>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2/22/2024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5" name="Rectangle 4">
            <a:extLst>
              <a:ext uri="{FF2B5EF4-FFF2-40B4-BE49-F238E27FC236}">
                <a16:creationId xmlns:a16="http://schemas.microsoft.com/office/drawing/2014/main" id="{2CCF69BF-DFA6-4729-BD3D-94692E74F483}"/>
              </a:ext>
            </a:extLst>
          </p:cNvPr>
          <p:cNvSpPr/>
          <p:nvPr userDrawn="1"/>
        </p:nvSpPr>
        <p:spPr>
          <a:xfrm>
            <a:off x="8679280" y="0"/>
            <a:ext cx="217916" cy="350044"/>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Title 1">
            <a:extLst>
              <a:ext uri="{FF2B5EF4-FFF2-40B4-BE49-F238E27FC236}">
                <a16:creationId xmlns:a16="http://schemas.microsoft.com/office/drawing/2014/main" id="{ADD7D116-8D37-471F-B65F-3BFB8A1D997F}"/>
              </a:ext>
            </a:extLst>
          </p:cNvPr>
          <p:cNvSpPr>
            <a:spLocks noGrp="1"/>
          </p:cNvSpPr>
          <p:nvPr>
            <p:ph type="title"/>
          </p:nvPr>
        </p:nvSpPr>
        <p:spPr>
          <a:xfrm>
            <a:off x="342900" y="270274"/>
            <a:ext cx="8172450" cy="837009"/>
          </a:xfrm>
        </p:spPr>
        <p:txBody>
          <a:bodyPr>
            <a:normAutofit/>
          </a:bodyPr>
          <a:lstStyle>
            <a:lvl1pPr>
              <a:defRPr sz="1950" b="0" spc="225">
                <a:latin typeface="Arial" panose="020B0604020202020204" pitchFamily="34" charset="0"/>
                <a:cs typeface="Arial" panose="020B0604020202020204" pitchFamily="34" charset="0"/>
              </a:defRPr>
            </a:lvl1pPr>
          </a:lstStyle>
          <a:p>
            <a:r>
              <a:rPr lang="en-US"/>
              <a:t>Click to edit Master title style</a:t>
            </a:r>
          </a:p>
        </p:txBody>
      </p:sp>
      <p:sp>
        <p:nvSpPr>
          <p:cNvPr id="25" name="Content Placeholder 2">
            <a:extLst>
              <a:ext uri="{FF2B5EF4-FFF2-40B4-BE49-F238E27FC236}">
                <a16:creationId xmlns:a16="http://schemas.microsoft.com/office/drawing/2014/main" id="{8845F820-FFD3-4A4F-A240-893722FBD2D0}"/>
              </a:ext>
            </a:extLst>
          </p:cNvPr>
          <p:cNvSpPr>
            <a:spLocks noGrp="1"/>
          </p:cNvSpPr>
          <p:nvPr>
            <p:ph idx="1"/>
          </p:nvPr>
        </p:nvSpPr>
        <p:spPr>
          <a:xfrm>
            <a:off x="246806" y="1346618"/>
            <a:ext cx="3201245" cy="3371831"/>
          </a:xfrm>
        </p:spPr>
        <p:txBody>
          <a:bodyPr>
            <a:normAutofit/>
          </a:bodyPr>
          <a:lstStyle>
            <a:lvl1pPr>
              <a:defRPr sz="1800" b="1">
                <a:solidFill>
                  <a:schemeClr val="bg1"/>
                </a:solidFill>
                <a:latin typeface="Arial" panose="020B0604020202020204" pitchFamily="34" charset="0"/>
                <a:cs typeface="Arial" panose="020B0604020202020204" pitchFamily="34" charset="0"/>
              </a:defRPr>
            </a:lvl1pPr>
            <a:lvl2pPr marL="392897" indent="-203592">
              <a:buFont typeface="Wingdings" panose="05000000000000000000" pitchFamily="2" charset="2"/>
              <a:buChar char="§"/>
              <a:defRPr sz="1500">
                <a:latin typeface="Arial" panose="020B0604020202020204" pitchFamily="34" charset="0"/>
                <a:cs typeface="Arial" panose="020B0604020202020204" pitchFamily="34" charset="0"/>
              </a:defRPr>
            </a:lvl2pPr>
            <a:lvl3pPr marL="614348" indent="-196449">
              <a:buSzPct val="75000"/>
              <a:buFont typeface="Courier New" panose="02070309020205020404" pitchFamily="49" charset="0"/>
              <a:buChar char="o"/>
              <a:defRPr>
                <a:latin typeface="Arial" panose="020B0604020202020204" pitchFamily="34" charset="0"/>
                <a:cs typeface="Arial" panose="020B0604020202020204" pitchFamily="34" charset="0"/>
              </a:defRPr>
            </a:lvl3pPr>
            <a:lvl4pPr marL="810796" indent="-189305">
              <a:buSzPct val="75000"/>
              <a:buFont typeface="Wingdings 2" panose="05020102010507070707" pitchFamily="18" charset="2"/>
              <a:buChar char="®"/>
              <a:defRPr>
                <a:latin typeface="Arial" panose="020B0604020202020204" pitchFamily="34" charset="0"/>
                <a:cs typeface="Arial" panose="020B0604020202020204" pitchFamily="34" charset="0"/>
              </a:defRPr>
            </a:lvl4pPr>
            <a:lvl5pPr marL="992957" indent="-175018">
              <a:buSzPct val="75000"/>
              <a:buFont typeface="Wingdings" panose="05000000000000000000" pitchFamily="2" charset="2"/>
              <a:buChar char="v"/>
              <a:defRPr>
                <a:latin typeface="Arial" panose="020B0604020202020204" pitchFamily="34" charset="0"/>
                <a:cs typeface="Arial" panose="020B0604020202020204" pitchFamily="34" charset="0"/>
              </a:defRPr>
            </a:lvl5pPr>
          </a:lstStyle>
          <a:p>
            <a:pPr lvl="0"/>
            <a:r>
              <a:rPr lang="en-US"/>
              <a:t>Click to edit Master text styles</a:t>
            </a:r>
          </a:p>
          <a:p>
            <a:pPr lvl="0"/>
            <a:endParaRPr lang="en-US"/>
          </a:p>
          <a:p>
            <a:pPr lvl="0"/>
            <a:endParaRPr lang="en-US"/>
          </a:p>
          <a:p>
            <a:pPr lvl="0"/>
            <a:endParaRPr lang="en-US"/>
          </a:p>
          <a:p>
            <a:pPr lvl="0"/>
            <a:endParaRPr lang="en-US"/>
          </a:p>
          <a:p>
            <a:pPr lvl="0"/>
            <a:endParaRPr lang="en-US"/>
          </a:p>
          <a:p>
            <a:pPr lvl="1"/>
            <a:endParaRPr lang="en-US"/>
          </a:p>
        </p:txBody>
      </p:sp>
      <p:sp>
        <p:nvSpPr>
          <p:cNvPr id="26" name="Content Placeholder 2">
            <a:extLst>
              <a:ext uri="{FF2B5EF4-FFF2-40B4-BE49-F238E27FC236}">
                <a16:creationId xmlns:a16="http://schemas.microsoft.com/office/drawing/2014/main" id="{06384640-7CD1-498B-9FB7-CE6FA43C9116}"/>
              </a:ext>
            </a:extLst>
          </p:cNvPr>
          <p:cNvSpPr>
            <a:spLocks noGrp="1"/>
          </p:cNvSpPr>
          <p:nvPr>
            <p:ph idx="10"/>
          </p:nvPr>
        </p:nvSpPr>
        <p:spPr>
          <a:xfrm>
            <a:off x="4166344" y="1346618"/>
            <a:ext cx="3201245" cy="3371831"/>
          </a:xfrm>
        </p:spPr>
        <p:txBody>
          <a:bodyPr>
            <a:normAutofit/>
          </a:bodyPr>
          <a:lstStyle>
            <a:lvl1pPr>
              <a:defRPr sz="1800">
                <a:solidFill>
                  <a:schemeClr val="bg1"/>
                </a:solidFill>
                <a:latin typeface="Arial" panose="020B0604020202020204" pitchFamily="34" charset="0"/>
                <a:cs typeface="Arial" panose="020B0604020202020204" pitchFamily="34" charset="0"/>
              </a:defRPr>
            </a:lvl1pPr>
            <a:lvl2pPr marL="392897" indent="-203592">
              <a:buFont typeface="Wingdings" panose="05000000000000000000" pitchFamily="2" charset="2"/>
              <a:buChar char="§"/>
              <a:defRPr sz="1500">
                <a:latin typeface="Arial" panose="020B0604020202020204" pitchFamily="34" charset="0"/>
                <a:cs typeface="Arial" panose="020B0604020202020204" pitchFamily="34" charset="0"/>
              </a:defRPr>
            </a:lvl2pPr>
            <a:lvl3pPr marL="614348" indent="-196449">
              <a:buSzPct val="75000"/>
              <a:buFont typeface="Courier New" panose="02070309020205020404" pitchFamily="49" charset="0"/>
              <a:buChar char="o"/>
              <a:defRPr>
                <a:latin typeface="Arial" panose="020B0604020202020204" pitchFamily="34" charset="0"/>
                <a:cs typeface="Arial" panose="020B0604020202020204" pitchFamily="34" charset="0"/>
              </a:defRPr>
            </a:lvl3pPr>
            <a:lvl4pPr marL="810796" indent="-189305">
              <a:buSzPct val="75000"/>
              <a:buFont typeface="Wingdings 2" panose="05020102010507070707" pitchFamily="18" charset="2"/>
              <a:buChar char="®"/>
              <a:defRPr>
                <a:latin typeface="Arial" panose="020B0604020202020204" pitchFamily="34" charset="0"/>
                <a:cs typeface="Arial" panose="020B0604020202020204" pitchFamily="34" charset="0"/>
              </a:defRPr>
            </a:lvl4pPr>
            <a:lvl5pPr marL="992957" indent="-175018">
              <a:buSzPct val="75000"/>
              <a:buFont typeface="Wingdings" panose="05000000000000000000" pitchFamily="2" charset="2"/>
              <a:buChar char="v"/>
              <a:defRPr>
                <a:latin typeface="Arial" panose="020B0604020202020204" pitchFamily="34" charset="0"/>
                <a:cs typeface="Arial" panose="020B0604020202020204" pitchFamily="34" charset="0"/>
              </a:defRPr>
            </a:lvl5pPr>
          </a:lstStyle>
          <a:p>
            <a:pPr lvl="0"/>
            <a:r>
              <a:rPr lang="en-US"/>
              <a:t>Click to edit Master text styles</a:t>
            </a:r>
          </a:p>
          <a:p>
            <a:pPr lvl="0"/>
            <a:endParaRPr lang="en-US"/>
          </a:p>
          <a:p>
            <a:pPr lvl="0"/>
            <a:endParaRPr lang="en-US"/>
          </a:p>
          <a:p>
            <a:pPr lvl="0"/>
            <a:endParaRPr lang="en-US"/>
          </a:p>
          <a:p>
            <a:pPr lvl="1"/>
            <a:endParaRPr lang="en-US"/>
          </a:p>
        </p:txBody>
      </p:sp>
      <p:sp>
        <p:nvSpPr>
          <p:cNvPr id="11" name="object 4">
            <a:extLst>
              <a:ext uri="{FF2B5EF4-FFF2-40B4-BE49-F238E27FC236}">
                <a16:creationId xmlns:a16="http://schemas.microsoft.com/office/drawing/2014/main" id="{F2E4A0F3-5B29-4B02-9D16-15BBC7AD61B1}"/>
              </a:ext>
            </a:extLst>
          </p:cNvPr>
          <p:cNvSpPr/>
          <p:nvPr userDrawn="1"/>
        </p:nvSpPr>
        <p:spPr>
          <a:xfrm flipH="1">
            <a:off x="3568868" y="251461"/>
            <a:ext cx="131595" cy="4268153"/>
          </a:xfrm>
          <a:custGeom>
            <a:avLst/>
            <a:gdLst/>
            <a:ahLst/>
            <a:cxnLst/>
            <a:rect l="l" t="t" r="r" b="b"/>
            <a:pathLst>
              <a:path h="6187440">
                <a:moveTo>
                  <a:pt x="0" y="0"/>
                </a:moveTo>
                <a:lnTo>
                  <a:pt x="0" y="6187440"/>
                </a:lnTo>
              </a:path>
            </a:pathLst>
          </a:custGeom>
          <a:ln w="34925">
            <a:solidFill>
              <a:srgbClr val="000000"/>
            </a:solidFill>
          </a:ln>
        </p:spPr>
        <p:txBody>
          <a:bodyPr wrap="square" lIns="0" tIns="0" rIns="0" bIns="0" rtlCol="0"/>
          <a:lstStyle/>
          <a:p>
            <a:endParaRPr sz="1800"/>
          </a:p>
        </p:txBody>
      </p:sp>
    </p:spTree>
    <p:extLst>
      <p:ext uri="{BB962C8B-B14F-4D97-AF65-F5344CB8AC3E}">
        <p14:creationId xmlns:p14="http://schemas.microsoft.com/office/powerpoint/2010/main" val="2617539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5_Blank_Blocks">
    <p:bg>
      <p:bgPr>
        <a:solidFill>
          <a:srgbClr val="F9F9F9"/>
        </a:solidFill>
        <a:effectLst/>
      </p:bgPr>
    </p:bg>
    <p:spTree>
      <p:nvGrpSpPr>
        <p:cNvPr id="1" name=""/>
        <p:cNvGrpSpPr/>
        <p:nvPr/>
      </p:nvGrpSpPr>
      <p:grpSpPr>
        <a:xfrm>
          <a:off x="0" y="0"/>
          <a:ext cx="0" cy="0"/>
          <a:chOff x="0" y="0"/>
          <a:chExt cx="0" cy="0"/>
        </a:xfrm>
      </p:grpSpPr>
      <p:sp>
        <p:nvSpPr>
          <p:cNvPr id="9" name="bk object 16">
            <a:extLst>
              <a:ext uri="{FF2B5EF4-FFF2-40B4-BE49-F238E27FC236}">
                <a16:creationId xmlns:a16="http://schemas.microsoft.com/office/drawing/2014/main" id="{5E8BA80A-3D87-4469-8664-22DB2A038824}"/>
              </a:ext>
            </a:extLst>
          </p:cNvPr>
          <p:cNvSpPr/>
          <p:nvPr userDrawn="1"/>
        </p:nvSpPr>
        <p:spPr>
          <a:xfrm>
            <a:off x="0" y="2"/>
            <a:ext cx="9143998" cy="5143499"/>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800"/>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2/22/2024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5" name="Rectangle 4">
            <a:extLst>
              <a:ext uri="{FF2B5EF4-FFF2-40B4-BE49-F238E27FC236}">
                <a16:creationId xmlns:a16="http://schemas.microsoft.com/office/drawing/2014/main" id="{2CCF69BF-DFA6-4729-BD3D-94692E74F483}"/>
              </a:ext>
            </a:extLst>
          </p:cNvPr>
          <p:cNvSpPr/>
          <p:nvPr userDrawn="1"/>
        </p:nvSpPr>
        <p:spPr>
          <a:xfrm>
            <a:off x="8679280" y="0"/>
            <a:ext cx="217916" cy="350044"/>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57941833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6_Blank_Blocks">
    <p:bg>
      <p:bgPr>
        <a:solidFill>
          <a:srgbClr val="F9F9F9"/>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2/22/2024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5" name="Rectangle 4">
            <a:extLst>
              <a:ext uri="{FF2B5EF4-FFF2-40B4-BE49-F238E27FC236}">
                <a16:creationId xmlns:a16="http://schemas.microsoft.com/office/drawing/2014/main" id="{2CCF69BF-DFA6-4729-BD3D-94692E74F483}"/>
              </a:ext>
            </a:extLst>
          </p:cNvPr>
          <p:cNvSpPr/>
          <p:nvPr userDrawn="1"/>
        </p:nvSpPr>
        <p:spPr>
          <a:xfrm>
            <a:off x="8679280" y="0"/>
            <a:ext cx="217916" cy="350044"/>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75354833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1_Cover_CDC_Contact">
    <p:bg>
      <p:bgPr>
        <a:solidFill>
          <a:schemeClr val="bg1"/>
        </a:solidFill>
        <a:effectLst/>
      </p:bgPr>
    </p:bg>
    <p:spTree>
      <p:nvGrpSpPr>
        <p:cNvPr id="1" name=""/>
        <p:cNvGrpSpPr/>
        <p:nvPr/>
      </p:nvGrpSpPr>
      <p:grpSpPr>
        <a:xfrm>
          <a:off x="0" y="0"/>
          <a:ext cx="0" cy="0"/>
          <a:chOff x="0" y="0"/>
          <a:chExt cx="0" cy="0"/>
        </a:xfrm>
      </p:grpSpPr>
      <p:pic>
        <p:nvPicPr>
          <p:cNvPr id="4" name="Picture 3" descr="A view of a stone building&#10;&#10;Description automatically generated">
            <a:extLst>
              <a:ext uri="{FF2B5EF4-FFF2-40B4-BE49-F238E27FC236}">
                <a16:creationId xmlns:a16="http://schemas.microsoft.com/office/drawing/2014/main" id="{1FFCB7FD-454C-4DCC-B225-68AE0084AA6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1"/>
            <a:ext cx="9144001" cy="5143501"/>
          </a:xfrm>
          <a:prstGeom prst="rect">
            <a:avLst/>
          </a:prstGeom>
        </p:spPr>
      </p:pic>
      <p:sp>
        <p:nvSpPr>
          <p:cNvPr id="8" name="Rectangle 7">
            <a:extLst>
              <a:ext uri="{FF2B5EF4-FFF2-40B4-BE49-F238E27FC236}">
                <a16:creationId xmlns:a16="http://schemas.microsoft.com/office/drawing/2014/main" id="{8292BE50-33C5-2947-818C-3FDC8B1F58F5}"/>
              </a:ext>
            </a:extLst>
          </p:cNvPr>
          <p:cNvSpPr/>
          <p:nvPr userDrawn="1"/>
        </p:nvSpPr>
        <p:spPr>
          <a:xfrm>
            <a:off x="0" y="1351128"/>
            <a:ext cx="4437228" cy="3270344"/>
          </a:xfrm>
          <a:prstGeom prst="rect">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6" name="Picture 5" descr="A picture containing drawing&#10;&#10;Description automatically generated">
            <a:extLst>
              <a:ext uri="{FF2B5EF4-FFF2-40B4-BE49-F238E27FC236}">
                <a16:creationId xmlns:a16="http://schemas.microsoft.com/office/drawing/2014/main" id="{2296CBB2-F169-3A4C-87A1-2674D6B63C84}"/>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7698260" y="4370260"/>
            <a:ext cx="1068873" cy="587504"/>
          </a:xfrm>
          <a:prstGeom prst="rect">
            <a:avLst/>
          </a:prstGeom>
        </p:spPr>
      </p:pic>
      <p:pic>
        <p:nvPicPr>
          <p:cNvPr id="7" name="Picture 6">
            <a:extLst>
              <a:ext uri="{FF2B5EF4-FFF2-40B4-BE49-F238E27FC236}">
                <a16:creationId xmlns:a16="http://schemas.microsoft.com/office/drawing/2014/main" id="{CAF1CD98-6DCF-44C9-9EE6-75684DE9E3F8}"/>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7598818" y="2"/>
            <a:ext cx="918896" cy="1458347"/>
          </a:xfrm>
          <a:prstGeom prst="rect">
            <a:avLst/>
          </a:prstGeom>
        </p:spPr>
      </p:pic>
      <p:sp>
        <p:nvSpPr>
          <p:cNvPr id="9" name="Content Placeholder 2">
            <a:extLst>
              <a:ext uri="{FF2B5EF4-FFF2-40B4-BE49-F238E27FC236}">
                <a16:creationId xmlns:a16="http://schemas.microsoft.com/office/drawing/2014/main" id="{7B35309E-EE79-49B1-B83F-8EB57248D9FA}"/>
              </a:ext>
            </a:extLst>
          </p:cNvPr>
          <p:cNvSpPr>
            <a:spLocks noGrp="1"/>
          </p:cNvSpPr>
          <p:nvPr>
            <p:ph idx="1"/>
          </p:nvPr>
        </p:nvSpPr>
        <p:spPr>
          <a:xfrm>
            <a:off x="328613" y="1851443"/>
            <a:ext cx="3771900" cy="2472909"/>
          </a:xfrm>
        </p:spPr>
        <p:txBody>
          <a:bodyPr/>
          <a:lstStyle>
            <a:lvl1pPr marL="0" indent="0">
              <a:buFontTx/>
              <a:buNone/>
              <a:defRPr>
                <a:latin typeface="Arial" panose="020B0604020202020204" pitchFamily="34" charset="0"/>
                <a:cs typeface="Arial" panose="020B0604020202020204" pitchFamily="34" charset="0"/>
              </a:defRPr>
            </a:lvl1pPr>
            <a:lvl2pPr marL="189305" indent="0">
              <a:buFont typeface="Wingdings" panose="05000000000000000000" pitchFamily="2" charset="2"/>
              <a:buNone/>
              <a:defRPr>
                <a:latin typeface="Arial" panose="020B0604020202020204" pitchFamily="34" charset="0"/>
                <a:cs typeface="Arial" panose="020B0604020202020204" pitchFamily="34" charset="0"/>
              </a:defRPr>
            </a:lvl2pPr>
            <a:lvl3pPr marL="614348" indent="-196449">
              <a:buSzPct val="75000"/>
              <a:buFont typeface="Courier New" panose="02070309020205020404" pitchFamily="49" charset="0"/>
              <a:buChar char="o"/>
              <a:defRPr>
                <a:latin typeface="Arial" panose="020B0604020202020204" pitchFamily="34" charset="0"/>
                <a:cs typeface="Arial" panose="020B0604020202020204" pitchFamily="34" charset="0"/>
              </a:defRPr>
            </a:lvl3pPr>
            <a:lvl4pPr marL="810796" indent="-189305">
              <a:buSzPct val="75000"/>
              <a:buFont typeface="Wingdings 2" panose="05020102010507070707" pitchFamily="18" charset="2"/>
              <a:buChar char="®"/>
              <a:defRPr>
                <a:latin typeface="Arial" panose="020B0604020202020204" pitchFamily="34" charset="0"/>
                <a:cs typeface="Arial" panose="020B0604020202020204" pitchFamily="34" charset="0"/>
              </a:defRPr>
            </a:lvl4pPr>
            <a:lvl5pPr marL="992957" indent="-175018">
              <a:buSzPct val="75000"/>
              <a:buFont typeface="Wingdings" panose="05000000000000000000" pitchFamily="2" charset="2"/>
              <a:buChar char="v"/>
              <a:defRPr>
                <a:latin typeface="Arial" panose="020B0604020202020204" pitchFamily="34" charset="0"/>
                <a:cs typeface="Arial" panose="020B0604020202020204" pitchFamily="34" charset="0"/>
              </a:defRPr>
            </a:lvl5pPr>
          </a:lstStyle>
          <a:p>
            <a:pPr lvl="0"/>
            <a:r>
              <a:rPr lang="en-US"/>
              <a:t>Click to edit Master text styles</a:t>
            </a:r>
          </a:p>
          <a:p>
            <a:pPr lvl="1"/>
            <a:endParaRPr lang="en-US"/>
          </a:p>
        </p:txBody>
      </p:sp>
    </p:spTree>
    <p:extLst>
      <p:ext uri="{BB962C8B-B14F-4D97-AF65-F5344CB8AC3E}">
        <p14:creationId xmlns:p14="http://schemas.microsoft.com/office/powerpoint/2010/main" val="3615859940"/>
      </p:ext>
    </p:extLst>
  </p:cSld>
  <p:clrMapOvr>
    <a:masterClrMapping/>
  </p:clrMapOvr>
  <mc:AlternateContent xmlns:mc="http://schemas.openxmlformats.org/markup-compatibility/2006" xmlns:p14="http://schemas.microsoft.com/office/powerpoint/2010/main">
    <mc:Choice Requires="p14">
      <p:transition spd="slow" p14:dur="59000" advClick="0" advTm="20000"/>
    </mc:Choice>
    <mc:Fallback xmlns="">
      <p:transition spd="slow" advClick="0" advTm="20000"/>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DATA SLIDE 2 colum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nchor="b" anchorCtr="0"/>
          <a:lstStyle>
            <a:lvl1pPr algn="l">
              <a:lnSpc>
                <a:spcPts val="3000"/>
              </a:lnSpc>
              <a:defRPr sz="2800" b="1" baseline="0">
                <a:solidFill>
                  <a:srgbClr val="0039A6"/>
                </a:solidFill>
                <a:effectLst/>
                <a:latin typeface="Calibri" pitchFamily="34" charset="0"/>
              </a:defRPr>
            </a:lvl1pPr>
          </a:lstStyle>
          <a:p>
            <a:endParaRPr lang="en-US"/>
          </a:p>
        </p:txBody>
      </p:sp>
      <p:sp>
        <p:nvSpPr>
          <p:cNvPr id="3" name="Content Placeholder 2"/>
          <p:cNvSpPr>
            <a:spLocks noGrp="1"/>
          </p:cNvSpPr>
          <p:nvPr>
            <p:ph idx="1"/>
          </p:nvPr>
        </p:nvSpPr>
        <p:spPr>
          <a:xfrm>
            <a:off x="457202" y="1200151"/>
            <a:ext cx="3879669" cy="3143250"/>
          </a:xfrm>
          <a:prstGeom prst="rect">
            <a:avLst/>
          </a:prstGeom>
        </p:spPr>
        <p:txBody>
          <a:bodyPr/>
          <a:lstStyle>
            <a:lvl1pPr marL="342884" indent="-342884">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13" indent="-285736">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3" name="Content Placeholder 2"/>
          <p:cNvSpPr>
            <a:spLocks noGrp="1"/>
          </p:cNvSpPr>
          <p:nvPr userDrawn="1">
            <p:ph idx="10"/>
          </p:nvPr>
        </p:nvSpPr>
        <p:spPr>
          <a:xfrm>
            <a:off x="4807133" y="1200151"/>
            <a:ext cx="3879669" cy="3143250"/>
          </a:xfrm>
          <a:prstGeom prst="rect">
            <a:avLst/>
          </a:prstGeom>
        </p:spPr>
        <p:txBody>
          <a:bodyPr/>
          <a:lstStyle>
            <a:lvl1pPr marL="342884" indent="-342884">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13" indent="-285736">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pic>
        <p:nvPicPr>
          <p:cNvPr id="15" name="Picture 14">
            <a:extLst>
              <a:ext uri="{FF2B5EF4-FFF2-40B4-BE49-F238E27FC236}">
                <a16:creationId xmlns:a16="http://schemas.microsoft.com/office/drawing/2014/main" id="{A4FF15D1-F1BD-4BFD-9AD7-42CF88F02C0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022615"/>
            <a:ext cx="9144000" cy="169164"/>
          </a:xfrm>
          <a:prstGeom prst="rect">
            <a:avLst/>
          </a:prstGeom>
        </p:spPr>
      </p:pic>
    </p:spTree>
    <p:extLst>
      <p:ext uri="{BB962C8B-B14F-4D97-AF65-F5344CB8AC3E}">
        <p14:creationId xmlns:p14="http://schemas.microsoft.com/office/powerpoint/2010/main" val="698797722"/>
      </p:ext>
    </p:extLst>
  </p:cSld>
  <p:clrMapOvr>
    <a:masterClrMapping/>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1_DATA SLIDE 2 colum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nchor="b" anchorCtr="0"/>
          <a:lstStyle>
            <a:lvl1pPr algn="l">
              <a:lnSpc>
                <a:spcPts val="3000"/>
              </a:lnSpc>
              <a:defRPr sz="2800" b="1" baseline="0">
                <a:solidFill>
                  <a:srgbClr val="0039A6"/>
                </a:solidFill>
                <a:effectLst/>
                <a:latin typeface="Calibri" pitchFamily="34" charset="0"/>
              </a:defRPr>
            </a:lvl1pPr>
          </a:lstStyle>
          <a:p>
            <a:endParaRPr lang="en-US"/>
          </a:p>
        </p:txBody>
      </p:sp>
      <p:sp>
        <p:nvSpPr>
          <p:cNvPr id="3" name="Content Placeholder 2"/>
          <p:cNvSpPr>
            <a:spLocks noGrp="1"/>
          </p:cNvSpPr>
          <p:nvPr>
            <p:ph idx="1"/>
          </p:nvPr>
        </p:nvSpPr>
        <p:spPr>
          <a:xfrm>
            <a:off x="457202" y="1200151"/>
            <a:ext cx="3879669" cy="3143250"/>
          </a:xfrm>
          <a:prstGeom prst="rect">
            <a:avLst/>
          </a:prstGeom>
        </p:spPr>
        <p:txBody>
          <a:bodyPr/>
          <a:lstStyle>
            <a:lvl1pPr marL="342884" indent="-342884">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13" indent="-285736">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3" name="Content Placeholder 2"/>
          <p:cNvSpPr>
            <a:spLocks noGrp="1"/>
          </p:cNvSpPr>
          <p:nvPr userDrawn="1">
            <p:ph idx="10"/>
          </p:nvPr>
        </p:nvSpPr>
        <p:spPr>
          <a:xfrm>
            <a:off x="4807133" y="1200151"/>
            <a:ext cx="3879669" cy="3143250"/>
          </a:xfrm>
          <a:prstGeom prst="rect">
            <a:avLst/>
          </a:prstGeom>
        </p:spPr>
        <p:txBody>
          <a:bodyPr/>
          <a:lstStyle>
            <a:lvl1pPr marL="342884" indent="-342884">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13" indent="-285736">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pic>
        <p:nvPicPr>
          <p:cNvPr id="15" name="Picture 14">
            <a:extLst>
              <a:ext uri="{FF2B5EF4-FFF2-40B4-BE49-F238E27FC236}">
                <a16:creationId xmlns:a16="http://schemas.microsoft.com/office/drawing/2014/main" id="{A4FF15D1-F1BD-4BFD-9AD7-42CF88F02C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022615"/>
            <a:ext cx="9144000" cy="169164"/>
          </a:xfrm>
          <a:prstGeom prst="rect">
            <a:avLst/>
          </a:prstGeom>
        </p:spPr>
      </p:pic>
    </p:spTree>
    <p:extLst>
      <p:ext uri="{BB962C8B-B14F-4D97-AF65-F5344CB8AC3E}">
        <p14:creationId xmlns:p14="http://schemas.microsoft.com/office/powerpoint/2010/main" val="1901236990"/>
      </p:ext>
    </p:extLst>
  </p:cSld>
  <p:clrMapOvr>
    <a:masterClrMapping/>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1_Content_Hexagons_Right">
    <p:bg>
      <p:bgPr>
        <a:solidFill>
          <a:srgbClr val="F9F9F9"/>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r>
              <a:rPr lang="en-US"/>
              <a:t>Pre-Decisional, Not for Distribution</a:t>
            </a:r>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AC091053-6FDC-554D-A937-BFF34EDB6421}" type="datetime1">
              <a:rPr lang="en-US" smtClean="0"/>
              <a:t>2/22/2024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7" name="Holder 3">
            <a:extLst>
              <a:ext uri="{FF2B5EF4-FFF2-40B4-BE49-F238E27FC236}">
                <a16:creationId xmlns:a16="http://schemas.microsoft.com/office/drawing/2014/main" id="{3819F600-6D9E-43B4-A309-44CE5FAE0EE2}"/>
              </a:ext>
            </a:extLst>
          </p:cNvPr>
          <p:cNvSpPr>
            <a:spLocks noGrp="1"/>
          </p:cNvSpPr>
          <p:nvPr>
            <p:ph type="body" idx="1"/>
          </p:nvPr>
        </p:nvSpPr>
        <p:spPr>
          <a:xfrm>
            <a:off x="628649" y="910987"/>
            <a:ext cx="7886700" cy="3263504"/>
          </a:xfrm>
          <a:prstGeom prst="rect">
            <a:avLst/>
          </a:prstGeom>
        </p:spPr>
        <p:txBody>
          <a:bodyPr lIns="0" tIns="0" rIns="0" bIns="0"/>
          <a:lstStyle>
            <a:lvl1pPr>
              <a:defRPr sz="1350" b="0" i="0">
                <a:solidFill>
                  <a:schemeClr val="tx1"/>
                </a:solidFill>
                <a:latin typeface="Arial"/>
                <a:cs typeface="Arial"/>
              </a:defRPr>
            </a:lvl1pPr>
          </a:lstStyle>
          <a:p>
            <a:pPr lvl="0"/>
            <a:r>
              <a:rPr lang="en-US"/>
              <a:t>Click to edit Master text styles</a:t>
            </a:r>
          </a:p>
        </p:txBody>
      </p:sp>
      <p:sp>
        <p:nvSpPr>
          <p:cNvPr id="9" name="object 4">
            <a:extLst>
              <a:ext uri="{FF2B5EF4-FFF2-40B4-BE49-F238E27FC236}">
                <a16:creationId xmlns:a16="http://schemas.microsoft.com/office/drawing/2014/main" id="{40EEAA84-16EF-460A-98A7-A0FB3CBDCD39}"/>
              </a:ext>
            </a:extLst>
          </p:cNvPr>
          <p:cNvSpPr/>
          <p:nvPr/>
        </p:nvSpPr>
        <p:spPr>
          <a:xfrm>
            <a:off x="0" y="-23503"/>
            <a:ext cx="9144000" cy="470059"/>
          </a:xfrm>
          <a:custGeom>
            <a:avLst/>
            <a:gdLst/>
            <a:ahLst/>
            <a:cxnLst/>
            <a:rect l="l" t="t" r="r" b="b"/>
            <a:pathLst>
              <a:path w="2825750" h="1693545">
                <a:moveTo>
                  <a:pt x="0" y="1692973"/>
                </a:moveTo>
                <a:lnTo>
                  <a:pt x="2825369" y="1692973"/>
                </a:lnTo>
                <a:lnTo>
                  <a:pt x="2825369" y="0"/>
                </a:lnTo>
                <a:lnTo>
                  <a:pt x="0" y="0"/>
                </a:lnTo>
                <a:lnTo>
                  <a:pt x="0" y="1692973"/>
                </a:lnTo>
                <a:close/>
              </a:path>
            </a:pathLst>
          </a:custGeom>
          <a:solidFill>
            <a:schemeClr val="tx1"/>
          </a:solidFill>
        </p:spPr>
        <p:txBody>
          <a:bodyPr wrap="square" lIns="0" tIns="0" rIns="0" bIns="0" rtlCol="0"/>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96BD9E12-B7EA-44D8-8D33-2588E43EC8E3}"/>
              </a:ext>
            </a:extLst>
          </p:cNvPr>
          <p:cNvSpPr/>
          <p:nvPr/>
        </p:nvSpPr>
        <p:spPr>
          <a:xfrm>
            <a:off x="8679280" y="0"/>
            <a:ext cx="217916" cy="350044"/>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2" name="Holder 2">
            <a:extLst>
              <a:ext uri="{FF2B5EF4-FFF2-40B4-BE49-F238E27FC236}">
                <a16:creationId xmlns:a16="http://schemas.microsoft.com/office/drawing/2014/main" id="{4A21742B-B823-4844-8C33-1229F1316A88}"/>
              </a:ext>
            </a:extLst>
          </p:cNvPr>
          <p:cNvSpPr>
            <a:spLocks noGrp="1"/>
          </p:cNvSpPr>
          <p:nvPr userDrawn="1">
            <p:ph type="title"/>
          </p:nvPr>
        </p:nvSpPr>
        <p:spPr>
          <a:xfrm>
            <a:off x="247651" y="76200"/>
            <a:ext cx="7031897" cy="273844"/>
          </a:xfrm>
          <a:prstGeom prst="rect">
            <a:avLst/>
          </a:prstGeom>
        </p:spPr>
        <p:txBody>
          <a:bodyPr lIns="0" tIns="0" rIns="0" bIns="0"/>
          <a:lstStyle>
            <a:lvl1pPr>
              <a:defRPr sz="1800" b="1" i="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a:p>
        </p:txBody>
      </p:sp>
    </p:spTree>
    <p:extLst>
      <p:ext uri="{BB962C8B-B14F-4D97-AF65-F5344CB8AC3E}">
        <p14:creationId xmlns:p14="http://schemas.microsoft.com/office/powerpoint/2010/main" val="10117416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0" y="158191"/>
            <a:ext cx="9144000" cy="717850"/>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0" name="bk object 25"/>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a:p>
        </p:txBody>
      </p:sp>
      <p:sp>
        <p:nvSpPr>
          <p:cNvPr id="21" name="bk object 26"/>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a:p>
        </p:txBody>
      </p:sp>
      <p:sp>
        <p:nvSpPr>
          <p:cNvPr id="22"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a:p>
        </p:txBody>
      </p:sp>
      <p:sp>
        <p:nvSpPr>
          <p:cNvPr id="23" name="bk object 28"/>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a:p>
        </p:txBody>
      </p:sp>
      <p:sp>
        <p:nvSpPr>
          <p:cNvPr id="24" name="bk object 29"/>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a:p>
        </p:txBody>
      </p:sp>
      <p:sp>
        <p:nvSpPr>
          <p:cNvPr id="25" name="bk object 30"/>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a:p>
        </p:txBody>
      </p:sp>
      <p:sp>
        <p:nvSpPr>
          <p:cNvPr id="26"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a:p>
        </p:txBody>
      </p:sp>
      <p:sp>
        <p:nvSpPr>
          <p:cNvPr id="27"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a:p>
        </p:txBody>
      </p:sp>
      <p:cxnSp>
        <p:nvCxnSpPr>
          <p:cNvPr id="28" name="Straight Connector 27"/>
          <p:cNvCxnSpPr/>
          <p:nvPr userDrawn="1"/>
        </p:nvCxnSpPr>
        <p:spPr>
          <a:xfrm>
            <a:off x="0" y="158191"/>
            <a:ext cx="9144000" cy="0"/>
          </a:xfrm>
          <a:prstGeom prst="line">
            <a:avLst/>
          </a:prstGeom>
          <a:ln w="9525">
            <a:solidFill>
              <a:srgbClr val="536DB3"/>
            </a:soli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userDrawn="1">
            <p:ph type="title"/>
          </p:nvPr>
        </p:nvSpPr>
        <p:spPr>
          <a:xfrm>
            <a:off x="457200" y="956741"/>
            <a:ext cx="8229600" cy="866834"/>
          </a:xfrm>
          <a:prstGeom prst="rect">
            <a:avLst/>
          </a:prstGeom>
        </p:spPr>
        <p:txBody>
          <a:bodyPr/>
          <a:lstStyle>
            <a:lvl1pPr algn="l">
              <a:lnSpc>
                <a:spcPts val="3000"/>
              </a:lnSpc>
              <a:defRPr sz="2800" b="1" baseline="0">
                <a:solidFill>
                  <a:srgbClr val="0039A6"/>
                </a:solidFill>
                <a:effectLst/>
                <a:latin typeface="Calibri" pitchFamily="34" charset="0"/>
              </a:defRPr>
            </a:lvl1pPr>
          </a:lstStyle>
          <a:p>
            <a:endParaRPr lang="en-US"/>
          </a:p>
        </p:txBody>
      </p:sp>
      <p:sp>
        <p:nvSpPr>
          <p:cNvPr id="5" name="Subtitle 2"/>
          <p:cNvSpPr>
            <a:spLocks noGrp="1"/>
          </p:cNvSpPr>
          <p:nvPr userDrawn="1">
            <p:ph type="subTitle" idx="1"/>
          </p:nvPr>
        </p:nvSpPr>
        <p:spPr>
          <a:xfrm>
            <a:off x="457200" y="2061700"/>
            <a:ext cx="6400800" cy="342900"/>
          </a:xfrm>
          <a:prstGeom prst="rect">
            <a:avLst/>
          </a:prstGeom>
        </p:spPr>
        <p:txBody>
          <a:bodyPr/>
          <a:lstStyle>
            <a:lvl1pPr marL="0" indent="0" algn="l">
              <a:buNone/>
              <a:defRPr sz="2000" b="1" baseline="0">
                <a:solidFill>
                  <a:srgbClr val="0039A6"/>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a:p>
        </p:txBody>
      </p:sp>
      <p:sp>
        <p:nvSpPr>
          <p:cNvPr id="9" name="Text Placeholder 8"/>
          <p:cNvSpPr>
            <a:spLocks noGrp="1"/>
          </p:cNvSpPr>
          <p:nvPr userDrawn="1">
            <p:ph type="body" sz="quarter" idx="10"/>
          </p:nvPr>
        </p:nvSpPr>
        <p:spPr>
          <a:xfrm>
            <a:off x="457200" y="2876702"/>
            <a:ext cx="6400800" cy="971550"/>
          </a:xfrm>
          <a:prstGeom prst="rect">
            <a:avLst/>
          </a:prstGeom>
        </p:spPr>
        <p:txBody>
          <a:bodyPr/>
          <a:lstStyle>
            <a:lvl1pPr marL="0" indent="0" algn="l">
              <a:lnSpc>
                <a:spcPts val="2000"/>
              </a:lnSpc>
              <a:buNone/>
              <a:defRPr sz="1800" baseline="0">
                <a:solidFill>
                  <a:srgbClr val="0039A6"/>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sp>
        <p:nvSpPr>
          <p:cNvPr id="10" name="TextBox 9"/>
          <p:cNvSpPr txBox="1"/>
          <p:nvPr userDrawn="1"/>
        </p:nvSpPr>
        <p:spPr>
          <a:xfrm>
            <a:off x="457200" y="162542"/>
            <a:ext cx="6903076" cy="369332"/>
          </a:xfrm>
          <a:prstGeom prst="rect">
            <a:avLst/>
          </a:prstGeom>
          <a:noFill/>
        </p:spPr>
        <p:txBody>
          <a:bodyPr wrap="square" rtlCol="0">
            <a:spAutoFit/>
          </a:bodyPr>
          <a:lstStyle/>
          <a:p>
            <a:r>
              <a:rPr lang="en-US" b="1">
                <a:solidFill>
                  <a:schemeClr val="tx2">
                    <a:lumMod val="95000"/>
                  </a:schemeClr>
                </a:solidFill>
                <a:latin typeface="Calibri" panose="020F0502020204030204" pitchFamily="34" charset="0"/>
              </a:rPr>
              <a:t>Centers for Disease Control and Prevention</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16185" y="63513"/>
            <a:ext cx="1225267" cy="702137"/>
          </a:xfrm>
          <a:prstGeom prst="rect">
            <a:avLst/>
          </a:prstGeom>
        </p:spPr>
      </p:pic>
    </p:spTree>
    <p:extLst>
      <p:ext uri="{BB962C8B-B14F-4D97-AF65-F5344CB8AC3E}">
        <p14:creationId xmlns:p14="http://schemas.microsoft.com/office/powerpoint/2010/main" val="4100664395"/>
      </p:ext>
    </p:extLst>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37CC88-9B96-4291-941D-BE80BBD492BA}"/>
              </a:ext>
            </a:extLst>
          </p:cNvPr>
          <p:cNvSpPr>
            <a:spLocks noGrp="1"/>
          </p:cNvSpPr>
          <p:nvPr>
            <p:ph type="dt" sz="half" idx="10"/>
          </p:nvPr>
        </p:nvSpPr>
        <p:spPr/>
        <p:txBody>
          <a:bodyPr/>
          <a:lstStyle/>
          <a:p>
            <a:fld id="{86D05C79-C6D8-4ADA-BD5E-87092B0AE339}" type="datetimeFigureOut">
              <a:rPr lang="en-US" smtClean="0"/>
              <a:t>2/22/2024</a:t>
            </a:fld>
            <a:endParaRPr lang="en-US"/>
          </a:p>
        </p:txBody>
      </p:sp>
      <p:sp>
        <p:nvSpPr>
          <p:cNvPr id="3" name="Footer Placeholder 2">
            <a:extLst>
              <a:ext uri="{FF2B5EF4-FFF2-40B4-BE49-F238E27FC236}">
                <a16:creationId xmlns:a16="http://schemas.microsoft.com/office/drawing/2014/main" id="{BA2F4F96-3672-496D-8EF5-240B7463C5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C7A849C-81BF-4D08-A90A-6082D8C0FF47}"/>
              </a:ext>
            </a:extLst>
          </p:cNvPr>
          <p:cNvSpPr>
            <a:spLocks noGrp="1"/>
          </p:cNvSpPr>
          <p:nvPr>
            <p:ph type="sldNum" sz="quarter" idx="12"/>
          </p:nvPr>
        </p:nvSpPr>
        <p:spPr/>
        <p:txBody>
          <a:bodyPr/>
          <a:lstStyle/>
          <a:p>
            <a:fld id="{E18EA2FD-9366-4774-85F4-307E826D11F4}" type="slidenum">
              <a:rPr lang="en-US" smtClean="0"/>
              <a:t>‹#›</a:t>
            </a:fld>
            <a:endParaRPr lang="en-US"/>
          </a:p>
        </p:txBody>
      </p:sp>
      <p:sp>
        <p:nvSpPr>
          <p:cNvPr id="5" name="Rectangle 4">
            <a:extLst>
              <a:ext uri="{FF2B5EF4-FFF2-40B4-BE49-F238E27FC236}">
                <a16:creationId xmlns:a16="http://schemas.microsoft.com/office/drawing/2014/main" id="{7720A140-3115-4CB3-B101-ECD3AC0A19F0}"/>
              </a:ext>
            </a:extLst>
          </p:cNvPr>
          <p:cNvSpPr/>
          <p:nvPr userDrawn="1"/>
        </p:nvSpPr>
        <p:spPr>
          <a:xfrm>
            <a:off x="0" y="2"/>
            <a:ext cx="9144000" cy="5200649"/>
          </a:xfrm>
          <a:prstGeom prst="rect">
            <a:avLst/>
          </a:prstGeom>
          <a:solidFill>
            <a:srgbClr val="2C2F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itle 1">
            <a:extLst>
              <a:ext uri="{FF2B5EF4-FFF2-40B4-BE49-F238E27FC236}">
                <a16:creationId xmlns:a16="http://schemas.microsoft.com/office/drawing/2014/main" id="{BB619D53-6304-4C5A-B3FE-23480388A0DD}"/>
              </a:ext>
            </a:extLst>
          </p:cNvPr>
          <p:cNvSpPr>
            <a:spLocks noGrp="1"/>
          </p:cNvSpPr>
          <p:nvPr>
            <p:ph type="title"/>
          </p:nvPr>
        </p:nvSpPr>
        <p:spPr>
          <a:xfrm>
            <a:off x="629841" y="342900"/>
            <a:ext cx="2949178" cy="1200150"/>
          </a:xfrm>
        </p:spPr>
        <p:txBody>
          <a:bodyPr anchor="b">
            <a:normAutofit/>
          </a:bodyPr>
          <a:lstStyle>
            <a:lvl1pPr>
              <a:defRPr sz="2550" b="1" spc="0"/>
            </a:lvl1pPr>
          </a:lstStyle>
          <a:p>
            <a:r>
              <a:rPr lang="en-US"/>
              <a:t>Click to edit Master title style</a:t>
            </a:r>
          </a:p>
        </p:txBody>
      </p:sp>
      <p:sp>
        <p:nvSpPr>
          <p:cNvPr id="7" name="Text Placeholder 3">
            <a:extLst>
              <a:ext uri="{FF2B5EF4-FFF2-40B4-BE49-F238E27FC236}">
                <a16:creationId xmlns:a16="http://schemas.microsoft.com/office/drawing/2014/main" id="{08B06013-B978-46E0-A246-22326D35D326}"/>
              </a:ext>
            </a:extLst>
          </p:cNvPr>
          <p:cNvSpPr>
            <a:spLocks noGrp="1"/>
          </p:cNvSpPr>
          <p:nvPr>
            <p:ph type="body" sz="half" idx="2"/>
          </p:nvPr>
        </p:nvSpPr>
        <p:spPr>
          <a:xfrm>
            <a:off x="629841" y="1543051"/>
            <a:ext cx="2949178" cy="2861072"/>
          </a:xfrm>
        </p:spPr>
        <p:txBody>
          <a:bodyPr>
            <a:normAutofit/>
          </a:bodyPr>
          <a:lstStyle>
            <a:lvl1pPr marL="0" indent="0">
              <a:buNone/>
              <a:defRPr sz="18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a:p>
            <a:pPr lvl="0"/>
            <a:endParaRPr lang="en-US"/>
          </a:p>
          <a:p>
            <a:pPr lvl="0"/>
            <a:r>
              <a:rPr lang="en-US"/>
              <a:t>Text</a:t>
            </a:r>
          </a:p>
        </p:txBody>
      </p:sp>
      <p:pic>
        <p:nvPicPr>
          <p:cNvPr id="8" name="Picture 7">
            <a:extLst>
              <a:ext uri="{FF2B5EF4-FFF2-40B4-BE49-F238E27FC236}">
                <a16:creationId xmlns:a16="http://schemas.microsoft.com/office/drawing/2014/main" id="{B65ECF88-4EB4-475C-9F97-2114FDF4BED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598818" y="-7142"/>
            <a:ext cx="918896" cy="1458347"/>
          </a:xfrm>
          <a:prstGeom prst="rect">
            <a:avLst/>
          </a:prstGeom>
        </p:spPr>
      </p:pic>
    </p:spTree>
    <p:extLst>
      <p:ext uri="{BB962C8B-B14F-4D97-AF65-F5344CB8AC3E}">
        <p14:creationId xmlns:p14="http://schemas.microsoft.com/office/powerpoint/2010/main" val="69884012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DATA SLIDE">
    <p:spTree>
      <p:nvGrpSpPr>
        <p:cNvPr id="1" name=""/>
        <p:cNvGrpSpPr/>
        <p:nvPr/>
      </p:nvGrpSpPr>
      <p:grpSpPr>
        <a:xfrm>
          <a:off x="0" y="0"/>
          <a:ext cx="0" cy="0"/>
          <a:chOff x="0" y="0"/>
          <a:chExt cx="0" cy="0"/>
        </a:xfrm>
      </p:grpSpPr>
      <p:grpSp>
        <p:nvGrpSpPr>
          <p:cNvPr id="7" name="Group 6"/>
          <p:cNvGrpSpPr/>
          <p:nvPr userDrawn="1"/>
        </p:nvGrpSpPr>
        <p:grpSpPr>
          <a:xfrm>
            <a:off x="0" y="5052830"/>
            <a:ext cx="9144000" cy="91188"/>
            <a:chOff x="-4727795" y="10151256"/>
            <a:chExt cx="21930367" cy="545666"/>
          </a:xfrm>
        </p:grpSpPr>
        <p:sp>
          <p:nvSpPr>
            <p:cNvPr id="8" name="Rectangle 7"/>
            <p:cNvSpPr>
              <a:spLocks noChangeArrowheads="1"/>
            </p:cNvSpPr>
            <p:nvPr userDrawn="1"/>
          </p:nvSpPr>
          <p:spPr bwMode="auto">
            <a:xfrm>
              <a:off x="9860470" y="10151256"/>
              <a:ext cx="1446394" cy="545666"/>
            </a:xfrm>
            <a:prstGeom prst="rect">
              <a:avLst/>
            </a:prstGeom>
            <a:solidFill>
              <a:srgbClr val="993B25"/>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9" name="Rectangle 8"/>
            <p:cNvSpPr>
              <a:spLocks noChangeArrowheads="1"/>
            </p:cNvSpPr>
            <p:nvPr userDrawn="1"/>
          </p:nvSpPr>
          <p:spPr bwMode="auto">
            <a:xfrm>
              <a:off x="11288002" y="10151256"/>
              <a:ext cx="1446394" cy="545666"/>
            </a:xfrm>
            <a:prstGeom prst="rect">
              <a:avLst/>
            </a:prstGeom>
            <a:solidFill>
              <a:srgbClr val="7F8080"/>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0" name="Rectangle 9"/>
            <p:cNvSpPr>
              <a:spLocks noChangeArrowheads="1"/>
            </p:cNvSpPr>
            <p:nvPr userDrawn="1"/>
          </p:nvSpPr>
          <p:spPr bwMode="auto">
            <a:xfrm>
              <a:off x="12734393" y="10151256"/>
              <a:ext cx="1447572" cy="545666"/>
            </a:xfrm>
            <a:prstGeom prst="rect">
              <a:avLst/>
            </a:prstGeom>
            <a:solidFill>
              <a:srgbClr val="536DB3"/>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1" name="Rectangle 10"/>
            <p:cNvSpPr>
              <a:spLocks noChangeArrowheads="1"/>
            </p:cNvSpPr>
            <p:nvPr userDrawn="1"/>
          </p:nvSpPr>
          <p:spPr bwMode="auto">
            <a:xfrm>
              <a:off x="14148766" y="10151256"/>
              <a:ext cx="3053806" cy="545666"/>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2" name="Rectangle 20"/>
            <p:cNvSpPr>
              <a:spLocks noChangeArrowheads="1"/>
            </p:cNvSpPr>
            <p:nvPr userDrawn="1"/>
          </p:nvSpPr>
          <p:spPr bwMode="auto">
            <a:xfrm>
              <a:off x="-4727795" y="10151256"/>
              <a:ext cx="13620736" cy="545666"/>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3" name="Rectangle 12"/>
            <p:cNvSpPr>
              <a:spLocks noChangeArrowheads="1"/>
            </p:cNvSpPr>
            <p:nvPr userDrawn="1"/>
          </p:nvSpPr>
          <p:spPr bwMode="auto">
            <a:xfrm>
              <a:off x="8417613" y="10151256"/>
              <a:ext cx="1446394" cy="545666"/>
            </a:xfrm>
            <a:prstGeom prst="rect">
              <a:avLst/>
            </a:prstGeom>
            <a:solidFill>
              <a:srgbClr val="007D57"/>
            </a:solidFill>
            <a:ln>
              <a:noFill/>
            </a:ln>
          </p:spPr>
          <p:txBody>
            <a:bodyPr vert="horz" wrap="square" lIns="60960" tIns="30480" rIns="60960" bIns="30480" numCol="1" anchor="t" anchorCtr="0" compatLnSpc="1">
              <a:prstTxWarp prst="textNoShape">
                <a:avLst/>
              </a:prstTxWarp>
            </a:bodyPr>
            <a:lstStyle/>
            <a:p>
              <a:endParaRPr lang="en-US" sz="1667"/>
            </a:p>
          </p:txBody>
        </p:sp>
      </p:grpSp>
      <p:sp>
        <p:nvSpPr>
          <p:cNvPr id="2" name="Title 1"/>
          <p:cNvSpPr>
            <a:spLocks noGrp="1"/>
          </p:cNvSpPr>
          <p:nvPr>
            <p:ph type="title" hasCustomPrompt="1"/>
          </p:nvPr>
        </p:nvSpPr>
        <p:spPr>
          <a:xfrm>
            <a:off x="457200" y="205979"/>
            <a:ext cx="8229600" cy="857250"/>
          </a:xfrm>
          <a:prstGeom prst="rect">
            <a:avLst/>
          </a:prstGeom>
        </p:spPr>
        <p:txBody>
          <a:bodyPr anchor="b" anchorCtr="0"/>
          <a:lstStyle>
            <a:lvl1pPr algn="l">
              <a:lnSpc>
                <a:spcPts val="3000"/>
              </a:lnSpc>
              <a:defRPr sz="2800" b="1" baseline="0">
                <a:solidFill>
                  <a:srgbClr val="0039A6"/>
                </a:solidFill>
                <a:effectLst/>
                <a:latin typeface="Calibri" pitchFamily="34" charset="0"/>
              </a:defRPr>
            </a:lvl1pPr>
          </a:lstStyle>
          <a:p>
            <a:r>
              <a:rPr lang="en-US"/>
              <a:t>Bottom band: OD</a:t>
            </a:r>
          </a:p>
        </p:txBody>
      </p:sp>
      <p:sp>
        <p:nvSpPr>
          <p:cNvPr id="5" name="Text Placeholder 7"/>
          <p:cNvSpPr>
            <a:spLocks noGrp="1"/>
          </p:cNvSpPr>
          <p:nvPr>
            <p:ph type="body" sz="quarter" idx="10"/>
          </p:nvPr>
        </p:nvSpPr>
        <p:spPr>
          <a:xfrm>
            <a:off x="457200" y="1158875"/>
            <a:ext cx="8229600" cy="3341688"/>
          </a:xfrm>
        </p:spPr>
        <p:txBody>
          <a:bodyPr/>
          <a:lstStyle>
            <a:lvl1pPr marL="342884" indent="-342884">
              <a:buClr>
                <a:srgbClr val="005DAA"/>
              </a:buClr>
              <a:buFont typeface="Wingdings" panose="05000000000000000000" pitchFamily="2" charset="2"/>
              <a:buChar char="§"/>
              <a:defRPr sz="2000">
                <a:solidFill>
                  <a:schemeClr val="accent4">
                    <a:lumMod val="75000"/>
                  </a:schemeClr>
                </a:solidFill>
              </a:defRPr>
            </a:lvl1pPr>
            <a:lvl2pPr>
              <a:buClr>
                <a:srgbClr val="532E63"/>
              </a:buClr>
              <a:defRPr sz="2000">
                <a:solidFill>
                  <a:schemeClr val="accent4">
                    <a:lumMod val="75000"/>
                  </a:schemeClr>
                </a:solidFill>
              </a:defRPr>
            </a:lvl2pPr>
            <a:lvl3pPr>
              <a:buClr>
                <a:srgbClr val="9A3B26"/>
              </a:buClr>
              <a:defRPr sz="2000">
                <a:solidFill>
                  <a:schemeClr val="accent4">
                    <a:lumMod val="75000"/>
                  </a:schemeClr>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174408488"/>
      </p:ext>
    </p:extLst>
  </p:cSld>
  <p:clrMapOvr>
    <a:masterClrMapping/>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userDrawn="1">
  <p:cSld name="1_Custom">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20E9A7C-FB74-480B-8212-8CE5C1AF5D1B}"/>
              </a:ext>
            </a:extLst>
          </p:cNvPr>
          <p:cNvGraphicFramePr>
            <a:graphicFrameLocks noChangeAspect="1"/>
          </p:cNvGraphicFramePr>
          <p:nvPr userDrawn="1">
            <p:custDataLst>
              <p:tags r:id="rId1"/>
            </p:custDataLst>
            <p:extLst>
              <p:ext uri="{D42A27DB-BD31-4B8C-83A1-F6EECF244321}">
                <p14:modId xmlns:p14="http://schemas.microsoft.com/office/powerpoint/2010/main" val="2699640285"/>
              </p:ext>
            </p:extLst>
          </p:nvPr>
        </p:nvGraphicFramePr>
        <p:xfrm>
          <a:off x="1192" y="1192"/>
          <a:ext cx="1191" cy="1191"/>
        </p:xfrm>
        <a:graphic>
          <a:graphicData uri="http://schemas.openxmlformats.org/presentationml/2006/ole">
            <mc:AlternateContent xmlns:mc="http://schemas.openxmlformats.org/markup-compatibility/2006">
              <mc:Choice xmlns:v="urn:schemas-microsoft-com:vml" Requires="v">
                <p:oleObj name="think-cell Slide" r:id="rId6" imgW="592" imgH="591" progId="TCLayout.ActiveDocument.1">
                  <p:embed/>
                </p:oleObj>
              </mc:Choice>
              <mc:Fallback>
                <p:oleObj name="think-cell Slide" r:id="rId6" imgW="592" imgH="591" progId="TCLayout.ActiveDocument.1">
                  <p:embed/>
                  <p:pic>
                    <p:nvPicPr>
                      <p:cNvPr id="2" name="Object 1" hidden="1">
                        <a:extLst>
                          <a:ext uri="{FF2B5EF4-FFF2-40B4-BE49-F238E27FC236}">
                            <a16:creationId xmlns:a16="http://schemas.microsoft.com/office/drawing/2014/main" id="{220E9A7C-FB74-480B-8212-8CE5C1AF5D1B}"/>
                          </a:ext>
                        </a:extLst>
                      </p:cNvPr>
                      <p:cNvPicPr/>
                      <p:nvPr/>
                    </p:nvPicPr>
                    <p:blipFill>
                      <a:blip r:embed="rId7"/>
                      <a:stretch>
                        <a:fillRect/>
                      </a:stretch>
                    </p:blipFill>
                    <p:spPr>
                      <a:xfrm>
                        <a:off x="1192" y="1192"/>
                        <a:ext cx="1191" cy="1191"/>
                      </a:xfrm>
                      <a:prstGeom prst="rect">
                        <a:avLst/>
                      </a:prstGeom>
                    </p:spPr>
                  </p:pic>
                </p:oleObj>
              </mc:Fallback>
            </mc:AlternateContent>
          </a:graphicData>
        </a:graphic>
      </p:graphicFrame>
      <p:sp>
        <p:nvSpPr>
          <p:cNvPr id="9" name="Slide Number">
            <a:extLst>
              <a:ext uri="{FF2B5EF4-FFF2-40B4-BE49-F238E27FC236}">
                <a16:creationId xmlns:a16="http://schemas.microsoft.com/office/drawing/2014/main" id="{6982A9EE-ED1D-4D7E-84CA-3C36D0891D68}"/>
              </a:ext>
            </a:extLst>
          </p:cNvPr>
          <p:cNvSpPr>
            <a:spLocks noChangeArrowheads="1"/>
          </p:cNvSpPr>
          <p:nvPr userDrawn="1">
            <p:custDataLst>
              <p:tags r:id="rId2"/>
            </p:custDataLst>
          </p:nvPr>
        </p:nvSpPr>
        <p:spPr bwMode="black">
          <a:xfrm>
            <a:off x="8484395" y="4874066"/>
            <a:ext cx="244126" cy="103875"/>
          </a:xfrm>
          <a:prstGeom prst="rect">
            <a:avLst/>
          </a:prstGeom>
          <a:noFill/>
          <a:ln w="9525" algn="ctr">
            <a:noFill/>
            <a:miter lim="800000"/>
            <a:headEnd/>
            <a:tailEnd/>
          </a:ln>
          <a:effectLst/>
        </p:spPr>
        <p:txBody>
          <a:bodyPr wrap="square" lIns="0" tIns="0" rIns="0" bIns="0" anchor="b">
            <a:spAutoFit/>
          </a:bodyPr>
          <a:lstStyle/>
          <a:p>
            <a:pPr algn="r" defTabSz="458047" rtl="0" fontAlgn="auto">
              <a:spcBef>
                <a:spcPts val="0"/>
              </a:spcBef>
              <a:spcAft>
                <a:spcPts val="0"/>
              </a:spcAft>
              <a:defRPr/>
            </a:pPr>
            <a:fld id="{4ABDCABE-3F10-B64C-92F1-862014417034}" type="slidenum">
              <a:rPr lang="en-US" sz="675" b="0" smtClean="0">
                <a:solidFill>
                  <a:schemeClr val="tx1"/>
                </a:solidFill>
                <a:latin typeface="+mn-lt"/>
                <a:ea typeface="+mn-ea"/>
                <a:cs typeface="Arial" panose="020B0604020202020204" pitchFamily="34" charset="0"/>
              </a:rPr>
              <a:pPr algn="r" defTabSz="458047" rtl="0" fontAlgn="auto">
                <a:spcBef>
                  <a:spcPts val="0"/>
                </a:spcBef>
                <a:spcAft>
                  <a:spcPts val="0"/>
                </a:spcAft>
                <a:defRPr/>
              </a:pPr>
              <a:t>‹#›</a:t>
            </a:fld>
            <a:endParaRPr lang="en-US" sz="675" b="0">
              <a:solidFill>
                <a:schemeClr val="tx1"/>
              </a:solidFill>
              <a:latin typeface="+mn-lt"/>
              <a:ea typeface="+mn-ea"/>
              <a:cs typeface="Arial" panose="020B0604020202020204" pitchFamily="34" charset="0"/>
            </a:endParaRPr>
          </a:p>
        </p:txBody>
      </p:sp>
      <p:sp>
        <p:nvSpPr>
          <p:cNvPr id="7" name="5. Source" hidden="1">
            <a:extLst>
              <a:ext uri="{FF2B5EF4-FFF2-40B4-BE49-F238E27FC236}">
                <a16:creationId xmlns:a16="http://schemas.microsoft.com/office/drawing/2014/main" id="{09F9A864-CDB7-4063-BBF8-591908AA18D0}"/>
              </a:ext>
            </a:extLst>
          </p:cNvPr>
          <p:cNvSpPr txBox="1"/>
          <p:nvPr userDrawn="1">
            <p:custDataLst>
              <p:tags r:id="rId3"/>
            </p:custDataLst>
          </p:nvPr>
        </p:nvSpPr>
        <p:spPr>
          <a:xfrm>
            <a:off x="416052" y="4876253"/>
            <a:ext cx="5458396" cy="92333"/>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600"/>
              <a:t>Source: …</a:t>
            </a:r>
          </a:p>
        </p:txBody>
      </p:sp>
      <p:sp>
        <p:nvSpPr>
          <p:cNvPr id="8" name="1. On-page tracker">
            <a:extLst>
              <a:ext uri="{FF2B5EF4-FFF2-40B4-BE49-F238E27FC236}">
                <a16:creationId xmlns:a16="http://schemas.microsoft.com/office/drawing/2014/main" id="{BD5E1493-E8EF-4031-B447-85DA0B418111}"/>
              </a:ext>
            </a:extLst>
          </p:cNvPr>
          <p:cNvSpPr>
            <a:spLocks noGrp="1"/>
          </p:cNvSpPr>
          <p:nvPr>
            <p:ph type="body" sz="quarter" idx="10" hasCustomPrompt="1"/>
            <p:custDataLst>
              <p:tags r:id="rId4"/>
            </p:custDataLst>
          </p:nvPr>
        </p:nvSpPr>
        <p:spPr>
          <a:xfrm>
            <a:off x="416052" y="31198"/>
            <a:ext cx="2882504" cy="83100"/>
          </a:xfrm>
          <a:prstGeom prst="rect">
            <a:avLst/>
          </a:prstGeom>
          <a:ln w="6350">
            <a:noFill/>
            <a:miter lim="800000"/>
          </a:ln>
        </p:spPr>
        <p:txBody>
          <a:bodyPr vert="horz" wrap="square" lIns="0" tIns="0" rIns="0" bIns="0" rtlCol="0">
            <a:spAutoFit/>
          </a:bodyPr>
          <a:lstStyle>
            <a:lvl1pPr rtl="0">
              <a:defRPr lang="en-US" sz="600" b="0" dirty="0">
                <a:cs typeface="+mn-cs"/>
              </a:defRPr>
            </a:lvl1pPr>
          </a:lstStyle>
          <a:p>
            <a:pPr lvl="0">
              <a:buNone/>
            </a:pPr>
            <a:r>
              <a:rPr lang="en-US"/>
              <a:t>Add tracker</a:t>
            </a:r>
          </a:p>
        </p:txBody>
      </p:sp>
    </p:spTree>
    <p:extLst>
      <p:ext uri="{BB962C8B-B14F-4D97-AF65-F5344CB8AC3E}">
        <p14:creationId xmlns:p14="http://schemas.microsoft.com/office/powerpoint/2010/main" val="209041568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Chart">
    <p:bg>
      <p:bgPr>
        <a:solidFill>
          <a:schemeClr val="tx1"/>
        </a:solidFill>
        <a:effectLst/>
      </p:bgPr>
    </p:bg>
    <p:spTree>
      <p:nvGrpSpPr>
        <p:cNvPr id="1" name=""/>
        <p:cNvGrpSpPr/>
        <p:nvPr/>
      </p:nvGrpSpPr>
      <p:grpSpPr>
        <a:xfrm>
          <a:off x="0" y="0"/>
          <a:ext cx="0" cy="0"/>
          <a:chOff x="0" y="0"/>
          <a:chExt cx="0" cy="0"/>
        </a:xfrm>
      </p:grpSpPr>
      <p:sp>
        <p:nvSpPr>
          <p:cNvPr id="6" name="Chart Placeholder 5">
            <a:extLst>
              <a:ext uri="{FF2B5EF4-FFF2-40B4-BE49-F238E27FC236}">
                <a16:creationId xmlns:a16="http://schemas.microsoft.com/office/drawing/2014/main" id="{75992517-0394-6B43-B15D-2A86A34512F3}"/>
              </a:ext>
            </a:extLst>
          </p:cNvPr>
          <p:cNvSpPr>
            <a:spLocks noGrp="1"/>
          </p:cNvSpPr>
          <p:nvPr>
            <p:ph type="chart" sz="quarter" idx="10"/>
          </p:nvPr>
        </p:nvSpPr>
        <p:spPr>
          <a:xfrm>
            <a:off x="714376" y="1454332"/>
            <a:ext cx="7764608" cy="3083027"/>
          </a:xfrm>
        </p:spPr>
        <p:txBody>
          <a:bodyPr/>
          <a:lstStyle>
            <a:lvl1pPr>
              <a:defRPr>
                <a:solidFill>
                  <a:schemeClr val="tx1"/>
                </a:solidFill>
              </a:defRPr>
            </a:lvl1pPr>
          </a:lstStyle>
          <a:p>
            <a:r>
              <a:rPr lang="en-US"/>
              <a:t>Click icon to add chart</a:t>
            </a:r>
          </a:p>
        </p:txBody>
      </p:sp>
      <p:sp>
        <p:nvSpPr>
          <p:cNvPr id="16" name="Title 1">
            <a:extLst>
              <a:ext uri="{FF2B5EF4-FFF2-40B4-BE49-F238E27FC236}">
                <a16:creationId xmlns:a16="http://schemas.microsoft.com/office/drawing/2014/main" id="{109B023A-F28F-184D-BA48-3F1C0502AE0A}"/>
              </a:ext>
            </a:extLst>
          </p:cNvPr>
          <p:cNvSpPr>
            <a:spLocks noGrp="1"/>
          </p:cNvSpPr>
          <p:nvPr>
            <p:ph type="title"/>
          </p:nvPr>
        </p:nvSpPr>
        <p:spPr>
          <a:xfrm>
            <a:off x="723018" y="659299"/>
            <a:ext cx="3706108" cy="458147"/>
          </a:xfrm>
          <a:prstGeom prst="rect">
            <a:avLst/>
          </a:prstGeom>
        </p:spPr>
        <p:txBody>
          <a:bodyPr lIns="0" tIns="0" rIns="0" bIns="0" anchor="b" anchorCtr="0">
            <a:normAutofit/>
          </a:bodyPr>
          <a:lstStyle>
            <a:lvl1pPr>
              <a:defRPr sz="3300" b="1" i="0">
                <a:solidFill>
                  <a:schemeClr val="bg1"/>
                </a:solidFill>
                <a:latin typeface="+mj-lt"/>
              </a:defRPr>
            </a:lvl1pPr>
          </a:lstStyle>
          <a:p>
            <a:r>
              <a:rPr lang="en-US"/>
              <a:t>Click to edit Master title style</a:t>
            </a:r>
          </a:p>
        </p:txBody>
      </p:sp>
      <p:sp>
        <p:nvSpPr>
          <p:cNvPr id="2" name="Date Placeholder 1">
            <a:extLst>
              <a:ext uri="{FF2B5EF4-FFF2-40B4-BE49-F238E27FC236}">
                <a16:creationId xmlns:a16="http://schemas.microsoft.com/office/drawing/2014/main" id="{371012B1-809A-45CE-9FED-46D08DC8C42B}"/>
              </a:ext>
            </a:extLst>
          </p:cNvPr>
          <p:cNvSpPr>
            <a:spLocks noGrp="1"/>
          </p:cNvSpPr>
          <p:nvPr>
            <p:ph type="dt" sz="half" idx="11"/>
          </p:nvPr>
        </p:nvSpPr>
        <p:spPr/>
        <p:txBody>
          <a:bodyPr/>
          <a:lstStyle/>
          <a:p>
            <a:endParaRPr lang="en-US">
              <a:latin typeface="+mn-lt"/>
            </a:endParaRPr>
          </a:p>
        </p:txBody>
      </p:sp>
      <p:sp>
        <p:nvSpPr>
          <p:cNvPr id="3" name="Footer Placeholder 2">
            <a:extLst>
              <a:ext uri="{FF2B5EF4-FFF2-40B4-BE49-F238E27FC236}">
                <a16:creationId xmlns:a16="http://schemas.microsoft.com/office/drawing/2014/main" id="{3FB6FA27-6601-4107-A3C9-808CB4430246}"/>
              </a:ext>
            </a:extLst>
          </p:cNvPr>
          <p:cNvSpPr>
            <a:spLocks noGrp="1"/>
          </p:cNvSpPr>
          <p:nvPr>
            <p:ph type="ftr" sz="quarter" idx="12"/>
          </p:nvPr>
        </p:nvSpPr>
        <p:spPr/>
        <p:txBody>
          <a:bodyPr/>
          <a:lstStyle/>
          <a:p>
            <a:endParaRPr lang="en-US" b="0"/>
          </a:p>
        </p:txBody>
      </p:sp>
      <p:sp>
        <p:nvSpPr>
          <p:cNvPr id="4" name="Slide Number Placeholder 3">
            <a:extLst>
              <a:ext uri="{FF2B5EF4-FFF2-40B4-BE49-F238E27FC236}">
                <a16:creationId xmlns:a16="http://schemas.microsoft.com/office/drawing/2014/main" id="{0919432A-F8B5-4A96-AEE6-2E159658D5DD}"/>
              </a:ext>
            </a:extLst>
          </p:cNvPr>
          <p:cNvSpPr>
            <a:spLocks noGrp="1"/>
          </p:cNvSpPr>
          <p:nvPr>
            <p:ph type="sldNum" sz="quarter" idx="13"/>
          </p:nvPr>
        </p:nvSpPr>
        <p:spPr/>
        <p:txBody>
          <a:bodyPr/>
          <a:lstStyle/>
          <a:p>
            <a:fld id="{294A09A9-5501-47C1-A89A-A340965A2BE2}" type="slidenum">
              <a:rPr lang="en-US" smtClean="0"/>
              <a:pPr/>
              <a:t>‹#›</a:t>
            </a:fld>
            <a:endParaRPr lang="en-US">
              <a:latin typeface="+mn-lt"/>
            </a:endParaRPr>
          </a:p>
        </p:txBody>
      </p:sp>
    </p:spTree>
    <p:extLst>
      <p:ext uri="{BB962C8B-B14F-4D97-AF65-F5344CB8AC3E}">
        <p14:creationId xmlns:p14="http://schemas.microsoft.com/office/powerpoint/2010/main" val="2814681085"/>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1_Content_Sidebar_Orbit_Right">
    <p:bg>
      <p:bgPr>
        <a:solidFill>
          <a:srgbClr val="F9F9F9"/>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5AE46B-C76F-4347-AEFC-1CDF9579BE8D}"/>
              </a:ext>
            </a:extLst>
          </p:cNvPr>
          <p:cNvSpPr>
            <a:spLocks noGrp="1"/>
          </p:cNvSpPr>
          <p:nvPr>
            <p:ph type="dt" sz="half" idx="10"/>
          </p:nvPr>
        </p:nvSpPr>
        <p:spPr/>
        <p:txBody>
          <a:bodyPr/>
          <a:lstStyle/>
          <a:p>
            <a:fld id="{D0E27353-3A6E-7142-94A6-A77068A98E28}" type="datetimeFigureOut">
              <a:rPr lang="en-US" smtClean="0"/>
              <a:t>2/22/2024</a:t>
            </a:fld>
            <a:endParaRPr lang="en-US"/>
          </a:p>
        </p:txBody>
      </p:sp>
      <p:sp>
        <p:nvSpPr>
          <p:cNvPr id="3" name="Footer Placeholder 2">
            <a:extLst>
              <a:ext uri="{FF2B5EF4-FFF2-40B4-BE49-F238E27FC236}">
                <a16:creationId xmlns:a16="http://schemas.microsoft.com/office/drawing/2014/main" id="{827598D5-681E-E64E-8545-894E362847E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8A7AC30-2D16-C141-B53C-89585B0CDB02}"/>
              </a:ext>
            </a:extLst>
          </p:cNvPr>
          <p:cNvSpPr>
            <a:spLocks noGrp="1"/>
          </p:cNvSpPr>
          <p:nvPr>
            <p:ph type="sldNum" sz="quarter" idx="12"/>
          </p:nvPr>
        </p:nvSpPr>
        <p:spPr/>
        <p:txBody>
          <a:bodyPr/>
          <a:lstStyle/>
          <a:p>
            <a:fld id="{A3750C50-C771-C04B-9FDB-EADB2293B3FD}" type="slidenum">
              <a:rPr lang="en-US" smtClean="0"/>
              <a:t>‹#›</a:t>
            </a:fld>
            <a:endParaRPr lang="en-US"/>
          </a:p>
        </p:txBody>
      </p:sp>
      <p:sp>
        <p:nvSpPr>
          <p:cNvPr id="12" name="Rectangle: Rounded Corners 11">
            <a:extLst>
              <a:ext uri="{FF2B5EF4-FFF2-40B4-BE49-F238E27FC236}">
                <a16:creationId xmlns:a16="http://schemas.microsoft.com/office/drawing/2014/main" id="{F5653741-7134-4884-9C40-6CAD3A75558C}"/>
              </a:ext>
            </a:extLst>
          </p:cNvPr>
          <p:cNvSpPr/>
          <p:nvPr userDrawn="1"/>
        </p:nvSpPr>
        <p:spPr>
          <a:xfrm>
            <a:off x="0" y="0"/>
            <a:ext cx="3488776" cy="5143500"/>
          </a:xfrm>
          <a:prstGeom prst="roundRect">
            <a:avLst>
              <a:gd name="adj"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4" name="Title 1">
            <a:extLst>
              <a:ext uri="{FF2B5EF4-FFF2-40B4-BE49-F238E27FC236}">
                <a16:creationId xmlns:a16="http://schemas.microsoft.com/office/drawing/2014/main" id="{37C50770-F4E7-4A74-8435-DCB56624E56A}"/>
              </a:ext>
            </a:extLst>
          </p:cNvPr>
          <p:cNvSpPr>
            <a:spLocks noGrp="1"/>
          </p:cNvSpPr>
          <p:nvPr>
            <p:ph type="title"/>
          </p:nvPr>
        </p:nvSpPr>
        <p:spPr>
          <a:xfrm>
            <a:off x="148590" y="98584"/>
            <a:ext cx="3150108" cy="786098"/>
          </a:xfrm>
        </p:spPr>
        <p:txBody>
          <a:bodyPr>
            <a:noAutofit/>
          </a:bodyPr>
          <a:lstStyle>
            <a:lvl1pPr>
              <a:defRPr sz="24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5" name="Content Placeholder 2">
            <a:extLst>
              <a:ext uri="{FF2B5EF4-FFF2-40B4-BE49-F238E27FC236}">
                <a16:creationId xmlns:a16="http://schemas.microsoft.com/office/drawing/2014/main" id="{C0D294EB-C041-49F5-A9A4-2458345A44B5}"/>
              </a:ext>
            </a:extLst>
          </p:cNvPr>
          <p:cNvSpPr>
            <a:spLocks noGrp="1"/>
          </p:cNvSpPr>
          <p:nvPr>
            <p:ph idx="1"/>
          </p:nvPr>
        </p:nvSpPr>
        <p:spPr>
          <a:xfrm>
            <a:off x="226314" y="1316737"/>
            <a:ext cx="2942082" cy="3724370"/>
          </a:xfrm>
        </p:spPr>
        <p:txBody>
          <a:bodyPr/>
          <a:lstStyle>
            <a:lvl1pPr marL="0" indent="0">
              <a:buNone/>
              <a:defRPr sz="2100">
                <a:solidFill>
                  <a:schemeClr val="bg1"/>
                </a:solidFill>
                <a:latin typeface="Arial" panose="020B0604020202020204" pitchFamily="34" charset="0"/>
                <a:cs typeface="Arial" panose="020B0604020202020204" pitchFamily="34" charset="0"/>
              </a:defRPr>
            </a:lvl1pPr>
            <a:lvl2pPr>
              <a:defRPr sz="1950">
                <a:solidFill>
                  <a:schemeClr val="bg1"/>
                </a:solidFill>
                <a:latin typeface="Arial" panose="020B0604020202020204" pitchFamily="34" charset="0"/>
                <a:cs typeface="Arial" panose="020B0604020202020204" pitchFamily="34" charset="0"/>
              </a:defRPr>
            </a:lvl2pPr>
            <a:lvl3pPr>
              <a:defRPr sz="1800">
                <a:solidFill>
                  <a:schemeClr val="bg1"/>
                </a:solidFill>
                <a:latin typeface="Arial" panose="020B0604020202020204" pitchFamily="34" charset="0"/>
                <a:cs typeface="Arial" panose="020B0604020202020204" pitchFamily="34" charset="0"/>
              </a:defRPr>
            </a:lvl3pPr>
            <a:lvl4pPr>
              <a:defRPr sz="1650">
                <a:solidFill>
                  <a:schemeClr val="bg1"/>
                </a:solidFill>
                <a:latin typeface="Arial" panose="020B0604020202020204" pitchFamily="34" charset="0"/>
                <a:cs typeface="Arial" panose="020B0604020202020204" pitchFamily="34" charset="0"/>
              </a:defRPr>
            </a:lvl4pPr>
            <a:lvl5pPr>
              <a:defRPr sz="1500">
                <a:solidFill>
                  <a:schemeClr val="bg1"/>
                </a:solidFill>
                <a:latin typeface="Arial" panose="020B0604020202020204" pitchFamily="34" charset="0"/>
                <a:cs typeface="Arial" panose="020B0604020202020204" pitchFamily="34" charset="0"/>
              </a:defRPr>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657352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Photo_Blu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048721-4A6F-4AB6-926B-45BAF47E5657}"/>
              </a:ext>
            </a:extLst>
          </p:cNvPr>
          <p:cNvSpPr>
            <a:spLocks noGrp="1"/>
          </p:cNvSpPr>
          <p:nvPr>
            <p:ph type="dt" sz="half" idx="10"/>
          </p:nvPr>
        </p:nvSpPr>
        <p:spPr/>
        <p:txBody>
          <a:bodyPr/>
          <a:lstStyle/>
          <a:p>
            <a:fld id="{55B8FE24-C7F7-41C6-8B9D-FE8246D9C6FF}" type="datetimeFigureOut">
              <a:rPr lang="en-US" smtClean="0"/>
              <a:t>2/22/2024</a:t>
            </a:fld>
            <a:endParaRPr lang="en-US"/>
          </a:p>
        </p:txBody>
      </p:sp>
      <p:sp>
        <p:nvSpPr>
          <p:cNvPr id="3" name="Footer Placeholder 2">
            <a:extLst>
              <a:ext uri="{FF2B5EF4-FFF2-40B4-BE49-F238E27FC236}">
                <a16:creationId xmlns:a16="http://schemas.microsoft.com/office/drawing/2014/main" id="{0DC5A27D-6A64-40F6-92ED-86D2E37675D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D0AE86A-7ED4-476D-8D8A-B8956F5A3C9F}"/>
              </a:ext>
            </a:extLst>
          </p:cNvPr>
          <p:cNvSpPr>
            <a:spLocks noGrp="1"/>
          </p:cNvSpPr>
          <p:nvPr>
            <p:ph type="sldNum" sz="quarter" idx="12"/>
          </p:nvPr>
        </p:nvSpPr>
        <p:spPr/>
        <p:txBody>
          <a:bodyPr/>
          <a:lstStyle/>
          <a:p>
            <a:fld id="{DF721D77-255F-4671-BDD1-07CD3E2C089D}" type="slidenum">
              <a:rPr lang="en-US" smtClean="0"/>
              <a:t>‹#›</a:t>
            </a:fld>
            <a:endParaRPr lang="en-US"/>
          </a:p>
        </p:txBody>
      </p:sp>
      <p:sp>
        <p:nvSpPr>
          <p:cNvPr id="5" name="object 2">
            <a:extLst>
              <a:ext uri="{FF2B5EF4-FFF2-40B4-BE49-F238E27FC236}">
                <a16:creationId xmlns:a16="http://schemas.microsoft.com/office/drawing/2014/main" id="{06B53C48-201C-43A5-9291-3562AB821B8F}"/>
              </a:ext>
            </a:extLst>
          </p:cNvPr>
          <p:cNvSpPr/>
          <p:nvPr userDrawn="1"/>
        </p:nvSpPr>
        <p:spPr>
          <a:xfrm>
            <a:off x="0" y="1"/>
            <a:ext cx="9141714" cy="5143499"/>
          </a:xfrm>
          <a:prstGeom prst="rect">
            <a:avLst/>
          </a:prstGeom>
          <a:blipFill>
            <a:blip r:embed="rId2" cstate="email">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3">
            <a:extLst>
              <a:ext uri="{FF2B5EF4-FFF2-40B4-BE49-F238E27FC236}">
                <a16:creationId xmlns:a16="http://schemas.microsoft.com/office/drawing/2014/main" id="{9D2F9698-8155-41BE-A567-6842B98B93A0}"/>
              </a:ext>
            </a:extLst>
          </p:cNvPr>
          <p:cNvSpPr/>
          <p:nvPr userDrawn="1"/>
        </p:nvSpPr>
        <p:spPr>
          <a:xfrm>
            <a:off x="0" y="0"/>
            <a:ext cx="9144000" cy="5143500"/>
          </a:xfrm>
          <a:custGeom>
            <a:avLst/>
            <a:gdLst/>
            <a:ahLst/>
            <a:cxnLst/>
            <a:rect l="l" t="t" r="r" b="b"/>
            <a:pathLst>
              <a:path w="12192000" h="6858000">
                <a:moveTo>
                  <a:pt x="0" y="6857999"/>
                </a:moveTo>
                <a:lnTo>
                  <a:pt x="12191999" y="6857999"/>
                </a:lnTo>
                <a:lnTo>
                  <a:pt x="12192000" y="0"/>
                </a:lnTo>
                <a:lnTo>
                  <a:pt x="0" y="0"/>
                </a:lnTo>
                <a:lnTo>
                  <a:pt x="0" y="6857999"/>
                </a:lnTo>
                <a:close/>
              </a:path>
            </a:pathLst>
          </a:custGeom>
          <a:solidFill>
            <a:srgbClr val="015091">
              <a:alpha val="76000"/>
            </a:srgbClr>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C806C854-8934-45C4-8768-D1686E04A7F4}"/>
              </a:ext>
            </a:extLst>
          </p:cNvPr>
          <p:cNvSpPr/>
          <p:nvPr userDrawn="1"/>
        </p:nvSpPr>
        <p:spPr>
          <a:xfrm>
            <a:off x="8679279" y="0"/>
            <a:ext cx="217916" cy="350044"/>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a:extLst>
              <a:ext uri="{FF2B5EF4-FFF2-40B4-BE49-F238E27FC236}">
                <a16:creationId xmlns:a16="http://schemas.microsoft.com/office/drawing/2014/main" id="{6AE04C1B-FA50-4426-B9FA-28A4DD163B6C}"/>
              </a:ext>
            </a:extLst>
          </p:cNvPr>
          <p:cNvSpPr>
            <a:spLocks noGrp="1"/>
          </p:cNvSpPr>
          <p:nvPr>
            <p:ph idx="1"/>
          </p:nvPr>
        </p:nvSpPr>
        <p:spPr>
          <a:xfrm>
            <a:off x="628650" y="1260892"/>
            <a:ext cx="7886700" cy="3371831"/>
          </a:xfrm>
        </p:spPr>
        <p:txBody>
          <a:bodyPr/>
          <a:lstStyle>
            <a:lvl1pPr>
              <a:defRPr>
                <a:solidFill>
                  <a:schemeClr val="bg1"/>
                </a:solidFill>
                <a:latin typeface="Arial" panose="020B0604020202020204" pitchFamily="34" charset="0"/>
                <a:cs typeface="Arial" panose="020B0604020202020204" pitchFamily="34" charset="0"/>
              </a:defRPr>
            </a:lvl1pPr>
            <a:lvl2pPr marL="392906" indent="-203597">
              <a:buFont typeface="Wingdings" panose="05000000000000000000" pitchFamily="2" charset="2"/>
              <a:buChar char="§"/>
              <a:defRPr>
                <a:solidFill>
                  <a:schemeClr val="bg1"/>
                </a:solidFill>
                <a:latin typeface="Arial" panose="020B0604020202020204" pitchFamily="34" charset="0"/>
                <a:cs typeface="Arial" panose="020B0604020202020204" pitchFamily="34" charset="0"/>
              </a:defRPr>
            </a:lvl2pPr>
            <a:lvl3pPr marL="614363" indent="-196454">
              <a:buSzPct val="75000"/>
              <a:buFont typeface="Courier New" panose="02070309020205020404" pitchFamily="49" charset="0"/>
              <a:buChar char="o"/>
              <a:defRPr>
                <a:solidFill>
                  <a:schemeClr val="bg1"/>
                </a:solidFill>
                <a:latin typeface="Arial" panose="020B0604020202020204" pitchFamily="34" charset="0"/>
                <a:cs typeface="Arial" panose="020B0604020202020204" pitchFamily="34" charset="0"/>
              </a:defRPr>
            </a:lvl3pPr>
            <a:lvl4pPr marL="810816" indent="-189310">
              <a:buSzPct val="75000"/>
              <a:buFont typeface="Wingdings 2" panose="05020102010507070707" pitchFamily="18" charset="2"/>
              <a:buChar char="®"/>
              <a:defRPr>
                <a:solidFill>
                  <a:schemeClr val="bg1"/>
                </a:solidFill>
                <a:latin typeface="Arial" panose="020B0604020202020204" pitchFamily="34" charset="0"/>
                <a:cs typeface="Arial" panose="020B0604020202020204" pitchFamily="34" charset="0"/>
              </a:defRPr>
            </a:lvl4pPr>
            <a:lvl5pPr marL="992981" indent="-175022">
              <a:buSzPct val="75000"/>
              <a:buFont typeface="Wingdings" panose="05000000000000000000" pitchFamily="2" charset="2"/>
              <a:buChar char="v"/>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408501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7_Blank_Blocks">
    <p:bg>
      <p:bgPr>
        <a:solidFill>
          <a:srgbClr val="F9F9F9"/>
        </a:solidFill>
        <a:effectLst/>
      </p:bgPr>
    </p:bg>
    <p:spTree>
      <p:nvGrpSpPr>
        <p:cNvPr id="1" name=""/>
        <p:cNvGrpSpPr/>
        <p:nvPr/>
      </p:nvGrpSpPr>
      <p:grpSpPr>
        <a:xfrm>
          <a:off x="0" y="0"/>
          <a:ext cx="0" cy="0"/>
          <a:chOff x="0" y="0"/>
          <a:chExt cx="0" cy="0"/>
        </a:xfrm>
      </p:grpSpPr>
      <p:sp>
        <p:nvSpPr>
          <p:cNvPr id="9" name="bk object 16">
            <a:extLst>
              <a:ext uri="{FF2B5EF4-FFF2-40B4-BE49-F238E27FC236}">
                <a16:creationId xmlns:a16="http://schemas.microsoft.com/office/drawing/2014/main" id="{5E8BA80A-3D87-4469-8664-22DB2A038824}"/>
              </a:ext>
            </a:extLst>
          </p:cNvPr>
          <p:cNvSpPr/>
          <p:nvPr userDrawn="1"/>
        </p:nvSpPr>
        <p:spPr>
          <a:xfrm>
            <a:off x="0" y="1"/>
            <a:ext cx="9143998" cy="5143499"/>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2/22/2024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5" name="Rectangle 4">
            <a:extLst>
              <a:ext uri="{FF2B5EF4-FFF2-40B4-BE49-F238E27FC236}">
                <a16:creationId xmlns:a16="http://schemas.microsoft.com/office/drawing/2014/main" id="{2CCF69BF-DFA6-4729-BD3D-94692E74F483}"/>
              </a:ext>
            </a:extLst>
          </p:cNvPr>
          <p:cNvSpPr/>
          <p:nvPr userDrawn="1"/>
        </p:nvSpPr>
        <p:spPr>
          <a:xfrm>
            <a:off x="8679279" y="0"/>
            <a:ext cx="217916" cy="350044"/>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94330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8_Blank_Blocks">
    <p:bg>
      <p:bgPr>
        <a:solidFill>
          <a:srgbClr val="F9F9F9"/>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2/22/2024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5" name="Rectangle 4">
            <a:extLst>
              <a:ext uri="{FF2B5EF4-FFF2-40B4-BE49-F238E27FC236}">
                <a16:creationId xmlns:a16="http://schemas.microsoft.com/office/drawing/2014/main" id="{2CCF69BF-DFA6-4729-BD3D-94692E74F483}"/>
              </a:ext>
            </a:extLst>
          </p:cNvPr>
          <p:cNvSpPr/>
          <p:nvPr userDrawn="1"/>
        </p:nvSpPr>
        <p:spPr>
          <a:xfrm>
            <a:off x="8679279" y="0"/>
            <a:ext cx="217916" cy="350044"/>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819311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1"/>
            </p:custDataLst>
            <p:extLst>
              <p:ext uri="{D42A27DB-BD31-4B8C-83A1-F6EECF244321}">
                <p14:modId xmlns:p14="http://schemas.microsoft.com/office/powerpoint/2010/main" val="3298356496"/>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8"/>
                      <a:stretch>
                        <a:fillRect/>
                      </a:stretch>
                    </p:blipFill>
                    <p:spPr>
                      <a:xfrm>
                        <a:off x="1191" y="1191"/>
                        <a:ext cx="1191" cy="1191"/>
                      </a:xfrm>
                      <a:prstGeom prst="rect">
                        <a:avLst/>
                      </a:prstGeom>
                    </p:spPr>
                  </p:pic>
                </p:oleObj>
              </mc:Fallback>
            </mc:AlternateContent>
          </a:graphicData>
        </a:graphic>
      </p:graphicFrame>
      <p:pic>
        <p:nvPicPr>
          <p:cNvPr id="22" name="Picture 21">
            <a:extLst>
              <a:ext uri="{FF2B5EF4-FFF2-40B4-BE49-F238E27FC236}">
                <a16:creationId xmlns:a16="http://schemas.microsoft.com/office/drawing/2014/main" id="{E29B05D1-417D-40FD-8EEA-670A129EB533}"/>
              </a:ext>
            </a:extLst>
          </p:cNvPr>
          <p:cNvPicPr>
            <a:picLocks noChangeAspect="1"/>
          </p:cNvPicPr>
          <p:nvPr userDrawn="1"/>
        </p:nvPicPr>
        <p:blipFill>
          <a:blip r:embed="rId9"/>
          <a:stretch>
            <a:fillRect/>
          </a:stretch>
        </p:blipFill>
        <p:spPr bwMode="ltGray">
          <a:xfrm>
            <a:off x="0" y="0"/>
            <a:ext cx="9144000" cy="5143500"/>
          </a:xfrm>
          <a:prstGeom prst="rect">
            <a:avLst/>
          </a:prstGeom>
        </p:spPr>
      </p:pic>
      <p:sp>
        <p:nvSpPr>
          <p:cNvPr id="11" name="object 4">
            <a:extLst>
              <a:ext uri="{FF2B5EF4-FFF2-40B4-BE49-F238E27FC236}">
                <a16:creationId xmlns:a16="http://schemas.microsoft.com/office/drawing/2014/main" id="{DA834662-CFCC-4371-8B53-114D02F4603A}"/>
              </a:ext>
            </a:extLst>
          </p:cNvPr>
          <p:cNvSpPr/>
          <p:nvPr userDrawn="1"/>
        </p:nvSpPr>
        <p:spPr bwMode="ltGray">
          <a:xfrm>
            <a:off x="437944" y="326021"/>
            <a:ext cx="3426275" cy="3426275"/>
          </a:xfrm>
          <a:custGeom>
            <a:avLst/>
            <a:gdLst/>
            <a:ahLst/>
            <a:cxnLst/>
            <a:rect l="l" t="t" r="r" b="b"/>
            <a:pathLst>
              <a:path w="4582795" h="4581525">
                <a:moveTo>
                  <a:pt x="0" y="0"/>
                </a:moveTo>
                <a:lnTo>
                  <a:pt x="4582668" y="0"/>
                </a:lnTo>
                <a:lnTo>
                  <a:pt x="4582668" y="4581144"/>
                </a:lnTo>
                <a:lnTo>
                  <a:pt x="0" y="4581144"/>
                </a:lnTo>
                <a:lnTo>
                  <a:pt x="0" y="0"/>
                </a:lnTo>
                <a:close/>
              </a:path>
            </a:pathLst>
          </a:custGeom>
          <a:solidFill>
            <a:srgbClr val="E6172B"/>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7">
            <a:extLst>
              <a:ext uri="{FF2B5EF4-FFF2-40B4-BE49-F238E27FC236}">
                <a16:creationId xmlns:a16="http://schemas.microsoft.com/office/drawing/2014/main" id="{6A370FA4-433A-4A7B-B878-AC5074B08722}"/>
              </a:ext>
            </a:extLst>
          </p:cNvPr>
          <p:cNvSpPr/>
          <p:nvPr userDrawn="1"/>
        </p:nvSpPr>
        <p:spPr bwMode="ltGray">
          <a:xfrm>
            <a:off x="784640" y="793508"/>
            <a:ext cx="632460" cy="60960"/>
          </a:xfrm>
          <a:custGeom>
            <a:avLst/>
            <a:gdLst/>
            <a:ahLst/>
            <a:cxnLst/>
            <a:rect l="l" t="t" r="r" b="b"/>
            <a:pathLst>
              <a:path w="843280" h="81280">
                <a:moveTo>
                  <a:pt x="0" y="0"/>
                </a:moveTo>
                <a:lnTo>
                  <a:pt x="842771" y="0"/>
                </a:lnTo>
                <a:lnTo>
                  <a:pt x="842771" y="80772"/>
                </a:lnTo>
                <a:lnTo>
                  <a:pt x="0" y="80772"/>
                </a:lnTo>
                <a:lnTo>
                  <a:pt x="0" y="0"/>
                </a:lnTo>
                <a:close/>
              </a:path>
            </a:pathLst>
          </a:custGeom>
          <a:solidFill>
            <a:srgbClr val="FFFFFF"/>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2" name="Rectangle 1" hidden="1">
            <a:extLst>
              <a:ext uri="{FF2B5EF4-FFF2-40B4-BE49-F238E27FC236}">
                <a16:creationId xmlns:a16="http://schemas.microsoft.com/office/drawing/2014/main" id="{CC42428D-965F-410A-AAB0-2F4E028AF079}"/>
              </a:ext>
            </a:extLst>
          </p:cNvPr>
          <p:cNvSpPr/>
          <p:nvPr userDrawn="1">
            <p:custDataLst>
              <p:tags r:id="rId2"/>
            </p:custDataLst>
          </p:nvPr>
        </p:nvSpPr>
        <p:spPr>
          <a:xfrm>
            <a:off x="0" y="0"/>
            <a:ext cx="119063" cy="119063"/>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225"/>
              </a:spcBef>
              <a:spcAft>
                <a:spcPts val="225"/>
              </a:spcAft>
            </a:pPr>
            <a:endParaRPr lang="en-US" sz="33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6" name="Documenttype">
            <a:extLst>
              <a:ext uri="{FF2B5EF4-FFF2-40B4-BE49-F238E27FC236}">
                <a16:creationId xmlns:a16="http://schemas.microsoft.com/office/drawing/2014/main" id="{0CADA7EB-5C2E-4AD4-A32E-534A28817C8A}"/>
              </a:ext>
            </a:extLst>
          </p:cNvPr>
          <p:cNvSpPr>
            <a:spLocks noGrp="1"/>
          </p:cNvSpPr>
          <p:nvPr>
            <p:ph type="body" sz="quarter" idx="13" hasCustomPrompt="1"/>
            <p:custDataLst>
              <p:tags r:id="rId3"/>
            </p:custDataLst>
          </p:nvPr>
        </p:nvSpPr>
        <p:spPr bwMode="ltGray">
          <a:xfrm>
            <a:off x="783784" y="3382626"/>
            <a:ext cx="2904032" cy="161583"/>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rtl="0">
              <a:defRPr lang="en-US" sz="1050" dirty="0">
                <a:solidFill>
                  <a:schemeClr val="bg1"/>
                </a:solidFill>
              </a:defRPr>
            </a:lvl1pPr>
          </a:lstStyle>
          <a:p>
            <a:pPr lvl="0"/>
            <a:r>
              <a:rPr lang="en-US"/>
              <a:t>Edit date or title/role</a:t>
            </a:r>
          </a:p>
        </p:txBody>
      </p:sp>
      <p:sp>
        <p:nvSpPr>
          <p:cNvPr id="18" name="Subtitle">
            <a:extLst>
              <a:ext uri="{FF2B5EF4-FFF2-40B4-BE49-F238E27FC236}">
                <a16:creationId xmlns:a16="http://schemas.microsoft.com/office/drawing/2014/main" id="{C85A1636-E33D-4640-A4BA-89E2008C1ED4}"/>
              </a:ext>
            </a:extLst>
          </p:cNvPr>
          <p:cNvSpPr>
            <a:spLocks noGrp="1"/>
          </p:cNvSpPr>
          <p:nvPr>
            <p:ph type="subTitle" idx="1"/>
            <p:custDataLst>
              <p:tags r:id="rId4"/>
            </p:custDataLst>
          </p:nvPr>
        </p:nvSpPr>
        <p:spPr bwMode="ltGray">
          <a:xfrm>
            <a:off x="784640" y="2764829"/>
            <a:ext cx="2904032" cy="230833"/>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rtl="0">
              <a:defRPr lang="en-US" sz="1500" dirty="0">
                <a:solidFill>
                  <a:schemeClr val="bg1"/>
                </a:solidFill>
              </a:defRPr>
            </a:lvl1pPr>
          </a:lstStyle>
          <a:p>
            <a:pPr lvl="0"/>
            <a:r>
              <a:rPr lang="en-US"/>
              <a:t>Click to edit Master subtitle style</a:t>
            </a:r>
          </a:p>
        </p:txBody>
      </p:sp>
      <p:sp>
        <p:nvSpPr>
          <p:cNvPr id="20" name="Title">
            <a:extLst>
              <a:ext uri="{FF2B5EF4-FFF2-40B4-BE49-F238E27FC236}">
                <a16:creationId xmlns:a16="http://schemas.microsoft.com/office/drawing/2014/main" id="{AA4E4E19-7239-46DA-AE24-CE9556C9BE7D}"/>
              </a:ext>
            </a:extLst>
          </p:cNvPr>
          <p:cNvSpPr>
            <a:spLocks noGrp="1"/>
          </p:cNvSpPr>
          <p:nvPr>
            <p:ph type="title"/>
            <p:custDataLst>
              <p:tags r:id="rId5"/>
            </p:custDataLst>
          </p:nvPr>
        </p:nvSpPr>
        <p:spPr bwMode="ltGray">
          <a:xfrm>
            <a:off x="784640" y="1023496"/>
            <a:ext cx="2904032" cy="83099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rtl="0">
              <a:defRPr lang="en-US" sz="2700" baseline="0" dirty="0">
                <a:solidFill>
                  <a:schemeClr val="bg1"/>
                </a:solidFill>
              </a:defRPr>
            </a:lvl1pPr>
          </a:lstStyle>
          <a:p>
            <a:pPr lvl="0"/>
            <a:r>
              <a:rPr lang="en-US"/>
              <a:t>Click to edit Master title style</a:t>
            </a:r>
          </a:p>
        </p:txBody>
      </p:sp>
      <p:sp>
        <p:nvSpPr>
          <p:cNvPr id="10" name="object 6">
            <a:extLst>
              <a:ext uri="{FF2B5EF4-FFF2-40B4-BE49-F238E27FC236}">
                <a16:creationId xmlns:a16="http://schemas.microsoft.com/office/drawing/2014/main" id="{6087E402-5FA1-4D8C-AAF6-6E54C549E6C3}"/>
              </a:ext>
            </a:extLst>
          </p:cNvPr>
          <p:cNvSpPr/>
          <p:nvPr userDrawn="1"/>
        </p:nvSpPr>
        <p:spPr bwMode="ltGray">
          <a:xfrm>
            <a:off x="7698105" y="4369690"/>
            <a:ext cx="1067390" cy="588644"/>
          </a:xfrm>
          <a:prstGeom prst="rect">
            <a:avLst/>
          </a:prstGeom>
          <a:blipFill>
            <a:blip r:embed="rId10" cstate="print">
              <a:extLst>
                <a:ext uri="{28A0092B-C50C-407E-A947-70E740481C1C}">
                  <a14:useLocalDpi xmlns:a14="http://schemas.microsoft.com/office/drawing/2010/main" val="0"/>
                </a:ext>
              </a:extLst>
            </a:blip>
            <a:stretch>
              <a:fillRect/>
            </a:stretch>
          </a:blip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21" name="Rectangle 20">
            <a:extLst>
              <a:ext uri="{FF2B5EF4-FFF2-40B4-BE49-F238E27FC236}">
                <a16:creationId xmlns:a16="http://schemas.microsoft.com/office/drawing/2014/main" id="{339B40FD-BB66-41AF-B1B1-019750B8C94B}"/>
              </a:ext>
            </a:extLst>
          </p:cNvPr>
          <p:cNvSpPr>
            <a:spLocks/>
          </p:cNvSpPr>
          <p:nvPr userDrawn="1"/>
        </p:nvSpPr>
        <p:spPr bwMode="ltGray">
          <a:xfrm>
            <a:off x="437944" y="4739148"/>
            <a:ext cx="5291714" cy="184666"/>
          </a:xfrm>
          <a:prstGeom prst="rect">
            <a:avLst/>
          </a:prstGeom>
        </p:spPr>
        <p:txBody>
          <a:bodyPr wrap="square" lIns="0" tIns="0" rIns="0" bIns="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600" b="0" i="0" kern="1200" baseline="0">
                <a:solidFill>
                  <a:schemeClr val="bg1"/>
                </a:solidFill>
                <a:effectLst/>
                <a:latin typeface="+mn-lt"/>
                <a:ea typeface="+mn-ea"/>
                <a:cs typeface="+mn-cs"/>
              </a:rPr>
              <a:t>Preliminary, pre-decisional, deliberative and confidential. Based on input provided by CDC leaders and staff, to date, and subject to change. </a:t>
            </a:r>
            <a:br>
              <a:rPr lang="en-US" sz="600" b="0" i="0" kern="1200" baseline="0">
                <a:solidFill>
                  <a:schemeClr val="bg1"/>
                </a:solidFill>
                <a:effectLst/>
                <a:latin typeface="+mn-lt"/>
                <a:ea typeface="+mn-ea"/>
                <a:cs typeface="+mn-cs"/>
              </a:rPr>
            </a:br>
            <a:r>
              <a:rPr lang="en-US" sz="600" b="0" i="0" kern="1200" baseline="0">
                <a:solidFill>
                  <a:schemeClr val="bg1"/>
                </a:solidFill>
                <a:effectLst/>
                <a:latin typeface="+mn-lt"/>
                <a:ea typeface="+mn-ea"/>
                <a:cs typeface="+mn-cs"/>
              </a:rPr>
              <a:t>Content is descriptive only and is not meant to constitute legal, clinical, or policy advice.</a:t>
            </a:r>
            <a:endParaRPr kumimoji="0" lang="en-US" sz="600" b="0" i="0" u="none" strike="noStrike" kern="1200" cap="none" spc="0" normalizeH="0" baseline="0" noProof="0">
              <a:ln>
                <a:noFill/>
              </a:ln>
              <a:solidFill>
                <a:schemeClr val="bg1"/>
              </a:solidFill>
              <a:effectLst/>
              <a:uLnTx/>
              <a:uFillTx/>
              <a:latin typeface="Arial"/>
              <a:ea typeface="+mn-ea"/>
              <a:cs typeface="+mn-cs"/>
            </a:endParaRPr>
          </a:p>
        </p:txBody>
      </p:sp>
    </p:spTree>
    <p:extLst>
      <p:ext uri="{BB962C8B-B14F-4D97-AF65-F5344CB8AC3E}">
        <p14:creationId xmlns:p14="http://schemas.microsoft.com/office/powerpoint/2010/main" val="405648592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1242216173"/>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191" y="1191"/>
                        <a:ext cx="1191" cy="1191"/>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19063" cy="119063"/>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225"/>
              </a:spcBef>
              <a:spcAft>
                <a:spcPts val="225"/>
              </a:spcAft>
            </a:pPr>
            <a:endParaRPr lang="en-US" sz="1875"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3"/>
            </p:custDataLst>
          </p:nvPr>
        </p:nvSpPr>
        <p:spPr>
          <a:xfrm>
            <a:off x="416051" y="728864"/>
            <a:ext cx="8311896" cy="184666"/>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rtl="0">
              <a:defRPr lang="en-US" b="0" baseline="0" dirty="0"/>
            </a:lvl1pPr>
          </a:lstStyle>
          <a:p>
            <a:pPr lvl="0"/>
            <a:r>
              <a:rPr lang="en-US"/>
              <a:t>Click to edit Master subtitle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4"/>
            </p:custDataLst>
          </p:nvPr>
        </p:nvSpPr>
        <p:spPr bwMode="black">
          <a:xfrm>
            <a:off x="8484394" y="4874065"/>
            <a:ext cx="244126" cy="103875"/>
          </a:xfrm>
          <a:prstGeom prst="rect">
            <a:avLst/>
          </a:prstGeom>
          <a:noFill/>
          <a:ln w="9525" algn="ctr">
            <a:noFill/>
            <a:miter lim="800000"/>
            <a:headEnd/>
            <a:tailEnd/>
          </a:ln>
          <a:effectLst/>
        </p:spPr>
        <p:txBody>
          <a:bodyPr wrap="square" lIns="0" tIns="0" rIns="0" bIns="0" anchor="b">
            <a:spAutoFit/>
          </a:bodyPr>
          <a:lstStyle/>
          <a:p>
            <a:pPr algn="r" defTabSz="458058" rtl="0" fontAlgn="auto">
              <a:spcBef>
                <a:spcPts val="0"/>
              </a:spcBef>
              <a:spcAft>
                <a:spcPts val="0"/>
              </a:spcAft>
              <a:defRPr/>
            </a:pPr>
            <a:fld id="{4ABDCABE-3F10-B64C-92F1-862014417034}" type="slidenum">
              <a:rPr lang="en-US" sz="675" b="0" smtClean="0">
                <a:solidFill>
                  <a:schemeClr val="tx1"/>
                </a:solidFill>
                <a:latin typeface="+mn-lt"/>
                <a:ea typeface="+mn-ea"/>
                <a:cs typeface="Arial" panose="020B0604020202020204" pitchFamily="34" charset="0"/>
              </a:rPr>
              <a:pPr algn="r" defTabSz="458058" rtl="0" fontAlgn="auto">
                <a:spcBef>
                  <a:spcPts val="0"/>
                </a:spcBef>
                <a:spcAft>
                  <a:spcPts val="0"/>
                </a:spcAft>
                <a:defRPr/>
              </a:pPr>
              <a:t>‹#›</a:t>
            </a:fld>
            <a:endParaRPr lang="en-US" sz="675" b="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5"/>
            </p:custDataLst>
          </p:nvPr>
        </p:nvSpPr>
        <p:spPr>
          <a:xfrm>
            <a:off x="416052" y="4876253"/>
            <a:ext cx="5458396" cy="92333"/>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en-US" sz="600"/>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6"/>
            </p:custDataLst>
          </p:nvPr>
        </p:nvSpPr>
        <p:spPr>
          <a:xfrm>
            <a:off x="416051" y="31198"/>
            <a:ext cx="2882504" cy="92333"/>
          </a:xfrm>
          <a:prstGeom prst="rect">
            <a:avLst/>
          </a:prstGeom>
          <a:noFill/>
          <a:ln w="6350">
            <a:noFill/>
            <a:miter lim="800000"/>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rtl="0">
              <a:defRPr lang="en-US" sz="600" b="0" dirty="0">
                <a:cs typeface="+mn-cs"/>
              </a:defRPr>
            </a:lvl1pPr>
          </a:lstStyle>
          <a:p>
            <a:pPr lvl="0">
              <a:buNone/>
            </a:pPr>
            <a:r>
              <a:rPr lang="en-US"/>
              <a:t>Current as of October 27, 2022</a:t>
            </a:r>
          </a:p>
        </p:txBody>
      </p:sp>
      <p:sp>
        <p:nvSpPr>
          <p:cNvPr id="10" name="2. Slide Title">
            <a:extLst>
              <a:ext uri="{FF2B5EF4-FFF2-40B4-BE49-F238E27FC236}">
                <a16:creationId xmlns:a16="http://schemas.microsoft.com/office/drawing/2014/main" id="{8326FFD0-8389-4032-AAB8-00C262CAF746}"/>
              </a:ext>
            </a:extLst>
          </p:cNvPr>
          <p:cNvSpPr>
            <a:spLocks noGrp="1"/>
          </p:cNvSpPr>
          <p:nvPr>
            <p:ph type="title"/>
            <p:custDataLst>
              <p:tags r:id="rId7"/>
            </p:custDataLst>
          </p:nvPr>
        </p:nvSpPr>
        <p:spPr>
          <a:xfrm>
            <a:off x="416052" y="403925"/>
            <a:ext cx="8311896" cy="24237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rtl="0">
              <a:defRPr lang="en-US" dirty="0"/>
            </a:lvl1pPr>
          </a:lstStyle>
          <a:p>
            <a:pPr lvl="0"/>
            <a:r>
              <a:rPr lang="en-US"/>
              <a:t>Click to edit Master title style</a:t>
            </a:r>
          </a:p>
        </p:txBody>
      </p:sp>
      <p:sp>
        <p:nvSpPr>
          <p:cNvPr id="17" name="Rectangle 16">
            <a:extLst>
              <a:ext uri="{FF2B5EF4-FFF2-40B4-BE49-F238E27FC236}">
                <a16:creationId xmlns:a16="http://schemas.microsoft.com/office/drawing/2014/main" id="{52DF7DEF-E268-43F4-B949-4B0339EDB161}"/>
              </a:ext>
            </a:extLst>
          </p:cNvPr>
          <p:cNvSpPr/>
          <p:nvPr userDrawn="1"/>
        </p:nvSpPr>
        <p:spPr>
          <a:xfrm>
            <a:off x="2379695" y="17034"/>
            <a:ext cx="4384611" cy="13849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1430" tIns="0" rIns="11430" bIns="0" numCol="1" spcCol="0" rtlCol="0" fromWordArt="0" anchor="ctr" anchorCtr="0" forceAA="0" compatLnSpc="1">
            <a:prstTxWarp prst="textNoShape">
              <a:avLst/>
            </a:prstTxWarp>
            <a:spAutoFit/>
          </a:bodyPr>
          <a:lstStyle/>
          <a:p>
            <a:pPr marL="0" marR="0" lvl="0" indent="0" algn="ctr" defTabSz="685800" rtl="0" eaLnBrk="1" fontAlgn="auto" latinLnBrk="0" hangingPunct="1">
              <a:lnSpc>
                <a:spcPct val="100000"/>
              </a:lnSpc>
              <a:spcBef>
                <a:spcPts val="225"/>
              </a:spcBef>
              <a:spcAft>
                <a:spcPts val="225"/>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a:ea typeface="+mn-ea"/>
                <a:cs typeface="+mn-cs"/>
              </a:rPr>
              <a:t>PRELIMINARY | WORK-IN-PROGRESS | INTERNAL USE ONLY</a:t>
            </a:r>
          </a:p>
        </p:txBody>
      </p:sp>
    </p:spTree>
    <p:extLst>
      <p:ext uri="{BB962C8B-B14F-4D97-AF65-F5344CB8AC3E}">
        <p14:creationId xmlns:p14="http://schemas.microsoft.com/office/powerpoint/2010/main" val="16591014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ATA SLIDE">
    <p:spTree>
      <p:nvGrpSpPr>
        <p:cNvPr id="1" name=""/>
        <p:cNvGrpSpPr/>
        <p:nvPr/>
      </p:nvGrpSpPr>
      <p:grpSpPr>
        <a:xfrm>
          <a:off x="0" y="0"/>
          <a:ext cx="0" cy="0"/>
          <a:chOff x="0" y="0"/>
          <a:chExt cx="0" cy="0"/>
        </a:xfrm>
      </p:grpSpPr>
      <p:grpSp>
        <p:nvGrpSpPr>
          <p:cNvPr id="7" name="Group 6"/>
          <p:cNvGrpSpPr/>
          <p:nvPr userDrawn="1"/>
        </p:nvGrpSpPr>
        <p:grpSpPr>
          <a:xfrm>
            <a:off x="0" y="5052830"/>
            <a:ext cx="9144000" cy="91188"/>
            <a:chOff x="-4727795" y="10151256"/>
            <a:chExt cx="21930367" cy="545666"/>
          </a:xfrm>
        </p:grpSpPr>
        <p:sp>
          <p:nvSpPr>
            <p:cNvPr id="8" name="Rectangle 7"/>
            <p:cNvSpPr>
              <a:spLocks noChangeArrowheads="1"/>
            </p:cNvSpPr>
            <p:nvPr userDrawn="1"/>
          </p:nvSpPr>
          <p:spPr bwMode="auto">
            <a:xfrm>
              <a:off x="9860470" y="10151256"/>
              <a:ext cx="1446394" cy="545666"/>
            </a:xfrm>
            <a:prstGeom prst="rect">
              <a:avLst/>
            </a:prstGeom>
            <a:solidFill>
              <a:srgbClr val="993B25"/>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9" name="Rectangle 8"/>
            <p:cNvSpPr>
              <a:spLocks noChangeArrowheads="1"/>
            </p:cNvSpPr>
            <p:nvPr userDrawn="1"/>
          </p:nvSpPr>
          <p:spPr bwMode="auto">
            <a:xfrm>
              <a:off x="11288002" y="10151256"/>
              <a:ext cx="1446394" cy="545666"/>
            </a:xfrm>
            <a:prstGeom prst="rect">
              <a:avLst/>
            </a:prstGeom>
            <a:solidFill>
              <a:srgbClr val="7F8080"/>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0" name="Rectangle 9"/>
            <p:cNvSpPr>
              <a:spLocks noChangeArrowheads="1"/>
            </p:cNvSpPr>
            <p:nvPr userDrawn="1"/>
          </p:nvSpPr>
          <p:spPr bwMode="auto">
            <a:xfrm>
              <a:off x="12734393" y="10151256"/>
              <a:ext cx="1447572" cy="545666"/>
            </a:xfrm>
            <a:prstGeom prst="rect">
              <a:avLst/>
            </a:prstGeom>
            <a:solidFill>
              <a:srgbClr val="536DB3"/>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1" name="Rectangle 10"/>
            <p:cNvSpPr>
              <a:spLocks noChangeArrowheads="1"/>
            </p:cNvSpPr>
            <p:nvPr userDrawn="1"/>
          </p:nvSpPr>
          <p:spPr bwMode="auto">
            <a:xfrm>
              <a:off x="14148766" y="10151256"/>
              <a:ext cx="3053806" cy="545666"/>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2" name="Rectangle 20"/>
            <p:cNvSpPr>
              <a:spLocks noChangeArrowheads="1"/>
            </p:cNvSpPr>
            <p:nvPr userDrawn="1"/>
          </p:nvSpPr>
          <p:spPr bwMode="auto">
            <a:xfrm>
              <a:off x="-4727795" y="10151256"/>
              <a:ext cx="13620736" cy="545666"/>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3" name="Rectangle 12"/>
            <p:cNvSpPr>
              <a:spLocks noChangeArrowheads="1"/>
            </p:cNvSpPr>
            <p:nvPr userDrawn="1"/>
          </p:nvSpPr>
          <p:spPr bwMode="auto">
            <a:xfrm>
              <a:off x="8417613" y="10151256"/>
              <a:ext cx="1446394" cy="545666"/>
            </a:xfrm>
            <a:prstGeom prst="rect">
              <a:avLst/>
            </a:prstGeom>
            <a:solidFill>
              <a:srgbClr val="007D57"/>
            </a:solidFill>
            <a:ln>
              <a:noFill/>
            </a:ln>
          </p:spPr>
          <p:txBody>
            <a:bodyPr vert="horz" wrap="square" lIns="60960" tIns="30480" rIns="60960" bIns="30480" numCol="1" anchor="t" anchorCtr="0" compatLnSpc="1">
              <a:prstTxWarp prst="textNoShape">
                <a:avLst/>
              </a:prstTxWarp>
            </a:bodyPr>
            <a:lstStyle/>
            <a:p>
              <a:endParaRPr lang="en-US" sz="1667"/>
            </a:p>
          </p:txBody>
        </p:sp>
      </p:grpSp>
      <p:sp>
        <p:nvSpPr>
          <p:cNvPr id="2" name="Title 1"/>
          <p:cNvSpPr>
            <a:spLocks noGrp="1"/>
          </p:cNvSpPr>
          <p:nvPr>
            <p:ph type="title" hasCustomPrompt="1"/>
          </p:nvPr>
        </p:nvSpPr>
        <p:spPr>
          <a:xfrm>
            <a:off x="457200" y="205979"/>
            <a:ext cx="8229600" cy="857250"/>
          </a:xfrm>
          <a:prstGeom prst="rect">
            <a:avLst/>
          </a:prstGeom>
        </p:spPr>
        <p:txBody>
          <a:bodyPr anchor="b" anchorCtr="0"/>
          <a:lstStyle>
            <a:lvl1pPr algn="l">
              <a:lnSpc>
                <a:spcPts val="3000"/>
              </a:lnSpc>
              <a:defRPr sz="2800" b="1" baseline="0">
                <a:solidFill>
                  <a:srgbClr val="0039A6"/>
                </a:solidFill>
                <a:effectLst/>
                <a:latin typeface="Calibri" pitchFamily="34" charset="0"/>
              </a:defRPr>
            </a:lvl1pPr>
          </a:lstStyle>
          <a:p>
            <a:r>
              <a:rPr lang="en-US"/>
              <a:t>Bottom band: OD</a:t>
            </a:r>
          </a:p>
        </p:txBody>
      </p:sp>
      <p:sp>
        <p:nvSpPr>
          <p:cNvPr id="5" name="Text Placeholder 7"/>
          <p:cNvSpPr>
            <a:spLocks noGrp="1"/>
          </p:cNvSpPr>
          <p:nvPr>
            <p:ph type="body" sz="quarter" idx="10"/>
          </p:nvPr>
        </p:nvSpPr>
        <p:spPr>
          <a:xfrm>
            <a:off x="457200" y="1158875"/>
            <a:ext cx="8229600" cy="3341688"/>
          </a:xfrm>
        </p:spPr>
        <p:txBody>
          <a:bodyPr/>
          <a:lstStyle>
            <a:lvl1pPr marL="342900" indent="-342900">
              <a:buClr>
                <a:srgbClr val="005DAA"/>
              </a:buClr>
              <a:buFont typeface="Wingdings" panose="05000000000000000000" pitchFamily="2" charset="2"/>
              <a:buChar char="§"/>
              <a:defRPr sz="2000">
                <a:solidFill>
                  <a:schemeClr val="accent4">
                    <a:lumMod val="75000"/>
                  </a:schemeClr>
                </a:solidFill>
              </a:defRPr>
            </a:lvl1pPr>
            <a:lvl2pPr>
              <a:buClr>
                <a:srgbClr val="532E63"/>
              </a:buClr>
              <a:defRPr sz="2000">
                <a:solidFill>
                  <a:schemeClr val="accent4">
                    <a:lumMod val="75000"/>
                  </a:schemeClr>
                </a:solidFill>
              </a:defRPr>
            </a:lvl2pPr>
            <a:lvl3pPr>
              <a:buClr>
                <a:srgbClr val="9A3B26"/>
              </a:buClr>
              <a:defRPr sz="2000">
                <a:solidFill>
                  <a:schemeClr val="accent4">
                    <a:lumMod val="75000"/>
                  </a:schemeClr>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828527430"/>
      </p:ext>
    </p:extLst>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2-line + Subtitle">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3993038484"/>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191" y="1191"/>
                        <a:ext cx="1191" cy="1191"/>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bwMode="gray">
          <a:xfrm>
            <a:off x="0" y="0"/>
            <a:ext cx="119063" cy="119063"/>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225"/>
              </a:spcBef>
              <a:spcAft>
                <a:spcPts val="225"/>
              </a:spcAft>
            </a:pPr>
            <a:endParaRPr lang="en-US" sz="1875" b="1" i="0" baseline="0">
              <a:solidFill>
                <a:schemeClr val="bg1"/>
              </a:solidFill>
              <a:latin typeface="Arial" panose="020B0604020202020204" pitchFamily="34" charset="0"/>
              <a:ea typeface="+mj-ea"/>
              <a:cs typeface="+mj-cs"/>
              <a:sym typeface="Arial" panose="020B0604020202020204" pitchFamily="34" charset="0"/>
            </a:endParaRPr>
          </a:p>
        </p:txBody>
      </p:sp>
      <p:sp>
        <p:nvSpPr>
          <p:cNvPr id="99" name="Sticker" hidden="1">
            <a:extLst>
              <a:ext uri="{FF2B5EF4-FFF2-40B4-BE49-F238E27FC236}">
                <a16:creationId xmlns:a16="http://schemas.microsoft.com/office/drawing/2014/main" id="{64F3132B-1605-45D5-B06F-B703D774997D}"/>
              </a:ext>
            </a:extLst>
          </p:cNvPr>
          <p:cNvSpPr txBox="1"/>
          <p:nvPr userDrawn="1"/>
        </p:nvSpPr>
        <p:spPr bwMode="gray">
          <a:xfrm>
            <a:off x="418867" y="1229658"/>
            <a:ext cx="293350" cy="92333"/>
          </a:xfrm>
          <a:prstGeom prst="rect">
            <a:avLst/>
          </a:prstGeom>
          <a:noFill/>
          <a:ln w="6350">
            <a:noFill/>
            <a:miter lim="800000"/>
          </a:ln>
        </p:spPr>
        <p:txBody>
          <a:bodyPr vert="horz" wrap="none" lIns="0" tIns="0" rIns="0" bIns="0" rtlCol="0">
            <a:spAutoFit/>
          </a:bodyPr>
          <a:lstStyle/>
          <a:p>
            <a:pPr algn="l" rtl="0">
              <a:spcBef>
                <a:spcPts val="225"/>
              </a:spcBef>
              <a:spcAft>
                <a:spcPts val="225"/>
              </a:spcAft>
              <a:buNone/>
            </a:pPr>
            <a:r>
              <a:rPr lang="en-US" sz="600" b="1" cap="all" baseline="0"/>
              <a:t>STICKER</a:t>
            </a:r>
          </a:p>
        </p:txBody>
      </p:sp>
      <p:sp>
        <p:nvSpPr>
          <p:cNvPr id="14" name="3. Subtitle">
            <a:extLst>
              <a:ext uri="{FF2B5EF4-FFF2-40B4-BE49-F238E27FC236}">
                <a16:creationId xmlns:a16="http://schemas.microsoft.com/office/drawing/2014/main" id="{D4D36123-678D-4B6C-A648-186F85BE34AE}"/>
              </a:ext>
            </a:extLst>
          </p:cNvPr>
          <p:cNvSpPr>
            <a:spLocks noGrp="1"/>
          </p:cNvSpPr>
          <p:nvPr userDrawn="1">
            <p:ph type="subTitle" idx="1"/>
            <p:custDataLst>
              <p:tags r:id="rId3"/>
            </p:custDataLst>
          </p:nvPr>
        </p:nvSpPr>
        <p:spPr bwMode="gray">
          <a:xfrm>
            <a:off x="416052" y="1012999"/>
            <a:ext cx="8311896" cy="184666"/>
          </a:xfrm>
          <a:prstGeom prst="rect">
            <a:avLst/>
          </a:prstGeom>
        </p:spPr>
        <p:txBody>
          <a:bodyPr wrap="square">
            <a:noAutofit/>
          </a:bodyPr>
          <a:lstStyle>
            <a:lvl1pPr marL="0" indent="0" algn="l" rtl="0">
              <a:buNone/>
              <a:defRPr sz="1200" b="0"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4"/>
            </p:custDataLst>
          </p:nvPr>
        </p:nvSpPr>
        <p:spPr bwMode="gray">
          <a:xfrm>
            <a:off x="8484394" y="4874065"/>
            <a:ext cx="244126" cy="103875"/>
          </a:xfrm>
          <a:prstGeom prst="rect">
            <a:avLst/>
          </a:prstGeom>
          <a:noFill/>
          <a:ln w="9525" algn="ctr">
            <a:noFill/>
            <a:miter lim="800000"/>
            <a:headEnd/>
            <a:tailEnd/>
          </a:ln>
          <a:effectLst/>
        </p:spPr>
        <p:txBody>
          <a:bodyPr wrap="square" lIns="0" tIns="0" rIns="0" bIns="0" anchor="b">
            <a:spAutoFit/>
          </a:bodyPr>
          <a:lstStyle/>
          <a:p>
            <a:pPr algn="r" defTabSz="458058" rtl="0" fontAlgn="auto">
              <a:spcBef>
                <a:spcPts val="0"/>
              </a:spcBef>
              <a:spcAft>
                <a:spcPts val="0"/>
              </a:spcAft>
              <a:defRPr/>
            </a:pPr>
            <a:fld id="{4ABDCABE-3F10-B64C-92F1-862014417034}" type="slidenum">
              <a:rPr lang="en-US" sz="675" b="0" smtClean="0">
                <a:solidFill>
                  <a:schemeClr val="tx1"/>
                </a:solidFill>
                <a:latin typeface="+mn-lt"/>
                <a:ea typeface="+mn-ea"/>
                <a:cs typeface="Arial" panose="020B0604020202020204" pitchFamily="34" charset="0"/>
              </a:rPr>
              <a:pPr algn="r" defTabSz="458058" rtl="0" fontAlgn="auto">
                <a:spcBef>
                  <a:spcPts val="0"/>
                </a:spcBef>
                <a:spcAft>
                  <a:spcPts val="0"/>
                </a:spcAft>
                <a:defRPr/>
              </a:pPr>
              <a:t>‹#›</a:t>
            </a:fld>
            <a:endParaRPr lang="en-US" sz="675" b="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5"/>
            </p:custDataLst>
          </p:nvPr>
        </p:nvSpPr>
        <p:spPr bwMode="gray">
          <a:xfrm>
            <a:off x="416052" y="4876252"/>
            <a:ext cx="5458396" cy="92333"/>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600"/>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userDrawn="1">
            <p:ph type="body" sz="quarter" idx="10" hasCustomPrompt="1"/>
            <p:custDataLst>
              <p:tags r:id="rId6"/>
            </p:custDataLst>
          </p:nvPr>
        </p:nvSpPr>
        <p:spPr bwMode="gray">
          <a:xfrm>
            <a:off x="416051" y="31198"/>
            <a:ext cx="2882504" cy="92333"/>
          </a:xfrm>
          <a:prstGeom prst="rect">
            <a:avLst/>
          </a:prstGeom>
          <a:ln w="6350">
            <a:noFill/>
            <a:miter lim="800000"/>
          </a:ln>
        </p:spPr>
        <p:txBody>
          <a:bodyPr vert="horz" wrap="square" lIns="0" tIns="0" rIns="0" bIns="0" rtlCol="0">
            <a:spAutoFit/>
          </a:bodyPr>
          <a:lstStyle>
            <a:lvl1pPr rtl="0">
              <a:defRPr lang="en-US" sz="600" b="0" dirty="0">
                <a:cs typeface="+mn-cs"/>
              </a:defRPr>
            </a:lvl1pPr>
          </a:lstStyle>
          <a:p>
            <a:pPr lvl="0">
              <a:buNone/>
            </a:pPr>
            <a:r>
              <a:rPr lang="en-US"/>
              <a:t>Add tracker</a:t>
            </a:r>
          </a:p>
        </p:txBody>
      </p:sp>
      <p:sp>
        <p:nvSpPr>
          <p:cNvPr id="10" name="2. Slide Title">
            <a:extLst>
              <a:ext uri="{FF2B5EF4-FFF2-40B4-BE49-F238E27FC236}">
                <a16:creationId xmlns:a16="http://schemas.microsoft.com/office/drawing/2014/main" id="{8326FFD0-8389-4032-AAB8-00C262CAF746}"/>
              </a:ext>
            </a:extLst>
          </p:cNvPr>
          <p:cNvSpPr>
            <a:spLocks noGrp="1"/>
          </p:cNvSpPr>
          <p:nvPr userDrawn="1">
            <p:ph type="title" hasCustomPrompt="1"/>
            <p:custDataLst>
              <p:tags r:id="rId7"/>
            </p:custDataLst>
          </p:nvPr>
        </p:nvSpPr>
        <p:spPr bwMode="gray">
          <a:xfrm>
            <a:off x="416052" y="403925"/>
            <a:ext cx="8311896" cy="577081"/>
          </a:xfrm>
          <a:prstGeom prst="rect">
            <a:avLst/>
          </a:prstGeom>
        </p:spPr>
        <p:txBody>
          <a:bodyPr vert="horz" wrap="square" lIns="0" tIns="0" rIns="0" bIns="0" rtlCol="0" anchor="t" anchorCtr="0">
            <a:noAutofit/>
          </a:bodyPr>
          <a:lstStyle>
            <a:lvl1pPr rtl="0">
              <a:defRPr/>
            </a:lvl1pPr>
          </a:lstStyle>
          <a:p>
            <a:r>
              <a:rPr lang="en-US"/>
              <a:t>Click to edit Master title style</a:t>
            </a:r>
            <a:br>
              <a:rPr lang="en-US"/>
            </a:br>
            <a:endParaRPr lang="en-US"/>
          </a:p>
        </p:txBody>
      </p:sp>
    </p:spTree>
    <p:extLst>
      <p:ext uri="{BB962C8B-B14F-4D97-AF65-F5344CB8AC3E}">
        <p14:creationId xmlns:p14="http://schemas.microsoft.com/office/powerpoint/2010/main" val="188294503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op Left">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9BA84E71-6FE7-4585-B82E-BE5603311945}"/>
              </a:ext>
            </a:extLst>
          </p:cNvPr>
          <p:cNvGraphicFramePr>
            <a:graphicFrameLocks noChangeAspect="1"/>
          </p:cNvGraphicFramePr>
          <p:nvPr userDrawn="1">
            <p:custDataLst>
              <p:tags r:id="rId1"/>
            </p:custDataLst>
            <p:extLst>
              <p:ext uri="{D42A27DB-BD31-4B8C-83A1-F6EECF244321}">
                <p14:modId xmlns:p14="http://schemas.microsoft.com/office/powerpoint/2010/main" val="922198396"/>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10" name="Object 9" hidden="1">
                        <a:extLst>
                          <a:ext uri="{FF2B5EF4-FFF2-40B4-BE49-F238E27FC236}">
                            <a16:creationId xmlns:a16="http://schemas.microsoft.com/office/drawing/2014/main" id="{9BA84E71-6FE7-4585-B82E-BE5603311945}"/>
                          </a:ext>
                        </a:extLst>
                      </p:cNvPr>
                      <p:cNvPicPr/>
                      <p:nvPr/>
                    </p:nvPicPr>
                    <p:blipFill>
                      <a:blip r:embed="rId9"/>
                      <a:stretch>
                        <a:fillRect/>
                      </a:stretch>
                    </p:blipFill>
                    <p:spPr>
                      <a:xfrm>
                        <a:off x="1191" y="1191"/>
                        <a:ext cx="1191" cy="1191"/>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D62A08AB-557D-4245-84FA-9DB6B6C6845A}"/>
              </a:ext>
            </a:extLst>
          </p:cNvPr>
          <p:cNvSpPr/>
          <p:nvPr userDrawn="1">
            <p:custDataLst>
              <p:tags r:id="rId2"/>
            </p:custDataLst>
          </p:nvPr>
        </p:nvSpPr>
        <p:spPr>
          <a:xfrm>
            <a:off x="0" y="0"/>
            <a:ext cx="119063" cy="119063"/>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225"/>
              </a:spcBef>
              <a:spcAft>
                <a:spcPts val="225"/>
              </a:spcAft>
            </a:pPr>
            <a:endParaRPr lang="en-US" sz="1875" b="1" i="0" baseline="0">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416052" y="1056418"/>
            <a:ext cx="2859786" cy="577081"/>
          </a:xfrm>
          <a:prstGeom prst="rect">
            <a:avLst/>
          </a:prstGeom>
        </p:spPr>
        <p:txBody>
          <a:bodyPr vert="horz" anchor="t">
            <a:noAutofit/>
          </a:bodyPr>
          <a:lstStyle>
            <a:lvl1pPr rtl="0">
              <a:lnSpc>
                <a:spcPct val="100000"/>
              </a:lnSpc>
              <a:defRPr>
                <a:ln w="6350" cap="flat">
                  <a:noFill/>
                  <a:miter lim="800000"/>
                </a:ln>
              </a:defRPr>
            </a:lvl1pPr>
          </a:lstStyle>
          <a:p>
            <a:r>
              <a:rPr lang="en-US"/>
              <a:t>Click to edit Master title style</a:t>
            </a:r>
          </a:p>
        </p:txBody>
      </p:sp>
      <p:sp>
        <p:nvSpPr>
          <p:cNvPr id="4" name="Slide Number">
            <a:extLst>
              <a:ext uri="{FF2B5EF4-FFF2-40B4-BE49-F238E27FC236}">
                <a16:creationId xmlns:a16="http://schemas.microsoft.com/office/drawing/2014/main" id="{EFB4BF85-6002-4998-80DC-DC1B92544D1D}"/>
              </a:ext>
            </a:extLst>
          </p:cNvPr>
          <p:cNvSpPr>
            <a:spLocks noChangeArrowheads="1"/>
          </p:cNvSpPr>
          <p:nvPr userDrawn="1">
            <p:custDataLst>
              <p:tags r:id="rId4"/>
            </p:custDataLst>
          </p:nvPr>
        </p:nvSpPr>
        <p:spPr bwMode="black">
          <a:xfrm>
            <a:off x="8484394" y="4874065"/>
            <a:ext cx="244126" cy="103875"/>
          </a:xfrm>
          <a:prstGeom prst="rect">
            <a:avLst/>
          </a:prstGeom>
          <a:noFill/>
          <a:ln w="9525" algn="ctr">
            <a:noFill/>
            <a:miter lim="800000"/>
            <a:headEnd/>
            <a:tailEnd/>
          </a:ln>
          <a:effectLst/>
        </p:spPr>
        <p:txBody>
          <a:bodyPr wrap="square" lIns="0" tIns="0" rIns="0" bIns="0" anchor="b">
            <a:spAutoFit/>
          </a:bodyPr>
          <a:lstStyle/>
          <a:p>
            <a:pPr algn="r" defTabSz="458058" rtl="0" fontAlgn="auto">
              <a:spcBef>
                <a:spcPts val="0"/>
              </a:spcBef>
              <a:spcAft>
                <a:spcPts val="0"/>
              </a:spcAft>
              <a:defRPr/>
            </a:pPr>
            <a:fld id="{4ABDCABE-3F10-B64C-92F1-862014417034}" type="slidenum">
              <a:rPr lang="en-US" sz="675" b="0" smtClean="0">
                <a:solidFill>
                  <a:schemeClr val="tx1"/>
                </a:solidFill>
                <a:latin typeface="+mn-lt"/>
                <a:ea typeface="+mn-ea"/>
                <a:cs typeface="Arial" panose="020B0604020202020204" pitchFamily="34" charset="0"/>
              </a:rPr>
              <a:pPr algn="r" defTabSz="458058" rtl="0" fontAlgn="auto">
                <a:spcBef>
                  <a:spcPts val="0"/>
                </a:spcBef>
                <a:spcAft>
                  <a:spcPts val="0"/>
                </a:spcAft>
                <a:defRPr/>
              </a:pPr>
              <a:t>‹#›</a:t>
            </a:fld>
            <a:endParaRPr lang="en-US" sz="675" b="0">
              <a:solidFill>
                <a:schemeClr val="tx1"/>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0E2D5DBB-C1B8-4A27-836D-C2E6D553234D}"/>
              </a:ext>
            </a:extLst>
          </p:cNvPr>
          <p:cNvSpPr txBox="1"/>
          <p:nvPr userDrawn="1">
            <p:custDataLst>
              <p:tags r:id="rId5"/>
            </p:custDataLst>
          </p:nvPr>
        </p:nvSpPr>
        <p:spPr>
          <a:xfrm>
            <a:off x="416052" y="4876252"/>
            <a:ext cx="5458396" cy="92333"/>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600"/>
              <a:t>Source: …</a:t>
            </a:r>
          </a:p>
        </p:txBody>
      </p:sp>
      <p:sp>
        <p:nvSpPr>
          <p:cNvPr id="11" name="1. On-page tracker">
            <a:extLst>
              <a:ext uri="{FF2B5EF4-FFF2-40B4-BE49-F238E27FC236}">
                <a16:creationId xmlns:a16="http://schemas.microsoft.com/office/drawing/2014/main" id="{A2582D75-79F8-4634-92EF-A9F0840C018B}"/>
              </a:ext>
            </a:extLst>
          </p:cNvPr>
          <p:cNvSpPr>
            <a:spLocks noGrp="1"/>
          </p:cNvSpPr>
          <p:nvPr>
            <p:ph type="body" sz="quarter" idx="10" hasCustomPrompt="1"/>
            <p:custDataLst>
              <p:tags r:id="rId6"/>
            </p:custDataLst>
          </p:nvPr>
        </p:nvSpPr>
        <p:spPr>
          <a:xfrm>
            <a:off x="416051" y="31198"/>
            <a:ext cx="2882504" cy="92333"/>
          </a:xfrm>
          <a:prstGeom prst="rect">
            <a:avLst/>
          </a:prstGeom>
          <a:ln w="6350">
            <a:noFill/>
            <a:miter lim="800000"/>
          </a:ln>
        </p:spPr>
        <p:txBody>
          <a:bodyPr vert="horz" wrap="square" lIns="0" tIns="0" rIns="0" bIns="0" rtlCol="0">
            <a:spAutoFit/>
          </a:bodyPr>
          <a:lstStyle>
            <a:lvl1pPr rtl="0">
              <a:defRPr lang="en-US" sz="600" b="0" dirty="0">
                <a:cs typeface="+mn-cs"/>
              </a:defRPr>
            </a:lvl1pPr>
          </a:lstStyle>
          <a:p>
            <a:pPr lvl="0">
              <a:buNone/>
            </a:pPr>
            <a:r>
              <a:rPr lang="en-US"/>
              <a:t>Add tracker</a:t>
            </a:r>
          </a:p>
        </p:txBody>
      </p:sp>
    </p:spTree>
    <p:extLst>
      <p:ext uri="{BB962C8B-B14F-4D97-AF65-F5344CB8AC3E}">
        <p14:creationId xmlns:p14="http://schemas.microsoft.com/office/powerpoint/2010/main" val="336411917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Mid Lef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C4F5195-E8F7-4A2F-B02E-643BB3D88381}"/>
              </a:ext>
            </a:extLst>
          </p:cNvPr>
          <p:cNvGraphicFramePr>
            <a:graphicFrameLocks noChangeAspect="1"/>
          </p:cNvGraphicFramePr>
          <p:nvPr userDrawn="1">
            <p:custDataLst>
              <p:tags r:id="rId1"/>
            </p:custDataLst>
            <p:extLst>
              <p:ext uri="{D42A27DB-BD31-4B8C-83A1-F6EECF244321}">
                <p14:modId xmlns:p14="http://schemas.microsoft.com/office/powerpoint/2010/main" val="2648470205"/>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4" name="Object 3" hidden="1">
                        <a:extLst>
                          <a:ext uri="{FF2B5EF4-FFF2-40B4-BE49-F238E27FC236}">
                            <a16:creationId xmlns:a16="http://schemas.microsoft.com/office/drawing/2014/main" id="{3C4F5195-E8F7-4A2F-B02E-643BB3D88381}"/>
                          </a:ext>
                        </a:extLst>
                      </p:cNvPr>
                      <p:cNvPicPr/>
                      <p:nvPr/>
                    </p:nvPicPr>
                    <p:blipFill>
                      <a:blip r:embed="rId9"/>
                      <a:stretch>
                        <a:fillRect/>
                      </a:stretch>
                    </p:blipFill>
                    <p:spPr>
                      <a:xfrm>
                        <a:off x="1191" y="1191"/>
                        <a:ext cx="1191" cy="1191"/>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15EFC92-5E3D-4BDC-A378-85D30212A9E2}"/>
              </a:ext>
            </a:extLst>
          </p:cNvPr>
          <p:cNvSpPr/>
          <p:nvPr userDrawn="1">
            <p:custDataLst>
              <p:tags r:id="rId2"/>
            </p:custDataLst>
          </p:nvPr>
        </p:nvSpPr>
        <p:spPr>
          <a:xfrm>
            <a:off x="0" y="0"/>
            <a:ext cx="119063" cy="119063"/>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225"/>
              </a:spcBef>
              <a:spcAft>
                <a:spcPts val="225"/>
              </a:spcAft>
            </a:pPr>
            <a:endParaRPr lang="en-US" sz="1875" b="1" i="0" baseline="0">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416052" y="2450563"/>
            <a:ext cx="3799332" cy="242374"/>
          </a:xfrm>
          <a:prstGeom prst="rect">
            <a:avLst/>
          </a:prstGeom>
        </p:spPr>
        <p:txBody>
          <a:bodyPr vert="horz" rIns="365760" anchor="ctr">
            <a:spAutoFit/>
          </a:bodyPr>
          <a:lstStyle>
            <a:lvl1pPr rtl="0">
              <a:defRPr>
                <a:ln w="6350" cap="flat">
                  <a:noFill/>
                  <a:miter lim="800000"/>
                </a:ln>
              </a:defRPr>
            </a:lvl1pPr>
          </a:lstStyle>
          <a:p>
            <a:r>
              <a:rPr lang="en-US"/>
              <a:t>Click to edit Master title style</a:t>
            </a:r>
          </a:p>
        </p:txBody>
      </p:sp>
      <p:sp>
        <p:nvSpPr>
          <p:cNvPr id="9" name="Slide Number">
            <a:extLst>
              <a:ext uri="{FF2B5EF4-FFF2-40B4-BE49-F238E27FC236}">
                <a16:creationId xmlns:a16="http://schemas.microsoft.com/office/drawing/2014/main" id="{2BF771FC-DD10-42B6-A51E-7F1E26F8184D}"/>
              </a:ext>
            </a:extLst>
          </p:cNvPr>
          <p:cNvSpPr>
            <a:spLocks noChangeArrowheads="1"/>
          </p:cNvSpPr>
          <p:nvPr userDrawn="1">
            <p:custDataLst>
              <p:tags r:id="rId4"/>
            </p:custDataLst>
          </p:nvPr>
        </p:nvSpPr>
        <p:spPr bwMode="black">
          <a:xfrm>
            <a:off x="8484394" y="4874065"/>
            <a:ext cx="244126" cy="103875"/>
          </a:xfrm>
          <a:prstGeom prst="rect">
            <a:avLst/>
          </a:prstGeom>
          <a:noFill/>
          <a:ln w="9525" algn="ctr">
            <a:noFill/>
            <a:miter lim="800000"/>
            <a:headEnd/>
            <a:tailEnd/>
          </a:ln>
          <a:effectLst/>
        </p:spPr>
        <p:txBody>
          <a:bodyPr wrap="square" lIns="0" tIns="0" rIns="0" bIns="0" anchor="b">
            <a:spAutoFit/>
          </a:bodyPr>
          <a:lstStyle/>
          <a:p>
            <a:pPr algn="r" defTabSz="458058" rtl="0" fontAlgn="auto">
              <a:spcBef>
                <a:spcPts val="0"/>
              </a:spcBef>
              <a:spcAft>
                <a:spcPts val="0"/>
              </a:spcAft>
              <a:defRPr/>
            </a:pPr>
            <a:fld id="{4ABDCABE-3F10-B64C-92F1-862014417034}" type="slidenum">
              <a:rPr lang="en-US" sz="675" b="0" smtClean="0">
                <a:solidFill>
                  <a:schemeClr val="tx1"/>
                </a:solidFill>
                <a:latin typeface="+mn-lt"/>
                <a:ea typeface="+mn-ea"/>
                <a:cs typeface="Arial" panose="020B0604020202020204" pitchFamily="34" charset="0"/>
              </a:rPr>
              <a:pPr algn="r" defTabSz="458058" rtl="0" fontAlgn="auto">
                <a:spcBef>
                  <a:spcPts val="0"/>
                </a:spcBef>
                <a:spcAft>
                  <a:spcPts val="0"/>
                </a:spcAft>
                <a:defRPr/>
              </a:pPr>
              <a:t>‹#›</a:t>
            </a:fld>
            <a:endParaRPr lang="en-US" sz="675" b="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C0D33C43-5B9F-44B4-82FA-BAAD11A7FB8E}"/>
              </a:ext>
            </a:extLst>
          </p:cNvPr>
          <p:cNvSpPr txBox="1"/>
          <p:nvPr userDrawn="1">
            <p:custDataLst>
              <p:tags r:id="rId5"/>
            </p:custDataLst>
          </p:nvPr>
        </p:nvSpPr>
        <p:spPr>
          <a:xfrm>
            <a:off x="416052" y="4876252"/>
            <a:ext cx="5458396" cy="92333"/>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600"/>
              <a:t>Source: …</a:t>
            </a:r>
          </a:p>
        </p:txBody>
      </p:sp>
      <p:sp>
        <p:nvSpPr>
          <p:cNvPr id="10" name="1. On-page tracker">
            <a:extLst>
              <a:ext uri="{FF2B5EF4-FFF2-40B4-BE49-F238E27FC236}">
                <a16:creationId xmlns:a16="http://schemas.microsoft.com/office/drawing/2014/main" id="{E4983596-431B-4F12-AA07-76914CD3DEE7}"/>
              </a:ext>
            </a:extLst>
          </p:cNvPr>
          <p:cNvSpPr>
            <a:spLocks noGrp="1"/>
          </p:cNvSpPr>
          <p:nvPr>
            <p:ph type="body" sz="quarter" idx="10" hasCustomPrompt="1"/>
            <p:custDataLst>
              <p:tags r:id="rId6"/>
            </p:custDataLst>
          </p:nvPr>
        </p:nvSpPr>
        <p:spPr>
          <a:xfrm>
            <a:off x="416051" y="31198"/>
            <a:ext cx="2882504" cy="92333"/>
          </a:xfrm>
          <a:prstGeom prst="rect">
            <a:avLst/>
          </a:prstGeom>
          <a:ln w="6350">
            <a:noFill/>
            <a:miter lim="800000"/>
          </a:ln>
        </p:spPr>
        <p:txBody>
          <a:bodyPr vert="horz" wrap="square" lIns="0" tIns="0" rIns="0" bIns="0" rtlCol="0">
            <a:spAutoFit/>
          </a:bodyPr>
          <a:lstStyle>
            <a:lvl1pPr rtl="0">
              <a:defRPr lang="en-US" sz="600" b="0" dirty="0">
                <a:cs typeface="+mn-cs"/>
              </a:defRPr>
            </a:lvl1pPr>
          </a:lstStyle>
          <a:p>
            <a:pPr lvl="0">
              <a:buNone/>
            </a:pPr>
            <a:r>
              <a:rPr lang="en-US"/>
              <a:t>Add tracker</a:t>
            </a:r>
          </a:p>
        </p:txBody>
      </p:sp>
    </p:spTree>
    <p:extLst>
      <p:ext uri="{BB962C8B-B14F-4D97-AF65-F5344CB8AC3E}">
        <p14:creationId xmlns:p14="http://schemas.microsoft.com/office/powerpoint/2010/main" val="187824112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Section">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05B6D76-6B4B-4ED5-B8F1-5D1D09831257}"/>
              </a:ext>
            </a:extLst>
          </p:cNvPr>
          <p:cNvGraphicFramePr>
            <a:graphicFrameLocks noChangeAspect="1"/>
          </p:cNvGraphicFramePr>
          <p:nvPr userDrawn="1">
            <p:custDataLst>
              <p:tags r:id="rId1"/>
            </p:custDataLst>
            <p:extLst>
              <p:ext uri="{D42A27DB-BD31-4B8C-83A1-F6EECF244321}">
                <p14:modId xmlns:p14="http://schemas.microsoft.com/office/powerpoint/2010/main" val="163559020"/>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3" name="Object 2" hidden="1">
                        <a:extLst>
                          <a:ext uri="{FF2B5EF4-FFF2-40B4-BE49-F238E27FC236}">
                            <a16:creationId xmlns:a16="http://schemas.microsoft.com/office/drawing/2014/main" id="{305B6D76-6B4B-4ED5-B8F1-5D1D09831257}"/>
                          </a:ext>
                        </a:extLst>
                      </p:cNvPr>
                      <p:cNvPicPr/>
                      <p:nvPr/>
                    </p:nvPicPr>
                    <p:blipFill>
                      <a:blip r:embed="rId9"/>
                      <a:stretch>
                        <a:fillRect/>
                      </a:stretch>
                    </p:blipFill>
                    <p:spPr>
                      <a:xfrm>
                        <a:off x="1191" y="1191"/>
                        <a:ext cx="1191" cy="1191"/>
                      </a:xfrm>
                      <a:prstGeom prst="rect">
                        <a:avLst/>
                      </a:prstGeom>
                    </p:spPr>
                  </p:pic>
                </p:oleObj>
              </mc:Fallback>
            </mc:AlternateContent>
          </a:graphicData>
        </a:graphic>
      </p:graphicFrame>
      <p:pic>
        <p:nvPicPr>
          <p:cNvPr id="18" name="Picture 17">
            <a:extLst>
              <a:ext uri="{FF2B5EF4-FFF2-40B4-BE49-F238E27FC236}">
                <a16:creationId xmlns:a16="http://schemas.microsoft.com/office/drawing/2014/main" id="{77395222-AE49-451F-92AC-B36CC1E3A23B}"/>
              </a:ext>
            </a:extLst>
          </p:cNvPr>
          <p:cNvPicPr>
            <a:picLocks noChangeAspect="1"/>
          </p:cNvPicPr>
          <p:nvPr userDrawn="1"/>
        </p:nvPicPr>
        <p:blipFill>
          <a:blip r:embed="rId10"/>
          <a:stretch>
            <a:fillRect/>
          </a:stretch>
        </p:blipFill>
        <p:spPr bwMode="ltGray">
          <a:xfrm>
            <a:off x="0" y="0"/>
            <a:ext cx="9144000" cy="5143500"/>
          </a:xfrm>
          <a:prstGeom prst="rect">
            <a:avLst/>
          </a:prstGeom>
        </p:spPr>
      </p:pic>
      <p:sp>
        <p:nvSpPr>
          <p:cNvPr id="11" name="Rectangle 10">
            <a:extLst>
              <a:ext uri="{FF2B5EF4-FFF2-40B4-BE49-F238E27FC236}">
                <a16:creationId xmlns:a16="http://schemas.microsoft.com/office/drawing/2014/main" id="{2EF76B77-1CEF-4FF1-A5AE-4558FDF6B82D}"/>
              </a:ext>
            </a:extLst>
          </p:cNvPr>
          <p:cNvSpPr/>
          <p:nvPr userDrawn="1"/>
        </p:nvSpPr>
        <p:spPr bwMode="ltGray">
          <a:xfrm>
            <a:off x="8679279" y="0"/>
            <a:ext cx="217916" cy="350044"/>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Rectangle 1" hidden="1">
            <a:extLst>
              <a:ext uri="{FF2B5EF4-FFF2-40B4-BE49-F238E27FC236}">
                <a16:creationId xmlns:a16="http://schemas.microsoft.com/office/drawing/2014/main" id="{BDCF374B-2477-45CD-A00B-B8676A45ACDF}"/>
              </a:ext>
            </a:extLst>
          </p:cNvPr>
          <p:cNvSpPr/>
          <p:nvPr userDrawn="1">
            <p:custDataLst>
              <p:tags r:id="rId2"/>
            </p:custDataLst>
          </p:nvPr>
        </p:nvSpPr>
        <p:spPr>
          <a:xfrm>
            <a:off x="0" y="0"/>
            <a:ext cx="119063" cy="119063"/>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225"/>
              </a:spcBef>
              <a:spcAft>
                <a:spcPts val="225"/>
              </a:spcAft>
            </a:pPr>
            <a:endParaRPr lang="en-US" sz="33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7" name="2. Slide Title">
            <a:extLst>
              <a:ext uri="{FF2B5EF4-FFF2-40B4-BE49-F238E27FC236}">
                <a16:creationId xmlns:a16="http://schemas.microsoft.com/office/drawing/2014/main" id="{99495DFD-8D6A-4DD8-AE3A-47FA42AA0A4F}"/>
              </a:ext>
            </a:extLst>
          </p:cNvPr>
          <p:cNvSpPr>
            <a:spLocks noGrp="1"/>
          </p:cNvSpPr>
          <p:nvPr>
            <p:ph type="title"/>
            <p:custDataLst>
              <p:tags r:id="rId3"/>
            </p:custDataLst>
          </p:nvPr>
        </p:nvSpPr>
        <p:spPr bwMode="ltGray">
          <a:xfrm>
            <a:off x="416051" y="869122"/>
            <a:ext cx="4627617" cy="1015663"/>
          </a:xfrm>
        </p:spPr>
        <p:txBody>
          <a:bodyPr vert="horz" anchor="t">
            <a:spAutoFit/>
          </a:bodyPr>
          <a:lstStyle>
            <a:lvl1pPr rtl="0">
              <a:lnSpc>
                <a:spcPct val="100000"/>
              </a:lnSpc>
              <a:defRPr sz="3300"/>
            </a:lvl1pPr>
          </a:lstStyle>
          <a:p>
            <a:r>
              <a:rPr lang="en-US"/>
              <a:t>Click to edit Master title style</a:t>
            </a:r>
          </a:p>
        </p:txBody>
      </p:sp>
      <p:sp>
        <p:nvSpPr>
          <p:cNvPr id="8" name="Slide Number">
            <a:extLst>
              <a:ext uri="{FF2B5EF4-FFF2-40B4-BE49-F238E27FC236}">
                <a16:creationId xmlns:a16="http://schemas.microsoft.com/office/drawing/2014/main" id="{A86AE8A6-05EF-4E76-AAAD-41743692E9F9}"/>
              </a:ext>
            </a:extLst>
          </p:cNvPr>
          <p:cNvSpPr>
            <a:spLocks noChangeArrowheads="1"/>
          </p:cNvSpPr>
          <p:nvPr userDrawn="1">
            <p:custDataLst>
              <p:tags r:id="rId4"/>
            </p:custDataLst>
          </p:nvPr>
        </p:nvSpPr>
        <p:spPr bwMode="ltGray">
          <a:xfrm>
            <a:off x="8484394" y="4874065"/>
            <a:ext cx="244126" cy="103875"/>
          </a:xfrm>
          <a:prstGeom prst="rect">
            <a:avLst/>
          </a:prstGeom>
          <a:noFill/>
          <a:ln w="9525" algn="ctr">
            <a:noFill/>
            <a:miter lim="800000"/>
            <a:headEnd/>
            <a:tailEnd/>
          </a:ln>
          <a:effectLst/>
        </p:spPr>
        <p:txBody>
          <a:bodyPr wrap="square" lIns="0" tIns="0" rIns="0" bIns="0" anchor="b">
            <a:spAutoFit/>
          </a:bodyPr>
          <a:lstStyle/>
          <a:p>
            <a:pPr algn="r" defTabSz="458058" rtl="0" fontAlgn="auto">
              <a:spcBef>
                <a:spcPts val="0"/>
              </a:spcBef>
              <a:spcAft>
                <a:spcPts val="0"/>
              </a:spcAft>
              <a:defRPr/>
            </a:pPr>
            <a:fld id="{4ABDCABE-3F10-B64C-92F1-862014417034}" type="slidenum">
              <a:rPr lang="en-US" sz="675" b="0" smtClean="0">
                <a:solidFill>
                  <a:schemeClr val="bg1"/>
                </a:solidFill>
                <a:latin typeface="+mn-lt"/>
                <a:ea typeface="+mn-ea"/>
                <a:cs typeface="Arial" panose="020B0604020202020204" pitchFamily="34" charset="0"/>
              </a:rPr>
              <a:pPr algn="r" defTabSz="458058" rtl="0" fontAlgn="auto">
                <a:spcBef>
                  <a:spcPts val="0"/>
                </a:spcBef>
                <a:spcAft>
                  <a:spcPts val="0"/>
                </a:spcAft>
                <a:defRPr/>
              </a:pPr>
              <a:t>‹#›</a:t>
            </a:fld>
            <a:endParaRPr lang="en-US" sz="675" b="0">
              <a:solidFill>
                <a:schemeClr val="bg1"/>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B871FE09-BB6E-4334-B0EA-E52395AA61B3}"/>
              </a:ext>
            </a:extLst>
          </p:cNvPr>
          <p:cNvSpPr txBox="1"/>
          <p:nvPr userDrawn="1">
            <p:custDataLst>
              <p:tags r:id="rId5"/>
            </p:custDataLst>
          </p:nvPr>
        </p:nvSpPr>
        <p:spPr>
          <a:xfrm>
            <a:off x="416052" y="4876252"/>
            <a:ext cx="5458396" cy="92333"/>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600"/>
              <a:t>Source: …</a:t>
            </a:r>
          </a:p>
        </p:txBody>
      </p:sp>
      <p:sp>
        <p:nvSpPr>
          <p:cNvPr id="9" name="1. On-page tracker">
            <a:extLst>
              <a:ext uri="{FF2B5EF4-FFF2-40B4-BE49-F238E27FC236}">
                <a16:creationId xmlns:a16="http://schemas.microsoft.com/office/drawing/2014/main" id="{FA764DC8-CEA6-42F3-8E66-7C768AAD275E}"/>
              </a:ext>
            </a:extLst>
          </p:cNvPr>
          <p:cNvSpPr>
            <a:spLocks noGrp="1"/>
          </p:cNvSpPr>
          <p:nvPr>
            <p:ph type="body" sz="quarter" idx="10" hasCustomPrompt="1"/>
            <p:custDataLst>
              <p:tags r:id="rId6"/>
            </p:custDataLst>
          </p:nvPr>
        </p:nvSpPr>
        <p:spPr bwMode="ltGray">
          <a:xfrm>
            <a:off x="416051" y="31198"/>
            <a:ext cx="2882504" cy="92333"/>
          </a:xfrm>
          <a:prstGeom prst="rect">
            <a:avLst/>
          </a:prstGeom>
          <a:ln w="6350">
            <a:noFill/>
            <a:miter lim="800000"/>
          </a:ln>
        </p:spPr>
        <p:txBody>
          <a:bodyPr vert="horz" wrap="square" lIns="0" tIns="0" rIns="0" bIns="0" rtlCol="0">
            <a:spAutoFit/>
          </a:bodyPr>
          <a:lstStyle>
            <a:lvl1pPr rtl="0">
              <a:defRPr lang="en-US" sz="600" b="0" dirty="0">
                <a:cs typeface="+mn-cs"/>
              </a:defRPr>
            </a:lvl1pPr>
          </a:lstStyle>
          <a:p>
            <a:r>
              <a:rPr lang="en-US"/>
              <a:t>Current as of October 27, 2022</a:t>
            </a:r>
          </a:p>
        </p:txBody>
      </p:sp>
      <p:sp>
        <p:nvSpPr>
          <p:cNvPr id="12" name="TextBox 11">
            <a:extLst>
              <a:ext uri="{FF2B5EF4-FFF2-40B4-BE49-F238E27FC236}">
                <a16:creationId xmlns:a16="http://schemas.microsoft.com/office/drawing/2014/main" id="{C9BC7959-73C6-4970-A864-B9421C7FC149}"/>
              </a:ext>
            </a:extLst>
          </p:cNvPr>
          <p:cNvSpPr txBox="1"/>
          <p:nvPr userDrawn="1"/>
        </p:nvSpPr>
        <p:spPr bwMode="ltGray">
          <a:xfrm>
            <a:off x="3316048" y="5025123"/>
            <a:ext cx="2511906" cy="92333"/>
          </a:xfrm>
          <a:prstGeom prst="rect">
            <a:avLst/>
          </a:prstGeom>
        </p:spPr>
        <p:txBody>
          <a:bodyPr vert="horz" wrap="non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rtl="0"/>
            <a:r>
              <a:rPr lang="en-US" sz="600">
                <a:solidFill>
                  <a:schemeClr val="bg1"/>
                </a:solidFill>
              </a:rPr>
              <a:t>DELIBERATIVE &amp; CONFIDENTIAL | PRE-DECISIONAL | NOT FOR DISTRIBUTION</a:t>
            </a:r>
          </a:p>
        </p:txBody>
      </p:sp>
      <p:sp>
        <p:nvSpPr>
          <p:cNvPr id="17" name="object 7">
            <a:extLst>
              <a:ext uri="{FF2B5EF4-FFF2-40B4-BE49-F238E27FC236}">
                <a16:creationId xmlns:a16="http://schemas.microsoft.com/office/drawing/2014/main" id="{3E5AD818-8E90-4B1B-AEF4-0874FD7BE51C}"/>
              </a:ext>
            </a:extLst>
          </p:cNvPr>
          <p:cNvSpPr/>
          <p:nvPr userDrawn="1"/>
        </p:nvSpPr>
        <p:spPr bwMode="ltGray">
          <a:xfrm>
            <a:off x="416051" y="767464"/>
            <a:ext cx="632460" cy="60960"/>
          </a:xfrm>
          <a:custGeom>
            <a:avLst/>
            <a:gdLst/>
            <a:ahLst/>
            <a:cxnLst/>
            <a:rect l="l" t="t" r="r" b="b"/>
            <a:pathLst>
              <a:path w="843280" h="81280">
                <a:moveTo>
                  <a:pt x="0" y="0"/>
                </a:moveTo>
                <a:lnTo>
                  <a:pt x="842771" y="0"/>
                </a:lnTo>
                <a:lnTo>
                  <a:pt x="842771" y="80772"/>
                </a:lnTo>
                <a:lnTo>
                  <a:pt x="0" y="80772"/>
                </a:lnTo>
                <a:lnTo>
                  <a:pt x="0" y="0"/>
                </a:lnTo>
                <a:close/>
              </a:path>
            </a:pathLst>
          </a:custGeom>
          <a:solidFill>
            <a:schemeClr val="tx1"/>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6134945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1_Section">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05B6D76-6B4B-4ED5-B8F1-5D1D09831257}"/>
              </a:ext>
            </a:extLst>
          </p:cNvPr>
          <p:cNvGraphicFramePr>
            <a:graphicFrameLocks noChangeAspect="1"/>
          </p:cNvGraphicFramePr>
          <p:nvPr userDrawn="1">
            <p:custDataLst>
              <p:tags r:id="rId1"/>
            </p:custDataLst>
            <p:extLst>
              <p:ext uri="{D42A27DB-BD31-4B8C-83A1-F6EECF244321}">
                <p14:modId xmlns:p14="http://schemas.microsoft.com/office/powerpoint/2010/main" val="3207155948"/>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3" name="Object 2" hidden="1">
                        <a:extLst>
                          <a:ext uri="{FF2B5EF4-FFF2-40B4-BE49-F238E27FC236}">
                            <a16:creationId xmlns:a16="http://schemas.microsoft.com/office/drawing/2014/main" id="{305B6D76-6B4B-4ED5-B8F1-5D1D09831257}"/>
                          </a:ext>
                        </a:extLst>
                      </p:cNvPr>
                      <p:cNvPicPr/>
                      <p:nvPr/>
                    </p:nvPicPr>
                    <p:blipFill>
                      <a:blip r:embed="rId9"/>
                      <a:stretch>
                        <a:fillRect/>
                      </a:stretch>
                    </p:blipFill>
                    <p:spPr>
                      <a:xfrm>
                        <a:off x="1191" y="1191"/>
                        <a:ext cx="1191" cy="1191"/>
                      </a:xfrm>
                      <a:prstGeom prst="rect">
                        <a:avLst/>
                      </a:prstGeom>
                    </p:spPr>
                  </p:pic>
                </p:oleObj>
              </mc:Fallback>
            </mc:AlternateContent>
          </a:graphicData>
        </a:graphic>
      </p:graphicFrame>
      <p:pic>
        <p:nvPicPr>
          <p:cNvPr id="22" name="Picture 21">
            <a:extLst>
              <a:ext uri="{FF2B5EF4-FFF2-40B4-BE49-F238E27FC236}">
                <a16:creationId xmlns:a16="http://schemas.microsoft.com/office/drawing/2014/main" id="{1BD3DF74-9220-4D58-8FD3-3034963D01B0}"/>
              </a:ext>
            </a:extLst>
          </p:cNvPr>
          <p:cNvPicPr>
            <a:picLocks noChangeAspect="1"/>
          </p:cNvPicPr>
          <p:nvPr userDrawn="1"/>
        </p:nvPicPr>
        <p:blipFill>
          <a:blip r:embed="rId10"/>
          <a:stretch>
            <a:fillRect/>
          </a:stretch>
        </p:blipFill>
        <p:spPr bwMode="ltGray">
          <a:xfrm>
            <a:off x="0" y="0"/>
            <a:ext cx="9144000" cy="5143500"/>
          </a:xfrm>
          <a:prstGeom prst="rect">
            <a:avLst/>
          </a:prstGeom>
        </p:spPr>
      </p:pic>
      <p:sp>
        <p:nvSpPr>
          <p:cNvPr id="14" name="Rectangle 13">
            <a:extLst>
              <a:ext uri="{FF2B5EF4-FFF2-40B4-BE49-F238E27FC236}">
                <a16:creationId xmlns:a16="http://schemas.microsoft.com/office/drawing/2014/main" id="{6B07C8C8-A5E2-4174-89EB-D060774A8D29}"/>
              </a:ext>
            </a:extLst>
          </p:cNvPr>
          <p:cNvSpPr/>
          <p:nvPr userDrawn="1"/>
        </p:nvSpPr>
        <p:spPr bwMode="ltGray">
          <a:xfrm>
            <a:off x="8679279" y="0"/>
            <a:ext cx="217916" cy="350044"/>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Rectangle 1" hidden="1">
            <a:extLst>
              <a:ext uri="{FF2B5EF4-FFF2-40B4-BE49-F238E27FC236}">
                <a16:creationId xmlns:a16="http://schemas.microsoft.com/office/drawing/2014/main" id="{BDCF374B-2477-45CD-A00B-B8676A45ACDF}"/>
              </a:ext>
            </a:extLst>
          </p:cNvPr>
          <p:cNvSpPr/>
          <p:nvPr userDrawn="1">
            <p:custDataLst>
              <p:tags r:id="rId2"/>
            </p:custDataLst>
          </p:nvPr>
        </p:nvSpPr>
        <p:spPr>
          <a:xfrm>
            <a:off x="0" y="0"/>
            <a:ext cx="119063" cy="119063"/>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225"/>
              </a:spcBef>
              <a:spcAft>
                <a:spcPts val="225"/>
              </a:spcAft>
            </a:pPr>
            <a:endParaRPr lang="en-US" sz="33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8" name="Slide Number">
            <a:extLst>
              <a:ext uri="{FF2B5EF4-FFF2-40B4-BE49-F238E27FC236}">
                <a16:creationId xmlns:a16="http://schemas.microsoft.com/office/drawing/2014/main" id="{A86AE8A6-05EF-4E76-AAAD-41743692E9F9}"/>
              </a:ext>
            </a:extLst>
          </p:cNvPr>
          <p:cNvSpPr>
            <a:spLocks noChangeArrowheads="1"/>
          </p:cNvSpPr>
          <p:nvPr userDrawn="1">
            <p:custDataLst>
              <p:tags r:id="rId3"/>
            </p:custDataLst>
          </p:nvPr>
        </p:nvSpPr>
        <p:spPr bwMode="ltGray">
          <a:xfrm>
            <a:off x="8484394" y="4874065"/>
            <a:ext cx="244126" cy="103875"/>
          </a:xfrm>
          <a:prstGeom prst="rect">
            <a:avLst/>
          </a:prstGeom>
          <a:noFill/>
          <a:ln w="9525" algn="ctr">
            <a:noFill/>
            <a:miter lim="800000"/>
            <a:headEnd/>
            <a:tailEnd/>
          </a:ln>
          <a:effectLst/>
        </p:spPr>
        <p:txBody>
          <a:bodyPr wrap="square" lIns="0" tIns="0" rIns="0" bIns="0" anchor="b">
            <a:spAutoFit/>
          </a:bodyPr>
          <a:lstStyle/>
          <a:p>
            <a:pPr algn="r" defTabSz="458058" rtl="0" fontAlgn="auto">
              <a:spcBef>
                <a:spcPts val="0"/>
              </a:spcBef>
              <a:spcAft>
                <a:spcPts val="0"/>
              </a:spcAft>
              <a:defRPr/>
            </a:pPr>
            <a:fld id="{4ABDCABE-3F10-B64C-92F1-862014417034}" type="slidenum">
              <a:rPr lang="en-US" sz="675" b="0" smtClean="0">
                <a:solidFill>
                  <a:schemeClr val="bg1"/>
                </a:solidFill>
                <a:latin typeface="+mn-lt"/>
                <a:ea typeface="+mn-ea"/>
                <a:cs typeface="Arial" panose="020B0604020202020204" pitchFamily="34" charset="0"/>
              </a:rPr>
              <a:pPr algn="r" defTabSz="458058" rtl="0" fontAlgn="auto">
                <a:spcBef>
                  <a:spcPts val="0"/>
                </a:spcBef>
                <a:spcAft>
                  <a:spcPts val="0"/>
                </a:spcAft>
                <a:defRPr/>
              </a:pPr>
              <a:t>‹#›</a:t>
            </a:fld>
            <a:endParaRPr lang="en-US" sz="675" b="0">
              <a:solidFill>
                <a:schemeClr val="bg1"/>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B871FE09-BB6E-4334-B0EA-E52395AA61B3}"/>
              </a:ext>
            </a:extLst>
          </p:cNvPr>
          <p:cNvSpPr txBox="1"/>
          <p:nvPr userDrawn="1">
            <p:custDataLst>
              <p:tags r:id="rId4"/>
            </p:custDataLst>
          </p:nvPr>
        </p:nvSpPr>
        <p:spPr>
          <a:xfrm>
            <a:off x="416052" y="4876252"/>
            <a:ext cx="5458396" cy="92333"/>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600"/>
              <a:t>Source: …</a:t>
            </a:r>
          </a:p>
        </p:txBody>
      </p:sp>
      <p:sp>
        <p:nvSpPr>
          <p:cNvPr id="9" name="1. On-page tracker">
            <a:extLst>
              <a:ext uri="{FF2B5EF4-FFF2-40B4-BE49-F238E27FC236}">
                <a16:creationId xmlns:a16="http://schemas.microsoft.com/office/drawing/2014/main" id="{FA764DC8-CEA6-42F3-8E66-7C768AAD275E}"/>
              </a:ext>
            </a:extLst>
          </p:cNvPr>
          <p:cNvSpPr>
            <a:spLocks noGrp="1"/>
          </p:cNvSpPr>
          <p:nvPr>
            <p:ph type="body" sz="quarter" idx="10" hasCustomPrompt="1"/>
            <p:custDataLst>
              <p:tags r:id="rId5"/>
            </p:custDataLst>
          </p:nvPr>
        </p:nvSpPr>
        <p:spPr bwMode="ltGray">
          <a:xfrm>
            <a:off x="416051" y="31198"/>
            <a:ext cx="2882504" cy="92333"/>
          </a:xfrm>
          <a:prstGeom prst="rect">
            <a:avLst/>
          </a:prstGeom>
          <a:ln w="6350">
            <a:noFill/>
            <a:miter lim="800000"/>
          </a:ln>
        </p:spPr>
        <p:txBody>
          <a:bodyPr vert="horz" wrap="square" lIns="0" tIns="0" rIns="0" bIns="0" rtlCol="0">
            <a:spAutoFit/>
          </a:bodyPr>
          <a:lstStyle>
            <a:lvl1pPr rtl="0">
              <a:defRPr lang="en-US" sz="600" b="0" dirty="0">
                <a:solidFill>
                  <a:schemeClr val="bg1"/>
                </a:solidFill>
                <a:cs typeface="+mn-cs"/>
              </a:defRPr>
            </a:lvl1pPr>
          </a:lstStyle>
          <a:p>
            <a:pPr lvl="0">
              <a:buNone/>
            </a:pPr>
            <a:r>
              <a:rPr lang="en-US"/>
              <a:t>Add tracker</a:t>
            </a:r>
          </a:p>
        </p:txBody>
      </p:sp>
      <p:sp>
        <p:nvSpPr>
          <p:cNvPr id="12" name="TextBox 11">
            <a:extLst>
              <a:ext uri="{FF2B5EF4-FFF2-40B4-BE49-F238E27FC236}">
                <a16:creationId xmlns:a16="http://schemas.microsoft.com/office/drawing/2014/main" id="{C9BC7959-73C6-4970-A864-B9421C7FC149}"/>
              </a:ext>
            </a:extLst>
          </p:cNvPr>
          <p:cNvSpPr txBox="1"/>
          <p:nvPr userDrawn="1"/>
        </p:nvSpPr>
        <p:spPr bwMode="ltGray">
          <a:xfrm>
            <a:off x="3316048" y="5025123"/>
            <a:ext cx="2511906" cy="92333"/>
          </a:xfrm>
          <a:prstGeom prst="rect">
            <a:avLst/>
          </a:prstGeom>
        </p:spPr>
        <p:txBody>
          <a:bodyPr vert="horz" wrap="non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rtl="0"/>
            <a:r>
              <a:rPr lang="en-US" sz="600">
                <a:solidFill>
                  <a:schemeClr val="bg1"/>
                </a:solidFill>
              </a:rPr>
              <a:t>DELIBERATIVE &amp; CONFIDENTIAL | PRE-DECISIONAL | NOT FOR DISTRIBUTION</a:t>
            </a:r>
          </a:p>
        </p:txBody>
      </p:sp>
      <p:sp>
        <p:nvSpPr>
          <p:cNvPr id="16" name="object 4">
            <a:extLst>
              <a:ext uri="{FF2B5EF4-FFF2-40B4-BE49-F238E27FC236}">
                <a16:creationId xmlns:a16="http://schemas.microsoft.com/office/drawing/2014/main" id="{5BC1C6AA-4C33-441F-96ED-140F9761959B}"/>
              </a:ext>
            </a:extLst>
          </p:cNvPr>
          <p:cNvSpPr/>
          <p:nvPr userDrawn="1"/>
        </p:nvSpPr>
        <p:spPr bwMode="ltGray">
          <a:xfrm>
            <a:off x="233994" y="499642"/>
            <a:ext cx="4332217" cy="1583741"/>
          </a:xfrm>
          <a:custGeom>
            <a:avLst/>
            <a:gdLst/>
            <a:ahLst/>
            <a:cxnLst/>
            <a:rect l="l" t="t" r="r" b="b"/>
            <a:pathLst>
              <a:path w="4582795" h="4581525">
                <a:moveTo>
                  <a:pt x="0" y="0"/>
                </a:moveTo>
                <a:lnTo>
                  <a:pt x="4582668" y="0"/>
                </a:lnTo>
                <a:lnTo>
                  <a:pt x="4582668" y="4581144"/>
                </a:lnTo>
                <a:lnTo>
                  <a:pt x="0" y="4581144"/>
                </a:lnTo>
                <a:lnTo>
                  <a:pt x="0" y="0"/>
                </a:lnTo>
                <a:close/>
              </a:path>
            </a:pathLst>
          </a:custGeom>
          <a:solidFill>
            <a:schemeClr val="bg1"/>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17" name="2. Slide Title">
            <a:extLst>
              <a:ext uri="{FF2B5EF4-FFF2-40B4-BE49-F238E27FC236}">
                <a16:creationId xmlns:a16="http://schemas.microsoft.com/office/drawing/2014/main" id="{B9FDA431-CBF7-4454-92C5-144F0D6B7769}"/>
              </a:ext>
            </a:extLst>
          </p:cNvPr>
          <p:cNvSpPr>
            <a:spLocks noGrp="1"/>
          </p:cNvSpPr>
          <p:nvPr>
            <p:ph type="title"/>
            <p:custDataLst>
              <p:tags r:id="rId6"/>
            </p:custDataLst>
          </p:nvPr>
        </p:nvSpPr>
        <p:spPr bwMode="ltGray">
          <a:xfrm>
            <a:off x="416051" y="869122"/>
            <a:ext cx="3915774" cy="1015663"/>
          </a:xfrm>
        </p:spPr>
        <p:txBody>
          <a:bodyPr vert="horz" wrap="square" anchor="t">
            <a:spAutoFit/>
          </a:bodyPr>
          <a:lstStyle>
            <a:lvl1pPr rtl="0">
              <a:lnSpc>
                <a:spcPct val="100000"/>
              </a:lnSpc>
              <a:defRPr sz="3300">
                <a:solidFill>
                  <a:schemeClr val="tx1"/>
                </a:solidFill>
              </a:defRPr>
            </a:lvl1pPr>
          </a:lstStyle>
          <a:p>
            <a:r>
              <a:rPr lang="en-US"/>
              <a:t>Click to edit Master title style</a:t>
            </a:r>
          </a:p>
        </p:txBody>
      </p:sp>
      <p:sp>
        <p:nvSpPr>
          <p:cNvPr id="18" name="object 7">
            <a:extLst>
              <a:ext uri="{FF2B5EF4-FFF2-40B4-BE49-F238E27FC236}">
                <a16:creationId xmlns:a16="http://schemas.microsoft.com/office/drawing/2014/main" id="{857A5A87-7ED3-41FE-8FE0-6210CFA2130C}"/>
              </a:ext>
            </a:extLst>
          </p:cNvPr>
          <p:cNvSpPr/>
          <p:nvPr userDrawn="1"/>
        </p:nvSpPr>
        <p:spPr bwMode="ltGray">
          <a:xfrm>
            <a:off x="416051" y="767464"/>
            <a:ext cx="632460" cy="60960"/>
          </a:xfrm>
          <a:custGeom>
            <a:avLst/>
            <a:gdLst/>
            <a:ahLst/>
            <a:cxnLst/>
            <a:rect l="l" t="t" r="r" b="b"/>
            <a:pathLst>
              <a:path w="843280" h="81280">
                <a:moveTo>
                  <a:pt x="0" y="0"/>
                </a:moveTo>
                <a:lnTo>
                  <a:pt x="842771" y="0"/>
                </a:lnTo>
                <a:lnTo>
                  <a:pt x="842771" y="80772"/>
                </a:lnTo>
                <a:lnTo>
                  <a:pt x="0" y="80772"/>
                </a:lnTo>
                <a:lnTo>
                  <a:pt x="0" y="0"/>
                </a:lnTo>
                <a:close/>
              </a:path>
            </a:pathLst>
          </a:custGeom>
          <a:solidFill>
            <a:schemeClr val="tx1"/>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chemeClr val="tx1"/>
              </a:solidFill>
              <a:effectLst/>
              <a:uLnTx/>
              <a:uFillTx/>
              <a:latin typeface="Calibri"/>
              <a:ea typeface="+mn-ea"/>
              <a:cs typeface="+mn-cs"/>
            </a:endParaRPr>
          </a:p>
        </p:txBody>
      </p:sp>
    </p:spTree>
    <p:extLst>
      <p:ext uri="{BB962C8B-B14F-4D97-AF65-F5344CB8AC3E}">
        <p14:creationId xmlns:p14="http://schemas.microsoft.com/office/powerpoint/2010/main" val="62058058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2_Section">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05B6D76-6B4B-4ED5-B8F1-5D1D09831257}"/>
              </a:ext>
            </a:extLst>
          </p:cNvPr>
          <p:cNvGraphicFramePr>
            <a:graphicFrameLocks noChangeAspect="1"/>
          </p:cNvGraphicFramePr>
          <p:nvPr userDrawn="1">
            <p:custDataLst>
              <p:tags r:id="rId1"/>
            </p:custDataLst>
            <p:extLst>
              <p:ext uri="{D42A27DB-BD31-4B8C-83A1-F6EECF244321}">
                <p14:modId xmlns:p14="http://schemas.microsoft.com/office/powerpoint/2010/main" val="2999389316"/>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3" name="Object 2" hidden="1">
                        <a:extLst>
                          <a:ext uri="{FF2B5EF4-FFF2-40B4-BE49-F238E27FC236}">
                            <a16:creationId xmlns:a16="http://schemas.microsoft.com/office/drawing/2014/main" id="{305B6D76-6B4B-4ED5-B8F1-5D1D09831257}"/>
                          </a:ext>
                        </a:extLst>
                      </p:cNvPr>
                      <p:cNvPicPr/>
                      <p:nvPr/>
                    </p:nvPicPr>
                    <p:blipFill>
                      <a:blip r:embed="rId9"/>
                      <a:stretch>
                        <a:fillRect/>
                      </a:stretch>
                    </p:blipFill>
                    <p:spPr>
                      <a:xfrm>
                        <a:off x="1191" y="1191"/>
                        <a:ext cx="1191" cy="1191"/>
                      </a:xfrm>
                      <a:prstGeom prst="rect">
                        <a:avLst/>
                      </a:prstGeom>
                    </p:spPr>
                  </p:pic>
                </p:oleObj>
              </mc:Fallback>
            </mc:AlternateContent>
          </a:graphicData>
        </a:graphic>
      </p:graphicFrame>
      <p:pic>
        <p:nvPicPr>
          <p:cNvPr id="10" name="Picture 9">
            <a:extLst>
              <a:ext uri="{FF2B5EF4-FFF2-40B4-BE49-F238E27FC236}">
                <a16:creationId xmlns:a16="http://schemas.microsoft.com/office/drawing/2014/main" id="{FF007CA2-A023-4FB4-9C5C-DD030FDBF5A9}"/>
              </a:ext>
            </a:extLst>
          </p:cNvPr>
          <p:cNvPicPr>
            <a:picLocks noChangeAspect="1"/>
          </p:cNvPicPr>
          <p:nvPr userDrawn="1"/>
        </p:nvPicPr>
        <p:blipFill>
          <a:blip r:embed="rId10"/>
          <a:stretch>
            <a:fillRect/>
          </a:stretch>
        </p:blipFill>
        <p:spPr bwMode="ltGray">
          <a:xfrm>
            <a:off x="0" y="0"/>
            <a:ext cx="9144000" cy="5143500"/>
          </a:xfrm>
          <a:prstGeom prst="rect">
            <a:avLst/>
          </a:prstGeom>
        </p:spPr>
      </p:pic>
      <p:sp>
        <p:nvSpPr>
          <p:cNvPr id="16" name="object 4">
            <a:extLst>
              <a:ext uri="{FF2B5EF4-FFF2-40B4-BE49-F238E27FC236}">
                <a16:creationId xmlns:a16="http://schemas.microsoft.com/office/drawing/2014/main" id="{0C10F50A-ED52-4DA7-99E9-CFD371639E80}"/>
              </a:ext>
            </a:extLst>
          </p:cNvPr>
          <p:cNvSpPr/>
          <p:nvPr userDrawn="1"/>
        </p:nvSpPr>
        <p:spPr bwMode="ltGray">
          <a:xfrm>
            <a:off x="233994" y="499642"/>
            <a:ext cx="4332217" cy="1583741"/>
          </a:xfrm>
          <a:custGeom>
            <a:avLst/>
            <a:gdLst/>
            <a:ahLst/>
            <a:cxnLst/>
            <a:rect l="l" t="t" r="r" b="b"/>
            <a:pathLst>
              <a:path w="4582795" h="4581525">
                <a:moveTo>
                  <a:pt x="0" y="0"/>
                </a:moveTo>
                <a:lnTo>
                  <a:pt x="4582668" y="0"/>
                </a:lnTo>
                <a:lnTo>
                  <a:pt x="4582668" y="4581144"/>
                </a:lnTo>
                <a:lnTo>
                  <a:pt x="0" y="4581144"/>
                </a:lnTo>
                <a:lnTo>
                  <a:pt x="0" y="0"/>
                </a:lnTo>
                <a:close/>
              </a:path>
            </a:pathLst>
          </a:custGeom>
          <a:solidFill>
            <a:schemeClr val="tx1"/>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6B07C8C8-A5E2-4174-89EB-D060774A8D29}"/>
              </a:ext>
            </a:extLst>
          </p:cNvPr>
          <p:cNvSpPr/>
          <p:nvPr userDrawn="1"/>
        </p:nvSpPr>
        <p:spPr>
          <a:xfrm>
            <a:off x="8679279" y="0"/>
            <a:ext cx="217916" cy="350044"/>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Rectangle 1" hidden="1">
            <a:extLst>
              <a:ext uri="{FF2B5EF4-FFF2-40B4-BE49-F238E27FC236}">
                <a16:creationId xmlns:a16="http://schemas.microsoft.com/office/drawing/2014/main" id="{BDCF374B-2477-45CD-A00B-B8676A45ACDF}"/>
              </a:ext>
            </a:extLst>
          </p:cNvPr>
          <p:cNvSpPr/>
          <p:nvPr userDrawn="1">
            <p:custDataLst>
              <p:tags r:id="rId2"/>
            </p:custDataLst>
          </p:nvPr>
        </p:nvSpPr>
        <p:spPr>
          <a:xfrm>
            <a:off x="0" y="0"/>
            <a:ext cx="119063" cy="119063"/>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225"/>
              </a:spcBef>
              <a:spcAft>
                <a:spcPts val="225"/>
              </a:spcAft>
            </a:pPr>
            <a:endParaRPr lang="en-US" sz="33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7" name="2. Slide Title">
            <a:extLst>
              <a:ext uri="{FF2B5EF4-FFF2-40B4-BE49-F238E27FC236}">
                <a16:creationId xmlns:a16="http://schemas.microsoft.com/office/drawing/2014/main" id="{99495DFD-8D6A-4DD8-AE3A-47FA42AA0A4F}"/>
              </a:ext>
            </a:extLst>
          </p:cNvPr>
          <p:cNvSpPr>
            <a:spLocks noGrp="1"/>
          </p:cNvSpPr>
          <p:nvPr>
            <p:ph type="title"/>
            <p:custDataLst>
              <p:tags r:id="rId3"/>
            </p:custDataLst>
          </p:nvPr>
        </p:nvSpPr>
        <p:spPr bwMode="ltGray">
          <a:xfrm>
            <a:off x="416051" y="869122"/>
            <a:ext cx="3915774" cy="1015663"/>
          </a:xfrm>
        </p:spPr>
        <p:txBody>
          <a:bodyPr vert="horz" wrap="square" anchor="t">
            <a:spAutoFit/>
          </a:bodyPr>
          <a:lstStyle>
            <a:lvl1pPr rtl="0">
              <a:lnSpc>
                <a:spcPct val="100000"/>
              </a:lnSpc>
              <a:defRPr sz="3300">
                <a:solidFill>
                  <a:schemeClr val="bg1"/>
                </a:solidFill>
              </a:defRPr>
            </a:lvl1pPr>
          </a:lstStyle>
          <a:p>
            <a:r>
              <a:rPr lang="en-US"/>
              <a:t>Click to edit Master title style</a:t>
            </a:r>
          </a:p>
        </p:txBody>
      </p:sp>
      <p:sp>
        <p:nvSpPr>
          <p:cNvPr id="8" name="Slide Number">
            <a:extLst>
              <a:ext uri="{FF2B5EF4-FFF2-40B4-BE49-F238E27FC236}">
                <a16:creationId xmlns:a16="http://schemas.microsoft.com/office/drawing/2014/main" id="{A86AE8A6-05EF-4E76-AAAD-41743692E9F9}"/>
              </a:ext>
            </a:extLst>
          </p:cNvPr>
          <p:cNvSpPr>
            <a:spLocks noChangeArrowheads="1"/>
          </p:cNvSpPr>
          <p:nvPr userDrawn="1">
            <p:custDataLst>
              <p:tags r:id="rId4"/>
            </p:custDataLst>
          </p:nvPr>
        </p:nvSpPr>
        <p:spPr bwMode="ltGray">
          <a:xfrm>
            <a:off x="8484394" y="4874065"/>
            <a:ext cx="244126" cy="103875"/>
          </a:xfrm>
          <a:prstGeom prst="rect">
            <a:avLst/>
          </a:prstGeom>
          <a:noFill/>
          <a:ln w="9525" algn="ctr">
            <a:noFill/>
            <a:miter lim="800000"/>
            <a:headEnd/>
            <a:tailEnd/>
          </a:ln>
          <a:effectLst/>
        </p:spPr>
        <p:txBody>
          <a:bodyPr wrap="square" lIns="0" tIns="0" rIns="0" bIns="0" anchor="b">
            <a:spAutoFit/>
          </a:bodyPr>
          <a:lstStyle/>
          <a:p>
            <a:pPr algn="r" defTabSz="458058" rtl="0" fontAlgn="auto">
              <a:spcBef>
                <a:spcPts val="0"/>
              </a:spcBef>
              <a:spcAft>
                <a:spcPts val="0"/>
              </a:spcAft>
              <a:defRPr/>
            </a:pPr>
            <a:fld id="{4ABDCABE-3F10-B64C-92F1-862014417034}" type="slidenum">
              <a:rPr lang="en-US" sz="675" b="0" smtClean="0">
                <a:solidFill>
                  <a:schemeClr val="bg1"/>
                </a:solidFill>
                <a:latin typeface="+mn-lt"/>
                <a:ea typeface="+mn-ea"/>
                <a:cs typeface="Arial" panose="020B0604020202020204" pitchFamily="34" charset="0"/>
              </a:rPr>
              <a:pPr algn="r" defTabSz="458058" rtl="0" fontAlgn="auto">
                <a:spcBef>
                  <a:spcPts val="0"/>
                </a:spcBef>
                <a:spcAft>
                  <a:spcPts val="0"/>
                </a:spcAft>
                <a:defRPr/>
              </a:pPr>
              <a:t>‹#›</a:t>
            </a:fld>
            <a:endParaRPr lang="en-US" sz="675" b="0">
              <a:solidFill>
                <a:schemeClr val="bg1"/>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B871FE09-BB6E-4334-B0EA-E52395AA61B3}"/>
              </a:ext>
            </a:extLst>
          </p:cNvPr>
          <p:cNvSpPr txBox="1"/>
          <p:nvPr userDrawn="1">
            <p:custDataLst>
              <p:tags r:id="rId5"/>
            </p:custDataLst>
          </p:nvPr>
        </p:nvSpPr>
        <p:spPr>
          <a:xfrm>
            <a:off x="416052" y="4876252"/>
            <a:ext cx="5458396" cy="92333"/>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600"/>
              <a:t>Source: …</a:t>
            </a:r>
          </a:p>
        </p:txBody>
      </p:sp>
      <p:sp>
        <p:nvSpPr>
          <p:cNvPr id="9" name="1. On-page tracker">
            <a:extLst>
              <a:ext uri="{FF2B5EF4-FFF2-40B4-BE49-F238E27FC236}">
                <a16:creationId xmlns:a16="http://schemas.microsoft.com/office/drawing/2014/main" id="{FA764DC8-CEA6-42F3-8E66-7C768AAD275E}"/>
              </a:ext>
            </a:extLst>
          </p:cNvPr>
          <p:cNvSpPr>
            <a:spLocks noGrp="1"/>
          </p:cNvSpPr>
          <p:nvPr>
            <p:ph type="body" sz="quarter" idx="10" hasCustomPrompt="1"/>
            <p:custDataLst>
              <p:tags r:id="rId6"/>
            </p:custDataLst>
          </p:nvPr>
        </p:nvSpPr>
        <p:spPr bwMode="ltGray">
          <a:xfrm>
            <a:off x="416051" y="31198"/>
            <a:ext cx="2882504" cy="92333"/>
          </a:xfrm>
          <a:prstGeom prst="rect">
            <a:avLst/>
          </a:prstGeom>
          <a:ln w="6350">
            <a:noFill/>
            <a:miter lim="800000"/>
          </a:ln>
        </p:spPr>
        <p:txBody>
          <a:bodyPr vert="horz" wrap="square" lIns="0" tIns="0" rIns="0" bIns="0" rtlCol="0">
            <a:spAutoFit/>
          </a:bodyPr>
          <a:lstStyle>
            <a:lvl1pPr rtl="0">
              <a:defRPr lang="en-US" sz="600" b="0" dirty="0">
                <a:solidFill>
                  <a:schemeClr val="bg1"/>
                </a:solidFill>
                <a:cs typeface="+mn-cs"/>
              </a:defRPr>
            </a:lvl1pPr>
          </a:lstStyle>
          <a:p>
            <a:pPr lvl="0">
              <a:buNone/>
            </a:pPr>
            <a:r>
              <a:rPr lang="en-US"/>
              <a:t>Add tracker</a:t>
            </a:r>
          </a:p>
        </p:txBody>
      </p:sp>
      <p:sp>
        <p:nvSpPr>
          <p:cNvPr id="12" name="TextBox 11">
            <a:extLst>
              <a:ext uri="{FF2B5EF4-FFF2-40B4-BE49-F238E27FC236}">
                <a16:creationId xmlns:a16="http://schemas.microsoft.com/office/drawing/2014/main" id="{C9BC7959-73C6-4970-A864-B9421C7FC149}"/>
              </a:ext>
            </a:extLst>
          </p:cNvPr>
          <p:cNvSpPr txBox="1"/>
          <p:nvPr userDrawn="1"/>
        </p:nvSpPr>
        <p:spPr bwMode="ltGray">
          <a:xfrm>
            <a:off x="3316048" y="5025123"/>
            <a:ext cx="2511906" cy="92333"/>
          </a:xfrm>
          <a:prstGeom prst="rect">
            <a:avLst/>
          </a:prstGeom>
        </p:spPr>
        <p:txBody>
          <a:bodyPr vert="horz" wrap="non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rtl="0"/>
            <a:r>
              <a:rPr lang="en-US" sz="600">
                <a:solidFill>
                  <a:schemeClr val="bg1"/>
                </a:solidFill>
              </a:rPr>
              <a:t>DELIBERATIVE &amp; CONFIDENTIAL | PRE-DECISIONAL | NOT FOR DISTRIBUTION</a:t>
            </a:r>
          </a:p>
        </p:txBody>
      </p:sp>
      <p:sp>
        <p:nvSpPr>
          <p:cNvPr id="15" name="object 7">
            <a:extLst>
              <a:ext uri="{FF2B5EF4-FFF2-40B4-BE49-F238E27FC236}">
                <a16:creationId xmlns:a16="http://schemas.microsoft.com/office/drawing/2014/main" id="{F0B39E03-FA67-4AE9-8991-D61244D1ECB2}"/>
              </a:ext>
            </a:extLst>
          </p:cNvPr>
          <p:cNvSpPr/>
          <p:nvPr userDrawn="1"/>
        </p:nvSpPr>
        <p:spPr bwMode="ltGray">
          <a:xfrm>
            <a:off x="416051" y="767464"/>
            <a:ext cx="632460" cy="60960"/>
          </a:xfrm>
          <a:custGeom>
            <a:avLst/>
            <a:gdLst/>
            <a:ahLst/>
            <a:cxnLst/>
            <a:rect l="l" t="t" r="r" b="b"/>
            <a:pathLst>
              <a:path w="843280" h="81280">
                <a:moveTo>
                  <a:pt x="0" y="0"/>
                </a:moveTo>
                <a:lnTo>
                  <a:pt x="842771" y="0"/>
                </a:lnTo>
                <a:lnTo>
                  <a:pt x="842771" y="80772"/>
                </a:lnTo>
                <a:lnTo>
                  <a:pt x="0" y="80772"/>
                </a:lnTo>
                <a:lnTo>
                  <a:pt x="0" y="0"/>
                </a:lnTo>
                <a:close/>
              </a:path>
            </a:pathLst>
          </a:custGeom>
          <a:solidFill>
            <a:srgbClr val="FFFFFF"/>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5265878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C6EE29E-F64A-419F-BFB0-EEDEB71953F6}"/>
              </a:ext>
            </a:extLst>
          </p:cNvPr>
          <p:cNvGraphicFramePr>
            <a:graphicFrameLocks noChangeAspect="1"/>
          </p:cNvGraphicFramePr>
          <p:nvPr userDrawn="1">
            <p:custDataLst>
              <p:tags r:id="rId1"/>
            </p:custDataLst>
            <p:extLst>
              <p:ext uri="{D42A27DB-BD31-4B8C-83A1-F6EECF244321}">
                <p14:modId xmlns:p14="http://schemas.microsoft.com/office/powerpoint/2010/main" val="2754586619"/>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9" imgW="592" imgH="591" progId="TCLayout.ActiveDocument.1">
                  <p:embed/>
                </p:oleObj>
              </mc:Choice>
              <mc:Fallback>
                <p:oleObj name="think-cell Slide" r:id="rId9" imgW="592" imgH="591" progId="TCLayout.ActiveDocument.1">
                  <p:embed/>
                  <p:pic>
                    <p:nvPicPr>
                      <p:cNvPr id="3" name="Object 2" hidden="1">
                        <a:extLst>
                          <a:ext uri="{FF2B5EF4-FFF2-40B4-BE49-F238E27FC236}">
                            <a16:creationId xmlns:a16="http://schemas.microsoft.com/office/drawing/2014/main" id="{EC6EE29E-F64A-419F-BFB0-EEDEB71953F6}"/>
                          </a:ext>
                        </a:extLst>
                      </p:cNvPr>
                      <p:cNvPicPr/>
                      <p:nvPr/>
                    </p:nvPicPr>
                    <p:blipFill>
                      <a:blip r:embed="rId10"/>
                      <a:stretch>
                        <a:fillRect/>
                      </a:stretch>
                    </p:blipFill>
                    <p:spPr>
                      <a:xfrm>
                        <a:off x="1191" y="1191"/>
                        <a:ext cx="1191" cy="1191"/>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69526043-F22A-4ED3-B0A1-DD7C4F83AF9B}"/>
              </a:ext>
            </a:extLst>
          </p:cNvPr>
          <p:cNvSpPr/>
          <p:nvPr userDrawn="1">
            <p:custDataLst>
              <p:tags r:id="rId2"/>
            </p:custDataLst>
          </p:nvPr>
        </p:nvSpPr>
        <p:spPr>
          <a:xfrm>
            <a:off x="0" y="0"/>
            <a:ext cx="119063" cy="119063"/>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225"/>
              </a:spcBef>
              <a:spcAft>
                <a:spcPts val="225"/>
              </a:spcAft>
            </a:pPr>
            <a:endParaRPr lang="en-US" sz="255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8" name="2. Slide Title">
            <a:extLst>
              <a:ext uri="{FF2B5EF4-FFF2-40B4-BE49-F238E27FC236}">
                <a16:creationId xmlns:a16="http://schemas.microsoft.com/office/drawing/2014/main" id="{EA735538-C733-4892-93A4-7B433D8B8293}"/>
              </a:ext>
            </a:extLst>
          </p:cNvPr>
          <p:cNvSpPr>
            <a:spLocks noGrp="1"/>
          </p:cNvSpPr>
          <p:nvPr>
            <p:ph type="title" hasCustomPrompt="1"/>
            <p:custDataLst>
              <p:tags r:id="rId3"/>
            </p:custDataLst>
          </p:nvPr>
        </p:nvSpPr>
        <p:spPr>
          <a:xfrm>
            <a:off x="1129284" y="2667172"/>
            <a:ext cx="6885432" cy="392415"/>
          </a:xfrm>
          <a:prstGeom prst="rect">
            <a:avLst/>
          </a:prstGeom>
        </p:spPr>
        <p:txBody>
          <a:bodyPr vert="horz" anchor="b">
            <a:spAutoFit/>
          </a:bodyPr>
          <a:lstStyle>
            <a:lvl1pPr rtl="0">
              <a:lnSpc>
                <a:spcPct val="105000"/>
              </a:lnSpc>
              <a:defRPr sz="2550"/>
            </a:lvl1pPr>
          </a:lstStyle>
          <a:p>
            <a:r>
              <a:rPr lang="en-US"/>
              <a:t>“Click to add quote</a:t>
            </a:r>
          </a:p>
        </p:txBody>
      </p:sp>
      <p:sp>
        <p:nvSpPr>
          <p:cNvPr id="6" name="3. Subtitle">
            <a:extLst>
              <a:ext uri="{FF2B5EF4-FFF2-40B4-BE49-F238E27FC236}">
                <a16:creationId xmlns:a16="http://schemas.microsoft.com/office/drawing/2014/main" id="{8DB5022C-F66C-4018-82F3-195571DDD527}"/>
              </a:ext>
            </a:extLst>
          </p:cNvPr>
          <p:cNvSpPr>
            <a:spLocks noGrp="1"/>
          </p:cNvSpPr>
          <p:nvPr>
            <p:ph type="subTitle" idx="1" hasCustomPrompt="1"/>
            <p:custDataLst>
              <p:tags r:id="rId4"/>
            </p:custDataLst>
          </p:nvPr>
        </p:nvSpPr>
        <p:spPr>
          <a:xfrm>
            <a:off x="1129284" y="3213473"/>
            <a:ext cx="6885432" cy="184666"/>
          </a:xfrm>
          <a:prstGeom prst="rect">
            <a:avLst/>
          </a:prstGeom>
        </p:spPr>
        <p:txBody>
          <a:bodyPr wrap="square">
            <a:spAutoFit/>
          </a:bodyPr>
          <a:lstStyle>
            <a:lvl1pPr marL="0" indent="0" algn="l" rtl="0">
              <a:buNone/>
              <a:defRPr sz="1200" b="0"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add quote source</a:t>
            </a:r>
          </a:p>
        </p:txBody>
      </p:sp>
      <p:sp>
        <p:nvSpPr>
          <p:cNvPr id="9" name="Slide Number">
            <a:extLst>
              <a:ext uri="{FF2B5EF4-FFF2-40B4-BE49-F238E27FC236}">
                <a16:creationId xmlns:a16="http://schemas.microsoft.com/office/drawing/2014/main" id="{FAEB6FCE-50CC-4F2B-A5B3-CB508EDFCD46}"/>
              </a:ext>
            </a:extLst>
          </p:cNvPr>
          <p:cNvSpPr>
            <a:spLocks noChangeArrowheads="1"/>
          </p:cNvSpPr>
          <p:nvPr userDrawn="1">
            <p:custDataLst>
              <p:tags r:id="rId5"/>
            </p:custDataLst>
          </p:nvPr>
        </p:nvSpPr>
        <p:spPr bwMode="black">
          <a:xfrm>
            <a:off x="8484394" y="4874065"/>
            <a:ext cx="244126" cy="103875"/>
          </a:xfrm>
          <a:prstGeom prst="rect">
            <a:avLst/>
          </a:prstGeom>
          <a:noFill/>
          <a:ln w="9525" algn="ctr">
            <a:noFill/>
            <a:miter lim="800000"/>
            <a:headEnd/>
            <a:tailEnd/>
          </a:ln>
          <a:effectLst/>
        </p:spPr>
        <p:txBody>
          <a:bodyPr wrap="square" lIns="0" tIns="0" rIns="0" bIns="0" anchor="b">
            <a:spAutoFit/>
          </a:bodyPr>
          <a:lstStyle/>
          <a:p>
            <a:pPr algn="r" defTabSz="458058" rtl="0" fontAlgn="auto">
              <a:spcBef>
                <a:spcPts val="0"/>
              </a:spcBef>
              <a:spcAft>
                <a:spcPts val="0"/>
              </a:spcAft>
              <a:defRPr/>
            </a:pPr>
            <a:fld id="{4ABDCABE-3F10-B64C-92F1-862014417034}" type="slidenum">
              <a:rPr lang="en-US" sz="675" b="0" smtClean="0">
                <a:solidFill>
                  <a:schemeClr val="tx1"/>
                </a:solidFill>
                <a:latin typeface="+mn-lt"/>
                <a:ea typeface="+mn-ea"/>
                <a:cs typeface="Arial" panose="020B0604020202020204" pitchFamily="34" charset="0"/>
              </a:rPr>
              <a:pPr algn="r" defTabSz="458058" rtl="0" fontAlgn="auto">
                <a:spcBef>
                  <a:spcPts val="0"/>
                </a:spcBef>
                <a:spcAft>
                  <a:spcPts val="0"/>
                </a:spcAft>
                <a:defRPr/>
              </a:pPr>
              <a:t>‹#›</a:t>
            </a:fld>
            <a:endParaRPr lang="en-US" sz="675" b="0">
              <a:solidFill>
                <a:schemeClr val="tx1"/>
              </a:solidFill>
              <a:latin typeface="+mn-lt"/>
              <a:ea typeface="+mn-ea"/>
              <a:cs typeface="Arial" panose="020B0604020202020204" pitchFamily="34" charset="0"/>
            </a:endParaRPr>
          </a:p>
        </p:txBody>
      </p:sp>
      <p:sp>
        <p:nvSpPr>
          <p:cNvPr id="7" name="5. Source" hidden="1">
            <a:extLst>
              <a:ext uri="{FF2B5EF4-FFF2-40B4-BE49-F238E27FC236}">
                <a16:creationId xmlns:a16="http://schemas.microsoft.com/office/drawing/2014/main" id="{97195F4E-ECA7-41A9-AFF3-0C4DAD103DA6}"/>
              </a:ext>
            </a:extLst>
          </p:cNvPr>
          <p:cNvSpPr txBox="1"/>
          <p:nvPr userDrawn="1">
            <p:custDataLst>
              <p:tags r:id="rId6"/>
            </p:custDataLst>
          </p:nvPr>
        </p:nvSpPr>
        <p:spPr>
          <a:xfrm>
            <a:off x="416052" y="4876252"/>
            <a:ext cx="5458396" cy="92333"/>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600"/>
              <a:t>Source: …</a:t>
            </a:r>
          </a:p>
        </p:txBody>
      </p:sp>
      <p:sp>
        <p:nvSpPr>
          <p:cNvPr id="10" name="1. On-page tracker">
            <a:extLst>
              <a:ext uri="{FF2B5EF4-FFF2-40B4-BE49-F238E27FC236}">
                <a16:creationId xmlns:a16="http://schemas.microsoft.com/office/drawing/2014/main" id="{556D1499-3230-4098-85B2-D4CC7CA621F1}"/>
              </a:ext>
            </a:extLst>
          </p:cNvPr>
          <p:cNvSpPr>
            <a:spLocks noGrp="1"/>
          </p:cNvSpPr>
          <p:nvPr>
            <p:ph type="body" sz="quarter" idx="10" hasCustomPrompt="1"/>
            <p:custDataLst>
              <p:tags r:id="rId7"/>
            </p:custDataLst>
          </p:nvPr>
        </p:nvSpPr>
        <p:spPr>
          <a:xfrm>
            <a:off x="416051" y="31198"/>
            <a:ext cx="2882504" cy="92333"/>
          </a:xfrm>
          <a:prstGeom prst="rect">
            <a:avLst/>
          </a:prstGeom>
          <a:ln w="6350">
            <a:noFill/>
            <a:miter lim="800000"/>
          </a:ln>
        </p:spPr>
        <p:txBody>
          <a:bodyPr vert="horz" wrap="square" lIns="0" tIns="0" rIns="0" bIns="0" rtlCol="0">
            <a:spAutoFit/>
          </a:bodyPr>
          <a:lstStyle>
            <a:lvl1pPr rtl="0">
              <a:defRPr lang="en-US" sz="600" b="0" dirty="0">
                <a:cs typeface="+mn-cs"/>
              </a:defRPr>
            </a:lvl1pPr>
          </a:lstStyle>
          <a:p>
            <a:pPr lvl="0">
              <a:buNone/>
            </a:pPr>
            <a:r>
              <a:rPr lang="en-US"/>
              <a:t>Add tracker</a:t>
            </a:r>
          </a:p>
        </p:txBody>
      </p:sp>
    </p:spTree>
    <p:extLst>
      <p:ext uri="{BB962C8B-B14F-4D97-AF65-F5344CB8AC3E}">
        <p14:creationId xmlns:p14="http://schemas.microsoft.com/office/powerpoint/2010/main" val="169717587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1/4">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A8D6A48-EE20-4EB4-A234-9F3B16C02872}"/>
              </a:ext>
            </a:extLst>
          </p:cNvPr>
          <p:cNvGraphicFramePr>
            <a:graphicFrameLocks noChangeAspect="1"/>
          </p:cNvGraphicFramePr>
          <p:nvPr userDrawn="1">
            <p:custDataLst>
              <p:tags r:id="rId1"/>
            </p:custDataLst>
            <p:extLst>
              <p:ext uri="{D42A27DB-BD31-4B8C-83A1-F6EECF244321}">
                <p14:modId xmlns:p14="http://schemas.microsoft.com/office/powerpoint/2010/main" val="1854017914"/>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DA8D6A48-EE20-4EB4-A234-9F3B16C02872}"/>
                          </a:ext>
                        </a:extLst>
                      </p:cNvPr>
                      <p:cNvPicPr/>
                      <p:nvPr/>
                    </p:nvPicPr>
                    <p:blipFill>
                      <a:blip r:embed="rId11"/>
                      <a:stretch>
                        <a:fillRect/>
                      </a:stretch>
                    </p:blipFill>
                    <p:spPr>
                      <a:xfrm>
                        <a:off x="1191" y="1191"/>
                        <a:ext cx="1191" cy="1191"/>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67C50C85-5FB9-4798-A8A4-1DA5B9F3ACC9}"/>
              </a:ext>
            </a:extLst>
          </p:cNvPr>
          <p:cNvSpPr/>
          <p:nvPr userDrawn="1">
            <p:custDataLst>
              <p:tags r:id="rId2"/>
            </p:custDataLst>
          </p:nvPr>
        </p:nvSpPr>
        <p:spPr>
          <a:xfrm>
            <a:off x="0" y="0"/>
            <a:ext cx="119063" cy="119063"/>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225"/>
              </a:spcBef>
              <a:spcAft>
                <a:spcPts val="225"/>
              </a:spcAft>
            </a:pPr>
            <a:endParaRPr lang="en-US" sz="1875" b="1" i="0" baseline="0">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2560320" y="0"/>
            <a:ext cx="6583680" cy="5143500"/>
          </a:xfrm>
          <a:prstGeom prst="rect">
            <a:avLst/>
          </a:prstGeom>
          <a:solidFill>
            <a:srgbClr val="D9EDFF"/>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rtl="0"/>
            <a:endParaRPr lang="en-US">
              <a:solidFill>
                <a:srgbClr val="F0F0F0"/>
              </a:solidFill>
              <a:latin typeface="Arial" panose="020B0604020202020204" pitchFamily="34" charset="0"/>
            </a:endParaRPr>
          </a:p>
        </p:txBody>
      </p:sp>
      <p:sp>
        <p:nvSpPr>
          <p:cNvPr id="17" name="Slide Number">
            <a:extLst>
              <a:ext uri="{FF2B5EF4-FFF2-40B4-BE49-F238E27FC236}">
                <a16:creationId xmlns:a16="http://schemas.microsoft.com/office/drawing/2014/main" id="{ACF9526A-1F1C-4E57-8A8D-21EDBC12066F}"/>
              </a:ext>
            </a:extLst>
          </p:cNvPr>
          <p:cNvSpPr>
            <a:spLocks noChangeArrowheads="1"/>
          </p:cNvSpPr>
          <p:nvPr userDrawn="1">
            <p:custDataLst>
              <p:tags r:id="rId4"/>
            </p:custDataLst>
          </p:nvPr>
        </p:nvSpPr>
        <p:spPr bwMode="black">
          <a:xfrm>
            <a:off x="8484394" y="4874065"/>
            <a:ext cx="244126" cy="103875"/>
          </a:xfrm>
          <a:prstGeom prst="rect">
            <a:avLst/>
          </a:prstGeom>
          <a:noFill/>
          <a:ln w="9525" algn="ctr">
            <a:noFill/>
            <a:miter lim="800000"/>
            <a:headEnd/>
            <a:tailEnd/>
          </a:ln>
          <a:effectLst/>
        </p:spPr>
        <p:txBody>
          <a:bodyPr wrap="square" lIns="0" tIns="0" rIns="0" bIns="0" anchor="b">
            <a:spAutoFit/>
          </a:bodyPr>
          <a:lstStyle/>
          <a:p>
            <a:pPr algn="r" defTabSz="458058" rtl="0" fontAlgn="auto">
              <a:spcBef>
                <a:spcPts val="0"/>
              </a:spcBef>
              <a:spcAft>
                <a:spcPts val="0"/>
              </a:spcAft>
              <a:defRPr/>
            </a:pPr>
            <a:fld id="{4ABDCABE-3F10-B64C-92F1-862014417034}" type="slidenum">
              <a:rPr lang="en-US" sz="675" b="0" smtClean="0">
                <a:solidFill>
                  <a:schemeClr val="tx1"/>
                </a:solidFill>
                <a:latin typeface="+mn-lt"/>
                <a:ea typeface="+mn-ea"/>
                <a:cs typeface="Arial" panose="020B0604020202020204" pitchFamily="34" charset="0"/>
              </a:rPr>
              <a:pPr algn="r" defTabSz="458058" rtl="0" fontAlgn="auto">
                <a:spcBef>
                  <a:spcPts val="0"/>
                </a:spcBef>
                <a:spcAft>
                  <a:spcPts val="0"/>
                </a:spcAft>
                <a:defRPr/>
              </a:pPr>
              <a:t>‹#›</a:t>
            </a:fld>
            <a:endParaRPr lang="en-US" sz="675" b="0">
              <a:solidFill>
                <a:schemeClr val="tx1"/>
              </a:solidFill>
              <a:latin typeface="+mn-lt"/>
              <a:ea typeface="+mn-ea"/>
              <a:cs typeface="Arial" panose="020B0604020202020204" pitchFamily="34" charset="0"/>
            </a:endParaRPr>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5"/>
            </p:custDataLst>
          </p:nvPr>
        </p:nvSpPr>
        <p:spPr>
          <a:xfrm>
            <a:off x="416052" y="2744734"/>
            <a:ext cx="1885950" cy="369332"/>
          </a:xfrm>
          <a:prstGeom prst="rect">
            <a:avLst/>
          </a:prstGeom>
        </p:spPr>
        <p:txBody>
          <a:bodyPr wrap="square">
            <a:spAutoFit/>
          </a:bodyPr>
          <a:lstStyle>
            <a:lvl1pPr marL="0" indent="0" algn="l" rtl="0">
              <a:buNone/>
              <a:defRPr sz="1200" b="0" baseline="0">
                <a:solidFill>
                  <a:schemeClr val="tx1"/>
                </a:solidFill>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Click to edit Master subtitle style</a:t>
            </a:r>
          </a:p>
        </p:txBody>
      </p:sp>
      <p:sp>
        <p:nvSpPr>
          <p:cNvPr id="21" name="5. Source" hidden="1">
            <a:extLst>
              <a:ext uri="{FF2B5EF4-FFF2-40B4-BE49-F238E27FC236}">
                <a16:creationId xmlns:a16="http://schemas.microsoft.com/office/drawing/2014/main" id="{25B2DE14-9B3F-4199-B082-9FEB12CE57EA}"/>
              </a:ext>
            </a:extLst>
          </p:cNvPr>
          <p:cNvSpPr txBox="1"/>
          <p:nvPr userDrawn="1">
            <p:custDataLst>
              <p:tags r:id="rId6"/>
            </p:custDataLst>
          </p:nvPr>
        </p:nvSpPr>
        <p:spPr>
          <a:xfrm>
            <a:off x="416052" y="4876252"/>
            <a:ext cx="5458396" cy="92333"/>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600"/>
              <a:t>Source: …</a:t>
            </a:r>
          </a:p>
        </p:txBody>
      </p:sp>
      <p:sp>
        <p:nvSpPr>
          <p:cNvPr id="10" name="1. On-page tracker">
            <a:extLst>
              <a:ext uri="{FF2B5EF4-FFF2-40B4-BE49-F238E27FC236}">
                <a16:creationId xmlns:a16="http://schemas.microsoft.com/office/drawing/2014/main" id="{96552B7E-7081-4EA8-9351-FE4C7216ADF2}"/>
              </a:ext>
            </a:extLst>
          </p:cNvPr>
          <p:cNvSpPr>
            <a:spLocks noGrp="1"/>
          </p:cNvSpPr>
          <p:nvPr>
            <p:ph type="body" sz="quarter" idx="10" hasCustomPrompt="1"/>
            <p:custDataLst>
              <p:tags r:id="rId7"/>
            </p:custDataLst>
          </p:nvPr>
        </p:nvSpPr>
        <p:spPr>
          <a:xfrm>
            <a:off x="416052" y="31198"/>
            <a:ext cx="1885951" cy="92333"/>
          </a:xfrm>
          <a:prstGeom prst="rect">
            <a:avLst/>
          </a:prstGeom>
          <a:ln w="6350">
            <a:noFill/>
            <a:miter lim="800000"/>
          </a:ln>
        </p:spPr>
        <p:txBody>
          <a:bodyPr vert="horz" wrap="square" lIns="0" tIns="0" rIns="0" bIns="0" rtlCol="0">
            <a:spAutoFit/>
          </a:bodyPr>
          <a:lstStyle>
            <a:lvl1pPr rtl="0">
              <a:defRPr lang="en-US" sz="600" b="0" dirty="0">
                <a:cs typeface="+mn-cs"/>
              </a:defRPr>
            </a:lvl1pPr>
          </a:lstStyle>
          <a:p>
            <a:pPr lvl="0">
              <a:buNone/>
            </a:pPr>
            <a:r>
              <a:rPr lang="en-US"/>
              <a:t>Add tracker</a:t>
            </a:r>
          </a:p>
        </p:txBody>
      </p:sp>
      <p:sp>
        <p:nvSpPr>
          <p:cNvPr id="11" name="2. Slide Title">
            <a:extLst>
              <a:ext uri="{FF2B5EF4-FFF2-40B4-BE49-F238E27FC236}">
                <a16:creationId xmlns:a16="http://schemas.microsoft.com/office/drawing/2014/main" id="{BD1E8CEA-59CA-420E-955C-4C9FBA24773C}"/>
              </a:ext>
            </a:extLst>
          </p:cNvPr>
          <p:cNvSpPr>
            <a:spLocks noGrp="1"/>
          </p:cNvSpPr>
          <p:nvPr>
            <p:ph type="title"/>
            <p:custDataLst>
              <p:tags r:id="rId8"/>
            </p:custDataLst>
          </p:nvPr>
        </p:nvSpPr>
        <p:spPr>
          <a:xfrm>
            <a:off x="416052" y="2058277"/>
            <a:ext cx="1885950" cy="577081"/>
          </a:xfrm>
          <a:prstGeom prst="rect">
            <a:avLst/>
          </a:prstGeom>
        </p:spPr>
        <p:txBody>
          <a:bodyPr vert="horz" wrap="square" lIns="0" tIns="0" rIns="0" bIns="0" rtlCol="0" anchor="b" anchorCtr="0">
            <a:noAutofit/>
          </a:bodyPr>
          <a:lstStyle>
            <a:lvl1pPr rtl="0">
              <a:defRPr/>
            </a:lvl1pPr>
          </a:lstStyle>
          <a:p>
            <a:pPr lvl="0"/>
            <a:r>
              <a:rPr lang="en-US"/>
              <a:t>Click to edit Master title style</a:t>
            </a:r>
          </a:p>
        </p:txBody>
      </p:sp>
      <p:sp>
        <p:nvSpPr>
          <p:cNvPr id="12" name="TextBox 11">
            <a:extLst>
              <a:ext uri="{FF2B5EF4-FFF2-40B4-BE49-F238E27FC236}">
                <a16:creationId xmlns:a16="http://schemas.microsoft.com/office/drawing/2014/main" id="{B73BC337-E686-4CF9-8CB5-4B16F27FB912}"/>
              </a:ext>
            </a:extLst>
          </p:cNvPr>
          <p:cNvSpPr txBox="1"/>
          <p:nvPr userDrawn="1"/>
        </p:nvSpPr>
        <p:spPr>
          <a:xfrm>
            <a:off x="3316048" y="5025123"/>
            <a:ext cx="2511906" cy="92333"/>
          </a:xfrm>
          <a:prstGeom prst="rect">
            <a:avLst/>
          </a:prstGeom>
        </p:spPr>
        <p:txBody>
          <a:bodyPr vert="horz" wrap="non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rtl="0"/>
            <a:r>
              <a:rPr lang="en-US" sz="600"/>
              <a:t>DELIBERATIVE &amp; CONFIDENTIAL | PRE-DECISIONAL | NOT FOR DISTRIBUTION</a:t>
            </a:r>
          </a:p>
        </p:txBody>
      </p:sp>
      <p:sp>
        <p:nvSpPr>
          <p:cNvPr id="13" name="Rectangle 12">
            <a:extLst>
              <a:ext uri="{FF2B5EF4-FFF2-40B4-BE49-F238E27FC236}">
                <a16:creationId xmlns:a16="http://schemas.microsoft.com/office/drawing/2014/main" id="{9C694D69-467D-43BC-9954-4D4527F53C98}"/>
              </a:ext>
            </a:extLst>
          </p:cNvPr>
          <p:cNvSpPr/>
          <p:nvPr userDrawn="1"/>
        </p:nvSpPr>
        <p:spPr>
          <a:xfrm>
            <a:off x="8679279" y="0"/>
            <a:ext cx="217916" cy="350044"/>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4" name="Sticker">
            <a:extLst>
              <a:ext uri="{FF2B5EF4-FFF2-40B4-BE49-F238E27FC236}">
                <a16:creationId xmlns:a16="http://schemas.microsoft.com/office/drawing/2014/main" id="{180491B1-8B1C-432F-88A9-84E632CAB9C3}"/>
              </a:ext>
            </a:extLst>
          </p:cNvPr>
          <p:cNvSpPr txBox="1"/>
          <p:nvPr userDrawn="1"/>
        </p:nvSpPr>
        <p:spPr>
          <a:xfrm>
            <a:off x="7436546" y="67152"/>
            <a:ext cx="1205458" cy="235962"/>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marL="0" marR="0" lvl="0" indent="0" algn="l" defTabSz="685800" rtl="0" eaLnBrk="1" fontAlgn="auto" latinLnBrk="0" hangingPunct="1">
              <a:lnSpc>
                <a:spcPct val="100000"/>
              </a:lnSpc>
              <a:spcBef>
                <a:spcPts val="225"/>
              </a:spcBef>
              <a:spcAft>
                <a:spcPts val="225"/>
              </a:spcAft>
              <a:buClrTx/>
              <a:buSzTx/>
              <a:buFontTx/>
              <a:buNone/>
              <a:tabLst/>
              <a:defRPr/>
            </a:pPr>
            <a:r>
              <a:rPr kumimoji="0" lang="en-US" sz="600" b="1" i="0" u="none" strike="noStrike" kern="1200" cap="all" spc="0" normalizeH="0" baseline="0" noProof="0">
                <a:ln>
                  <a:noFill/>
                </a:ln>
                <a:solidFill>
                  <a:srgbClr val="FF0000"/>
                </a:solidFill>
                <a:effectLst/>
                <a:uLnTx/>
                <a:uFillTx/>
                <a:latin typeface="Century Gothic"/>
                <a:ea typeface="+mn-ea"/>
                <a:cs typeface="+mn-cs"/>
              </a:rPr>
              <a:t>PRELIMINARY | NOT EXHAUSTIVE </a:t>
            </a:r>
          </a:p>
          <a:p>
            <a:pPr marL="0" marR="0" lvl="0" indent="0" algn="l" defTabSz="685800" rtl="0" eaLnBrk="1" fontAlgn="auto" latinLnBrk="0" hangingPunct="1">
              <a:lnSpc>
                <a:spcPct val="100000"/>
              </a:lnSpc>
              <a:spcBef>
                <a:spcPts val="225"/>
              </a:spcBef>
              <a:spcAft>
                <a:spcPts val="225"/>
              </a:spcAft>
              <a:buClrTx/>
              <a:buSzTx/>
              <a:buFontTx/>
              <a:buNone/>
              <a:tabLst/>
              <a:defRPr/>
            </a:pPr>
            <a:r>
              <a:rPr kumimoji="0" lang="en-US" sz="600" b="1" i="0" u="none" strike="noStrike" kern="1200" cap="all" spc="0" normalizeH="0" baseline="0" noProof="0">
                <a:ln>
                  <a:noFill/>
                </a:ln>
                <a:solidFill>
                  <a:srgbClr val="FF0000"/>
                </a:solidFill>
                <a:effectLst/>
                <a:uLnTx/>
                <a:uFillTx/>
                <a:latin typeface="Century Gothic"/>
                <a:ea typeface="+mn-ea"/>
                <a:cs typeface="+mn-cs"/>
              </a:rPr>
              <a:t>FOR DISCUSSION ONLY</a:t>
            </a:r>
          </a:p>
        </p:txBody>
      </p:sp>
      <p:sp>
        <p:nvSpPr>
          <p:cNvPr id="15" name="object 7">
            <a:extLst>
              <a:ext uri="{FF2B5EF4-FFF2-40B4-BE49-F238E27FC236}">
                <a16:creationId xmlns:a16="http://schemas.microsoft.com/office/drawing/2014/main" id="{BB0BA01C-F2E1-4707-A6EB-B4BBFCE9A84A}"/>
              </a:ext>
            </a:extLst>
          </p:cNvPr>
          <p:cNvSpPr/>
          <p:nvPr userDrawn="1"/>
        </p:nvSpPr>
        <p:spPr bwMode="ltGray">
          <a:xfrm>
            <a:off x="416052" y="366777"/>
            <a:ext cx="532639" cy="44066"/>
          </a:xfrm>
          <a:custGeom>
            <a:avLst/>
            <a:gdLst/>
            <a:ahLst/>
            <a:cxnLst/>
            <a:rect l="l" t="t" r="r" b="b"/>
            <a:pathLst>
              <a:path w="843280" h="81280">
                <a:moveTo>
                  <a:pt x="0" y="0"/>
                </a:moveTo>
                <a:lnTo>
                  <a:pt x="842771" y="0"/>
                </a:lnTo>
                <a:lnTo>
                  <a:pt x="842771" y="80772"/>
                </a:lnTo>
                <a:lnTo>
                  <a:pt x="0" y="80772"/>
                </a:lnTo>
                <a:lnTo>
                  <a:pt x="0" y="0"/>
                </a:lnTo>
                <a:close/>
              </a:path>
            </a:pathLst>
          </a:custGeom>
          <a:solidFill>
            <a:schemeClr val="tx1"/>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4984754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1/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EE6E84E-0DE7-4EEF-8932-BF42153B3B56}"/>
              </a:ext>
            </a:extLst>
          </p:cNvPr>
          <p:cNvGraphicFramePr>
            <a:graphicFrameLocks noChangeAspect="1"/>
          </p:cNvGraphicFramePr>
          <p:nvPr userDrawn="1">
            <p:custDataLst>
              <p:tags r:id="rId1"/>
            </p:custDataLst>
            <p:extLst>
              <p:ext uri="{D42A27DB-BD31-4B8C-83A1-F6EECF244321}">
                <p14:modId xmlns:p14="http://schemas.microsoft.com/office/powerpoint/2010/main" val="2257368421"/>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CEE6E84E-0DE7-4EEF-8932-BF42153B3B56}"/>
                          </a:ext>
                        </a:extLst>
                      </p:cNvPr>
                      <p:cNvPicPr/>
                      <p:nvPr/>
                    </p:nvPicPr>
                    <p:blipFill>
                      <a:blip r:embed="rId11"/>
                      <a:stretch>
                        <a:fillRect/>
                      </a:stretch>
                    </p:blipFill>
                    <p:spPr>
                      <a:xfrm>
                        <a:off x="1191" y="1191"/>
                        <a:ext cx="1191" cy="1191"/>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9D2CA90-0144-4292-9526-98A508F53171}"/>
              </a:ext>
            </a:extLst>
          </p:cNvPr>
          <p:cNvSpPr/>
          <p:nvPr userDrawn="1">
            <p:custDataLst>
              <p:tags r:id="rId2"/>
            </p:custDataLst>
          </p:nvPr>
        </p:nvSpPr>
        <p:spPr>
          <a:xfrm>
            <a:off x="0" y="0"/>
            <a:ext cx="119063" cy="119063"/>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225"/>
              </a:spcBef>
              <a:spcAft>
                <a:spcPts val="225"/>
              </a:spcAft>
            </a:pPr>
            <a:endParaRPr lang="en-US" sz="1875" b="1" i="0" baseline="0">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3273552" y="0"/>
            <a:ext cx="5870448" cy="5143500"/>
          </a:xfrm>
          <a:prstGeom prst="rect">
            <a:avLst/>
          </a:prstGeom>
          <a:solidFill>
            <a:srgbClr val="D9EDFF"/>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rtl="0"/>
            <a:endParaRPr lang="en-US">
              <a:solidFill>
                <a:srgbClr val="F0F0F0"/>
              </a:solidFill>
              <a:latin typeface="Arial" panose="020B0604020202020204" pitchFamily="34" charset="0"/>
            </a:endParaRPr>
          </a:p>
        </p:txBody>
      </p:sp>
      <p:sp>
        <p:nvSpPr>
          <p:cNvPr id="17" name="Slide Number">
            <a:extLst>
              <a:ext uri="{FF2B5EF4-FFF2-40B4-BE49-F238E27FC236}">
                <a16:creationId xmlns:a16="http://schemas.microsoft.com/office/drawing/2014/main" id="{36B65DC7-979F-4AB7-9872-8CF5F2DCB753}"/>
              </a:ext>
            </a:extLst>
          </p:cNvPr>
          <p:cNvSpPr>
            <a:spLocks noChangeArrowheads="1"/>
          </p:cNvSpPr>
          <p:nvPr userDrawn="1">
            <p:custDataLst>
              <p:tags r:id="rId4"/>
            </p:custDataLst>
          </p:nvPr>
        </p:nvSpPr>
        <p:spPr bwMode="black">
          <a:xfrm>
            <a:off x="8484394" y="4874065"/>
            <a:ext cx="244126" cy="103875"/>
          </a:xfrm>
          <a:prstGeom prst="rect">
            <a:avLst/>
          </a:prstGeom>
          <a:noFill/>
          <a:ln w="9525" algn="ctr">
            <a:noFill/>
            <a:miter lim="800000"/>
            <a:headEnd/>
            <a:tailEnd/>
          </a:ln>
          <a:effectLst/>
        </p:spPr>
        <p:txBody>
          <a:bodyPr wrap="square" lIns="0" tIns="0" rIns="0" bIns="0" anchor="b">
            <a:spAutoFit/>
          </a:bodyPr>
          <a:lstStyle/>
          <a:p>
            <a:pPr algn="r" defTabSz="458058" rtl="0" fontAlgn="auto">
              <a:spcBef>
                <a:spcPts val="0"/>
              </a:spcBef>
              <a:spcAft>
                <a:spcPts val="0"/>
              </a:spcAft>
              <a:defRPr/>
            </a:pPr>
            <a:fld id="{4ABDCABE-3F10-B64C-92F1-862014417034}" type="slidenum">
              <a:rPr lang="en-US" sz="675" b="0" smtClean="0">
                <a:solidFill>
                  <a:schemeClr val="tx1"/>
                </a:solidFill>
                <a:latin typeface="+mn-lt"/>
                <a:ea typeface="+mn-ea"/>
                <a:cs typeface="Arial" panose="020B0604020202020204" pitchFamily="34" charset="0"/>
              </a:rPr>
              <a:pPr algn="r" defTabSz="458058" rtl="0" fontAlgn="auto">
                <a:spcBef>
                  <a:spcPts val="0"/>
                </a:spcBef>
                <a:spcAft>
                  <a:spcPts val="0"/>
                </a:spcAft>
                <a:defRPr/>
              </a:pPr>
              <a:t>‹#›</a:t>
            </a:fld>
            <a:endParaRPr lang="en-US" sz="675" b="0">
              <a:solidFill>
                <a:schemeClr val="tx1"/>
              </a:solidFill>
              <a:latin typeface="+mn-lt"/>
              <a:ea typeface="+mn-ea"/>
              <a:cs typeface="Arial" panose="020B0604020202020204" pitchFamily="34" charset="0"/>
            </a:endParaRPr>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5"/>
            </p:custDataLst>
          </p:nvPr>
        </p:nvSpPr>
        <p:spPr>
          <a:xfrm>
            <a:off x="416052" y="2744733"/>
            <a:ext cx="2599181" cy="184666"/>
          </a:xfrm>
          <a:prstGeom prst="rect">
            <a:avLst/>
          </a:prstGeom>
        </p:spPr>
        <p:txBody>
          <a:bodyPr wrap="square">
            <a:spAutoFit/>
          </a:bodyPr>
          <a:lstStyle>
            <a:lvl1pPr marL="0" indent="0" algn="l" rtl="0">
              <a:buNone/>
              <a:defRPr sz="1200" b="0" baseline="0">
                <a:solidFill>
                  <a:schemeClr val="tx1"/>
                </a:solidFill>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Click to edit Master subtitle style</a:t>
            </a:r>
          </a:p>
        </p:txBody>
      </p:sp>
      <p:sp>
        <p:nvSpPr>
          <p:cNvPr id="21" name="5. Source" hidden="1">
            <a:extLst>
              <a:ext uri="{FF2B5EF4-FFF2-40B4-BE49-F238E27FC236}">
                <a16:creationId xmlns:a16="http://schemas.microsoft.com/office/drawing/2014/main" id="{DA204BE1-D5C8-4D03-9090-21D41FEC78E0}"/>
              </a:ext>
            </a:extLst>
          </p:cNvPr>
          <p:cNvSpPr txBox="1"/>
          <p:nvPr userDrawn="1">
            <p:custDataLst>
              <p:tags r:id="rId6"/>
            </p:custDataLst>
          </p:nvPr>
        </p:nvSpPr>
        <p:spPr>
          <a:xfrm>
            <a:off x="416052" y="4876252"/>
            <a:ext cx="5458396" cy="92333"/>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600"/>
              <a:t>Source: …</a:t>
            </a:r>
          </a:p>
        </p:txBody>
      </p:sp>
      <p:sp>
        <p:nvSpPr>
          <p:cNvPr id="10" name="1. On-page tracker">
            <a:extLst>
              <a:ext uri="{FF2B5EF4-FFF2-40B4-BE49-F238E27FC236}">
                <a16:creationId xmlns:a16="http://schemas.microsoft.com/office/drawing/2014/main" id="{79C07342-0520-417C-B878-54C94CBD8539}"/>
              </a:ext>
            </a:extLst>
          </p:cNvPr>
          <p:cNvSpPr>
            <a:spLocks noGrp="1"/>
          </p:cNvSpPr>
          <p:nvPr>
            <p:ph type="body" sz="quarter" idx="10" hasCustomPrompt="1"/>
            <p:custDataLst>
              <p:tags r:id="rId7"/>
            </p:custDataLst>
          </p:nvPr>
        </p:nvSpPr>
        <p:spPr>
          <a:xfrm>
            <a:off x="416051" y="31198"/>
            <a:ext cx="2599183" cy="92333"/>
          </a:xfrm>
          <a:prstGeom prst="rect">
            <a:avLst/>
          </a:prstGeom>
          <a:ln w="6350">
            <a:noFill/>
            <a:miter lim="800000"/>
          </a:ln>
        </p:spPr>
        <p:txBody>
          <a:bodyPr vert="horz" wrap="square" lIns="0" tIns="0" rIns="0" bIns="0" rtlCol="0">
            <a:spAutoFit/>
          </a:bodyPr>
          <a:lstStyle>
            <a:lvl1pPr rtl="0">
              <a:defRPr lang="en-US" sz="600" b="0" dirty="0">
                <a:cs typeface="+mn-cs"/>
              </a:defRPr>
            </a:lvl1pPr>
          </a:lstStyle>
          <a:p>
            <a:pPr lvl="0">
              <a:buNone/>
            </a:pPr>
            <a:r>
              <a:rPr lang="en-US"/>
              <a:t>Add tracker</a:t>
            </a:r>
          </a:p>
        </p:txBody>
      </p:sp>
      <p:sp>
        <p:nvSpPr>
          <p:cNvPr id="11" name="2. Slide Title">
            <a:extLst>
              <a:ext uri="{FF2B5EF4-FFF2-40B4-BE49-F238E27FC236}">
                <a16:creationId xmlns:a16="http://schemas.microsoft.com/office/drawing/2014/main" id="{B064DA18-FA54-43C0-B981-F306F40179F4}"/>
              </a:ext>
            </a:extLst>
          </p:cNvPr>
          <p:cNvSpPr>
            <a:spLocks noGrp="1"/>
          </p:cNvSpPr>
          <p:nvPr>
            <p:ph type="title"/>
            <p:custDataLst>
              <p:tags r:id="rId8"/>
            </p:custDataLst>
          </p:nvPr>
        </p:nvSpPr>
        <p:spPr>
          <a:xfrm>
            <a:off x="416052" y="2058277"/>
            <a:ext cx="2599181" cy="577081"/>
          </a:xfrm>
          <a:prstGeom prst="rect">
            <a:avLst/>
          </a:prstGeom>
        </p:spPr>
        <p:txBody>
          <a:bodyPr vert="horz" wrap="square" lIns="0" tIns="0" rIns="0" bIns="0" rtlCol="0" anchor="b" anchorCtr="0">
            <a:noAutofit/>
          </a:bodyPr>
          <a:lstStyle>
            <a:lvl1pPr rtl="0">
              <a:defRPr/>
            </a:lvl1pPr>
          </a:lstStyle>
          <a:p>
            <a:pPr lvl="0"/>
            <a:r>
              <a:rPr lang="en-US"/>
              <a:t>Click to edit Master title style</a:t>
            </a:r>
          </a:p>
        </p:txBody>
      </p:sp>
      <p:sp>
        <p:nvSpPr>
          <p:cNvPr id="12" name="TextBox 11">
            <a:extLst>
              <a:ext uri="{FF2B5EF4-FFF2-40B4-BE49-F238E27FC236}">
                <a16:creationId xmlns:a16="http://schemas.microsoft.com/office/drawing/2014/main" id="{5C120751-9A33-4022-AFD6-78EAC26D1B23}"/>
              </a:ext>
            </a:extLst>
          </p:cNvPr>
          <p:cNvSpPr txBox="1"/>
          <p:nvPr userDrawn="1"/>
        </p:nvSpPr>
        <p:spPr>
          <a:xfrm>
            <a:off x="3611202" y="5025123"/>
            <a:ext cx="2511906" cy="92333"/>
          </a:xfrm>
          <a:prstGeom prst="rect">
            <a:avLst/>
          </a:prstGeom>
        </p:spPr>
        <p:txBody>
          <a:bodyPr vert="horz" wrap="non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rtl="0"/>
            <a:r>
              <a:rPr lang="en-US" sz="600"/>
              <a:t>DELIBERATIVE &amp; CONFIDENTIAL | PRE-DECISIONAL | NOT FOR DISTRIBUTION</a:t>
            </a:r>
          </a:p>
        </p:txBody>
      </p:sp>
      <p:sp>
        <p:nvSpPr>
          <p:cNvPr id="13" name="Rectangle 12">
            <a:extLst>
              <a:ext uri="{FF2B5EF4-FFF2-40B4-BE49-F238E27FC236}">
                <a16:creationId xmlns:a16="http://schemas.microsoft.com/office/drawing/2014/main" id="{034B2075-4ABD-4819-AC32-C4E622A87439}"/>
              </a:ext>
            </a:extLst>
          </p:cNvPr>
          <p:cNvSpPr/>
          <p:nvPr userDrawn="1"/>
        </p:nvSpPr>
        <p:spPr>
          <a:xfrm>
            <a:off x="8679279" y="0"/>
            <a:ext cx="217916" cy="350044"/>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4" name="Sticker">
            <a:extLst>
              <a:ext uri="{FF2B5EF4-FFF2-40B4-BE49-F238E27FC236}">
                <a16:creationId xmlns:a16="http://schemas.microsoft.com/office/drawing/2014/main" id="{3FF73E1E-0E5D-4876-97DF-F2A81FC72FA3}"/>
              </a:ext>
            </a:extLst>
          </p:cNvPr>
          <p:cNvSpPr txBox="1"/>
          <p:nvPr userDrawn="1"/>
        </p:nvSpPr>
        <p:spPr>
          <a:xfrm>
            <a:off x="7436546" y="67152"/>
            <a:ext cx="1205458" cy="235962"/>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marL="0" marR="0" lvl="0" indent="0" algn="l" defTabSz="685800" rtl="0" eaLnBrk="1" fontAlgn="auto" latinLnBrk="0" hangingPunct="1">
              <a:lnSpc>
                <a:spcPct val="100000"/>
              </a:lnSpc>
              <a:spcBef>
                <a:spcPts val="225"/>
              </a:spcBef>
              <a:spcAft>
                <a:spcPts val="225"/>
              </a:spcAft>
              <a:buClrTx/>
              <a:buSzTx/>
              <a:buFontTx/>
              <a:buNone/>
              <a:tabLst/>
              <a:defRPr/>
            </a:pPr>
            <a:r>
              <a:rPr kumimoji="0" lang="en-US" sz="600" b="1" i="0" u="none" strike="noStrike" kern="1200" cap="all" spc="0" normalizeH="0" baseline="0" noProof="0">
                <a:ln>
                  <a:noFill/>
                </a:ln>
                <a:solidFill>
                  <a:srgbClr val="FF0000"/>
                </a:solidFill>
                <a:effectLst/>
                <a:uLnTx/>
                <a:uFillTx/>
                <a:latin typeface="Century Gothic"/>
                <a:ea typeface="+mn-ea"/>
                <a:cs typeface="+mn-cs"/>
              </a:rPr>
              <a:t>PRELIMINARY | NOT EXHAUSTIVE </a:t>
            </a:r>
          </a:p>
          <a:p>
            <a:pPr marL="0" marR="0" lvl="0" indent="0" algn="l" defTabSz="685800" rtl="0" eaLnBrk="1" fontAlgn="auto" latinLnBrk="0" hangingPunct="1">
              <a:lnSpc>
                <a:spcPct val="100000"/>
              </a:lnSpc>
              <a:spcBef>
                <a:spcPts val="225"/>
              </a:spcBef>
              <a:spcAft>
                <a:spcPts val="225"/>
              </a:spcAft>
              <a:buClrTx/>
              <a:buSzTx/>
              <a:buFontTx/>
              <a:buNone/>
              <a:tabLst/>
              <a:defRPr/>
            </a:pPr>
            <a:r>
              <a:rPr kumimoji="0" lang="en-US" sz="600" b="1" i="0" u="none" strike="noStrike" kern="1200" cap="all" spc="0" normalizeH="0" baseline="0" noProof="0">
                <a:ln>
                  <a:noFill/>
                </a:ln>
                <a:solidFill>
                  <a:srgbClr val="FF0000"/>
                </a:solidFill>
                <a:effectLst/>
                <a:uLnTx/>
                <a:uFillTx/>
                <a:latin typeface="Century Gothic"/>
                <a:ea typeface="+mn-ea"/>
                <a:cs typeface="+mn-cs"/>
              </a:rPr>
              <a:t>FOR DISCUSSION ONLY</a:t>
            </a:r>
          </a:p>
        </p:txBody>
      </p:sp>
      <p:sp>
        <p:nvSpPr>
          <p:cNvPr id="15" name="object 7">
            <a:extLst>
              <a:ext uri="{FF2B5EF4-FFF2-40B4-BE49-F238E27FC236}">
                <a16:creationId xmlns:a16="http://schemas.microsoft.com/office/drawing/2014/main" id="{A98AF4C9-0294-4DFB-916C-C63EF696933C}"/>
              </a:ext>
            </a:extLst>
          </p:cNvPr>
          <p:cNvSpPr/>
          <p:nvPr userDrawn="1"/>
        </p:nvSpPr>
        <p:spPr bwMode="ltGray">
          <a:xfrm>
            <a:off x="416052" y="366777"/>
            <a:ext cx="532639" cy="44066"/>
          </a:xfrm>
          <a:custGeom>
            <a:avLst/>
            <a:gdLst/>
            <a:ahLst/>
            <a:cxnLst/>
            <a:rect l="l" t="t" r="r" b="b"/>
            <a:pathLst>
              <a:path w="843280" h="81280">
                <a:moveTo>
                  <a:pt x="0" y="0"/>
                </a:moveTo>
                <a:lnTo>
                  <a:pt x="842771" y="0"/>
                </a:lnTo>
                <a:lnTo>
                  <a:pt x="842771" y="80772"/>
                </a:lnTo>
                <a:lnTo>
                  <a:pt x="0" y="80772"/>
                </a:lnTo>
                <a:lnTo>
                  <a:pt x="0" y="0"/>
                </a:lnTo>
                <a:close/>
              </a:path>
            </a:pathLst>
          </a:custGeom>
          <a:solidFill>
            <a:schemeClr val="tx1"/>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4175249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1/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extLst>
              <p:ext uri="{D42A27DB-BD31-4B8C-83A1-F6EECF244321}">
                <p14:modId xmlns:p14="http://schemas.microsoft.com/office/powerpoint/2010/main" val="568251543"/>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1"/>
                      <a:stretch>
                        <a:fillRect/>
                      </a:stretch>
                    </p:blipFill>
                    <p:spPr>
                      <a:xfrm>
                        <a:off x="1191" y="1191"/>
                        <a:ext cx="1191" cy="1191"/>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1725BD87-3C3D-45F6-BBCF-F06FD867659F}"/>
              </a:ext>
            </a:extLst>
          </p:cNvPr>
          <p:cNvSpPr/>
          <p:nvPr userDrawn="1">
            <p:custDataLst>
              <p:tags r:id="rId2"/>
            </p:custDataLst>
          </p:nvPr>
        </p:nvSpPr>
        <p:spPr>
          <a:xfrm>
            <a:off x="0" y="0"/>
            <a:ext cx="119063" cy="119063"/>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225"/>
              </a:spcBef>
              <a:spcAft>
                <a:spcPts val="225"/>
              </a:spcAft>
            </a:pPr>
            <a:endParaRPr lang="en-US" sz="1875" b="1" i="0" baseline="0">
              <a:solidFill>
                <a:schemeClr val="bg1"/>
              </a:solidFill>
              <a:latin typeface="Arial" panose="020B0604020202020204" pitchFamily="34" charset="0"/>
              <a:ea typeface="+mj-ea"/>
              <a:cs typeface="+mj-cs"/>
              <a:sym typeface="Arial" panose="020B0604020202020204" pitchFamily="34" charset="0"/>
            </a:endParaRP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4569714" y="0"/>
            <a:ext cx="4574286" cy="5143500"/>
          </a:xfrm>
          <a:prstGeom prst="rect">
            <a:avLst/>
          </a:prstGeom>
          <a:solidFill>
            <a:srgbClr val="D9EDFF"/>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rtl="0"/>
            <a:endParaRPr lang="en-US">
              <a:solidFill>
                <a:srgbClr val="F0F0F0"/>
              </a:solidFill>
              <a:latin typeface="Arial" panose="020B0604020202020204" pitchFamily="34" charset="0"/>
            </a:endParaRP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userDrawn="1">
            <p:custDataLst>
              <p:tags r:id="rId4"/>
            </p:custDataLst>
          </p:nvPr>
        </p:nvSpPr>
        <p:spPr bwMode="black">
          <a:xfrm>
            <a:off x="8484394" y="4874065"/>
            <a:ext cx="244126" cy="103875"/>
          </a:xfrm>
          <a:prstGeom prst="rect">
            <a:avLst/>
          </a:prstGeom>
          <a:noFill/>
          <a:ln w="9525" algn="ctr">
            <a:noFill/>
            <a:miter lim="800000"/>
            <a:headEnd/>
            <a:tailEnd/>
          </a:ln>
          <a:effectLst/>
        </p:spPr>
        <p:txBody>
          <a:bodyPr wrap="square" lIns="0" tIns="0" rIns="0" bIns="0" anchor="b">
            <a:spAutoFit/>
          </a:bodyPr>
          <a:lstStyle/>
          <a:p>
            <a:pPr algn="r" defTabSz="458058" rtl="0" fontAlgn="auto">
              <a:spcBef>
                <a:spcPts val="0"/>
              </a:spcBef>
              <a:spcAft>
                <a:spcPts val="0"/>
              </a:spcAft>
              <a:defRPr/>
            </a:pPr>
            <a:fld id="{4ABDCABE-3F10-B64C-92F1-862014417034}" type="slidenum">
              <a:rPr lang="en-US" sz="675" b="0" smtClean="0">
                <a:solidFill>
                  <a:schemeClr val="tx1"/>
                </a:solidFill>
                <a:latin typeface="+mn-lt"/>
                <a:ea typeface="+mn-ea"/>
                <a:cs typeface="Arial" panose="020B0604020202020204" pitchFamily="34" charset="0"/>
              </a:rPr>
              <a:pPr algn="r" defTabSz="458058" rtl="0" fontAlgn="auto">
                <a:spcBef>
                  <a:spcPts val="0"/>
                </a:spcBef>
                <a:spcAft>
                  <a:spcPts val="0"/>
                </a:spcAft>
                <a:defRPr/>
              </a:pPr>
              <a:t>‹#›</a:t>
            </a:fld>
            <a:endParaRPr lang="en-US" sz="675" b="0">
              <a:solidFill>
                <a:schemeClr val="tx1"/>
              </a:solidFill>
              <a:latin typeface="+mn-lt"/>
              <a:ea typeface="+mn-ea"/>
              <a:cs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5"/>
            </p:custDataLst>
          </p:nvPr>
        </p:nvSpPr>
        <p:spPr>
          <a:xfrm>
            <a:off x="416052" y="403925"/>
            <a:ext cx="3799332" cy="242374"/>
          </a:xfrm>
        </p:spPr>
        <p:txBody>
          <a:bodyPr vert="horz">
            <a:spAutoFit/>
          </a:bodyPr>
          <a:lstStyle>
            <a:lvl1pPr rtl="0">
              <a:defRPr/>
            </a:lvl1pPr>
          </a:lstStyle>
          <a:p>
            <a:r>
              <a:rPr lang="en-US"/>
              <a:t>Click to edit Master title style</a:t>
            </a:r>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6"/>
            </p:custDataLst>
          </p:nvPr>
        </p:nvSpPr>
        <p:spPr>
          <a:xfrm>
            <a:off x="416051" y="728864"/>
            <a:ext cx="3799332" cy="184666"/>
          </a:xfrm>
          <a:prstGeom prst="rect">
            <a:avLst/>
          </a:prstGeom>
        </p:spPr>
        <p:txBody>
          <a:bodyPr wrap="square">
            <a:spAutoFit/>
          </a:bodyPr>
          <a:lstStyle>
            <a:lvl1pPr marL="0" indent="0" algn="l" rtl="0">
              <a:buNone/>
              <a:defRPr sz="1200" b="0"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22" name="5. Source" hidden="1">
            <a:extLst>
              <a:ext uri="{FF2B5EF4-FFF2-40B4-BE49-F238E27FC236}">
                <a16:creationId xmlns:a16="http://schemas.microsoft.com/office/drawing/2014/main" id="{F5E9C22A-A356-4521-A359-338A663DFEA2}"/>
              </a:ext>
            </a:extLst>
          </p:cNvPr>
          <p:cNvSpPr txBox="1"/>
          <p:nvPr userDrawn="1">
            <p:custDataLst>
              <p:tags r:id="rId7"/>
            </p:custDataLst>
          </p:nvPr>
        </p:nvSpPr>
        <p:spPr>
          <a:xfrm>
            <a:off x="416052" y="4876252"/>
            <a:ext cx="5458396" cy="92333"/>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600"/>
              <a:t>Source: …</a:t>
            </a:r>
          </a:p>
        </p:txBody>
      </p:sp>
      <p:sp>
        <p:nvSpPr>
          <p:cNvPr id="10" name="1. On-page tracker">
            <a:extLst>
              <a:ext uri="{FF2B5EF4-FFF2-40B4-BE49-F238E27FC236}">
                <a16:creationId xmlns:a16="http://schemas.microsoft.com/office/drawing/2014/main" id="{E9BE4D1E-183A-499B-BFC7-798294EB7AE9}"/>
              </a:ext>
            </a:extLst>
          </p:cNvPr>
          <p:cNvSpPr>
            <a:spLocks noGrp="1"/>
          </p:cNvSpPr>
          <p:nvPr>
            <p:ph type="body" sz="quarter" idx="10" hasCustomPrompt="1"/>
            <p:custDataLst>
              <p:tags r:id="rId8"/>
            </p:custDataLst>
          </p:nvPr>
        </p:nvSpPr>
        <p:spPr>
          <a:xfrm>
            <a:off x="416051" y="31198"/>
            <a:ext cx="2882504" cy="92333"/>
          </a:xfrm>
          <a:prstGeom prst="rect">
            <a:avLst/>
          </a:prstGeom>
          <a:ln w="6350">
            <a:noFill/>
            <a:miter lim="800000"/>
          </a:ln>
        </p:spPr>
        <p:txBody>
          <a:bodyPr vert="horz" wrap="square" lIns="0" tIns="0" rIns="0" bIns="0" rtlCol="0">
            <a:spAutoFit/>
          </a:bodyPr>
          <a:lstStyle>
            <a:lvl1pPr rtl="0">
              <a:defRPr lang="en-US" sz="600" b="0" dirty="0">
                <a:cs typeface="+mn-cs"/>
              </a:defRPr>
            </a:lvl1pPr>
          </a:lstStyle>
          <a:p>
            <a:pPr lvl="0">
              <a:buNone/>
            </a:pPr>
            <a:r>
              <a:rPr lang="en-US"/>
              <a:t>Add tracker</a:t>
            </a:r>
          </a:p>
        </p:txBody>
      </p:sp>
      <p:sp>
        <p:nvSpPr>
          <p:cNvPr id="12" name="TextBox 11">
            <a:extLst>
              <a:ext uri="{FF2B5EF4-FFF2-40B4-BE49-F238E27FC236}">
                <a16:creationId xmlns:a16="http://schemas.microsoft.com/office/drawing/2014/main" id="{388CF1CB-DA3F-4BAD-A231-5BAECF89D763}"/>
              </a:ext>
            </a:extLst>
          </p:cNvPr>
          <p:cNvSpPr txBox="1"/>
          <p:nvPr userDrawn="1"/>
        </p:nvSpPr>
        <p:spPr>
          <a:xfrm>
            <a:off x="4826545" y="5025123"/>
            <a:ext cx="2511906" cy="92333"/>
          </a:xfrm>
          <a:prstGeom prst="rect">
            <a:avLst/>
          </a:prstGeom>
        </p:spPr>
        <p:txBody>
          <a:bodyPr vert="horz" wrap="non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rtl="0"/>
            <a:r>
              <a:rPr lang="en-US" sz="600"/>
              <a:t>DELIBERATIVE &amp; CONFIDENTIAL | PRE-DECISIONAL | NOT FOR DISTRIBUTION</a:t>
            </a:r>
          </a:p>
        </p:txBody>
      </p:sp>
      <p:sp>
        <p:nvSpPr>
          <p:cNvPr id="13" name="Rectangle 12">
            <a:extLst>
              <a:ext uri="{FF2B5EF4-FFF2-40B4-BE49-F238E27FC236}">
                <a16:creationId xmlns:a16="http://schemas.microsoft.com/office/drawing/2014/main" id="{71616E2F-392A-4673-928C-B81D3458DA79}"/>
              </a:ext>
            </a:extLst>
          </p:cNvPr>
          <p:cNvSpPr/>
          <p:nvPr userDrawn="1"/>
        </p:nvSpPr>
        <p:spPr>
          <a:xfrm>
            <a:off x="8679279" y="0"/>
            <a:ext cx="217916" cy="350044"/>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4" name="Sticker">
            <a:extLst>
              <a:ext uri="{FF2B5EF4-FFF2-40B4-BE49-F238E27FC236}">
                <a16:creationId xmlns:a16="http://schemas.microsoft.com/office/drawing/2014/main" id="{54343BFD-7D77-4181-A17F-FD5C091E42BB}"/>
              </a:ext>
            </a:extLst>
          </p:cNvPr>
          <p:cNvSpPr txBox="1"/>
          <p:nvPr userDrawn="1"/>
        </p:nvSpPr>
        <p:spPr>
          <a:xfrm>
            <a:off x="7436546" y="67152"/>
            <a:ext cx="1205458" cy="235962"/>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marL="0" marR="0" lvl="0" indent="0" algn="l" defTabSz="685800" rtl="0" eaLnBrk="1" fontAlgn="auto" latinLnBrk="0" hangingPunct="1">
              <a:lnSpc>
                <a:spcPct val="100000"/>
              </a:lnSpc>
              <a:spcBef>
                <a:spcPts val="225"/>
              </a:spcBef>
              <a:spcAft>
                <a:spcPts val="225"/>
              </a:spcAft>
              <a:buClrTx/>
              <a:buSzTx/>
              <a:buFontTx/>
              <a:buNone/>
              <a:tabLst/>
              <a:defRPr/>
            </a:pPr>
            <a:r>
              <a:rPr kumimoji="0" lang="en-US" sz="600" b="1" i="0" u="none" strike="noStrike" kern="1200" cap="all" spc="0" normalizeH="0" baseline="0" noProof="0">
                <a:ln>
                  <a:noFill/>
                </a:ln>
                <a:solidFill>
                  <a:srgbClr val="FF0000"/>
                </a:solidFill>
                <a:effectLst/>
                <a:uLnTx/>
                <a:uFillTx/>
                <a:latin typeface="Century Gothic"/>
                <a:ea typeface="+mn-ea"/>
                <a:cs typeface="+mn-cs"/>
              </a:rPr>
              <a:t>PRELIMINARY | NOT EXHAUSTIVE </a:t>
            </a:r>
          </a:p>
          <a:p>
            <a:pPr marL="0" marR="0" lvl="0" indent="0" algn="l" defTabSz="685800" rtl="0" eaLnBrk="1" fontAlgn="auto" latinLnBrk="0" hangingPunct="1">
              <a:lnSpc>
                <a:spcPct val="100000"/>
              </a:lnSpc>
              <a:spcBef>
                <a:spcPts val="225"/>
              </a:spcBef>
              <a:spcAft>
                <a:spcPts val="225"/>
              </a:spcAft>
              <a:buClrTx/>
              <a:buSzTx/>
              <a:buFontTx/>
              <a:buNone/>
              <a:tabLst/>
              <a:defRPr/>
            </a:pPr>
            <a:r>
              <a:rPr kumimoji="0" lang="en-US" sz="600" b="1" i="0" u="none" strike="noStrike" kern="1200" cap="all" spc="0" normalizeH="0" baseline="0" noProof="0">
                <a:ln>
                  <a:noFill/>
                </a:ln>
                <a:solidFill>
                  <a:srgbClr val="FF0000"/>
                </a:solidFill>
                <a:effectLst/>
                <a:uLnTx/>
                <a:uFillTx/>
                <a:latin typeface="Century Gothic"/>
                <a:ea typeface="+mn-ea"/>
                <a:cs typeface="+mn-cs"/>
              </a:rPr>
              <a:t>FOR DISCUSSION ONLY</a:t>
            </a:r>
          </a:p>
        </p:txBody>
      </p:sp>
      <p:sp>
        <p:nvSpPr>
          <p:cNvPr id="15" name="object 7">
            <a:extLst>
              <a:ext uri="{FF2B5EF4-FFF2-40B4-BE49-F238E27FC236}">
                <a16:creationId xmlns:a16="http://schemas.microsoft.com/office/drawing/2014/main" id="{2E5CE3A1-80E6-43A3-93A8-E608B70C933A}"/>
              </a:ext>
            </a:extLst>
          </p:cNvPr>
          <p:cNvSpPr/>
          <p:nvPr userDrawn="1"/>
        </p:nvSpPr>
        <p:spPr bwMode="ltGray">
          <a:xfrm>
            <a:off x="416052" y="366777"/>
            <a:ext cx="532639" cy="44066"/>
          </a:xfrm>
          <a:custGeom>
            <a:avLst/>
            <a:gdLst/>
            <a:ahLst/>
            <a:cxnLst/>
            <a:rect l="l" t="t" r="r" b="b"/>
            <a:pathLst>
              <a:path w="843280" h="81280">
                <a:moveTo>
                  <a:pt x="0" y="0"/>
                </a:moveTo>
                <a:lnTo>
                  <a:pt x="842771" y="0"/>
                </a:lnTo>
                <a:lnTo>
                  <a:pt x="842771" y="80772"/>
                </a:lnTo>
                <a:lnTo>
                  <a:pt x="0" y="80772"/>
                </a:lnTo>
                <a:lnTo>
                  <a:pt x="0" y="0"/>
                </a:lnTo>
                <a:close/>
              </a:path>
            </a:pathLst>
          </a:custGeom>
          <a:solidFill>
            <a:schemeClr val="tx1"/>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626032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ATA SLIDE 2 colum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nchor="b" anchorCtr="0"/>
          <a:lstStyle>
            <a:lvl1pPr algn="l">
              <a:lnSpc>
                <a:spcPts val="3000"/>
              </a:lnSpc>
              <a:defRPr sz="2800" b="1" baseline="0">
                <a:solidFill>
                  <a:srgbClr val="0039A6"/>
                </a:solidFill>
                <a:effectLst/>
                <a:latin typeface="Calibri" pitchFamily="34" charset="0"/>
              </a:defRPr>
            </a:lvl1pPr>
          </a:lstStyle>
          <a:p>
            <a:endParaRPr lang="en-US"/>
          </a:p>
        </p:txBody>
      </p:sp>
      <p:sp>
        <p:nvSpPr>
          <p:cNvPr id="3" name="Content Placeholder 2"/>
          <p:cNvSpPr>
            <a:spLocks noGrp="1"/>
          </p:cNvSpPr>
          <p:nvPr>
            <p:ph idx="1"/>
          </p:nvPr>
        </p:nvSpPr>
        <p:spPr>
          <a:xfrm>
            <a:off x="457200" y="1200151"/>
            <a:ext cx="3879669" cy="3143250"/>
          </a:xfrm>
          <a:prstGeom prst="rect">
            <a:avLst/>
          </a:prstGeom>
        </p:spPr>
        <p:txBody>
          <a:bodyPr/>
          <a:lstStyle>
            <a:lvl1pPr marL="342900" indent="-342900">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50" indent="-285750">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3" name="Content Placeholder 2"/>
          <p:cNvSpPr>
            <a:spLocks noGrp="1"/>
          </p:cNvSpPr>
          <p:nvPr userDrawn="1">
            <p:ph idx="10"/>
          </p:nvPr>
        </p:nvSpPr>
        <p:spPr>
          <a:xfrm>
            <a:off x="4807131" y="1200151"/>
            <a:ext cx="3879669" cy="3143250"/>
          </a:xfrm>
          <a:prstGeom prst="rect">
            <a:avLst/>
          </a:prstGeom>
        </p:spPr>
        <p:txBody>
          <a:bodyPr/>
          <a:lstStyle>
            <a:lvl1pPr marL="342900" indent="-342900">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50" indent="-285750">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89544"/>
          <a:stretch/>
        </p:blipFill>
        <p:spPr>
          <a:xfrm>
            <a:off x="0" y="5039853"/>
            <a:ext cx="9144000" cy="112810"/>
          </a:xfrm>
          <a:prstGeom prst="rect">
            <a:avLst/>
          </a:prstGeom>
        </p:spPr>
      </p:pic>
      <p:grpSp>
        <p:nvGrpSpPr>
          <p:cNvPr id="7" name="Group 6"/>
          <p:cNvGrpSpPr/>
          <p:nvPr userDrawn="1"/>
        </p:nvGrpSpPr>
        <p:grpSpPr>
          <a:xfrm>
            <a:off x="0" y="5045515"/>
            <a:ext cx="9144000" cy="91188"/>
            <a:chOff x="-4727795" y="10151256"/>
            <a:chExt cx="21930367" cy="545666"/>
          </a:xfrm>
        </p:grpSpPr>
        <p:sp>
          <p:nvSpPr>
            <p:cNvPr id="8" name="Rectangle 7"/>
            <p:cNvSpPr>
              <a:spLocks noChangeArrowheads="1"/>
            </p:cNvSpPr>
            <p:nvPr userDrawn="1"/>
          </p:nvSpPr>
          <p:spPr bwMode="auto">
            <a:xfrm>
              <a:off x="9860470" y="10151256"/>
              <a:ext cx="1446394" cy="545666"/>
            </a:xfrm>
            <a:prstGeom prst="rect">
              <a:avLst/>
            </a:prstGeom>
            <a:solidFill>
              <a:srgbClr val="993B25"/>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9" name="Rectangle 8"/>
            <p:cNvSpPr>
              <a:spLocks noChangeArrowheads="1"/>
            </p:cNvSpPr>
            <p:nvPr userDrawn="1"/>
          </p:nvSpPr>
          <p:spPr bwMode="auto">
            <a:xfrm>
              <a:off x="11288002" y="10151256"/>
              <a:ext cx="1446394" cy="545666"/>
            </a:xfrm>
            <a:prstGeom prst="rect">
              <a:avLst/>
            </a:prstGeom>
            <a:solidFill>
              <a:srgbClr val="7F8080"/>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0" name="Rectangle 9"/>
            <p:cNvSpPr>
              <a:spLocks noChangeArrowheads="1"/>
            </p:cNvSpPr>
            <p:nvPr userDrawn="1"/>
          </p:nvSpPr>
          <p:spPr bwMode="auto">
            <a:xfrm>
              <a:off x="12734393" y="10151256"/>
              <a:ext cx="1447572" cy="545666"/>
            </a:xfrm>
            <a:prstGeom prst="rect">
              <a:avLst/>
            </a:prstGeom>
            <a:solidFill>
              <a:srgbClr val="536DB3"/>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1" name="Rectangle 10"/>
            <p:cNvSpPr>
              <a:spLocks noChangeArrowheads="1"/>
            </p:cNvSpPr>
            <p:nvPr userDrawn="1"/>
          </p:nvSpPr>
          <p:spPr bwMode="auto">
            <a:xfrm>
              <a:off x="14148766" y="10151256"/>
              <a:ext cx="3053806" cy="545666"/>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2" name="Rectangle 20"/>
            <p:cNvSpPr>
              <a:spLocks noChangeArrowheads="1"/>
            </p:cNvSpPr>
            <p:nvPr userDrawn="1"/>
          </p:nvSpPr>
          <p:spPr bwMode="auto">
            <a:xfrm>
              <a:off x="-4727795" y="10151256"/>
              <a:ext cx="13620736" cy="545666"/>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4" name="Rectangle 13"/>
            <p:cNvSpPr>
              <a:spLocks noChangeArrowheads="1"/>
            </p:cNvSpPr>
            <p:nvPr userDrawn="1"/>
          </p:nvSpPr>
          <p:spPr bwMode="auto">
            <a:xfrm>
              <a:off x="8417613" y="10151256"/>
              <a:ext cx="1446394" cy="545666"/>
            </a:xfrm>
            <a:prstGeom prst="rect">
              <a:avLst/>
            </a:prstGeom>
            <a:solidFill>
              <a:srgbClr val="007D57"/>
            </a:solidFill>
            <a:ln>
              <a:noFill/>
            </a:ln>
          </p:spPr>
          <p:txBody>
            <a:bodyPr vert="horz" wrap="square" lIns="60960" tIns="30480" rIns="60960" bIns="30480" numCol="1" anchor="t" anchorCtr="0" compatLnSpc="1">
              <a:prstTxWarp prst="textNoShape">
                <a:avLst/>
              </a:prstTxWarp>
            </a:bodyPr>
            <a:lstStyle/>
            <a:p>
              <a:endParaRPr lang="en-US" sz="1667"/>
            </a:p>
          </p:txBody>
        </p:sp>
      </p:grpSp>
    </p:spTree>
    <p:extLst>
      <p:ext uri="{BB962C8B-B14F-4D97-AF65-F5344CB8AC3E}">
        <p14:creationId xmlns:p14="http://schemas.microsoft.com/office/powerpoint/2010/main" val="2926551043"/>
      </p:ext>
    </p:extLst>
  </p:cSld>
  <p:clrMapOvr>
    <a:masterClrMapping/>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2/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93AC4C-5B2F-4A0C-8C9B-7295BEE1F457}"/>
              </a:ext>
            </a:extLst>
          </p:cNvPr>
          <p:cNvGraphicFramePr>
            <a:graphicFrameLocks noChangeAspect="1"/>
          </p:cNvGraphicFramePr>
          <p:nvPr userDrawn="1">
            <p:custDataLst>
              <p:tags r:id="rId1"/>
            </p:custDataLst>
            <p:extLst>
              <p:ext uri="{D42A27DB-BD31-4B8C-83A1-F6EECF244321}">
                <p14:modId xmlns:p14="http://schemas.microsoft.com/office/powerpoint/2010/main" val="1601884010"/>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10" imgW="572" imgH="588" progId="TCLayout.ActiveDocument.1">
                  <p:embed/>
                </p:oleObj>
              </mc:Choice>
              <mc:Fallback>
                <p:oleObj name="think-cell Slide" r:id="rId10" imgW="572" imgH="588" progId="TCLayout.ActiveDocument.1">
                  <p:embed/>
                  <p:pic>
                    <p:nvPicPr>
                      <p:cNvPr id="3" name="Object 2" hidden="1">
                        <a:extLst>
                          <a:ext uri="{FF2B5EF4-FFF2-40B4-BE49-F238E27FC236}">
                            <a16:creationId xmlns:a16="http://schemas.microsoft.com/office/drawing/2014/main" id="{C293AC4C-5B2F-4A0C-8C9B-7295BEE1F457}"/>
                          </a:ext>
                        </a:extLst>
                      </p:cNvPr>
                      <p:cNvPicPr/>
                      <p:nvPr/>
                    </p:nvPicPr>
                    <p:blipFill>
                      <a:blip r:embed="rId11"/>
                      <a:stretch>
                        <a:fillRect/>
                      </a:stretch>
                    </p:blipFill>
                    <p:spPr>
                      <a:xfrm>
                        <a:off x="1191" y="1191"/>
                        <a:ext cx="1191" cy="1191"/>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D668F04-7049-40BA-8D63-D8BBB6921318}"/>
              </a:ext>
            </a:extLst>
          </p:cNvPr>
          <p:cNvSpPr/>
          <p:nvPr userDrawn="1">
            <p:custDataLst>
              <p:tags r:id="rId2"/>
            </p:custDataLst>
          </p:nvPr>
        </p:nvSpPr>
        <p:spPr>
          <a:xfrm>
            <a:off x="0" y="0"/>
            <a:ext cx="119063" cy="119063"/>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225"/>
              </a:spcBef>
              <a:spcAft>
                <a:spcPts val="225"/>
              </a:spcAft>
            </a:pPr>
            <a:endParaRPr lang="en-US" sz="1875"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9" name="2. Slide Title">
            <a:extLst>
              <a:ext uri="{FF2B5EF4-FFF2-40B4-BE49-F238E27FC236}">
                <a16:creationId xmlns:a16="http://schemas.microsoft.com/office/drawing/2014/main" id="{0415F114-7B0E-43F2-8881-F0D9FB2A643B}"/>
              </a:ext>
            </a:extLst>
          </p:cNvPr>
          <p:cNvSpPr>
            <a:spLocks noGrp="1"/>
          </p:cNvSpPr>
          <p:nvPr>
            <p:ph type="title"/>
            <p:custDataLst>
              <p:tags r:id="rId3"/>
            </p:custDataLst>
          </p:nvPr>
        </p:nvSpPr>
        <p:spPr>
          <a:xfrm>
            <a:off x="416052" y="403925"/>
            <a:ext cx="5225796" cy="242374"/>
          </a:xfrm>
        </p:spPr>
        <p:txBody>
          <a:bodyPr vert="horz">
            <a:spAutoFit/>
          </a:bodyPr>
          <a:lstStyle>
            <a:lvl1pPr rtl="0">
              <a:defRPr/>
            </a:lvl1pPr>
          </a:lstStyle>
          <a:p>
            <a:r>
              <a:rPr lang="en-US"/>
              <a:t>Click to edit Master title style</a:t>
            </a: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4"/>
            </p:custDataLst>
          </p:nvPr>
        </p:nvSpPr>
        <p:spPr bwMode="ltGray">
          <a:xfrm>
            <a:off x="5872734" y="0"/>
            <a:ext cx="3271266" cy="5143500"/>
          </a:xfrm>
          <a:prstGeom prst="rect">
            <a:avLst/>
          </a:prstGeom>
          <a:solidFill>
            <a:srgbClr val="D9EDFF"/>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rtl="0"/>
            <a:endParaRPr lang="en-US">
              <a:solidFill>
                <a:srgbClr val="F0F0F0"/>
              </a:solidFill>
              <a:latin typeface="Arial" panose="020B0604020202020204" pitchFamily="34" charset="0"/>
            </a:endParaRPr>
          </a:p>
        </p:txBody>
      </p:sp>
      <p:sp>
        <p:nvSpPr>
          <p:cNvPr id="17" name="Slide Number">
            <a:extLst>
              <a:ext uri="{FF2B5EF4-FFF2-40B4-BE49-F238E27FC236}">
                <a16:creationId xmlns:a16="http://schemas.microsoft.com/office/drawing/2014/main" id="{3B7A7C0C-AC02-4989-860B-73442D510162}"/>
              </a:ext>
            </a:extLst>
          </p:cNvPr>
          <p:cNvSpPr>
            <a:spLocks noChangeArrowheads="1"/>
          </p:cNvSpPr>
          <p:nvPr userDrawn="1">
            <p:custDataLst>
              <p:tags r:id="rId5"/>
            </p:custDataLst>
          </p:nvPr>
        </p:nvSpPr>
        <p:spPr bwMode="black">
          <a:xfrm>
            <a:off x="8484394" y="4874065"/>
            <a:ext cx="244126" cy="103875"/>
          </a:xfrm>
          <a:prstGeom prst="rect">
            <a:avLst/>
          </a:prstGeom>
          <a:noFill/>
          <a:ln w="9525" algn="ctr">
            <a:noFill/>
            <a:miter lim="800000"/>
            <a:headEnd/>
            <a:tailEnd/>
          </a:ln>
          <a:effectLst/>
        </p:spPr>
        <p:txBody>
          <a:bodyPr wrap="square" lIns="0" tIns="0" rIns="0" bIns="0" anchor="b">
            <a:spAutoFit/>
          </a:bodyPr>
          <a:lstStyle/>
          <a:p>
            <a:pPr algn="r" defTabSz="458058" rtl="0" fontAlgn="auto">
              <a:spcBef>
                <a:spcPts val="0"/>
              </a:spcBef>
              <a:spcAft>
                <a:spcPts val="0"/>
              </a:spcAft>
              <a:defRPr/>
            </a:pPr>
            <a:fld id="{4ABDCABE-3F10-B64C-92F1-862014417034}" type="slidenum">
              <a:rPr lang="en-US" sz="675" b="0" smtClean="0">
                <a:solidFill>
                  <a:schemeClr val="tx1"/>
                </a:solidFill>
                <a:latin typeface="+mn-lt"/>
                <a:ea typeface="+mn-ea"/>
                <a:cs typeface="Arial" panose="020B0604020202020204" pitchFamily="34" charset="0"/>
              </a:rPr>
              <a:pPr algn="r" defTabSz="458058" rtl="0" fontAlgn="auto">
                <a:spcBef>
                  <a:spcPts val="0"/>
                </a:spcBef>
                <a:spcAft>
                  <a:spcPts val="0"/>
                </a:spcAft>
                <a:defRPr/>
              </a:pPr>
              <a:t>‹#›</a:t>
            </a:fld>
            <a:endParaRPr lang="en-US" sz="675" b="0">
              <a:solidFill>
                <a:schemeClr val="tx1"/>
              </a:solidFill>
              <a:latin typeface="+mn-lt"/>
              <a:ea typeface="+mn-ea"/>
              <a:cs typeface="Arial" panose="020B0604020202020204" pitchFamily="34" charset="0"/>
            </a:endParaRPr>
          </a:p>
        </p:txBody>
      </p:sp>
      <p:sp>
        <p:nvSpPr>
          <p:cNvPr id="20" name="3. Subtitle">
            <a:extLst>
              <a:ext uri="{FF2B5EF4-FFF2-40B4-BE49-F238E27FC236}">
                <a16:creationId xmlns:a16="http://schemas.microsoft.com/office/drawing/2014/main" id="{712BED6B-950C-4FB8-AEE1-14FA61D013FF}"/>
              </a:ext>
            </a:extLst>
          </p:cNvPr>
          <p:cNvSpPr>
            <a:spLocks noGrp="1"/>
          </p:cNvSpPr>
          <p:nvPr>
            <p:ph type="subTitle" idx="1"/>
            <p:custDataLst>
              <p:tags r:id="rId6"/>
            </p:custDataLst>
          </p:nvPr>
        </p:nvSpPr>
        <p:spPr>
          <a:xfrm>
            <a:off x="416051" y="728864"/>
            <a:ext cx="5225796" cy="184666"/>
          </a:xfrm>
          <a:prstGeom prst="rect">
            <a:avLst/>
          </a:prstGeom>
        </p:spPr>
        <p:txBody>
          <a:bodyPr wrap="square">
            <a:spAutoFit/>
          </a:bodyPr>
          <a:lstStyle>
            <a:lvl1pPr marL="0" indent="0" algn="l" rtl="0">
              <a:buNone/>
              <a:defRPr sz="1200" b="0"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21" name="5. Source" hidden="1">
            <a:extLst>
              <a:ext uri="{FF2B5EF4-FFF2-40B4-BE49-F238E27FC236}">
                <a16:creationId xmlns:a16="http://schemas.microsoft.com/office/drawing/2014/main" id="{F25A304F-F50E-4F96-991D-CFEB07060178}"/>
              </a:ext>
            </a:extLst>
          </p:cNvPr>
          <p:cNvSpPr txBox="1"/>
          <p:nvPr userDrawn="1">
            <p:custDataLst>
              <p:tags r:id="rId7"/>
            </p:custDataLst>
          </p:nvPr>
        </p:nvSpPr>
        <p:spPr>
          <a:xfrm>
            <a:off x="416052" y="4876252"/>
            <a:ext cx="5225797" cy="92333"/>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600">
                <a:solidFill>
                  <a:schemeClr val="tx1"/>
                </a:solidFill>
              </a:rPr>
              <a:t>Source: …</a:t>
            </a:r>
          </a:p>
        </p:txBody>
      </p:sp>
      <p:sp>
        <p:nvSpPr>
          <p:cNvPr id="10" name="1. On-page tracker">
            <a:extLst>
              <a:ext uri="{FF2B5EF4-FFF2-40B4-BE49-F238E27FC236}">
                <a16:creationId xmlns:a16="http://schemas.microsoft.com/office/drawing/2014/main" id="{7C393009-0681-4A8F-A1E9-19E10A949DCD}"/>
              </a:ext>
            </a:extLst>
          </p:cNvPr>
          <p:cNvSpPr>
            <a:spLocks noGrp="1"/>
          </p:cNvSpPr>
          <p:nvPr>
            <p:ph type="body" sz="quarter" idx="10" hasCustomPrompt="1"/>
            <p:custDataLst>
              <p:tags r:id="rId8"/>
            </p:custDataLst>
          </p:nvPr>
        </p:nvSpPr>
        <p:spPr>
          <a:xfrm>
            <a:off x="416051" y="31198"/>
            <a:ext cx="2882504" cy="92333"/>
          </a:xfrm>
          <a:prstGeom prst="rect">
            <a:avLst/>
          </a:prstGeom>
          <a:ln w="6350">
            <a:noFill/>
            <a:miter lim="800000"/>
          </a:ln>
        </p:spPr>
        <p:txBody>
          <a:bodyPr vert="horz" wrap="square" lIns="0" tIns="0" rIns="0" bIns="0" rtlCol="0">
            <a:spAutoFit/>
          </a:bodyPr>
          <a:lstStyle>
            <a:lvl1pPr rtl="0">
              <a:defRPr lang="en-US" sz="600" b="0" dirty="0">
                <a:cs typeface="+mn-cs"/>
              </a:defRPr>
            </a:lvl1pPr>
          </a:lstStyle>
          <a:p>
            <a:pPr lvl="0">
              <a:buNone/>
            </a:pPr>
            <a:r>
              <a:rPr lang="en-US"/>
              <a:t>Add tracker</a:t>
            </a:r>
          </a:p>
        </p:txBody>
      </p:sp>
      <p:sp>
        <p:nvSpPr>
          <p:cNvPr id="12" name="TextBox 11">
            <a:extLst>
              <a:ext uri="{FF2B5EF4-FFF2-40B4-BE49-F238E27FC236}">
                <a16:creationId xmlns:a16="http://schemas.microsoft.com/office/drawing/2014/main" id="{FBEF184F-B2BA-45D9-BB6A-A5C0C10A3C93}"/>
              </a:ext>
            </a:extLst>
          </p:cNvPr>
          <p:cNvSpPr txBox="1"/>
          <p:nvPr userDrawn="1"/>
        </p:nvSpPr>
        <p:spPr>
          <a:xfrm>
            <a:off x="3064298" y="5025123"/>
            <a:ext cx="2511906" cy="92333"/>
          </a:xfrm>
          <a:prstGeom prst="rect">
            <a:avLst/>
          </a:prstGeom>
        </p:spPr>
        <p:txBody>
          <a:bodyPr vert="horz" wrap="non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rtl="0"/>
            <a:r>
              <a:rPr lang="en-US" sz="600"/>
              <a:t>DELIBERATIVE &amp; CONFIDENTIAL | PRE-DECISIONAL | NOT FOR DISTRIBUTION</a:t>
            </a:r>
          </a:p>
        </p:txBody>
      </p:sp>
      <p:sp>
        <p:nvSpPr>
          <p:cNvPr id="13" name="Rectangle 12">
            <a:extLst>
              <a:ext uri="{FF2B5EF4-FFF2-40B4-BE49-F238E27FC236}">
                <a16:creationId xmlns:a16="http://schemas.microsoft.com/office/drawing/2014/main" id="{F93FDE38-D878-450C-BF89-8D2D9C596D54}"/>
              </a:ext>
            </a:extLst>
          </p:cNvPr>
          <p:cNvSpPr/>
          <p:nvPr userDrawn="1"/>
        </p:nvSpPr>
        <p:spPr>
          <a:xfrm>
            <a:off x="8679279" y="0"/>
            <a:ext cx="217916" cy="350044"/>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4" name="Sticker">
            <a:extLst>
              <a:ext uri="{FF2B5EF4-FFF2-40B4-BE49-F238E27FC236}">
                <a16:creationId xmlns:a16="http://schemas.microsoft.com/office/drawing/2014/main" id="{4F4123EC-B2D2-49E7-844A-A0DABF1079F3}"/>
              </a:ext>
            </a:extLst>
          </p:cNvPr>
          <p:cNvSpPr txBox="1"/>
          <p:nvPr userDrawn="1"/>
        </p:nvSpPr>
        <p:spPr>
          <a:xfrm>
            <a:off x="7436546" y="67152"/>
            <a:ext cx="1205458" cy="235962"/>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marL="0" marR="0" lvl="0" indent="0" algn="l" defTabSz="685800" rtl="0" eaLnBrk="1" fontAlgn="auto" latinLnBrk="0" hangingPunct="1">
              <a:lnSpc>
                <a:spcPct val="100000"/>
              </a:lnSpc>
              <a:spcBef>
                <a:spcPts val="225"/>
              </a:spcBef>
              <a:spcAft>
                <a:spcPts val="225"/>
              </a:spcAft>
              <a:buClrTx/>
              <a:buSzTx/>
              <a:buFontTx/>
              <a:buNone/>
              <a:tabLst/>
              <a:defRPr/>
            </a:pPr>
            <a:r>
              <a:rPr kumimoji="0" lang="en-US" sz="600" b="1" i="0" u="none" strike="noStrike" kern="1200" cap="all" spc="0" normalizeH="0" baseline="0" noProof="0">
                <a:ln>
                  <a:noFill/>
                </a:ln>
                <a:solidFill>
                  <a:srgbClr val="FF0000"/>
                </a:solidFill>
                <a:effectLst/>
                <a:uLnTx/>
                <a:uFillTx/>
                <a:latin typeface="Century Gothic"/>
                <a:ea typeface="+mn-ea"/>
                <a:cs typeface="+mn-cs"/>
              </a:rPr>
              <a:t>PRELIMINARY | NOT EXHAUSTIVE </a:t>
            </a:r>
          </a:p>
          <a:p>
            <a:pPr marL="0" marR="0" lvl="0" indent="0" algn="l" defTabSz="685800" rtl="0" eaLnBrk="1" fontAlgn="auto" latinLnBrk="0" hangingPunct="1">
              <a:lnSpc>
                <a:spcPct val="100000"/>
              </a:lnSpc>
              <a:spcBef>
                <a:spcPts val="225"/>
              </a:spcBef>
              <a:spcAft>
                <a:spcPts val="225"/>
              </a:spcAft>
              <a:buClrTx/>
              <a:buSzTx/>
              <a:buFontTx/>
              <a:buNone/>
              <a:tabLst/>
              <a:defRPr/>
            </a:pPr>
            <a:r>
              <a:rPr kumimoji="0" lang="en-US" sz="600" b="1" i="0" u="none" strike="noStrike" kern="1200" cap="all" spc="0" normalizeH="0" baseline="0" noProof="0">
                <a:ln>
                  <a:noFill/>
                </a:ln>
                <a:solidFill>
                  <a:srgbClr val="FF0000"/>
                </a:solidFill>
                <a:effectLst/>
                <a:uLnTx/>
                <a:uFillTx/>
                <a:latin typeface="Century Gothic"/>
                <a:ea typeface="+mn-ea"/>
                <a:cs typeface="+mn-cs"/>
              </a:rPr>
              <a:t>FOR DISCUSSION ONLY</a:t>
            </a:r>
          </a:p>
        </p:txBody>
      </p:sp>
      <p:sp>
        <p:nvSpPr>
          <p:cNvPr id="15" name="object 7">
            <a:extLst>
              <a:ext uri="{FF2B5EF4-FFF2-40B4-BE49-F238E27FC236}">
                <a16:creationId xmlns:a16="http://schemas.microsoft.com/office/drawing/2014/main" id="{60068831-F43F-4DF9-983B-89ACD58B53C6}"/>
              </a:ext>
            </a:extLst>
          </p:cNvPr>
          <p:cNvSpPr/>
          <p:nvPr userDrawn="1"/>
        </p:nvSpPr>
        <p:spPr bwMode="ltGray">
          <a:xfrm>
            <a:off x="416052" y="366777"/>
            <a:ext cx="532639" cy="44066"/>
          </a:xfrm>
          <a:custGeom>
            <a:avLst/>
            <a:gdLst/>
            <a:ahLst/>
            <a:cxnLst/>
            <a:rect l="l" t="t" r="r" b="b"/>
            <a:pathLst>
              <a:path w="843280" h="81280">
                <a:moveTo>
                  <a:pt x="0" y="0"/>
                </a:moveTo>
                <a:lnTo>
                  <a:pt x="842771" y="0"/>
                </a:lnTo>
                <a:lnTo>
                  <a:pt x="842771" y="80772"/>
                </a:lnTo>
                <a:lnTo>
                  <a:pt x="0" y="80772"/>
                </a:lnTo>
                <a:lnTo>
                  <a:pt x="0" y="0"/>
                </a:lnTo>
                <a:close/>
              </a:path>
            </a:pathLst>
          </a:custGeom>
          <a:solidFill>
            <a:schemeClr val="tx1"/>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9912381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3/4 ">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extLst>
              <p:ext uri="{D42A27DB-BD31-4B8C-83A1-F6EECF244321}">
                <p14:modId xmlns:p14="http://schemas.microsoft.com/office/powerpoint/2010/main" val="526393083"/>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9F7114D8-6025-4386-BA96-B034FE6B3CDB}"/>
                          </a:ext>
                        </a:extLst>
                      </p:cNvPr>
                      <p:cNvPicPr/>
                      <p:nvPr/>
                    </p:nvPicPr>
                    <p:blipFill>
                      <a:blip r:embed="rId11"/>
                      <a:stretch>
                        <a:fillRect/>
                      </a:stretch>
                    </p:blipFill>
                    <p:spPr>
                      <a:xfrm>
                        <a:off x="1191" y="1191"/>
                        <a:ext cx="1191" cy="1191"/>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50854476-2923-4515-A585-4477FF861180}"/>
              </a:ext>
            </a:extLst>
          </p:cNvPr>
          <p:cNvSpPr/>
          <p:nvPr userDrawn="1">
            <p:custDataLst>
              <p:tags r:id="rId2"/>
            </p:custDataLst>
          </p:nvPr>
        </p:nvSpPr>
        <p:spPr>
          <a:xfrm>
            <a:off x="0" y="0"/>
            <a:ext cx="119063" cy="119063"/>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225"/>
              </a:spcBef>
              <a:spcAft>
                <a:spcPts val="225"/>
              </a:spcAft>
            </a:pPr>
            <a:endParaRPr lang="en-US" sz="1875" b="1" i="0" baseline="0">
              <a:solidFill>
                <a:schemeClr val="bg1"/>
              </a:solidFill>
              <a:latin typeface="Arial" panose="020B0604020202020204" pitchFamily="34" charset="0"/>
              <a:ea typeface="+mj-ea"/>
              <a:cs typeface="+mj-cs"/>
              <a:sym typeface="Arial" panose="020B0604020202020204" pitchFamily="34" charset="0"/>
            </a:endParaRPr>
          </a:p>
        </p:txBody>
      </p:sp>
      <p:sp>
        <p:nvSpPr>
          <p:cNvPr id="23" name="RectangleLight">
            <a:extLst>
              <a:ext uri="{FF2B5EF4-FFF2-40B4-BE49-F238E27FC236}">
                <a16:creationId xmlns:a16="http://schemas.microsoft.com/office/drawing/2014/main" id="{A80E2F68-4ED6-42EF-9858-2FE4B1382825}"/>
              </a:ext>
            </a:extLst>
          </p:cNvPr>
          <p:cNvSpPr/>
          <p:nvPr userDrawn="1">
            <p:custDataLst>
              <p:tags r:id="rId3"/>
            </p:custDataLst>
          </p:nvPr>
        </p:nvSpPr>
        <p:spPr bwMode="ltGray">
          <a:xfrm>
            <a:off x="6586062" y="0"/>
            <a:ext cx="2557938" cy="5143500"/>
          </a:xfrm>
          <a:prstGeom prst="rect">
            <a:avLst/>
          </a:prstGeom>
          <a:solidFill>
            <a:srgbClr val="D9EDFF"/>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0F0F0"/>
              </a:solidFill>
              <a:effectLst/>
              <a:uLnTx/>
              <a:uFillTx/>
              <a:latin typeface="Arial" panose="020B0604020202020204" pitchFamily="34" charset="0"/>
              <a:ea typeface="+mn-ea"/>
              <a:cs typeface="+mn-cs"/>
            </a:endParaRP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userDrawn="1">
            <p:custDataLst>
              <p:tags r:id="rId4"/>
            </p:custDataLst>
          </p:nvPr>
        </p:nvSpPr>
        <p:spPr bwMode="black">
          <a:xfrm>
            <a:off x="8484394" y="4874065"/>
            <a:ext cx="244126" cy="103875"/>
          </a:xfrm>
          <a:prstGeom prst="rect">
            <a:avLst/>
          </a:prstGeom>
          <a:noFill/>
          <a:ln w="9525" algn="ctr">
            <a:noFill/>
            <a:miter lim="800000"/>
            <a:headEnd/>
            <a:tailEnd/>
          </a:ln>
          <a:effectLst/>
        </p:spPr>
        <p:txBody>
          <a:bodyPr wrap="square" lIns="0" tIns="0" rIns="0" bIns="0" anchor="b">
            <a:spAutoFit/>
          </a:bodyPr>
          <a:lstStyle/>
          <a:p>
            <a:pPr marL="0" marR="0" lvl="0" indent="0" algn="r" defTabSz="458058" rtl="0" eaLnBrk="1" fontAlgn="auto" latinLnBrk="0" hangingPunct="1">
              <a:lnSpc>
                <a:spcPct val="100000"/>
              </a:lnSpc>
              <a:spcBef>
                <a:spcPts val="0"/>
              </a:spcBef>
              <a:spcAft>
                <a:spcPts val="0"/>
              </a:spcAft>
              <a:buClrTx/>
              <a:buSzTx/>
              <a:buFontTx/>
              <a:buNone/>
              <a:tabLst/>
              <a:defRPr/>
            </a:pPr>
            <a:fld id="{4ABDCABE-3F10-B64C-92F1-862014417034}" type="slidenum">
              <a:rPr kumimoji="0" lang="en-US" sz="675" b="0" i="0" u="none" strike="noStrike" kern="1200" cap="none" spc="0" normalizeH="0" baseline="0" noProof="0" smtClean="0">
                <a:ln>
                  <a:noFill/>
                </a:ln>
                <a:solidFill>
                  <a:schemeClr val="tx1"/>
                </a:solidFill>
                <a:effectLst/>
                <a:uLnTx/>
                <a:uFillTx/>
                <a:latin typeface="+mn-lt"/>
                <a:ea typeface="+mn-ea"/>
                <a:cs typeface="Arial" panose="020B0604020202020204" pitchFamily="34" charset="0"/>
              </a:rPr>
              <a:pPr marL="0" marR="0" lvl="0" indent="0" algn="r" defTabSz="458058" rtl="0" eaLnBrk="1" fontAlgn="auto" latinLnBrk="0" hangingPunct="1">
                <a:lnSpc>
                  <a:spcPct val="100000"/>
                </a:lnSpc>
                <a:spcBef>
                  <a:spcPts val="0"/>
                </a:spcBef>
                <a:spcAft>
                  <a:spcPts val="0"/>
                </a:spcAft>
                <a:buClrTx/>
                <a:buSzTx/>
                <a:buFontTx/>
                <a:buNone/>
                <a:tabLst/>
                <a:defRPr/>
              </a:pPr>
              <a:t>‹#›</a:t>
            </a:fld>
            <a:endParaRPr kumimoji="0" lang="en-US" sz="675" b="0" i="0" u="none" strike="noStrike" kern="1200" cap="none" spc="0" normalizeH="0" baseline="0" noProof="0">
              <a:ln>
                <a:noFill/>
              </a:ln>
              <a:solidFill>
                <a:schemeClr val="tx1"/>
              </a:solidFill>
              <a:effectLst/>
              <a:uLnTx/>
              <a:uFillTx/>
              <a:latin typeface="+mn-lt"/>
              <a:ea typeface="+mn-ea"/>
              <a:cs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5"/>
            </p:custDataLst>
          </p:nvPr>
        </p:nvSpPr>
        <p:spPr>
          <a:xfrm>
            <a:off x="416052" y="403925"/>
            <a:ext cx="5939028" cy="242374"/>
          </a:xfrm>
        </p:spPr>
        <p:txBody>
          <a:bodyPr vert="horz">
            <a:spAutoFit/>
          </a:bodyPr>
          <a:lstStyle>
            <a:lvl1pPr rtl="0">
              <a:defRPr/>
            </a:lvl1pPr>
          </a:lstStyle>
          <a:p>
            <a:r>
              <a:rPr lang="en-US"/>
              <a:t>Click to edit Master title style</a:t>
            </a:r>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6"/>
            </p:custDataLst>
          </p:nvPr>
        </p:nvSpPr>
        <p:spPr>
          <a:xfrm>
            <a:off x="416051" y="728864"/>
            <a:ext cx="5939028" cy="184666"/>
          </a:xfrm>
          <a:prstGeom prst="rect">
            <a:avLst/>
          </a:prstGeom>
        </p:spPr>
        <p:txBody>
          <a:bodyPr wrap="square">
            <a:spAutoFit/>
          </a:bodyPr>
          <a:lstStyle>
            <a:lvl1pPr marL="0" indent="0" algn="l" rtl="0">
              <a:buNone/>
              <a:defRPr sz="1200" b="0" u="none"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22" name="5. Source" hidden="1">
            <a:extLst>
              <a:ext uri="{FF2B5EF4-FFF2-40B4-BE49-F238E27FC236}">
                <a16:creationId xmlns:a16="http://schemas.microsoft.com/office/drawing/2014/main" id="{F5E9C22A-A356-4521-A359-338A663DFEA2}"/>
              </a:ext>
            </a:extLst>
          </p:cNvPr>
          <p:cNvSpPr txBox="1"/>
          <p:nvPr userDrawn="1">
            <p:custDataLst>
              <p:tags r:id="rId7"/>
            </p:custDataLst>
          </p:nvPr>
        </p:nvSpPr>
        <p:spPr>
          <a:xfrm>
            <a:off x="416052" y="4876252"/>
            <a:ext cx="5458396" cy="92333"/>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685800" rtl="0" eaLnBrk="1" fontAlgn="auto" latinLnBrk="0" hangingPunct="1">
              <a:lnSpc>
                <a:spcPct val="100000"/>
              </a:lnSpc>
              <a:spcBef>
                <a:spcPts val="225"/>
              </a:spcBef>
              <a:spcAft>
                <a:spcPts val="225"/>
              </a:spcAft>
              <a:buClrTx/>
              <a:buSzTx/>
              <a:buFont typeface="Segoe UI" panose="020B0502040204020203" pitchFamily="34" charset="0"/>
              <a:buChar char="​"/>
              <a:tabLst/>
              <a:defRPr/>
            </a:pPr>
            <a:r>
              <a:rPr kumimoji="0" lang="en-US" sz="600" b="0" i="0" u="none" strike="noStrike" kern="1200" cap="none" spc="0" normalizeH="0" baseline="0" noProof="0">
                <a:ln>
                  <a:noFill/>
                </a:ln>
                <a:solidFill>
                  <a:schemeClr val="tx1"/>
                </a:solidFill>
                <a:effectLst/>
                <a:uLnTx/>
                <a:uFillTx/>
                <a:latin typeface="+mn-lt"/>
                <a:ea typeface="+mn-ea"/>
                <a:cs typeface="Arial" panose="020B0604020202020204" pitchFamily="34" charset="0"/>
              </a:rPr>
              <a:t>Source: …</a:t>
            </a:r>
          </a:p>
        </p:txBody>
      </p:sp>
      <p:sp>
        <p:nvSpPr>
          <p:cNvPr id="10" name="1. On-page tracker">
            <a:extLst>
              <a:ext uri="{FF2B5EF4-FFF2-40B4-BE49-F238E27FC236}">
                <a16:creationId xmlns:a16="http://schemas.microsoft.com/office/drawing/2014/main" id="{DEC2F904-C5C8-4B39-9C46-6CA56144D86A}"/>
              </a:ext>
            </a:extLst>
          </p:cNvPr>
          <p:cNvSpPr>
            <a:spLocks noGrp="1"/>
          </p:cNvSpPr>
          <p:nvPr>
            <p:ph type="body" sz="quarter" idx="10" hasCustomPrompt="1"/>
            <p:custDataLst>
              <p:tags r:id="rId8"/>
            </p:custDataLst>
          </p:nvPr>
        </p:nvSpPr>
        <p:spPr>
          <a:xfrm>
            <a:off x="416051" y="31198"/>
            <a:ext cx="2882504" cy="92333"/>
          </a:xfrm>
          <a:prstGeom prst="rect">
            <a:avLst/>
          </a:prstGeom>
          <a:ln w="6350">
            <a:noFill/>
            <a:miter lim="800000"/>
          </a:ln>
        </p:spPr>
        <p:txBody>
          <a:bodyPr vert="horz" wrap="square" lIns="0" tIns="0" rIns="0" bIns="0" rtlCol="0">
            <a:spAutoFit/>
          </a:bodyPr>
          <a:lstStyle>
            <a:lvl1pPr rtl="0">
              <a:defRPr lang="en-US" sz="600" b="0" dirty="0">
                <a:cs typeface="+mn-cs"/>
              </a:defRPr>
            </a:lvl1pPr>
          </a:lstStyle>
          <a:p>
            <a:pPr lvl="0">
              <a:buNone/>
            </a:pPr>
            <a:r>
              <a:rPr lang="en-US"/>
              <a:t>Add tracker</a:t>
            </a:r>
          </a:p>
        </p:txBody>
      </p:sp>
      <p:sp>
        <p:nvSpPr>
          <p:cNvPr id="12" name="TextBox 11">
            <a:extLst>
              <a:ext uri="{FF2B5EF4-FFF2-40B4-BE49-F238E27FC236}">
                <a16:creationId xmlns:a16="http://schemas.microsoft.com/office/drawing/2014/main" id="{C49D0BF1-DEF3-472A-9AD0-ED460EEBDEA9}"/>
              </a:ext>
            </a:extLst>
          </p:cNvPr>
          <p:cNvSpPr txBox="1"/>
          <p:nvPr userDrawn="1"/>
        </p:nvSpPr>
        <p:spPr>
          <a:xfrm>
            <a:off x="3316048" y="5025123"/>
            <a:ext cx="2511906" cy="92333"/>
          </a:xfrm>
          <a:prstGeom prst="rect">
            <a:avLst/>
          </a:prstGeom>
        </p:spPr>
        <p:txBody>
          <a:bodyPr vert="horz" wrap="non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rtl="0"/>
            <a:r>
              <a:rPr lang="en-US" sz="600"/>
              <a:t>DELIBERATIVE &amp; CONFIDENTIAL | PRE-DECISIONAL | NOT FOR DISTRIBUTION</a:t>
            </a:r>
          </a:p>
        </p:txBody>
      </p:sp>
      <p:sp>
        <p:nvSpPr>
          <p:cNvPr id="13" name="Rectangle 12">
            <a:extLst>
              <a:ext uri="{FF2B5EF4-FFF2-40B4-BE49-F238E27FC236}">
                <a16:creationId xmlns:a16="http://schemas.microsoft.com/office/drawing/2014/main" id="{3F4B774D-C0AE-4935-A3FA-61358F7078F3}"/>
              </a:ext>
            </a:extLst>
          </p:cNvPr>
          <p:cNvSpPr/>
          <p:nvPr userDrawn="1"/>
        </p:nvSpPr>
        <p:spPr>
          <a:xfrm>
            <a:off x="8679279" y="0"/>
            <a:ext cx="217916" cy="350044"/>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4" name="Sticker">
            <a:extLst>
              <a:ext uri="{FF2B5EF4-FFF2-40B4-BE49-F238E27FC236}">
                <a16:creationId xmlns:a16="http://schemas.microsoft.com/office/drawing/2014/main" id="{3E53FC69-63B9-4AC9-B212-9BF297D4EFB2}"/>
              </a:ext>
            </a:extLst>
          </p:cNvPr>
          <p:cNvSpPr txBox="1"/>
          <p:nvPr userDrawn="1"/>
        </p:nvSpPr>
        <p:spPr>
          <a:xfrm>
            <a:off x="7436546" y="67152"/>
            <a:ext cx="1205458" cy="235962"/>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marL="0" marR="0" lvl="0" indent="0" algn="l" defTabSz="685800" rtl="0" eaLnBrk="1" fontAlgn="auto" latinLnBrk="0" hangingPunct="1">
              <a:lnSpc>
                <a:spcPct val="100000"/>
              </a:lnSpc>
              <a:spcBef>
                <a:spcPts val="225"/>
              </a:spcBef>
              <a:spcAft>
                <a:spcPts val="225"/>
              </a:spcAft>
              <a:buClrTx/>
              <a:buSzTx/>
              <a:buFontTx/>
              <a:buNone/>
              <a:tabLst/>
              <a:defRPr/>
            </a:pPr>
            <a:r>
              <a:rPr kumimoji="0" lang="en-US" sz="600" b="1" i="0" u="none" strike="noStrike" kern="1200" cap="all" spc="0" normalizeH="0" baseline="0" noProof="0">
                <a:ln>
                  <a:noFill/>
                </a:ln>
                <a:solidFill>
                  <a:srgbClr val="FF0000"/>
                </a:solidFill>
                <a:effectLst/>
                <a:uLnTx/>
                <a:uFillTx/>
                <a:latin typeface="Century Gothic"/>
                <a:ea typeface="+mn-ea"/>
                <a:cs typeface="+mn-cs"/>
              </a:rPr>
              <a:t>PRELIMINARY | NOT EXHAUSTIVE </a:t>
            </a:r>
          </a:p>
          <a:p>
            <a:pPr marL="0" marR="0" lvl="0" indent="0" algn="l" defTabSz="685800" rtl="0" eaLnBrk="1" fontAlgn="auto" latinLnBrk="0" hangingPunct="1">
              <a:lnSpc>
                <a:spcPct val="100000"/>
              </a:lnSpc>
              <a:spcBef>
                <a:spcPts val="225"/>
              </a:spcBef>
              <a:spcAft>
                <a:spcPts val="225"/>
              </a:spcAft>
              <a:buClrTx/>
              <a:buSzTx/>
              <a:buFontTx/>
              <a:buNone/>
              <a:tabLst/>
              <a:defRPr/>
            </a:pPr>
            <a:r>
              <a:rPr kumimoji="0" lang="en-US" sz="600" b="1" i="0" u="none" strike="noStrike" kern="1200" cap="all" spc="0" normalizeH="0" baseline="0" noProof="0">
                <a:ln>
                  <a:noFill/>
                </a:ln>
                <a:solidFill>
                  <a:srgbClr val="FF0000"/>
                </a:solidFill>
                <a:effectLst/>
                <a:uLnTx/>
                <a:uFillTx/>
                <a:latin typeface="Century Gothic"/>
                <a:ea typeface="+mn-ea"/>
                <a:cs typeface="+mn-cs"/>
              </a:rPr>
              <a:t>FOR DISCUSSION ONLY</a:t>
            </a:r>
          </a:p>
        </p:txBody>
      </p:sp>
      <p:sp>
        <p:nvSpPr>
          <p:cNvPr id="15" name="object 7">
            <a:extLst>
              <a:ext uri="{FF2B5EF4-FFF2-40B4-BE49-F238E27FC236}">
                <a16:creationId xmlns:a16="http://schemas.microsoft.com/office/drawing/2014/main" id="{82580D1F-2566-4310-98A8-92C37A4E1BFB}"/>
              </a:ext>
            </a:extLst>
          </p:cNvPr>
          <p:cNvSpPr/>
          <p:nvPr userDrawn="1"/>
        </p:nvSpPr>
        <p:spPr bwMode="ltGray">
          <a:xfrm>
            <a:off x="416052" y="366777"/>
            <a:ext cx="532639" cy="44066"/>
          </a:xfrm>
          <a:custGeom>
            <a:avLst/>
            <a:gdLst/>
            <a:ahLst/>
            <a:cxnLst/>
            <a:rect l="l" t="t" r="r" b="b"/>
            <a:pathLst>
              <a:path w="843280" h="81280">
                <a:moveTo>
                  <a:pt x="0" y="0"/>
                </a:moveTo>
                <a:lnTo>
                  <a:pt x="842771" y="0"/>
                </a:lnTo>
                <a:lnTo>
                  <a:pt x="842771" y="80772"/>
                </a:lnTo>
                <a:lnTo>
                  <a:pt x="0" y="80772"/>
                </a:lnTo>
                <a:lnTo>
                  <a:pt x="0" y="0"/>
                </a:lnTo>
                <a:close/>
              </a:path>
            </a:pathLst>
          </a:custGeom>
          <a:solidFill>
            <a:schemeClr val="tx1"/>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4907499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3-lin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648A5D5-75B9-4F02-A4CB-B3C65A9BF2CE}"/>
              </a:ext>
            </a:extLst>
          </p:cNvPr>
          <p:cNvGraphicFramePr>
            <a:graphicFrameLocks noChangeAspect="1"/>
          </p:cNvGraphicFramePr>
          <p:nvPr userDrawn="1">
            <p:custDataLst>
              <p:tags r:id="rId1"/>
            </p:custDataLst>
            <p:extLst>
              <p:ext uri="{D42A27DB-BD31-4B8C-83A1-F6EECF244321}">
                <p14:modId xmlns:p14="http://schemas.microsoft.com/office/powerpoint/2010/main" val="2264494599"/>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3" name="Object 2" hidden="1">
                        <a:extLst>
                          <a:ext uri="{FF2B5EF4-FFF2-40B4-BE49-F238E27FC236}">
                            <a16:creationId xmlns:a16="http://schemas.microsoft.com/office/drawing/2014/main" id="{C648A5D5-75B9-4F02-A4CB-B3C65A9BF2CE}"/>
                          </a:ext>
                        </a:extLst>
                      </p:cNvPr>
                      <p:cNvPicPr/>
                      <p:nvPr/>
                    </p:nvPicPr>
                    <p:blipFill>
                      <a:blip r:embed="rId9"/>
                      <a:stretch>
                        <a:fillRect/>
                      </a:stretch>
                    </p:blipFill>
                    <p:spPr>
                      <a:xfrm>
                        <a:off x="1191" y="1191"/>
                        <a:ext cx="1191" cy="1191"/>
                      </a:xfrm>
                      <a:prstGeom prst="rect">
                        <a:avLst/>
                      </a:prstGeom>
                    </p:spPr>
                  </p:pic>
                </p:oleObj>
              </mc:Fallback>
            </mc:AlternateContent>
          </a:graphicData>
        </a:graphic>
      </p:graphicFrame>
      <p:sp>
        <p:nvSpPr>
          <p:cNvPr id="14" name="Rectangle 13">
            <a:extLst>
              <a:ext uri="{FF2B5EF4-FFF2-40B4-BE49-F238E27FC236}">
                <a16:creationId xmlns:a16="http://schemas.microsoft.com/office/drawing/2014/main" id="{020B2B9D-89A4-45C7-8303-E0A9A3C0BFA7}"/>
              </a:ext>
            </a:extLst>
          </p:cNvPr>
          <p:cNvSpPr/>
          <p:nvPr userDrawn="1"/>
        </p:nvSpPr>
        <p:spPr>
          <a:xfrm>
            <a:off x="136321" y="350044"/>
            <a:ext cx="8871358" cy="46420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Rectangle 1" hidden="1">
            <a:extLst>
              <a:ext uri="{FF2B5EF4-FFF2-40B4-BE49-F238E27FC236}">
                <a16:creationId xmlns:a16="http://schemas.microsoft.com/office/drawing/2014/main" id="{A58AAF75-30DC-408A-933A-149F2D14D18F}"/>
              </a:ext>
            </a:extLst>
          </p:cNvPr>
          <p:cNvSpPr/>
          <p:nvPr userDrawn="1">
            <p:custDataLst>
              <p:tags r:id="rId2"/>
            </p:custDataLst>
          </p:nvPr>
        </p:nvSpPr>
        <p:spPr>
          <a:xfrm>
            <a:off x="0" y="0"/>
            <a:ext cx="119063" cy="119063"/>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225"/>
              </a:spcBef>
              <a:spcAft>
                <a:spcPts val="225"/>
              </a:spcAft>
            </a:pPr>
            <a:endParaRPr lang="en-US" sz="1875"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5" name="Slide Number">
            <a:extLst>
              <a:ext uri="{FF2B5EF4-FFF2-40B4-BE49-F238E27FC236}">
                <a16:creationId xmlns:a16="http://schemas.microsoft.com/office/drawing/2014/main" id="{0AA537C7-2883-43C1-848C-3A4E9645077F}"/>
              </a:ext>
            </a:extLst>
          </p:cNvPr>
          <p:cNvSpPr>
            <a:spLocks noChangeArrowheads="1"/>
          </p:cNvSpPr>
          <p:nvPr userDrawn="1">
            <p:custDataLst>
              <p:tags r:id="rId3"/>
            </p:custDataLst>
          </p:nvPr>
        </p:nvSpPr>
        <p:spPr bwMode="black">
          <a:xfrm>
            <a:off x="8484394" y="4874065"/>
            <a:ext cx="244126" cy="103875"/>
          </a:xfrm>
          <a:prstGeom prst="rect">
            <a:avLst/>
          </a:prstGeom>
          <a:noFill/>
          <a:ln w="9525" algn="ctr">
            <a:noFill/>
            <a:miter lim="800000"/>
            <a:headEnd/>
            <a:tailEnd/>
          </a:ln>
          <a:effectLst/>
        </p:spPr>
        <p:txBody>
          <a:bodyPr wrap="square" lIns="0" tIns="0" rIns="0" bIns="0" anchor="b">
            <a:spAutoFit/>
          </a:bodyPr>
          <a:lstStyle/>
          <a:p>
            <a:pPr algn="r" defTabSz="458058" rtl="0" fontAlgn="auto">
              <a:spcBef>
                <a:spcPts val="0"/>
              </a:spcBef>
              <a:spcAft>
                <a:spcPts val="0"/>
              </a:spcAft>
              <a:defRPr/>
            </a:pPr>
            <a:fld id="{4ABDCABE-3F10-B64C-92F1-862014417034}" type="slidenum">
              <a:rPr lang="en-US" sz="675" b="0" smtClean="0">
                <a:solidFill>
                  <a:schemeClr val="tx1"/>
                </a:solidFill>
                <a:latin typeface="+mn-lt"/>
                <a:ea typeface="+mn-ea"/>
                <a:cs typeface="Arial" panose="020B0604020202020204" pitchFamily="34" charset="0"/>
              </a:rPr>
              <a:pPr algn="r" defTabSz="458058" rtl="0" fontAlgn="auto">
                <a:spcBef>
                  <a:spcPts val="0"/>
                </a:spcBef>
                <a:spcAft>
                  <a:spcPts val="0"/>
                </a:spcAft>
                <a:defRPr/>
              </a:pPr>
              <a:t>‹#›</a:t>
            </a:fld>
            <a:endParaRPr lang="en-US" sz="675" b="0">
              <a:solidFill>
                <a:schemeClr val="tx1"/>
              </a:solidFill>
              <a:latin typeface="+mn-lt"/>
              <a:ea typeface="+mn-ea"/>
              <a:cs typeface="Arial" panose="020B0604020202020204" pitchFamily="34" charset="0"/>
            </a:endParaRPr>
          </a:p>
        </p:txBody>
      </p:sp>
      <p:sp>
        <p:nvSpPr>
          <p:cNvPr id="4" name="2. Slide Title">
            <a:extLst>
              <a:ext uri="{FF2B5EF4-FFF2-40B4-BE49-F238E27FC236}">
                <a16:creationId xmlns:a16="http://schemas.microsoft.com/office/drawing/2014/main" id="{6C3D89FC-A4B9-4683-B64F-B0644150274F}"/>
              </a:ext>
            </a:extLst>
          </p:cNvPr>
          <p:cNvSpPr>
            <a:spLocks noGrp="1"/>
          </p:cNvSpPr>
          <p:nvPr>
            <p:ph type="title" hasCustomPrompt="1"/>
            <p:custDataLst>
              <p:tags r:id="rId4"/>
            </p:custDataLst>
          </p:nvPr>
        </p:nvSpPr>
        <p:spPr>
          <a:xfrm>
            <a:off x="416052" y="403924"/>
            <a:ext cx="8311896" cy="727122"/>
          </a:xfrm>
        </p:spPr>
        <p:txBody>
          <a:bodyPr vert="horz">
            <a:spAutoFit/>
          </a:bodyPr>
          <a:lstStyle>
            <a:lvl1pPr rtl="0">
              <a:defRPr/>
            </a:lvl1pPr>
          </a:lstStyle>
          <a:p>
            <a:r>
              <a:rPr lang="en-US"/>
              <a:t>Click to edit Master title style</a:t>
            </a:r>
            <a:br>
              <a:rPr lang="en-US"/>
            </a:br>
            <a:br>
              <a:rPr lang="en-US"/>
            </a:br>
            <a:endParaRPr lang="en-US"/>
          </a:p>
        </p:txBody>
      </p:sp>
      <p:sp>
        <p:nvSpPr>
          <p:cNvPr id="10" name="5. Source" hidden="1">
            <a:extLst>
              <a:ext uri="{FF2B5EF4-FFF2-40B4-BE49-F238E27FC236}">
                <a16:creationId xmlns:a16="http://schemas.microsoft.com/office/drawing/2014/main" id="{81E2484B-3E40-408C-A350-5EB40C8A09F0}"/>
              </a:ext>
            </a:extLst>
          </p:cNvPr>
          <p:cNvSpPr txBox="1"/>
          <p:nvPr userDrawn="1">
            <p:custDataLst>
              <p:tags r:id="rId5"/>
            </p:custDataLst>
          </p:nvPr>
        </p:nvSpPr>
        <p:spPr>
          <a:xfrm>
            <a:off x="416052" y="4876252"/>
            <a:ext cx="5458396" cy="92333"/>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600"/>
              <a:t>Source: …</a:t>
            </a:r>
          </a:p>
        </p:txBody>
      </p:sp>
      <p:sp>
        <p:nvSpPr>
          <p:cNvPr id="8" name="1. On-page tracker">
            <a:extLst>
              <a:ext uri="{FF2B5EF4-FFF2-40B4-BE49-F238E27FC236}">
                <a16:creationId xmlns:a16="http://schemas.microsoft.com/office/drawing/2014/main" id="{931AA88E-24E2-4493-A340-98EE8666A3B2}"/>
              </a:ext>
            </a:extLst>
          </p:cNvPr>
          <p:cNvSpPr>
            <a:spLocks noGrp="1"/>
          </p:cNvSpPr>
          <p:nvPr>
            <p:ph type="body" sz="quarter" idx="10" hasCustomPrompt="1"/>
            <p:custDataLst>
              <p:tags r:id="rId6"/>
            </p:custDataLst>
          </p:nvPr>
        </p:nvSpPr>
        <p:spPr>
          <a:xfrm>
            <a:off x="416051" y="31198"/>
            <a:ext cx="2882504" cy="92333"/>
          </a:xfrm>
          <a:prstGeom prst="rect">
            <a:avLst/>
          </a:prstGeom>
          <a:ln w="6350">
            <a:noFill/>
            <a:miter lim="800000"/>
          </a:ln>
        </p:spPr>
        <p:txBody>
          <a:bodyPr vert="horz" wrap="square" lIns="0" tIns="0" rIns="0" bIns="0" rtlCol="0">
            <a:spAutoFit/>
          </a:bodyPr>
          <a:lstStyle>
            <a:lvl1pPr rtl="0">
              <a:defRPr lang="en-US" sz="600" b="0" dirty="0">
                <a:cs typeface="+mn-cs"/>
              </a:defRPr>
            </a:lvl1pPr>
          </a:lstStyle>
          <a:p>
            <a:pPr lvl="0">
              <a:buNone/>
            </a:pPr>
            <a:r>
              <a:rPr lang="en-US"/>
              <a:t>Add tracker</a:t>
            </a:r>
          </a:p>
        </p:txBody>
      </p:sp>
      <p:sp>
        <p:nvSpPr>
          <p:cNvPr id="9" name="Sticker" hidden="1">
            <a:extLst>
              <a:ext uri="{FF2B5EF4-FFF2-40B4-BE49-F238E27FC236}">
                <a16:creationId xmlns:a16="http://schemas.microsoft.com/office/drawing/2014/main" id="{2B5F1846-DB86-4338-8AFA-F2C1B534B900}"/>
              </a:ext>
            </a:extLst>
          </p:cNvPr>
          <p:cNvSpPr txBox="1"/>
          <p:nvPr userDrawn="1"/>
        </p:nvSpPr>
        <p:spPr>
          <a:xfrm>
            <a:off x="418867" y="1051350"/>
            <a:ext cx="293350" cy="92333"/>
          </a:xfrm>
          <a:prstGeom prst="rect">
            <a:avLst/>
          </a:prstGeom>
          <a:noFill/>
          <a:ln w="6350">
            <a:noFill/>
            <a:miter lim="800000"/>
          </a:ln>
        </p:spPr>
        <p:txBody>
          <a:bodyPr vert="horz" wrap="none" lIns="0" tIns="0" rIns="0" bIns="0" rtlCol="0">
            <a:spAutoFit/>
          </a:bodyPr>
          <a:lstStyle/>
          <a:p>
            <a:pPr algn="l" rtl="0">
              <a:spcBef>
                <a:spcPts val="225"/>
              </a:spcBef>
              <a:spcAft>
                <a:spcPts val="225"/>
              </a:spcAft>
              <a:buNone/>
            </a:pPr>
            <a:r>
              <a:rPr lang="en-US" sz="600" b="1" cap="all" baseline="0"/>
              <a:t>STICKER</a:t>
            </a:r>
          </a:p>
        </p:txBody>
      </p:sp>
      <p:sp>
        <p:nvSpPr>
          <p:cNvPr id="11" name="TextBox 10">
            <a:extLst>
              <a:ext uri="{FF2B5EF4-FFF2-40B4-BE49-F238E27FC236}">
                <a16:creationId xmlns:a16="http://schemas.microsoft.com/office/drawing/2014/main" id="{85AC9EF8-66A5-4D43-BA1A-DD557E1F5A83}"/>
              </a:ext>
            </a:extLst>
          </p:cNvPr>
          <p:cNvSpPr txBox="1"/>
          <p:nvPr userDrawn="1"/>
        </p:nvSpPr>
        <p:spPr>
          <a:xfrm>
            <a:off x="3316048" y="5025123"/>
            <a:ext cx="2511906" cy="92333"/>
          </a:xfrm>
          <a:prstGeom prst="rect">
            <a:avLst/>
          </a:prstGeom>
        </p:spPr>
        <p:txBody>
          <a:bodyPr vert="horz" wrap="non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rtl="0"/>
            <a:r>
              <a:rPr lang="en-US" sz="600"/>
              <a:t>DELIBERATIVE &amp; CONFIDENTIAL | PRE-DECISIONAL | NOT FOR DISTRIBUTION</a:t>
            </a:r>
          </a:p>
        </p:txBody>
      </p:sp>
      <p:sp>
        <p:nvSpPr>
          <p:cNvPr id="12" name="Rectangle 11">
            <a:extLst>
              <a:ext uri="{FF2B5EF4-FFF2-40B4-BE49-F238E27FC236}">
                <a16:creationId xmlns:a16="http://schemas.microsoft.com/office/drawing/2014/main" id="{6197C061-CB16-4BAE-8F44-F6D2B83BA42B}"/>
              </a:ext>
            </a:extLst>
          </p:cNvPr>
          <p:cNvSpPr/>
          <p:nvPr userDrawn="1"/>
        </p:nvSpPr>
        <p:spPr>
          <a:xfrm>
            <a:off x="8679279" y="0"/>
            <a:ext cx="217916" cy="350044"/>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6" name="Sticker">
            <a:extLst>
              <a:ext uri="{FF2B5EF4-FFF2-40B4-BE49-F238E27FC236}">
                <a16:creationId xmlns:a16="http://schemas.microsoft.com/office/drawing/2014/main" id="{6CA4703C-32F5-40B9-8A73-390FB5C923E3}"/>
              </a:ext>
            </a:extLst>
          </p:cNvPr>
          <p:cNvSpPr txBox="1"/>
          <p:nvPr userDrawn="1"/>
        </p:nvSpPr>
        <p:spPr>
          <a:xfrm>
            <a:off x="7436546" y="67152"/>
            <a:ext cx="1205458" cy="235962"/>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marL="0" marR="0" lvl="0" indent="0" algn="l" defTabSz="685800" rtl="0" eaLnBrk="1" fontAlgn="auto" latinLnBrk="0" hangingPunct="1">
              <a:lnSpc>
                <a:spcPct val="100000"/>
              </a:lnSpc>
              <a:spcBef>
                <a:spcPts val="225"/>
              </a:spcBef>
              <a:spcAft>
                <a:spcPts val="225"/>
              </a:spcAft>
              <a:buClrTx/>
              <a:buSzTx/>
              <a:buFontTx/>
              <a:buNone/>
              <a:tabLst/>
              <a:defRPr/>
            </a:pPr>
            <a:r>
              <a:rPr kumimoji="0" lang="en-US" sz="600" b="1" i="0" u="none" strike="noStrike" kern="1200" cap="all" spc="0" normalizeH="0" baseline="0" noProof="0">
                <a:ln>
                  <a:noFill/>
                </a:ln>
                <a:solidFill>
                  <a:srgbClr val="FF0000"/>
                </a:solidFill>
                <a:effectLst/>
                <a:uLnTx/>
                <a:uFillTx/>
                <a:latin typeface="Century Gothic"/>
                <a:ea typeface="+mn-ea"/>
                <a:cs typeface="+mn-cs"/>
              </a:rPr>
              <a:t>PRELIMINARY | NOT EXHAUSTIVE </a:t>
            </a:r>
          </a:p>
          <a:p>
            <a:pPr marL="0" marR="0" lvl="0" indent="0" algn="l" defTabSz="685800" rtl="0" eaLnBrk="1" fontAlgn="auto" latinLnBrk="0" hangingPunct="1">
              <a:lnSpc>
                <a:spcPct val="100000"/>
              </a:lnSpc>
              <a:spcBef>
                <a:spcPts val="225"/>
              </a:spcBef>
              <a:spcAft>
                <a:spcPts val="225"/>
              </a:spcAft>
              <a:buClrTx/>
              <a:buSzTx/>
              <a:buFontTx/>
              <a:buNone/>
              <a:tabLst/>
              <a:defRPr/>
            </a:pPr>
            <a:r>
              <a:rPr kumimoji="0" lang="en-US" sz="600" b="1" i="0" u="none" strike="noStrike" kern="1200" cap="all" spc="0" normalizeH="0" baseline="0" noProof="0">
                <a:ln>
                  <a:noFill/>
                </a:ln>
                <a:solidFill>
                  <a:srgbClr val="FF0000"/>
                </a:solidFill>
                <a:effectLst/>
                <a:uLnTx/>
                <a:uFillTx/>
                <a:latin typeface="Century Gothic"/>
                <a:ea typeface="+mn-ea"/>
                <a:cs typeface="+mn-cs"/>
              </a:rPr>
              <a:t>FOR DISCUSSION ONLY</a:t>
            </a:r>
          </a:p>
        </p:txBody>
      </p:sp>
      <p:sp>
        <p:nvSpPr>
          <p:cNvPr id="17" name="object 7">
            <a:extLst>
              <a:ext uri="{FF2B5EF4-FFF2-40B4-BE49-F238E27FC236}">
                <a16:creationId xmlns:a16="http://schemas.microsoft.com/office/drawing/2014/main" id="{FC7048FA-7EC6-411F-8457-F530120362DF}"/>
              </a:ext>
            </a:extLst>
          </p:cNvPr>
          <p:cNvSpPr/>
          <p:nvPr userDrawn="1"/>
        </p:nvSpPr>
        <p:spPr bwMode="ltGray">
          <a:xfrm>
            <a:off x="416052" y="366777"/>
            <a:ext cx="532639" cy="44066"/>
          </a:xfrm>
          <a:custGeom>
            <a:avLst/>
            <a:gdLst/>
            <a:ahLst/>
            <a:cxnLst/>
            <a:rect l="l" t="t" r="r" b="b"/>
            <a:pathLst>
              <a:path w="843280" h="81280">
                <a:moveTo>
                  <a:pt x="0" y="0"/>
                </a:moveTo>
                <a:lnTo>
                  <a:pt x="842771" y="0"/>
                </a:lnTo>
                <a:lnTo>
                  <a:pt x="842771" y="80772"/>
                </a:lnTo>
                <a:lnTo>
                  <a:pt x="0" y="80772"/>
                </a:lnTo>
                <a:lnTo>
                  <a:pt x="0" y="0"/>
                </a:lnTo>
                <a:close/>
              </a:path>
            </a:pathLst>
          </a:custGeom>
          <a:solidFill>
            <a:schemeClr val="tx1"/>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pic>
        <p:nvPicPr>
          <p:cNvPr id="18" name="Picture 17">
            <a:extLst>
              <a:ext uri="{FF2B5EF4-FFF2-40B4-BE49-F238E27FC236}">
                <a16:creationId xmlns:a16="http://schemas.microsoft.com/office/drawing/2014/main" id="{D3E5B035-AC7D-4BCA-A81A-495216B6DF9F}"/>
              </a:ext>
            </a:extLst>
          </p:cNvPr>
          <p:cNvPicPr>
            <a:picLocks noChangeAspect="1"/>
          </p:cNvPicPr>
          <p:nvPr userDrawn="1"/>
        </p:nvPicPr>
        <p:blipFill>
          <a:blip r:embed="rId10"/>
          <a:stretch>
            <a:fillRect/>
          </a:stretch>
        </p:blipFill>
        <p:spPr>
          <a:xfrm>
            <a:off x="0" y="0"/>
            <a:ext cx="9144000" cy="5143500"/>
          </a:xfrm>
          <a:prstGeom prst="rect">
            <a:avLst/>
          </a:prstGeom>
        </p:spPr>
      </p:pic>
    </p:spTree>
    <p:extLst>
      <p:ext uri="{BB962C8B-B14F-4D97-AF65-F5344CB8AC3E}">
        <p14:creationId xmlns:p14="http://schemas.microsoft.com/office/powerpoint/2010/main" val="329686965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Custom">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20E9A7C-FB74-480B-8212-8CE5C1AF5D1B}"/>
              </a:ext>
            </a:extLst>
          </p:cNvPr>
          <p:cNvGraphicFramePr>
            <a:graphicFrameLocks noChangeAspect="1"/>
          </p:cNvGraphicFramePr>
          <p:nvPr userDrawn="1">
            <p:custDataLst>
              <p:tags r:id="rId1"/>
            </p:custDataLst>
            <p:extLst>
              <p:ext uri="{D42A27DB-BD31-4B8C-83A1-F6EECF244321}">
                <p14:modId xmlns:p14="http://schemas.microsoft.com/office/powerpoint/2010/main" val="2123859736"/>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6" imgW="592" imgH="591" progId="TCLayout.ActiveDocument.1">
                  <p:embed/>
                </p:oleObj>
              </mc:Choice>
              <mc:Fallback>
                <p:oleObj name="think-cell Slide" r:id="rId6" imgW="592" imgH="591" progId="TCLayout.ActiveDocument.1">
                  <p:embed/>
                  <p:pic>
                    <p:nvPicPr>
                      <p:cNvPr id="2" name="Object 1" hidden="1">
                        <a:extLst>
                          <a:ext uri="{FF2B5EF4-FFF2-40B4-BE49-F238E27FC236}">
                            <a16:creationId xmlns:a16="http://schemas.microsoft.com/office/drawing/2014/main" id="{220E9A7C-FB74-480B-8212-8CE5C1AF5D1B}"/>
                          </a:ext>
                        </a:extLst>
                      </p:cNvPr>
                      <p:cNvPicPr/>
                      <p:nvPr/>
                    </p:nvPicPr>
                    <p:blipFill>
                      <a:blip r:embed="rId7"/>
                      <a:stretch>
                        <a:fillRect/>
                      </a:stretch>
                    </p:blipFill>
                    <p:spPr>
                      <a:xfrm>
                        <a:off x="1191" y="1191"/>
                        <a:ext cx="1191" cy="1191"/>
                      </a:xfrm>
                      <a:prstGeom prst="rect">
                        <a:avLst/>
                      </a:prstGeom>
                    </p:spPr>
                  </p:pic>
                </p:oleObj>
              </mc:Fallback>
            </mc:AlternateContent>
          </a:graphicData>
        </a:graphic>
      </p:graphicFrame>
      <p:sp>
        <p:nvSpPr>
          <p:cNvPr id="9" name="Slide Number">
            <a:extLst>
              <a:ext uri="{FF2B5EF4-FFF2-40B4-BE49-F238E27FC236}">
                <a16:creationId xmlns:a16="http://schemas.microsoft.com/office/drawing/2014/main" id="{6982A9EE-ED1D-4D7E-84CA-3C36D0891D68}"/>
              </a:ext>
            </a:extLst>
          </p:cNvPr>
          <p:cNvSpPr>
            <a:spLocks noChangeArrowheads="1"/>
          </p:cNvSpPr>
          <p:nvPr userDrawn="1">
            <p:custDataLst>
              <p:tags r:id="rId2"/>
            </p:custDataLst>
          </p:nvPr>
        </p:nvSpPr>
        <p:spPr bwMode="black">
          <a:xfrm>
            <a:off x="8484394" y="4874065"/>
            <a:ext cx="244126" cy="103875"/>
          </a:xfrm>
          <a:prstGeom prst="rect">
            <a:avLst/>
          </a:prstGeom>
          <a:noFill/>
          <a:ln w="9525" algn="ctr">
            <a:noFill/>
            <a:miter lim="800000"/>
            <a:headEnd/>
            <a:tailEnd/>
          </a:ln>
          <a:effectLst/>
        </p:spPr>
        <p:txBody>
          <a:bodyPr wrap="square" lIns="0" tIns="0" rIns="0" bIns="0" anchor="b">
            <a:spAutoFit/>
          </a:bodyPr>
          <a:lstStyle/>
          <a:p>
            <a:pPr algn="r" defTabSz="458058" rtl="0" fontAlgn="auto">
              <a:spcBef>
                <a:spcPts val="0"/>
              </a:spcBef>
              <a:spcAft>
                <a:spcPts val="0"/>
              </a:spcAft>
              <a:defRPr/>
            </a:pPr>
            <a:fld id="{4ABDCABE-3F10-B64C-92F1-862014417034}" type="slidenum">
              <a:rPr lang="en-US" sz="675" b="0" smtClean="0">
                <a:solidFill>
                  <a:schemeClr val="tx1"/>
                </a:solidFill>
                <a:latin typeface="+mn-lt"/>
                <a:ea typeface="+mn-ea"/>
                <a:cs typeface="Arial" panose="020B0604020202020204" pitchFamily="34" charset="0"/>
              </a:rPr>
              <a:pPr algn="r" defTabSz="458058" rtl="0" fontAlgn="auto">
                <a:spcBef>
                  <a:spcPts val="0"/>
                </a:spcBef>
                <a:spcAft>
                  <a:spcPts val="0"/>
                </a:spcAft>
                <a:defRPr/>
              </a:pPr>
              <a:t>‹#›</a:t>
            </a:fld>
            <a:endParaRPr lang="en-US" sz="675" b="0">
              <a:solidFill>
                <a:schemeClr val="tx1"/>
              </a:solidFill>
              <a:latin typeface="+mn-lt"/>
              <a:ea typeface="+mn-ea"/>
              <a:cs typeface="Arial" panose="020B0604020202020204" pitchFamily="34" charset="0"/>
            </a:endParaRPr>
          </a:p>
        </p:txBody>
      </p:sp>
      <p:sp>
        <p:nvSpPr>
          <p:cNvPr id="7" name="5. Source" hidden="1">
            <a:extLst>
              <a:ext uri="{FF2B5EF4-FFF2-40B4-BE49-F238E27FC236}">
                <a16:creationId xmlns:a16="http://schemas.microsoft.com/office/drawing/2014/main" id="{09F9A864-CDB7-4063-BBF8-591908AA18D0}"/>
              </a:ext>
            </a:extLst>
          </p:cNvPr>
          <p:cNvSpPr txBox="1"/>
          <p:nvPr userDrawn="1">
            <p:custDataLst>
              <p:tags r:id="rId3"/>
            </p:custDataLst>
          </p:nvPr>
        </p:nvSpPr>
        <p:spPr>
          <a:xfrm>
            <a:off x="416052" y="4876252"/>
            <a:ext cx="5458396" cy="92333"/>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600"/>
              <a:t>Source: …</a:t>
            </a:r>
          </a:p>
        </p:txBody>
      </p:sp>
      <p:sp>
        <p:nvSpPr>
          <p:cNvPr id="8" name="1. On-page tracker">
            <a:extLst>
              <a:ext uri="{FF2B5EF4-FFF2-40B4-BE49-F238E27FC236}">
                <a16:creationId xmlns:a16="http://schemas.microsoft.com/office/drawing/2014/main" id="{BD5E1493-E8EF-4031-B447-85DA0B418111}"/>
              </a:ext>
            </a:extLst>
          </p:cNvPr>
          <p:cNvSpPr>
            <a:spLocks noGrp="1"/>
          </p:cNvSpPr>
          <p:nvPr>
            <p:ph type="body" sz="quarter" idx="10" hasCustomPrompt="1"/>
            <p:custDataLst>
              <p:tags r:id="rId4"/>
            </p:custDataLst>
          </p:nvPr>
        </p:nvSpPr>
        <p:spPr>
          <a:xfrm>
            <a:off x="416051" y="31198"/>
            <a:ext cx="2882504" cy="92333"/>
          </a:xfrm>
          <a:prstGeom prst="rect">
            <a:avLst/>
          </a:prstGeom>
          <a:ln w="6350">
            <a:noFill/>
            <a:miter lim="800000"/>
          </a:ln>
        </p:spPr>
        <p:txBody>
          <a:bodyPr vert="horz" wrap="square" lIns="0" tIns="0" rIns="0" bIns="0" rtlCol="0">
            <a:spAutoFit/>
          </a:bodyPr>
          <a:lstStyle>
            <a:lvl1pPr rtl="0">
              <a:defRPr lang="en-US" sz="600" b="0" dirty="0">
                <a:cs typeface="+mn-cs"/>
              </a:defRPr>
            </a:lvl1pPr>
          </a:lstStyle>
          <a:p>
            <a:pPr lvl="0">
              <a:buNone/>
            </a:pPr>
            <a:r>
              <a:rPr lang="en-US"/>
              <a:t>Add tracker</a:t>
            </a:r>
          </a:p>
        </p:txBody>
      </p:sp>
    </p:spTree>
    <p:extLst>
      <p:ext uri="{BB962C8B-B14F-4D97-AF65-F5344CB8AC3E}">
        <p14:creationId xmlns:p14="http://schemas.microsoft.com/office/powerpoint/2010/main" val="244737656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2_Custom">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20E9A7C-FB74-480B-8212-8CE5C1AF5D1B}"/>
              </a:ext>
            </a:extLst>
          </p:cNvPr>
          <p:cNvGraphicFramePr>
            <a:graphicFrameLocks noChangeAspect="1"/>
          </p:cNvGraphicFramePr>
          <p:nvPr userDrawn="1">
            <p:custDataLst>
              <p:tags r:id="rId1"/>
            </p:custDataLst>
            <p:extLst>
              <p:ext uri="{D42A27DB-BD31-4B8C-83A1-F6EECF244321}">
                <p14:modId xmlns:p14="http://schemas.microsoft.com/office/powerpoint/2010/main" val="2123859736"/>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4" imgW="592" imgH="591" progId="TCLayout.ActiveDocument.1">
                  <p:embed/>
                </p:oleObj>
              </mc:Choice>
              <mc:Fallback>
                <p:oleObj name="think-cell Slide" r:id="rId4" imgW="592" imgH="591" progId="TCLayout.ActiveDocument.1">
                  <p:embed/>
                  <p:pic>
                    <p:nvPicPr>
                      <p:cNvPr id="2" name="Object 1" hidden="1">
                        <a:extLst>
                          <a:ext uri="{FF2B5EF4-FFF2-40B4-BE49-F238E27FC236}">
                            <a16:creationId xmlns:a16="http://schemas.microsoft.com/office/drawing/2014/main" id="{220E9A7C-FB74-480B-8212-8CE5C1AF5D1B}"/>
                          </a:ext>
                        </a:extLst>
                      </p:cNvPr>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7" name="5. Source" hidden="1">
            <a:extLst>
              <a:ext uri="{FF2B5EF4-FFF2-40B4-BE49-F238E27FC236}">
                <a16:creationId xmlns:a16="http://schemas.microsoft.com/office/drawing/2014/main" id="{09F9A864-CDB7-4063-BBF8-591908AA18D0}"/>
              </a:ext>
            </a:extLst>
          </p:cNvPr>
          <p:cNvSpPr txBox="1"/>
          <p:nvPr userDrawn="1">
            <p:custDataLst>
              <p:tags r:id="rId2"/>
            </p:custDataLst>
          </p:nvPr>
        </p:nvSpPr>
        <p:spPr>
          <a:xfrm>
            <a:off x="416052" y="4876252"/>
            <a:ext cx="5458396" cy="92333"/>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600"/>
              <a:t>Source: …</a:t>
            </a:r>
          </a:p>
        </p:txBody>
      </p:sp>
    </p:spTree>
    <p:extLst>
      <p:ext uri="{BB962C8B-B14F-4D97-AF65-F5344CB8AC3E}">
        <p14:creationId xmlns:p14="http://schemas.microsoft.com/office/powerpoint/2010/main" val="281561899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1_Custom">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20E9A7C-FB74-480B-8212-8CE5C1AF5D1B}"/>
              </a:ext>
            </a:extLst>
          </p:cNvPr>
          <p:cNvGraphicFramePr>
            <a:graphicFrameLocks noChangeAspect="1"/>
          </p:cNvGraphicFramePr>
          <p:nvPr userDrawn="1">
            <p:custDataLst>
              <p:tags r:id="rId1"/>
            </p:custDataLst>
            <p:extLst>
              <p:ext uri="{D42A27DB-BD31-4B8C-83A1-F6EECF244321}">
                <p14:modId xmlns:p14="http://schemas.microsoft.com/office/powerpoint/2010/main" val="2123859736"/>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4" imgW="592" imgH="591" progId="TCLayout.ActiveDocument.1">
                  <p:embed/>
                </p:oleObj>
              </mc:Choice>
              <mc:Fallback>
                <p:oleObj name="think-cell Slide" r:id="rId4" imgW="592" imgH="591" progId="TCLayout.ActiveDocument.1">
                  <p:embed/>
                  <p:pic>
                    <p:nvPicPr>
                      <p:cNvPr id="2" name="Object 1" hidden="1">
                        <a:extLst>
                          <a:ext uri="{FF2B5EF4-FFF2-40B4-BE49-F238E27FC236}">
                            <a16:creationId xmlns:a16="http://schemas.microsoft.com/office/drawing/2014/main" id="{220E9A7C-FB74-480B-8212-8CE5C1AF5D1B}"/>
                          </a:ext>
                        </a:extLst>
                      </p:cNvPr>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7" name="5. Source" hidden="1">
            <a:extLst>
              <a:ext uri="{FF2B5EF4-FFF2-40B4-BE49-F238E27FC236}">
                <a16:creationId xmlns:a16="http://schemas.microsoft.com/office/drawing/2014/main" id="{09F9A864-CDB7-4063-BBF8-591908AA18D0}"/>
              </a:ext>
            </a:extLst>
          </p:cNvPr>
          <p:cNvSpPr txBox="1"/>
          <p:nvPr userDrawn="1">
            <p:custDataLst>
              <p:tags r:id="rId2"/>
            </p:custDataLst>
          </p:nvPr>
        </p:nvSpPr>
        <p:spPr>
          <a:xfrm>
            <a:off x="416052" y="4876252"/>
            <a:ext cx="5458396" cy="92333"/>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600"/>
              <a:t>Source: …</a:t>
            </a:r>
          </a:p>
        </p:txBody>
      </p:sp>
      <p:sp>
        <p:nvSpPr>
          <p:cNvPr id="6" name="Rectangle 5">
            <a:extLst>
              <a:ext uri="{FF2B5EF4-FFF2-40B4-BE49-F238E27FC236}">
                <a16:creationId xmlns:a16="http://schemas.microsoft.com/office/drawing/2014/main" id="{350A01A1-676F-49FF-AEE5-0FBF8339E611}"/>
              </a:ext>
            </a:extLst>
          </p:cNvPr>
          <p:cNvSpPr/>
          <p:nvPr userDrawn="1"/>
        </p:nvSpPr>
        <p:spPr>
          <a:xfrm>
            <a:off x="0" y="0"/>
            <a:ext cx="9144000" cy="5143500"/>
          </a:xfrm>
          <a:prstGeom prst="rect">
            <a:avLst/>
          </a:prstGeom>
          <a:gradFill flip="none" rotWithShape="1">
            <a:gsLst>
              <a:gs pos="100000">
                <a:schemeClr val="bg2"/>
              </a:gs>
              <a:gs pos="0">
                <a:srgbClr val="DDE9F7"/>
              </a:gs>
            </a:gsLst>
            <a:lin ang="8100000" scaled="1"/>
            <a:tileRect/>
          </a:gra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spcBef>
                <a:spcPts val="225"/>
              </a:spcBef>
              <a:spcAft>
                <a:spcPts val="225"/>
              </a:spcAft>
            </a:pPr>
            <a:endParaRPr lang="en-US" sz="1200">
              <a:solidFill>
                <a:schemeClr val="bg1"/>
              </a:solidFill>
            </a:endParaRPr>
          </a:p>
        </p:txBody>
      </p:sp>
      <p:pic>
        <p:nvPicPr>
          <p:cNvPr id="10" name="Graphic 9">
            <a:extLst>
              <a:ext uri="{FF2B5EF4-FFF2-40B4-BE49-F238E27FC236}">
                <a16:creationId xmlns:a16="http://schemas.microsoft.com/office/drawing/2014/main" id="{1F1E7193-E2D5-4639-8327-9A8220FB22C1}"/>
              </a:ext>
            </a:extLst>
          </p:cNvPr>
          <p:cNvPicPr>
            <a:picLocks noChangeAspect="1"/>
          </p:cNvPicPr>
          <p:nvPr userDrawn="1"/>
        </p:nvPicPr>
        <p:blipFill>
          <a:blip r:embed="rId6">
            <a:extLst>
              <a:ext uri="{96DAC541-7B7A-43D3-8B79-37D633B846F1}">
                <asvg:svgBlip xmlns:asvg="http://schemas.microsoft.com/office/drawing/2016/SVG/main" r:embed="rId7"/>
              </a:ext>
            </a:extLst>
          </a:blip>
          <a:srcRect b="19048"/>
          <a:stretch>
            <a:fillRect/>
          </a:stretch>
        </p:blipFill>
        <p:spPr>
          <a:xfrm rot="5668887">
            <a:off x="1063738" y="3053109"/>
            <a:ext cx="1665251" cy="3952488"/>
          </a:xfrm>
          <a:custGeom>
            <a:avLst/>
            <a:gdLst>
              <a:gd name="connsiteX0" fmla="*/ 2220335 w 2220335"/>
              <a:gd name="connsiteY0" fmla="*/ 1369017 h 5269984"/>
              <a:gd name="connsiteX1" fmla="*/ 2113037 w 2220335"/>
              <a:gd name="connsiteY1" fmla="*/ 0 h 5269984"/>
              <a:gd name="connsiteX2" fmla="*/ 2220335 w 2220335"/>
              <a:gd name="connsiteY2" fmla="*/ 0 h 5269984"/>
              <a:gd name="connsiteX3" fmla="*/ 0 w 2220335"/>
              <a:gd name="connsiteY3" fmla="*/ 5269984 h 5269984"/>
              <a:gd name="connsiteX4" fmla="*/ 0 w 2220335"/>
              <a:gd name="connsiteY4" fmla="*/ 0 h 5269984"/>
              <a:gd name="connsiteX5" fmla="*/ 1058252 w 2220335"/>
              <a:gd name="connsiteY5" fmla="*/ 0 h 5269984"/>
              <a:gd name="connsiteX6" fmla="*/ 1462310 w 2220335"/>
              <a:gd name="connsiteY6" fmla="*/ 5155374 h 5269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0335" h="5269984">
                <a:moveTo>
                  <a:pt x="2220335" y="1369017"/>
                </a:moveTo>
                <a:lnTo>
                  <a:pt x="2113037" y="0"/>
                </a:lnTo>
                <a:lnTo>
                  <a:pt x="2220335" y="0"/>
                </a:lnTo>
                <a:close/>
                <a:moveTo>
                  <a:pt x="0" y="5269984"/>
                </a:moveTo>
                <a:lnTo>
                  <a:pt x="0" y="0"/>
                </a:lnTo>
                <a:lnTo>
                  <a:pt x="1058252" y="0"/>
                </a:lnTo>
                <a:lnTo>
                  <a:pt x="1462310" y="5155374"/>
                </a:lnTo>
                <a:close/>
              </a:path>
            </a:pathLst>
          </a:custGeom>
        </p:spPr>
      </p:pic>
      <p:grpSp>
        <p:nvGrpSpPr>
          <p:cNvPr id="3" name="Group 2">
            <a:extLst>
              <a:ext uri="{FF2B5EF4-FFF2-40B4-BE49-F238E27FC236}">
                <a16:creationId xmlns:a16="http://schemas.microsoft.com/office/drawing/2014/main" id="{39716E6D-0F92-47ED-BE4C-565438EA5532}"/>
              </a:ext>
            </a:extLst>
          </p:cNvPr>
          <p:cNvGrpSpPr/>
          <p:nvPr userDrawn="1"/>
        </p:nvGrpSpPr>
        <p:grpSpPr>
          <a:xfrm>
            <a:off x="6520197" y="0"/>
            <a:ext cx="2623804" cy="2258365"/>
            <a:chOff x="4273995" y="-1"/>
            <a:chExt cx="3498405" cy="3011153"/>
          </a:xfrm>
        </p:grpSpPr>
        <p:pic>
          <p:nvPicPr>
            <p:cNvPr id="11" name="Graphic 10">
              <a:extLst>
                <a:ext uri="{FF2B5EF4-FFF2-40B4-BE49-F238E27FC236}">
                  <a16:creationId xmlns:a16="http://schemas.microsoft.com/office/drawing/2014/main" id="{A0CD2AD2-B3FD-43C9-8E53-DC0B35D316CA}"/>
                </a:ext>
              </a:extLst>
            </p:cNvPr>
            <p:cNvPicPr>
              <a:picLocks/>
            </p:cNvPicPr>
            <p:nvPr userDrawn="1"/>
          </p:nvPicPr>
          <p:blipFill rotWithShape="1">
            <a:blip r:embed="rId8">
              <a:extLst>
                <a:ext uri="{96DAC541-7B7A-43D3-8B79-37D633B846F1}">
                  <asvg:svgBlip xmlns:asvg="http://schemas.microsoft.com/office/drawing/2016/SVG/main" r:embed="rId9"/>
                </a:ext>
              </a:extLst>
            </a:blip>
            <a:srcRect t="6868" r="21386"/>
            <a:stretch/>
          </p:blipFill>
          <p:spPr>
            <a:xfrm>
              <a:off x="4273995" y="-1"/>
              <a:ext cx="3498405" cy="3011153"/>
            </a:xfrm>
            <a:prstGeom prst="rect">
              <a:avLst/>
            </a:prstGeom>
          </p:spPr>
        </p:pic>
        <p:pic>
          <p:nvPicPr>
            <p:cNvPr id="12" name="Graphic 11">
              <a:extLst>
                <a:ext uri="{FF2B5EF4-FFF2-40B4-BE49-F238E27FC236}">
                  <a16:creationId xmlns:a16="http://schemas.microsoft.com/office/drawing/2014/main" id="{7FDF6EBA-A0BE-4CAF-96F8-C9D71BEB3523}"/>
                </a:ext>
              </a:extLst>
            </p:cNvPr>
            <p:cNvPicPr>
              <a:picLocks noChangeAspect="1"/>
            </p:cNvPicPr>
            <p:nvPr userDrawn="1"/>
          </p:nvPicPr>
          <p:blipFill rotWithShape="1">
            <a:blip r:embed="rId10">
              <a:extLst>
                <a:ext uri="{96DAC541-7B7A-43D3-8B79-37D633B846F1}">
                  <asvg:svgBlip xmlns:asvg="http://schemas.microsoft.com/office/drawing/2016/SVG/main" r:embed="rId11"/>
                </a:ext>
              </a:extLst>
            </a:blip>
            <a:srcRect t="40984" r="75791"/>
            <a:stretch/>
          </p:blipFill>
          <p:spPr>
            <a:xfrm>
              <a:off x="6806811" y="-1"/>
              <a:ext cx="965589" cy="629922"/>
            </a:xfrm>
            <a:prstGeom prst="rect">
              <a:avLst/>
            </a:prstGeom>
          </p:spPr>
        </p:pic>
      </p:grpSp>
    </p:spTree>
    <p:extLst>
      <p:ext uri="{BB962C8B-B14F-4D97-AF65-F5344CB8AC3E}">
        <p14:creationId xmlns:p14="http://schemas.microsoft.com/office/powerpoint/2010/main" val="85421882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En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954CCC1-5027-4384-BFF6-B54153C697A8}"/>
              </a:ext>
            </a:extLst>
          </p:cNvPr>
          <p:cNvGraphicFramePr>
            <a:graphicFrameLocks noChangeAspect="1"/>
          </p:cNvGraphicFramePr>
          <p:nvPr userDrawn="1">
            <p:custDataLst>
              <p:tags r:id="rId1"/>
            </p:custDataLst>
            <p:extLst>
              <p:ext uri="{D42A27DB-BD31-4B8C-83A1-F6EECF244321}">
                <p14:modId xmlns:p14="http://schemas.microsoft.com/office/powerpoint/2010/main" val="1385836339"/>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4" imgW="592" imgH="591" progId="TCLayout.ActiveDocument.1">
                  <p:embed/>
                </p:oleObj>
              </mc:Choice>
              <mc:Fallback>
                <p:oleObj name="think-cell Slide" r:id="rId4" imgW="592" imgH="591" progId="TCLayout.ActiveDocument.1">
                  <p:embed/>
                  <p:pic>
                    <p:nvPicPr>
                      <p:cNvPr id="2" name="Object 1" hidden="1">
                        <a:extLst>
                          <a:ext uri="{FF2B5EF4-FFF2-40B4-BE49-F238E27FC236}">
                            <a16:creationId xmlns:a16="http://schemas.microsoft.com/office/drawing/2014/main" id="{A954CCC1-5027-4384-BFF6-B54153C697A8}"/>
                          </a:ext>
                        </a:extLst>
                      </p:cNvPr>
                      <p:cNvPicPr/>
                      <p:nvPr/>
                    </p:nvPicPr>
                    <p:blipFill>
                      <a:blip r:embed="rId5"/>
                      <a:stretch>
                        <a:fillRect/>
                      </a:stretch>
                    </p:blipFill>
                    <p:spPr>
                      <a:xfrm>
                        <a:off x="1191" y="1191"/>
                        <a:ext cx="1191" cy="1191"/>
                      </a:xfrm>
                      <a:prstGeom prst="rect">
                        <a:avLst/>
                      </a:prstGeom>
                    </p:spPr>
                  </p:pic>
                </p:oleObj>
              </mc:Fallback>
            </mc:AlternateContent>
          </a:graphicData>
        </a:graphic>
      </p:graphicFrame>
      <p:pic>
        <p:nvPicPr>
          <p:cNvPr id="10" name="Picture 9">
            <a:extLst>
              <a:ext uri="{FF2B5EF4-FFF2-40B4-BE49-F238E27FC236}">
                <a16:creationId xmlns:a16="http://schemas.microsoft.com/office/drawing/2014/main" id="{8446B46A-E27B-4B97-94F2-63C7F0D7C380}"/>
              </a:ext>
            </a:extLst>
          </p:cNvPr>
          <p:cNvPicPr>
            <a:picLocks noChangeAspect="1"/>
          </p:cNvPicPr>
          <p:nvPr userDrawn="1"/>
        </p:nvPicPr>
        <p:blipFill>
          <a:blip r:embed="rId6"/>
          <a:stretch>
            <a:fillRect/>
          </a:stretch>
        </p:blipFill>
        <p:spPr bwMode="ltGray">
          <a:xfrm>
            <a:off x="0" y="0"/>
            <a:ext cx="9144000" cy="5143500"/>
          </a:xfrm>
          <a:prstGeom prst="rect">
            <a:avLst/>
          </a:prstGeom>
        </p:spPr>
      </p:pic>
      <p:sp>
        <p:nvSpPr>
          <p:cNvPr id="6" name="Rectangle 5">
            <a:extLst>
              <a:ext uri="{FF2B5EF4-FFF2-40B4-BE49-F238E27FC236}">
                <a16:creationId xmlns:a16="http://schemas.microsoft.com/office/drawing/2014/main" id="{C17D7224-6C28-4555-8FB0-689672660B88}"/>
              </a:ext>
            </a:extLst>
          </p:cNvPr>
          <p:cNvSpPr/>
          <p:nvPr userDrawn="1"/>
        </p:nvSpPr>
        <p:spPr>
          <a:xfrm>
            <a:off x="0" y="1351128"/>
            <a:ext cx="4437228" cy="3270344"/>
          </a:xfrm>
          <a:prstGeom prst="rect">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pic>
        <p:nvPicPr>
          <p:cNvPr id="7" name="Picture 6">
            <a:extLst>
              <a:ext uri="{FF2B5EF4-FFF2-40B4-BE49-F238E27FC236}">
                <a16:creationId xmlns:a16="http://schemas.microsoft.com/office/drawing/2014/main" id="{11A3DE90-87E4-44CD-800B-E5E987349990}"/>
              </a:ext>
            </a:extLst>
          </p:cNvPr>
          <p:cNvPicPr>
            <a:picLocks noChangeAspect="1"/>
          </p:cNvPicPr>
          <p:nvPr userDrawn="1"/>
        </p:nvPicPr>
        <p:blipFill rotWithShape="1">
          <a:blip r:embed="rId7" cstate="screen">
            <a:extLst>
              <a:ext uri="{28A0092B-C50C-407E-A947-70E740481C1C}">
                <a14:useLocalDpi xmlns:a14="http://schemas.microsoft.com/office/drawing/2010/main" val="0"/>
              </a:ext>
            </a:extLst>
          </a:blip>
          <a:srcRect/>
          <a:stretch/>
        </p:blipFill>
        <p:spPr bwMode="ltGray">
          <a:xfrm>
            <a:off x="7698259" y="4370260"/>
            <a:ext cx="1068873" cy="587504"/>
          </a:xfrm>
          <a:prstGeom prst="rect">
            <a:avLst/>
          </a:prstGeom>
        </p:spPr>
      </p:pic>
      <p:pic>
        <p:nvPicPr>
          <p:cNvPr id="9" name="Picture 8">
            <a:extLst>
              <a:ext uri="{FF2B5EF4-FFF2-40B4-BE49-F238E27FC236}">
                <a16:creationId xmlns:a16="http://schemas.microsoft.com/office/drawing/2014/main" id="{2C32365E-52D7-4B5B-9812-FD6A2777A43D}"/>
              </a:ext>
            </a:extLst>
          </p:cNvPr>
          <p:cNvPicPr>
            <a:picLocks noChangeAspect="1"/>
          </p:cNvPicPr>
          <p:nvPr userDrawn="1"/>
        </p:nvPicPr>
        <p:blipFill>
          <a:blip r:embed="rId8">
            <a:extLst>
              <a:ext uri="{28A0092B-C50C-407E-A947-70E740481C1C}">
                <a14:useLocalDpi xmlns:a14="http://schemas.microsoft.com/office/drawing/2010/main" val="0"/>
              </a:ext>
            </a:extLst>
          </a:blip>
          <a:srcRect/>
          <a:stretch/>
        </p:blipFill>
        <p:spPr bwMode="ltGray">
          <a:xfrm>
            <a:off x="7598818" y="1"/>
            <a:ext cx="918896" cy="1458347"/>
          </a:xfrm>
          <a:prstGeom prst="rect">
            <a:avLst/>
          </a:prstGeom>
        </p:spPr>
      </p:pic>
      <p:sp>
        <p:nvSpPr>
          <p:cNvPr id="8" name="5. Source" hidden="1">
            <a:extLst>
              <a:ext uri="{FF2B5EF4-FFF2-40B4-BE49-F238E27FC236}">
                <a16:creationId xmlns:a16="http://schemas.microsoft.com/office/drawing/2014/main" id="{330AE89A-7771-4A6E-A02D-893DCB66C876}"/>
              </a:ext>
            </a:extLst>
          </p:cNvPr>
          <p:cNvSpPr txBox="1"/>
          <p:nvPr userDrawn="1">
            <p:custDataLst>
              <p:tags r:id="rId2"/>
            </p:custDataLst>
          </p:nvPr>
        </p:nvSpPr>
        <p:spPr>
          <a:xfrm>
            <a:off x="416052" y="4876252"/>
            <a:ext cx="5458396" cy="92333"/>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600"/>
              <a:t>Source: …</a:t>
            </a:r>
          </a:p>
        </p:txBody>
      </p:sp>
      <p:sp>
        <p:nvSpPr>
          <p:cNvPr id="4" name="TextBox 3">
            <a:extLst>
              <a:ext uri="{FF2B5EF4-FFF2-40B4-BE49-F238E27FC236}">
                <a16:creationId xmlns:a16="http://schemas.microsoft.com/office/drawing/2014/main" id="{7857F457-6247-44D4-BE3C-66B191EB78D5}"/>
              </a:ext>
            </a:extLst>
          </p:cNvPr>
          <p:cNvSpPr txBox="1"/>
          <p:nvPr userDrawn="1"/>
        </p:nvSpPr>
        <p:spPr>
          <a:xfrm>
            <a:off x="457648" y="2570801"/>
            <a:ext cx="3253519" cy="830997"/>
          </a:xfrm>
          <a:prstGeom prst="rect">
            <a:avLst/>
          </a:prstGeom>
        </p:spPr>
        <p:txBody>
          <a:bodyPr vert="horz" wrap="non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rtl="0"/>
            <a:r>
              <a:rPr lang="en-US" sz="5400"/>
              <a:t>Thank you </a:t>
            </a:r>
          </a:p>
        </p:txBody>
      </p:sp>
    </p:spTree>
    <p:extLst>
      <p:ext uri="{BB962C8B-B14F-4D97-AF65-F5344CB8AC3E}">
        <p14:creationId xmlns:p14="http://schemas.microsoft.com/office/powerpoint/2010/main" val="2735906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userDrawn="1">
  <p:cSld name="Contrast 1/4">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3A3BA4A-22A3-4843-892F-E42C155B4288}"/>
              </a:ext>
            </a:extLst>
          </p:cNvPr>
          <p:cNvGraphicFramePr>
            <a:graphicFrameLocks noChangeAspect="1"/>
          </p:cNvGraphicFramePr>
          <p:nvPr userDrawn="1">
            <p:custDataLst>
              <p:tags r:id="rId1"/>
            </p:custDataLst>
            <p:extLst>
              <p:ext uri="{D42A27DB-BD31-4B8C-83A1-F6EECF244321}">
                <p14:modId xmlns:p14="http://schemas.microsoft.com/office/powerpoint/2010/main" val="3545326743"/>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C3A3BA4A-22A3-4843-892F-E42C155B4288}"/>
                          </a:ext>
                        </a:extLst>
                      </p:cNvPr>
                      <p:cNvPicPr/>
                      <p:nvPr/>
                    </p:nvPicPr>
                    <p:blipFill>
                      <a:blip r:embed="rId11"/>
                      <a:stretch>
                        <a:fillRect/>
                      </a:stretch>
                    </p:blipFill>
                    <p:spPr>
                      <a:xfrm>
                        <a:off x="1191" y="1191"/>
                        <a:ext cx="1191" cy="1191"/>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A2BA1E0C-CA9F-489D-B144-727B655BD190}"/>
              </a:ext>
            </a:extLst>
          </p:cNvPr>
          <p:cNvSpPr/>
          <p:nvPr userDrawn="1">
            <p:custDataLst>
              <p:tags r:id="rId2"/>
            </p:custDataLst>
          </p:nvPr>
        </p:nvSpPr>
        <p:spPr>
          <a:xfrm>
            <a:off x="0" y="0"/>
            <a:ext cx="119063" cy="119063"/>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225"/>
              </a:spcBef>
              <a:spcAft>
                <a:spcPts val="225"/>
              </a:spcAft>
            </a:pPr>
            <a:endParaRPr lang="en-US" sz="1875" b="1" i="0" baseline="0">
              <a:solidFill>
                <a:schemeClr val="bg1"/>
              </a:solidFill>
              <a:latin typeface="Arial" panose="020B0604020202020204" pitchFamily="34" charset="0"/>
              <a:ea typeface="+mj-ea"/>
              <a:cs typeface="+mj-cs"/>
              <a:sym typeface="Arial" panose="020B0604020202020204" pitchFamily="34" charset="0"/>
            </a:endParaRPr>
          </a:p>
        </p:txBody>
      </p:sp>
      <p:sp>
        <p:nvSpPr>
          <p:cNvPr id="6" name="RectangleDark">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2560320" y="0"/>
            <a:ext cx="6583680" cy="5143500"/>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rtl="0"/>
            <a:endParaRPr lang="en-US">
              <a:solidFill>
                <a:schemeClr val="bg2"/>
              </a:solidFill>
              <a:latin typeface="Arial" panose="020B0604020202020204" pitchFamily="34" charset="0"/>
            </a:endParaRPr>
          </a:p>
        </p:txBody>
      </p:sp>
      <p:sp>
        <p:nvSpPr>
          <p:cNvPr id="17" name="Slide Number">
            <a:extLst>
              <a:ext uri="{FF2B5EF4-FFF2-40B4-BE49-F238E27FC236}">
                <a16:creationId xmlns:a16="http://schemas.microsoft.com/office/drawing/2014/main" id="{ACF9526A-1F1C-4E57-8A8D-21EDBC12066F}"/>
              </a:ext>
            </a:extLst>
          </p:cNvPr>
          <p:cNvSpPr>
            <a:spLocks noChangeArrowheads="1"/>
          </p:cNvSpPr>
          <p:nvPr userDrawn="1">
            <p:custDataLst>
              <p:tags r:id="rId4"/>
            </p:custDataLst>
          </p:nvPr>
        </p:nvSpPr>
        <p:spPr bwMode="black">
          <a:xfrm>
            <a:off x="8484394" y="4874065"/>
            <a:ext cx="244126" cy="103875"/>
          </a:xfrm>
          <a:prstGeom prst="rect">
            <a:avLst/>
          </a:prstGeom>
          <a:noFill/>
          <a:ln w="9525" algn="ctr">
            <a:noFill/>
            <a:miter lim="800000"/>
            <a:headEnd/>
            <a:tailEnd/>
          </a:ln>
          <a:effectLst/>
        </p:spPr>
        <p:txBody>
          <a:bodyPr wrap="square" lIns="0" tIns="0" rIns="0" bIns="0" anchor="b">
            <a:spAutoFit/>
          </a:bodyPr>
          <a:lstStyle/>
          <a:p>
            <a:pPr algn="r" defTabSz="458058" rtl="0" fontAlgn="auto">
              <a:spcBef>
                <a:spcPts val="0"/>
              </a:spcBef>
              <a:spcAft>
                <a:spcPts val="0"/>
              </a:spcAft>
              <a:defRPr/>
            </a:pPr>
            <a:fld id="{4ABDCABE-3F10-B64C-92F1-862014417034}" type="slidenum">
              <a:rPr lang="en-US" sz="675" smtClean="0">
                <a:solidFill>
                  <a:schemeClr val="tx1"/>
                </a:solidFill>
                <a:latin typeface="+mn-lt"/>
                <a:ea typeface="+mn-ea"/>
                <a:cs typeface="Arial" panose="020B0604020202020204" pitchFamily="34" charset="0"/>
              </a:rPr>
              <a:pPr algn="r" defTabSz="458058" rtl="0" fontAlgn="auto">
                <a:spcBef>
                  <a:spcPts val="0"/>
                </a:spcBef>
                <a:spcAft>
                  <a:spcPts val="0"/>
                </a:spcAft>
                <a:defRPr/>
              </a:pPr>
              <a:t>‹#›</a:t>
            </a:fld>
            <a:endParaRPr lang="en-US" sz="675">
              <a:solidFill>
                <a:schemeClr val="tx1"/>
              </a:solidFill>
              <a:latin typeface="+mn-lt"/>
              <a:ea typeface="+mn-ea"/>
              <a:cs typeface="Arial" panose="020B0604020202020204" pitchFamily="34" charset="0"/>
            </a:endParaRPr>
          </a:p>
        </p:txBody>
      </p:sp>
      <p:sp>
        <p:nvSpPr>
          <p:cNvPr id="19" name="2. Slide Title">
            <a:extLst>
              <a:ext uri="{FF2B5EF4-FFF2-40B4-BE49-F238E27FC236}">
                <a16:creationId xmlns:a16="http://schemas.microsoft.com/office/drawing/2014/main" id="{7C125983-42A9-42F7-AA00-F56CD87B285E}"/>
              </a:ext>
            </a:extLst>
          </p:cNvPr>
          <p:cNvSpPr>
            <a:spLocks noGrp="1"/>
          </p:cNvSpPr>
          <p:nvPr>
            <p:ph type="title"/>
            <p:custDataLst>
              <p:tags r:id="rId5"/>
            </p:custDataLst>
          </p:nvPr>
        </p:nvSpPr>
        <p:spPr>
          <a:xfrm>
            <a:off x="416052" y="2058277"/>
            <a:ext cx="1885950" cy="577081"/>
          </a:xfrm>
        </p:spPr>
        <p:txBody>
          <a:bodyPr vert="horz" anchor="b">
            <a:noAutofit/>
          </a:bodyPr>
          <a:lstStyle>
            <a:lvl1pPr rtl="0">
              <a:defRPr>
                <a:solidFill>
                  <a:schemeClr val="bg2"/>
                </a:solidFill>
              </a:defRPr>
            </a:lvl1pPr>
          </a:lstStyle>
          <a:p>
            <a:r>
              <a:rPr lang="en-US"/>
              <a:t>Click to edit Master title</a:t>
            </a:r>
          </a:p>
        </p:txBody>
      </p:sp>
      <p:sp>
        <p:nvSpPr>
          <p:cNvPr id="20" name="3. Subtitle">
            <a:extLst>
              <a:ext uri="{FF2B5EF4-FFF2-40B4-BE49-F238E27FC236}">
                <a16:creationId xmlns:a16="http://schemas.microsoft.com/office/drawing/2014/main" id="{9D41FF9F-DFB7-4DFF-B338-08A2CA649393}"/>
              </a:ext>
            </a:extLst>
          </p:cNvPr>
          <p:cNvSpPr>
            <a:spLocks noGrp="1"/>
          </p:cNvSpPr>
          <p:nvPr>
            <p:ph type="subTitle" idx="1"/>
            <p:custDataLst>
              <p:tags r:id="rId6"/>
            </p:custDataLst>
          </p:nvPr>
        </p:nvSpPr>
        <p:spPr>
          <a:xfrm>
            <a:off x="416052" y="2744734"/>
            <a:ext cx="1885950" cy="369332"/>
          </a:xfrm>
          <a:prstGeom prst="rect">
            <a:avLst/>
          </a:prstGeom>
        </p:spPr>
        <p:txBody>
          <a:bodyPr wrap="square">
            <a:spAutoFit/>
          </a:bodyPr>
          <a:lstStyle>
            <a:lvl1pPr marL="0" indent="0" algn="l" rtl="0">
              <a:buNone/>
              <a:defRPr sz="1200" b="0" baseline="0">
                <a:solidFill>
                  <a:schemeClr val="bg2"/>
                </a:solidFill>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Click to edit Master subtitle style</a:t>
            </a:r>
          </a:p>
        </p:txBody>
      </p:sp>
      <p:sp>
        <p:nvSpPr>
          <p:cNvPr id="21" name="5. Source" hidden="1">
            <a:extLst>
              <a:ext uri="{FF2B5EF4-FFF2-40B4-BE49-F238E27FC236}">
                <a16:creationId xmlns:a16="http://schemas.microsoft.com/office/drawing/2014/main" id="{064AC035-5239-45FF-8383-33CBCD30D33E}"/>
              </a:ext>
            </a:extLst>
          </p:cNvPr>
          <p:cNvSpPr txBox="1"/>
          <p:nvPr userDrawn="1">
            <p:custDataLst>
              <p:tags r:id="rId7"/>
            </p:custDataLst>
          </p:nvPr>
        </p:nvSpPr>
        <p:spPr>
          <a:xfrm>
            <a:off x="416052" y="4876252"/>
            <a:ext cx="5458396" cy="92333"/>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600">
                <a:solidFill>
                  <a:schemeClr val="bg2"/>
                </a:solidFill>
              </a:rPr>
              <a:t>Source: …</a:t>
            </a:r>
          </a:p>
        </p:txBody>
      </p:sp>
      <p:sp>
        <p:nvSpPr>
          <p:cNvPr id="10" name="1. On-page tracker">
            <a:extLst>
              <a:ext uri="{FF2B5EF4-FFF2-40B4-BE49-F238E27FC236}">
                <a16:creationId xmlns:a16="http://schemas.microsoft.com/office/drawing/2014/main" id="{7E97B40B-AFF2-4819-823D-9831ADC756CA}"/>
              </a:ext>
            </a:extLst>
          </p:cNvPr>
          <p:cNvSpPr>
            <a:spLocks noGrp="1"/>
          </p:cNvSpPr>
          <p:nvPr>
            <p:ph type="body" sz="quarter" idx="10" hasCustomPrompt="1"/>
            <p:custDataLst>
              <p:tags r:id="rId8"/>
            </p:custDataLst>
          </p:nvPr>
        </p:nvSpPr>
        <p:spPr>
          <a:xfrm>
            <a:off x="416052" y="31198"/>
            <a:ext cx="1885951" cy="92333"/>
          </a:xfrm>
          <a:prstGeom prst="rect">
            <a:avLst/>
          </a:prstGeom>
          <a:ln w="6350">
            <a:noFill/>
            <a:miter lim="800000"/>
          </a:ln>
        </p:spPr>
        <p:txBody>
          <a:bodyPr vert="horz" wrap="square" lIns="0" tIns="0" rIns="0" bIns="0" rtlCol="0">
            <a:spAutoFit/>
          </a:bodyPr>
          <a:lstStyle>
            <a:lvl1pPr rtl="0">
              <a:defRPr lang="en-US" sz="600" b="0" dirty="0">
                <a:solidFill>
                  <a:schemeClr val="bg2"/>
                </a:solidFill>
                <a:cs typeface="+mn-cs"/>
              </a:defRPr>
            </a:lvl1pPr>
          </a:lstStyle>
          <a:p>
            <a:pPr lvl="0">
              <a:buNone/>
            </a:pPr>
            <a:r>
              <a:rPr lang="en-US"/>
              <a:t>Add tracker</a:t>
            </a:r>
          </a:p>
        </p:txBody>
      </p:sp>
      <p:sp>
        <p:nvSpPr>
          <p:cNvPr id="11" name="TextBox 10">
            <a:extLst>
              <a:ext uri="{FF2B5EF4-FFF2-40B4-BE49-F238E27FC236}">
                <a16:creationId xmlns:a16="http://schemas.microsoft.com/office/drawing/2014/main" id="{5A208973-CCCB-4130-8AAC-5368580AD413}"/>
              </a:ext>
            </a:extLst>
          </p:cNvPr>
          <p:cNvSpPr txBox="1"/>
          <p:nvPr userDrawn="1"/>
        </p:nvSpPr>
        <p:spPr>
          <a:xfrm>
            <a:off x="3316048" y="5025123"/>
            <a:ext cx="2511906" cy="92333"/>
          </a:xfrm>
          <a:prstGeom prst="rect">
            <a:avLst/>
          </a:prstGeom>
        </p:spPr>
        <p:txBody>
          <a:bodyPr vert="horz" wrap="non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rtl="0"/>
            <a:r>
              <a:rPr lang="en-US" sz="600"/>
              <a:t>DELIBERATIVE &amp; CONFIDENTIAL | PRE-DECISIONAL | NOT FOR DISTRIBUTION</a:t>
            </a:r>
          </a:p>
        </p:txBody>
      </p:sp>
      <p:sp>
        <p:nvSpPr>
          <p:cNvPr id="12" name="Rectangle 11">
            <a:extLst>
              <a:ext uri="{FF2B5EF4-FFF2-40B4-BE49-F238E27FC236}">
                <a16:creationId xmlns:a16="http://schemas.microsoft.com/office/drawing/2014/main" id="{1B24D101-2EA2-4B11-9819-4BD73CC4B23E}"/>
              </a:ext>
            </a:extLst>
          </p:cNvPr>
          <p:cNvSpPr/>
          <p:nvPr userDrawn="1"/>
        </p:nvSpPr>
        <p:spPr>
          <a:xfrm>
            <a:off x="8679279" y="0"/>
            <a:ext cx="217916" cy="350044"/>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3" name="Sticker">
            <a:extLst>
              <a:ext uri="{FF2B5EF4-FFF2-40B4-BE49-F238E27FC236}">
                <a16:creationId xmlns:a16="http://schemas.microsoft.com/office/drawing/2014/main" id="{B7EE9655-AD85-442A-8DF4-E01E761078DF}"/>
              </a:ext>
            </a:extLst>
          </p:cNvPr>
          <p:cNvSpPr txBox="1"/>
          <p:nvPr userDrawn="1"/>
        </p:nvSpPr>
        <p:spPr>
          <a:xfrm>
            <a:off x="7436546" y="67152"/>
            <a:ext cx="1205458" cy="235962"/>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marL="0" marR="0" lvl="0" indent="0" algn="l" defTabSz="685800" rtl="0" eaLnBrk="1" fontAlgn="auto" latinLnBrk="0" hangingPunct="1">
              <a:lnSpc>
                <a:spcPct val="100000"/>
              </a:lnSpc>
              <a:spcBef>
                <a:spcPts val="225"/>
              </a:spcBef>
              <a:spcAft>
                <a:spcPts val="225"/>
              </a:spcAft>
              <a:buClrTx/>
              <a:buSzTx/>
              <a:buFontTx/>
              <a:buNone/>
              <a:tabLst/>
              <a:defRPr/>
            </a:pPr>
            <a:r>
              <a:rPr kumimoji="0" lang="en-US" sz="600" b="1" i="0" u="none" strike="noStrike" kern="1200" cap="all" spc="0" normalizeH="0" baseline="0" noProof="0">
                <a:ln>
                  <a:noFill/>
                </a:ln>
                <a:solidFill>
                  <a:schemeClr val="tx1"/>
                </a:solidFill>
                <a:effectLst/>
                <a:uLnTx/>
                <a:uFillTx/>
                <a:latin typeface="Century Gothic"/>
                <a:ea typeface="+mn-ea"/>
                <a:cs typeface="+mn-cs"/>
              </a:rPr>
              <a:t>PRELIMINARY | NOT EXHAUSTIVE </a:t>
            </a:r>
          </a:p>
          <a:p>
            <a:pPr marL="0" marR="0" lvl="0" indent="0" algn="l" defTabSz="685800" rtl="0" eaLnBrk="1" fontAlgn="auto" latinLnBrk="0" hangingPunct="1">
              <a:lnSpc>
                <a:spcPct val="100000"/>
              </a:lnSpc>
              <a:spcBef>
                <a:spcPts val="225"/>
              </a:spcBef>
              <a:spcAft>
                <a:spcPts val="225"/>
              </a:spcAft>
              <a:buClrTx/>
              <a:buSzTx/>
              <a:buFontTx/>
              <a:buNone/>
              <a:tabLst/>
              <a:defRPr/>
            </a:pPr>
            <a:r>
              <a:rPr kumimoji="0" lang="en-US" sz="600" b="1" i="0" u="none" strike="noStrike" kern="1200" cap="all" spc="0" normalizeH="0" baseline="0" noProof="0">
                <a:ln>
                  <a:noFill/>
                </a:ln>
                <a:solidFill>
                  <a:schemeClr val="tx1"/>
                </a:solidFill>
                <a:effectLst/>
                <a:uLnTx/>
                <a:uFillTx/>
                <a:latin typeface="Century Gothic"/>
                <a:ea typeface="+mn-ea"/>
                <a:cs typeface="+mn-cs"/>
              </a:rPr>
              <a:t>FOR DISCUSSION ONLY</a:t>
            </a:r>
          </a:p>
        </p:txBody>
      </p:sp>
      <p:sp>
        <p:nvSpPr>
          <p:cNvPr id="14" name="object 7">
            <a:extLst>
              <a:ext uri="{FF2B5EF4-FFF2-40B4-BE49-F238E27FC236}">
                <a16:creationId xmlns:a16="http://schemas.microsoft.com/office/drawing/2014/main" id="{C6652D22-75DC-453E-BB1C-01B15EBF9760}"/>
              </a:ext>
            </a:extLst>
          </p:cNvPr>
          <p:cNvSpPr/>
          <p:nvPr userDrawn="1"/>
        </p:nvSpPr>
        <p:spPr bwMode="ltGray">
          <a:xfrm>
            <a:off x="416052" y="366777"/>
            <a:ext cx="532639" cy="44066"/>
          </a:xfrm>
          <a:custGeom>
            <a:avLst/>
            <a:gdLst/>
            <a:ahLst/>
            <a:cxnLst/>
            <a:rect l="l" t="t" r="r" b="b"/>
            <a:pathLst>
              <a:path w="843280" h="81280">
                <a:moveTo>
                  <a:pt x="0" y="0"/>
                </a:moveTo>
                <a:lnTo>
                  <a:pt x="842771" y="0"/>
                </a:lnTo>
                <a:lnTo>
                  <a:pt x="842771" y="80772"/>
                </a:lnTo>
                <a:lnTo>
                  <a:pt x="0" y="80772"/>
                </a:lnTo>
                <a:lnTo>
                  <a:pt x="0" y="0"/>
                </a:lnTo>
                <a:close/>
              </a:path>
            </a:pathLst>
          </a:custGeom>
          <a:solidFill>
            <a:schemeClr val="bg2"/>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3936727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Contrast Title">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874AF67-BBA0-48F4-BB9F-52963443351B}"/>
              </a:ext>
            </a:extLst>
          </p:cNvPr>
          <p:cNvGraphicFramePr>
            <a:graphicFrameLocks noChangeAspect="1"/>
          </p:cNvGraphicFramePr>
          <p:nvPr userDrawn="1">
            <p:custDataLst>
              <p:tags r:id="rId1"/>
            </p:custDataLst>
            <p:extLst>
              <p:ext uri="{D42A27DB-BD31-4B8C-83A1-F6EECF244321}">
                <p14:modId xmlns:p14="http://schemas.microsoft.com/office/powerpoint/2010/main" val="420628959"/>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6" imgW="592" imgH="591" progId="TCLayout.ActiveDocument.1">
                  <p:embed/>
                </p:oleObj>
              </mc:Choice>
              <mc:Fallback>
                <p:oleObj name="think-cell Slide" r:id="rId6" imgW="592" imgH="591" progId="TCLayout.ActiveDocument.1">
                  <p:embed/>
                  <p:pic>
                    <p:nvPicPr>
                      <p:cNvPr id="3" name="Object 2" hidden="1">
                        <a:extLst>
                          <a:ext uri="{FF2B5EF4-FFF2-40B4-BE49-F238E27FC236}">
                            <a16:creationId xmlns:a16="http://schemas.microsoft.com/office/drawing/2014/main" id="{5874AF67-BBA0-48F4-BB9F-52963443351B}"/>
                          </a:ext>
                        </a:extLst>
                      </p:cNvPr>
                      <p:cNvPicPr/>
                      <p:nvPr/>
                    </p:nvPicPr>
                    <p:blipFill>
                      <a:blip r:embed="rId7"/>
                      <a:stretch>
                        <a:fillRect/>
                      </a:stretch>
                    </p:blipFill>
                    <p:spPr>
                      <a:xfrm>
                        <a:off x="1191" y="1191"/>
                        <a:ext cx="1191" cy="1191"/>
                      </a:xfrm>
                      <a:prstGeom prst="rect">
                        <a:avLst/>
                      </a:prstGeom>
                    </p:spPr>
                  </p:pic>
                </p:oleObj>
              </mc:Fallback>
            </mc:AlternateContent>
          </a:graphicData>
        </a:graphic>
      </p:graphicFrame>
      <p:pic>
        <p:nvPicPr>
          <p:cNvPr id="16" name="Picture 15">
            <a:extLst>
              <a:ext uri="{FF2B5EF4-FFF2-40B4-BE49-F238E27FC236}">
                <a16:creationId xmlns:a16="http://schemas.microsoft.com/office/drawing/2014/main" id="{39AC405B-7C8C-433D-A79A-EFEE383A99AE}"/>
              </a:ext>
            </a:extLst>
          </p:cNvPr>
          <p:cNvPicPr>
            <a:picLocks noChangeAspect="1"/>
          </p:cNvPicPr>
          <p:nvPr userDrawn="1"/>
        </p:nvPicPr>
        <p:blipFill>
          <a:blip r:embed="rId8"/>
          <a:stretch>
            <a:fillRect/>
          </a:stretch>
        </p:blipFill>
        <p:spPr bwMode="ltGray">
          <a:xfrm>
            <a:off x="0" y="0"/>
            <a:ext cx="9144000" cy="5143500"/>
          </a:xfrm>
          <a:prstGeom prst="rect">
            <a:avLst/>
          </a:prstGeom>
        </p:spPr>
      </p:pic>
      <p:sp>
        <p:nvSpPr>
          <p:cNvPr id="7" name="object 4">
            <a:extLst>
              <a:ext uri="{FF2B5EF4-FFF2-40B4-BE49-F238E27FC236}">
                <a16:creationId xmlns:a16="http://schemas.microsoft.com/office/drawing/2014/main" id="{D8CA9A28-6268-4458-B6B6-3929E693ABA3}"/>
              </a:ext>
            </a:extLst>
          </p:cNvPr>
          <p:cNvSpPr/>
          <p:nvPr userDrawn="1"/>
        </p:nvSpPr>
        <p:spPr bwMode="ltGray">
          <a:xfrm>
            <a:off x="437944" y="326021"/>
            <a:ext cx="3426275" cy="3426275"/>
          </a:xfrm>
          <a:custGeom>
            <a:avLst/>
            <a:gdLst/>
            <a:ahLst/>
            <a:cxnLst/>
            <a:rect l="l" t="t" r="r" b="b"/>
            <a:pathLst>
              <a:path w="4582795" h="4581525">
                <a:moveTo>
                  <a:pt x="0" y="0"/>
                </a:moveTo>
                <a:lnTo>
                  <a:pt x="4582668" y="0"/>
                </a:lnTo>
                <a:lnTo>
                  <a:pt x="4582668" y="4581144"/>
                </a:lnTo>
                <a:lnTo>
                  <a:pt x="0" y="4581144"/>
                </a:lnTo>
                <a:lnTo>
                  <a:pt x="0" y="0"/>
                </a:lnTo>
                <a:close/>
              </a:path>
            </a:pathLst>
          </a:custGeom>
          <a:solidFill>
            <a:srgbClr val="E6172B"/>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chemeClr val="tx1"/>
              </a:solidFill>
              <a:effectLst/>
              <a:uLnTx/>
              <a:uFillTx/>
              <a:latin typeface="Calibri"/>
              <a:ea typeface="+mn-ea"/>
              <a:cs typeface="+mn-cs"/>
            </a:endParaRPr>
          </a:p>
        </p:txBody>
      </p:sp>
      <p:sp>
        <p:nvSpPr>
          <p:cNvPr id="8" name="object 7">
            <a:extLst>
              <a:ext uri="{FF2B5EF4-FFF2-40B4-BE49-F238E27FC236}">
                <a16:creationId xmlns:a16="http://schemas.microsoft.com/office/drawing/2014/main" id="{2AEE9AE8-3DBD-4FA5-95F0-54488618D8EE}"/>
              </a:ext>
            </a:extLst>
          </p:cNvPr>
          <p:cNvSpPr/>
          <p:nvPr userDrawn="1"/>
        </p:nvSpPr>
        <p:spPr bwMode="ltGray">
          <a:xfrm>
            <a:off x="784640" y="793508"/>
            <a:ext cx="632460" cy="60960"/>
          </a:xfrm>
          <a:custGeom>
            <a:avLst/>
            <a:gdLst/>
            <a:ahLst/>
            <a:cxnLst/>
            <a:rect l="l" t="t" r="r" b="b"/>
            <a:pathLst>
              <a:path w="843280" h="81280">
                <a:moveTo>
                  <a:pt x="0" y="0"/>
                </a:moveTo>
                <a:lnTo>
                  <a:pt x="842771" y="0"/>
                </a:lnTo>
                <a:lnTo>
                  <a:pt x="842771" y="80772"/>
                </a:lnTo>
                <a:lnTo>
                  <a:pt x="0" y="80772"/>
                </a:lnTo>
                <a:lnTo>
                  <a:pt x="0" y="0"/>
                </a:lnTo>
                <a:close/>
              </a:path>
            </a:pathLst>
          </a:custGeom>
          <a:solidFill>
            <a:srgbClr val="FFFFFF"/>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chemeClr val="tx1"/>
              </a:solidFill>
              <a:effectLst/>
              <a:uLnTx/>
              <a:uFillTx/>
              <a:latin typeface="Calibri"/>
              <a:ea typeface="+mn-ea"/>
              <a:cs typeface="+mn-cs"/>
            </a:endParaRPr>
          </a:p>
        </p:txBody>
      </p:sp>
      <p:sp>
        <p:nvSpPr>
          <p:cNvPr id="9" name="Documenttype">
            <a:extLst>
              <a:ext uri="{FF2B5EF4-FFF2-40B4-BE49-F238E27FC236}">
                <a16:creationId xmlns:a16="http://schemas.microsoft.com/office/drawing/2014/main" id="{2437046C-F869-42BC-A6A9-8EF3D3AD2D34}"/>
              </a:ext>
            </a:extLst>
          </p:cNvPr>
          <p:cNvSpPr>
            <a:spLocks noGrp="1"/>
          </p:cNvSpPr>
          <p:nvPr>
            <p:ph type="body" sz="quarter" idx="13" hasCustomPrompt="1"/>
            <p:custDataLst>
              <p:tags r:id="rId2"/>
            </p:custDataLst>
          </p:nvPr>
        </p:nvSpPr>
        <p:spPr bwMode="ltGray">
          <a:xfrm>
            <a:off x="783784" y="3382626"/>
            <a:ext cx="2904032" cy="161583"/>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rtl="0">
              <a:defRPr lang="en-US" sz="1050" dirty="0">
                <a:solidFill>
                  <a:schemeClr val="tx1"/>
                </a:solidFill>
              </a:defRPr>
            </a:lvl1pPr>
          </a:lstStyle>
          <a:p>
            <a:pPr lvl="0"/>
            <a:r>
              <a:rPr lang="en-US"/>
              <a:t>Edit date or title/role</a:t>
            </a:r>
          </a:p>
        </p:txBody>
      </p:sp>
      <p:sp>
        <p:nvSpPr>
          <p:cNvPr id="10" name="Subtitle">
            <a:extLst>
              <a:ext uri="{FF2B5EF4-FFF2-40B4-BE49-F238E27FC236}">
                <a16:creationId xmlns:a16="http://schemas.microsoft.com/office/drawing/2014/main" id="{E643F854-F1FD-4D54-BCD7-DD644AA2DFA6}"/>
              </a:ext>
            </a:extLst>
          </p:cNvPr>
          <p:cNvSpPr>
            <a:spLocks noGrp="1"/>
          </p:cNvSpPr>
          <p:nvPr>
            <p:ph type="subTitle" idx="1"/>
            <p:custDataLst>
              <p:tags r:id="rId3"/>
            </p:custDataLst>
          </p:nvPr>
        </p:nvSpPr>
        <p:spPr bwMode="ltGray">
          <a:xfrm>
            <a:off x="784640" y="2764829"/>
            <a:ext cx="2904032" cy="519373"/>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rtl="0">
              <a:defRPr lang="en-US" sz="1500" dirty="0">
                <a:solidFill>
                  <a:schemeClr val="tx1"/>
                </a:solidFill>
              </a:defRPr>
            </a:lvl1pPr>
          </a:lstStyle>
          <a:p>
            <a:pPr lvl="0"/>
            <a:r>
              <a:rPr lang="en-US"/>
              <a:t>Click to edit Master subtitle style</a:t>
            </a:r>
          </a:p>
          <a:p>
            <a:pPr lvl="0"/>
            <a:endParaRPr lang="en-US"/>
          </a:p>
        </p:txBody>
      </p:sp>
      <p:sp>
        <p:nvSpPr>
          <p:cNvPr id="12" name="Title">
            <a:extLst>
              <a:ext uri="{FF2B5EF4-FFF2-40B4-BE49-F238E27FC236}">
                <a16:creationId xmlns:a16="http://schemas.microsoft.com/office/drawing/2014/main" id="{6FA7629A-95F8-4E01-B255-05939F497FC1}"/>
              </a:ext>
            </a:extLst>
          </p:cNvPr>
          <p:cNvSpPr>
            <a:spLocks noGrp="1"/>
          </p:cNvSpPr>
          <p:nvPr>
            <p:ph type="title"/>
            <p:custDataLst>
              <p:tags r:id="rId4"/>
            </p:custDataLst>
          </p:nvPr>
        </p:nvSpPr>
        <p:spPr bwMode="ltGray">
          <a:xfrm>
            <a:off x="784640" y="1023496"/>
            <a:ext cx="2904032" cy="83099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rtl="0">
              <a:defRPr lang="en-US" sz="2700" baseline="0" dirty="0">
                <a:solidFill>
                  <a:schemeClr val="tx1"/>
                </a:solidFill>
              </a:defRPr>
            </a:lvl1pPr>
          </a:lstStyle>
          <a:p>
            <a:pPr lvl="0"/>
            <a:r>
              <a:rPr lang="en-US"/>
              <a:t>Click to edit Master title style</a:t>
            </a:r>
          </a:p>
        </p:txBody>
      </p:sp>
      <p:sp>
        <p:nvSpPr>
          <p:cNvPr id="13" name="object 6">
            <a:extLst>
              <a:ext uri="{FF2B5EF4-FFF2-40B4-BE49-F238E27FC236}">
                <a16:creationId xmlns:a16="http://schemas.microsoft.com/office/drawing/2014/main" id="{8653D8FA-E997-46A4-B7C7-AFF38FC67E57}"/>
              </a:ext>
            </a:extLst>
          </p:cNvPr>
          <p:cNvSpPr/>
          <p:nvPr userDrawn="1"/>
        </p:nvSpPr>
        <p:spPr bwMode="ltGray">
          <a:xfrm>
            <a:off x="7698105" y="4369690"/>
            <a:ext cx="1067390" cy="588644"/>
          </a:xfrm>
          <a:prstGeom prst="rect">
            <a:avLst/>
          </a:prstGeom>
          <a:blipFill>
            <a:blip r:embed="rId9" cstate="print">
              <a:extLst>
                <a:ext uri="{28A0092B-C50C-407E-A947-70E740481C1C}">
                  <a14:useLocalDpi xmlns:a14="http://schemas.microsoft.com/office/drawing/2010/main" val="0"/>
                </a:ext>
              </a:extLst>
            </a:blip>
            <a:stretch>
              <a:fillRect/>
            </a:stretch>
          </a:blip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chemeClr val="tx1"/>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1792F555-3F04-4E24-83CF-D89C6800F8CD}"/>
              </a:ext>
            </a:extLst>
          </p:cNvPr>
          <p:cNvSpPr>
            <a:spLocks/>
          </p:cNvSpPr>
          <p:nvPr userDrawn="1"/>
        </p:nvSpPr>
        <p:spPr bwMode="ltGray">
          <a:xfrm>
            <a:off x="437944" y="4739148"/>
            <a:ext cx="5291714" cy="184666"/>
          </a:xfrm>
          <a:prstGeom prst="rect">
            <a:avLst/>
          </a:prstGeom>
        </p:spPr>
        <p:txBody>
          <a:bodyPr wrap="square" lIns="0" tIns="0" rIns="0" bIns="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600" b="0" i="0" kern="1200" baseline="0">
                <a:solidFill>
                  <a:schemeClr val="tx1"/>
                </a:solidFill>
                <a:effectLst/>
                <a:latin typeface="+mn-lt"/>
                <a:ea typeface="+mn-ea"/>
                <a:cs typeface="+mn-cs"/>
              </a:rPr>
              <a:t>Preliminary, pre-decisional, deliberative and confidential. Based on input provided by CDC leaders and staff, to date, and subject to change. </a:t>
            </a:r>
            <a:br>
              <a:rPr lang="en-US" sz="600" b="0" i="0" kern="1200" baseline="0">
                <a:solidFill>
                  <a:schemeClr val="tx1"/>
                </a:solidFill>
                <a:effectLst/>
                <a:latin typeface="+mn-lt"/>
                <a:ea typeface="+mn-ea"/>
                <a:cs typeface="+mn-cs"/>
              </a:rPr>
            </a:br>
            <a:r>
              <a:rPr lang="en-US" sz="600" b="0" i="0" kern="1200" baseline="0">
                <a:solidFill>
                  <a:schemeClr val="tx1"/>
                </a:solidFill>
                <a:effectLst/>
                <a:latin typeface="+mn-lt"/>
                <a:ea typeface="+mn-ea"/>
                <a:cs typeface="+mn-cs"/>
              </a:rPr>
              <a:t>Content is descriptive only and is not meant to constitute legal, clinical, or policy advice.</a:t>
            </a:r>
            <a:endParaRPr kumimoji="0" lang="en-US" sz="600" b="0" i="0" u="none" strike="noStrike" kern="1200" cap="none" spc="0" normalizeH="0" baseline="0" noProof="0">
              <a:ln>
                <a:noFill/>
              </a:ln>
              <a:solidFill>
                <a:schemeClr val="tx1"/>
              </a:solidFill>
              <a:effectLst/>
              <a:uLnTx/>
              <a:uFillTx/>
              <a:latin typeface="Arial"/>
              <a:ea typeface="+mn-ea"/>
              <a:cs typeface="+mn-cs"/>
            </a:endParaRPr>
          </a:p>
        </p:txBody>
      </p:sp>
    </p:spTree>
    <p:extLst>
      <p:ext uri="{BB962C8B-B14F-4D97-AF65-F5344CB8AC3E}">
        <p14:creationId xmlns:p14="http://schemas.microsoft.com/office/powerpoint/2010/main" val="404524364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Contrast Defaul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D01440F-CB45-4B1E-BF2B-97953CB35508}"/>
              </a:ext>
            </a:extLst>
          </p:cNvPr>
          <p:cNvGraphicFramePr>
            <a:graphicFrameLocks noChangeAspect="1"/>
          </p:cNvGraphicFramePr>
          <p:nvPr userDrawn="1">
            <p:custDataLst>
              <p:tags r:id="rId1"/>
            </p:custDataLst>
            <p:extLst>
              <p:ext uri="{D42A27DB-BD31-4B8C-83A1-F6EECF244321}">
                <p14:modId xmlns:p14="http://schemas.microsoft.com/office/powerpoint/2010/main" val="2610635036"/>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2" hidden="1">
                        <a:extLst>
                          <a:ext uri="{FF2B5EF4-FFF2-40B4-BE49-F238E27FC236}">
                            <a16:creationId xmlns:a16="http://schemas.microsoft.com/office/drawing/2014/main" id="{6D01440F-CB45-4B1E-BF2B-97953CB35508}"/>
                          </a:ext>
                        </a:extLst>
                      </p:cNvPr>
                      <p:cNvPicPr/>
                      <p:nvPr/>
                    </p:nvPicPr>
                    <p:blipFill>
                      <a:blip r:embed="rId10"/>
                      <a:stretch>
                        <a:fillRect/>
                      </a:stretch>
                    </p:blipFill>
                    <p:spPr>
                      <a:xfrm>
                        <a:off x="1191" y="1191"/>
                        <a:ext cx="1191" cy="1191"/>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ED3A330D-704F-4050-81F6-50A136E78604}"/>
              </a:ext>
            </a:extLst>
          </p:cNvPr>
          <p:cNvSpPr/>
          <p:nvPr userDrawn="1">
            <p:custDataLst>
              <p:tags r:id="rId2"/>
            </p:custDataLst>
          </p:nvPr>
        </p:nvSpPr>
        <p:spPr>
          <a:xfrm>
            <a:off x="0" y="0"/>
            <a:ext cx="119063" cy="119063"/>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225"/>
              </a:spcBef>
              <a:spcAft>
                <a:spcPts val="225"/>
              </a:spcAft>
            </a:pPr>
            <a:endParaRPr lang="en-US" sz="1875"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5" name="Slide Number">
            <a:extLst>
              <a:ext uri="{FF2B5EF4-FFF2-40B4-BE49-F238E27FC236}">
                <a16:creationId xmlns:a16="http://schemas.microsoft.com/office/drawing/2014/main" id="{E4920261-0593-4AC5-992E-73B8CB0A1C71}"/>
              </a:ext>
            </a:extLst>
          </p:cNvPr>
          <p:cNvSpPr>
            <a:spLocks noChangeArrowheads="1"/>
          </p:cNvSpPr>
          <p:nvPr userDrawn="1">
            <p:custDataLst>
              <p:tags r:id="rId3"/>
            </p:custDataLst>
          </p:nvPr>
        </p:nvSpPr>
        <p:spPr bwMode="black">
          <a:xfrm>
            <a:off x="8484394" y="4874065"/>
            <a:ext cx="244126" cy="103875"/>
          </a:xfrm>
          <a:prstGeom prst="rect">
            <a:avLst/>
          </a:prstGeom>
          <a:noFill/>
          <a:ln w="9525" algn="ctr">
            <a:noFill/>
            <a:miter lim="800000"/>
            <a:headEnd/>
            <a:tailEnd/>
          </a:ln>
          <a:effectLst/>
        </p:spPr>
        <p:txBody>
          <a:bodyPr wrap="square" lIns="0" tIns="0" rIns="0" bIns="0" anchor="b">
            <a:spAutoFit/>
          </a:bodyPr>
          <a:lstStyle/>
          <a:p>
            <a:pPr algn="r" defTabSz="458058" rtl="0" fontAlgn="auto">
              <a:spcBef>
                <a:spcPts val="0"/>
              </a:spcBef>
              <a:spcAft>
                <a:spcPts val="0"/>
              </a:spcAft>
              <a:defRPr/>
            </a:pPr>
            <a:fld id="{4ABDCABE-3F10-B64C-92F1-862014417034}" type="slidenum">
              <a:rPr lang="en-US" sz="675" smtClean="0">
                <a:solidFill>
                  <a:schemeClr val="tx1"/>
                </a:solidFill>
                <a:latin typeface="+mn-lt"/>
                <a:ea typeface="+mn-ea"/>
                <a:cs typeface="Arial" panose="020B0604020202020204" pitchFamily="34" charset="0"/>
              </a:rPr>
              <a:pPr algn="r" defTabSz="458058" rtl="0" fontAlgn="auto">
                <a:spcBef>
                  <a:spcPts val="0"/>
                </a:spcBef>
                <a:spcAft>
                  <a:spcPts val="0"/>
                </a:spcAft>
                <a:defRPr/>
              </a:pPr>
              <a:t>‹#›</a:t>
            </a:fld>
            <a:endParaRPr lang="en-US" sz="675">
              <a:solidFill>
                <a:schemeClr val="tx1"/>
              </a:solidFill>
              <a:latin typeface="+mn-lt"/>
              <a:ea typeface="+mn-ea"/>
              <a:cs typeface="Arial" panose="020B0604020202020204" pitchFamily="34" charset="0"/>
            </a:endParaRPr>
          </a:p>
        </p:txBody>
      </p:sp>
      <p:sp>
        <p:nvSpPr>
          <p:cNvPr id="11" name="1. On-page tracker">
            <a:extLst>
              <a:ext uri="{FF2B5EF4-FFF2-40B4-BE49-F238E27FC236}">
                <a16:creationId xmlns:a16="http://schemas.microsoft.com/office/drawing/2014/main" id="{0364ABB4-AE33-4DE9-A20C-DBDBFEC0CA11}"/>
              </a:ext>
            </a:extLst>
          </p:cNvPr>
          <p:cNvSpPr>
            <a:spLocks noGrp="1"/>
          </p:cNvSpPr>
          <p:nvPr>
            <p:ph type="body" sz="quarter" idx="10" hasCustomPrompt="1"/>
            <p:custDataLst>
              <p:tags r:id="rId4"/>
            </p:custDataLst>
          </p:nvPr>
        </p:nvSpPr>
        <p:spPr>
          <a:xfrm>
            <a:off x="416051" y="31198"/>
            <a:ext cx="2882504" cy="92333"/>
          </a:xfrm>
          <a:prstGeom prst="rect">
            <a:avLst/>
          </a:prstGeom>
          <a:noFill/>
          <a:ln w="6350">
            <a:noFill/>
            <a:miter lim="800000"/>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rtl="0">
              <a:defRPr lang="en-US" sz="600" b="0" dirty="0">
                <a:cs typeface="+mn-cs"/>
              </a:defRPr>
            </a:lvl1pPr>
          </a:lstStyle>
          <a:p>
            <a:pPr lvl="0">
              <a:buNone/>
            </a:pPr>
            <a:r>
              <a:rPr lang="en-US"/>
              <a:t>Add tracker</a:t>
            </a:r>
          </a:p>
        </p:txBody>
      </p:sp>
      <p:sp>
        <p:nvSpPr>
          <p:cNvPr id="14" name="3. Subtitle">
            <a:extLst>
              <a:ext uri="{FF2B5EF4-FFF2-40B4-BE49-F238E27FC236}">
                <a16:creationId xmlns:a16="http://schemas.microsoft.com/office/drawing/2014/main" id="{5466F5B5-3D3A-431A-A271-DAD71D12014B}"/>
              </a:ext>
            </a:extLst>
          </p:cNvPr>
          <p:cNvSpPr>
            <a:spLocks noGrp="1"/>
          </p:cNvSpPr>
          <p:nvPr>
            <p:ph type="subTitle" idx="1"/>
            <p:custDataLst>
              <p:tags r:id="rId5"/>
            </p:custDataLst>
          </p:nvPr>
        </p:nvSpPr>
        <p:spPr>
          <a:xfrm>
            <a:off x="416051" y="728864"/>
            <a:ext cx="8311896" cy="184666"/>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rtl="0">
              <a:defRPr lang="en-US" b="0" baseline="0" dirty="0"/>
            </a:lvl1pPr>
          </a:lstStyle>
          <a:p>
            <a:pPr lvl="0"/>
            <a:r>
              <a:rPr lang="en-US"/>
              <a:t>Click to edit Master subtitle style</a:t>
            </a:r>
          </a:p>
        </p:txBody>
      </p:sp>
      <p:sp>
        <p:nvSpPr>
          <p:cNvPr id="16" name="2. Slide Title">
            <a:extLst>
              <a:ext uri="{FF2B5EF4-FFF2-40B4-BE49-F238E27FC236}">
                <a16:creationId xmlns:a16="http://schemas.microsoft.com/office/drawing/2014/main" id="{F247A22A-F22A-4107-B002-64E42DE1C4FC}"/>
              </a:ext>
            </a:extLst>
          </p:cNvPr>
          <p:cNvSpPr>
            <a:spLocks noGrp="1"/>
          </p:cNvSpPr>
          <p:nvPr>
            <p:ph type="title"/>
            <p:custDataLst>
              <p:tags r:id="rId6"/>
            </p:custDataLst>
          </p:nvPr>
        </p:nvSpPr>
        <p:spPr>
          <a:xfrm>
            <a:off x="416052" y="403925"/>
            <a:ext cx="8311896" cy="28854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rtl="0">
              <a:defRPr lang="en-US" dirty="0"/>
            </a:lvl1pPr>
          </a:lstStyle>
          <a:p>
            <a:pPr lvl="0"/>
            <a:r>
              <a:rPr lang="en-US"/>
              <a:t>Click to edit Master title style</a:t>
            </a:r>
          </a:p>
        </p:txBody>
      </p:sp>
      <p:sp>
        <p:nvSpPr>
          <p:cNvPr id="17" name="5. Source" hidden="1">
            <a:extLst>
              <a:ext uri="{FF2B5EF4-FFF2-40B4-BE49-F238E27FC236}">
                <a16:creationId xmlns:a16="http://schemas.microsoft.com/office/drawing/2014/main" id="{77137542-49BC-433D-8899-3E677EEE59CF}"/>
              </a:ext>
            </a:extLst>
          </p:cNvPr>
          <p:cNvSpPr txBox="1"/>
          <p:nvPr userDrawn="1">
            <p:custDataLst>
              <p:tags r:id="rId7"/>
            </p:custDataLst>
          </p:nvPr>
        </p:nvSpPr>
        <p:spPr>
          <a:xfrm>
            <a:off x="416052" y="4876253"/>
            <a:ext cx="5458396" cy="92333"/>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en-US" sz="600"/>
              <a:t>Source: …</a:t>
            </a:r>
          </a:p>
        </p:txBody>
      </p:sp>
    </p:spTree>
    <p:extLst>
      <p:ext uri="{BB962C8B-B14F-4D97-AF65-F5344CB8AC3E}">
        <p14:creationId xmlns:p14="http://schemas.microsoft.com/office/powerpoint/2010/main" val="6785378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lor_backgroun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1" y="3350323"/>
            <a:ext cx="8294913" cy="871538"/>
          </a:xfrm>
          <a:prstGeom prst="rect">
            <a:avLst/>
          </a:prstGeom>
        </p:spPr>
        <p:txBody>
          <a:bodyPr anchor="b"/>
          <a:lstStyle>
            <a:lvl1pPr algn="l">
              <a:defRPr sz="3600" b="1" baseline="0">
                <a:solidFill>
                  <a:schemeClr val="bg2"/>
                </a:solidFill>
                <a:effectLst/>
                <a:latin typeface="Calibri" pitchFamily="34" charset="0"/>
              </a:defRPr>
            </a:lvl1pPr>
          </a:lstStyle>
          <a:p>
            <a:endParaRPr lang="en-US"/>
          </a:p>
        </p:txBody>
      </p:sp>
      <p:sp>
        <p:nvSpPr>
          <p:cNvPr id="5" name="Text Placeholder 2"/>
          <p:cNvSpPr>
            <a:spLocks noGrp="1"/>
          </p:cNvSpPr>
          <p:nvPr>
            <p:ph type="body" idx="1"/>
          </p:nvPr>
        </p:nvSpPr>
        <p:spPr>
          <a:xfrm>
            <a:off x="457201" y="4425696"/>
            <a:ext cx="7772400" cy="426244"/>
          </a:xfrm>
          <a:prstGeom prst="rect">
            <a:avLst/>
          </a:prstGeom>
        </p:spPr>
        <p:txBody>
          <a:bodyPr anchor="b"/>
          <a:lstStyle>
            <a:lvl1pPr marL="0" indent="0" algn="l">
              <a:lnSpc>
                <a:spcPts val="2200"/>
              </a:lnSpc>
              <a:buNone/>
              <a:defRPr sz="2000" baseline="0">
                <a:solidFill>
                  <a:schemeClr val="bg2"/>
                </a:solidFill>
                <a:latin typeface="Calibri"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a:p>
        </p:txBody>
      </p:sp>
    </p:spTree>
    <p:extLst>
      <p:ext uri="{BB962C8B-B14F-4D97-AF65-F5344CB8AC3E}">
        <p14:creationId xmlns:p14="http://schemas.microsoft.com/office/powerpoint/2010/main" val="298209606"/>
      </p:ext>
    </p:extLst>
  </p:cSld>
  <p:clrMapOvr>
    <a:masterClrMapping/>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Contrast 2-line + Subtitl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D01440F-CB45-4B1E-BF2B-97953CB35508}"/>
              </a:ext>
            </a:extLst>
          </p:cNvPr>
          <p:cNvGraphicFramePr>
            <a:graphicFrameLocks noChangeAspect="1"/>
          </p:cNvGraphicFramePr>
          <p:nvPr userDrawn="1">
            <p:custDataLst>
              <p:tags r:id="rId1"/>
            </p:custDataLst>
            <p:extLst>
              <p:ext uri="{D42A27DB-BD31-4B8C-83A1-F6EECF244321}">
                <p14:modId xmlns:p14="http://schemas.microsoft.com/office/powerpoint/2010/main" val="4253409633"/>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2" hidden="1">
                        <a:extLst>
                          <a:ext uri="{FF2B5EF4-FFF2-40B4-BE49-F238E27FC236}">
                            <a16:creationId xmlns:a16="http://schemas.microsoft.com/office/drawing/2014/main" id="{6D01440F-CB45-4B1E-BF2B-97953CB35508}"/>
                          </a:ext>
                        </a:extLst>
                      </p:cNvPr>
                      <p:cNvPicPr/>
                      <p:nvPr/>
                    </p:nvPicPr>
                    <p:blipFill>
                      <a:blip r:embed="rId10"/>
                      <a:stretch>
                        <a:fillRect/>
                      </a:stretch>
                    </p:blipFill>
                    <p:spPr>
                      <a:xfrm>
                        <a:off x="1191" y="1191"/>
                        <a:ext cx="1191" cy="1191"/>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ED3A330D-704F-4050-81F6-50A136E78604}"/>
              </a:ext>
            </a:extLst>
          </p:cNvPr>
          <p:cNvSpPr/>
          <p:nvPr userDrawn="1">
            <p:custDataLst>
              <p:tags r:id="rId2"/>
            </p:custDataLst>
          </p:nvPr>
        </p:nvSpPr>
        <p:spPr>
          <a:xfrm>
            <a:off x="0" y="0"/>
            <a:ext cx="119063" cy="119063"/>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225"/>
              </a:spcBef>
              <a:spcAft>
                <a:spcPts val="225"/>
              </a:spcAft>
            </a:pPr>
            <a:endParaRPr lang="en-US" sz="1875"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5" name="Slide Number">
            <a:extLst>
              <a:ext uri="{FF2B5EF4-FFF2-40B4-BE49-F238E27FC236}">
                <a16:creationId xmlns:a16="http://schemas.microsoft.com/office/drawing/2014/main" id="{E4920261-0593-4AC5-992E-73B8CB0A1C71}"/>
              </a:ext>
            </a:extLst>
          </p:cNvPr>
          <p:cNvSpPr>
            <a:spLocks noChangeArrowheads="1"/>
          </p:cNvSpPr>
          <p:nvPr userDrawn="1">
            <p:custDataLst>
              <p:tags r:id="rId3"/>
            </p:custDataLst>
          </p:nvPr>
        </p:nvSpPr>
        <p:spPr bwMode="black">
          <a:xfrm>
            <a:off x="8484394" y="4874065"/>
            <a:ext cx="244126" cy="103875"/>
          </a:xfrm>
          <a:prstGeom prst="rect">
            <a:avLst/>
          </a:prstGeom>
          <a:noFill/>
          <a:ln w="9525" algn="ctr">
            <a:noFill/>
            <a:miter lim="800000"/>
            <a:headEnd/>
            <a:tailEnd/>
          </a:ln>
          <a:effectLst/>
        </p:spPr>
        <p:txBody>
          <a:bodyPr wrap="square" lIns="0" tIns="0" rIns="0" bIns="0" anchor="b">
            <a:spAutoFit/>
          </a:bodyPr>
          <a:lstStyle/>
          <a:p>
            <a:pPr algn="r" defTabSz="458058" rtl="0" fontAlgn="auto">
              <a:spcBef>
                <a:spcPts val="0"/>
              </a:spcBef>
              <a:spcAft>
                <a:spcPts val="0"/>
              </a:spcAft>
              <a:defRPr/>
            </a:pPr>
            <a:fld id="{4ABDCABE-3F10-B64C-92F1-862014417034}" type="slidenum">
              <a:rPr lang="en-US" sz="675" smtClean="0">
                <a:solidFill>
                  <a:schemeClr val="tx1"/>
                </a:solidFill>
                <a:latin typeface="+mn-lt"/>
                <a:ea typeface="+mn-ea"/>
                <a:cs typeface="Arial" panose="020B0604020202020204" pitchFamily="34" charset="0"/>
              </a:rPr>
              <a:pPr algn="r" defTabSz="458058" rtl="0" fontAlgn="auto">
                <a:spcBef>
                  <a:spcPts val="0"/>
                </a:spcBef>
                <a:spcAft>
                  <a:spcPts val="0"/>
                </a:spcAft>
                <a:defRPr/>
              </a:pPr>
              <a:t>‹#›</a:t>
            </a:fld>
            <a:endParaRPr lang="en-US" sz="675">
              <a:solidFill>
                <a:schemeClr val="tx1"/>
              </a:solidFill>
              <a:latin typeface="+mn-lt"/>
              <a:ea typeface="+mn-ea"/>
              <a:cs typeface="Arial" panose="020B0604020202020204" pitchFamily="34" charset="0"/>
            </a:endParaRPr>
          </a:p>
        </p:txBody>
      </p:sp>
      <p:sp>
        <p:nvSpPr>
          <p:cNvPr id="9" name="5. Source" hidden="1">
            <a:extLst>
              <a:ext uri="{FF2B5EF4-FFF2-40B4-BE49-F238E27FC236}">
                <a16:creationId xmlns:a16="http://schemas.microsoft.com/office/drawing/2014/main" id="{0CC39C66-1ED1-4BBF-87FB-6C74C9A461BE}"/>
              </a:ext>
            </a:extLst>
          </p:cNvPr>
          <p:cNvSpPr txBox="1"/>
          <p:nvPr userDrawn="1">
            <p:custDataLst>
              <p:tags r:id="rId4"/>
            </p:custDataLst>
          </p:nvPr>
        </p:nvSpPr>
        <p:spPr>
          <a:xfrm>
            <a:off x="416052" y="4876252"/>
            <a:ext cx="5458396" cy="92333"/>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600"/>
              <a:t>Source: …</a:t>
            </a:r>
          </a:p>
        </p:txBody>
      </p:sp>
      <p:sp>
        <p:nvSpPr>
          <p:cNvPr id="11" name="1. On-page tracker">
            <a:extLst>
              <a:ext uri="{FF2B5EF4-FFF2-40B4-BE49-F238E27FC236}">
                <a16:creationId xmlns:a16="http://schemas.microsoft.com/office/drawing/2014/main" id="{0364ABB4-AE33-4DE9-A20C-DBDBFEC0CA11}"/>
              </a:ext>
            </a:extLst>
          </p:cNvPr>
          <p:cNvSpPr>
            <a:spLocks noGrp="1"/>
          </p:cNvSpPr>
          <p:nvPr>
            <p:ph type="body" sz="quarter" idx="10" hasCustomPrompt="1"/>
            <p:custDataLst>
              <p:tags r:id="rId5"/>
            </p:custDataLst>
          </p:nvPr>
        </p:nvSpPr>
        <p:spPr>
          <a:xfrm>
            <a:off x="416051" y="31198"/>
            <a:ext cx="2882504" cy="92333"/>
          </a:xfrm>
          <a:prstGeom prst="rect">
            <a:avLst/>
          </a:prstGeom>
          <a:ln w="6350">
            <a:noFill/>
            <a:miter lim="800000"/>
          </a:ln>
        </p:spPr>
        <p:txBody>
          <a:bodyPr vert="horz" wrap="square" lIns="0" tIns="0" rIns="0" bIns="0" rtlCol="0">
            <a:spAutoFit/>
          </a:bodyPr>
          <a:lstStyle>
            <a:lvl1pPr rtl="0">
              <a:defRPr lang="en-US" sz="600" b="0" dirty="0">
                <a:cs typeface="+mn-cs"/>
              </a:defRPr>
            </a:lvl1pPr>
          </a:lstStyle>
          <a:p>
            <a:pPr lvl="0">
              <a:buNone/>
            </a:pPr>
            <a:r>
              <a:rPr lang="en-US"/>
              <a:t>Add tracker</a:t>
            </a:r>
          </a:p>
        </p:txBody>
      </p:sp>
      <p:sp>
        <p:nvSpPr>
          <p:cNvPr id="17" name="Sticker" hidden="1">
            <a:extLst>
              <a:ext uri="{FF2B5EF4-FFF2-40B4-BE49-F238E27FC236}">
                <a16:creationId xmlns:a16="http://schemas.microsoft.com/office/drawing/2014/main" id="{44594FDD-E7E9-47AA-AC10-FEB370DECC71}"/>
              </a:ext>
            </a:extLst>
          </p:cNvPr>
          <p:cNvSpPr txBox="1"/>
          <p:nvPr userDrawn="1"/>
        </p:nvSpPr>
        <p:spPr bwMode="gray">
          <a:xfrm>
            <a:off x="418867" y="1229658"/>
            <a:ext cx="293350" cy="92333"/>
          </a:xfrm>
          <a:prstGeom prst="rect">
            <a:avLst/>
          </a:prstGeom>
          <a:noFill/>
          <a:ln w="6350">
            <a:noFill/>
            <a:miter lim="800000"/>
          </a:ln>
        </p:spPr>
        <p:txBody>
          <a:bodyPr vert="horz" wrap="none" lIns="0" tIns="0" rIns="0" bIns="0" rtlCol="0">
            <a:spAutoFit/>
          </a:bodyPr>
          <a:lstStyle/>
          <a:p>
            <a:pPr algn="l" rtl="0">
              <a:spcBef>
                <a:spcPts val="225"/>
              </a:spcBef>
              <a:spcAft>
                <a:spcPts val="225"/>
              </a:spcAft>
              <a:buNone/>
            </a:pPr>
            <a:r>
              <a:rPr lang="en-US" sz="600" b="1" cap="all" baseline="0"/>
              <a:t>STICKER</a:t>
            </a:r>
          </a:p>
        </p:txBody>
      </p:sp>
      <p:sp>
        <p:nvSpPr>
          <p:cNvPr id="18" name="3. Subtitle">
            <a:extLst>
              <a:ext uri="{FF2B5EF4-FFF2-40B4-BE49-F238E27FC236}">
                <a16:creationId xmlns:a16="http://schemas.microsoft.com/office/drawing/2014/main" id="{79251C20-7A2D-43EC-BD43-A737AEA924CE}"/>
              </a:ext>
            </a:extLst>
          </p:cNvPr>
          <p:cNvSpPr>
            <a:spLocks noGrp="1"/>
          </p:cNvSpPr>
          <p:nvPr>
            <p:ph type="subTitle" idx="1"/>
            <p:custDataLst>
              <p:tags r:id="rId6"/>
            </p:custDataLst>
          </p:nvPr>
        </p:nvSpPr>
        <p:spPr bwMode="gray">
          <a:xfrm>
            <a:off x="416052" y="1012999"/>
            <a:ext cx="8311896" cy="184666"/>
          </a:xfrm>
          <a:prstGeom prst="rect">
            <a:avLst/>
          </a:prstGeom>
        </p:spPr>
        <p:txBody>
          <a:bodyPr wrap="square">
            <a:noAutofit/>
          </a:bodyPr>
          <a:lstStyle>
            <a:lvl1pPr marL="0" indent="0" algn="l" rtl="0">
              <a:buNone/>
              <a:defRPr sz="1200" b="0"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9" name="2. Slide Title">
            <a:extLst>
              <a:ext uri="{FF2B5EF4-FFF2-40B4-BE49-F238E27FC236}">
                <a16:creationId xmlns:a16="http://schemas.microsoft.com/office/drawing/2014/main" id="{C6735598-1CAD-4704-B103-585532CF53F1}"/>
              </a:ext>
            </a:extLst>
          </p:cNvPr>
          <p:cNvSpPr>
            <a:spLocks noGrp="1"/>
          </p:cNvSpPr>
          <p:nvPr>
            <p:ph type="title" hasCustomPrompt="1"/>
            <p:custDataLst>
              <p:tags r:id="rId7"/>
            </p:custDataLst>
          </p:nvPr>
        </p:nvSpPr>
        <p:spPr bwMode="gray">
          <a:xfrm>
            <a:off x="416052" y="403925"/>
            <a:ext cx="8311896" cy="577081"/>
          </a:xfrm>
          <a:prstGeom prst="rect">
            <a:avLst/>
          </a:prstGeom>
        </p:spPr>
        <p:txBody>
          <a:bodyPr vert="horz" wrap="square" lIns="0" tIns="0" rIns="0" bIns="0" rtlCol="0" anchor="t" anchorCtr="0">
            <a:noAutofit/>
          </a:bodyPr>
          <a:lstStyle>
            <a:lvl1pPr rtl="0">
              <a:defRPr/>
            </a:lvl1pPr>
          </a:lstStyle>
          <a:p>
            <a:r>
              <a:rPr lang="en-US"/>
              <a:t>Click to edit Master title style</a:t>
            </a:r>
            <a:br>
              <a:rPr lang="en-US"/>
            </a:br>
            <a:endParaRPr lang="en-US"/>
          </a:p>
        </p:txBody>
      </p:sp>
    </p:spTree>
    <p:extLst>
      <p:ext uri="{BB962C8B-B14F-4D97-AF65-F5344CB8AC3E}">
        <p14:creationId xmlns:p14="http://schemas.microsoft.com/office/powerpoint/2010/main" val="33012698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Contrast Top Left">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6EDB0C68-81D8-4BCB-8FED-587D098337DD}"/>
              </a:ext>
            </a:extLst>
          </p:cNvPr>
          <p:cNvGraphicFramePr>
            <a:graphicFrameLocks noChangeAspect="1"/>
          </p:cNvGraphicFramePr>
          <p:nvPr userDrawn="1">
            <p:custDataLst>
              <p:tags r:id="rId1"/>
            </p:custDataLst>
            <p:extLst>
              <p:ext uri="{D42A27DB-BD31-4B8C-83A1-F6EECF244321}">
                <p14:modId xmlns:p14="http://schemas.microsoft.com/office/powerpoint/2010/main" val="2802863831"/>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8" name="Object 7" hidden="1">
                        <a:extLst>
                          <a:ext uri="{FF2B5EF4-FFF2-40B4-BE49-F238E27FC236}">
                            <a16:creationId xmlns:a16="http://schemas.microsoft.com/office/drawing/2014/main" id="{6EDB0C68-81D8-4BCB-8FED-587D098337DD}"/>
                          </a:ext>
                        </a:extLst>
                      </p:cNvPr>
                      <p:cNvPicPr/>
                      <p:nvPr/>
                    </p:nvPicPr>
                    <p:blipFill>
                      <a:blip r:embed="rId9"/>
                      <a:stretch>
                        <a:fillRect/>
                      </a:stretch>
                    </p:blipFill>
                    <p:spPr>
                      <a:xfrm>
                        <a:off x="1191" y="1191"/>
                        <a:ext cx="1191" cy="1191"/>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8EAA134-9792-4D41-898E-A83D3A4E3D69}"/>
              </a:ext>
            </a:extLst>
          </p:cNvPr>
          <p:cNvSpPr/>
          <p:nvPr userDrawn="1">
            <p:custDataLst>
              <p:tags r:id="rId2"/>
            </p:custDataLst>
          </p:nvPr>
        </p:nvSpPr>
        <p:spPr>
          <a:xfrm>
            <a:off x="0" y="0"/>
            <a:ext cx="119063" cy="119063"/>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225"/>
              </a:spcBef>
              <a:spcAft>
                <a:spcPts val="225"/>
              </a:spcAft>
            </a:pPr>
            <a:endParaRPr lang="en-US" sz="1875" b="1" i="0" baseline="0">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416052" y="1056418"/>
            <a:ext cx="2859786" cy="577081"/>
          </a:xfrm>
          <a:prstGeom prst="rect">
            <a:avLst/>
          </a:prstGeom>
        </p:spPr>
        <p:txBody>
          <a:bodyPr vert="horz" anchor="t">
            <a:noAutofit/>
          </a:bodyPr>
          <a:lstStyle>
            <a:lvl1pPr rtl="0">
              <a:defRPr>
                <a:ln w="6350" cap="flat">
                  <a:noFill/>
                  <a:miter lim="800000"/>
                </a:ln>
              </a:defRPr>
            </a:lvl1pPr>
          </a:lstStyle>
          <a:p>
            <a:r>
              <a:rPr lang="en-US"/>
              <a:t>Click to edit Master title style</a:t>
            </a:r>
          </a:p>
        </p:txBody>
      </p:sp>
      <p:sp>
        <p:nvSpPr>
          <p:cNvPr id="4" name="Slide Number">
            <a:extLst>
              <a:ext uri="{FF2B5EF4-FFF2-40B4-BE49-F238E27FC236}">
                <a16:creationId xmlns:a16="http://schemas.microsoft.com/office/drawing/2014/main" id="{E74A6D15-9D93-480F-A207-CA245151AE26}"/>
              </a:ext>
            </a:extLst>
          </p:cNvPr>
          <p:cNvSpPr>
            <a:spLocks noChangeArrowheads="1"/>
          </p:cNvSpPr>
          <p:nvPr userDrawn="1">
            <p:custDataLst>
              <p:tags r:id="rId4"/>
            </p:custDataLst>
          </p:nvPr>
        </p:nvSpPr>
        <p:spPr bwMode="black">
          <a:xfrm>
            <a:off x="8484394" y="4874065"/>
            <a:ext cx="244126" cy="103875"/>
          </a:xfrm>
          <a:prstGeom prst="rect">
            <a:avLst/>
          </a:prstGeom>
          <a:noFill/>
          <a:ln w="9525" algn="ctr">
            <a:noFill/>
            <a:miter lim="800000"/>
            <a:headEnd/>
            <a:tailEnd/>
          </a:ln>
          <a:effectLst/>
        </p:spPr>
        <p:txBody>
          <a:bodyPr wrap="square" lIns="0" tIns="0" rIns="0" bIns="0" anchor="b">
            <a:spAutoFit/>
          </a:bodyPr>
          <a:lstStyle/>
          <a:p>
            <a:pPr algn="r" defTabSz="458058" rtl="0" fontAlgn="auto">
              <a:spcBef>
                <a:spcPts val="0"/>
              </a:spcBef>
              <a:spcAft>
                <a:spcPts val="0"/>
              </a:spcAft>
              <a:defRPr/>
            </a:pPr>
            <a:fld id="{4ABDCABE-3F10-B64C-92F1-862014417034}" type="slidenum">
              <a:rPr lang="en-US" sz="675" smtClean="0">
                <a:solidFill>
                  <a:schemeClr val="tx1"/>
                </a:solidFill>
                <a:latin typeface="+mn-lt"/>
                <a:ea typeface="+mn-ea"/>
                <a:cs typeface="Arial" panose="020B0604020202020204" pitchFamily="34" charset="0"/>
              </a:rPr>
              <a:pPr algn="r" defTabSz="458058" rtl="0" fontAlgn="auto">
                <a:spcBef>
                  <a:spcPts val="0"/>
                </a:spcBef>
                <a:spcAft>
                  <a:spcPts val="0"/>
                </a:spcAft>
                <a:defRPr/>
              </a:pPr>
              <a:t>‹#›</a:t>
            </a:fld>
            <a:endParaRPr lang="en-US" sz="675">
              <a:solidFill>
                <a:schemeClr val="tx1"/>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33F722E2-991C-4728-97C9-8D281DB3C594}"/>
              </a:ext>
            </a:extLst>
          </p:cNvPr>
          <p:cNvSpPr txBox="1"/>
          <p:nvPr userDrawn="1">
            <p:custDataLst>
              <p:tags r:id="rId5"/>
            </p:custDataLst>
          </p:nvPr>
        </p:nvSpPr>
        <p:spPr>
          <a:xfrm>
            <a:off x="416052" y="4876252"/>
            <a:ext cx="5458396" cy="92333"/>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600"/>
              <a:t>Source: …</a:t>
            </a:r>
          </a:p>
        </p:txBody>
      </p:sp>
      <p:sp>
        <p:nvSpPr>
          <p:cNvPr id="9" name="1. On-page tracker">
            <a:extLst>
              <a:ext uri="{FF2B5EF4-FFF2-40B4-BE49-F238E27FC236}">
                <a16:creationId xmlns:a16="http://schemas.microsoft.com/office/drawing/2014/main" id="{79744E48-04EF-4FA7-AF06-13E2E4A9BC59}"/>
              </a:ext>
            </a:extLst>
          </p:cNvPr>
          <p:cNvSpPr>
            <a:spLocks noGrp="1"/>
          </p:cNvSpPr>
          <p:nvPr>
            <p:ph type="body" sz="quarter" idx="10" hasCustomPrompt="1"/>
            <p:custDataLst>
              <p:tags r:id="rId6"/>
            </p:custDataLst>
          </p:nvPr>
        </p:nvSpPr>
        <p:spPr>
          <a:xfrm>
            <a:off x="416051" y="31198"/>
            <a:ext cx="2882504" cy="92333"/>
          </a:xfrm>
          <a:prstGeom prst="rect">
            <a:avLst/>
          </a:prstGeom>
          <a:ln w="6350">
            <a:noFill/>
            <a:miter lim="800000"/>
          </a:ln>
        </p:spPr>
        <p:txBody>
          <a:bodyPr vert="horz" wrap="square" lIns="0" tIns="0" rIns="0" bIns="0" rtlCol="0">
            <a:spAutoFit/>
          </a:bodyPr>
          <a:lstStyle>
            <a:lvl1pPr rtl="0">
              <a:defRPr lang="en-US" sz="600" b="0" dirty="0">
                <a:cs typeface="+mn-cs"/>
              </a:defRPr>
            </a:lvl1pPr>
          </a:lstStyle>
          <a:p>
            <a:pPr lvl="0">
              <a:buNone/>
            </a:pPr>
            <a:r>
              <a:rPr lang="en-US"/>
              <a:t>Add tracker</a:t>
            </a:r>
          </a:p>
        </p:txBody>
      </p:sp>
    </p:spTree>
    <p:extLst>
      <p:ext uri="{BB962C8B-B14F-4D97-AF65-F5344CB8AC3E}">
        <p14:creationId xmlns:p14="http://schemas.microsoft.com/office/powerpoint/2010/main" val="12404868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Contrast Mid Lef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E10AAB5F-CF0A-4C58-81CA-92C1A8CB9003}"/>
              </a:ext>
            </a:extLst>
          </p:cNvPr>
          <p:cNvGraphicFramePr>
            <a:graphicFrameLocks noChangeAspect="1"/>
          </p:cNvGraphicFramePr>
          <p:nvPr userDrawn="1">
            <p:custDataLst>
              <p:tags r:id="rId1"/>
            </p:custDataLst>
            <p:extLst>
              <p:ext uri="{D42A27DB-BD31-4B8C-83A1-F6EECF244321}">
                <p14:modId xmlns:p14="http://schemas.microsoft.com/office/powerpoint/2010/main" val="3451494852"/>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4" name="Object 3" hidden="1">
                        <a:extLst>
                          <a:ext uri="{FF2B5EF4-FFF2-40B4-BE49-F238E27FC236}">
                            <a16:creationId xmlns:a16="http://schemas.microsoft.com/office/drawing/2014/main" id="{E10AAB5F-CF0A-4C58-81CA-92C1A8CB9003}"/>
                          </a:ext>
                        </a:extLst>
                      </p:cNvPr>
                      <p:cNvPicPr/>
                      <p:nvPr/>
                    </p:nvPicPr>
                    <p:blipFill>
                      <a:blip r:embed="rId9"/>
                      <a:stretch>
                        <a:fillRect/>
                      </a:stretch>
                    </p:blipFill>
                    <p:spPr>
                      <a:xfrm>
                        <a:off x="1191" y="1191"/>
                        <a:ext cx="1191" cy="1191"/>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8DA53433-5DFE-4583-A5C0-DE3F3C3DDE88}"/>
              </a:ext>
            </a:extLst>
          </p:cNvPr>
          <p:cNvSpPr/>
          <p:nvPr userDrawn="1">
            <p:custDataLst>
              <p:tags r:id="rId2"/>
            </p:custDataLst>
          </p:nvPr>
        </p:nvSpPr>
        <p:spPr>
          <a:xfrm>
            <a:off x="0" y="0"/>
            <a:ext cx="119063" cy="119063"/>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225"/>
              </a:spcBef>
              <a:spcAft>
                <a:spcPts val="225"/>
              </a:spcAft>
            </a:pPr>
            <a:endParaRPr lang="en-US" sz="1875" b="1" i="0" baseline="0">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416052" y="2283210"/>
            <a:ext cx="3799332" cy="577081"/>
          </a:xfrm>
          <a:prstGeom prst="rect">
            <a:avLst/>
          </a:prstGeom>
        </p:spPr>
        <p:txBody>
          <a:bodyPr vert="horz" rIns="365760" anchor="ctr">
            <a:noAutofit/>
          </a:bodyPr>
          <a:lstStyle>
            <a:lvl1pPr rtl="0">
              <a:defRPr>
                <a:ln w="6350" cap="flat">
                  <a:noFill/>
                  <a:miter lim="800000"/>
                </a:ln>
              </a:defRPr>
            </a:lvl1pPr>
          </a:lstStyle>
          <a:p>
            <a:r>
              <a:rPr lang="en-US"/>
              <a:t>Click to edit Master title style</a:t>
            </a:r>
          </a:p>
        </p:txBody>
      </p:sp>
      <p:sp>
        <p:nvSpPr>
          <p:cNvPr id="9" name="Slide Number">
            <a:extLst>
              <a:ext uri="{FF2B5EF4-FFF2-40B4-BE49-F238E27FC236}">
                <a16:creationId xmlns:a16="http://schemas.microsoft.com/office/drawing/2014/main" id="{8CFBA6B2-A084-4532-80C0-2629A5553A76}"/>
              </a:ext>
            </a:extLst>
          </p:cNvPr>
          <p:cNvSpPr>
            <a:spLocks noChangeArrowheads="1"/>
          </p:cNvSpPr>
          <p:nvPr userDrawn="1">
            <p:custDataLst>
              <p:tags r:id="rId4"/>
            </p:custDataLst>
          </p:nvPr>
        </p:nvSpPr>
        <p:spPr bwMode="black">
          <a:xfrm>
            <a:off x="8484394" y="4874065"/>
            <a:ext cx="244126" cy="103875"/>
          </a:xfrm>
          <a:prstGeom prst="rect">
            <a:avLst/>
          </a:prstGeom>
          <a:noFill/>
          <a:ln w="9525" algn="ctr">
            <a:noFill/>
            <a:miter lim="800000"/>
            <a:headEnd/>
            <a:tailEnd/>
          </a:ln>
          <a:effectLst/>
        </p:spPr>
        <p:txBody>
          <a:bodyPr wrap="square" lIns="0" tIns="0" rIns="0" bIns="0" anchor="b">
            <a:spAutoFit/>
          </a:bodyPr>
          <a:lstStyle/>
          <a:p>
            <a:pPr algn="r" defTabSz="458058" rtl="0" fontAlgn="auto">
              <a:spcBef>
                <a:spcPts val="0"/>
              </a:spcBef>
              <a:spcAft>
                <a:spcPts val="0"/>
              </a:spcAft>
              <a:defRPr/>
            </a:pPr>
            <a:fld id="{4ABDCABE-3F10-B64C-92F1-862014417034}" type="slidenum">
              <a:rPr lang="en-US" sz="675" smtClean="0">
                <a:solidFill>
                  <a:schemeClr val="tx1"/>
                </a:solidFill>
                <a:latin typeface="+mn-lt"/>
                <a:ea typeface="+mn-ea"/>
                <a:cs typeface="Arial" panose="020B0604020202020204" pitchFamily="34" charset="0"/>
              </a:rPr>
              <a:pPr algn="r" defTabSz="458058" rtl="0" fontAlgn="auto">
                <a:spcBef>
                  <a:spcPts val="0"/>
                </a:spcBef>
                <a:spcAft>
                  <a:spcPts val="0"/>
                </a:spcAft>
                <a:defRPr/>
              </a:pPr>
              <a:t>‹#›</a:t>
            </a:fld>
            <a:endParaRPr lang="en-US" sz="675">
              <a:solidFill>
                <a:schemeClr val="tx1"/>
              </a:solidFill>
              <a:latin typeface="+mn-lt"/>
              <a:ea typeface="+mn-ea"/>
              <a:cs typeface="Arial" panose="020B0604020202020204" pitchFamily="34" charset="0"/>
            </a:endParaRPr>
          </a:p>
        </p:txBody>
      </p:sp>
      <p:sp>
        <p:nvSpPr>
          <p:cNvPr id="7" name="5. Source" hidden="1">
            <a:extLst>
              <a:ext uri="{FF2B5EF4-FFF2-40B4-BE49-F238E27FC236}">
                <a16:creationId xmlns:a16="http://schemas.microsoft.com/office/drawing/2014/main" id="{677DA9EB-F148-4622-AB71-9F38D348578D}"/>
              </a:ext>
            </a:extLst>
          </p:cNvPr>
          <p:cNvSpPr txBox="1"/>
          <p:nvPr userDrawn="1">
            <p:custDataLst>
              <p:tags r:id="rId5"/>
            </p:custDataLst>
          </p:nvPr>
        </p:nvSpPr>
        <p:spPr>
          <a:xfrm>
            <a:off x="416052" y="4876252"/>
            <a:ext cx="5458396" cy="92333"/>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600"/>
              <a:t>Source: …</a:t>
            </a:r>
          </a:p>
        </p:txBody>
      </p:sp>
      <p:sp>
        <p:nvSpPr>
          <p:cNvPr id="10" name="1. On-page tracker">
            <a:extLst>
              <a:ext uri="{FF2B5EF4-FFF2-40B4-BE49-F238E27FC236}">
                <a16:creationId xmlns:a16="http://schemas.microsoft.com/office/drawing/2014/main" id="{29A5BC72-B58B-4282-B0EA-EE79CC589D71}"/>
              </a:ext>
            </a:extLst>
          </p:cNvPr>
          <p:cNvSpPr>
            <a:spLocks noGrp="1"/>
          </p:cNvSpPr>
          <p:nvPr>
            <p:ph type="body" sz="quarter" idx="10" hasCustomPrompt="1"/>
            <p:custDataLst>
              <p:tags r:id="rId6"/>
            </p:custDataLst>
          </p:nvPr>
        </p:nvSpPr>
        <p:spPr>
          <a:xfrm>
            <a:off x="416051" y="31198"/>
            <a:ext cx="2882504" cy="92333"/>
          </a:xfrm>
          <a:prstGeom prst="rect">
            <a:avLst/>
          </a:prstGeom>
          <a:ln w="6350">
            <a:noFill/>
            <a:miter lim="800000"/>
          </a:ln>
        </p:spPr>
        <p:txBody>
          <a:bodyPr vert="horz" wrap="square" lIns="0" tIns="0" rIns="0" bIns="0" rtlCol="0">
            <a:spAutoFit/>
          </a:bodyPr>
          <a:lstStyle>
            <a:lvl1pPr rtl="0">
              <a:defRPr lang="en-US" sz="600" b="0" dirty="0">
                <a:cs typeface="+mn-cs"/>
              </a:defRPr>
            </a:lvl1pPr>
          </a:lstStyle>
          <a:p>
            <a:pPr lvl="0">
              <a:buNone/>
            </a:pPr>
            <a:r>
              <a:rPr lang="en-US"/>
              <a:t>Add tracker</a:t>
            </a:r>
          </a:p>
        </p:txBody>
      </p:sp>
    </p:spTree>
    <p:extLst>
      <p:ext uri="{BB962C8B-B14F-4D97-AF65-F5344CB8AC3E}">
        <p14:creationId xmlns:p14="http://schemas.microsoft.com/office/powerpoint/2010/main" val="201123387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Contrast Section">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98064E9-3153-4628-A7D5-81F8DEADB0D6}"/>
              </a:ext>
            </a:extLst>
          </p:cNvPr>
          <p:cNvGraphicFramePr>
            <a:graphicFrameLocks noChangeAspect="1"/>
          </p:cNvGraphicFramePr>
          <p:nvPr userDrawn="1">
            <p:custDataLst>
              <p:tags r:id="rId1"/>
            </p:custDataLst>
            <p:extLst>
              <p:ext uri="{D42A27DB-BD31-4B8C-83A1-F6EECF244321}">
                <p14:modId xmlns:p14="http://schemas.microsoft.com/office/powerpoint/2010/main" val="878805159"/>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3" name="Object 2" hidden="1">
                        <a:extLst>
                          <a:ext uri="{FF2B5EF4-FFF2-40B4-BE49-F238E27FC236}">
                            <a16:creationId xmlns:a16="http://schemas.microsoft.com/office/drawing/2014/main" id="{F98064E9-3153-4628-A7D5-81F8DEADB0D6}"/>
                          </a:ext>
                        </a:extLst>
                      </p:cNvPr>
                      <p:cNvPicPr/>
                      <p:nvPr/>
                    </p:nvPicPr>
                    <p:blipFill>
                      <a:blip r:embed="rId9"/>
                      <a:stretch>
                        <a:fillRect/>
                      </a:stretch>
                    </p:blipFill>
                    <p:spPr>
                      <a:xfrm>
                        <a:off x="1191" y="1191"/>
                        <a:ext cx="1191" cy="1191"/>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4FCABF2-1291-4CAB-A39C-0FDD2FD8A1F5}"/>
              </a:ext>
            </a:extLst>
          </p:cNvPr>
          <p:cNvSpPr/>
          <p:nvPr userDrawn="1">
            <p:custDataLst>
              <p:tags r:id="rId2"/>
            </p:custDataLst>
          </p:nvPr>
        </p:nvSpPr>
        <p:spPr>
          <a:xfrm>
            <a:off x="0" y="0"/>
            <a:ext cx="119063" cy="119063"/>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225"/>
              </a:spcBef>
              <a:spcAft>
                <a:spcPts val="225"/>
              </a:spcAft>
            </a:pPr>
            <a:endParaRPr lang="en-US" sz="33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7" name="2. Slide Title">
            <a:extLst>
              <a:ext uri="{FF2B5EF4-FFF2-40B4-BE49-F238E27FC236}">
                <a16:creationId xmlns:a16="http://schemas.microsoft.com/office/drawing/2014/main" id="{E222DC4C-FD9F-4495-B0EA-3E6F1E35596A}"/>
              </a:ext>
            </a:extLst>
          </p:cNvPr>
          <p:cNvSpPr>
            <a:spLocks noGrp="1"/>
          </p:cNvSpPr>
          <p:nvPr>
            <p:ph type="title"/>
            <p:custDataLst>
              <p:tags r:id="rId3"/>
            </p:custDataLst>
          </p:nvPr>
        </p:nvSpPr>
        <p:spPr>
          <a:xfrm>
            <a:off x="416052" y="3435351"/>
            <a:ext cx="8311896" cy="507831"/>
          </a:xfrm>
        </p:spPr>
        <p:txBody>
          <a:bodyPr vert="horz" anchor="b">
            <a:noAutofit/>
          </a:bodyPr>
          <a:lstStyle>
            <a:lvl1pPr rtl="0">
              <a:lnSpc>
                <a:spcPct val="100000"/>
              </a:lnSpc>
              <a:defRPr sz="3300"/>
            </a:lvl1pPr>
          </a:lstStyle>
          <a:p>
            <a:r>
              <a:rPr lang="en-US"/>
              <a:t>Click to edit Master title style</a:t>
            </a:r>
          </a:p>
        </p:txBody>
      </p:sp>
      <p:sp>
        <p:nvSpPr>
          <p:cNvPr id="8" name="Slide Number">
            <a:extLst>
              <a:ext uri="{FF2B5EF4-FFF2-40B4-BE49-F238E27FC236}">
                <a16:creationId xmlns:a16="http://schemas.microsoft.com/office/drawing/2014/main" id="{9AC4B822-CA6B-4F05-8715-F74C6D5D34B1}"/>
              </a:ext>
            </a:extLst>
          </p:cNvPr>
          <p:cNvSpPr>
            <a:spLocks noChangeArrowheads="1"/>
          </p:cNvSpPr>
          <p:nvPr userDrawn="1">
            <p:custDataLst>
              <p:tags r:id="rId4"/>
            </p:custDataLst>
          </p:nvPr>
        </p:nvSpPr>
        <p:spPr bwMode="black">
          <a:xfrm>
            <a:off x="8484394" y="4874065"/>
            <a:ext cx="244126" cy="103875"/>
          </a:xfrm>
          <a:prstGeom prst="rect">
            <a:avLst/>
          </a:prstGeom>
          <a:noFill/>
          <a:ln w="9525" algn="ctr">
            <a:noFill/>
            <a:miter lim="800000"/>
            <a:headEnd/>
            <a:tailEnd/>
          </a:ln>
          <a:effectLst/>
        </p:spPr>
        <p:txBody>
          <a:bodyPr wrap="square" lIns="0" tIns="0" rIns="0" bIns="0" anchor="b">
            <a:spAutoFit/>
          </a:bodyPr>
          <a:lstStyle/>
          <a:p>
            <a:pPr algn="r" defTabSz="458058" rtl="0" fontAlgn="auto">
              <a:spcBef>
                <a:spcPts val="0"/>
              </a:spcBef>
              <a:spcAft>
                <a:spcPts val="0"/>
              </a:spcAft>
              <a:defRPr/>
            </a:pPr>
            <a:fld id="{4ABDCABE-3F10-B64C-92F1-862014417034}" type="slidenum">
              <a:rPr lang="en-US" sz="675" smtClean="0">
                <a:solidFill>
                  <a:schemeClr val="tx1"/>
                </a:solidFill>
                <a:latin typeface="+mn-lt"/>
                <a:ea typeface="+mn-ea"/>
                <a:cs typeface="Arial" panose="020B0604020202020204" pitchFamily="34" charset="0"/>
              </a:rPr>
              <a:pPr algn="r" defTabSz="458058" rtl="0" fontAlgn="auto">
                <a:spcBef>
                  <a:spcPts val="0"/>
                </a:spcBef>
                <a:spcAft>
                  <a:spcPts val="0"/>
                </a:spcAft>
                <a:defRPr/>
              </a:pPr>
              <a:t>‹#›</a:t>
            </a:fld>
            <a:endParaRPr lang="en-US" sz="675">
              <a:solidFill>
                <a:schemeClr val="tx1"/>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4376B40D-309A-4442-81B2-638CDEBB2F76}"/>
              </a:ext>
            </a:extLst>
          </p:cNvPr>
          <p:cNvSpPr txBox="1"/>
          <p:nvPr userDrawn="1">
            <p:custDataLst>
              <p:tags r:id="rId5"/>
            </p:custDataLst>
          </p:nvPr>
        </p:nvSpPr>
        <p:spPr>
          <a:xfrm>
            <a:off x="416052" y="4876252"/>
            <a:ext cx="5458396" cy="92333"/>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600"/>
              <a:t>Source: …</a:t>
            </a:r>
          </a:p>
        </p:txBody>
      </p:sp>
      <p:sp>
        <p:nvSpPr>
          <p:cNvPr id="9" name="1. On-page tracker">
            <a:extLst>
              <a:ext uri="{FF2B5EF4-FFF2-40B4-BE49-F238E27FC236}">
                <a16:creationId xmlns:a16="http://schemas.microsoft.com/office/drawing/2014/main" id="{8F89071A-FCD4-4931-B959-81108D770B1E}"/>
              </a:ext>
            </a:extLst>
          </p:cNvPr>
          <p:cNvSpPr>
            <a:spLocks noGrp="1"/>
          </p:cNvSpPr>
          <p:nvPr>
            <p:ph type="body" sz="quarter" idx="10" hasCustomPrompt="1"/>
            <p:custDataLst>
              <p:tags r:id="rId6"/>
            </p:custDataLst>
          </p:nvPr>
        </p:nvSpPr>
        <p:spPr>
          <a:xfrm>
            <a:off x="416051" y="31198"/>
            <a:ext cx="2882504" cy="92333"/>
          </a:xfrm>
          <a:prstGeom prst="rect">
            <a:avLst/>
          </a:prstGeom>
          <a:ln w="6350">
            <a:noFill/>
            <a:miter lim="800000"/>
          </a:ln>
        </p:spPr>
        <p:txBody>
          <a:bodyPr vert="horz" wrap="square" lIns="0" tIns="0" rIns="0" bIns="0" rtlCol="0">
            <a:spAutoFit/>
          </a:bodyPr>
          <a:lstStyle>
            <a:lvl1pPr rtl="0">
              <a:defRPr lang="en-US" sz="600" b="0" dirty="0">
                <a:cs typeface="+mn-cs"/>
              </a:defRPr>
            </a:lvl1pPr>
          </a:lstStyle>
          <a:p>
            <a:pPr lvl="0">
              <a:buNone/>
            </a:pPr>
            <a:r>
              <a:rPr lang="en-US"/>
              <a:t>Add tracker</a:t>
            </a:r>
          </a:p>
        </p:txBody>
      </p:sp>
    </p:spTree>
    <p:extLst>
      <p:ext uri="{BB962C8B-B14F-4D97-AF65-F5344CB8AC3E}">
        <p14:creationId xmlns:p14="http://schemas.microsoft.com/office/powerpoint/2010/main" val="30256055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Contrast Quot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52273FB-3270-4181-86FF-C1D92782D49D}"/>
              </a:ext>
            </a:extLst>
          </p:cNvPr>
          <p:cNvGraphicFramePr>
            <a:graphicFrameLocks noChangeAspect="1"/>
          </p:cNvGraphicFramePr>
          <p:nvPr userDrawn="1">
            <p:custDataLst>
              <p:tags r:id="rId1"/>
            </p:custDataLst>
            <p:extLst>
              <p:ext uri="{D42A27DB-BD31-4B8C-83A1-F6EECF244321}">
                <p14:modId xmlns:p14="http://schemas.microsoft.com/office/powerpoint/2010/main" val="3518259258"/>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9" imgW="592" imgH="591" progId="TCLayout.ActiveDocument.1">
                  <p:embed/>
                </p:oleObj>
              </mc:Choice>
              <mc:Fallback>
                <p:oleObj name="think-cell Slide" r:id="rId9" imgW="592" imgH="591" progId="TCLayout.ActiveDocument.1">
                  <p:embed/>
                  <p:pic>
                    <p:nvPicPr>
                      <p:cNvPr id="3" name="Object 2" hidden="1">
                        <a:extLst>
                          <a:ext uri="{FF2B5EF4-FFF2-40B4-BE49-F238E27FC236}">
                            <a16:creationId xmlns:a16="http://schemas.microsoft.com/office/drawing/2014/main" id="{F52273FB-3270-4181-86FF-C1D92782D49D}"/>
                          </a:ext>
                        </a:extLst>
                      </p:cNvPr>
                      <p:cNvPicPr/>
                      <p:nvPr/>
                    </p:nvPicPr>
                    <p:blipFill>
                      <a:blip r:embed="rId10"/>
                      <a:stretch>
                        <a:fillRect/>
                      </a:stretch>
                    </p:blipFill>
                    <p:spPr>
                      <a:xfrm>
                        <a:off x="1191" y="1191"/>
                        <a:ext cx="1191" cy="1191"/>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8DE3D51E-EFF4-4CED-8D1C-0D351D7D3278}"/>
              </a:ext>
            </a:extLst>
          </p:cNvPr>
          <p:cNvSpPr/>
          <p:nvPr userDrawn="1">
            <p:custDataLst>
              <p:tags r:id="rId2"/>
            </p:custDataLst>
          </p:nvPr>
        </p:nvSpPr>
        <p:spPr>
          <a:xfrm>
            <a:off x="0" y="0"/>
            <a:ext cx="119063" cy="119063"/>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225"/>
              </a:spcBef>
              <a:spcAft>
                <a:spcPts val="225"/>
              </a:spcAft>
            </a:pPr>
            <a:endParaRPr lang="en-US" sz="255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7" name="2. Slide Title">
            <a:extLst>
              <a:ext uri="{FF2B5EF4-FFF2-40B4-BE49-F238E27FC236}">
                <a16:creationId xmlns:a16="http://schemas.microsoft.com/office/drawing/2014/main" id="{FB296734-15F7-4BDF-BF7F-AD560B3E09D7}"/>
              </a:ext>
            </a:extLst>
          </p:cNvPr>
          <p:cNvSpPr>
            <a:spLocks noGrp="1"/>
          </p:cNvSpPr>
          <p:nvPr>
            <p:ph type="title" hasCustomPrompt="1"/>
            <p:custDataLst>
              <p:tags r:id="rId3"/>
            </p:custDataLst>
          </p:nvPr>
        </p:nvSpPr>
        <p:spPr>
          <a:xfrm>
            <a:off x="1129284" y="2667172"/>
            <a:ext cx="6885432" cy="392415"/>
          </a:xfrm>
          <a:prstGeom prst="rect">
            <a:avLst/>
          </a:prstGeom>
        </p:spPr>
        <p:txBody>
          <a:bodyPr vert="horz" anchor="b">
            <a:spAutoFit/>
          </a:bodyPr>
          <a:lstStyle>
            <a:lvl1pPr rtl="0">
              <a:lnSpc>
                <a:spcPct val="105000"/>
              </a:lnSpc>
              <a:defRPr sz="2550"/>
            </a:lvl1pPr>
          </a:lstStyle>
          <a:p>
            <a:r>
              <a:rPr lang="en-US"/>
              <a:t>“Click to add quote</a:t>
            </a:r>
          </a:p>
        </p:txBody>
      </p:sp>
      <p:sp>
        <p:nvSpPr>
          <p:cNvPr id="9" name="3. Subtitle">
            <a:extLst>
              <a:ext uri="{FF2B5EF4-FFF2-40B4-BE49-F238E27FC236}">
                <a16:creationId xmlns:a16="http://schemas.microsoft.com/office/drawing/2014/main" id="{F91EA195-0A6B-4141-BE0A-C29B8632D98B}"/>
              </a:ext>
            </a:extLst>
          </p:cNvPr>
          <p:cNvSpPr>
            <a:spLocks noGrp="1"/>
          </p:cNvSpPr>
          <p:nvPr>
            <p:ph type="subTitle" idx="1" hasCustomPrompt="1"/>
            <p:custDataLst>
              <p:tags r:id="rId4"/>
            </p:custDataLst>
          </p:nvPr>
        </p:nvSpPr>
        <p:spPr>
          <a:xfrm>
            <a:off x="1129284" y="3213473"/>
            <a:ext cx="6885432" cy="184666"/>
          </a:xfrm>
          <a:prstGeom prst="rect">
            <a:avLst/>
          </a:prstGeom>
        </p:spPr>
        <p:txBody>
          <a:bodyPr wrap="square">
            <a:spAutoFit/>
          </a:bodyPr>
          <a:lstStyle>
            <a:lvl1pPr marL="0" indent="0" algn="l" rtl="0">
              <a:buNone/>
              <a:defRPr sz="1200" b="0"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add quote source</a:t>
            </a:r>
          </a:p>
        </p:txBody>
      </p:sp>
      <p:sp>
        <p:nvSpPr>
          <p:cNvPr id="8" name="Slide Number">
            <a:extLst>
              <a:ext uri="{FF2B5EF4-FFF2-40B4-BE49-F238E27FC236}">
                <a16:creationId xmlns:a16="http://schemas.microsoft.com/office/drawing/2014/main" id="{9A085514-D1F6-4D77-A23F-C5C66C21AB2E}"/>
              </a:ext>
            </a:extLst>
          </p:cNvPr>
          <p:cNvSpPr>
            <a:spLocks noChangeArrowheads="1"/>
          </p:cNvSpPr>
          <p:nvPr userDrawn="1">
            <p:custDataLst>
              <p:tags r:id="rId5"/>
            </p:custDataLst>
          </p:nvPr>
        </p:nvSpPr>
        <p:spPr bwMode="black">
          <a:xfrm>
            <a:off x="8484394" y="4874065"/>
            <a:ext cx="244126" cy="103875"/>
          </a:xfrm>
          <a:prstGeom prst="rect">
            <a:avLst/>
          </a:prstGeom>
          <a:noFill/>
          <a:ln w="9525" algn="ctr">
            <a:noFill/>
            <a:miter lim="800000"/>
            <a:headEnd/>
            <a:tailEnd/>
          </a:ln>
          <a:effectLst/>
        </p:spPr>
        <p:txBody>
          <a:bodyPr wrap="square" lIns="0" tIns="0" rIns="0" bIns="0" anchor="b">
            <a:spAutoFit/>
          </a:bodyPr>
          <a:lstStyle/>
          <a:p>
            <a:pPr algn="r" defTabSz="458058" rtl="0" fontAlgn="auto">
              <a:spcBef>
                <a:spcPts val="0"/>
              </a:spcBef>
              <a:spcAft>
                <a:spcPts val="0"/>
              </a:spcAft>
              <a:defRPr/>
            </a:pPr>
            <a:fld id="{4ABDCABE-3F10-B64C-92F1-862014417034}" type="slidenum">
              <a:rPr lang="en-US" sz="675" smtClean="0">
                <a:solidFill>
                  <a:schemeClr val="tx1"/>
                </a:solidFill>
                <a:latin typeface="+mn-lt"/>
                <a:ea typeface="+mn-ea"/>
                <a:cs typeface="Arial" panose="020B0604020202020204" pitchFamily="34" charset="0"/>
              </a:rPr>
              <a:pPr algn="r" defTabSz="458058" rtl="0" fontAlgn="auto">
                <a:spcBef>
                  <a:spcPts val="0"/>
                </a:spcBef>
                <a:spcAft>
                  <a:spcPts val="0"/>
                </a:spcAft>
                <a:defRPr/>
              </a:pPr>
              <a:t>‹#›</a:t>
            </a:fld>
            <a:endParaRPr lang="en-US" sz="675">
              <a:solidFill>
                <a:schemeClr val="tx1"/>
              </a:solidFill>
              <a:latin typeface="+mn-lt"/>
              <a:ea typeface="+mn-ea"/>
              <a:cs typeface="Arial" panose="020B0604020202020204" pitchFamily="34" charset="0"/>
            </a:endParaRPr>
          </a:p>
        </p:txBody>
      </p:sp>
      <p:sp>
        <p:nvSpPr>
          <p:cNvPr id="11" name="5. Source" hidden="1">
            <a:extLst>
              <a:ext uri="{FF2B5EF4-FFF2-40B4-BE49-F238E27FC236}">
                <a16:creationId xmlns:a16="http://schemas.microsoft.com/office/drawing/2014/main" id="{C5FBD0AF-1EDD-41EB-9A6E-173435ADFFE5}"/>
              </a:ext>
            </a:extLst>
          </p:cNvPr>
          <p:cNvSpPr txBox="1"/>
          <p:nvPr userDrawn="1">
            <p:custDataLst>
              <p:tags r:id="rId6"/>
            </p:custDataLst>
          </p:nvPr>
        </p:nvSpPr>
        <p:spPr>
          <a:xfrm>
            <a:off x="416052" y="4876252"/>
            <a:ext cx="5458396" cy="92333"/>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600"/>
              <a:t>Source: …</a:t>
            </a:r>
          </a:p>
        </p:txBody>
      </p:sp>
      <p:sp>
        <p:nvSpPr>
          <p:cNvPr id="10" name="1. On-page tracker">
            <a:extLst>
              <a:ext uri="{FF2B5EF4-FFF2-40B4-BE49-F238E27FC236}">
                <a16:creationId xmlns:a16="http://schemas.microsoft.com/office/drawing/2014/main" id="{878CBA30-A797-424E-A56B-F43F015ECE96}"/>
              </a:ext>
            </a:extLst>
          </p:cNvPr>
          <p:cNvSpPr>
            <a:spLocks noGrp="1"/>
          </p:cNvSpPr>
          <p:nvPr>
            <p:ph type="body" sz="quarter" idx="10" hasCustomPrompt="1"/>
            <p:custDataLst>
              <p:tags r:id="rId7"/>
            </p:custDataLst>
          </p:nvPr>
        </p:nvSpPr>
        <p:spPr>
          <a:xfrm>
            <a:off x="416051" y="31198"/>
            <a:ext cx="2882504" cy="92333"/>
          </a:xfrm>
          <a:prstGeom prst="rect">
            <a:avLst/>
          </a:prstGeom>
          <a:ln w="6350">
            <a:noFill/>
            <a:miter lim="800000"/>
          </a:ln>
        </p:spPr>
        <p:txBody>
          <a:bodyPr vert="horz" wrap="square" lIns="0" tIns="0" rIns="0" bIns="0" rtlCol="0">
            <a:spAutoFit/>
          </a:bodyPr>
          <a:lstStyle>
            <a:lvl1pPr rtl="0">
              <a:defRPr lang="en-US" sz="600" b="0" dirty="0">
                <a:cs typeface="+mn-cs"/>
              </a:defRPr>
            </a:lvl1pPr>
          </a:lstStyle>
          <a:p>
            <a:pPr lvl="0">
              <a:buNone/>
            </a:pPr>
            <a:r>
              <a:rPr lang="en-US"/>
              <a:t>Add tracker</a:t>
            </a:r>
          </a:p>
        </p:txBody>
      </p:sp>
    </p:spTree>
    <p:extLst>
      <p:ext uri="{BB962C8B-B14F-4D97-AF65-F5344CB8AC3E}">
        <p14:creationId xmlns:p14="http://schemas.microsoft.com/office/powerpoint/2010/main" val="31011007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Contrast 1/4">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3A3BA4A-22A3-4843-892F-E42C155B4288}"/>
              </a:ext>
            </a:extLst>
          </p:cNvPr>
          <p:cNvGraphicFramePr>
            <a:graphicFrameLocks noChangeAspect="1"/>
          </p:cNvGraphicFramePr>
          <p:nvPr userDrawn="1">
            <p:custDataLst>
              <p:tags r:id="rId1"/>
            </p:custDataLst>
            <p:extLst>
              <p:ext uri="{D42A27DB-BD31-4B8C-83A1-F6EECF244321}">
                <p14:modId xmlns:p14="http://schemas.microsoft.com/office/powerpoint/2010/main" val="2021746547"/>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C3A3BA4A-22A3-4843-892F-E42C155B4288}"/>
                          </a:ext>
                        </a:extLst>
                      </p:cNvPr>
                      <p:cNvPicPr/>
                      <p:nvPr/>
                    </p:nvPicPr>
                    <p:blipFill>
                      <a:blip r:embed="rId11"/>
                      <a:stretch>
                        <a:fillRect/>
                      </a:stretch>
                    </p:blipFill>
                    <p:spPr>
                      <a:xfrm>
                        <a:off x="1191" y="1191"/>
                        <a:ext cx="1191" cy="1191"/>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A2BA1E0C-CA9F-489D-B144-727B655BD190}"/>
              </a:ext>
            </a:extLst>
          </p:cNvPr>
          <p:cNvSpPr/>
          <p:nvPr userDrawn="1">
            <p:custDataLst>
              <p:tags r:id="rId2"/>
            </p:custDataLst>
          </p:nvPr>
        </p:nvSpPr>
        <p:spPr>
          <a:xfrm>
            <a:off x="0" y="0"/>
            <a:ext cx="119063" cy="119063"/>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225"/>
              </a:spcBef>
              <a:spcAft>
                <a:spcPts val="225"/>
              </a:spcAft>
            </a:pPr>
            <a:endParaRPr lang="en-US" sz="1875" b="1" i="0" baseline="0">
              <a:solidFill>
                <a:schemeClr val="bg1"/>
              </a:solidFill>
              <a:latin typeface="Arial" panose="020B0604020202020204" pitchFamily="34" charset="0"/>
              <a:ea typeface="+mj-ea"/>
              <a:cs typeface="+mj-cs"/>
              <a:sym typeface="Arial" panose="020B0604020202020204" pitchFamily="34" charset="0"/>
            </a:endParaRPr>
          </a:p>
        </p:txBody>
      </p:sp>
      <p:sp>
        <p:nvSpPr>
          <p:cNvPr id="6" name="RectangleDark">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2560320" y="0"/>
            <a:ext cx="6583680" cy="5143500"/>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rtl="0"/>
            <a:endParaRPr lang="en-US">
              <a:solidFill>
                <a:schemeClr val="bg2"/>
              </a:solidFill>
              <a:latin typeface="Arial" panose="020B0604020202020204" pitchFamily="34" charset="0"/>
            </a:endParaRPr>
          </a:p>
        </p:txBody>
      </p:sp>
      <p:sp>
        <p:nvSpPr>
          <p:cNvPr id="17" name="Slide Number">
            <a:extLst>
              <a:ext uri="{FF2B5EF4-FFF2-40B4-BE49-F238E27FC236}">
                <a16:creationId xmlns:a16="http://schemas.microsoft.com/office/drawing/2014/main" id="{ACF9526A-1F1C-4E57-8A8D-21EDBC12066F}"/>
              </a:ext>
            </a:extLst>
          </p:cNvPr>
          <p:cNvSpPr>
            <a:spLocks noChangeArrowheads="1"/>
          </p:cNvSpPr>
          <p:nvPr userDrawn="1">
            <p:custDataLst>
              <p:tags r:id="rId4"/>
            </p:custDataLst>
          </p:nvPr>
        </p:nvSpPr>
        <p:spPr bwMode="black">
          <a:xfrm>
            <a:off x="8484394" y="4874065"/>
            <a:ext cx="244126" cy="103875"/>
          </a:xfrm>
          <a:prstGeom prst="rect">
            <a:avLst/>
          </a:prstGeom>
          <a:noFill/>
          <a:ln w="9525" algn="ctr">
            <a:noFill/>
            <a:miter lim="800000"/>
            <a:headEnd/>
            <a:tailEnd/>
          </a:ln>
          <a:effectLst/>
        </p:spPr>
        <p:txBody>
          <a:bodyPr wrap="square" lIns="0" tIns="0" rIns="0" bIns="0" anchor="b">
            <a:spAutoFit/>
          </a:bodyPr>
          <a:lstStyle/>
          <a:p>
            <a:pPr algn="r" defTabSz="458058" rtl="0" fontAlgn="auto">
              <a:spcBef>
                <a:spcPts val="0"/>
              </a:spcBef>
              <a:spcAft>
                <a:spcPts val="0"/>
              </a:spcAft>
              <a:defRPr/>
            </a:pPr>
            <a:fld id="{4ABDCABE-3F10-B64C-92F1-862014417034}" type="slidenum">
              <a:rPr lang="en-US" sz="675" smtClean="0">
                <a:solidFill>
                  <a:schemeClr val="tx1"/>
                </a:solidFill>
                <a:latin typeface="+mn-lt"/>
                <a:ea typeface="+mn-ea"/>
                <a:cs typeface="Arial" panose="020B0604020202020204" pitchFamily="34" charset="0"/>
              </a:rPr>
              <a:pPr algn="r" defTabSz="458058" rtl="0" fontAlgn="auto">
                <a:spcBef>
                  <a:spcPts val="0"/>
                </a:spcBef>
                <a:spcAft>
                  <a:spcPts val="0"/>
                </a:spcAft>
                <a:defRPr/>
              </a:pPr>
              <a:t>‹#›</a:t>
            </a:fld>
            <a:endParaRPr lang="en-US" sz="675">
              <a:solidFill>
                <a:schemeClr val="tx1"/>
              </a:solidFill>
              <a:latin typeface="+mn-lt"/>
              <a:ea typeface="+mn-ea"/>
              <a:cs typeface="Arial" panose="020B0604020202020204" pitchFamily="34" charset="0"/>
            </a:endParaRPr>
          </a:p>
        </p:txBody>
      </p:sp>
      <p:sp>
        <p:nvSpPr>
          <p:cNvPr id="19" name="2. Slide Title">
            <a:extLst>
              <a:ext uri="{FF2B5EF4-FFF2-40B4-BE49-F238E27FC236}">
                <a16:creationId xmlns:a16="http://schemas.microsoft.com/office/drawing/2014/main" id="{7C125983-42A9-42F7-AA00-F56CD87B285E}"/>
              </a:ext>
            </a:extLst>
          </p:cNvPr>
          <p:cNvSpPr>
            <a:spLocks noGrp="1"/>
          </p:cNvSpPr>
          <p:nvPr>
            <p:ph type="title"/>
            <p:custDataLst>
              <p:tags r:id="rId5"/>
            </p:custDataLst>
          </p:nvPr>
        </p:nvSpPr>
        <p:spPr>
          <a:xfrm>
            <a:off x="416052" y="2058277"/>
            <a:ext cx="1885950" cy="577081"/>
          </a:xfrm>
        </p:spPr>
        <p:txBody>
          <a:bodyPr vert="horz" anchor="b">
            <a:noAutofit/>
          </a:bodyPr>
          <a:lstStyle>
            <a:lvl1pPr rtl="0">
              <a:defRPr>
                <a:solidFill>
                  <a:schemeClr val="bg2"/>
                </a:solidFill>
              </a:defRPr>
            </a:lvl1pPr>
          </a:lstStyle>
          <a:p>
            <a:r>
              <a:rPr lang="en-US"/>
              <a:t>Click to edit Master title</a:t>
            </a:r>
          </a:p>
        </p:txBody>
      </p:sp>
      <p:sp>
        <p:nvSpPr>
          <p:cNvPr id="20" name="3. Subtitle">
            <a:extLst>
              <a:ext uri="{FF2B5EF4-FFF2-40B4-BE49-F238E27FC236}">
                <a16:creationId xmlns:a16="http://schemas.microsoft.com/office/drawing/2014/main" id="{9D41FF9F-DFB7-4DFF-B338-08A2CA649393}"/>
              </a:ext>
            </a:extLst>
          </p:cNvPr>
          <p:cNvSpPr>
            <a:spLocks noGrp="1"/>
          </p:cNvSpPr>
          <p:nvPr>
            <p:ph type="subTitle" idx="1"/>
            <p:custDataLst>
              <p:tags r:id="rId6"/>
            </p:custDataLst>
          </p:nvPr>
        </p:nvSpPr>
        <p:spPr>
          <a:xfrm>
            <a:off x="416052" y="2744734"/>
            <a:ext cx="1885950" cy="369332"/>
          </a:xfrm>
          <a:prstGeom prst="rect">
            <a:avLst/>
          </a:prstGeom>
        </p:spPr>
        <p:txBody>
          <a:bodyPr wrap="square">
            <a:spAutoFit/>
          </a:bodyPr>
          <a:lstStyle>
            <a:lvl1pPr marL="0" indent="0" algn="l" rtl="0">
              <a:buNone/>
              <a:defRPr sz="1200" b="0" baseline="0">
                <a:solidFill>
                  <a:schemeClr val="bg2"/>
                </a:solidFill>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Click to edit Master subtitle style</a:t>
            </a:r>
          </a:p>
        </p:txBody>
      </p:sp>
      <p:sp>
        <p:nvSpPr>
          <p:cNvPr id="21" name="5. Source" hidden="1">
            <a:extLst>
              <a:ext uri="{FF2B5EF4-FFF2-40B4-BE49-F238E27FC236}">
                <a16:creationId xmlns:a16="http://schemas.microsoft.com/office/drawing/2014/main" id="{064AC035-5239-45FF-8383-33CBCD30D33E}"/>
              </a:ext>
            </a:extLst>
          </p:cNvPr>
          <p:cNvSpPr txBox="1"/>
          <p:nvPr userDrawn="1">
            <p:custDataLst>
              <p:tags r:id="rId7"/>
            </p:custDataLst>
          </p:nvPr>
        </p:nvSpPr>
        <p:spPr>
          <a:xfrm>
            <a:off x="416052" y="4876252"/>
            <a:ext cx="5458396" cy="92333"/>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600">
                <a:solidFill>
                  <a:schemeClr val="bg2"/>
                </a:solidFill>
              </a:rPr>
              <a:t>Source: …</a:t>
            </a:r>
          </a:p>
        </p:txBody>
      </p:sp>
      <p:sp>
        <p:nvSpPr>
          <p:cNvPr id="10" name="1. On-page tracker">
            <a:extLst>
              <a:ext uri="{FF2B5EF4-FFF2-40B4-BE49-F238E27FC236}">
                <a16:creationId xmlns:a16="http://schemas.microsoft.com/office/drawing/2014/main" id="{7E97B40B-AFF2-4819-823D-9831ADC756CA}"/>
              </a:ext>
            </a:extLst>
          </p:cNvPr>
          <p:cNvSpPr>
            <a:spLocks noGrp="1"/>
          </p:cNvSpPr>
          <p:nvPr>
            <p:ph type="body" sz="quarter" idx="10" hasCustomPrompt="1"/>
            <p:custDataLst>
              <p:tags r:id="rId8"/>
            </p:custDataLst>
          </p:nvPr>
        </p:nvSpPr>
        <p:spPr>
          <a:xfrm>
            <a:off x="416052" y="31198"/>
            <a:ext cx="1885951" cy="92333"/>
          </a:xfrm>
          <a:prstGeom prst="rect">
            <a:avLst/>
          </a:prstGeom>
          <a:ln w="6350">
            <a:noFill/>
            <a:miter lim="800000"/>
          </a:ln>
        </p:spPr>
        <p:txBody>
          <a:bodyPr vert="horz" wrap="square" lIns="0" tIns="0" rIns="0" bIns="0" rtlCol="0">
            <a:spAutoFit/>
          </a:bodyPr>
          <a:lstStyle>
            <a:lvl1pPr rtl="0">
              <a:defRPr lang="en-US" sz="600" b="0" dirty="0">
                <a:solidFill>
                  <a:schemeClr val="bg2"/>
                </a:solidFill>
                <a:cs typeface="+mn-cs"/>
              </a:defRPr>
            </a:lvl1pPr>
          </a:lstStyle>
          <a:p>
            <a:pPr lvl="0">
              <a:buNone/>
            </a:pPr>
            <a:r>
              <a:rPr lang="en-US"/>
              <a:t>Add tracker</a:t>
            </a:r>
          </a:p>
        </p:txBody>
      </p:sp>
      <p:sp>
        <p:nvSpPr>
          <p:cNvPr id="12" name="Rectangle 11">
            <a:extLst>
              <a:ext uri="{FF2B5EF4-FFF2-40B4-BE49-F238E27FC236}">
                <a16:creationId xmlns:a16="http://schemas.microsoft.com/office/drawing/2014/main" id="{1B24D101-2EA2-4B11-9819-4BD73CC4B23E}"/>
              </a:ext>
            </a:extLst>
          </p:cNvPr>
          <p:cNvSpPr/>
          <p:nvPr userDrawn="1"/>
        </p:nvSpPr>
        <p:spPr>
          <a:xfrm>
            <a:off x="8679279" y="0"/>
            <a:ext cx="217916" cy="350044"/>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3" name="Sticker">
            <a:extLst>
              <a:ext uri="{FF2B5EF4-FFF2-40B4-BE49-F238E27FC236}">
                <a16:creationId xmlns:a16="http://schemas.microsoft.com/office/drawing/2014/main" id="{B7EE9655-AD85-442A-8DF4-E01E761078DF}"/>
              </a:ext>
            </a:extLst>
          </p:cNvPr>
          <p:cNvSpPr txBox="1"/>
          <p:nvPr userDrawn="1"/>
        </p:nvSpPr>
        <p:spPr>
          <a:xfrm>
            <a:off x="7436546" y="67152"/>
            <a:ext cx="65" cy="235962"/>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marL="0" marR="0" lvl="0" indent="0" algn="l" defTabSz="685800" rtl="0" eaLnBrk="1" fontAlgn="auto" latinLnBrk="0" hangingPunct="1">
              <a:lnSpc>
                <a:spcPct val="100000"/>
              </a:lnSpc>
              <a:spcBef>
                <a:spcPts val="225"/>
              </a:spcBef>
              <a:spcAft>
                <a:spcPts val="225"/>
              </a:spcAft>
              <a:buClrTx/>
              <a:buSzTx/>
              <a:buFontTx/>
              <a:buNone/>
              <a:tabLst/>
              <a:defRPr/>
            </a:pPr>
            <a:endParaRPr kumimoji="0" lang="en-US" sz="600" b="1" i="0" u="none" strike="noStrike" kern="1200" cap="all" spc="0" normalizeH="0" baseline="0" noProof="0">
              <a:ln>
                <a:noFill/>
              </a:ln>
              <a:solidFill>
                <a:schemeClr val="tx1"/>
              </a:solidFill>
              <a:effectLst/>
              <a:uLnTx/>
              <a:uFillTx/>
              <a:latin typeface="Century Gothic"/>
              <a:ea typeface="+mn-ea"/>
              <a:cs typeface="+mn-cs"/>
            </a:endParaRPr>
          </a:p>
          <a:p>
            <a:pPr marL="0" marR="0" lvl="0" indent="0" algn="l" defTabSz="685800" rtl="0" eaLnBrk="1" fontAlgn="auto" latinLnBrk="0" hangingPunct="1">
              <a:lnSpc>
                <a:spcPct val="100000"/>
              </a:lnSpc>
              <a:spcBef>
                <a:spcPts val="225"/>
              </a:spcBef>
              <a:spcAft>
                <a:spcPts val="225"/>
              </a:spcAft>
              <a:buClrTx/>
              <a:buSzTx/>
              <a:buFontTx/>
              <a:buNone/>
              <a:tabLst/>
              <a:defRPr/>
            </a:pPr>
            <a:endParaRPr kumimoji="0" lang="en-US" sz="600" b="1" i="0" u="none" strike="noStrike" kern="1200" cap="all" spc="0" normalizeH="0" baseline="0" noProof="0">
              <a:ln>
                <a:noFill/>
              </a:ln>
              <a:solidFill>
                <a:schemeClr val="tx1"/>
              </a:solidFill>
              <a:effectLst/>
              <a:uLnTx/>
              <a:uFillTx/>
              <a:latin typeface="Century Gothic"/>
              <a:ea typeface="+mn-ea"/>
              <a:cs typeface="+mn-cs"/>
            </a:endParaRPr>
          </a:p>
        </p:txBody>
      </p:sp>
      <p:sp>
        <p:nvSpPr>
          <p:cNvPr id="14" name="object 7">
            <a:extLst>
              <a:ext uri="{FF2B5EF4-FFF2-40B4-BE49-F238E27FC236}">
                <a16:creationId xmlns:a16="http://schemas.microsoft.com/office/drawing/2014/main" id="{C6652D22-75DC-453E-BB1C-01B15EBF9760}"/>
              </a:ext>
            </a:extLst>
          </p:cNvPr>
          <p:cNvSpPr/>
          <p:nvPr userDrawn="1"/>
        </p:nvSpPr>
        <p:spPr bwMode="ltGray">
          <a:xfrm>
            <a:off x="416052" y="366777"/>
            <a:ext cx="532639" cy="44066"/>
          </a:xfrm>
          <a:custGeom>
            <a:avLst/>
            <a:gdLst/>
            <a:ahLst/>
            <a:cxnLst/>
            <a:rect l="l" t="t" r="r" b="b"/>
            <a:pathLst>
              <a:path w="843280" h="81280">
                <a:moveTo>
                  <a:pt x="0" y="0"/>
                </a:moveTo>
                <a:lnTo>
                  <a:pt x="842771" y="0"/>
                </a:lnTo>
                <a:lnTo>
                  <a:pt x="842771" y="80772"/>
                </a:lnTo>
                <a:lnTo>
                  <a:pt x="0" y="80772"/>
                </a:lnTo>
                <a:lnTo>
                  <a:pt x="0" y="0"/>
                </a:lnTo>
                <a:close/>
              </a:path>
            </a:pathLst>
          </a:custGeom>
          <a:solidFill>
            <a:schemeClr val="bg2"/>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2647601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Contrast 1/3">
    <p:bg>
      <p:bgPr>
        <a:solidFill>
          <a:schemeClr val="tx1"/>
        </a:solidFill>
        <a:effectLst/>
      </p:bgPr>
    </p:bg>
    <p:spTree>
      <p:nvGrpSpPr>
        <p:cNvPr id="1" name=""/>
        <p:cNvGrpSpPr/>
        <p:nvPr/>
      </p:nvGrpSpPr>
      <p:grpSpPr>
        <a:xfrm>
          <a:off x="0" y="0"/>
          <a:ext cx="0" cy="0"/>
          <a:chOff x="0" y="0"/>
          <a:chExt cx="0" cy="0"/>
        </a:xfrm>
      </p:grpSpPr>
      <p:graphicFrame>
        <p:nvGraphicFramePr>
          <p:cNvPr id="4" name="Object 2" hidden="1">
            <a:extLst>
              <a:ext uri="{FF2B5EF4-FFF2-40B4-BE49-F238E27FC236}">
                <a16:creationId xmlns:a16="http://schemas.microsoft.com/office/drawing/2014/main" id="{D6AD2A36-39D2-411F-97A0-A924098965AA}"/>
              </a:ext>
            </a:extLst>
          </p:cNvPr>
          <p:cNvGraphicFramePr>
            <a:graphicFrameLocks noChangeAspect="1"/>
          </p:cNvGraphicFramePr>
          <p:nvPr userDrawn="1">
            <p:custDataLst>
              <p:tags r:id="rId1"/>
            </p:custDataLst>
            <p:extLst>
              <p:ext uri="{D42A27DB-BD31-4B8C-83A1-F6EECF244321}">
                <p14:modId xmlns:p14="http://schemas.microsoft.com/office/powerpoint/2010/main" val="1040155696"/>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4" name="Object 2" hidden="1">
                        <a:extLst>
                          <a:ext uri="{FF2B5EF4-FFF2-40B4-BE49-F238E27FC236}">
                            <a16:creationId xmlns:a16="http://schemas.microsoft.com/office/drawing/2014/main" id="{D6AD2A36-39D2-411F-97A0-A924098965AA}"/>
                          </a:ext>
                        </a:extLst>
                      </p:cNvPr>
                      <p:cNvPicPr/>
                      <p:nvPr/>
                    </p:nvPicPr>
                    <p:blipFill>
                      <a:blip r:embed="rId11"/>
                      <a:stretch>
                        <a:fillRect/>
                      </a:stretch>
                    </p:blipFill>
                    <p:spPr>
                      <a:xfrm>
                        <a:off x="1191" y="1191"/>
                        <a:ext cx="1191" cy="1191"/>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6FA1A46-CC63-4D80-904D-B75922926F0D}"/>
              </a:ext>
            </a:extLst>
          </p:cNvPr>
          <p:cNvSpPr/>
          <p:nvPr userDrawn="1">
            <p:custDataLst>
              <p:tags r:id="rId2"/>
            </p:custDataLst>
          </p:nvPr>
        </p:nvSpPr>
        <p:spPr>
          <a:xfrm>
            <a:off x="0" y="0"/>
            <a:ext cx="119063" cy="119063"/>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225"/>
              </a:spcBef>
              <a:spcAft>
                <a:spcPts val="225"/>
              </a:spcAft>
            </a:pPr>
            <a:endParaRPr lang="en-US" sz="1875" b="1" i="0" baseline="0">
              <a:solidFill>
                <a:schemeClr val="bg1"/>
              </a:solidFill>
              <a:latin typeface="Arial" panose="020B0604020202020204" pitchFamily="34" charset="0"/>
              <a:ea typeface="+mj-ea"/>
              <a:cs typeface="+mj-cs"/>
              <a:sym typeface="Arial" panose="020B0604020202020204" pitchFamily="34" charset="0"/>
            </a:endParaRPr>
          </a:p>
        </p:txBody>
      </p:sp>
      <p:sp>
        <p:nvSpPr>
          <p:cNvPr id="6" name="RectangleDark">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3273552" y="0"/>
            <a:ext cx="5870448" cy="5143500"/>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rtl="0"/>
            <a:endParaRPr lang="en-US">
              <a:solidFill>
                <a:schemeClr val="bg2"/>
              </a:solidFill>
              <a:latin typeface="Arial" panose="020B0604020202020204" pitchFamily="34" charset="0"/>
            </a:endParaRPr>
          </a:p>
        </p:txBody>
      </p:sp>
      <p:sp>
        <p:nvSpPr>
          <p:cNvPr id="17" name="Slide Number">
            <a:extLst>
              <a:ext uri="{FF2B5EF4-FFF2-40B4-BE49-F238E27FC236}">
                <a16:creationId xmlns:a16="http://schemas.microsoft.com/office/drawing/2014/main" id="{36B65DC7-979F-4AB7-9872-8CF5F2DCB753}"/>
              </a:ext>
            </a:extLst>
          </p:cNvPr>
          <p:cNvSpPr>
            <a:spLocks noChangeArrowheads="1"/>
          </p:cNvSpPr>
          <p:nvPr userDrawn="1">
            <p:custDataLst>
              <p:tags r:id="rId4"/>
            </p:custDataLst>
          </p:nvPr>
        </p:nvSpPr>
        <p:spPr bwMode="black">
          <a:xfrm>
            <a:off x="8484394" y="4874065"/>
            <a:ext cx="244126" cy="103875"/>
          </a:xfrm>
          <a:prstGeom prst="rect">
            <a:avLst/>
          </a:prstGeom>
          <a:noFill/>
          <a:ln w="9525" algn="ctr">
            <a:noFill/>
            <a:miter lim="800000"/>
            <a:headEnd/>
            <a:tailEnd/>
          </a:ln>
          <a:effectLst/>
        </p:spPr>
        <p:txBody>
          <a:bodyPr wrap="square" lIns="0" tIns="0" rIns="0" bIns="0" anchor="b">
            <a:spAutoFit/>
          </a:bodyPr>
          <a:lstStyle/>
          <a:p>
            <a:pPr algn="r" defTabSz="458058" rtl="0" fontAlgn="auto">
              <a:spcBef>
                <a:spcPts val="0"/>
              </a:spcBef>
              <a:spcAft>
                <a:spcPts val="0"/>
              </a:spcAft>
              <a:defRPr/>
            </a:pPr>
            <a:fld id="{4ABDCABE-3F10-B64C-92F1-862014417034}" type="slidenum">
              <a:rPr lang="en-US" sz="675" smtClean="0">
                <a:solidFill>
                  <a:schemeClr val="tx1"/>
                </a:solidFill>
                <a:latin typeface="+mn-lt"/>
                <a:ea typeface="+mn-ea"/>
                <a:cs typeface="Arial" panose="020B0604020202020204" pitchFamily="34" charset="0"/>
              </a:rPr>
              <a:pPr algn="r" defTabSz="458058" rtl="0" fontAlgn="auto">
                <a:spcBef>
                  <a:spcPts val="0"/>
                </a:spcBef>
                <a:spcAft>
                  <a:spcPts val="0"/>
                </a:spcAft>
                <a:defRPr/>
              </a:pPr>
              <a:t>‹#›</a:t>
            </a:fld>
            <a:endParaRPr lang="en-US" sz="675">
              <a:solidFill>
                <a:schemeClr val="tx1"/>
              </a:solidFill>
              <a:latin typeface="+mn-lt"/>
              <a:ea typeface="+mn-ea"/>
              <a:cs typeface="Arial" panose="020B0604020202020204" pitchFamily="34" charset="0"/>
            </a:endParaRPr>
          </a:p>
        </p:txBody>
      </p:sp>
      <p:sp>
        <p:nvSpPr>
          <p:cNvPr id="20" name="2. Slide Title">
            <a:extLst>
              <a:ext uri="{FF2B5EF4-FFF2-40B4-BE49-F238E27FC236}">
                <a16:creationId xmlns:a16="http://schemas.microsoft.com/office/drawing/2014/main" id="{F2EA5A09-84EC-4368-8C76-0BEA141A4333}"/>
              </a:ext>
            </a:extLst>
          </p:cNvPr>
          <p:cNvSpPr>
            <a:spLocks noGrp="1"/>
          </p:cNvSpPr>
          <p:nvPr>
            <p:ph type="title"/>
            <p:custDataLst>
              <p:tags r:id="rId5"/>
            </p:custDataLst>
          </p:nvPr>
        </p:nvSpPr>
        <p:spPr>
          <a:xfrm>
            <a:off x="416052" y="2058277"/>
            <a:ext cx="2599182" cy="577081"/>
          </a:xfrm>
          <a:prstGeom prst="rect">
            <a:avLst/>
          </a:prstGeom>
        </p:spPr>
        <p:txBody>
          <a:bodyPr vert="horz" wrap="square" anchor="b">
            <a:noAutofit/>
          </a:bodyPr>
          <a:lstStyle>
            <a:lvl1pPr algn="l" rtl="0">
              <a:defRPr>
                <a:solidFill>
                  <a:schemeClr val="bg2"/>
                </a:solidFill>
              </a:defRPr>
            </a:lvl1pPr>
          </a:lstStyle>
          <a:p>
            <a:r>
              <a:rPr lang="en-US"/>
              <a:t>Click to edit Master title style</a:t>
            </a:r>
          </a:p>
        </p:txBody>
      </p:sp>
      <p:sp>
        <p:nvSpPr>
          <p:cNvPr id="21" name="3. Subtitle">
            <a:extLst>
              <a:ext uri="{FF2B5EF4-FFF2-40B4-BE49-F238E27FC236}">
                <a16:creationId xmlns:a16="http://schemas.microsoft.com/office/drawing/2014/main" id="{4BAE0A91-D3D3-4C9A-9F81-3C13D960A341}"/>
              </a:ext>
            </a:extLst>
          </p:cNvPr>
          <p:cNvSpPr>
            <a:spLocks noGrp="1"/>
          </p:cNvSpPr>
          <p:nvPr>
            <p:ph type="subTitle" idx="1"/>
            <p:custDataLst>
              <p:tags r:id="rId6"/>
            </p:custDataLst>
          </p:nvPr>
        </p:nvSpPr>
        <p:spPr>
          <a:xfrm>
            <a:off x="416052" y="2744733"/>
            <a:ext cx="2599181" cy="184666"/>
          </a:xfrm>
          <a:prstGeom prst="rect">
            <a:avLst/>
          </a:prstGeom>
        </p:spPr>
        <p:txBody>
          <a:bodyPr wrap="square">
            <a:spAutoFit/>
          </a:bodyPr>
          <a:lstStyle>
            <a:lvl1pPr marL="0" indent="0" algn="l" rtl="0">
              <a:buNone/>
              <a:defRPr sz="1200" b="0" baseline="0">
                <a:solidFill>
                  <a:schemeClr val="bg2"/>
                </a:solidFill>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Click to edit Master subtitle style</a:t>
            </a:r>
          </a:p>
        </p:txBody>
      </p:sp>
      <p:sp>
        <p:nvSpPr>
          <p:cNvPr id="15" name="5. Source" hidden="1">
            <a:extLst>
              <a:ext uri="{FF2B5EF4-FFF2-40B4-BE49-F238E27FC236}">
                <a16:creationId xmlns:a16="http://schemas.microsoft.com/office/drawing/2014/main" id="{6BA86AD8-0ECF-4EA8-B346-D8EA2716E80C}"/>
              </a:ext>
            </a:extLst>
          </p:cNvPr>
          <p:cNvSpPr txBox="1"/>
          <p:nvPr userDrawn="1">
            <p:custDataLst>
              <p:tags r:id="rId7"/>
            </p:custDataLst>
          </p:nvPr>
        </p:nvSpPr>
        <p:spPr>
          <a:xfrm>
            <a:off x="416052" y="4876252"/>
            <a:ext cx="5458396" cy="92333"/>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600">
                <a:solidFill>
                  <a:schemeClr val="bg2"/>
                </a:solidFill>
              </a:rPr>
              <a:t>Source: …</a:t>
            </a:r>
          </a:p>
        </p:txBody>
      </p:sp>
      <p:sp>
        <p:nvSpPr>
          <p:cNvPr id="10" name="1. On-page tracker">
            <a:extLst>
              <a:ext uri="{FF2B5EF4-FFF2-40B4-BE49-F238E27FC236}">
                <a16:creationId xmlns:a16="http://schemas.microsoft.com/office/drawing/2014/main" id="{2635D98B-97DC-4A80-82A3-A8B3C701B736}"/>
              </a:ext>
            </a:extLst>
          </p:cNvPr>
          <p:cNvSpPr>
            <a:spLocks noGrp="1"/>
          </p:cNvSpPr>
          <p:nvPr>
            <p:ph type="body" sz="quarter" idx="10" hasCustomPrompt="1"/>
            <p:custDataLst>
              <p:tags r:id="rId8"/>
            </p:custDataLst>
          </p:nvPr>
        </p:nvSpPr>
        <p:spPr>
          <a:xfrm>
            <a:off x="416052" y="31198"/>
            <a:ext cx="2599181" cy="92333"/>
          </a:xfrm>
          <a:prstGeom prst="rect">
            <a:avLst/>
          </a:prstGeom>
          <a:ln w="6350">
            <a:noFill/>
            <a:miter lim="800000"/>
          </a:ln>
        </p:spPr>
        <p:txBody>
          <a:bodyPr vert="horz" wrap="square" lIns="0" tIns="0" rIns="0" bIns="0" rtlCol="0">
            <a:spAutoFit/>
          </a:bodyPr>
          <a:lstStyle>
            <a:lvl1pPr rtl="0">
              <a:defRPr lang="en-US" sz="600" b="0" dirty="0">
                <a:solidFill>
                  <a:schemeClr val="bg2"/>
                </a:solidFill>
                <a:cs typeface="+mn-cs"/>
              </a:defRPr>
            </a:lvl1pPr>
          </a:lstStyle>
          <a:p>
            <a:pPr lvl="0">
              <a:buNone/>
            </a:pPr>
            <a:r>
              <a:rPr lang="en-US"/>
              <a:t>Add tracker</a:t>
            </a:r>
          </a:p>
        </p:txBody>
      </p:sp>
      <p:sp>
        <p:nvSpPr>
          <p:cNvPr id="12" name="Rectangle 11">
            <a:extLst>
              <a:ext uri="{FF2B5EF4-FFF2-40B4-BE49-F238E27FC236}">
                <a16:creationId xmlns:a16="http://schemas.microsoft.com/office/drawing/2014/main" id="{04A74FC8-EF62-4CF7-9148-8396D77D05A9}"/>
              </a:ext>
            </a:extLst>
          </p:cNvPr>
          <p:cNvSpPr/>
          <p:nvPr userDrawn="1"/>
        </p:nvSpPr>
        <p:spPr>
          <a:xfrm>
            <a:off x="8679279" y="0"/>
            <a:ext cx="217916" cy="350044"/>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3" name="Sticker">
            <a:extLst>
              <a:ext uri="{FF2B5EF4-FFF2-40B4-BE49-F238E27FC236}">
                <a16:creationId xmlns:a16="http://schemas.microsoft.com/office/drawing/2014/main" id="{12C5E24E-56CD-4558-8B59-B3ADFF011435}"/>
              </a:ext>
            </a:extLst>
          </p:cNvPr>
          <p:cNvSpPr txBox="1"/>
          <p:nvPr userDrawn="1"/>
        </p:nvSpPr>
        <p:spPr>
          <a:xfrm>
            <a:off x="7436546" y="67152"/>
            <a:ext cx="65" cy="235962"/>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marL="0" marR="0" lvl="0" indent="0" algn="l" defTabSz="685800" rtl="0" eaLnBrk="1" fontAlgn="auto" latinLnBrk="0" hangingPunct="1">
              <a:lnSpc>
                <a:spcPct val="100000"/>
              </a:lnSpc>
              <a:spcBef>
                <a:spcPts val="225"/>
              </a:spcBef>
              <a:spcAft>
                <a:spcPts val="225"/>
              </a:spcAft>
              <a:buClrTx/>
              <a:buSzTx/>
              <a:buFontTx/>
              <a:buNone/>
              <a:tabLst/>
              <a:defRPr/>
            </a:pPr>
            <a:endParaRPr kumimoji="0" lang="en-US" sz="600" b="1" i="0" u="none" strike="noStrike" kern="1200" cap="all" spc="0" normalizeH="0" baseline="0" noProof="0">
              <a:ln>
                <a:noFill/>
              </a:ln>
              <a:solidFill>
                <a:schemeClr val="tx1"/>
              </a:solidFill>
              <a:effectLst/>
              <a:uLnTx/>
              <a:uFillTx/>
              <a:latin typeface="Century Gothic"/>
              <a:ea typeface="+mn-ea"/>
              <a:cs typeface="+mn-cs"/>
            </a:endParaRPr>
          </a:p>
          <a:p>
            <a:pPr marL="0" marR="0" lvl="0" indent="0" algn="l" defTabSz="685800" rtl="0" eaLnBrk="1" fontAlgn="auto" latinLnBrk="0" hangingPunct="1">
              <a:lnSpc>
                <a:spcPct val="100000"/>
              </a:lnSpc>
              <a:spcBef>
                <a:spcPts val="225"/>
              </a:spcBef>
              <a:spcAft>
                <a:spcPts val="225"/>
              </a:spcAft>
              <a:buClrTx/>
              <a:buSzTx/>
              <a:buFontTx/>
              <a:buNone/>
              <a:tabLst/>
              <a:defRPr/>
            </a:pPr>
            <a:endParaRPr kumimoji="0" lang="en-US" sz="600" b="1" i="0" u="none" strike="noStrike" kern="1200" cap="all" spc="0" normalizeH="0" baseline="0" noProof="0">
              <a:ln>
                <a:noFill/>
              </a:ln>
              <a:solidFill>
                <a:schemeClr val="tx1"/>
              </a:solidFill>
              <a:effectLst/>
              <a:uLnTx/>
              <a:uFillTx/>
              <a:latin typeface="Century Gothic"/>
              <a:ea typeface="+mn-ea"/>
              <a:cs typeface="+mn-cs"/>
            </a:endParaRPr>
          </a:p>
        </p:txBody>
      </p:sp>
      <p:sp>
        <p:nvSpPr>
          <p:cNvPr id="14" name="object 7">
            <a:extLst>
              <a:ext uri="{FF2B5EF4-FFF2-40B4-BE49-F238E27FC236}">
                <a16:creationId xmlns:a16="http://schemas.microsoft.com/office/drawing/2014/main" id="{18433E18-CD25-486C-886C-38F273BBD3C7}"/>
              </a:ext>
            </a:extLst>
          </p:cNvPr>
          <p:cNvSpPr/>
          <p:nvPr userDrawn="1"/>
        </p:nvSpPr>
        <p:spPr bwMode="ltGray">
          <a:xfrm>
            <a:off x="416052" y="366777"/>
            <a:ext cx="532639" cy="44066"/>
          </a:xfrm>
          <a:custGeom>
            <a:avLst/>
            <a:gdLst/>
            <a:ahLst/>
            <a:cxnLst/>
            <a:rect l="l" t="t" r="r" b="b"/>
            <a:pathLst>
              <a:path w="843280" h="81280">
                <a:moveTo>
                  <a:pt x="0" y="0"/>
                </a:moveTo>
                <a:lnTo>
                  <a:pt x="842771" y="0"/>
                </a:lnTo>
                <a:lnTo>
                  <a:pt x="842771" y="80772"/>
                </a:lnTo>
                <a:lnTo>
                  <a:pt x="0" y="80772"/>
                </a:lnTo>
                <a:lnTo>
                  <a:pt x="0" y="0"/>
                </a:lnTo>
                <a:close/>
              </a:path>
            </a:pathLst>
          </a:custGeom>
          <a:solidFill>
            <a:schemeClr val="bg2"/>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4217888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Contrast 1/2">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F17EEF9-3DB9-4A02-BE2D-DE37DFD2B16E}"/>
              </a:ext>
            </a:extLst>
          </p:cNvPr>
          <p:cNvGraphicFramePr>
            <a:graphicFrameLocks noChangeAspect="1"/>
          </p:cNvGraphicFramePr>
          <p:nvPr userDrawn="1">
            <p:custDataLst>
              <p:tags r:id="rId1"/>
            </p:custDataLst>
            <p:extLst>
              <p:ext uri="{D42A27DB-BD31-4B8C-83A1-F6EECF244321}">
                <p14:modId xmlns:p14="http://schemas.microsoft.com/office/powerpoint/2010/main" val="1659877636"/>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10" imgW="592" imgH="591" progId="TCLayout.ActiveDocument.1">
                  <p:embed/>
                </p:oleObj>
              </mc:Choice>
              <mc:Fallback>
                <p:oleObj name="think-cell Slide" r:id="rId10" imgW="592" imgH="591" progId="TCLayout.ActiveDocument.1">
                  <p:embed/>
                  <p:pic>
                    <p:nvPicPr>
                      <p:cNvPr id="3" name="Object 2" hidden="1">
                        <a:extLst>
                          <a:ext uri="{FF2B5EF4-FFF2-40B4-BE49-F238E27FC236}">
                            <a16:creationId xmlns:a16="http://schemas.microsoft.com/office/drawing/2014/main" id="{CF17EEF9-3DB9-4A02-BE2D-DE37DFD2B16E}"/>
                          </a:ext>
                        </a:extLst>
                      </p:cNvPr>
                      <p:cNvPicPr/>
                      <p:nvPr/>
                    </p:nvPicPr>
                    <p:blipFill>
                      <a:blip r:embed="rId11"/>
                      <a:stretch>
                        <a:fillRect/>
                      </a:stretch>
                    </p:blipFill>
                    <p:spPr>
                      <a:xfrm>
                        <a:off x="1191" y="1191"/>
                        <a:ext cx="1191" cy="1191"/>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8F6D83EC-F243-46BA-8827-531E63D39DA3}"/>
              </a:ext>
            </a:extLst>
          </p:cNvPr>
          <p:cNvSpPr/>
          <p:nvPr userDrawn="1">
            <p:custDataLst>
              <p:tags r:id="rId2"/>
            </p:custDataLst>
          </p:nvPr>
        </p:nvSpPr>
        <p:spPr>
          <a:xfrm>
            <a:off x="0" y="0"/>
            <a:ext cx="119063" cy="119063"/>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225"/>
              </a:spcBef>
              <a:spcAft>
                <a:spcPts val="225"/>
              </a:spcAft>
            </a:pPr>
            <a:endParaRPr lang="en-US" sz="1875" b="1" i="0" baseline="0">
              <a:solidFill>
                <a:schemeClr val="bg1"/>
              </a:solidFill>
              <a:latin typeface="Arial" panose="020B0604020202020204" pitchFamily="34" charset="0"/>
              <a:ea typeface="+mj-ea"/>
              <a:cs typeface="+mj-cs"/>
              <a:sym typeface="Arial" panose="020B0604020202020204" pitchFamily="34" charset="0"/>
            </a:endParaRPr>
          </a:p>
        </p:txBody>
      </p:sp>
      <p:sp>
        <p:nvSpPr>
          <p:cNvPr id="7" name="RectangleDark">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4569714" y="0"/>
            <a:ext cx="4574286" cy="5143500"/>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rtl="0"/>
            <a:endParaRPr lang="en-US">
              <a:solidFill>
                <a:srgbClr val="F0F0F0"/>
              </a:solidFill>
              <a:latin typeface="Arial" panose="020B0604020202020204" pitchFamily="34" charset="0"/>
            </a:endParaRP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userDrawn="1">
            <p:custDataLst>
              <p:tags r:id="rId4"/>
            </p:custDataLst>
          </p:nvPr>
        </p:nvSpPr>
        <p:spPr bwMode="black">
          <a:xfrm>
            <a:off x="8484394" y="4874065"/>
            <a:ext cx="244126" cy="103875"/>
          </a:xfrm>
          <a:prstGeom prst="rect">
            <a:avLst/>
          </a:prstGeom>
          <a:noFill/>
          <a:ln w="9525" algn="ctr">
            <a:noFill/>
            <a:miter lim="800000"/>
            <a:headEnd/>
            <a:tailEnd/>
          </a:ln>
          <a:effectLst/>
        </p:spPr>
        <p:txBody>
          <a:bodyPr wrap="square" lIns="0" tIns="0" rIns="0" bIns="0" anchor="b">
            <a:spAutoFit/>
          </a:bodyPr>
          <a:lstStyle/>
          <a:p>
            <a:pPr algn="r" defTabSz="458058" rtl="0" fontAlgn="auto">
              <a:spcBef>
                <a:spcPts val="0"/>
              </a:spcBef>
              <a:spcAft>
                <a:spcPts val="0"/>
              </a:spcAft>
              <a:defRPr/>
            </a:pPr>
            <a:fld id="{4ABDCABE-3F10-B64C-92F1-862014417034}" type="slidenum">
              <a:rPr lang="en-US" sz="675" smtClean="0">
                <a:solidFill>
                  <a:schemeClr val="tx1"/>
                </a:solidFill>
                <a:latin typeface="+mn-lt"/>
                <a:ea typeface="+mn-ea"/>
                <a:cs typeface="Arial" panose="020B0604020202020204" pitchFamily="34" charset="0"/>
              </a:rPr>
              <a:pPr algn="r" defTabSz="458058" rtl="0" fontAlgn="auto">
                <a:spcBef>
                  <a:spcPts val="0"/>
                </a:spcBef>
                <a:spcAft>
                  <a:spcPts val="0"/>
                </a:spcAft>
                <a:defRPr/>
              </a:pPr>
              <a:t>‹#›</a:t>
            </a:fld>
            <a:endParaRPr lang="en-US" sz="675">
              <a:solidFill>
                <a:schemeClr val="tx1"/>
              </a:solidFill>
              <a:latin typeface="+mn-lt"/>
              <a:ea typeface="+mn-ea"/>
              <a:cs typeface="Arial" panose="020B0604020202020204" pitchFamily="34" charset="0"/>
            </a:endParaRPr>
          </a:p>
        </p:txBody>
      </p:sp>
      <p:sp>
        <p:nvSpPr>
          <p:cNvPr id="20" name="2. Slide Title">
            <a:extLst>
              <a:ext uri="{FF2B5EF4-FFF2-40B4-BE49-F238E27FC236}">
                <a16:creationId xmlns:a16="http://schemas.microsoft.com/office/drawing/2014/main" id="{80B9914A-DB55-4BC1-945B-6BCB69651471}"/>
              </a:ext>
            </a:extLst>
          </p:cNvPr>
          <p:cNvSpPr>
            <a:spLocks noGrp="1"/>
          </p:cNvSpPr>
          <p:nvPr>
            <p:ph type="title"/>
            <p:custDataLst>
              <p:tags r:id="rId5"/>
            </p:custDataLst>
          </p:nvPr>
        </p:nvSpPr>
        <p:spPr>
          <a:xfrm>
            <a:off x="416052" y="403925"/>
            <a:ext cx="3799332" cy="288541"/>
          </a:xfrm>
        </p:spPr>
        <p:txBody>
          <a:bodyPr vert="horz">
            <a:spAutoFit/>
          </a:bodyPr>
          <a:lstStyle>
            <a:lvl1pPr rtl="0">
              <a:defRPr>
                <a:solidFill>
                  <a:schemeClr val="bg2"/>
                </a:solidFill>
              </a:defRPr>
            </a:lvl1pPr>
          </a:lstStyle>
          <a:p>
            <a:r>
              <a:rPr lang="en-US"/>
              <a:t>Click to edit Master title style</a:t>
            </a:r>
          </a:p>
        </p:txBody>
      </p:sp>
      <p:sp>
        <p:nvSpPr>
          <p:cNvPr id="21" name="3. Subtitle">
            <a:extLst>
              <a:ext uri="{FF2B5EF4-FFF2-40B4-BE49-F238E27FC236}">
                <a16:creationId xmlns:a16="http://schemas.microsoft.com/office/drawing/2014/main" id="{DFAFB1F1-9351-4B71-8B28-70BD6B35E3B1}"/>
              </a:ext>
            </a:extLst>
          </p:cNvPr>
          <p:cNvSpPr>
            <a:spLocks noGrp="1"/>
          </p:cNvSpPr>
          <p:nvPr>
            <p:ph type="subTitle" idx="1"/>
            <p:custDataLst>
              <p:tags r:id="rId6"/>
            </p:custDataLst>
          </p:nvPr>
        </p:nvSpPr>
        <p:spPr>
          <a:xfrm>
            <a:off x="416051" y="724647"/>
            <a:ext cx="3799332" cy="184666"/>
          </a:xfrm>
          <a:prstGeom prst="rect">
            <a:avLst/>
          </a:prstGeom>
        </p:spPr>
        <p:txBody>
          <a:bodyPr wrap="square">
            <a:spAutoFit/>
          </a:bodyPr>
          <a:lstStyle>
            <a:lvl1pPr marL="0" indent="0" algn="l" rtl="0">
              <a:buNone/>
              <a:defRPr sz="1200" b="0" baseline="0">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9" name="5. Source" hidden="1">
            <a:extLst>
              <a:ext uri="{FF2B5EF4-FFF2-40B4-BE49-F238E27FC236}">
                <a16:creationId xmlns:a16="http://schemas.microsoft.com/office/drawing/2014/main" id="{4F4B7457-0497-46CF-9E9B-69EB8E74CC15}"/>
              </a:ext>
            </a:extLst>
          </p:cNvPr>
          <p:cNvSpPr txBox="1"/>
          <p:nvPr userDrawn="1">
            <p:custDataLst>
              <p:tags r:id="rId7"/>
            </p:custDataLst>
          </p:nvPr>
        </p:nvSpPr>
        <p:spPr>
          <a:xfrm>
            <a:off x="416052" y="4876252"/>
            <a:ext cx="5458396" cy="92333"/>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600">
                <a:solidFill>
                  <a:schemeClr val="bg2"/>
                </a:solidFill>
              </a:rPr>
              <a:t>Source: …</a:t>
            </a:r>
          </a:p>
        </p:txBody>
      </p:sp>
      <p:sp>
        <p:nvSpPr>
          <p:cNvPr id="10" name="1. On-page tracker">
            <a:extLst>
              <a:ext uri="{FF2B5EF4-FFF2-40B4-BE49-F238E27FC236}">
                <a16:creationId xmlns:a16="http://schemas.microsoft.com/office/drawing/2014/main" id="{A6404B0A-A2B8-4CC0-AACE-22B9A9D22DC4}"/>
              </a:ext>
            </a:extLst>
          </p:cNvPr>
          <p:cNvSpPr>
            <a:spLocks noGrp="1"/>
          </p:cNvSpPr>
          <p:nvPr>
            <p:ph type="body" sz="quarter" idx="10" hasCustomPrompt="1"/>
            <p:custDataLst>
              <p:tags r:id="rId8"/>
            </p:custDataLst>
          </p:nvPr>
        </p:nvSpPr>
        <p:spPr>
          <a:xfrm>
            <a:off x="416051" y="31198"/>
            <a:ext cx="2882504" cy="92333"/>
          </a:xfrm>
          <a:prstGeom prst="rect">
            <a:avLst/>
          </a:prstGeom>
          <a:ln w="6350">
            <a:noFill/>
            <a:miter lim="800000"/>
          </a:ln>
        </p:spPr>
        <p:txBody>
          <a:bodyPr vert="horz" wrap="square" lIns="0" tIns="0" rIns="0" bIns="0" rtlCol="0">
            <a:spAutoFit/>
          </a:bodyPr>
          <a:lstStyle>
            <a:lvl1pPr rtl="0">
              <a:defRPr lang="en-US" sz="600" b="0" dirty="0">
                <a:solidFill>
                  <a:schemeClr val="bg2"/>
                </a:solidFill>
                <a:cs typeface="+mn-cs"/>
              </a:defRPr>
            </a:lvl1pPr>
          </a:lstStyle>
          <a:p>
            <a:pPr lvl="0">
              <a:buNone/>
            </a:pPr>
            <a:r>
              <a:rPr lang="en-US"/>
              <a:t>Add tracker</a:t>
            </a:r>
          </a:p>
        </p:txBody>
      </p:sp>
      <p:sp>
        <p:nvSpPr>
          <p:cNvPr id="13" name="Rectangle 12">
            <a:extLst>
              <a:ext uri="{FF2B5EF4-FFF2-40B4-BE49-F238E27FC236}">
                <a16:creationId xmlns:a16="http://schemas.microsoft.com/office/drawing/2014/main" id="{405EBE0B-4AA9-4378-ABE0-846FE0DCAB48}"/>
              </a:ext>
            </a:extLst>
          </p:cNvPr>
          <p:cNvSpPr/>
          <p:nvPr userDrawn="1"/>
        </p:nvSpPr>
        <p:spPr>
          <a:xfrm>
            <a:off x="8679279" y="0"/>
            <a:ext cx="217916" cy="350044"/>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4" name="Sticker">
            <a:extLst>
              <a:ext uri="{FF2B5EF4-FFF2-40B4-BE49-F238E27FC236}">
                <a16:creationId xmlns:a16="http://schemas.microsoft.com/office/drawing/2014/main" id="{2E97D5A4-56E9-4452-9422-CC1F294B32FD}"/>
              </a:ext>
            </a:extLst>
          </p:cNvPr>
          <p:cNvSpPr txBox="1"/>
          <p:nvPr userDrawn="1"/>
        </p:nvSpPr>
        <p:spPr>
          <a:xfrm>
            <a:off x="7436546" y="67152"/>
            <a:ext cx="65" cy="235962"/>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marL="0" marR="0" lvl="0" indent="0" algn="l" defTabSz="685800" rtl="0" eaLnBrk="1" fontAlgn="auto" latinLnBrk="0" hangingPunct="1">
              <a:lnSpc>
                <a:spcPct val="100000"/>
              </a:lnSpc>
              <a:spcBef>
                <a:spcPts val="225"/>
              </a:spcBef>
              <a:spcAft>
                <a:spcPts val="225"/>
              </a:spcAft>
              <a:buClrTx/>
              <a:buSzTx/>
              <a:buFontTx/>
              <a:buNone/>
              <a:tabLst/>
              <a:defRPr/>
            </a:pPr>
            <a:endParaRPr kumimoji="0" lang="en-US" sz="600" b="1" i="0" u="none" strike="noStrike" kern="1200" cap="all" spc="0" normalizeH="0" baseline="0" noProof="0">
              <a:ln>
                <a:noFill/>
              </a:ln>
              <a:solidFill>
                <a:schemeClr val="tx1"/>
              </a:solidFill>
              <a:effectLst/>
              <a:uLnTx/>
              <a:uFillTx/>
              <a:latin typeface="Century Gothic"/>
              <a:ea typeface="+mn-ea"/>
              <a:cs typeface="+mn-cs"/>
            </a:endParaRPr>
          </a:p>
          <a:p>
            <a:pPr marL="0" marR="0" lvl="0" indent="0" algn="l" defTabSz="685800" rtl="0" eaLnBrk="1" fontAlgn="auto" latinLnBrk="0" hangingPunct="1">
              <a:lnSpc>
                <a:spcPct val="100000"/>
              </a:lnSpc>
              <a:spcBef>
                <a:spcPts val="225"/>
              </a:spcBef>
              <a:spcAft>
                <a:spcPts val="225"/>
              </a:spcAft>
              <a:buClrTx/>
              <a:buSzTx/>
              <a:buFontTx/>
              <a:buNone/>
              <a:tabLst/>
              <a:defRPr/>
            </a:pPr>
            <a:endParaRPr kumimoji="0" lang="en-US" sz="600" b="1" i="0" u="none" strike="noStrike" kern="1200" cap="all" spc="0" normalizeH="0" baseline="0" noProof="0">
              <a:ln>
                <a:noFill/>
              </a:ln>
              <a:solidFill>
                <a:schemeClr val="tx1"/>
              </a:solidFill>
              <a:effectLst/>
              <a:uLnTx/>
              <a:uFillTx/>
              <a:latin typeface="Century Gothic"/>
              <a:ea typeface="+mn-ea"/>
              <a:cs typeface="+mn-cs"/>
            </a:endParaRPr>
          </a:p>
        </p:txBody>
      </p:sp>
      <p:sp>
        <p:nvSpPr>
          <p:cNvPr id="15" name="object 7">
            <a:extLst>
              <a:ext uri="{FF2B5EF4-FFF2-40B4-BE49-F238E27FC236}">
                <a16:creationId xmlns:a16="http://schemas.microsoft.com/office/drawing/2014/main" id="{62336C76-23C2-4CD3-B571-437C962E27F0}"/>
              </a:ext>
            </a:extLst>
          </p:cNvPr>
          <p:cNvSpPr/>
          <p:nvPr userDrawn="1"/>
        </p:nvSpPr>
        <p:spPr bwMode="ltGray">
          <a:xfrm>
            <a:off x="416052" y="366777"/>
            <a:ext cx="532639" cy="44066"/>
          </a:xfrm>
          <a:custGeom>
            <a:avLst/>
            <a:gdLst/>
            <a:ahLst/>
            <a:cxnLst/>
            <a:rect l="l" t="t" r="r" b="b"/>
            <a:pathLst>
              <a:path w="843280" h="81280">
                <a:moveTo>
                  <a:pt x="0" y="0"/>
                </a:moveTo>
                <a:lnTo>
                  <a:pt x="842771" y="0"/>
                </a:lnTo>
                <a:lnTo>
                  <a:pt x="842771" y="80772"/>
                </a:lnTo>
                <a:lnTo>
                  <a:pt x="0" y="80772"/>
                </a:lnTo>
                <a:lnTo>
                  <a:pt x="0" y="0"/>
                </a:lnTo>
                <a:close/>
              </a:path>
            </a:pathLst>
          </a:custGeom>
          <a:solidFill>
            <a:schemeClr val="bg2"/>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8749973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Contrast 2/3">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CB55F70-6D9A-415C-82BE-CBDB3A3541E6}"/>
              </a:ext>
            </a:extLst>
          </p:cNvPr>
          <p:cNvGraphicFramePr>
            <a:graphicFrameLocks noChangeAspect="1"/>
          </p:cNvGraphicFramePr>
          <p:nvPr userDrawn="1">
            <p:custDataLst>
              <p:tags r:id="rId1"/>
            </p:custDataLst>
            <p:extLst>
              <p:ext uri="{D42A27DB-BD31-4B8C-83A1-F6EECF244321}">
                <p14:modId xmlns:p14="http://schemas.microsoft.com/office/powerpoint/2010/main" val="1892705564"/>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FCB55F70-6D9A-415C-82BE-CBDB3A3541E6}"/>
                          </a:ext>
                        </a:extLst>
                      </p:cNvPr>
                      <p:cNvPicPr/>
                      <p:nvPr/>
                    </p:nvPicPr>
                    <p:blipFill>
                      <a:blip r:embed="rId11"/>
                      <a:stretch>
                        <a:fillRect/>
                      </a:stretch>
                    </p:blipFill>
                    <p:spPr>
                      <a:xfrm>
                        <a:off x="1191" y="1191"/>
                        <a:ext cx="1191" cy="1191"/>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C7B8DBD3-5ABF-4E0A-9F2E-53C58888D156}"/>
              </a:ext>
            </a:extLst>
          </p:cNvPr>
          <p:cNvSpPr/>
          <p:nvPr userDrawn="1">
            <p:custDataLst>
              <p:tags r:id="rId2"/>
            </p:custDataLst>
          </p:nvPr>
        </p:nvSpPr>
        <p:spPr>
          <a:xfrm>
            <a:off x="0" y="0"/>
            <a:ext cx="119063" cy="119063"/>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225"/>
              </a:spcBef>
              <a:spcAft>
                <a:spcPts val="225"/>
              </a:spcAft>
            </a:pPr>
            <a:endParaRPr lang="en-US" sz="1875" b="1" i="0" baseline="0">
              <a:solidFill>
                <a:schemeClr val="bg1"/>
              </a:solidFill>
              <a:latin typeface="Arial" panose="020B0604020202020204" pitchFamily="34" charset="0"/>
              <a:ea typeface="+mj-ea"/>
              <a:cs typeface="+mj-cs"/>
              <a:sym typeface="Arial" panose="020B0604020202020204" pitchFamily="34" charset="0"/>
            </a:endParaRPr>
          </a:p>
        </p:txBody>
      </p:sp>
      <p:sp>
        <p:nvSpPr>
          <p:cNvPr id="20" name="2. Slide Title">
            <a:extLst>
              <a:ext uri="{FF2B5EF4-FFF2-40B4-BE49-F238E27FC236}">
                <a16:creationId xmlns:a16="http://schemas.microsoft.com/office/drawing/2014/main" id="{E1D61C74-F3E2-42EF-998D-BEC7B3EBD0BC}"/>
              </a:ext>
            </a:extLst>
          </p:cNvPr>
          <p:cNvSpPr>
            <a:spLocks noGrp="1"/>
          </p:cNvSpPr>
          <p:nvPr>
            <p:ph type="title"/>
            <p:custDataLst>
              <p:tags r:id="rId3"/>
            </p:custDataLst>
          </p:nvPr>
        </p:nvSpPr>
        <p:spPr>
          <a:xfrm>
            <a:off x="416052" y="403925"/>
            <a:ext cx="5225796" cy="288541"/>
          </a:xfrm>
        </p:spPr>
        <p:txBody>
          <a:bodyPr vert="horz">
            <a:spAutoFit/>
          </a:bodyPr>
          <a:lstStyle>
            <a:lvl1pPr rtl="0">
              <a:defRPr>
                <a:solidFill>
                  <a:schemeClr val="bg2"/>
                </a:solidFill>
              </a:defRPr>
            </a:lvl1pPr>
          </a:lstStyle>
          <a:p>
            <a:r>
              <a:rPr lang="en-US"/>
              <a:t>Click to edit Master title style</a:t>
            </a:r>
          </a:p>
        </p:txBody>
      </p:sp>
      <p:sp>
        <p:nvSpPr>
          <p:cNvPr id="7" name="RectangleDark">
            <a:extLst>
              <a:ext uri="{FF2B5EF4-FFF2-40B4-BE49-F238E27FC236}">
                <a16:creationId xmlns:a16="http://schemas.microsoft.com/office/drawing/2014/main" id="{2365F90A-9CD8-40EE-93CD-2729135A9569}"/>
              </a:ext>
            </a:extLst>
          </p:cNvPr>
          <p:cNvSpPr/>
          <p:nvPr userDrawn="1">
            <p:custDataLst>
              <p:tags r:id="rId4"/>
            </p:custDataLst>
          </p:nvPr>
        </p:nvSpPr>
        <p:spPr bwMode="ltGray">
          <a:xfrm>
            <a:off x="5872734" y="0"/>
            <a:ext cx="3271266" cy="5143500"/>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rtl="0"/>
            <a:endParaRPr lang="en-US">
              <a:solidFill>
                <a:srgbClr val="F0F0F0"/>
              </a:solidFill>
              <a:latin typeface="Arial" panose="020B0604020202020204" pitchFamily="34" charset="0"/>
            </a:endParaRPr>
          </a:p>
        </p:txBody>
      </p:sp>
      <p:sp>
        <p:nvSpPr>
          <p:cNvPr id="17" name="Slide Number">
            <a:extLst>
              <a:ext uri="{FF2B5EF4-FFF2-40B4-BE49-F238E27FC236}">
                <a16:creationId xmlns:a16="http://schemas.microsoft.com/office/drawing/2014/main" id="{3B7A7C0C-AC02-4989-860B-73442D510162}"/>
              </a:ext>
            </a:extLst>
          </p:cNvPr>
          <p:cNvSpPr>
            <a:spLocks noChangeArrowheads="1"/>
          </p:cNvSpPr>
          <p:nvPr userDrawn="1">
            <p:custDataLst>
              <p:tags r:id="rId5"/>
            </p:custDataLst>
          </p:nvPr>
        </p:nvSpPr>
        <p:spPr bwMode="black">
          <a:xfrm>
            <a:off x="8484394" y="4874065"/>
            <a:ext cx="244126" cy="103875"/>
          </a:xfrm>
          <a:prstGeom prst="rect">
            <a:avLst/>
          </a:prstGeom>
          <a:noFill/>
          <a:ln w="9525" algn="ctr">
            <a:noFill/>
            <a:miter lim="800000"/>
            <a:headEnd/>
            <a:tailEnd/>
          </a:ln>
          <a:effectLst/>
        </p:spPr>
        <p:txBody>
          <a:bodyPr wrap="square" lIns="0" tIns="0" rIns="0" bIns="0" anchor="b">
            <a:spAutoFit/>
          </a:bodyPr>
          <a:lstStyle/>
          <a:p>
            <a:pPr algn="r" defTabSz="458058" rtl="0" fontAlgn="auto">
              <a:spcBef>
                <a:spcPts val="0"/>
              </a:spcBef>
              <a:spcAft>
                <a:spcPts val="0"/>
              </a:spcAft>
              <a:defRPr/>
            </a:pPr>
            <a:fld id="{4ABDCABE-3F10-B64C-92F1-862014417034}" type="slidenum">
              <a:rPr lang="en-US" sz="675" smtClean="0">
                <a:solidFill>
                  <a:schemeClr val="tx1"/>
                </a:solidFill>
                <a:latin typeface="+mn-lt"/>
                <a:ea typeface="+mn-ea"/>
                <a:cs typeface="Arial" panose="020B0604020202020204" pitchFamily="34" charset="0"/>
              </a:rPr>
              <a:pPr algn="r" defTabSz="458058" rtl="0" fontAlgn="auto">
                <a:spcBef>
                  <a:spcPts val="0"/>
                </a:spcBef>
                <a:spcAft>
                  <a:spcPts val="0"/>
                </a:spcAft>
                <a:defRPr/>
              </a:pPr>
              <a:t>‹#›</a:t>
            </a:fld>
            <a:endParaRPr lang="en-US" sz="675">
              <a:solidFill>
                <a:schemeClr val="tx1"/>
              </a:solidFill>
              <a:latin typeface="+mn-lt"/>
              <a:ea typeface="+mn-ea"/>
              <a:cs typeface="Arial" panose="020B0604020202020204" pitchFamily="34" charset="0"/>
            </a:endParaRPr>
          </a:p>
        </p:txBody>
      </p:sp>
      <p:sp>
        <p:nvSpPr>
          <p:cNvPr id="21" name="3. Subtitle">
            <a:extLst>
              <a:ext uri="{FF2B5EF4-FFF2-40B4-BE49-F238E27FC236}">
                <a16:creationId xmlns:a16="http://schemas.microsoft.com/office/drawing/2014/main" id="{48CA3F7F-79C3-4776-BD80-2B6BECA0AF60}"/>
              </a:ext>
            </a:extLst>
          </p:cNvPr>
          <p:cNvSpPr>
            <a:spLocks noGrp="1"/>
          </p:cNvSpPr>
          <p:nvPr>
            <p:ph type="subTitle" idx="1"/>
            <p:custDataLst>
              <p:tags r:id="rId6"/>
            </p:custDataLst>
          </p:nvPr>
        </p:nvSpPr>
        <p:spPr>
          <a:xfrm>
            <a:off x="416051" y="724647"/>
            <a:ext cx="5225796" cy="184666"/>
          </a:xfrm>
          <a:prstGeom prst="rect">
            <a:avLst/>
          </a:prstGeom>
        </p:spPr>
        <p:txBody>
          <a:bodyPr wrap="square">
            <a:spAutoFit/>
          </a:bodyPr>
          <a:lstStyle>
            <a:lvl1pPr marL="0" indent="0" algn="l" rtl="0">
              <a:buNone/>
              <a:defRPr sz="1200" b="0" baseline="0">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8" name="5. Source" hidden="1">
            <a:extLst>
              <a:ext uri="{FF2B5EF4-FFF2-40B4-BE49-F238E27FC236}">
                <a16:creationId xmlns:a16="http://schemas.microsoft.com/office/drawing/2014/main" id="{143701BF-655B-4E75-9AF7-14445CDB19BD}"/>
              </a:ext>
            </a:extLst>
          </p:cNvPr>
          <p:cNvSpPr txBox="1"/>
          <p:nvPr userDrawn="1">
            <p:custDataLst>
              <p:tags r:id="rId7"/>
            </p:custDataLst>
          </p:nvPr>
        </p:nvSpPr>
        <p:spPr>
          <a:xfrm>
            <a:off x="416052" y="4876252"/>
            <a:ext cx="5225797" cy="92333"/>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600">
                <a:solidFill>
                  <a:schemeClr val="bg2"/>
                </a:solidFill>
              </a:rPr>
              <a:t>Source: …</a:t>
            </a:r>
          </a:p>
        </p:txBody>
      </p:sp>
      <p:sp>
        <p:nvSpPr>
          <p:cNvPr id="10" name="1. On-page tracker">
            <a:extLst>
              <a:ext uri="{FF2B5EF4-FFF2-40B4-BE49-F238E27FC236}">
                <a16:creationId xmlns:a16="http://schemas.microsoft.com/office/drawing/2014/main" id="{6F53EF37-F1B6-47E2-A119-A2386F59B295}"/>
              </a:ext>
            </a:extLst>
          </p:cNvPr>
          <p:cNvSpPr>
            <a:spLocks noGrp="1"/>
          </p:cNvSpPr>
          <p:nvPr>
            <p:ph type="body" sz="quarter" idx="10" hasCustomPrompt="1"/>
            <p:custDataLst>
              <p:tags r:id="rId8"/>
            </p:custDataLst>
          </p:nvPr>
        </p:nvSpPr>
        <p:spPr>
          <a:xfrm>
            <a:off x="416051" y="31198"/>
            <a:ext cx="2882504" cy="92333"/>
          </a:xfrm>
          <a:prstGeom prst="rect">
            <a:avLst/>
          </a:prstGeom>
          <a:ln w="6350">
            <a:noFill/>
            <a:miter lim="800000"/>
          </a:ln>
        </p:spPr>
        <p:txBody>
          <a:bodyPr vert="horz" wrap="square" lIns="0" tIns="0" rIns="0" bIns="0" rtlCol="0">
            <a:spAutoFit/>
          </a:bodyPr>
          <a:lstStyle>
            <a:lvl1pPr rtl="0">
              <a:defRPr lang="en-US" sz="600" b="0" dirty="0">
                <a:solidFill>
                  <a:schemeClr val="bg2"/>
                </a:solidFill>
                <a:cs typeface="+mn-cs"/>
              </a:defRPr>
            </a:lvl1pPr>
          </a:lstStyle>
          <a:p>
            <a:pPr lvl="0">
              <a:buNone/>
            </a:pPr>
            <a:r>
              <a:rPr lang="en-US"/>
              <a:t>Add tracker</a:t>
            </a:r>
          </a:p>
        </p:txBody>
      </p:sp>
      <p:sp>
        <p:nvSpPr>
          <p:cNvPr id="13" name="Rectangle 12">
            <a:extLst>
              <a:ext uri="{FF2B5EF4-FFF2-40B4-BE49-F238E27FC236}">
                <a16:creationId xmlns:a16="http://schemas.microsoft.com/office/drawing/2014/main" id="{E2DE89B4-A8FF-4258-A69A-186F89113652}"/>
              </a:ext>
            </a:extLst>
          </p:cNvPr>
          <p:cNvSpPr/>
          <p:nvPr userDrawn="1"/>
        </p:nvSpPr>
        <p:spPr>
          <a:xfrm>
            <a:off x="8679279" y="0"/>
            <a:ext cx="217916" cy="350044"/>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4" name="Sticker">
            <a:extLst>
              <a:ext uri="{FF2B5EF4-FFF2-40B4-BE49-F238E27FC236}">
                <a16:creationId xmlns:a16="http://schemas.microsoft.com/office/drawing/2014/main" id="{9F460DDF-1F93-4535-BB05-132F4EBD4477}"/>
              </a:ext>
            </a:extLst>
          </p:cNvPr>
          <p:cNvSpPr txBox="1"/>
          <p:nvPr userDrawn="1"/>
        </p:nvSpPr>
        <p:spPr>
          <a:xfrm>
            <a:off x="7436546" y="67152"/>
            <a:ext cx="65" cy="235962"/>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marL="0" marR="0" lvl="0" indent="0" algn="l" defTabSz="685800" rtl="0" eaLnBrk="1" fontAlgn="auto" latinLnBrk="0" hangingPunct="1">
              <a:lnSpc>
                <a:spcPct val="100000"/>
              </a:lnSpc>
              <a:spcBef>
                <a:spcPts val="225"/>
              </a:spcBef>
              <a:spcAft>
                <a:spcPts val="225"/>
              </a:spcAft>
              <a:buClrTx/>
              <a:buSzTx/>
              <a:buFontTx/>
              <a:buNone/>
              <a:tabLst/>
              <a:defRPr/>
            </a:pPr>
            <a:endParaRPr kumimoji="0" lang="en-US" sz="600" b="1" i="0" u="none" strike="noStrike" kern="1200" cap="all" spc="0" normalizeH="0" baseline="0" noProof="0">
              <a:ln>
                <a:noFill/>
              </a:ln>
              <a:solidFill>
                <a:schemeClr val="tx1"/>
              </a:solidFill>
              <a:effectLst/>
              <a:uLnTx/>
              <a:uFillTx/>
              <a:latin typeface="Century Gothic"/>
              <a:ea typeface="+mn-ea"/>
              <a:cs typeface="+mn-cs"/>
            </a:endParaRPr>
          </a:p>
          <a:p>
            <a:pPr marL="0" marR="0" lvl="0" indent="0" algn="l" defTabSz="685800" rtl="0" eaLnBrk="1" fontAlgn="auto" latinLnBrk="0" hangingPunct="1">
              <a:lnSpc>
                <a:spcPct val="100000"/>
              </a:lnSpc>
              <a:spcBef>
                <a:spcPts val="225"/>
              </a:spcBef>
              <a:spcAft>
                <a:spcPts val="225"/>
              </a:spcAft>
              <a:buClrTx/>
              <a:buSzTx/>
              <a:buFontTx/>
              <a:buNone/>
              <a:tabLst/>
              <a:defRPr/>
            </a:pPr>
            <a:endParaRPr kumimoji="0" lang="en-US" sz="600" b="1" i="0" u="none" strike="noStrike" kern="1200" cap="all" spc="0" normalizeH="0" baseline="0" noProof="0">
              <a:ln>
                <a:noFill/>
              </a:ln>
              <a:solidFill>
                <a:schemeClr val="tx1"/>
              </a:solidFill>
              <a:effectLst/>
              <a:uLnTx/>
              <a:uFillTx/>
              <a:latin typeface="Century Gothic"/>
              <a:ea typeface="+mn-ea"/>
              <a:cs typeface="+mn-cs"/>
            </a:endParaRPr>
          </a:p>
        </p:txBody>
      </p:sp>
      <p:sp>
        <p:nvSpPr>
          <p:cNvPr id="15" name="object 7">
            <a:extLst>
              <a:ext uri="{FF2B5EF4-FFF2-40B4-BE49-F238E27FC236}">
                <a16:creationId xmlns:a16="http://schemas.microsoft.com/office/drawing/2014/main" id="{985498EA-E831-458C-BA40-2CB12B871C67}"/>
              </a:ext>
            </a:extLst>
          </p:cNvPr>
          <p:cNvSpPr/>
          <p:nvPr userDrawn="1"/>
        </p:nvSpPr>
        <p:spPr bwMode="ltGray">
          <a:xfrm>
            <a:off x="416052" y="366777"/>
            <a:ext cx="532639" cy="44066"/>
          </a:xfrm>
          <a:custGeom>
            <a:avLst/>
            <a:gdLst/>
            <a:ahLst/>
            <a:cxnLst/>
            <a:rect l="l" t="t" r="r" b="b"/>
            <a:pathLst>
              <a:path w="843280" h="81280">
                <a:moveTo>
                  <a:pt x="0" y="0"/>
                </a:moveTo>
                <a:lnTo>
                  <a:pt x="842771" y="0"/>
                </a:lnTo>
                <a:lnTo>
                  <a:pt x="842771" y="80772"/>
                </a:lnTo>
                <a:lnTo>
                  <a:pt x="0" y="80772"/>
                </a:lnTo>
                <a:lnTo>
                  <a:pt x="0" y="0"/>
                </a:lnTo>
                <a:close/>
              </a:path>
            </a:pathLst>
          </a:custGeom>
          <a:solidFill>
            <a:schemeClr val="bg2"/>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2304214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Contrast 3/4">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B19533A-7C36-4239-BCB1-336E4EF4EA93}"/>
              </a:ext>
            </a:extLst>
          </p:cNvPr>
          <p:cNvGraphicFramePr>
            <a:graphicFrameLocks noChangeAspect="1"/>
          </p:cNvGraphicFramePr>
          <p:nvPr userDrawn="1">
            <p:custDataLst>
              <p:tags r:id="rId1"/>
            </p:custDataLst>
            <p:extLst>
              <p:ext uri="{D42A27DB-BD31-4B8C-83A1-F6EECF244321}">
                <p14:modId xmlns:p14="http://schemas.microsoft.com/office/powerpoint/2010/main" val="479886763"/>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10" imgW="473" imgH="473" progId="TCLayout.ActiveDocument.1">
                  <p:embed/>
                </p:oleObj>
              </mc:Choice>
              <mc:Fallback>
                <p:oleObj name="think-cell Slide" r:id="rId10" imgW="473" imgH="473" progId="TCLayout.ActiveDocument.1">
                  <p:embed/>
                  <p:pic>
                    <p:nvPicPr>
                      <p:cNvPr id="3" name="Object 2" hidden="1">
                        <a:extLst>
                          <a:ext uri="{FF2B5EF4-FFF2-40B4-BE49-F238E27FC236}">
                            <a16:creationId xmlns:a16="http://schemas.microsoft.com/office/drawing/2014/main" id="{3B19533A-7C36-4239-BCB1-336E4EF4EA93}"/>
                          </a:ext>
                        </a:extLst>
                      </p:cNvPr>
                      <p:cNvPicPr/>
                      <p:nvPr/>
                    </p:nvPicPr>
                    <p:blipFill>
                      <a:blip r:embed="rId11"/>
                      <a:stretch>
                        <a:fillRect/>
                      </a:stretch>
                    </p:blipFill>
                    <p:spPr>
                      <a:xfrm>
                        <a:off x="1191" y="1191"/>
                        <a:ext cx="1191" cy="1191"/>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F05418DB-2F6D-4E1E-889F-DE7C7630E9DF}"/>
              </a:ext>
            </a:extLst>
          </p:cNvPr>
          <p:cNvSpPr/>
          <p:nvPr userDrawn="1">
            <p:custDataLst>
              <p:tags r:id="rId2"/>
            </p:custDataLst>
          </p:nvPr>
        </p:nvSpPr>
        <p:spPr>
          <a:xfrm>
            <a:off x="0" y="0"/>
            <a:ext cx="119063" cy="119063"/>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225"/>
              </a:spcBef>
              <a:spcAft>
                <a:spcPts val="225"/>
              </a:spcAft>
            </a:pPr>
            <a:endParaRPr lang="en-US" sz="1875" b="1" i="0" baseline="0">
              <a:solidFill>
                <a:schemeClr val="bg1"/>
              </a:solidFill>
              <a:latin typeface="Arial" panose="020B0604020202020204" pitchFamily="34" charset="0"/>
              <a:ea typeface="+mj-ea"/>
              <a:cs typeface="+mj-cs"/>
              <a:sym typeface="Arial" panose="020B0604020202020204" pitchFamily="34" charset="0"/>
            </a:endParaRPr>
          </a:p>
        </p:txBody>
      </p:sp>
      <p:sp>
        <p:nvSpPr>
          <p:cNvPr id="22" name="RectangleLight">
            <a:extLst>
              <a:ext uri="{FF2B5EF4-FFF2-40B4-BE49-F238E27FC236}">
                <a16:creationId xmlns:a16="http://schemas.microsoft.com/office/drawing/2014/main" id="{65BA59B8-E166-40EF-A08B-73C27149A153}"/>
              </a:ext>
            </a:extLst>
          </p:cNvPr>
          <p:cNvSpPr/>
          <p:nvPr userDrawn="1">
            <p:custDataLst>
              <p:tags r:id="rId3"/>
            </p:custDataLst>
          </p:nvPr>
        </p:nvSpPr>
        <p:spPr bwMode="ltGray">
          <a:xfrm>
            <a:off x="6586062" y="0"/>
            <a:ext cx="2557938" cy="5143500"/>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0F0F0"/>
              </a:solidFill>
              <a:effectLst/>
              <a:uLnTx/>
              <a:uFillTx/>
              <a:latin typeface="Arial" panose="020B0604020202020204" pitchFamily="34" charset="0"/>
              <a:ea typeface="+mn-ea"/>
              <a:cs typeface="+mn-cs"/>
            </a:endParaRP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userDrawn="1">
            <p:custDataLst>
              <p:tags r:id="rId4"/>
            </p:custDataLst>
          </p:nvPr>
        </p:nvSpPr>
        <p:spPr bwMode="black">
          <a:xfrm>
            <a:off x="8484394" y="4874065"/>
            <a:ext cx="244126" cy="103875"/>
          </a:xfrm>
          <a:prstGeom prst="rect">
            <a:avLst/>
          </a:prstGeom>
          <a:noFill/>
          <a:ln w="9525" algn="ctr">
            <a:noFill/>
            <a:miter lim="800000"/>
            <a:headEnd/>
            <a:tailEnd/>
          </a:ln>
          <a:effectLst/>
        </p:spPr>
        <p:txBody>
          <a:bodyPr wrap="square" lIns="0" tIns="0" rIns="0" bIns="0" anchor="b">
            <a:spAutoFit/>
          </a:bodyPr>
          <a:lstStyle/>
          <a:p>
            <a:pPr marL="0" marR="0" lvl="0" indent="0" algn="r" defTabSz="458058" rtl="0" eaLnBrk="1" fontAlgn="auto" latinLnBrk="0" hangingPunct="1">
              <a:lnSpc>
                <a:spcPct val="100000"/>
              </a:lnSpc>
              <a:spcBef>
                <a:spcPts val="0"/>
              </a:spcBef>
              <a:spcAft>
                <a:spcPts val="0"/>
              </a:spcAft>
              <a:buClrTx/>
              <a:buSzTx/>
              <a:buFontTx/>
              <a:buNone/>
              <a:tabLst/>
              <a:defRPr/>
            </a:pPr>
            <a:fld id="{4ABDCABE-3F10-B64C-92F1-862014417034}" type="slidenum">
              <a:rPr kumimoji="0" lang="en-US" sz="675" b="0" i="0" u="none" strike="noStrike" kern="1200" cap="none" spc="0" normalizeH="0" baseline="0" noProof="0" smtClean="0">
                <a:ln>
                  <a:noFill/>
                </a:ln>
                <a:solidFill>
                  <a:schemeClr val="tx1"/>
                </a:solidFill>
                <a:effectLst/>
                <a:uLnTx/>
                <a:uFillTx/>
                <a:latin typeface="+mn-lt"/>
                <a:ea typeface="+mn-ea"/>
                <a:cs typeface="Arial" panose="020B0604020202020204" pitchFamily="34" charset="0"/>
              </a:rPr>
              <a:pPr marL="0" marR="0" lvl="0" indent="0" algn="r" defTabSz="458058" rtl="0" eaLnBrk="1" fontAlgn="auto" latinLnBrk="0" hangingPunct="1">
                <a:lnSpc>
                  <a:spcPct val="100000"/>
                </a:lnSpc>
                <a:spcBef>
                  <a:spcPts val="0"/>
                </a:spcBef>
                <a:spcAft>
                  <a:spcPts val="0"/>
                </a:spcAft>
                <a:buClrTx/>
                <a:buSzTx/>
                <a:buFontTx/>
                <a:buNone/>
                <a:tabLst/>
                <a:defRPr/>
              </a:pPr>
              <a:t>‹#›</a:t>
            </a:fld>
            <a:endParaRPr kumimoji="0" lang="en-US" sz="675" b="0" i="0" u="none" strike="noStrike" kern="1200" cap="none" spc="0" normalizeH="0" baseline="0" noProof="0">
              <a:ln>
                <a:noFill/>
              </a:ln>
              <a:solidFill>
                <a:schemeClr val="tx1"/>
              </a:solidFill>
              <a:effectLst/>
              <a:uLnTx/>
              <a:uFillTx/>
              <a:latin typeface="+mn-lt"/>
              <a:ea typeface="+mn-ea"/>
              <a:cs typeface="Arial" panose="020B0604020202020204" pitchFamily="34" charset="0"/>
            </a:endParaRPr>
          </a:p>
        </p:txBody>
      </p:sp>
      <p:sp>
        <p:nvSpPr>
          <p:cNvPr id="20" name="2. Slide Title">
            <a:extLst>
              <a:ext uri="{FF2B5EF4-FFF2-40B4-BE49-F238E27FC236}">
                <a16:creationId xmlns:a16="http://schemas.microsoft.com/office/drawing/2014/main" id="{80B9914A-DB55-4BC1-945B-6BCB69651471}"/>
              </a:ext>
            </a:extLst>
          </p:cNvPr>
          <p:cNvSpPr>
            <a:spLocks noGrp="1"/>
          </p:cNvSpPr>
          <p:nvPr>
            <p:ph type="title"/>
            <p:custDataLst>
              <p:tags r:id="rId5"/>
            </p:custDataLst>
          </p:nvPr>
        </p:nvSpPr>
        <p:spPr>
          <a:xfrm>
            <a:off x="416052" y="403925"/>
            <a:ext cx="5939028" cy="288541"/>
          </a:xfrm>
        </p:spPr>
        <p:txBody>
          <a:bodyPr vert="horz">
            <a:spAutoFit/>
          </a:bodyPr>
          <a:lstStyle>
            <a:lvl1pPr rtl="0">
              <a:defRPr>
                <a:solidFill>
                  <a:schemeClr val="bg2"/>
                </a:solidFill>
              </a:defRPr>
            </a:lvl1pPr>
          </a:lstStyle>
          <a:p>
            <a:r>
              <a:rPr lang="en-US"/>
              <a:t>Click to edit Master title style</a:t>
            </a:r>
          </a:p>
        </p:txBody>
      </p:sp>
      <p:sp>
        <p:nvSpPr>
          <p:cNvPr id="21" name="3. Subtitle">
            <a:extLst>
              <a:ext uri="{FF2B5EF4-FFF2-40B4-BE49-F238E27FC236}">
                <a16:creationId xmlns:a16="http://schemas.microsoft.com/office/drawing/2014/main" id="{DFAFB1F1-9351-4B71-8B28-70BD6B35E3B1}"/>
              </a:ext>
            </a:extLst>
          </p:cNvPr>
          <p:cNvSpPr>
            <a:spLocks noGrp="1"/>
          </p:cNvSpPr>
          <p:nvPr>
            <p:ph type="subTitle" idx="1"/>
            <p:custDataLst>
              <p:tags r:id="rId6"/>
            </p:custDataLst>
          </p:nvPr>
        </p:nvSpPr>
        <p:spPr>
          <a:xfrm>
            <a:off x="416051" y="724647"/>
            <a:ext cx="5939028" cy="184666"/>
          </a:xfrm>
          <a:prstGeom prst="rect">
            <a:avLst/>
          </a:prstGeom>
        </p:spPr>
        <p:txBody>
          <a:bodyPr wrap="square">
            <a:spAutoFit/>
          </a:bodyPr>
          <a:lstStyle>
            <a:lvl1pPr marL="0" indent="0" algn="l" rtl="0">
              <a:buNone/>
              <a:defRPr sz="1200" b="0" baseline="0">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9" name="5. Source" hidden="1">
            <a:extLst>
              <a:ext uri="{FF2B5EF4-FFF2-40B4-BE49-F238E27FC236}">
                <a16:creationId xmlns:a16="http://schemas.microsoft.com/office/drawing/2014/main" id="{4F4B7457-0497-46CF-9E9B-69EB8E74CC15}"/>
              </a:ext>
            </a:extLst>
          </p:cNvPr>
          <p:cNvSpPr txBox="1"/>
          <p:nvPr userDrawn="1">
            <p:custDataLst>
              <p:tags r:id="rId7"/>
            </p:custDataLst>
          </p:nvPr>
        </p:nvSpPr>
        <p:spPr>
          <a:xfrm>
            <a:off x="416052" y="4876252"/>
            <a:ext cx="5458396" cy="92333"/>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685800" rtl="0" eaLnBrk="1" fontAlgn="auto" latinLnBrk="0" hangingPunct="1">
              <a:lnSpc>
                <a:spcPct val="100000"/>
              </a:lnSpc>
              <a:spcBef>
                <a:spcPts val="225"/>
              </a:spcBef>
              <a:spcAft>
                <a:spcPts val="225"/>
              </a:spcAft>
              <a:buClrTx/>
              <a:buSzTx/>
              <a:buFont typeface="Segoe UI" panose="020B0502040204020203" pitchFamily="34" charset="0"/>
              <a:buChar char="​"/>
              <a:tabLst/>
              <a:defRPr/>
            </a:pPr>
            <a:r>
              <a:rPr kumimoji="0" lang="en-US" sz="600" b="0" i="0" u="none" strike="noStrike" kern="1200" cap="none" spc="0" normalizeH="0" baseline="0" noProof="0">
                <a:ln>
                  <a:noFill/>
                </a:ln>
                <a:solidFill>
                  <a:schemeClr val="bg2"/>
                </a:solidFill>
                <a:effectLst/>
                <a:uLnTx/>
                <a:uFillTx/>
                <a:latin typeface="+mn-lt"/>
                <a:ea typeface="+mn-ea"/>
                <a:cs typeface="Arial" panose="020B0604020202020204" pitchFamily="34" charset="0"/>
              </a:rPr>
              <a:t>Source: …</a:t>
            </a:r>
          </a:p>
        </p:txBody>
      </p:sp>
      <p:sp>
        <p:nvSpPr>
          <p:cNvPr id="10" name="1. On-page tracker">
            <a:extLst>
              <a:ext uri="{FF2B5EF4-FFF2-40B4-BE49-F238E27FC236}">
                <a16:creationId xmlns:a16="http://schemas.microsoft.com/office/drawing/2014/main" id="{9768EECA-1A03-46B2-B9BB-3C455A3710A4}"/>
              </a:ext>
            </a:extLst>
          </p:cNvPr>
          <p:cNvSpPr>
            <a:spLocks noGrp="1"/>
          </p:cNvSpPr>
          <p:nvPr>
            <p:ph type="body" sz="quarter" idx="10" hasCustomPrompt="1"/>
            <p:custDataLst>
              <p:tags r:id="rId8"/>
            </p:custDataLst>
          </p:nvPr>
        </p:nvSpPr>
        <p:spPr>
          <a:xfrm>
            <a:off x="416051" y="31198"/>
            <a:ext cx="2882504" cy="92333"/>
          </a:xfrm>
          <a:prstGeom prst="rect">
            <a:avLst/>
          </a:prstGeom>
          <a:ln w="6350">
            <a:noFill/>
            <a:miter lim="800000"/>
          </a:ln>
        </p:spPr>
        <p:txBody>
          <a:bodyPr vert="horz" wrap="square" lIns="0" tIns="0" rIns="0" bIns="0" rtlCol="0">
            <a:spAutoFit/>
          </a:bodyPr>
          <a:lstStyle>
            <a:lvl1pPr rtl="0">
              <a:defRPr lang="en-US" sz="600" b="0" dirty="0">
                <a:solidFill>
                  <a:schemeClr val="bg2"/>
                </a:solidFill>
                <a:cs typeface="+mn-cs"/>
              </a:defRPr>
            </a:lvl1pPr>
          </a:lstStyle>
          <a:p>
            <a:pPr lvl="0">
              <a:buNone/>
            </a:pPr>
            <a:r>
              <a:rPr lang="en-US"/>
              <a:t>Add tracker</a:t>
            </a:r>
          </a:p>
        </p:txBody>
      </p:sp>
      <p:sp>
        <p:nvSpPr>
          <p:cNvPr id="13" name="Rectangle 12">
            <a:extLst>
              <a:ext uri="{FF2B5EF4-FFF2-40B4-BE49-F238E27FC236}">
                <a16:creationId xmlns:a16="http://schemas.microsoft.com/office/drawing/2014/main" id="{DDCD2BCE-EBD8-4719-AE22-29E50702FAB3}"/>
              </a:ext>
            </a:extLst>
          </p:cNvPr>
          <p:cNvSpPr/>
          <p:nvPr userDrawn="1"/>
        </p:nvSpPr>
        <p:spPr>
          <a:xfrm>
            <a:off x="8679279" y="0"/>
            <a:ext cx="217916" cy="350044"/>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4" name="Sticker">
            <a:extLst>
              <a:ext uri="{FF2B5EF4-FFF2-40B4-BE49-F238E27FC236}">
                <a16:creationId xmlns:a16="http://schemas.microsoft.com/office/drawing/2014/main" id="{C153BC29-8378-4E3E-A212-D66DBEC0B954}"/>
              </a:ext>
            </a:extLst>
          </p:cNvPr>
          <p:cNvSpPr txBox="1"/>
          <p:nvPr userDrawn="1"/>
        </p:nvSpPr>
        <p:spPr>
          <a:xfrm>
            <a:off x="7436546" y="67152"/>
            <a:ext cx="65" cy="235962"/>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marL="0" marR="0" lvl="0" indent="0" algn="l" defTabSz="685800" rtl="0" eaLnBrk="1" fontAlgn="auto" latinLnBrk="0" hangingPunct="1">
              <a:lnSpc>
                <a:spcPct val="100000"/>
              </a:lnSpc>
              <a:spcBef>
                <a:spcPts val="225"/>
              </a:spcBef>
              <a:spcAft>
                <a:spcPts val="225"/>
              </a:spcAft>
              <a:buClrTx/>
              <a:buSzTx/>
              <a:buFontTx/>
              <a:buNone/>
              <a:tabLst/>
              <a:defRPr/>
            </a:pPr>
            <a:endParaRPr kumimoji="0" lang="en-US" sz="600" b="1" i="0" u="none" strike="noStrike" kern="1200" cap="all" spc="0" normalizeH="0" baseline="0" noProof="0">
              <a:ln>
                <a:noFill/>
              </a:ln>
              <a:solidFill>
                <a:schemeClr val="tx1"/>
              </a:solidFill>
              <a:effectLst/>
              <a:uLnTx/>
              <a:uFillTx/>
              <a:latin typeface="Century Gothic"/>
              <a:ea typeface="+mn-ea"/>
              <a:cs typeface="+mn-cs"/>
            </a:endParaRPr>
          </a:p>
          <a:p>
            <a:pPr marL="0" marR="0" lvl="0" indent="0" algn="l" defTabSz="685800" rtl="0" eaLnBrk="1" fontAlgn="auto" latinLnBrk="0" hangingPunct="1">
              <a:lnSpc>
                <a:spcPct val="100000"/>
              </a:lnSpc>
              <a:spcBef>
                <a:spcPts val="225"/>
              </a:spcBef>
              <a:spcAft>
                <a:spcPts val="225"/>
              </a:spcAft>
              <a:buClrTx/>
              <a:buSzTx/>
              <a:buFontTx/>
              <a:buNone/>
              <a:tabLst/>
              <a:defRPr/>
            </a:pPr>
            <a:endParaRPr kumimoji="0" lang="en-US" sz="600" b="1" i="0" u="none" strike="noStrike" kern="1200" cap="all" spc="0" normalizeH="0" baseline="0" noProof="0">
              <a:ln>
                <a:noFill/>
              </a:ln>
              <a:solidFill>
                <a:schemeClr val="tx1"/>
              </a:solidFill>
              <a:effectLst/>
              <a:uLnTx/>
              <a:uFillTx/>
              <a:latin typeface="Century Gothic"/>
              <a:ea typeface="+mn-ea"/>
              <a:cs typeface="+mn-cs"/>
            </a:endParaRPr>
          </a:p>
        </p:txBody>
      </p:sp>
      <p:sp>
        <p:nvSpPr>
          <p:cNvPr id="15" name="object 7">
            <a:extLst>
              <a:ext uri="{FF2B5EF4-FFF2-40B4-BE49-F238E27FC236}">
                <a16:creationId xmlns:a16="http://schemas.microsoft.com/office/drawing/2014/main" id="{D25D43B1-BD82-4A88-AB69-50DA8FCF8756}"/>
              </a:ext>
            </a:extLst>
          </p:cNvPr>
          <p:cNvSpPr/>
          <p:nvPr userDrawn="1"/>
        </p:nvSpPr>
        <p:spPr bwMode="ltGray">
          <a:xfrm>
            <a:off x="416052" y="366777"/>
            <a:ext cx="532639" cy="44066"/>
          </a:xfrm>
          <a:custGeom>
            <a:avLst/>
            <a:gdLst/>
            <a:ahLst/>
            <a:cxnLst/>
            <a:rect l="l" t="t" r="r" b="b"/>
            <a:pathLst>
              <a:path w="843280" h="81280">
                <a:moveTo>
                  <a:pt x="0" y="0"/>
                </a:moveTo>
                <a:lnTo>
                  <a:pt x="842771" y="0"/>
                </a:lnTo>
                <a:lnTo>
                  <a:pt x="842771" y="80772"/>
                </a:lnTo>
                <a:lnTo>
                  <a:pt x="0" y="80772"/>
                </a:lnTo>
                <a:lnTo>
                  <a:pt x="0" y="0"/>
                </a:lnTo>
                <a:close/>
              </a:path>
            </a:pathLst>
          </a:custGeom>
          <a:solidFill>
            <a:schemeClr val="bg2"/>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942222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grpSp>
        <p:nvGrpSpPr>
          <p:cNvPr id="14" name="Group 13"/>
          <p:cNvGrpSpPr/>
          <p:nvPr userDrawn="1"/>
        </p:nvGrpSpPr>
        <p:grpSpPr>
          <a:xfrm>
            <a:off x="0" y="4246855"/>
            <a:ext cx="9144000" cy="887868"/>
            <a:chOff x="0" y="317163"/>
            <a:chExt cx="9144000" cy="170018"/>
          </a:xfrm>
        </p:grpSpPr>
        <p:sp>
          <p:nvSpPr>
            <p:cNvPr id="17" name="bk object 25"/>
            <p:cNvSpPr/>
            <p:nvPr userDrawn="1"/>
          </p:nvSpPr>
          <p:spPr>
            <a:xfrm>
              <a:off x="0" y="317163"/>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a:p>
          </p:txBody>
        </p:sp>
        <p:sp>
          <p:nvSpPr>
            <p:cNvPr id="18" name="bk object 26"/>
            <p:cNvSpPr/>
            <p:nvPr userDrawn="1"/>
          </p:nvSpPr>
          <p:spPr>
            <a:xfrm>
              <a:off x="340051" y="317163"/>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a:p>
          </p:txBody>
        </p:sp>
        <p:sp>
          <p:nvSpPr>
            <p:cNvPr id="19" name="bk object 27"/>
            <p:cNvSpPr/>
            <p:nvPr userDrawn="1"/>
          </p:nvSpPr>
          <p:spPr>
            <a:xfrm>
              <a:off x="878274" y="317163"/>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a:p>
          </p:txBody>
        </p:sp>
        <p:sp>
          <p:nvSpPr>
            <p:cNvPr id="20" name="bk object 28"/>
            <p:cNvSpPr/>
            <p:nvPr userDrawn="1"/>
          </p:nvSpPr>
          <p:spPr>
            <a:xfrm>
              <a:off x="1654598" y="317163"/>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a:p>
          </p:txBody>
        </p:sp>
        <p:sp>
          <p:nvSpPr>
            <p:cNvPr id="21" name="bk object 29"/>
            <p:cNvSpPr/>
            <p:nvPr userDrawn="1"/>
          </p:nvSpPr>
          <p:spPr>
            <a:xfrm>
              <a:off x="2304805" y="317163"/>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a:p>
          </p:txBody>
        </p:sp>
        <p:sp>
          <p:nvSpPr>
            <p:cNvPr id="22" name="bk object 30"/>
            <p:cNvSpPr/>
            <p:nvPr userDrawn="1"/>
          </p:nvSpPr>
          <p:spPr>
            <a:xfrm>
              <a:off x="2554809" y="317163"/>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a:p>
          </p:txBody>
        </p:sp>
        <p:sp>
          <p:nvSpPr>
            <p:cNvPr id="23" name="bk object 31"/>
            <p:cNvSpPr/>
            <p:nvPr userDrawn="1"/>
          </p:nvSpPr>
          <p:spPr>
            <a:xfrm>
              <a:off x="3835845" y="317163"/>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a:p>
          </p:txBody>
        </p:sp>
        <p:sp>
          <p:nvSpPr>
            <p:cNvPr id="24" name="bk object 32"/>
            <p:cNvSpPr/>
            <p:nvPr userDrawn="1"/>
          </p:nvSpPr>
          <p:spPr>
            <a:xfrm>
              <a:off x="4458868" y="317163"/>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a:p>
          </p:txBody>
        </p:sp>
      </p:gr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1956" y="4251554"/>
            <a:ext cx="9144000" cy="883169"/>
          </a:xfrm>
          <a:prstGeom prst="rect">
            <a:avLst/>
          </a:prstGeom>
        </p:spPr>
      </p:pic>
      <p:sp>
        <p:nvSpPr>
          <p:cNvPr id="3" name="TextBox 2"/>
          <p:cNvSpPr txBox="1"/>
          <p:nvPr userDrawn="1"/>
        </p:nvSpPr>
        <p:spPr>
          <a:xfrm>
            <a:off x="127218" y="2746824"/>
            <a:ext cx="6639341" cy="1384995"/>
          </a:xfrm>
          <a:prstGeom prst="rect">
            <a:avLst/>
          </a:prstGeom>
          <a:noFill/>
        </p:spPr>
        <p:txBody>
          <a:bodyPr wrap="square" rtlCol="0">
            <a:spAutoFit/>
          </a:bodyPr>
          <a:lstStyle/>
          <a:p>
            <a:r>
              <a:rPr lang="en-US" sz="1200">
                <a:solidFill>
                  <a:srgbClr val="695E4A"/>
                </a:solidFill>
                <a:latin typeface="Calibri" panose="020F0502020204030204" pitchFamily="34" charset="0"/>
              </a:rPr>
              <a:t>For more information, contact CDC</a:t>
            </a:r>
            <a:br>
              <a:rPr lang="en-US" sz="1200">
                <a:solidFill>
                  <a:srgbClr val="695E4A"/>
                </a:solidFill>
                <a:latin typeface="Calibri" panose="020F0502020204030204" pitchFamily="34" charset="0"/>
              </a:rPr>
            </a:br>
            <a:r>
              <a:rPr lang="en-US" sz="1200">
                <a:solidFill>
                  <a:srgbClr val="695E4A"/>
                </a:solidFill>
                <a:latin typeface="Calibri" panose="020F0502020204030204" pitchFamily="34" charset="0"/>
              </a:rPr>
              <a:t>1-800-CDC-INFO (232-4636)</a:t>
            </a:r>
            <a:br>
              <a:rPr lang="en-US" sz="1200">
                <a:solidFill>
                  <a:srgbClr val="695E4A"/>
                </a:solidFill>
                <a:latin typeface="Calibri" panose="020F0502020204030204" pitchFamily="34" charset="0"/>
              </a:rPr>
            </a:br>
            <a:r>
              <a:rPr lang="en-US" sz="1200">
                <a:solidFill>
                  <a:srgbClr val="695E4A"/>
                </a:solidFill>
                <a:latin typeface="Calibri" panose="020F0502020204030204" pitchFamily="34" charset="0"/>
              </a:rPr>
              <a:t>TTY:  1-888-232-6348    www.cdc.gov</a:t>
            </a:r>
            <a:br>
              <a:rPr lang="en-US" sz="1200">
                <a:solidFill>
                  <a:srgbClr val="695E4A"/>
                </a:solidFill>
                <a:latin typeface="Calibri" panose="020F0502020204030204" pitchFamily="34" charset="0"/>
              </a:rPr>
            </a:br>
            <a:br>
              <a:rPr lang="en-US" sz="1200">
                <a:solidFill>
                  <a:srgbClr val="695E4A"/>
                </a:solidFill>
                <a:latin typeface="Calibri" panose="020F0502020204030204" pitchFamily="34" charset="0"/>
              </a:rPr>
            </a:br>
            <a:br>
              <a:rPr lang="en-US" sz="1200">
                <a:solidFill>
                  <a:srgbClr val="695E4A"/>
                </a:solidFill>
                <a:latin typeface="Calibri" panose="020F0502020204030204" pitchFamily="34" charset="0"/>
              </a:rPr>
            </a:br>
            <a:r>
              <a:rPr lang="en-US" sz="1200">
                <a:solidFill>
                  <a:srgbClr val="695E4A"/>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grpSp>
        <p:nvGrpSpPr>
          <p:cNvPr id="2" name="Group 1"/>
          <p:cNvGrpSpPr/>
          <p:nvPr userDrawn="1"/>
        </p:nvGrpSpPr>
        <p:grpSpPr>
          <a:xfrm>
            <a:off x="0" y="4246855"/>
            <a:ext cx="9144000" cy="887868"/>
            <a:chOff x="0" y="-11827"/>
            <a:chExt cx="9144000" cy="170018"/>
          </a:xfrm>
        </p:grpSpPr>
        <p:sp>
          <p:nvSpPr>
            <p:cNvPr id="6" name="bk object 25"/>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a:p>
          </p:txBody>
        </p:sp>
        <p:sp>
          <p:nvSpPr>
            <p:cNvPr id="7" name="bk object 26"/>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a:p>
          </p:txBody>
        </p:sp>
        <p:sp>
          <p:nvSpPr>
            <p:cNvPr id="8"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a:p>
          </p:txBody>
        </p:sp>
        <p:sp>
          <p:nvSpPr>
            <p:cNvPr id="9" name="bk object 28"/>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a:p>
          </p:txBody>
        </p:sp>
        <p:sp>
          <p:nvSpPr>
            <p:cNvPr id="10" name="bk object 29"/>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a:p>
          </p:txBody>
        </p:sp>
        <p:sp>
          <p:nvSpPr>
            <p:cNvPr id="11" name="bk object 30"/>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a:p>
          </p:txBody>
        </p:sp>
        <p:sp>
          <p:nvSpPr>
            <p:cNvPr id="12"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a:p>
          </p:txBody>
        </p:sp>
        <p:sp>
          <p:nvSpPr>
            <p:cNvPr id="13"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a:p>
          </p:txBody>
        </p:sp>
      </p:grpSp>
      <p:pic>
        <p:nvPicPr>
          <p:cNvPr id="36" name="Picture 3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60129" y="4327565"/>
            <a:ext cx="1895548" cy="726447"/>
          </a:xfrm>
          <a:prstGeom prst="rect">
            <a:avLst/>
          </a:prstGeom>
        </p:spPr>
      </p:pic>
    </p:spTree>
    <p:extLst>
      <p:ext uri="{BB962C8B-B14F-4D97-AF65-F5344CB8AC3E}">
        <p14:creationId xmlns:p14="http://schemas.microsoft.com/office/powerpoint/2010/main" val="1460842956"/>
      </p:ext>
    </p:extLst>
  </p:cSld>
  <p:clrMapOvr>
    <a:masterClrMapping/>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Reverse Contrast 1/2">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F17EEF9-3DB9-4A02-BE2D-DE37DFD2B16E}"/>
              </a:ext>
            </a:extLst>
          </p:cNvPr>
          <p:cNvGraphicFramePr>
            <a:graphicFrameLocks noChangeAspect="1"/>
          </p:cNvGraphicFramePr>
          <p:nvPr userDrawn="1">
            <p:custDataLst>
              <p:tags r:id="rId1"/>
            </p:custDataLst>
            <p:extLst>
              <p:ext uri="{D42A27DB-BD31-4B8C-83A1-F6EECF244321}">
                <p14:modId xmlns:p14="http://schemas.microsoft.com/office/powerpoint/2010/main" val="3965516702"/>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10" imgW="592" imgH="591" progId="TCLayout.ActiveDocument.1">
                  <p:embed/>
                </p:oleObj>
              </mc:Choice>
              <mc:Fallback>
                <p:oleObj name="think-cell Slide" r:id="rId10" imgW="592" imgH="591" progId="TCLayout.ActiveDocument.1">
                  <p:embed/>
                  <p:pic>
                    <p:nvPicPr>
                      <p:cNvPr id="3" name="Object 2" hidden="1">
                        <a:extLst>
                          <a:ext uri="{FF2B5EF4-FFF2-40B4-BE49-F238E27FC236}">
                            <a16:creationId xmlns:a16="http://schemas.microsoft.com/office/drawing/2014/main" id="{CF17EEF9-3DB9-4A02-BE2D-DE37DFD2B16E}"/>
                          </a:ext>
                        </a:extLst>
                      </p:cNvPr>
                      <p:cNvPicPr/>
                      <p:nvPr/>
                    </p:nvPicPr>
                    <p:blipFill>
                      <a:blip r:embed="rId11"/>
                      <a:stretch>
                        <a:fillRect/>
                      </a:stretch>
                    </p:blipFill>
                    <p:spPr>
                      <a:xfrm>
                        <a:off x="1191" y="1191"/>
                        <a:ext cx="1191" cy="1191"/>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8F6D83EC-F243-46BA-8827-531E63D39DA3}"/>
              </a:ext>
            </a:extLst>
          </p:cNvPr>
          <p:cNvSpPr/>
          <p:nvPr userDrawn="1">
            <p:custDataLst>
              <p:tags r:id="rId2"/>
            </p:custDataLst>
          </p:nvPr>
        </p:nvSpPr>
        <p:spPr>
          <a:xfrm>
            <a:off x="0" y="0"/>
            <a:ext cx="119063" cy="119063"/>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225"/>
              </a:spcBef>
              <a:spcAft>
                <a:spcPts val="225"/>
              </a:spcAft>
            </a:pPr>
            <a:endParaRPr lang="en-US" sz="1875" b="1" i="0" baseline="0">
              <a:solidFill>
                <a:schemeClr val="bg1"/>
              </a:solidFill>
              <a:latin typeface="Arial" panose="020B0604020202020204" pitchFamily="34" charset="0"/>
              <a:ea typeface="+mj-ea"/>
              <a:cs typeface="+mj-cs"/>
              <a:sym typeface="Arial" panose="020B0604020202020204" pitchFamily="34" charset="0"/>
            </a:endParaRPr>
          </a:p>
        </p:txBody>
      </p:sp>
      <p:sp>
        <p:nvSpPr>
          <p:cNvPr id="7" name="RectangleDark">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0" y="0"/>
            <a:ext cx="4574286" cy="5143500"/>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rtl="0"/>
            <a:endParaRPr lang="en-US">
              <a:solidFill>
                <a:srgbClr val="F0F0F0"/>
              </a:solidFill>
              <a:latin typeface="Arial" panose="020B0604020202020204" pitchFamily="34" charset="0"/>
            </a:endParaRP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userDrawn="1">
            <p:custDataLst>
              <p:tags r:id="rId4"/>
            </p:custDataLst>
          </p:nvPr>
        </p:nvSpPr>
        <p:spPr bwMode="black">
          <a:xfrm>
            <a:off x="8484394" y="4874065"/>
            <a:ext cx="244126" cy="103875"/>
          </a:xfrm>
          <a:prstGeom prst="rect">
            <a:avLst/>
          </a:prstGeom>
          <a:noFill/>
          <a:ln w="9525" algn="ctr">
            <a:noFill/>
            <a:miter lim="800000"/>
            <a:headEnd/>
            <a:tailEnd/>
          </a:ln>
          <a:effectLst/>
        </p:spPr>
        <p:txBody>
          <a:bodyPr wrap="square" lIns="0" tIns="0" rIns="0" bIns="0" anchor="b">
            <a:spAutoFit/>
          </a:bodyPr>
          <a:lstStyle/>
          <a:p>
            <a:pPr algn="r" defTabSz="458058" rtl="0" fontAlgn="auto">
              <a:spcBef>
                <a:spcPts val="0"/>
              </a:spcBef>
              <a:spcAft>
                <a:spcPts val="0"/>
              </a:spcAft>
              <a:defRPr/>
            </a:pPr>
            <a:fld id="{4ABDCABE-3F10-B64C-92F1-862014417034}" type="slidenum">
              <a:rPr lang="en-US" sz="675" smtClean="0">
                <a:solidFill>
                  <a:srgbClr val="000000"/>
                </a:solidFill>
                <a:latin typeface="+mn-lt"/>
                <a:ea typeface="+mn-ea"/>
                <a:cs typeface="Arial" panose="020B0604020202020204" pitchFamily="34" charset="0"/>
              </a:rPr>
              <a:pPr algn="r" defTabSz="458058" rtl="0" fontAlgn="auto">
                <a:spcBef>
                  <a:spcPts val="0"/>
                </a:spcBef>
                <a:spcAft>
                  <a:spcPts val="0"/>
                </a:spcAft>
                <a:defRPr/>
              </a:pPr>
              <a:t>‹#›</a:t>
            </a:fld>
            <a:endParaRPr lang="en-US" sz="675">
              <a:solidFill>
                <a:srgbClr val="000000"/>
              </a:solidFill>
              <a:latin typeface="+mn-lt"/>
              <a:ea typeface="+mn-ea"/>
              <a:cs typeface="Arial" panose="020B0604020202020204" pitchFamily="34" charset="0"/>
            </a:endParaRPr>
          </a:p>
        </p:txBody>
      </p:sp>
      <p:sp>
        <p:nvSpPr>
          <p:cNvPr id="20" name="2. Slide Title">
            <a:extLst>
              <a:ext uri="{FF2B5EF4-FFF2-40B4-BE49-F238E27FC236}">
                <a16:creationId xmlns:a16="http://schemas.microsoft.com/office/drawing/2014/main" id="{80B9914A-DB55-4BC1-945B-6BCB69651471}"/>
              </a:ext>
            </a:extLst>
          </p:cNvPr>
          <p:cNvSpPr>
            <a:spLocks noGrp="1"/>
          </p:cNvSpPr>
          <p:nvPr>
            <p:ph type="title"/>
            <p:custDataLst>
              <p:tags r:id="rId5"/>
            </p:custDataLst>
          </p:nvPr>
        </p:nvSpPr>
        <p:spPr>
          <a:xfrm>
            <a:off x="416052" y="403925"/>
            <a:ext cx="3799332" cy="288541"/>
          </a:xfrm>
        </p:spPr>
        <p:txBody>
          <a:bodyPr vert="horz">
            <a:spAutoFit/>
          </a:bodyPr>
          <a:lstStyle>
            <a:lvl1pPr rtl="0">
              <a:defRPr>
                <a:solidFill>
                  <a:schemeClr val="tx1"/>
                </a:solidFill>
              </a:defRPr>
            </a:lvl1pPr>
          </a:lstStyle>
          <a:p>
            <a:r>
              <a:rPr lang="en-US"/>
              <a:t>Click to edit Master title style</a:t>
            </a:r>
          </a:p>
        </p:txBody>
      </p:sp>
      <p:sp>
        <p:nvSpPr>
          <p:cNvPr id="21" name="3. Subtitle">
            <a:extLst>
              <a:ext uri="{FF2B5EF4-FFF2-40B4-BE49-F238E27FC236}">
                <a16:creationId xmlns:a16="http://schemas.microsoft.com/office/drawing/2014/main" id="{DFAFB1F1-9351-4B71-8B28-70BD6B35E3B1}"/>
              </a:ext>
            </a:extLst>
          </p:cNvPr>
          <p:cNvSpPr>
            <a:spLocks noGrp="1"/>
          </p:cNvSpPr>
          <p:nvPr>
            <p:ph type="subTitle" idx="1"/>
            <p:custDataLst>
              <p:tags r:id="rId6"/>
            </p:custDataLst>
          </p:nvPr>
        </p:nvSpPr>
        <p:spPr>
          <a:xfrm>
            <a:off x="416051" y="724647"/>
            <a:ext cx="3799332" cy="184666"/>
          </a:xfrm>
          <a:prstGeom prst="rect">
            <a:avLst/>
          </a:prstGeom>
        </p:spPr>
        <p:txBody>
          <a:bodyPr wrap="square">
            <a:spAutoFit/>
          </a:bodyPr>
          <a:lstStyle>
            <a:lvl1pPr marL="0" indent="0" algn="l" rtl="0">
              <a:buNone/>
              <a:defRPr sz="1200" b="0"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9" name="5. Source" hidden="1">
            <a:extLst>
              <a:ext uri="{FF2B5EF4-FFF2-40B4-BE49-F238E27FC236}">
                <a16:creationId xmlns:a16="http://schemas.microsoft.com/office/drawing/2014/main" id="{4F4B7457-0497-46CF-9E9B-69EB8E74CC15}"/>
              </a:ext>
            </a:extLst>
          </p:cNvPr>
          <p:cNvSpPr txBox="1"/>
          <p:nvPr userDrawn="1">
            <p:custDataLst>
              <p:tags r:id="rId7"/>
            </p:custDataLst>
          </p:nvPr>
        </p:nvSpPr>
        <p:spPr>
          <a:xfrm>
            <a:off x="416052" y="4876252"/>
            <a:ext cx="5458396" cy="92333"/>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600">
                <a:solidFill>
                  <a:schemeClr val="tx1"/>
                </a:solidFill>
              </a:rPr>
              <a:t>Source: …</a:t>
            </a:r>
          </a:p>
        </p:txBody>
      </p:sp>
      <p:sp>
        <p:nvSpPr>
          <p:cNvPr id="10" name="1. On-page tracker">
            <a:extLst>
              <a:ext uri="{FF2B5EF4-FFF2-40B4-BE49-F238E27FC236}">
                <a16:creationId xmlns:a16="http://schemas.microsoft.com/office/drawing/2014/main" id="{A6404B0A-A2B8-4CC0-AACE-22B9A9D22DC4}"/>
              </a:ext>
            </a:extLst>
          </p:cNvPr>
          <p:cNvSpPr>
            <a:spLocks noGrp="1"/>
          </p:cNvSpPr>
          <p:nvPr>
            <p:ph type="body" sz="quarter" idx="10" hasCustomPrompt="1"/>
            <p:custDataLst>
              <p:tags r:id="rId8"/>
            </p:custDataLst>
          </p:nvPr>
        </p:nvSpPr>
        <p:spPr>
          <a:xfrm>
            <a:off x="416051" y="31198"/>
            <a:ext cx="2882504" cy="92333"/>
          </a:xfrm>
          <a:prstGeom prst="rect">
            <a:avLst/>
          </a:prstGeom>
          <a:ln w="6350">
            <a:noFill/>
            <a:miter lim="800000"/>
          </a:ln>
        </p:spPr>
        <p:txBody>
          <a:bodyPr vert="horz" wrap="square" lIns="0" tIns="0" rIns="0" bIns="0" rtlCol="0">
            <a:spAutoFit/>
          </a:bodyPr>
          <a:lstStyle>
            <a:lvl1pPr rtl="0">
              <a:defRPr lang="en-US" sz="600" b="0" dirty="0">
                <a:solidFill>
                  <a:schemeClr val="tx1"/>
                </a:solidFill>
                <a:cs typeface="+mn-cs"/>
              </a:defRPr>
            </a:lvl1pPr>
          </a:lstStyle>
          <a:p>
            <a:pPr lvl="0">
              <a:buNone/>
            </a:pPr>
            <a:r>
              <a:rPr lang="en-US"/>
              <a:t>Add tracker</a:t>
            </a:r>
          </a:p>
        </p:txBody>
      </p:sp>
      <p:sp>
        <p:nvSpPr>
          <p:cNvPr id="13" name="Rectangle 12">
            <a:extLst>
              <a:ext uri="{FF2B5EF4-FFF2-40B4-BE49-F238E27FC236}">
                <a16:creationId xmlns:a16="http://schemas.microsoft.com/office/drawing/2014/main" id="{CF45388C-A3A7-4C54-8A41-6D20EBE6FF9F}"/>
              </a:ext>
            </a:extLst>
          </p:cNvPr>
          <p:cNvSpPr/>
          <p:nvPr userDrawn="1"/>
        </p:nvSpPr>
        <p:spPr>
          <a:xfrm>
            <a:off x="8679279" y="0"/>
            <a:ext cx="217916" cy="350044"/>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4" name="Sticker">
            <a:extLst>
              <a:ext uri="{FF2B5EF4-FFF2-40B4-BE49-F238E27FC236}">
                <a16:creationId xmlns:a16="http://schemas.microsoft.com/office/drawing/2014/main" id="{7D48DE9F-DAC4-4857-BB46-8BB88C8ACBF1}"/>
              </a:ext>
            </a:extLst>
          </p:cNvPr>
          <p:cNvSpPr txBox="1"/>
          <p:nvPr userDrawn="1"/>
        </p:nvSpPr>
        <p:spPr>
          <a:xfrm>
            <a:off x="7436546" y="67152"/>
            <a:ext cx="65" cy="235962"/>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marL="0" marR="0" lvl="0" indent="0" algn="l" defTabSz="685800" rtl="0" eaLnBrk="1" fontAlgn="auto" latinLnBrk="0" hangingPunct="1">
              <a:lnSpc>
                <a:spcPct val="100000"/>
              </a:lnSpc>
              <a:spcBef>
                <a:spcPts val="225"/>
              </a:spcBef>
              <a:spcAft>
                <a:spcPts val="225"/>
              </a:spcAft>
              <a:buClrTx/>
              <a:buSzTx/>
              <a:buFontTx/>
              <a:buNone/>
              <a:tabLst/>
              <a:defRPr/>
            </a:pPr>
            <a:endParaRPr kumimoji="0" lang="en-US" sz="600" b="1" i="0" u="none" strike="noStrike" kern="1200" cap="all" spc="0" normalizeH="0" baseline="0" noProof="0">
              <a:ln>
                <a:noFill/>
              </a:ln>
              <a:solidFill>
                <a:srgbClr val="FF0000"/>
              </a:solidFill>
              <a:effectLst/>
              <a:uLnTx/>
              <a:uFillTx/>
              <a:latin typeface="Century Gothic"/>
              <a:ea typeface="+mn-ea"/>
              <a:cs typeface="+mn-cs"/>
            </a:endParaRPr>
          </a:p>
          <a:p>
            <a:pPr marL="0" marR="0" lvl="0" indent="0" algn="l" defTabSz="685800" rtl="0" eaLnBrk="1" fontAlgn="auto" latinLnBrk="0" hangingPunct="1">
              <a:lnSpc>
                <a:spcPct val="100000"/>
              </a:lnSpc>
              <a:spcBef>
                <a:spcPts val="225"/>
              </a:spcBef>
              <a:spcAft>
                <a:spcPts val="225"/>
              </a:spcAft>
              <a:buClrTx/>
              <a:buSzTx/>
              <a:buFontTx/>
              <a:buNone/>
              <a:tabLst/>
              <a:defRPr/>
            </a:pPr>
            <a:endParaRPr kumimoji="0" lang="en-US" sz="600" b="1" i="0" u="none" strike="noStrike" kern="1200" cap="all" spc="0" normalizeH="0" baseline="0" noProof="0">
              <a:ln>
                <a:noFill/>
              </a:ln>
              <a:solidFill>
                <a:srgbClr val="FF0000"/>
              </a:solidFill>
              <a:effectLst/>
              <a:uLnTx/>
              <a:uFillTx/>
              <a:latin typeface="Century Gothic"/>
              <a:ea typeface="+mn-ea"/>
              <a:cs typeface="+mn-cs"/>
            </a:endParaRPr>
          </a:p>
        </p:txBody>
      </p:sp>
      <p:sp>
        <p:nvSpPr>
          <p:cNvPr id="15" name="object 7">
            <a:extLst>
              <a:ext uri="{FF2B5EF4-FFF2-40B4-BE49-F238E27FC236}">
                <a16:creationId xmlns:a16="http://schemas.microsoft.com/office/drawing/2014/main" id="{2804B7C5-5382-4704-A062-81F879700790}"/>
              </a:ext>
            </a:extLst>
          </p:cNvPr>
          <p:cNvSpPr/>
          <p:nvPr userDrawn="1"/>
        </p:nvSpPr>
        <p:spPr bwMode="ltGray">
          <a:xfrm>
            <a:off x="416052" y="366777"/>
            <a:ext cx="532639" cy="44066"/>
          </a:xfrm>
          <a:custGeom>
            <a:avLst/>
            <a:gdLst/>
            <a:ahLst/>
            <a:cxnLst/>
            <a:rect l="l" t="t" r="r" b="b"/>
            <a:pathLst>
              <a:path w="843280" h="81280">
                <a:moveTo>
                  <a:pt x="0" y="0"/>
                </a:moveTo>
                <a:lnTo>
                  <a:pt x="842771" y="0"/>
                </a:lnTo>
                <a:lnTo>
                  <a:pt x="842771" y="80772"/>
                </a:lnTo>
                <a:lnTo>
                  <a:pt x="0" y="80772"/>
                </a:lnTo>
                <a:lnTo>
                  <a:pt x="0" y="0"/>
                </a:lnTo>
                <a:close/>
              </a:path>
            </a:pathLst>
          </a:custGeom>
          <a:solidFill>
            <a:schemeClr val="tx1"/>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2145425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userDrawn="1">
  <p:cSld name="Reverse Contrast 2/3">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CB55F70-6D9A-415C-82BE-CBDB3A3541E6}"/>
              </a:ext>
            </a:extLst>
          </p:cNvPr>
          <p:cNvGraphicFramePr>
            <a:graphicFrameLocks noChangeAspect="1"/>
          </p:cNvGraphicFramePr>
          <p:nvPr userDrawn="1">
            <p:custDataLst>
              <p:tags r:id="rId1"/>
            </p:custDataLst>
            <p:extLst>
              <p:ext uri="{D42A27DB-BD31-4B8C-83A1-F6EECF244321}">
                <p14:modId xmlns:p14="http://schemas.microsoft.com/office/powerpoint/2010/main" val="2410228025"/>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FCB55F70-6D9A-415C-82BE-CBDB3A3541E6}"/>
                          </a:ext>
                        </a:extLst>
                      </p:cNvPr>
                      <p:cNvPicPr/>
                      <p:nvPr/>
                    </p:nvPicPr>
                    <p:blipFill>
                      <a:blip r:embed="rId11"/>
                      <a:stretch>
                        <a:fillRect/>
                      </a:stretch>
                    </p:blipFill>
                    <p:spPr>
                      <a:xfrm>
                        <a:off x="1191" y="1191"/>
                        <a:ext cx="1191" cy="1191"/>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C7B8DBD3-5ABF-4E0A-9F2E-53C58888D156}"/>
              </a:ext>
            </a:extLst>
          </p:cNvPr>
          <p:cNvSpPr/>
          <p:nvPr userDrawn="1">
            <p:custDataLst>
              <p:tags r:id="rId2"/>
            </p:custDataLst>
          </p:nvPr>
        </p:nvSpPr>
        <p:spPr>
          <a:xfrm>
            <a:off x="0" y="0"/>
            <a:ext cx="119063" cy="119063"/>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225"/>
              </a:spcBef>
              <a:spcAft>
                <a:spcPts val="225"/>
              </a:spcAft>
            </a:pPr>
            <a:endParaRPr lang="en-US" sz="1875" b="1" i="0" baseline="0">
              <a:solidFill>
                <a:schemeClr val="bg1"/>
              </a:solidFill>
              <a:latin typeface="Arial" panose="020B0604020202020204" pitchFamily="34" charset="0"/>
              <a:ea typeface="+mj-ea"/>
              <a:cs typeface="+mj-cs"/>
              <a:sym typeface="Arial" panose="020B0604020202020204" pitchFamily="34" charset="0"/>
            </a:endParaRPr>
          </a:p>
        </p:txBody>
      </p:sp>
      <p:sp>
        <p:nvSpPr>
          <p:cNvPr id="7" name="RectangleDark">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0" y="0"/>
            <a:ext cx="3271266" cy="5143500"/>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rtl="0"/>
            <a:endParaRPr lang="en-US">
              <a:solidFill>
                <a:srgbClr val="F0F0F0"/>
              </a:solidFill>
              <a:latin typeface="Arial" panose="020B0604020202020204" pitchFamily="34" charset="0"/>
            </a:endParaRPr>
          </a:p>
        </p:txBody>
      </p:sp>
      <p:sp>
        <p:nvSpPr>
          <p:cNvPr id="17" name="Slide Number">
            <a:extLst>
              <a:ext uri="{FF2B5EF4-FFF2-40B4-BE49-F238E27FC236}">
                <a16:creationId xmlns:a16="http://schemas.microsoft.com/office/drawing/2014/main" id="{3B7A7C0C-AC02-4989-860B-73442D510162}"/>
              </a:ext>
            </a:extLst>
          </p:cNvPr>
          <p:cNvSpPr>
            <a:spLocks noChangeArrowheads="1"/>
          </p:cNvSpPr>
          <p:nvPr userDrawn="1">
            <p:custDataLst>
              <p:tags r:id="rId4"/>
            </p:custDataLst>
          </p:nvPr>
        </p:nvSpPr>
        <p:spPr bwMode="black">
          <a:xfrm>
            <a:off x="8484394" y="4874065"/>
            <a:ext cx="244126" cy="103875"/>
          </a:xfrm>
          <a:prstGeom prst="rect">
            <a:avLst/>
          </a:prstGeom>
          <a:noFill/>
          <a:ln w="9525" algn="ctr">
            <a:noFill/>
            <a:miter lim="800000"/>
            <a:headEnd/>
            <a:tailEnd/>
          </a:ln>
          <a:effectLst/>
        </p:spPr>
        <p:txBody>
          <a:bodyPr wrap="square" lIns="0" tIns="0" rIns="0" bIns="0" anchor="b">
            <a:spAutoFit/>
          </a:bodyPr>
          <a:lstStyle/>
          <a:p>
            <a:pPr algn="r" defTabSz="458058" rtl="0" fontAlgn="auto">
              <a:spcBef>
                <a:spcPts val="0"/>
              </a:spcBef>
              <a:spcAft>
                <a:spcPts val="0"/>
              </a:spcAft>
              <a:defRPr/>
            </a:pPr>
            <a:fld id="{4ABDCABE-3F10-B64C-92F1-862014417034}" type="slidenum">
              <a:rPr lang="en-US" sz="675" smtClean="0">
                <a:solidFill>
                  <a:srgbClr val="000000"/>
                </a:solidFill>
                <a:latin typeface="+mn-lt"/>
                <a:ea typeface="+mn-ea"/>
                <a:cs typeface="Arial" panose="020B0604020202020204" pitchFamily="34" charset="0"/>
              </a:rPr>
              <a:pPr algn="r" defTabSz="458058" rtl="0" fontAlgn="auto">
                <a:spcBef>
                  <a:spcPts val="0"/>
                </a:spcBef>
                <a:spcAft>
                  <a:spcPts val="0"/>
                </a:spcAft>
                <a:defRPr/>
              </a:pPr>
              <a:t>‹#›</a:t>
            </a:fld>
            <a:endParaRPr lang="en-US" sz="675">
              <a:solidFill>
                <a:srgbClr val="000000"/>
              </a:solidFill>
              <a:latin typeface="+mn-lt"/>
              <a:ea typeface="+mn-ea"/>
              <a:cs typeface="Arial" panose="020B0604020202020204" pitchFamily="34" charset="0"/>
            </a:endParaRPr>
          </a:p>
        </p:txBody>
      </p:sp>
      <p:sp>
        <p:nvSpPr>
          <p:cNvPr id="18" name="5. Source" hidden="1">
            <a:extLst>
              <a:ext uri="{FF2B5EF4-FFF2-40B4-BE49-F238E27FC236}">
                <a16:creationId xmlns:a16="http://schemas.microsoft.com/office/drawing/2014/main" id="{143701BF-655B-4E75-9AF7-14445CDB19BD}"/>
              </a:ext>
            </a:extLst>
          </p:cNvPr>
          <p:cNvSpPr txBox="1"/>
          <p:nvPr userDrawn="1">
            <p:custDataLst>
              <p:tags r:id="rId5"/>
            </p:custDataLst>
          </p:nvPr>
        </p:nvSpPr>
        <p:spPr>
          <a:xfrm>
            <a:off x="416052" y="4876252"/>
            <a:ext cx="5225797" cy="92333"/>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600">
                <a:solidFill>
                  <a:schemeClr val="tx1"/>
                </a:solidFill>
              </a:rPr>
              <a:t>Source: …</a:t>
            </a:r>
          </a:p>
        </p:txBody>
      </p:sp>
      <p:sp>
        <p:nvSpPr>
          <p:cNvPr id="10" name="1. On-page tracker">
            <a:extLst>
              <a:ext uri="{FF2B5EF4-FFF2-40B4-BE49-F238E27FC236}">
                <a16:creationId xmlns:a16="http://schemas.microsoft.com/office/drawing/2014/main" id="{6F53EF37-F1B6-47E2-A119-A2386F59B295}"/>
              </a:ext>
            </a:extLst>
          </p:cNvPr>
          <p:cNvSpPr>
            <a:spLocks noGrp="1"/>
          </p:cNvSpPr>
          <p:nvPr>
            <p:ph type="body" sz="quarter" idx="10" hasCustomPrompt="1"/>
            <p:custDataLst>
              <p:tags r:id="rId6"/>
            </p:custDataLst>
          </p:nvPr>
        </p:nvSpPr>
        <p:spPr>
          <a:xfrm>
            <a:off x="416051" y="31198"/>
            <a:ext cx="2599182" cy="92333"/>
          </a:xfrm>
          <a:prstGeom prst="rect">
            <a:avLst/>
          </a:prstGeom>
          <a:ln w="6350">
            <a:noFill/>
            <a:miter lim="800000"/>
          </a:ln>
        </p:spPr>
        <p:txBody>
          <a:bodyPr vert="horz" wrap="square" lIns="0" tIns="0" rIns="0" bIns="0" rtlCol="0">
            <a:noAutofit/>
          </a:bodyPr>
          <a:lstStyle>
            <a:lvl1pPr rtl="0">
              <a:defRPr lang="en-US" sz="600" b="0" dirty="0">
                <a:solidFill>
                  <a:schemeClr val="tx1"/>
                </a:solidFill>
                <a:cs typeface="+mn-cs"/>
              </a:defRPr>
            </a:lvl1pPr>
          </a:lstStyle>
          <a:p>
            <a:pPr lvl="0">
              <a:buNone/>
            </a:pPr>
            <a:r>
              <a:rPr lang="en-US"/>
              <a:t>Add tracker</a:t>
            </a:r>
          </a:p>
        </p:txBody>
      </p:sp>
      <p:sp>
        <p:nvSpPr>
          <p:cNvPr id="11" name="2. Slide Title">
            <a:extLst>
              <a:ext uri="{FF2B5EF4-FFF2-40B4-BE49-F238E27FC236}">
                <a16:creationId xmlns:a16="http://schemas.microsoft.com/office/drawing/2014/main" id="{A2A8C6A2-26B8-46D0-B6A4-4D8C91B2772E}"/>
              </a:ext>
            </a:extLst>
          </p:cNvPr>
          <p:cNvSpPr>
            <a:spLocks noGrp="1"/>
          </p:cNvSpPr>
          <p:nvPr>
            <p:ph type="title"/>
            <p:custDataLst>
              <p:tags r:id="rId7"/>
            </p:custDataLst>
          </p:nvPr>
        </p:nvSpPr>
        <p:spPr>
          <a:xfrm>
            <a:off x="416052" y="2058277"/>
            <a:ext cx="2599182" cy="577081"/>
          </a:xfrm>
          <a:prstGeom prst="rect">
            <a:avLst/>
          </a:prstGeom>
        </p:spPr>
        <p:txBody>
          <a:bodyPr vert="horz" wrap="square" anchor="b">
            <a:noAutofit/>
          </a:bodyPr>
          <a:lstStyle>
            <a:lvl1pPr algn="l" rtl="0">
              <a:defRPr>
                <a:solidFill>
                  <a:schemeClr val="tx1"/>
                </a:solidFill>
              </a:defRPr>
            </a:lvl1pPr>
          </a:lstStyle>
          <a:p>
            <a:r>
              <a:rPr lang="en-US"/>
              <a:t>Click to edit Master title style</a:t>
            </a:r>
          </a:p>
        </p:txBody>
      </p:sp>
      <p:sp>
        <p:nvSpPr>
          <p:cNvPr id="12" name="3. Subtitle">
            <a:extLst>
              <a:ext uri="{FF2B5EF4-FFF2-40B4-BE49-F238E27FC236}">
                <a16:creationId xmlns:a16="http://schemas.microsoft.com/office/drawing/2014/main" id="{63DE0353-99BC-4322-9D9F-E3C1556B87A4}"/>
              </a:ext>
            </a:extLst>
          </p:cNvPr>
          <p:cNvSpPr>
            <a:spLocks noGrp="1"/>
          </p:cNvSpPr>
          <p:nvPr>
            <p:ph type="subTitle" idx="1"/>
            <p:custDataLst>
              <p:tags r:id="rId8"/>
            </p:custDataLst>
          </p:nvPr>
        </p:nvSpPr>
        <p:spPr>
          <a:xfrm>
            <a:off x="416051" y="2744733"/>
            <a:ext cx="2599182" cy="184666"/>
          </a:xfrm>
          <a:prstGeom prst="rect">
            <a:avLst/>
          </a:prstGeom>
        </p:spPr>
        <p:txBody>
          <a:bodyPr wrap="square">
            <a:spAutoFit/>
          </a:bodyPr>
          <a:lstStyle>
            <a:lvl1pPr marL="0" indent="0" algn="l" rtl="0">
              <a:buNone/>
              <a:defRPr sz="1200" b="0" baseline="0">
                <a:solidFill>
                  <a:schemeClr val="tx1"/>
                </a:solidFill>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Click to edit Master subtitle style</a:t>
            </a:r>
          </a:p>
        </p:txBody>
      </p:sp>
      <p:sp>
        <p:nvSpPr>
          <p:cNvPr id="14" name="Rectangle 13">
            <a:extLst>
              <a:ext uri="{FF2B5EF4-FFF2-40B4-BE49-F238E27FC236}">
                <a16:creationId xmlns:a16="http://schemas.microsoft.com/office/drawing/2014/main" id="{6ED54722-C763-4D70-A19C-9C0F82E50974}"/>
              </a:ext>
            </a:extLst>
          </p:cNvPr>
          <p:cNvSpPr/>
          <p:nvPr userDrawn="1"/>
        </p:nvSpPr>
        <p:spPr>
          <a:xfrm>
            <a:off x="8679279" y="0"/>
            <a:ext cx="217916" cy="350044"/>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5" name="Sticker">
            <a:extLst>
              <a:ext uri="{FF2B5EF4-FFF2-40B4-BE49-F238E27FC236}">
                <a16:creationId xmlns:a16="http://schemas.microsoft.com/office/drawing/2014/main" id="{73EEBBBE-0394-4A2A-A790-0E5C623D18C5}"/>
              </a:ext>
            </a:extLst>
          </p:cNvPr>
          <p:cNvSpPr txBox="1"/>
          <p:nvPr userDrawn="1"/>
        </p:nvSpPr>
        <p:spPr>
          <a:xfrm>
            <a:off x="7436546" y="67152"/>
            <a:ext cx="65" cy="235962"/>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marL="0" marR="0" lvl="0" indent="0" algn="l" defTabSz="685800" rtl="0" eaLnBrk="1" fontAlgn="auto" latinLnBrk="0" hangingPunct="1">
              <a:lnSpc>
                <a:spcPct val="100000"/>
              </a:lnSpc>
              <a:spcBef>
                <a:spcPts val="225"/>
              </a:spcBef>
              <a:spcAft>
                <a:spcPts val="225"/>
              </a:spcAft>
              <a:buClrTx/>
              <a:buSzTx/>
              <a:buFontTx/>
              <a:buNone/>
              <a:tabLst/>
              <a:defRPr/>
            </a:pPr>
            <a:endParaRPr kumimoji="0" lang="en-US" sz="600" b="1" i="0" u="none" strike="noStrike" kern="1200" cap="all" spc="0" normalizeH="0" baseline="0" noProof="0">
              <a:ln>
                <a:noFill/>
              </a:ln>
              <a:solidFill>
                <a:srgbClr val="FF0000"/>
              </a:solidFill>
              <a:effectLst/>
              <a:uLnTx/>
              <a:uFillTx/>
              <a:latin typeface="Century Gothic"/>
              <a:ea typeface="+mn-ea"/>
              <a:cs typeface="+mn-cs"/>
            </a:endParaRPr>
          </a:p>
          <a:p>
            <a:pPr marL="0" marR="0" lvl="0" indent="0" algn="l" defTabSz="685800" rtl="0" eaLnBrk="1" fontAlgn="auto" latinLnBrk="0" hangingPunct="1">
              <a:lnSpc>
                <a:spcPct val="100000"/>
              </a:lnSpc>
              <a:spcBef>
                <a:spcPts val="225"/>
              </a:spcBef>
              <a:spcAft>
                <a:spcPts val="225"/>
              </a:spcAft>
              <a:buClrTx/>
              <a:buSzTx/>
              <a:buFontTx/>
              <a:buNone/>
              <a:tabLst/>
              <a:defRPr/>
            </a:pPr>
            <a:endParaRPr kumimoji="0" lang="en-US" sz="600" b="1" i="0" u="none" strike="noStrike" kern="1200" cap="all" spc="0" normalizeH="0" baseline="0" noProof="0">
              <a:ln>
                <a:noFill/>
              </a:ln>
              <a:solidFill>
                <a:srgbClr val="FF0000"/>
              </a:solidFill>
              <a:effectLst/>
              <a:uLnTx/>
              <a:uFillTx/>
              <a:latin typeface="Century Gothic"/>
              <a:ea typeface="+mn-ea"/>
              <a:cs typeface="+mn-cs"/>
            </a:endParaRPr>
          </a:p>
        </p:txBody>
      </p:sp>
      <p:sp>
        <p:nvSpPr>
          <p:cNvPr id="16" name="object 7">
            <a:extLst>
              <a:ext uri="{FF2B5EF4-FFF2-40B4-BE49-F238E27FC236}">
                <a16:creationId xmlns:a16="http://schemas.microsoft.com/office/drawing/2014/main" id="{5E04B221-7540-4F7F-B92F-B18A333D9432}"/>
              </a:ext>
            </a:extLst>
          </p:cNvPr>
          <p:cNvSpPr/>
          <p:nvPr userDrawn="1"/>
        </p:nvSpPr>
        <p:spPr bwMode="ltGray">
          <a:xfrm>
            <a:off x="416052" y="366777"/>
            <a:ext cx="532639" cy="44066"/>
          </a:xfrm>
          <a:custGeom>
            <a:avLst/>
            <a:gdLst/>
            <a:ahLst/>
            <a:cxnLst/>
            <a:rect l="l" t="t" r="r" b="b"/>
            <a:pathLst>
              <a:path w="843280" h="81280">
                <a:moveTo>
                  <a:pt x="0" y="0"/>
                </a:moveTo>
                <a:lnTo>
                  <a:pt x="842771" y="0"/>
                </a:lnTo>
                <a:lnTo>
                  <a:pt x="842771" y="80772"/>
                </a:lnTo>
                <a:lnTo>
                  <a:pt x="0" y="80772"/>
                </a:lnTo>
                <a:lnTo>
                  <a:pt x="0" y="0"/>
                </a:lnTo>
                <a:close/>
              </a:path>
            </a:pathLst>
          </a:custGeom>
          <a:solidFill>
            <a:schemeClr val="tx1"/>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5560179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userDrawn="1">
  <p:cSld name="Reverse Contrast 3/4">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B19533A-7C36-4239-BCB1-336E4EF4EA93}"/>
              </a:ext>
            </a:extLst>
          </p:cNvPr>
          <p:cNvGraphicFramePr>
            <a:graphicFrameLocks noChangeAspect="1"/>
          </p:cNvGraphicFramePr>
          <p:nvPr userDrawn="1">
            <p:custDataLst>
              <p:tags r:id="rId1"/>
            </p:custDataLst>
            <p:extLst>
              <p:ext uri="{D42A27DB-BD31-4B8C-83A1-F6EECF244321}">
                <p14:modId xmlns:p14="http://schemas.microsoft.com/office/powerpoint/2010/main" val="211484004"/>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10" imgW="473" imgH="473" progId="TCLayout.ActiveDocument.1">
                  <p:embed/>
                </p:oleObj>
              </mc:Choice>
              <mc:Fallback>
                <p:oleObj name="think-cell Slide" r:id="rId10" imgW="473" imgH="473" progId="TCLayout.ActiveDocument.1">
                  <p:embed/>
                  <p:pic>
                    <p:nvPicPr>
                      <p:cNvPr id="3" name="Object 2" hidden="1">
                        <a:extLst>
                          <a:ext uri="{FF2B5EF4-FFF2-40B4-BE49-F238E27FC236}">
                            <a16:creationId xmlns:a16="http://schemas.microsoft.com/office/drawing/2014/main" id="{3B19533A-7C36-4239-BCB1-336E4EF4EA93}"/>
                          </a:ext>
                        </a:extLst>
                      </p:cNvPr>
                      <p:cNvPicPr/>
                      <p:nvPr/>
                    </p:nvPicPr>
                    <p:blipFill>
                      <a:blip r:embed="rId11"/>
                      <a:stretch>
                        <a:fillRect/>
                      </a:stretch>
                    </p:blipFill>
                    <p:spPr>
                      <a:xfrm>
                        <a:off x="1191" y="1191"/>
                        <a:ext cx="1191" cy="1191"/>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F05418DB-2F6D-4E1E-889F-DE7C7630E9DF}"/>
              </a:ext>
            </a:extLst>
          </p:cNvPr>
          <p:cNvSpPr/>
          <p:nvPr userDrawn="1">
            <p:custDataLst>
              <p:tags r:id="rId2"/>
            </p:custDataLst>
          </p:nvPr>
        </p:nvSpPr>
        <p:spPr>
          <a:xfrm>
            <a:off x="0" y="0"/>
            <a:ext cx="119063" cy="119063"/>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225"/>
              </a:spcBef>
              <a:spcAft>
                <a:spcPts val="225"/>
              </a:spcAft>
            </a:pPr>
            <a:endParaRPr lang="en-US" sz="1875" b="1" i="0" baseline="0">
              <a:solidFill>
                <a:schemeClr val="bg1"/>
              </a:solidFill>
              <a:latin typeface="Arial" panose="020B0604020202020204" pitchFamily="34" charset="0"/>
              <a:ea typeface="+mj-ea"/>
              <a:cs typeface="+mj-cs"/>
              <a:sym typeface="Arial" panose="020B0604020202020204" pitchFamily="34" charset="0"/>
            </a:endParaRPr>
          </a:p>
        </p:txBody>
      </p:sp>
      <p:sp>
        <p:nvSpPr>
          <p:cNvPr id="22" name="RectangleLight">
            <a:extLst>
              <a:ext uri="{FF2B5EF4-FFF2-40B4-BE49-F238E27FC236}">
                <a16:creationId xmlns:a16="http://schemas.microsoft.com/office/drawing/2014/main" id="{65BA59B8-E166-40EF-A08B-73C27149A153}"/>
              </a:ext>
            </a:extLst>
          </p:cNvPr>
          <p:cNvSpPr/>
          <p:nvPr userDrawn="1">
            <p:custDataLst>
              <p:tags r:id="rId3"/>
            </p:custDataLst>
          </p:nvPr>
        </p:nvSpPr>
        <p:spPr bwMode="ltGray">
          <a:xfrm>
            <a:off x="0" y="0"/>
            <a:ext cx="2557938" cy="5143500"/>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0F0F0"/>
              </a:solidFill>
              <a:effectLst/>
              <a:uLnTx/>
              <a:uFillTx/>
              <a:latin typeface="Arial" panose="020B0604020202020204" pitchFamily="34" charset="0"/>
              <a:ea typeface="+mn-ea"/>
              <a:cs typeface="+mn-cs"/>
            </a:endParaRP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userDrawn="1">
            <p:custDataLst>
              <p:tags r:id="rId4"/>
            </p:custDataLst>
          </p:nvPr>
        </p:nvSpPr>
        <p:spPr bwMode="black">
          <a:xfrm>
            <a:off x="8484394" y="4874065"/>
            <a:ext cx="244126" cy="103875"/>
          </a:xfrm>
          <a:prstGeom prst="rect">
            <a:avLst/>
          </a:prstGeom>
          <a:noFill/>
          <a:ln w="9525" algn="ctr">
            <a:noFill/>
            <a:miter lim="800000"/>
            <a:headEnd/>
            <a:tailEnd/>
          </a:ln>
          <a:effectLst/>
        </p:spPr>
        <p:txBody>
          <a:bodyPr wrap="square" lIns="0" tIns="0" rIns="0" bIns="0" anchor="b">
            <a:spAutoFit/>
          </a:bodyPr>
          <a:lstStyle/>
          <a:p>
            <a:pPr marL="0" marR="0" lvl="0" indent="0" algn="r" defTabSz="458058" rtl="0" eaLnBrk="1" fontAlgn="auto" latinLnBrk="0" hangingPunct="1">
              <a:lnSpc>
                <a:spcPct val="100000"/>
              </a:lnSpc>
              <a:spcBef>
                <a:spcPts val="0"/>
              </a:spcBef>
              <a:spcAft>
                <a:spcPts val="0"/>
              </a:spcAft>
              <a:buClrTx/>
              <a:buSzTx/>
              <a:buFontTx/>
              <a:buNone/>
              <a:tabLst/>
              <a:defRPr/>
            </a:pPr>
            <a:fld id="{4ABDCABE-3F10-B64C-92F1-862014417034}" type="slidenum">
              <a:rPr kumimoji="0" lang="en-US" sz="675" b="0" i="0" u="none" strike="noStrike" kern="1200" cap="none" spc="0" normalizeH="0" baseline="0" noProof="0" smtClean="0">
                <a:ln>
                  <a:noFill/>
                </a:ln>
                <a:solidFill>
                  <a:srgbClr val="000000"/>
                </a:solidFill>
                <a:effectLst/>
                <a:uLnTx/>
                <a:uFillTx/>
                <a:latin typeface="+mn-lt"/>
                <a:ea typeface="+mn-ea"/>
                <a:cs typeface="Arial" panose="020B0604020202020204" pitchFamily="34" charset="0"/>
              </a:rPr>
              <a:pPr marL="0" marR="0" lvl="0" indent="0" algn="r" defTabSz="458058" rtl="0" eaLnBrk="1" fontAlgn="auto" latinLnBrk="0" hangingPunct="1">
                <a:lnSpc>
                  <a:spcPct val="100000"/>
                </a:lnSpc>
                <a:spcBef>
                  <a:spcPts val="0"/>
                </a:spcBef>
                <a:spcAft>
                  <a:spcPts val="0"/>
                </a:spcAft>
                <a:buClrTx/>
                <a:buSzTx/>
                <a:buFontTx/>
                <a:buNone/>
                <a:tabLst/>
                <a:defRPr/>
              </a:pPr>
              <a:t>‹#›</a:t>
            </a:fld>
            <a:endParaRPr kumimoji="0" lang="en-US" sz="675" b="0" i="0" u="none" strike="noStrike" kern="1200" cap="none" spc="0" normalizeH="0" baseline="0" noProof="0">
              <a:ln>
                <a:noFill/>
              </a:ln>
              <a:solidFill>
                <a:srgbClr val="000000"/>
              </a:solidFill>
              <a:effectLst/>
              <a:uLnTx/>
              <a:uFillTx/>
              <a:latin typeface="+mn-lt"/>
              <a:ea typeface="+mn-ea"/>
              <a:cs typeface="Arial" panose="020B0604020202020204" pitchFamily="34" charset="0"/>
            </a:endParaRPr>
          </a:p>
        </p:txBody>
      </p:sp>
      <p:sp>
        <p:nvSpPr>
          <p:cNvPr id="19" name="5. Source" hidden="1">
            <a:extLst>
              <a:ext uri="{FF2B5EF4-FFF2-40B4-BE49-F238E27FC236}">
                <a16:creationId xmlns:a16="http://schemas.microsoft.com/office/drawing/2014/main" id="{4F4B7457-0497-46CF-9E9B-69EB8E74CC15}"/>
              </a:ext>
            </a:extLst>
          </p:cNvPr>
          <p:cNvSpPr txBox="1"/>
          <p:nvPr userDrawn="1">
            <p:custDataLst>
              <p:tags r:id="rId5"/>
            </p:custDataLst>
          </p:nvPr>
        </p:nvSpPr>
        <p:spPr>
          <a:xfrm>
            <a:off x="416052" y="4876252"/>
            <a:ext cx="5458396" cy="92333"/>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685800" rtl="0" eaLnBrk="1" fontAlgn="auto" latinLnBrk="0" hangingPunct="1">
              <a:lnSpc>
                <a:spcPct val="100000"/>
              </a:lnSpc>
              <a:spcBef>
                <a:spcPts val="225"/>
              </a:spcBef>
              <a:spcAft>
                <a:spcPts val="225"/>
              </a:spcAft>
              <a:buClrTx/>
              <a:buSzTx/>
              <a:buFont typeface="Segoe UI" panose="020B0502040204020203" pitchFamily="34" charset="0"/>
              <a:buChar char="​"/>
              <a:tabLst/>
              <a:defRPr/>
            </a:pPr>
            <a:r>
              <a:rPr kumimoji="0" lang="en-US" sz="600" b="0" i="0" u="none" strike="noStrike" kern="1200" cap="none" spc="0" normalizeH="0" baseline="0" noProof="0">
                <a:ln>
                  <a:noFill/>
                </a:ln>
                <a:solidFill>
                  <a:schemeClr val="tx1"/>
                </a:solidFill>
                <a:effectLst/>
                <a:uLnTx/>
                <a:uFillTx/>
                <a:latin typeface="+mn-lt"/>
                <a:ea typeface="+mn-ea"/>
                <a:cs typeface="Arial" panose="020B0604020202020204" pitchFamily="34" charset="0"/>
              </a:rPr>
              <a:t>Source: …</a:t>
            </a:r>
          </a:p>
        </p:txBody>
      </p:sp>
      <p:sp>
        <p:nvSpPr>
          <p:cNvPr id="10" name="1. On-page tracker">
            <a:extLst>
              <a:ext uri="{FF2B5EF4-FFF2-40B4-BE49-F238E27FC236}">
                <a16:creationId xmlns:a16="http://schemas.microsoft.com/office/drawing/2014/main" id="{9768EECA-1A03-46B2-B9BB-3C455A3710A4}"/>
              </a:ext>
            </a:extLst>
          </p:cNvPr>
          <p:cNvSpPr>
            <a:spLocks noGrp="1"/>
          </p:cNvSpPr>
          <p:nvPr>
            <p:ph type="body" sz="quarter" idx="10" hasCustomPrompt="1"/>
            <p:custDataLst>
              <p:tags r:id="rId6"/>
            </p:custDataLst>
          </p:nvPr>
        </p:nvSpPr>
        <p:spPr>
          <a:xfrm>
            <a:off x="416051" y="31198"/>
            <a:ext cx="1885950" cy="92333"/>
          </a:xfrm>
          <a:prstGeom prst="rect">
            <a:avLst/>
          </a:prstGeom>
          <a:ln w="6350">
            <a:noFill/>
            <a:miter lim="800000"/>
          </a:ln>
        </p:spPr>
        <p:txBody>
          <a:bodyPr vert="horz" wrap="square" lIns="0" tIns="0" rIns="0" bIns="0" rtlCol="0">
            <a:noAutofit/>
          </a:bodyPr>
          <a:lstStyle>
            <a:lvl1pPr rtl="0">
              <a:defRPr lang="en-US" sz="600" b="0" dirty="0">
                <a:solidFill>
                  <a:schemeClr val="tx1"/>
                </a:solidFill>
                <a:cs typeface="+mn-cs"/>
              </a:defRPr>
            </a:lvl1pPr>
          </a:lstStyle>
          <a:p>
            <a:pPr lvl="0">
              <a:buNone/>
            </a:pPr>
            <a:r>
              <a:rPr lang="en-US"/>
              <a:t>Add tracker</a:t>
            </a:r>
          </a:p>
        </p:txBody>
      </p:sp>
      <p:sp>
        <p:nvSpPr>
          <p:cNvPr id="11" name="2. Slide Title">
            <a:extLst>
              <a:ext uri="{FF2B5EF4-FFF2-40B4-BE49-F238E27FC236}">
                <a16:creationId xmlns:a16="http://schemas.microsoft.com/office/drawing/2014/main" id="{201E918A-7ADD-4595-9E5C-36C3D305CA4A}"/>
              </a:ext>
            </a:extLst>
          </p:cNvPr>
          <p:cNvSpPr>
            <a:spLocks noGrp="1"/>
          </p:cNvSpPr>
          <p:nvPr>
            <p:ph type="title"/>
            <p:custDataLst>
              <p:tags r:id="rId7"/>
            </p:custDataLst>
          </p:nvPr>
        </p:nvSpPr>
        <p:spPr>
          <a:xfrm>
            <a:off x="416052" y="2058277"/>
            <a:ext cx="1885950" cy="577081"/>
          </a:xfrm>
        </p:spPr>
        <p:txBody>
          <a:bodyPr vert="horz" anchor="b">
            <a:noAutofit/>
          </a:bodyPr>
          <a:lstStyle>
            <a:lvl1pPr rtl="0">
              <a:defRPr>
                <a:solidFill>
                  <a:schemeClr val="tx1"/>
                </a:solidFill>
              </a:defRPr>
            </a:lvl1pPr>
          </a:lstStyle>
          <a:p>
            <a:r>
              <a:rPr lang="en-US"/>
              <a:t>Click to edit Master title</a:t>
            </a:r>
          </a:p>
        </p:txBody>
      </p:sp>
      <p:sp>
        <p:nvSpPr>
          <p:cNvPr id="12" name="3. Subtitle">
            <a:extLst>
              <a:ext uri="{FF2B5EF4-FFF2-40B4-BE49-F238E27FC236}">
                <a16:creationId xmlns:a16="http://schemas.microsoft.com/office/drawing/2014/main" id="{A0895B2F-2F72-4935-BC7F-BEA280D6C542}"/>
              </a:ext>
            </a:extLst>
          </p:cNvPr>
          <p:cNvSpPr>
            <a:spLocks noGrp="1"/>
          </p:cNvSpPr>
          <p:nvPr>
            <p:ph type="subTitle" idx="1"/>
            <p:custDataLst>
              <p:tags r:id="rId8"/>
            </p:custDataLst>
          </p:nvPr>
        </p:nvSpPr>
        <p:spPr>
          <a:xfrm>
            <a:off x="416052" y="2744734"/>
            <a:ext cx="1885950" cy="369332"/>
          </a:xfrm>
          <a:prstGeom prst="rect">
            <a:avLst/>
          </a:prstGeom>
        </p:spPr>
        <p:txBody>
          <a:bodyPr wrap="square">
            <a:spAutoFit/>
          </a:bodyPr>
          <a:lstStyle>
            <a:lvl1pPr marL="0" indent="0" algn="l" rtl="0">
              <a:buNone/>
              <a:defRPr sz="1200" b="0" baseline="0">
                <a:solidFill>
                  <a:schemeClr val="tx1"/>
                </a:solidFill>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Click to edit Master subtitle style</a:t>
            </a:r>
          </a:p>
        </p:txBody>
      </p:sp>
      <p:sp>
        <p:nvSpPr>
          <p:cNvPr id="14" name="Rectangle 13">
            <a:extLst>
              <a:ext uri="{FF2B5EF4-FFF2-40B4-BE49-F238E27FC236}">
                <a16:creationId xmlns:a16="http://schemas.microsoft.com/office/drawing/2014/main" id="{E74D1958-82A2-47C0-9943-FE4829EB783B}"/>
              </a:ext>
            </a:extLst>
          </p:cNvPr>
          <p:cNvSpPr/>
          <p:nvPr userDrawn="1"/>
        </p:nvSpPr>
        <p:spPr>
          <a:xfrm>
            <a:off x="8679279" y="0"/>
            <a:ext cx="217916" cy="350044"/>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5" name="Sticker">
            <a:extLst>
              <a:ext uri="{FF2B5EF4-FFF2-40B4-BE49-F238E27FC236}">
                <a16:creationId xmlns:a16="http://schemas.microsoft.com/office/drawing/2014/main" id="{01CBB7DC-7D42-40A7-9746-3EF9C5189367}"/>
              </a:ext>
            </a:extLst>
          </p:cNvPr>
          <p:cNvSpPr txBox="1"/>
          <p:nvPr userDrawn="1"/>
        </p:nvSpPr>
        <p:spPr>
          <a:xfrm>
            <a:off x="7436546" y="67152"/>
            <a:ext cx="65" cy="235962"/>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marL="0" marR="0" lvl="0" indent="0" algn="l" defTabSz="685800" rtl="0" eaLnBrk="1" fontAlgn="auto" latinLnBrk="0" hangingPunct="1">
              <a:lnSpc>
                <a:spcPct val="100000"/>
              </a:lnSpc>
              <a:spcBef>
                <a:spcPts val="225"/>
              </a:spcBef>
              <a:spcAft>
                <a:spcPts val="225"/>
              </a:spcAft>
              <a:buClrTx/>
              <a:buSzTx/>
              <a:buFontTx/>
              <a:buNone/>
              <a:tabLst/>
              <a:defRPr/>
            </a:pPr>
            <a:endParaRPr kumimoji="0" lang="en-US" sz="600" b="1" i="0" u="none" strike="noStrike" kern="1200" cap="all" spc="0" normalizeH="0" baseline="0" noProof="0">
              <a:ln>
                <a:noFill/>
              </a:ln>
              <a:solidFill>
                <a:srgbClr val="FF0000"/>
              </a:solidFill>
              <a:effectLst/>
              <a:uLnTx/>
              <a:uFillTx/>
              <a:latin typeface="Century Gothic"/>
              <a:ea typeface="+mn-ea"/>
              <a:cs typeface="+mn-cs"/>
            </a:endParaRPr>
          </a:p>
          <a:p>
            <a:pPr marL="0" marR="0" lvl="0" indent="0" algn="l" defTabSz="685800" rtl="0" eaLnBrk="1" fontAlgn="auto" latinLnBrk="0" hangingPunct="1">
              <a:lnSpc>
                <a:spcPct val="100000"/>
              </a:lnSpc>
              <a:spcBef>
                <a:spcPts val="225"/>
              </a:spcBef>
              <a:spcAft>
                <a:spcPts val="225"/>
              </a:spcAft>
              <a:buClrTx/>
              <a:buSzTx/>
              <a:buFontTx/>
              <a:buNone/>
              <a:tabLst/>
              <a:defRPr/>
            </a:pPr>
            <a:endParaRPr kumimoji="0" lang="en-US" sz="600" b="1" i="0" u="none" strike="noStrike" kern="1200" cap="all" spc="0" normalizeH="0" baseline="0" noProof="0">
              <a:ln>
                <a:noFill/>
              </a:ln>
              <a:solidFill>
                <a:srgbClr val="FF0000"/>
              </a:solidFill>
              <a:effectLst/>
              <a:uLnTx/>
              <a:uFillTx/>
              <a:latin typeface="Century Gothic"/>
              <a:ea typeface="+mn-ea"/>
              <a:cs typeface="+mn-cs"/>
            </a:endParaRPr>
          </a:p>
        </p:txBody>
      </p:sp>
      <p:sp>
        <p:nvSpPr>
          <p:cNvPr id="16" name="object 7">
            <a:extLst>
              <a:ext uri="{FF2B5EF4-FFF2-40B4-BE49-F238E27FC236}">
                <a16:creationId xmlns:a16="http://schemas.microsoft.com/office/drawing/2014/main" id="{3B4A70FA-6037-4C09-9BE6-F2A5A355B3A1}"/>
              </a:ext>
            </a:extLst>
          </p:cNvPr>
          <p:cNvSpPr/>
          <p:nvPr userDrawn="1"/>
        </p:nvSpPr>
        <p:spPr bwMode="ltGray">
          <a:xfrm>
            <a:off x="416052" y="366777"/>
            <a:ext cx="532639" cy="44066"/>
          </a:xfrm>
          <a:custGeom>
            <a:avLst/>
            <a:gdLst/>
            <a:ahLst/>
            <a:cxnLst/>
            <a:rect l="l" t="t" r="r" b="b"/>
            <a:pathLst>
              <a:path w="843280" h="81280">
                <a:moveTo>
                  <a:pt x="0" y="0"/>
                </a:moveTo>
                <a:lnTo>
                  <a:pt x="842771" y="0"/>
                </a:lnTo>
                <a:lnTo>
                  <a:pt x="842771" y="80772"/>
                </a:lnTo>
                <a:lnTo>
                  <a:pt x="0" y="80772"/>
                </a:lnTo>
                <a:lnTo>
                  <a:pt x="0" y="0"/>
                </a:lnTo>
                <a:close/>
              </a:path>
            </a:pathLst>
          </a:custGeom>
          <a:solidFill>
            <a:schemeClr val="tx1"/>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4136664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userDrawn="1">
  <p:cSld name="Contrast 3-lin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937BF69-DBBB-44FA-AA65-8999BD8B4E5F}"/>
              </a:ext>
            </a:extLst>
          </p:cNvPr>
          <p:cNvGraphicFramePr>
            <a:graphicFrameLocks noChangeAspect="1"/>
          </p:cNvGraphicFramePr>
          <p:nvPr userDrawn="1">
            <p:custDataLst>
              <p:tags r:id="rId1"/>
            </p:custDataLst>
            <p:extLst>
              <p:ext uri="{D42A27DB-BD31-4B8C-83A1-F6EECF244321}">
                <p14:modId xmlns:p14="http://schemas.microsoft.com/office/powerpoint/2010/main" val="199236833"/>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3" name="Object 2" hidden="1">
                        <a:extLst>
                          <a:ext uri="{FF2B5EF4-FFF2-40B4-BE49-F238E27FC236}">
                            <a16:creationId xmlns:a16="http://schemas.microsoft.com/office/drawing/2014/main" id="{D937BF69-DBBB-44FA-AA65-8999BD8B4E5F}"/>
                          </a:ext>
                        </a:extLst>
                      </p:cNvPr>
                      <p:cNvPicPr/>
                      <p:nvPr/>
                    </p:nvPicPr>
                    <p:blipFill>
                      <a:blip r:embed="rId9"/>
                      <a:stretch>
                        <a:fillRect/>
                      </a:stretch>
                    </p:blipFill>
                    <p:spPr>
                      <a:xfrm>
                        <a:off x="1191" y="1191"/>
                        <a:ext cx="1191" cy="1191"/>
                      </a:xfrm>
                      <a:prstGeom prst="rect">
                        <a:avLst/>
                      </a:prstGeom>
                    </p:spPr>
                  </p:pic>
                </p:oleObj>
              </mc:Fallback>
            </mc:AlternateContent>
          </a:graphicData>
        </a:graphic>
      </p:graphicFrame>
      <p:sp>
        <p:nvSpPr>
          <p:cNvPr id="12" name="bk object 16">
            <a:extLst>
              <a:ext uri="{FF2B5EF4-FFF2-40B4-BE49-F238E27FC236}">
                <a16:creationId xmlns:a16="http://schemas.microsoft.com/office/drawing/2014/main" id="{B74CC639-6CB9-4299-8EAF-640769E78BB1}"/>
              </a:ext>
            </a:extLst>
          </p:cNvPr>
          <p:cNvSpPr/>
          <p:nvPr userDrawn="1"/>
        </p:nvSpPr>
        <p:spPr>
          <a:xfrm>
            <a:off x="0" y="1"/>
            <a:ext cx="9143998" cy="5143499"/>
          </a:xfrm>
          <a:prstGeom prst="rect">
            <a:avLst/>
          </a:prstGeom>
          <a:blipFill>
            <a:blip r:embed="rId10" cstate="print">
              <a:extLst>
                <a:ext uri="{28A0092B-C50C-407E-A947-70E740481C1C}">
                  <a14:useLocalDpi xmlns:a14="http://schemas.microsoft.com/office/drawing/2010/main" val="0"/>
                </a:ext>
              </a:extLst>
            </a:blip>
            <a:stretch>
              <a:fillRect/>
            </a:stretch>
          </a:blipFill>
        </p:spPr>
        <p:txBody>
          <a:bodyPr wrap="square" lIns="0" tIns="0" rIns="0" bIns="0" rtlCol="0"/>
          <a:lstStyle/>
          <a:p>
            <a:pPr rtl="0"/>
            <a:endParaRPr lang="en-US"/>
          </a:p>
        </p:txBody>
      </p:sp>
      <p:sp>
        <p:nvSpPr>
          <p:cNvPr id="13" name="Rectangle 12">
            <a:extLst>
              <a:ext uri="{FF2B5EF4-FFF2-40B4-BE49-F238E27FC236}">
                <a16:creationId xmlns:a16="http://schemas.microsoft.com/office/drawing/2014/main" id="{B1F2ECF7-D02E-43FA-BD82-2E31B4B21637}"/>
              </a:ext>
            </a:extLst>
          </p:cNvPr>
          <p:cNvSpPr/>
          <p:nvPr userDrawn="1"/>
        </p:nvSpPr>
        <p:spPr>
          <a:xfrm>
            <a:off x="8679279" y="0"/>
            <a:ext cx="217916" cy="350044"/>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4" name="Rectangle 13">
            <a:extLst>
              <a:ext uri="{FF2B5EF4-FFF2-40B4-BE49-F238E27FC236}">
                <a16:creationId xmlns:a16="http://schemas.microsoft.com/office/drawing/2014/main" id="{1C54C4D8-C102-4AC8-B461-70D3074C2660}"/>
              </a:ext>
            </a:extLst>
          </p:cNvPr>
          <p:cNvSpPr/>
          <p:nvPr userDrawn="1"/>
        </p:nvSpPr>
        <p:spPr>
          <a:xfrm>
            <a:off x="136321" y="350044"/>
            <a:ext cx="8871358" cy="46420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Rectangle 1" hidden="1">
            <a:extLst>
              <a:ext uri="{FF2B5EF4-FFF2-40B4-BE49-F238E27FC236}">
                <a16:creationId xmlns:a16="http://schemas.microsoft.com/office/drawing/2014/main" id="{0440E0BC-D285-4CB0-BC8F-8E2C57BF2A20}"/>
              </a:ext>
            </a:extLst>
          </p:cNvPr>
          <p:cNvSpPr/>
          <p:nvPr userDrawn="1">
            <p:custDataLst>
              <p:tags r:id="rId2"/>
            </p:custDataLst>
          </p:nvPr>
        </p:nvSpPr>
        <p:spPr>
          <a:xfrm>
            <a:off x="0" y="0"/>
            <a:ext cx="119063" cy="119063"/>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225"/>
              </a:spcBef>
              <a:spcAft>
                <a:spcPts val="225"/>
              </a:spcAft>
            </a:pPr>
            <a:endParaRPr lang="en-US" sz="1875" b="1" i="0" baseline="0">
              <a:solidFill>
                <a:schemeClr val="bg1"/>
              </a:solidFill>
              <a:latin typeface="Arial" panose="020B0604020202020204" pitchFamily="34" charset="0"/>
              <a:ea typeface="+mj-ea"/>
              <a:cs typeface="+mj-cs"/>
              <a:sym typeface="Arial" panose="020B0604020202020204" pitchFamily="34" charset="0"/>
            </a:endParaRPr>
          </a:p>
        </p:txBody>
      </p:sp>
      <p:sp>
        <p:nvSpPr>
          <p:cNvPr id="98" name="Sticker" hidden="1">
            <a:extLst>
              <a:ext uri="{FF2B5EF4-FFF2-40B4-BE49-F238E27FC236}">
                <a16:creationId xmlns:a16="http://schemas.microsoft.com/office/drawing/2014/main" id="{02AE8CE4-BD27-40D4-AB6E-9F41E7636086}"/>
              </a:ext>
            </a:extLst>
          </p:cNvPr>
          <p:cNvSpPr txBox="1"/>
          <p:nvPr userDrawn="1"/>
        </p:nvSpPr>
        <p:spPr>
          <a:xfrm>
            <a:off x="418867" y="1051350"/>
            <a:ext cx="293350" cy="92333"/>
          </a:xfrm>
          <a:prstGeom prst="rect">
            <a:avLst/>
          </a:prstGeom>
          <a:noFill/>
          <a:ln w="6350">
            <a:noFill/>
            <a:miter lim="800000"/>
          </a:ln>
        </p:spPr>
        <p:txBody>
          <a:bodyPr vert="horz" wrap="none" lIns="0" tIns="0" rIns="0" bIns="0" rtlCol="0">
            <a:spAutoFit/>
          </a:bodyPr>
          <a:lstStyle/>
          <a:p>
            <a:pPr algn="l" rtl="0">
              <a:spcBef>
                <a:spcPts val="225"/>
              </a:spcBef>
              <a:spcAft>
                <a:spcPts val="225"/>
              </a:spcAft>
              <a:buNone/>
            </a:pPr>
            <a:r>
              <a:rPr lang="en-US" sz="600" b="1" cap="all" baseline="0"/>
              <a:t>STICKER</a:t>
            </a:r>
          </a:p>
        </p:txBody>
      </p:sp>
      <p:sp>
        <p:nvSpPr>
          <p:cNvPr id="15" name="Slide Number">
            <a:extLst>
              <a:ext uri="{FF2B5EF4-FFF2-40B4-BE49-F238E27FC236}">
                <a16:creationId xmlns:a16="http://schemas.microsoft.com/office/drawing/2014/main" id="{0AA537C7-2883-43C1-848C-3A4E9645077F}"/>
              </a:ext>
            </a:extLst>
          </p:cNvPr>
          <p:cNvSpPr>
            <a:spLocks noChangeArrowheads="1"/>
          </p:cNvSpPr>
          <p:nvPr userDrawn="1">
            <p:custDataLst>
              <p:tags r:id="rId3"/>
            </p:custDataLst>
          </p:nvPr>
        </p:nvSpPr>
        <p:spPr bwMode="black">
          <a:xfrm>
            <a:off x="8484394" y="4874065"/>
            <a:ext cx="244126" cy="103875"/>
          </a:xfrm>
          <a:prstGeom prst="rect">
            <a:avLst/>
          </a:prstGeom>
          <a:noFill/>
          <a:ln w="9525" algn="ctr">
            <a:noFill/>
            <a:miter lim="800000"/>
            <a:headEnd/>
            <a:tailEnd/>
          </a:ln>
          <a:effectLst/>
        </p:spPr>
        <p:txBody>
          <a:bodyPr wrap="square" lIns="0" tIns="0" rIns="0" bIns="0" anchor="b">
            <a:spAutoFit/>
          </a:bodyPr>
          <a:lstStyle/>
          <a:p>
            <a:pPr algn="r" defTabSz="458058" rtl="0" fontAlgn="auto">
              <a:spcBef>
                <a:spcPts val="0"/>
              </a:spcBef>
              <a:spcAft>
                <a:spcPts val="0"/>
              </a:spcAft>
              <a:defRPr/>
            </a:pPr>
            <a:fld id="{4ABDCABE-3F10-B64C-92F1-862014417034}" type="slidenum">
              <a:rPr lang="en-US" sz="675" smtClean="0">
                <a:solidFill>
                  <a:schemeClr val="tx1"/>
                </a:solidFill>
                <a:latin typeface="+mn-lt"/>
                <a:ea typeface="+mn-ea"/>
                <a:cs typeface="Arial" panose="020B0604020202020204" pitchFamily="34" charset="0"/>
              </a:rPr>
              <a:pPr algn="r" defTabSz="458058" rtl="0" fontAlgn="auto">
                <a:spcBef>
                  <a:spcPts val="0"/>
                </a:spcBef>
                <a:spcAft>
                  <a:spcPts val="0"/>
                </a:spcAft>
                <a:defRPr/>
              </a:pPr>
              <a:t>‹#›</a:t>
            </a:fld>
            <a:endParaRPr lang="en-US" sz="675">
              <a:solidFill>
                <a:schemeClr val="tx1"/>
              </a:solidFill>
              <a:latin typeface="+mn-lt"/>
              <a:ea typeface="+mn-ea"/>
              <a:cs typeface="Arial" panose="020B0604020202020204" pitchFamily="34" charset="0"/>
            </a:endParaRPr>
          </a:p>
        </p:txBody>
      </p:sp>
      <p:sp>
        <p:nvSpPr>
          <p:cNvPr id="4" name="2. Slide Title">
            <a:extLst>
              <a:ext uri="{FF2B5EF4-FFF2-40B4-BE49-F238E27FC236}">
                <a16:creationId xmlns:a16="http://schemas.microsoft.com/office/drawing/2014/main" id="{6C3D89FC-A4B9-4683-B64F-B0644150274F}"/>
              </a:ext>
            </a:extLst>
          </p:cNvPr>
          <p:cNvSpPr>
            <a:spLocks noGrp="1"/>
          </p:cNvSpPr>
          <p:nvPr>
            <p:ph type="title" hasCustomPrompt="1"/>
            <p:custDataLst>
              <p:tags r:id="rId4"/>
            </p:custDataLst>
          </p:nvPr>
        </p:nvSpPr>
        <p:spPr>
          <a:xfrm>
            <a:off x="416052" y="403924"/>
            <a:ext cx="8311896" cy="865622"/>
          </a:xfrm>
        </p:spPr>
        <p:txBody>
          <a:bodyPr vert="horz">
            <a:spAutoFit/>
          </a:bodyPr>
          <a:lstStyle>
            <a:lvl1pPr rtl="0">
              <a:defRPr/>
            </a:lvl1pPr>
          </a:lstStyle>
          <a:p>
            <a:r>
              <a:rPr lang="en-US"/>
              <a:t>Click to edit Master title style</a:t>
            </a:r>
            <a:br>
              <a:rPr lang="en-US"/>
            </a:br>
            <a:br>
              <a:rPr lang="en-US"/>
            </a:br>
            <a:endParaRPr lang="en-US"/>
          </a:p>
        </p:txBody>
      </p:sp>
      <p:sp>
        <p:nvSpPr>
          <p:cNvPr id="10" name="5. Source" hidden="1">
            <a:extLst>
              <a:ext uri="{FF2B5EF4-FFF2-40B4-BE49-F238E27FC236}">
                <a16:creationId xmlns:a16="http://schemas.microsoft.com/office/drawing/2014/main" id="{67B1A162-B59D-4B89-B39B-FBDD9E751175}"/>
              </a:ext>
            </a:extLst>
          </p:cNvPr>
          <p:cNvSpPr txBox="1"/>
          <p:nvPr userDrawn="1">
            <p:custDataLst>
              <p:tags r:id="rId5"/>
            </p:custDataLst>
          </p:nvPr>
        </p:nvSpPr>
        <p:spPr>
          <a:xfrm>
            <a:off x="416052" y="4876252"/>
            <a:ext cx="5458396" cy="92333"/>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600"/>
              <a:t>Source: …</a:t>
            </a:r>
          </a:p>
        </p:txBody>
      </p:sp>
      <p:sp>
        <p:nvSpPr>
          <p:cNvPr id="8" name="1. On-page tracker">
            <a:extLst>
              <a:ext uri="{FF2B5EF4-FFF2-40B4-BE49-F238E27FC236}">
                <a16:creationId xmlns:a16="http://schemas.microsoft.com/office/drawing/2014/main" id="{B5C5F547-1B1B-411D-99AF-7DE767A71F19}"/>
              </a:ext>
            </a:extLst>
          </p:cNvPr>
          <p:cNvSpPr>
            <a:spLocks noGrp="1"/>
          </p:cNvSpPr>
          <p:nvPr>
            <p:ph type="body" sz="quarter" idx="10" hasCustomPrompt="1"/>
            <p:custDataLst>
              <p:tags r:id="rId6"/>
            </p:custDataLst>
          </p:nvPr>
        </p:nvSpPr>
        <p:spPr>
          <a:xfrm>
            <a:off x="416051" y="31198"/>
            <a:ext cx="2882504" cy="92333"/>
          </a:xfrm>
          <a:prstGeom prst="rect">
            <a:avLst/>
          </a:prstGeom>
          <a:ln w="6350">
            <a:noFill/>
            <a:miter lim="800000"/>
          </a:ln>
        </p:spPr>
        <p:txBody>
          <a:bodyPr vert="horz" wrap="square" lIns="0" tIns="0" rIns="0" bIns="0" rtlCol="0">
            <a:spAutoFit/>
          </a:bodyPr>
          <a:lstStyle>
            <a:lvl1pPr rtl="0">
              <a:defRPr lang="en-US" sz="600" b="0" dirty="0">
                <a:cs typeface="+mn-cs"/>
              </a:defRPr>
            </a:lvl1pPr>
          </a:lstStyle>
          <a:p>
            <a:pPr lvl="0">
              <a:buNone/>
            </a:pPr>
            <a:r>
              <a:rPr lang="en-US"/>
              <a:t>Add tracker</a:t>
            </a:r>
          </a:p>
        </p:txBody>
      </p:sp>
      <p:sp>
        <p:nvSpPr>
          <p:cNvPr id="16" name="Sticker">
            <a:extLst>
              <a:ext uri="{FF2B5EF4-FFF2-40B4-BE49-F238E27FC236}">
                <a16:creationId xmlns:a16="http://schemas.microsoft.com/office/drawing/2014/main" id="{0BE98200-4381-4566-A000-452B19C33A33}"/>
              </a:ext>
            </a:extLst>
          </p:cNvPr>
          <p:cNvSpPr txBox="1"/>
          <p:nvPr userDrawn="1"/>
        </p:nvSpPr>
        <p:spPr>
          <a:xfrm>
            <a:off x="7436546" y="67152"/>
            <a:ext cx="65" cy="235962"/>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marL="0" marR="0" lvl="0" indent="0" algn="l" defTabSz="685800" rtl="0" eaLnBrk="1" fontAlgn="auto" latinLnBrk="0" hangingPunct="1">
              <a:lnSpc>
                <a:spcPct val="100000"/>
              </a:lnSpc>
              <a:spcBef>
                <a:spcPts val="225"/>
              </a:spcBef>
              <a:spcAft>
                <a:spcPts val="225"/>
              </a:spcAft>
              <a:buClrTx/>
              <a:buSzTx/>
              <a:buFontTx/>
              <a:buNone/>
              <a:tabLst/>
              <a:defRPr/>
            </a:pPr>
            <a:endParaRPr kumimoji="0" lang="en-US" sz="600" b="1" i="0" u="none" strike="noStrike" kern="1200" cap="all" spc="0" normalizeH="0" baseline="0" noProof="0">
              <a:ln>
                <a:noFill/>
              </a:ln>
              <a:solidFill>
                <a:schemeClr val="tx1"/>
              </a:solidFill>
              <a:effectLst/>
              <a:uLnTx/>
              <a:uFillTx/>
              <a:latin typeface="Century Gothic"/>
              <a:ea typeface="+mn-ea"/>
              <a:cs typeface="+mn-cs"/>
            </a:endParaRPr>
          </a:p>
          <a:p>
            <a:pPr marL="0" marR="0" lvl="0" indent="0" algn="l" defTabSz="685800" rtl="0" eaLnBrk="1" fontAlgn="auto" latinLnBrk="0" hangingPunct="1">
              <a:lnSpc>
                <a:spcPct val="100000"/>
              </a:lnSpc>
              <a:spcBef>
                <a:spcPts val="225"/>
              </a:spcBef>
              <a:spcAft>
                <a:spcPts val="225"/>
              </a:spcAft>
              <a:buClrTx/>
              <a:buSzTx/>
              <a:buFontTx/>
              <a:buNone/>
              <a:tabLst/>
              <a:defRPr/>
            </a:pPr>
            <a:endParaRPr kumimoji="0" lang="en-US" sz="600" b="1" i="0" u="none" strike="noStrike" kern="1200" cap="all" spc="0" normalizeH="0" baseline="0" noProof="0">
              <a:ln>
                <a:noFill/>
              </a:ln>
              <a:solidFill>
                <a:schemeClr val="tx1"/>
              </a:solidFill>
              <a:effectLst/>
              <a:uLnTx/>
              <a:uFillTx/>
              <a:latin typeface="Century Gothic"/>
              <a:ea typeface="+mn-ea"/>
              <a:cs typeface="+mn-cs"/>
            </a:endParaRPr>
          </a:p>
        </p:txBody>
      </p:sp>
      <p:sp>
        <p:nvSpPr>
          <p:cNvPr id="17" name="object 7">
            <a:extLst>
              <a:ext uri="{FF2B5EF4-FFF2-40B4-BE49-F238E27FC236}">
                <a16:creationId xmlns:a16="http://schemas.microsoft.com/office/drawing/2014/main" id="{42E8F7FC-E298-494D-BDCE-8879F1447C69}"/>
              </a:ext>
            </a:extLst>
          </p:cNvPr>
          <p:cNvSpPr/>
          <p:nvPr userDrawn="1"/>
        </p:nvSpPr>
        <p:spPr bwMode="ltGray">
          <a:xfrm>
            <a:off x="416052" y="366777"/>
            <a:ext cx="532639" cy="44066"/>
          </a:xfrm>
          <a:custGeom>
            <a:avLst/>
            <a:gdLst/>
            <a:ahLst/>
            <a:cxnLst/>
            <a:rect l="l" t="t" r="r" b="b"/>
            <a:pathLst>
              <a:path w="843280" h="81280">
                <a:moveTo>
                  <a:pt x="0" y="0"/>
                </a:moveTo>
                <a:lnTo>
                  <a:pt x="842771" y="0"/>
                </a:lnTo>
                <a:lnTo>
                  <a:pt x="842771" y="80772"/>
                </a:lnTo>
                <a:lnTo>
                  <a:pt x="0" y="80772"/>
                </a:lnTo>
                <a:lnTo>
                  <a:pt x="0" y="0"/>
                </a:lnTo>
                <a:close/>
              </a:path>
            </a:pathLst>
          </a:custGeom>
          <a:solidFill>
            <a:schemeClr val="tx1"/>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7612203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userDrawn="1">
  <p:cSld name="Contrast Custom">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7CD2BF5E-92A7-41C4-93AE-C72274D09CB7}"/>
              </a:ext>
            </a:extLst>
          </p:cNvPr>
          <p:cNvGraphicFramePr>
            <a:graphicFrameLocks noChangeAspect="1"/>
          </p:cNvGraphicFramePr>
          <p:nvPr userDrawn="1">
            <p:custDataLst>
              <p:tags r:id="rId1"/>
            </p:custDataLst>
            <p:extLst>
              <p:ext uri="{D42A27DB-BD31-4B8C-83A1-F6EECF244321}">
                <p14:modId xmlns:p14="http://schemas.microsoft.com/office/powerpoint/2010/main" val="698610447"/>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6" imgW="592" imgH="591" progId="TCLayout.ActiveDocument.1">
                  <p:embed/>
                </p:oleObj>
              </mc:Choice>
              <mc:Fallback>
                <p:oleObj name="think-cell Slide" r:id="rId6" imgW="592" imgH="591" progId="TCLayout.ActiveDocument.1">
                  <p:embed/>
                  <p:pic>
                    <p:nvPicPr>
                      <p:cNvPr id="2" name="Object 1" hidden="1">
                        <a:extLst>
                          <a:ext uri="{FF2B5EF4-FFF2-40B4-BE49-F238E27FC236}">
                            <a16:creationId xmlns:a16="http://schemas.microsoft.com/office/drawing/2014/main" id="{7CD2BF5E-92A7-41C4-93AE-C72274D09CB7}"/>
                          </a:ext>
                        </a:extLst>
                      </p:cNvPr>
                      <p:cNvPicPr/>
                      <p:nvPr/>
                    </p:nvPicPr>
                    <p:blipFill>
                      <a:blip r:embed="rId7"/>
                      <a:stretch>
                        <a:fillRect/>
                      </a:stretch>
                    </p:blipFill>
                    <p:spPr>
                      <a:xfrm>
                        <a:off x="1191" y="1191"/>
                        <a:ext cx="1191" cy="1191"/>
                      </a:xfrm>
                      <a:prstGeom prst="rect">
                        <a:avLst/>
                      </a:prstGeom>
                    </p:spPr>
                  </p:pic>
                </p:oleObj>
              </mc:Fallback>
            </mc:AlternateContent>
          </a:graphicData>
        </a:graphic>
      </p:graphicFrame>
      <p:sp>
        <p:nvSpPr>
          <p:cNvPr id="5" name="Slide Number">
            <a:extLst>
              <a:ext uri="{FF2B5EF4-FFF2-40B4-BE49-F238E27FC236}">
                <a16:creationId xmlns:a16="http://schemas.microsoft.com/office/drawing/2014/main" id="{4833D5AF-2A75-4978-AA54-00BA594BBA72}"/>
              </a:ext>
            </a:extLst>
          </p:cNvPr>
          <p:cNvSpPr>
            <a:spLocks noChangeArrowheads="1"/>
          </p:cNvSpPr>
          <p:nvPr userDrawn="1">
            <p:custDataLst>
              <p:tags r:id="rId2"/>
            </p:custDataLst>
          </p:nvPr>
        </p:nvSpPr>
        <p:spPr bwMode="black">
          <a:xfrm>
            <a:off x="8484394" y="4874065"/>
            <a:ext cx="244126" cy="103875"/>
          </a:xfrm>
          <a:prstGeom prst="rect">
            <a:avLst/>
          </a:prstGeom>
          <a:noFill/>
          <a:ln w="9525" algn="ctr">
            <a:noFill/>
            <a:miter lim="800000"/>
            <a:headEnd/>
            <a:tailEnd/>
          </a:ln>
          <a:effectLst/>
        </p:spPr>
        <p:txBody>
          <a:bodyPr wrap="square" lIns="0" tIns="0" rIns="0" bIns="0" anchor="b">
            <a:spAutoFit/>
          </a:bodyPr>
          <a:lstStyle/>
          <a:p>
            <a:pPr algn="r" defTabSz="458058" rtl="0" fontAlgn="auto">
              <a:spcBef>
                <a:spcPts val="0"/>
              </a:spcBef>
              <a:spcAft>
                <a:spcPts val="0"/>
              </a:spcAft>
              <a:defRPr/>
            </a:pPr>
            <a:fld id="{4ABDCABE-3F10-B64C-92F1-862014417034}" type="slidenum">
              <a:rPr lang="en-US" sz="675" smtClean="0">
                <a:solidFill>
                  <a:schemeClr val="tx1"/>
                </a:solidFill>
                <a:latin typeface="+mn-lt"/>
                <a:ea typeface="+mn-ea"/>
                <a:cs typeface="Arial" panose="020B0604020202020204" pitchFamily="34" charset="0"/>
              </a:rPr>
              <a:pPr algn="r" defTabSz="458058" rtl="0" fontAlgn="auto">
                <a:spcBef>
                  <a:spcPts val="0"/>
                </a:spcBef>
                <a:spcAft>
                  <a:spcPts val="0"/>
                </a:spcAft>
                <a:defRPr/>
              </a:pPr>
              <a:t>‹#›</a:t>
            </a:fld>
            <a:endParaRPr lang="en-US" sz="675">
              <a:solidFill>
                <a:schemeClr val="tx1"/>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48684DB6-320C-4E95-A29C-791B412C8164}"/>
              </a:ext>
            </a:extLst>
          </p:cNvPr>
          <p:cNvSpPr txBox="1"/>
          <p:nvPr userDrawn="1">
            <p:custDataLst>
              <p:tags r:id="rId3"/>
            </p:custDataLst>
          </p:nvPr>
        </p:nvSpPr>
        <p:spPr>
          <a:xfrm>
            <a:off x="416052" y="4876252"/>
            <a:ext cx="5458396" cy="92333"/>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600"/>
              <a:t>Source: …</a:t>
            </a:r>
          </a:p>
        </p:txBody>
      </p:sp>
      <p:sp>
        <p:nvSpPr>
          <p:cNvPr id="7" name="1. On-page tracker">
            <a:extLst>
              <a:ext uri="{FF2B5EF4-FFF2-40B4-BE49-F238E27FC236}">
                <a16:creationId xmlns:a16="http://schemas.microsoft.com/office/drawing/2014/main" id="{E9E206AB-587F-4AC2-9EF7-AA339899F4BB}"/>
              </a:ext>
            </a:extLst>
          </p:cNvPr>
          <p:cNvSpPr>
            <a:spLocks noGrp="1"/>
          </p:cNvSpPr>
          <p:nvPr>
            <p:ph type="body" sz="quarter" idx="10" hasCustomPrompt="1"/>
            <p:custDataLst>
              <p:tags r:id="rId4"/>
            </p:custDataLst>
          </p:nvPr>
        </p:nvSpPr>
        <p:spPr>
          <a:xfrm>
            <a:off x="416051" y="31198"/>
            <a:ext cx="2882504" cy="92333"/>
          </a:xfrm>
          <a:prstGeom prst="rect">
            <a:avLst/>
          </a:prstGeom>
          <a:ln w="6350">
            <a:noFill/>
            <a:miter lim="800000"/>
          </a:ln>
        </p:spPr>
        <p:txBody>
          <a:bodyPr vert="horz" wrap="square" lIns="0" tIns="0" rIns="0" bIns="0" rtlCol="0">
            <a:spAutoFit/>
          </a:bodyPr>
          <a:lstStyle>
            <a:lvl1pPr rtl="0">
              <a:defRPr lang="en-US" sz="600" b="0" dirty="0">
                <a:cs typeface="+mn-cs"/>
              </a:defRPr>
            </a:lvl1pPr>
          </a:lstStyle>
          <a:p>
            <a:pPr lvl="0">
              <a:buNone/>
            </a:pPr>
            <a:r>
              <a:rPr lang="en-US"/>
              <a:t>Add tracker</a:t>
            </a:r>
          </a:p>
        </p:txBody>
      </p:sp>
    </p:spTree>
    <p:extLst>
      <p:ext uri="{BB962C8B-B14F-4D97-AF65-F5344CB8AC3E}">
        <p14:creationId xmlns:p14="http://schemas.microsoft.com/office/powerpoint/2010/main" val="289113980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userDrawn="1">
  <p:cSld name="Contrast En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A9CF6F9-3F22-4C1D-8F1F-9500FF412228}"/>
              </a:ext>
            </a:extLst>
          </p:cNvPr>
          <p:cNvGraphicFramePr>
            <a:graphicFrameLocks noChangeAspect="1"/>
          </p:cNvGraphicFramePr>
          <p:nvPr userDrawn="1">
            <p:custDataLst>
              <p:tags r:id="rId1"/>
            </p:custDataLst>
            <p:extLst>
              <p:ext uri="{D42A27DB-BD31-4B8C-83A1-F6EECF244321}">
                <p14:modId xmlns:p14="http://schemas.microsoft.com/office/powerpoint/2010/main" val="2919810457"/>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4" imgW="592" imgH="591" progId="TCLayout.ActiveDocument.1">
                  <p:embed/>
                </p:oleObj>
              </mc:Choice>
              <mc:Fallback>
                <p:oleObj name="think-cell Slide" r:id="rId4" imgW="592" imgH="591" progId="TCLayout.ActiveDocument.1">
                  <p:embed/>
                  <p:pic>
                    <p:nvPicPr>
                      <p:cNvPr id="2" name="Object 1" hidden="1">
                        <a:extLst>
                          <a:ext uri="{FF2B5EF4-FFF2-40B4-BE49-F238E27FC236}">
                            <a16:creationId xmlns:a16="http://schemas.microsoft.com/office/drawing/2014/main" id="{DA9CF6F9-3F22-4C1D-8F1F-9500FF412228}"/>
                          </a:ext>
                        </a:extLst>
                      </p:cNvPr>
                      <p:cNvPicPr/>
                      <p:nvPr/>
                    </p:nvPicPr>
                    <p:blipFill>
                      <a:blip r:embed="rId5"/>
                      <a:stretch>
                        <a:fillRect/>
                      </a:stretch>
                    </p:blipFill>
                    <p:spPr>
                      <a:xfrm>
                        <a:off x="1191" y="1191"/>
                        <a:ext cx="1191" cy="1191"/>
                      </a:xfrm>
                      <a:prstGeom prst="rect">
                        <a:avLst/>
                      </a:prstGeom>
                    </p:spPr>
                  </p:pic>
                </p:oleObj>
              </mc:Fallback>
            </mc:AlternateContent>
          </a:graphicData>
        </a:graphic>
      </p:graphicFrame>
      <p:pic>
        <p:nvPicPr>
          <p:cNvPr id="3" name="Picture 2">
            <a:extLst>
              <a:ext uri="{FF2B5EF4-FFF2-40B4-BE49-F238E27FC236}">
                <a16:creationId xmlns:a16="http://schemas.microsoft.com/office/drawing/2014/main" id="{DFF32636-9B4B-4700-A645-34E45DFEF58F}"/>
              </a:ext>
            </a:extLst>
          </p:cNvPr>
          <p:cNvPicPr>
            <a:picLocks noChangeAspect="1"/>
          </p:cNvPicPr>
          <p:nvPr userDrawn="1"/>
        </p:nvPicPr>
        <p:blipFill>
          <a:blip r:embed="rId6"/>
          <a:stretch>
            <a:fillRect/>
          </a:stretch>
        </p:blipFill>
        <p:spPr>
          <a:xfrm>
            <a:off x="0" y="0"/>
            <a:ext cx="9144000" cy="5143500"/>
          </a:xfrm>
          <a:prstGeom prst="rect">
            <a:avLst/>
          </a:prstGeom>
        </p:spPr>
      </p:pic>
      <p:sp>
        <p:nvSpPr>
          <p:cNvPr id="10" name="5. Source" hidden="1">
            <a:extLst>
              <a:ext uri="{FF2B5EF4-FFF2-40B4-BE49-F238E27FC236}">
                <a16:creationId xmlns:a16="http://schemas.microsoft.com/office/drawing/2014/main" id="{EED9D83D-9CC3-45F3-876D-CC42BC0B70E0}"/>
              </a:ext>
            </a:extLst>
          </p:cNvPr>
          <p:cNvSpPr txBox="1"/>
          <p:nvPr userDrawn="1">
            <p:custDataLst>
              <p:tags r:id="rId2"/>
            </p:custDataLst>
          </p:nvPr>
        </p:nvSpPr>
        <p:spPr>
          <a:xfrm>
            <a:off x="416052" y="4876252"/>
            <a:ext cx="5458396" cy="92333"/>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600"/>
              <a:t>Source: …</a:t>
            </a:r>
          </a:p>
        </p:txBody>
      </p:sp>
      <p:sp>
        <p:nvSpPr>
          <p:cNvPr id="6" name="Rectangle 5">
            <a:extLst>
              <a:ext uri="{FF2B5EF4-FFF2-40B4-BE49-F238E27FC236}">
                <a16:creationId xmlns:a16="http://schemas.microsoft.com/office/drawing/2014/main" id="{A6CB8B20-62C4-437B-BB06-E7E71A99EB57}"/>
              </a:ext>
            </a:extLst>
          </p:cNvPr>
          <p:cNvSpPr/>
          <p:nvPr userDrawn="1"/>
        </p:nvSpPr>
        <p:spPr>
          <a:xfrm>
            <a:off x="0" y="1351128"/>
            <a:ext cx="4437228" cy="3270344"/>
          </a:xfrm>
          <a:prstGeom prst="rect">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pic>
        <p:nvPicPr>
          <p:cNvPr id="7" name="Picture 6">
            <a:extLst>
              <a:ext uri="{FF2B5EF4-FFF2-40B4-BE49-F238E27FC236}">
                <a16:creationId xmlns:a16="http://schemas.microsoft.com/office/drawing/2014/main" id="{B0EA3244-A331-4D21-B55F-A4F021F6CFFA}"/>
              </a:ext>
            </a:extLst>
          </p:cNvPr>
          <p:cNvPicPr>
            <a:picLocks noChangeAspect="1"/>
          </p:cNvPicPr>
          <p:nvPr userDrawn="1"/>
        </p:nvPicPr>
        <p:blipFill rotWithShape="1">
          <a:blip r:embed="rId7" cstate="screen">
            <a:extLst>
              <a:ext uri="{28A0092B-C50C-407E-A947-70E740481C1C}">
                <a14:useLocalDpi xmlns:a14="http://schemas.microsoft.com/office/drawing/2010/main" val="0"/>
              </a:ext>
            </a:extLst>
          </a:blip>
          <a:srcRect/>
          <a:stretch/>
        </p:blipFill>
        <p:spPr>
          <a:xfrm>
            <a:off x="7698259" y="4370260"/>
            <a:ext cx="1068873" cy="587504"/>
          </a:xfrm>
          <a:prstGeom prst="rect">
            <a:avLst/>
          </a:prstGeom>
        </p:spPr>
      </p:pic>
      <p:pic>
        <p:nvPicPr>
          <p:cNvPr id="8" name="Picture 7">
            <a:extLst>
              <a:ext uri="{FF2B5EF4-FFF2-40B4-BE49-F238E27FC236}">
                <a16:creationId xmlns:a16="http://schemas.microsoft.com/office/drawing/2014/main" id="{445BB205-308F-4FE0-B6DA-E8F74E586C7B}"/>
              </a:ext>
            </a:extLst>
          </p:cNvPr>
          <p:cNvPicPr>
            <a:picLocks noChangeAspect="1"/>
          </p:cNvPicPr>
          <p:nvPr userDrawn="1"/>
        </p:nvPicPr>
        <p:blipFill>
          <a:blip r:embed="rId8">
            <a:extLst>
              <a:ext uri="{28A0092B-C50C-407E-A947-70E740481C1C}">
                <a14:useLocalDpi xmlns:a14="http://schemas.microsoft.com/office/drawing/2010/main" val="0"/>
              </a:ext>
            </a:extLst>
          </a:blip>
          <a:srcRect/>
          <a:stretch/>
        </p:blipFill>
        <p:spPr>
          <a:xfrm>
            <a:off x="7598818" y="1"/>
            <a:ext cx="918896" cy="1458347"/>
          </a:xfrm>
          <a:prstGeom prst="rect">
            <a:avLst/>
          </a:prstGeom>
        </p:spPr>
      </p:pic>
      <p:sp>
        <p:nvSpPr>
          <p:cNvPr id="9" name="TextBox 8">
            <a:extLst>
              <a:ext uri="{FF2B5EF4-FFF2-40B4-BE49-F238E27FC236}">
                <a16:creationId xmlns:a16="http://schemas.microsoft.com/office/drawing/2014/main" id="{C230FAC1-B2EF-4257-82B9-47268BAE6CDE}"/>
              </a:ext>
            </a:extLst>
          </p:cNvPr>
          <p:cNvSpPr txBox="1"/>
          <p:nvPr userDrawn="1"/>
        </p:nvSpPr>
        <p:spPr>
          <a:xfrm>
            <a:off x="457648" y="2570801"/>
            <a:ext cx="3253519" cy="830997"/>
          </a:xfrm>
          <a:prstGeom prst="rect">
            <a:avLst/>
          </a:prstGeom>
        </p:spPr>
        <p:txBody>
          <a:bodyPr vert="horz" wrap="non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rtl="0"/>
            <a:r>
              <a:rPr lang="en-US" sz="5400"/>
              <a:t>Thank you </a:t>
            </a:r>
          </a:p>
        </p:txBody>
      </p:sp>
    </p:spTree>
    <p:extLst>
      <p:ext uri="{BB962C8B-B14F-4D97-AF65-F5344CB8AC3E}">
        <p14:creationId xmlns:p14="http://schemas.microsoft.com/office/powerpoint/2010/main" val="235707481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0" y="158193"/>
            <a:ext cx="9144000" cy="717850"/>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0" name="bk object 25"/>
          <p:cNvSpPr/>
          <p:nvPr userDrawn="1"/>
        </p:nvSpPr>
        <p:spPr>
          <a:xfrm>
            <a:off x="2"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sz="1800"/>
          </a:p>
        </p:txBody>
      </p:sp>
      <p:sp>
        <p:nvSpPr>
          <p:cNvPr id="21" name="bk object 26"/>
          <p:cNvSpPr/>
          <p:nvPr userDrawn="1"/>
        </p:nvSpPr>
        <p:spPr>
          <a:xfrm>
            <a:off x="340052"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sz="1800"/>
          </a:p>
        </p:txBody>
      </p:sp>
      <p:sp>
        <p:nvSpPr>
          <p:cNvPr id="22"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sz="1800"/>
          </a:p>
        </p:txBody>
      </p:sp>
      <p:sp>
        <p:nvSpPr>
          <p:cNvPr id="23" name="bk object 28"/>
          <p:cNvSpPr/>
          <p:nvPr userDrawn="1"/>
        </p:nvSpPr>
        <p:spPr>
          <a:xfrm>
            <a:off x="1654600"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sz="1800"/>
          </a:p>
        </p:txBody>
      </p:sp>
      <p:sp>
        <p:nvSpPr>
          <p:cNvPr id="24" name="bk object 29"/>
          <p:cNvSpPr/>
          <p:nvPr userDrawn="1"/>
        </p:nvSpPr>
        <p:spPr>
          <a:xfrm>
            <a:off x="2304806"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sz="1800"/>
          </a:p>
        </p:txBody>
      </p:sp>
      <p:sp>
        <p:nvSpPr>
          <p:cNvPr id="25" name="bk object 30"/>
          <p:cNvSpPr/>
          <p:nvPr userDrawn="1"/>
        </p:nvSpPr>
        <p:spPr>
          <a:xfrm>
            <a:off x="2554811"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sz="1800"/>
          </a:p>
        </p:txBody>
      </p:sp>
      <p:sp>
        <p:nvSpPr>
          <p:cNvPr id="26"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sz="1800"/>
          </a:p>
        </p:txBody>
      </p:sp>
      <p:sp>
        <p:nvSpPr>
          <p:cNvPr id="27"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sz="1800"/>
          </a:p>
        </p:txBody>
      </p:sp>
      <p:cxnSp>
        <p:nvCxnSpPr>
          <p:cNvPr id="28" name="Straight Connector 27"/>
          <p:cNvCxnSpPr/>
          <p:nvPr userDrawn="1"/>
        </p:nvCxnSpPr>
        <p:spPr>
          <a:xfrm>
            <a:off x="0" y="158191"/>
            <a:ext cx="9144000" cy="0"/>
          </a:xfrm>
          <a:prstGeom prst="line">
            <a:avLst/>
          </a:prstGeom>
          <a:ln w="9525">
            <a:solidFill>
              <a:srgbClr val="536DB3"/>
            </a:soli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userDrawn="1">
            <p:ph type="title"/>
          </p:nvPr>
        </p:nvSpPr>
        <p:spPr>
          <a:xfrm>
            <a:off x="457200" y="956743"/>
            <a:ext cx="8229600" cy="866834"/>
          </a:xfrm>
          <a:prstGeom prst="rect">
            <a:avLst/>
          </a:prstGeom>
        </p:spPr>
        <p:txBody>
          <a:bodyPr/>
          <a:lstStyle>
            <a:lvl1pPr algn="l">
              <a:lnSpc>
                <a:spcPts val="3000"/>
              </a:lnSpc>
              <a:defRPr sz="2800" b="1" baseline="0">
                <a:solidFill>
                  <a:srgbClr val="0039A6"/>
                </a:solidFill>
                <a:effectLst/>
                <a:latin typeface="Calibri" pitchFamily="34" charset="0"/>
              </a:defRPr>
            </a:lvl1pPr>
          </a:lstStyle>
          <a:p>
            <a:endParaRPr lang="en-US"/>
          </a:p>
        </p:txBody>
      </p:sp>
      <p:sp>
        <p:nvSpPr>
          <p:cNvPr id="5" name="Subtitle 2"/>
          <p:cNvSpPr>
            <a:spLocks noGrp="1"/>
          </p:cNvSpPr>
          <p:nvPr userDrawn="1">
            <p:ph type="subTitle" idx="1"/>
          </p:nvPr>
        </p:nvSpPr>
        <p:spPr>
          <a:xfrm>
            <a:off x="457200" y="2061700"/>
            <a:ext cx="6400800" cy="342900"/>
          </a:xfrm>
          <a:prstGeom prst="rect">
            <a:avLst/>
          </a:prstGeom>
        </p:spPr>
        <p:txBody>
          <a:bodyPr/>
          <a:lstStyle>
            <a:lvl1pPr marL="0" indent="0" algn="l">
              <a:buNone/>
              <a:defRPr sz="2000" b="1" baseline="0">
                <a:solidFill>
                  <a:srgbClr val="0039A6"/>
                </a:solidFill>
                <a:effectLst/>
                <a:latin typeface="Calibri" pitchFamily="34" charset="0"/>
              </a:defRPr>
            </a:lvl1pPr>
            <a:lvl2pPr marL="457178" indent="0" algn="ctr">
              <a:buNone/>
              <a:defRPr>
                <a:solidFill>
                  <a:schemeClr val="tx1">
                    <a:tint val="75000"/>
                  </a:schemeClr>
                </a:solidFill>
              </a:defRPr>
            </a:lvl2pPr>
            <a:lvl3pPr marL="914355"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4"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endParaRPr lang="en-US"/>
          </a:p>
        </p:txBody>
      </p:sp>
      <p:sp>
        <p:nvSpPr>
          <p:cNvPr id="9" name="Text Placeholder 8"/>
          <p:cNvSpPr>
            <a:spLocks noGrp="1"/>
          </p:cNvSpPr>
          <p:nvPr userDrawn="1">
            <p:ph type="body" sz="quarter" idx="10"/>
          </p:nvPr>
        </p:nvSpPr>
        <p:spPr>
          <a:xfrm>
            <a:off x="457200" y="2876702"/>
            <a:ext cx="6400800" cy="971550"/>
          </a:xfrm>
          <a:prstGeom prst="rect">
            <a:avLst/>
          </a:prstGeom>
        </p:spPr>
        <p:txBody>
          <a:bodyPr/>
          <a:lstStyle>
            <a:lvl1pPr marL="0" indent="0" algn="l">
              <a:lnSpc>
                <a:spcPts val="2000"/>
              </a:lnSpc>
              <a:buNone/>
              <a:defRPr sz="1800" baseline="0">
                <a:solidFill>
                  <a:srgbClr val="0039A6"/>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sp>
        <p:nvSpPr>
          <p:cNvPr id="10" name="TextBox 9"/>
          <p:cNvSpPr txBox="1"/>
          <p:nvPr userDrawn="1"/>
        </p:nvSpPr>
        <p:spPr>
          <a:xfrm>
            <a:off x="457200" y="162544"/>
            <a:ext cx="6903076" cy="369332"/>
          </a:xfrm>
          <a:prstGeom prst="rect">
            <a:avLst/>
          </a:prstGeom>
          <a:noFill/>
        </p:spPr>
        <p:txBody>
          <a:bodyPr wrap="square" rtlCol="0">
            <a:spAutoFit/>
          </a:bodyPr>
          <a:lstStyle/>
          <a:p>
            <a:r>
              <a:rPr lang="en-US" sz="1800" b="1">
                <a:solidFill>
                  <a:schemeClr val="tx2">
                    <a:lumMod val="95000"/>
                  </a:schemeClr>
                </a:solidFill>
                <a:latin typeface="Calibri" panose="020F0502020204030204" pitchFamily="34" charset="0"/>
              </a:rPr>
              <a:t>Centers for Disease Control and Prevention</a:t>
            </a:r>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60130" y="81524"/>
            <a:ext cx="1895548" cy="726447"/>
          </a:xfrm>
          <a:prstGeom prst="rect">
            <a:avLst/>
          </a:prstGeom>
        </p:spPr>
      </p:pic>
    </p:spTree>
    <p:extLst>
      <p:ext uri="{BB962C8B-B14F-4D97-AF65-F5344CB8AC3E}">
        <p14:creationId xmlns:p14="http://schemas.microsoft.com/office/powerpoint/2010/main" val="3479005039"/>
      </p:ext>
    </p:extLst>
  </p:cSld>
  <p:clrMapOvr>
    <a:masterClrMapping/>
  </p:clrMapOvr>
  <p:transition>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2_color_background">
    <p:bg>
      <p:bgPr>
        <a:solidFill>
          <a:srgbClr val="002060"/>
        </a:solidFill>
        <a:effectLst/>
      </p:bgPr>
    </p:bg>
    <p:spTree>
      <p:nvGrpSpPr>
        <p:cNvPr id="1" name=""/>
        <p:cNvGrpSpPr/>
        <p:nvPr/>
      </p:nvGrpSpPr>
      <p:grpSpPr>
        <a:xfrm>
          <a:off x="0" y="0"/>
          <a:ext cx="0" cy="0"/>
          <a:chOff x="0" y="0"/>
          <a:chExt cx="0" cy="0"/>
        </a:xfrm>
      </p:grpSpPr>
      <p:sp>
        <p:nvSpPr>
          <p:cNvPr id="5" name="Text Placeholder 2"/>
          <p:cNvSpPr>
            <a:spLocks noGrp="1"/>
          </p:cNvSpPr>
          <p:nvPr>
            <p:ph type="body" idx="1"/>
          </p:nvPr>
        </p:nvSpPr>
        <p:spPr>
          <a:xfrm>
            <a:off x="457201" y="4425696"/>
            <a:ext cx="7772400" cy="426244"/>
          </a:xfrm>
          <a:prstGeom prst="rect">
            <a:avLst/>
          </a:prstGeom>
        </p:spPr>
        <p:txBody>
          <a:bodyPr anchor="b"/>
          <a:lstStyle>
            <a:lvl1pPr marL="0" indent="0" algn="l">
              <a:lnSpc>
                <a:spcPts val="2200"/>
              </a:lnSpc>
              <a:buNone/>
              <a:defRPr sz="2000" baseline="0">
                <a:solidFill>
                  <a:schemeClr val="bg2"/>
                </a:solidFill>
                <a:latin typeface="Calibri" pitchFamily="34" charset="0"/>
              </a:defRPr>
            </a:lvl1pPr>
            <a:lvl2pPr marL="457178" indent="0">
              <a:buNone/>
              <a:defRPr sz="1800">
                <a:solidFill>
                  <a:schemeClr val="tx1">
                    <a:tint val="75000"/>
                  </a:schemeClr>
                </a:solidFill>
              </a:defRPr>
            </a:lvl2pPr>
            <a:lvl3pPr marL="914355" indent="0">
              <a:buNone/>
              <a:defRPr sz="1600">
                <a:solidFill>
                  <a:schemeClr val="tx1">
                    <a:tint val="75000"/>
                  </a:schemeClr>
                </a:solidFill>
              </a:defRPr>
            </a:lvl3pPr>
            <a:lvl4pPr marL="1371532" indent="0">
              <a:buNone/>
              <a:defRPr sz="1400">
                <a:solidFill>
                  <a:schemeClr val="tx1">
                    <a:tint val="75000"/>
                  </a:schemeClr>
                </a:solidFill>
              </a:defRPr>
            </a:lvl4pPr>
            <a:lvl5pPr marL="1828709" indent="0">
              <a:buNone/>
              <a:defRPr sz="1400">
                <a:solidFill>
                  <a:schemeClr val="tx1">
                    <a:tint val="75000"/>
                  </a:schemeClr>
                </a:solidFill>
              </a:defRPr>
            </a:lvl5pPr>
            <a:lvl6pPr marL="2285886" indent="0">
              <a:buNone/>
              <a:defRPr sz="1400">
                <a:solidFill>
                  <a:schemeClr val="tx1">
                    <a:tint val="75000"/>
                  </a:schemeClr>
                </a:solidFill>
              </a:defRPr>
            </a:lvl6pPr>
            <a:lvl7pPr marL="2743064" indent="0">
              <a:buNone/>
              <a:defRPr sz="1400">
                <a:solidFill>
                  <a:schemeClr val="tx1">
                    <a:tint val="75000"/>
                  </a:schemeClr>
                </a:solidFill>
              </a:defRPr>
            </a:lvl7pPr>
            <a:lvl8pPr marL="3200240" indent="0">
              <a:buNone/>
              <a:defRPr sz="1400">
                <a:solidFill>
                  <a:schemeClr val="tx1">
                    <a:tint val="75000"/>
                  </a:schemeClr>
                </a:solidFill>
              </a:defRPr>
            </a:lvl8pPr>
            <a:lvl9pPr marL="3657418" indent="0">
              <a:buNone/>
              <a:defRPr sz="1400">
                <a:solidFill>
                  <a:schemeClr val="tx1">
                    <a:tint val="75000"/>
                  </a:schemeClr>
                </a:solidFill>
              </a:defRPr>
            </a:lvl9pPr>
          </a:lstStyle>
          <a:p>
            <a:pPr lvl="0"/>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241297"/>
            <a:ext cx="9144000" cy="2441448"/>
          </a:xfrm>
          <a:prstGeom prst="rect">
            <a:avLst/>
          </a:prstGeom>
        </p:spPr>
      </p:pic>
    </p:spTree>
    <p:extLst>
      <p:ext uri="{BB962C8B-B14F-4D97-AF65-F5344CB8AC3E}">
        <p14:creationId xmlns:p14="http://schemas.microsoft.com/office/powerpoint/2010/main" val="3113800097"/>
      </p:ext>
    </p:extLst>
  </p:cSld>
  <p:clrMapOvr>
    <a:masterClrMapping/>
  </p:clrMapOvr>
  <p:transition>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3_color_background">
    <p:bg>
      <p:bgPr>
        <a:solidFill>
          <a:srgbClr val="993B25"/>
        </a:solidFill>
        <a:effectLst/>
      </p:bgPr>
    </p:bg>
    <p:spTree>
      <p:nvGrpSpPr>
        <p:cNvPr id="1" name=""/>
        <p:cNvGrpSpPr/>
        <p:nvPr/>
      </p:nvGrpSpPr>
      <p:grpSpPr>
        <a:xfrm>
          <a:off x="0" y="0"/>
          <a:ext cx="0" cy="0"/>
          <a:chOff x="0" y="0"/>
          <a:chExt cx="0" cy="0"/>
        </a:xfrm>
      </p:grpSpPr>
      <p:sp>
        <p:nvSpPr>
          <p:cNvPr id="5" name="Text Placeholder 2"/>
          <p:cNvSpPr>
            <a:spLocks noGrp="1"/>
          </p:cNvSpPr>
          <p:nvPr>
            <p:ph type="body" idx="1"/>
          </p:nvPr>
        </p:nvSpPr>
        <p:spPr>
          <a:xfrm>
            <a:off x="457201" y="4425696"/>
            <a:ext cx="7772400" cy="426244"/>
          </a:xfrm>
          <a:prstGeom prst="rect">
            <a:avLst/>
          </a:prstGeom>
        </p:spPr>
        <p:txBody>
          <a:bodyPr anchor="b"/>
          <a:lstStyle>
            <a:lvl1pPr marL="0" indent="0" algn="l">
              <a:lnSpc>
                <a:spcPts val="2200"/>
              </a:lnSpc>
              <a:buNone/>
              <a:defRPr sz="2000" baseline="0">
                <a:solidFill>
                  <a:schemeClr val="bg2"/>
                </a:solidFill>
                <a:latin typeface="Calibri" pitchFamily="34" charset="0"/>
              </a:defRPr>
            </a:lvl1pPr>
            <a:lvl2pPr marL="457178" indent="0">
              <a:buNone/>
              <a:defRPr sz="1800">
                <a:solidFill>
                  <a:schemeClr val="tx1">
                    <a:tint val="75000"/>
                  </a:schemeClr>
                </a:solidFill>
              </a:defRPr>
            </a:lvl2pPr>
            <a:lvl3pPr marL="914355" indent="0">
              <a:buNone/>
              <a:defRPr sz="1600">
                <a:solidFill>
                  <a:schemeClr val="tx1">
                    <a:tint val="75000"/>
                  </a:schemeClr>
                </a:solidFill>
              </a:defRPr>
            </a:lvl3pPr>
            <a:lvl4pPr marL="1371532" indent="0">
              <a:buNone/>
              <a:defRPr sz="1400">
                <a:solidFill>
                  <a:schemeClr val="tx1">
                    <a:tint val="75000"/>
                  </a:schemeClr>
                </a:solidFill>
              </a:defRPr>
            </a:lvl4pPr>
            <a:lvl5pPr marL="1828709" indent="0">
              <a:buNone/>
              <a:defRPr sz="1400">
                <a:solidFill>
                  <a:schemeClr val="tx1">
                    <a:tint val="75000"/>
                  </a:schemeClr>
                </a:solidFill>
              </a:defRPr>
            </a:lvl5pPr>
            <a:lvl6pPr marL="2285886" indent="0">
              <a:buNone/>
              <a:defRPr sz="1400">
                <a:solidFill>
                  <a:schemeClr val="tx1">
                    <a:tint val="75000"/>
                  </a:schemeClr>
                </a:solidFill>
              </a:defRPr>
            </a:lvl6pPr>
            <a:lvl7pPr marL="2743064" indent="0">
              <a:buNone/>
              <a:defRPr sz="1400">
                <a:solidFill>
                  <a:schemeClr val="tx1">
                    <a:tint val="75000"/>
                  </a:schemeClr>
                </a:solidFill>
              </a:defRPr>
            </a:lvl7pPr>
            <a:lvl8pPr marL="3200240" indent="0">
              <a:buNone/>
              <a:defRPr sz="1400">
                <a:solidFill>
                  <a:schemeClr val="tx1">
                    <a:tint val="75000"/>
                  </a:schemeClr>
                </a:solidFill>
              </a:defRPr>
            </a:lvl8pPr>
            <a:lvl9pPr marL="3657418" indent="0">
              <a:buNone/>
              <a:defRPr sz="1400">
                <a:solidFill>
                  <a:schemeClr val="tx1">
                    <a:tint val="75000"/>
                  </a:schemeClr>
                </a:solidFill>
              </a:defRPr>
            </a:lvl9pPr>
          </a:lstStyle>
          <a:p>
            <a:pPr lvl="0"/>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241297"/>
            <a:ext cx="9144000" cy="2441448"/>
          </a:xfrm>
          <a:prstGeom prst="rect">
            <a:avLst/>
          </a:prstGeom>
        </p:spPr>
      </p:pic>
    </p:spTree>
    <p:extLst>
      <p:ext uri="{BB962C8B-B14F-4D97-AF65-F5344CB8AC3E}">
        <p14:creationId xmlns:p14="http://schemas.microsoft.com/office/powerpoint/2010/main" val="1578243176"/>
      </p:ext>
    </p:extLst>
  </p:cSld>
  <p:clrMapOvr>
    <a:masterClrMapping/>
  </p:clrMapOvr>
  <p:transition>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0" y="158193"/>
            <a:ext cx="9144000" cy="717850"/>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0" name="bk object 25"/>
          <p:cNvSpPr/>
          <p:nvPr userDrawn="1"/>
        </p:nvSpPr>
        <p:spPr>
          <a:xfrm>
            <a:off x="2"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sz="1800"/>
          </a:p>
        </p:txBody>
      </p:sp>
      <p:sp>
        <p:nvSpPr>
          <p:cNvPr id="21" name="bk object 26"/>
          <p:cNvSpPr/>
          <p:nvPr userDrawn="1"/>
        </p:nvSpPr>
        <p:spPr>
          <a:xfrm>
            <a:off x="340052"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sz="1800"/>
          </a:p>
        </p:txBody>
      </p:sp>
      <p:sp>
        <p:nvSpPr>
          <p:cNvPr id="22"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sz="1800"/>
          </a:p>
        </p:txBody>
      </p:sp>
      <p:sp>
        <p:nvSpPr>
          <p:cNvPr id="23" name="bk object 28"/>
          <p:cNvSpPr/>
          <p:nvPr userDrawn="1"/>
        </p:nvSpPr>
        <p:spPr>
          <a:xfrm>
            <a:off x="1654600"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sz="1800"/>
          </a:p>
        </p:txBody>
      </p:sp>
      <p:sp>
        <p:nvSpPr>
          <p:cNvPr id="24" name="bk object 29"/>
          <p:cNvSpPr/>
          <p:nvPr userDrawn="1"/>
        </p:nvSpPr>
        <p:spPr>
          <a:xfrm>
            <a:off x="2304806"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sz="1800"/>
          </a:p>
        </p:txBody>
      </p:sp>
      <p:sp>
        <p:nvSpPr>
          <p:cNvPr id="25" name="bk object 30"/>
          <p:cNvSpPr/>
          <p:nvPr userDrawn="1"/>
        </p:nvSpPr>
        <p:spPr>
          <a:xfrm>
            <a:off x="2554811"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sz="1800"/>
          </a:p>
        </p:txBody>
      </p:sp>
      <p:sp>
        <p:nvSpPr>
          <p:cNvPr id="26"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sz="1800"/>
          </a:p>
        </p:txBody>
      </p:sp>
      <p:sp>
        <p:nvSpPr>
          <p:cNvPr id="27"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sz="1800"/>
          </a:p>
        </p:txBody>
      </p:sp>
      <p:cxnSp>
        <p:nvCxnSpPr>
          <p:cNvPr id="28" name="Straight Connector 27"/>
          <p:cNvCxnSpPr/>
          <p:nvPr userDrawn="1"/>
        </p:nvCxnSpPr>
        <p:spPr>
          <a:xfrm>
            <a:off x="0" y="158191"/>
            <a:ext cx="9144000" cy="0"/>
          </a:xfrm>
          <a:prstGeom prst="line">
            <a:avLst/>
          </a:prstGeom>
          <a:ln w="9525">
            <a:solidFill>
              <a:srgbClr val="536DB3"/>
            </a:soli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userDrawn="1">
            <p:ph type="title"/>
          </p:nvPr>
        </p:nvSpPr>
        <p:spPr>
          <a:xfrm>
            <a:off x="457200" y="956743"/>
            <a:ext cx="8229600" cy="866834"/>
          </a:xfrm>
          <a:prstGeom prst="rect">
            <a:avLst/>
          </a:prstGeom>
        </p:spPr>
        <p:txBody>
          <a:bodyPr/>
          <a:lstStyle>
            <a:lvl1pPr algn="l">
              <a:lnSpc>
                <a:spcPts val="3000"/>
              </a:lnSpc>
              <a:defRPr sz="2800" b="1" baseline="0">
                <a:solidFill>
                  <a:srgbClr val="0039A6"/>
                </a:solidFill>
                <a:effectLst/>
                <a:latin typeface="Calibri" pitchFamily="34" charset="0"/>
              </a:defRPr>
            </a:lvl1pPr>
          </a:lstStyle>
          <a:p>
            <a:endParaRPr lang="en-US"/>
          </a:p>
        </p:txBody>
      </p:sp>
      <p:sp>
        <p:nvSpPr>
          <p:cNvPr id="5" name="Subtitle 2"/>
          <p:cNvSpPr>
            <a:spLocks noGrp="1"/>
          </p:cNvSpPr>
          <p:nvPr userDrawn="1">
            <p:ph type="subTitle" idx="1"/>
          </p:nvPr>
        </p:nvSpPr>
        <p:spPr>
          <a:xfrm>
            <a:off x="457200" y="2061700"/>
            <a:ext cx="6400800" cy="342900"/>
          </a:xfrm>
          <a:prstGeom prst="rect">
            <a:avLst/>
          </a:prstGeom>
        </p:spPr>
        <p:txBody>
          <a:bodyPr/>
          <a:lstStyle>
            <a:lvl1pPr marL="0" indent="0" algn="l">
              <a:buNone/>
              <a:defRPr sz="2000" b="1" baseline="0">
                <a:solidFill>
                  <a:srgbClr val="0039A6"/>
                </a:solidFill>
                <a:effectLst/>
                <a:latin typeface="Calibri" pitchFamily="34" charset="0"/>
              </a:defRPr>
            </a:lvl1pPr>
            <a:lvl2pPr marL="457178" indent="0" algn="ctr">
              <a:buNone/>
              <a:defRPr>
                <a:solidFill>
                  <a:schemeClr val="tx1">
                    <a:tint val="75000"/>
                  </a:schemeClr>
                </a:solidFill>
              </a:defRPr>
            </a:lvl2pPr>
            <a:lvl3pPr marL="914355"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4"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endParaRPr lang="en-US"/>
          </a:p>
        </p:txBody>
      </p:sp>
      <p:sp>
        <p:nvSpPr>
          <p:cNvPr id="9" name="Text Placeholder 8"/>
          <p:cNvSpPr>
            <a:spLocks noGrp="1"/>
          </p:cNvSpPr>
          <p:nvPr userDrawn="1">
            <p:ph type="body" sz="quarter" idx="10"/>
          </p:nvPr>
        </p:nvSpPr>
        <p:spPr>
          <a:xfrm>
            <a:off x="457200" y="2876702"/>
            <a:ext cx="6400800" cy="971550"/>
          </a:xfrm>
          <a:prstGeom prst="rect">
            <a:avLst/>
          </a:prstGeom>
        </p:spPr>
        <p:txBody>
          <a:bodyPr/>
          <a:lstStyle>
            <a:lvl1pPr marL="0" indent="0" algn="l">
              <a:lnSpc>
                <a:spcPts val="2000"/>
              </a:lnSpc>
              <a:buNone/>
              <a:defRPr sz="1800" baseline="0">
                <a:solidFill>
                  <a:srgbClr val="0039A6"/>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sp>
        <p:nvSpPr>
          <p:cNvPr id="10" name="TextBox 9"/>
          <p:cNvSpPr txBox="1"/>
          <p:nvPr userDrawn="1"/>
        </p:nvSpPr>
        <p:spPr>
          <a:xfrm>
            <a:off x="457200" y="162544"/>
            <a:ext cx="6903076" cy="369332"/>
          </a:xfrm>
          <a:prstGeom prst="rect">
            <a:avLst/>
          </a:prstGeom>
          <a:noFill/>
        </p:spPr>
        <p:txBody>
          <a:bodyPr wrap="square" rtlCol="0">
            <a:spAutoFit/>
          </a:bodyPr>
          <a:lstStyle/>
          <a:p>
            <a:r>
              <a:rPr lang="en-US" sz="1800" b="1">
                <a:solidFill>
                  <a:schemeClr val="tx2">
                    <a:lumMod val="95000"/>
                  </a:schemeClr>
                </a:solidFill>
                <a:latin typeface="Calibri" panose="020F0502020204030204" pitchFamily="34" charset="0"/>
              </a:rPr>
              <a:t>Centers for Disease Control and Prevention</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16187" y="63515"/>
            <a:ext cx="1225267" cy="702137"/>
          </a:xfrm>
          <a:prstGeom prst="rect">
            <a:avLst/>
          </a:prstGeom>
        </p:spPr>
      </p:pic>
    </p:spTree>
    <p:extLst>
      <p:ext uri="{BB962C8B-B14F-4D97-AF65-F5344CB8AC3E}">
        <p14:creationId xmlns:p14="http://schemas.microsoft.com/office/powerpoint/2010/main" val="3577971423"/>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LOSING">
    <p:spTree>
      <p:nvGrpSpPr>
        <p:cNvPr id="1" name=""/>
        <p:cNvGrpSpPr/>
        <p:nvPr/>
      </p:nvGrpSpPr>
      <p:grpSpPr>
        <a:xfrm>
          <a:off x="0" y="0"/>
          <a:ext cx="0" cy="0"/>
          <a:chOff x="0" y="0"/>
          <a:chExt cx="0" cy="0"/>
        </a:xfrm>
      </p:grpSpPr>
      <p:grpSp>
        <p:nvGrpSpPr>
          <p:cNvPr id="14" name="Group 13"/>
          <p:cNvGrpSpPr/>
          <p:nvPr userDrawn="1"/>
        </p:nvGrpSpPr>
        <p:grpSpPr>
          <a:xfrm>
            <a:off x="0" y="4246855"/>
            <a:ext cx="9144000" cy="887868"/>
            <a:chOff x="0" y="317163"/>
            <a:chExt cx="9144000" cy="170018"/>
          </a:xfrm>
        </p:grpSpPr>
        <p:sp>
          <p:nvSpPr>
            <p:cNvPr id="17" name="bk object 25"/>
            <p:cNvSpPr/>
            <p:nvPr userDrawn="1"/>
          </p:nvSpPr>
          <p:spPr>
            <a:xfrm>
              <a:off x="0" y="317163"/>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a:p>
          </p:txBody>
        </p:sp>
        <p:sp>
          <p:nvSpPr>
            <p:cNvPr id="18" name="bk object 26"/>
            <p:cNvSpPr/>
            <p:nvPr userDrawn="1"/>
          </p:nvSpPr>
          <p:spPr>
            <a:xfrm>
              <a:off x="340051" y="317163"/>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a:p>
          </p:txBody>
        </p:sp>
        <p:sp>
          <p:nvSpPr>
            <p:cNvPr id="19" name="bk object 27"/>
            <p:cNvSpPr/>
            <p:nvPr userDrawn="1"/>
          </p:nvSpPr>
          <p:spPr>
            <a:xfrm>
              <a:off x="878274" y="317163"/>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a:p>
          </p:txBody>
        </p:sp>
        <p:sp>
          <p:nvSpPr>
            <p:cNvPr id="20" name="bk object 28"/>
            <p:cNvSpPr/>
            <p:nvPr userDrawn="1"/>
          </p:nvSpPr>
          <p:spPr>
            <a:xfrm>
              <a:off x="1654598" y="317163"/>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a:p>
          </p:txBody>
        </p:sp>
        <p:sp>
          <p:nvSpPr>
            <p:cNvPr id="21" name="bk object 29"/>
            <p:cNvSpPr/>
            <p:nvPr userDrawn="1"/>
          </p:nvSpPr>
          <p:spPr>
            <a:xfrm>
              <a:off x="2304805" y="317163"/>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a:p>
          </p:txBody>
        </p:sp>
        <p:sp>
          <p:nvSpPr>
            <p:cNvPr id="22" name="bk object 30"/>
            <p:cNvSpPr/>
            <p:nvPr userDrawn="1"/>
          </p:nvSpPr>
          <p:spPr>
            <a:xfrm>
              <a:off x="2554809" y="317163"/>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a:p>
          </p:txBody>
        </p:sp>
        <p:sp>
          <p:nvSpPr>
            <p:cNvPr id="23" name="bk object 31"/>
            <p:cNvSpPr/>
            <p:nvPr userDrawn="1"/>
          </p:nvSpPr>
          <p:spPr>
            <a:xfrm>
              <a:off x="3835845" y="317163"/>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a:p>
          </p:txBody>
        </p:sp>
        <p:sp>
          <p:nvSpPr>
            <p:cNvPr id="24" name="bk object 32"/>
            <p:cNvSpPr/>
            <p:nvPr userDrawn="1"/>
          </p:nvSpPr>
          <p:spPr>
            <a:xfrm>
              <a:off x="4458868" y="317163"/>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a:p>
          </p:txBody>
        </p:sp>
      </p:gr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1956" y="4251554"/>
            <a:ext cx="9144000" cy="883169"/>
          </a:xfrm>
          <a:prstGeom prst="rect">
            <a:avLst/>
          </a:prstGeom>
        </p:spPr>
      </p:pic>
      <p:sp>
        <p:nvSpPr>
          <p:cNvPr id="3" name="TextBox 2"/>
          <p:cNvSpPr txBox="1"/>
          <p:nvPr userDrawn="1"/>
        </p:nvSpPr>
        <p:spPr>
          <a:xfrm>
            <a:off x="127218" y="2746824"/>
            <a:ext cx="6639341" cy="1384995"/>
          </a:xfrm>
          <a:prstGeom prst="rect">
            <a:avLst/>
          </a:prstGeom>
          <a:noFill/>
        </p:spPr>
        <p:txBody>
          <a:bodyPr wrap="square" rtlCol="0">
            <a:spAutoFit/>
          </a:bodyPr>
          <a:lstStyle/>
          <a:p>
            <a:r>
              <a:rPr lang="en-US" sz="1200">
                <a:solidFill>
                  <a:srgbClr val="695E4A"/>
                </a:solidFill>
                <a:latin typeface="Calibri" panose="020F0502020204030204" pitchFamily="34" charset="0"/>
              </a:rPr>
              <a:t>For more information, contact CDC</a:t>
            </a:r>
            <a:br>
              <a:rPr lang="en-US" sz="1200">
                <a:solidFill>
                  <a:srgbClr val="695E4A"/>
                </a:solidFill>
                <a:latin typeface="Calibri" panose="020F0502020204030204" pitchFamily="34" charset="0"/>
              </a:rPr>
            </a:br>
            <a:r>
              <a:rPr lang="en-US" sz="1200">
                <a:solidFill>
                  <a:srgbClr val="695E4A"/>
                </a:solidFill>
                <a:latin typeface="Calibri" panose="020F0502020204030204" pitchFamily="34" charset="0"/>
              </a:rPr>
              <a:t>1-800-CDC-INFO (232-4636)</a:t>
            </a:r>
            <a:br>
              <a:rPr lang="en-US" sz="1200">
                <a:solidFill>
                  <a:srgbClr val="695E4A"/>
                </a:solidFill>
                <a:latin typeface="Calibri" panose="020F0502020204030204" pitchFamily="34" charset="0"/>
              </a:rPr>
            </a:br>
            <a:r>
              <a:rPr lang="en-US" sz="1200">
                <a:solidFill>
                  <a:srgbClr val="695E4A"/>
                </a:solidFill>
                <a:latin typeface="Calibri" panose="020F0502020204030204" pitchFamily="34" charset="0"/>
              </a:rPr>
              <a:t>TTY:  1-888-232-6348    www.cdc.gov</a:t>
            </a:r>
            <a:br>
              <a:rPr lang="en-US" sz="1200">
                <a:solidFill>
                  <a:srgbClr val="695E4A"/>
                </a:solidFill>
                <a:latin typeface="Calibri" panose="020F0502020204030204" pitchFamily="34" charset="0"/>
              </a:rPr>
            </a:br>
            <a:br>
              <a:rPr lang="en-US" sz="1200">
                <a:solidFill>
                  <a:srgbClr val="695E4A"/>
                </a:solidFill>
                <a:latin typeface="Calibri" panose="020F0502020204030204" pitchFamily="34" charset="0"/>
              </a:rPr>
            </a:br>
            <a:br>
              <a:rPr lang="en-US" sz="1200">
                <a:solidFill>
                  <a:srgbClr val="695E4A"/>
                </a:solidFill>
                <a:latin typeface="Calibri" panose="020F0502020204030204" pitchFamily="34" charset="0"/>
              </a:rPr>
            </a:br>
            <a:r>
              <a:rPr lang="en-US" sz="1200">
                <a:solidFill>
                  <a:srgbClr val="695E4A"/>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grpSp>
        <p:nvGrpSpPr>
          <p:cNvPr id="2" name="Group 1"/>
          <p:cNvGrpSpPr/>
          <p:nvPr userDrawn="1"/>
        </p:nvGrpSpPr>
        <p:grpSpPr>
          <a:xfrm>
            <a:off x="0" y="4246855"/>
            <a:ext cx="9144000" cy="887868"/>
            <a:chOff x="0" y="-11827"/>
            <a:chExt cx="9144000" cy="170018"/>
          </a:xfrm>
        </p:grpSpPr>
        <p:sp>
          <p:nvSpPr>
            <p:cNvPr id="6" name="bk object 25"/>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a:p>
          </p:txBody>
        </p:sp>
        <p:sp>
          <p:nvSpPr>
            <p:cNvPr id="7" name="bk object 26"/>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a:p>
          </p:txBody>
        </p:sp>
        <p:sp>
          <p:nvSpPr>
            <p:cNvPr id="8"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a:p>
          </p:txBody>
        </p:sp>
        <p:sp>
          <p:nvSpPr>
            <p:cNvPr id="9" name="bk object 28"/>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a:p>
          </p:txBody>
        </p:sp>
        <p:sp>
          <p:nvSpPr>
            <p:cNvPr id="10" name="bk object 29"/>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a:p>
          </p:txBody>
        </p:sp>
        <p:sp>
          <p:nvSpPr>
            <p:cNvPr id="11" name="bk object 30"/>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a:p>
          </p:txBody>
        </p:sp>
        <p:sp>
          <p:nvSpPr>
            <p:cNvPr id="12"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a:p>
          </p:txBody>
        </p:sp>
        <p:sp>
          <p:nvSpPr>
            <p:cNvPr id="13"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a:p>
          </p:txBody>
        </p:sp>
      </p:grpSp>
      <p:pic>
        <p:nvPicPr>
          <p:cNvPr id="25" name="Picture 2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16185" y="4339720"/>
            <a:ext cx="1225267" cy="702137"/>
          </a:xfrm>
          <a:prstGeom prst="rect">
            <a:avLst/>
          </a:prstGeom>
        </p:spPr>
      </p:pic>
    </p:spTree>
    <p:extLst>
      <p:ext uri="{BB962C8B-B14F-4D97-AF65-F5344CB8AC3E}">
        <p14:creationId xmlns:p14="http://schemas.microsoft.com/office/powerpoint/2010/main" val="82517304"/>
      </p:ext>
    </p:extLst>
  </p:cSld>
  <p:clrMapOvr>
    <a:masterClrMapping/>
  </p:clrMapOvr>
  <p:transition>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DATA SLIDE">
    <p:spTree>
      <p:nvGrpSpPr>
        <p:cNvPr id="1" name=""/>
        <p:cNvGrpSpPr/>
        <p:nvPr/>
      </p:nvGrpSpPr>
      <p:grpSpPr>
        <a:xfrm>
          <a:off x="0" y="0"/>
          <a:ext cx="0" cy="0"/>
          <a:chOff x="0" y="0"/>
          <a:chExt cx="0" cy="0"/>
        </a:xfrm>
      </p:grpSpPr>
      <p:grpSp>
        <p:nvGrpSpPr>
          <p:cNvPr id="7" name="Group 6"/>
          <p:cNvGrpSpPr/>
          <p:nvPr userDrawn="1"/>
        </p:nvGrpSpPr>
        <p:grpSpPr>
          <a:xfrm>
            <a:off x="0" y="5052830"/>
            <a:ext cx="9144000" cy="91188"/>
            <a:chOff x="-4727795" y="10151256"/>
            <a:chExt cx="21930367" cy="545666"/>
          </a:xfrm>
        </p:grpSpPr>
        <p:sp>
          <p:nvSpPr>
            <p:cNvPr id="8" name="Rectangle 7"/>
            <p:cNvSpPr>
              <a:spLocks noChangeArrowheads="1"/>
            </p:cNvSpPr>
            <p:nvPr userDrawn="1"/>
          </p:nvSpPr>
          <p:spPr bwMode="auto">
            <a:xfrm>
              <a:off x="9860470" y="10151256"/>
              <a:ext cx="1446394" cy="545666"/>
            </a:xfrm>
            <a:prstGeom prst="rect">
              <a:avLst/>
            </a:prstGeom>
            <a:solidFill>
              <a:srgbClr val="993B25"/>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9" name="Rectangle 8"/>
            <p:cNvSpPr>
              <a:spLocks noChangeArrowheads="1"/>
            </p:cNvSpPr>
            <p:nvPr userDrawn="1"/>
          </p:nvSpPr>
          <p:spPr bwMode="auto">
            <a:xfrm>
              <a:off x="11288002" y="10151256"/>
              <a:ext cx="1446394" cy="545666"/>
            </a:xfrm>
            <a:prstGeom prst="rect">
              <a:avLst/>
            </a:prstGeom>
            <a:solidFill>
              <a:srgbClr val="7F8080"/>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0" name="Rectangle 9"/>
            <p:cNvSpPr>
              <a:spLocks noChangeArrowheads="1"/>
            </p:cNvSpPr>
            <p:nvPr userDrawn="1"/>
          </p:nvSpPr>
          <p:spPr bwMode="auto">
            <a:xfrm>
              <a:off x="12734393" y="10151256"/>
              <a:ext cx="1447572" cy="545666"/>
            </a:xfrm>
            <a:prstGeom prst="rect">
              <a:avLst/>
            </a:prstGeom>
            <a:solidFill>
              <a:srgbClr val="536DB3"/>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1" name="Rectangle 10"/>
            <p:cNvSpPr>
              <a:spLocks noChangeArrowheads="1"/>
            </p:cNvSpPr>
            <p:nvPr userDrawn="1"/>
          </p:nvSpPr>
          <p:spPr bwMode="auto">
            <a:xfrm>
              <a:off x="14148766" y="10151256"/>
              <a:ext cx="3053806" cy="545666"/>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2" name="Rectangle 20"/>
            <p:cNvSpPr>
              <a:spLocks noChangeArrowheads="1"/>
            </p:cNvSpPr>
            <p:nvPr userDrawn="1"/>
          </p:nvSpPr>
          <p:spPr bwMode="auto">
            <a:xfrm>
              <a:off x="-4727795" y="10151256"/>
              <a:ext cx="13620736" cy="545666"/>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3" name="Rectangle 12"/>
            <p:cNvSpPr>
              <a:spLocks noChangeArrowheads="1"/>
            </p:cNvSpPr>
            <p:nvPr userDrawn="1"/>
          </p:nvSpPr>
          <p:spPr bwMode="auto">
            <a:xfrm>
              <a:off x="8417613" y="10151256"/>
              <a:ext cx="1446394" cy="545666"/>
            </a:xfrm>
            <a:prstGeom prst="rect">
              <a:avLst/>
            </a:prstGeom>
            <a:solidFill>
              <a:srgbClr val="007D57"/>
            </a:solidFill>
            <a:ln>
              <a:noFill/>
            </a:ln>
          </p:spPr>
          <p:txBody>
            <a:bodyPr vert="horz" wrap="square" lIns="60960" tIns="30480" rIns="60960" bIns="30480" numCol="1" anchor="t" anchorCtr="0" compatLnSpc="1">
              <a:prstTxWarp prst="textNoShape">
                <a:avLst/>
              </a:prstTxWarp>
            </a:bodyPr>
            <a:lstStyle/>
            <a:p>
              <a:endParaRPr lang="en-US" sz="1667"/>
            </a:p>
          </p:txBody>
        </p:sp>
      </p:grpSp>
      <p:sp>
        <p:nvSpPr>
          <p:cNvPr id="2" name="Title 1"/>
          <p:cNvSpPr>
            <a:spLocks noGrp="1"/>
          </p:cNvSpPr>
          <p:nvPr>
            <p:ph type="title" hasCustomPrompt="1"/>
          </p:nvPr>
        </p:nvSpPr>
        <p:spPr>
          <a:xfrm>
            <a:off x="457200" y="205979"/>
            <a:ext cx="8229600" cy="857250"/>
          </a:xfrm>
          <a:prstGeom prst="rect">
            <a:avLst/>
          </a:prstGeom>
        </p:spPr>
        <p:txBody>
          <a:bodyPr anchor="b" anchorCtr="0"/>
          <a:lstStyle>
            <a:lvl1pPr algn="l">
              <a:lnSpc>
                <a:spcPts val="3000"/>
              </a:lnSpc>
              <a:defRPr sz="2800" b="1" baseline="0">
                <a:solidFill>
                  <a:srgbClr val="0039A6"/>
                </a:solidFill>
                <a:effectLst/>
                <a:latin typeface="Calibri" pitchFamily="34" charset="0"/>
              </a:defRPr>
            </a:lvl1pPr>
          </a:lstStyle>
          <a:p>
            <a:r>
              <a:rPr lang="en-US"/>
              <a:t>Bottom band: OD</a:t>
            </a:r>
          </a:p>
        </p:txBody>
      </p:sp>
      <p:sp>
        <p:nvSpPr>
          <p:cNvPr id="5" name="Text Placeholder 7"/>
          <p:cNvSpPr>
            <a:spLocks noGrp="1"/>
          </p:cNvSpPr>
          <p:nvPr>
            <p:ph type="body" sz="quarter" idx="10"/>
          </p:nvPr>
        </p:nvSpPr>
        <p:spPr>
          <a:xfrm>
            <a:off x="457200" y="1158875"/>
            <a:ext cx="8229600" cy="3341688"/>
          </a:xfrm>
        </p:spPr>
        <p:txBody>
          <a:bodyPr/>
          <a:lstStyle>
            <a:lvl1pPr marL="342884" indent="-342884">
              <a:buClr>
                <a:srgbClr val="005DAA"/>
              </a:buClr>
              <a:buFont typeface="Wingdings" panose="05000000000000000000" pitchFamily="2" charset="2"/>
              <a:buChar char="§"/>
              <a:defRPr sz="2000">
                <a:solidFill>
                  <a:schemeClr val="accent4">
                    <a:lumMod val="75000"/>
                  </a:schemeClr>
                </a:solidFill>
              </a:defRPr>
            </a:lvl1pPr>
            <a:lvl2pPr>
              <a:buClr>
                <a:srgbClr val="532E63"/>
              </a:buClr>
              <a:defRPr sz="2000">
                <a:solidFill>
                  <a:schemeClr val="accent4">
                    <a:lumMod val="75000"/>
                  </a:schemeClr>
                </a:solidFill>
              </a:defRPr>
            </a:lvl2pPr>
            <a:lvl3pPr>
              <a:buClr>
                <a:srgbClr val="9A3B26"/>
              </a:buClr>
              <a:defRPr sz="2000">
                <a:solidFill>
                  <a:schemeClr val="accent4">
                    <a:lumMod val="75000"/>
                  </a:schemeClr>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83108867"/>
      </p:ext>
    </p:extLst>
  </p:cSld>
  <p:clrMapOvr>
    <a:masterClrMapping/>
  </p:clrMapOvr>
  <p:transition>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DATA SLIDE 2 colum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nchor="b" anchorCtr="0"/>
          <a:lstStyle>
            <a:lvl1pPr algn="l">
              <a:lnSpc>
                <a:spcPts val="3000"/>
              </a:lnSpc>
              <a:defRPr sz="2800" b="1" baseline="0">
                <a:solidFill>
                  <a:srgbClr val="0039A6"/>
                </a:solidFill>
                <a:effectLst/>
                <a:latin typeface="Calibri" pitchFamily="34" charset="0"/>
              </a:defRPr>
            </a:lvl1pPr>
          </a:lstStyle>
          <a:p>
            <a:endParaRPr lang="en-US"/>
          </a:p>
        </p:txBody>
      </p:sp>
      <p:sp>
        <p:nvSpPr>
          <p:cNvPr id="3" name="Content Placeholder 2"/>
          <p:cNvSpPr>
            <a:spLocks noGrp="1"/>
          </p:cNvSpPr>
          <p:nvPr>
            <p:ph idx="1"/>
          </p:nvPr>
        </p:nvSpPr>
        <p:spPr>
          <a:xfrm>
            <a:off x="457202" y="1200151"/>
            <a:ext cx="3879669" cy="3143250"/>
          </a:xfrm>
          <a:prstGeom prst="rect">
            <a:avLst/>
          </a:prstGeom>
        </p:spPr>
        <p:txBody>
          <a:bodyPr/>
          <a:lstStyle>
            <a:lvl1pPr marL="342884" indent="-342884">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13" indent="-285736">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3" name="Content Placeholder 2"/>
          <p:cNvSpPr>
            <a:spLocks noGrp="1"/>
          </p:cNvSpPr>
          <p:nvPr userDrawn="1">
            <p:ph idx="10"/>
          </p:nvPr>
        </p:nvSpPr>
        <p:spPr>
          <a:xfrm>
            <a:off x="4807133" y="1200151"/>
            <a:ext cx="3879669" cy="3143250"/>
          </a:xfrm>
          <a:prstGeom prst="rect">
            <a:avLst/>
          </a:prstGeom>
        </p:spPr>
        <p:txBody>
          <a:bodyPr/>
          <a:lstStyle>
            <a:lvl1pPr marL="342884" indent="-342884">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13" indent="-285736">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89544"/>
          <a:stretch/>
        </p:blipFill>
        <p:spPr>
          <a:xfrm>
            <a:off x="0" y="5039853"/>
            <a:ext cx="9144000" cy="112810"/>
          </a:xfrm>
          <a:prstGeom prst="rect">
            <a:avLst/>
          </a:prstGeom>
        </p:spPr>
      </p:pic>
      <p:grpSp>
        <p:nvGrpSpPr>
          <p:cNvPr id="7" name="Group 6"/>
          <p:cNvGrpSpPr/>
          <p:nvPr userDrawn="1"/>
        </p:nvGrpSpPr>
        <p:grpSpPr>
          <a:xfrm>
            <a:off x="0" y="5045515"/>
            <a:ext cx="9144000" cy="91188"/>
            <a:chOff x="-4727795" y="10151256"/>
            <a:chExt cx="21930367" cy="545666"/>
          </a:xfrm>
        </p:grpSpPr>
        <p:sp>
          <p:nvSpPr>
            <p:cNvPr id="8" name="Rectangle 7"/>
            <p:cNvSpPr>
              <a:spLocks noChangeArrowheads="1"/>
            </p:cNvSpPr>
            <p:nvPr userDrawn="1"/>
          </p:nvSpPr>
          <p:spPr bwMode="auto">
            <a:xfrm>
              <a:off x="9860470" y="10151256"/>
              <a:ext cx="1446394" cy="545666"/>
            </a:xfrm>
            <a:prstGeom prst="rect">
              <a:avLst/>
            </a:prstGeom>
            <a:solidFill>
              <a:srgbClr val="993B25"/>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9" name="Rectangle 8"/>
            <p:cNvSpPr>
              <a:spLocks noChangeArrowheads="1"/>
            </p:cNvSpPr>
            <p:nvPr userDrawn="1"/>
          </p:nvSpPr>
          <p:spPr bwMode="auto">
            <a:xfrm>
              <a:off x="11288002" y="10151256"/>
              <a:ext cx="1446394" cy="545666"/>
            </a:xfrm>
            <a:prstGeom prst="rect">
              <a:avLst/>
            </a:prstGeom>
            <a:solidFill>
              <a:srgbClr val="7F8080"/>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0" name="Rectangle 9"/>
            <p:cNvSpPr>
              <a:spLocks noChangeArrowheads="1"/>
            </p:cNvSpPr>
            <p:nvPr userDrawn="1"/>
          </p:nvSpPr>
          <p:spPr bwMode="auto">
            <a:xfrm>
              <a:off x="12734393" y="10151256"/>
              <a:ext cx="1447572" cy="545666"/>
            </a:xfrm>
            <a:prstGeom prst="rect">
              <a:avLst/>
            </a:prstGeom>
            <a:solidFill>
              <a:srgbClr val="536DB3"/>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1" name="Rectangle 10"/>
            <p:cNvSpPr>
              <a:spLocks noChangeArrowheads="1"/>
            </p:cNvSpPr>
            <p:nvPr userDrawn="1"/>
          </p:nvSpPr>
          <p:spPr bwMode="auto">
            <a:xfrm>
              <a:off x="14148766" y="10151256"/>
              <a:ext cx="3053806" cy="545666"/>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2" name="Rectangle 20"/>
            <p:cNvSpPr>
              <a:spLocks noChangeArrowheads="1"/>
            </p:cNvSpPr>
            <p:nvPr userDrawn="1"/>
          </p:nvSpPr>
          <p:spPr bwMode="auto">
            <a:xfrm>
              <a:off x="-4727795" y="10151256"/>
              <a:ext cx="13620736" cy="545666"/>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4" name="Rectangle 13"/>
            <p:cNvSpPr>
              <a:spLocks noChangeArrowheads="1"/>
            </p:cNvSpPr>
            <p:nvPr userDrawn="1"/>
          </p:nvSpPr>
          <p:spPr bwMode="auto">
            <a:xfrm>
              <a:off x="8417613" y="10151256"/>
              <a:ext cx="1446394" cy="545666"/>
            </a:xfrm>
            <a:prstGeom prst="rect">
              <a:avLst/>
            </a:prstGeom>
            <a:solidFill>
              <a:srgbClr val="007D57"/>
            </a:solidFill>
            <a:ln>
              <a:noFill/>
            </a:ln>
          </p:spPr>
          <p:txBody>
            <a:bodyPr vert="horz" wrap="square" lIns="60960" tIns="30480" rIns="60960" bIns="30480" numCol="1" anchor="t" anchorCtr="0" compatLnSpc="1">
              <a:prstTxWarp prst="textNoShape">
                <a:avLst/>
              </a:prstTxWarp>
            </a:bodyPr>
            <a:lstStyle/>
            <a:p>
              <a:endParaRPr lang="en-US" sz="1667"/>
            </a:p>
          </p:txBody>
        </p:sp>
      </p:grpSp>
    </p:spTree>
    <p:extLst>
      <p:ext uri="{BB962C8B-B14F-4D97-AF65-F5344CB8AC3E}">
        <p14:creationId xmlns:p14="http://schemas.microsoft.com/office/powerpoint/2010/main" val="3136215468"/>
      </p:ext>
    </p:extLst>
  </p:cSld>
  <p:clrMapOvr>
    <a:masterClrMapping/>
  </p:clrMapOvr>
  <p:transition>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1_color_backgroun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2" y="3350323"/>
            <a:ext cx="8294913" cy="871538"/>
          </a:xfrm>
          <a:prstGeom prst="rect">
            <a:avLst/>
          </a:prstGeom>
        </p:spPr>
        <p:txBody>
          <a:bodyPr anchor="b"/>
          <a:lstStyle>
            <a:lvl1pPr algn="l">
              <a:defRPr sz="3600" b="1" baseline="0">
                <a:solidFill>
                  <a:schemeClr val="bg2"/>
                </a:solidFill>
                <a:effectLst/>
                <a:latin typeface="Calibri" pitchFamily="34" charset="0"/>
              </a:defRPr>
            </a:lvl1pPr>
          </a:lstStyle>
          <a:p>
            <a:endParaRPr lang="en-US"/>
          </a:p>
        </p:txBody>
      </p:sp>
      <p:sp>
        <p:nvSpPr>
          <p:cNvPr id="5" name="Text Placeholder 2"/>
          <p:cNvSpPr>
            <a:spLocks noGrp="1"/>
          </p:cNvSpPr>
          <p:nvPr>
            <p:ph type="body" idx="1"/>
          </p:nvPr>
        </p:nvSpPr>
        <p:spPr>
          <a:xfrm>
            <a:off x="457201" y="4425696"/>
            <a:ext cx="7772400" cy="426244"/>
          </a:xfrm>
          <a:prstGeom prst="rect">
            <a:avLst/>
          </a:prstGeom>
        </p:spPr>
        <p:txBody>
          <a:bodyPr anchor="b"/>
          <a:lstStyle>
            <a:lvl1pPr marL="0" indent="0" algn="l">
              <a:lnSpc>
                <a:spcPts val="2200"/>
              </a:lnSpc>
              <a:buNone/>
              <a:defRPr sz="2000" baseline="0">
                <a:solidFill>
                  <a:schemeClr val="bg2"/>
                </a:solidFill>
                <a:latin typeface="Calibri" pitchFamily="34" charset="0"/>
              </a:defRPr>
            </a:lvl1pPr>
            <a:lvl2pPr marL="457178" indent="0">
              <a:buNone/>
              <a:defRPr sz="1800">
                <a:solidFill>
                  <a:schemeClr val="tx1">
                    <a:tint val="75000"/>
                  </a:schemeClr>
                </a:solidFill>
              </a:defRPr>
            </a:lvl2pPr>
            <a:lvl3pPr marL="914355" indent="0">
              <a:buNone/>
              <a:defRPr sz="1600">
                <a:solidFill>
                  <a:schemeClr val="tx1">
                    <a:tint val="75000"/>
                  </a:schemeClr>
                </a:solidFill>
              </a:defRPr>
            </a:lvl3pPr>
            <a:lvl4pPr marL="1371532" indent="0">
              <a:buNone/>
              <a:defRPr sz="1400">
                <a:solidFill>
                  <a:schemeClr val="tx1">
                    <a:tint val="75000"/>
                  </a:schemeClr>
                </a:solidFill>
              </a:defRPr>
            </a:lvl4pPr>
            <a:lvl5pPr marL="1828709" indent="0">
              <a:buNone/>
              <a:defRPr sz="1400">
                <a:solidFill>
                  <a:schemeClr val="tx1">
                    <a:tint val="75000"/>
                  </a:schemeClr>
                </a:solidFill>
              </a:defRPr>
            </a:lvl5pPr>
            <a:lvl6pPr marL="2285886" indent="0">
              <a:buNone/>
              <a:defRPr sz="1400">
                <a:solidFill>
                  <a:schemeClr val="tx1">
                    <a:tint val="75000"/>
                  </a:schemeClr>
                </a:solidFill>
              </a:defRPr>
            </a:lvl6pPr>
            <a:lvl7pPr marL="2743064" indent="0">
              <a:buNone/>
              <a:defRPr sz="1400">
                <a:solidFill>
                  <a:schemeClr val="tx1">
                    <a:tint val="75000"/>
                  </a:schemeClr>
                </a:solidFill>
              </a:defRPr>
            </a:lvl7pPr>
            <a:lvl8pPr marL="3200240" indent="0">
              <a:buNone/>
              <a:defRPr sz="1400">
                <a:solidFill>
                  <a:schemeClr val="tx1">
                    <a:tint val="75000"/>
                  </a:schemeClr>
                </a:solidFill>
              </a:defRPr>
            </a:lvl8pPr>
            <a:lvl9pPr marL="3657418" indent="0">
              <a:buNone/>
              <a:defRPr sz="1400">
                <a:solidFill>
                  <a:schemeClr val="tx1">
                    <a:tint val="75000"/>
                  </a:schemeClr>
                </a:solidFill>
              </a:defRPr>
            </a:lvl9pPr>
          </a:lstStyle>
          <a:p>
            <a:pPr lvl="0"/>
            <a:endParaRPr lang="en-US"/>
          </a:p>
        </p:txBody>
      </p:sp>
    </p:spTree>
    <p:extLst>
      <p:ext uri="{BB962C8B-B14F-4D97-AF65-F5344CB8AC3E}">
        <p14:creationId xmlns:p14="http://schemas.microsoft.com/office/powerpoint/2010/main" val="238507085"/>
      </p:ext>
    </p:extLst>
  </p:cSld>
  <p:clrMapOvr>
    <a:masterClrMapping/>
  </p:clrMapOvr>
  <p:transition>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grpSp>
        <p:nvGrpSpPr>
          <p:cNvPr id="14" name="Group 13"/>
          <p:cNvGrpSpPr/>
          <p:nvPr userDrawn="1"/>
        </p:nvGrpSpPr>
        <p:grpSpPr>
          <a:xfrm>
            <a:off x="0" y="4246855"/>
            <a:ext cx="9144000" cy="887868"/>
            <a:chOff x="0" y="317163"/>
            <a:chExt cx="9144000" cy="170018"/>
          </a:xfrm>
        </p:grpSpPr>
        <p:sp>
          <p:nvSpPr>
            <p:cNvPr id="17" name="bk object 25"/>
            <p:cNvSpPr/>
            <p:nvPr userDrawn="1"/>
          </p:nvSpPr>
          <p:spPr>
            <a:xfrm>
              <a:off x="0" y="317163"/>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sz="1800"/>
            </a:p>
          </p:txBody>
        </p:sp>
        <p:sp>
          <p:nvSpPr>
            <p:cNvPr id="18" name="bk object 26"/>
            <p:cNvSpPr/>
            <p:nvPr userDrawn="1"/>
          </p:nvSpPr>
          <p:spPr>
            <a:xfrm>
              <a:off x="340051" y="317163"/>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sz="1800"/>
            </a:p>
          </p:txBody>
        </p:sp>
        <p:sp>
          <p:nvSpPr>
            <p:cNvPr id="19" name="bk object 27"/>
            <p:cNvSpPr/>
            <p:nvPr userDrawn="1"/>
          </p:nvSpPr>
          <p:spPr>
            <a:xfrm>
              <a:off x="878274" y="317163"/>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sz="1800"/>
            </a:p>
          </p:txBody>
        </p:sp>
        <p:sp>
          <p:nvSpPr>
            <p:cNvPr id="20" name="bk object 28"/>
            <p:cNvSpPr/>
            <p:nvPr userDrawn="1"/>
          </p:nvSpPr>
          <p:spPr>
            <a:xfrm>
              <a:off x="1654598" y="317163"/>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sz="1800"/>
            </a:p>
          </p:txBody>
        </p:sp>
        <p:sp>
          <p:nvSpPr>
            <p:cNvPr id="21" name="bk object 29"/>
            <p:cNvSpPr/>
            <p:nvPr userDrawn="1"/>
          </p:nvSpPr>
          <p:spPr>
            <a:xfrm>
              <a:off x="2304805" y="317163"/>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sz="1800"/>
            </a:p>
          </p:txBody>
        </p:sp>
        <p:sp>
          <p:nvSpPr>
            <p:cNvPr id="22" name="bk object 30"/>
            <p:cNvSpPr/>
            <p:nvPr userDrawn="1"/>
          </p:nvSpPr>
          <p:spPr>
            <a:xfrm>
              <a:off x="2554809" y="317163"/>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sz="1800"/>
            </a:p>
          </p:txBody>
        </p:sp>
        <p:sp>
          <p:nvSpPr>
            <p:cNvPr id="23" name="bk object 31"/>
            <p:cNvSpPr/>
            <p:nvPr userDrawn="1"/>
          </p:nvSpPr>
          <p:spPr>
            <a:xfrm>
              <a:off x="3835845" y="317163"/>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sz="1800"/>
            </a:p>
          </p:txBody>
        </p:sp>
        <p:sp>
          <p:nvSpPr>
            <p:cNvPr id="24" name="bk object 32"/>
            <p:cNvSpPr/>
            <p:nvPr userDrawn="1"/>
          </p:nvSpPr>
          <p:spPr>
            <a:xfrm>
              <a:off x="4458868" y="317163"/>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sz="1800"/>
            </a:p>
          </p:txBody>
        </p:sp>
      </p:gr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1956" y="4251556"/>
            <a:ext cx="9144000" cy="883169"/>
          </a:xfrm>
          <a:prstGeom prst="rect">
            <a:avLst/>
          </a:prstGeom>
        </p:spPr>
      </p:pic>
      <p:sp>
        <p:nvSpPr>
          <p:cNvPr id="3" name="TextBox 2"/>
          <p:cNvSpPr txBox="1"/>
          <p:nvPr userDrawn="1"/>
        </p:nvSpPr>
        <p:spPr>
          <a:xfrm>
            <a:off x="127220" y="2746826"/>
            <a:ext cx="6639341" cy="1384995"/>
          </a:xfrm>
          <a:prstGeom prst="rect">
            <a:avLst/>
          </a:prstGeom>
          <a:noFill/>
        </p:spPr>
        <p:txBody>
          <a:bodyPr wrap="square" rtlCol="0">
            <a:spAutoFit/>
          </a:bodyPr>
          <a:lstStyle/>
          <a:p>
            <a:r>
              <a:rPr lang="en-US" sz="1200">
                <a:solidFill>
                  <a:srgbClr val="695E4A"/>
                </a:solidFill>
                <a:latin typeface="Calibri" panose="020F0502020204030204" pitchFamily="34" charset="0"/>
              </a:rPr>
              <a:t>For more information, contact CDC</a:t>
            </a:r>
            <a:br>
              <a:rPr lang="en-US" sz="1200">
                <a:solidFill>
                  <a:srgbClr val="695E4A"/>
                </a:solidFill>
                <a:latin typeface="Calibri" panose="020F0502020204030204" pitchFamily="34" charset="0"/>
              </a:rPr>
            </a:br>
            <a:r>
              <a:rPr lang="en-US" sz="1200">
                <a:solidFill>
                  <a:srgbClr val="695E4A"/>
                </a:solidFill>
                <a:latin typeface="Calibri" panose="020F0502020204030204" pitchFamily="34" charset="0"/>
              </a:rPr>
              <a:t>1-800-CDC-INFO (232-4636)</a:t>
            </a:r>
            <a:br>
              <a:rPr lang="en-US" sz="1200">
                <a:solidFill>
                  <a:srgbClr val="695E4A"/>
                </a:solidFill>
                <a:latin typeface="Calibri" panose="020F0502020204030204" pitchFamily="34" charset="0"/>
              </a:rPr>
            </a:br>
            <a:r>
              <a:rPr lang="en-US" sz="1200">
                <a:solidFill>
                  <a:srgbClr val="695E4A"/>
                </a:solidFill>
                <a:latin typeface="Calibri" panose="020F0502020204030204" pitchFamily="34" charset="0"/>
              </a:rPr>
              <a:t>TTY:  1-888-232-6348    www.cdc.gov</a:t>
            </a:r>
            <a:br>
              <a:rPr lang="en-US" sz="1200">
                <a:solidFill>
                  <a:srgbClr val="695E4A"/>
                </a:solidFill>
                <a:latin typeface="Calibri" panose="020F0502020204030204" pitchFamily="34" charset="0"/>
              </a:rPr>
            </a:br>
            <a:br>
              <a:rPr lang="en-US" sz="1200">
                <a:solidFill>
                  <a:srgbClr val="695E4A"/>
                </a:solidFill>
                <a:latin typeface="Calibri" panose="020F0502020204030204" pitchFamily="34" charset="0"/>
              </a:rPr>
            </a:br>
            <a:br>
              <a:rPr lang="en-US" sz="1200">
                <a:solidFill>
                  <a:srgbClr val="695E4A"/>
                </a:solidFill>
                <a:latin typeface="Calibri" panose="020F0502020204030204" pitchFamily="34" charset="0"/>
              </a:rPr>
            </a:br>
            <a:r>
              <a:rPr lang="en-US" sz="1200">
                <a:solidFill>
                  <a:srgbClr val="695E4A"/>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grpSp>
        <p:nvGrpSpPr>
          <p:cNvPr id="2" name="Group 1"/>
          <p:cNvGrpSpPr/>
          <p:nvPr userDrawn="1"/>
        </p:nvGrpSpPr>
        <p:grpSpPr>
          <a:xfrm>
            <a:off x="0" y="4246855"/>
            <a:ext cx="9144000" cy="887868"/>
            <a:chOff x="0" y="-11827"/>
            <a:chExt cx="9144000" cy="170018"/>
          </a:xfrm>
        </p:grpSpPr>
        <p:sp>
          <p:nvSpPr>
            <p:cNvPr id="6" name="bk object 25"/>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sz="1800"/>
            </a:p>
          </p:txBody>
        </p:sp>
        <p:sp>
          <p:nvSpPr>
            <p:cNvPr id="7" name="bk object 26"/>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sz="1800"/>
            </a:p>
          </p:txBody>
        </p:sp>
        <p:sp>
          <p:nvSpPr>
            <p:cNvPr id="8"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sz="1800"/>
            </a:p>
          </p:txBody>
        </p:sp>
        <p:sp>
          <p:nvSpPr>
            <p:cNvPr id="9" name="bk object 28"/>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sz="1800"/>
            </a:p>
          </p:txBody>
        </p:sp>
        <p:sp>
          <p:nvSpPr>
            <p:cNvPr id="10" name="bk object 29"/>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sz="1800"/>
            </a:p>
          </p:txBody>
        </p:sp>
        <p:sp>
          <p:nvSpPr>
            <p:cNvPr id="11" name="bk object 30"/>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sz="1800"/>
            </a:p>
          </p:txBody>
        </p:sp>
        <p:sp>
          <p:nvSpPr>
            <p:cNvPr id="12"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sz="1800"/>
            </a:p>
          </p:txBody>
        </p:sp>
        <p:sp>
          <p:nvSpPr>
            <p:cNvPr id="13"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sz="1800"/>
            </a:p>
          </p:txBody>
        </p:sp>
      </p:grpSp>
      <p:pic>
        <p:nvPicPr>
          <p:cNvPr id="36" name="Picture 3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60130" y="4327565"/>
            <a:ext cx="1895548" cy="726447"/>
          </a:xfrm>
          <a:prstGeom prst="rect">
            <a:avLst/>
          </a:prstGeom>
        </p:spPr>
      </p:pic>
    </p:spTree>
    <p:extLst>
      <p:ext uri="{BB962C8B-B14F-4D97-AF65-F5344CB8AC3E}">
        <p14:creationId xmlns:p14="http://schemas.microsoft.com/office/powerpoint/2010/main" val="1500416589"/>
      </p:ext>
    </p:extLst>
  </p:cSld>
  <p:clrMapOvr>
    <a:masterClrMapping/>
  </p:clrMapOvr>
  <p:transition>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1_CLOSING">
    <p:spTree>
      <p:nvGrpSpPr>
        <p:cNvPr id="1" name=""/>
        <p:cNvGrpSpPr/>
        <p:nvPr/>
      </p:nvGrpSpPr>
      <p:grpSpPr>
        <a:xfrm>
          <a:off x="0" y="0"/>
          <a:ext cx="0" cy="0"/>
          <a:chOff x="0" y="0"/>
          <a:chExt cx="0" cy="0"/>
        </a:xfrm>
      </p:grpSpPr>
      <p:grpSp>
        <p:nvGrpSpPr>
          <p:cNvPr id="14" name="Group 13"/>
          <p:cNvGrpSpPr/>
          <p:nvPr userDrawn="1"/>
        </p:nvGrpSpPr>
        <p:grpSpPr>
          <a:xfrm>
            <a:off x="0" y="4246855"/>
            <a:ext cx="9144000" cy="887868"/>
            <a:chOff x="0" y="317163"/>
            <a:chExt cx="9144000" cy="170018"/>
          </a:xfrm>
        </p:grpSpPr>
        <p:sp>
          <p:nvSpPr>
            <p:cNvPr id="17" name="bk object 25"/>
            <p:cNvSpPr/>
            <p:nvPr userDrawn="1"/>
          </p:nvSpPr>
          <p:spPr>
            <a:xfrm>
              <a:off x="0" y="317163"/>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sz="1800"/>
            </a:p>
          </p:txBody>
        </p:sp>
        <p:sp>
          <p:nvSpPr>
            <p:cNvPr id="18" name="bk object 26"/>
            <p:cNvSpPr/>
            <p:nvPr userDrawn="1"/>
          </p:nvSpPr>
          <p:spPr>
            <a:xfrm>
              <a:off x="340051" y="317163"/>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sz="1800"/>
            </a:p>
          </p:txBody>
        </p:sp>
        <p:sp>
          <p:nvSpPr>
            <p:cNvPr id="19" name="bk object 27"/>
            <p:cNvSpPr/>
            <p:nvPr userDrawn="1"/>
          </p:nvSpPr>
          <p:spPr>
            <a:xfrm>
              <a:off x="878274" y="317163"/>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sz="1800"/>
            </a:p>
          </p:txBody>
        </p:sp>
        <p:sp>
          <p:nvSpPr>
            <p:cNvPr id="20" name="bk object 28"/>
            <p:cNvSpPr/>
            <p:nvPr userDrawn="1"/>
          </p:nvSpPr>
          <p:spPr>
            <a:xfrm>
              <a:off x="1654598" y="317163"/>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sz="1800"/>
            </a:p>
          </p:txBody>
        </p:sp>
        <p:sp>
          <p:nvSpPr>
            <p:cNvPr id="21" name="bk object 29"/>
            <p:cNvSpPr/>
            <p:nvPr userDrawn="1"/>
          </p:nvSpPr>
          <p:spPr>
            <a:xfrm>
              <a:off x="2304805" y="317163"/>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sz="1800"/>
            </a:p>
          </p:txBody>
        </p:sp>
        <p:sp>
          <p:nvSpPr>
            <p:cNvPr id="22" name="bk object 30"/>
            <p:cNvSpPr/>
            <p:nvPr userDrawn="1"/>
          </p:nvSpPr>
          <p:spPr>
            <a:xfrm>
              <a:off x="2554809" y="317163"/>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sz="1800"/>
            </a:p>
          </p:txBody>
        </p:sp>
        <p:sp>
          <p:nvSpPr>
            <p:cNvPr id="23" name="bk object 31"/>
            <p:cNvSpPr/>
            <p:nvPr userDrawn="1"/>
          </p:nvSpPr>
          <p:spPr>
            <a:xfrm>
              <a:off x="3835845" y="317163"/>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sz="1800"/>
            </a:p>
          </p:txBody>
        </p:sp>
        <p:sp>
          <p:nvSpPr>
            <p:cNvPr id="24" name="bk object 32"/>
            <p:cNvSpPr/>
            <p:nvPr userDrawn="1"/>
          </p:nvSpPr>
          <p:spPr>
            <a:xfrm>
              <a:off x="4458868" y="317163"/>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sz="1800"/>
            </a:p>
          </p:txBody>
        </p:sp>
      </p:gr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1956" y="4251556"/>
            <a:ext cx="9144000" cy="883169"/>
          </a:xfrm>
          <a:prstGeom prst="rect">
            <a:avLst/>
          </a:prstGeom>
        </p:spPr>
      </p:pic>
      <p:sp>
        <p:nvSpPr>
          <p:cNvPr id="3" name="TextBox 2"/>
          <p:cNvSpPr txBox="1"/>
          <p:nvPr userDrawn="1"/>
        </p:nvSpPr>
        <p:spPr>
          <a:xfrm>
            <a:off x="127220" y="2746826"/>
            <a:ext cx="6639341" cy="1384995"/>
          </a:xfrm>
          <a:prstGeom prst="rect">
            <a:avLst/>
          </a:prstGeom>
          <a:noFill/>
        </p:spPr>
        <p:txBody>
          <a:bodyPr wrap="square" rtlCol="0">
            <a:spAutoFit/>
          </a:bodyPr>
          <a:lstStyle/>
          <a:p>
            <a:r>
              <a:rPr lang="en-US" sz="1200">
                <a:solidFill>
                  <a:srgbClr val="695E4A"/>
                </a:solidFill>
                <a:latin typeface="Calibri" panose="020F0502020204030204" pitchFamily="34" charset="0"/>
              </a:rPr>
              <a:t>For more information, contact CDC</a:t>
            </a:r>
            <a:br>
              <a:rPr lang="en-US" sz="1200">
                <a:solidFill>
                  <a:srgbClr val="695E4A"/>
                </a:solidFill>
                <a:latin typeface="Calibri" panose="020F0502020204030204" pitchFamily="34" charset="0"/>
              </a:rPr>
            </a:br>
            <a:r>
              <a:rPr lang="en-US" sz="1200">
                <a:solidFill>
                  <a:srgbClr val="695E4A"/>
                </a:solidFill>
                <a:latin typeface="Calibri" panose="020F0502020204030204" pitchFamily="34" charset="0"/>
              </a:rPr>
              <a:t>1-800-CDC-INFO (232-4636)</a:t>
            </a:r>
            <a:br>
              <a:rPr lang="en-US" sz="1200">
                <a:solidFill>
                  <a:srgbClr val="695E4A"/>
                </a:solidFill>
                <a:latin typeface="Calibri" panose="020F0502020204030204" pitchFamily="34" charset="0"/>
              </a:rPr>
            </a:br>
            <a:r>
              <a:rPr lang="en-US" sz="1200">
                <a:solidFill>
                  <a:srgbClr val="695E4A"/>
                </a:solidFill>
                <a:latin typeface="Calibri" panose="020F0502020204030204" pitchFamily="34" charset="0"/>
              </a:rPr>
              <a:t>TTY:  1-888-232-6348    www.cdc.gov</a:t>
            </a:r>
            <a:br>
              <a:rPr lang="en-US" sz="1200">
                <a:solidFill>
                  <a:srgbClr val="695E4A"/>
                </a:solidFill>
                <a:latin typeface="Calibri" panose="020F0502020204030204" pitchFamily="34" charset="0"/>
              </a:rPr>
            </a:br>
            <a:br>
              <a:rPr lang="en-US" sz="1200">
                <a:solidFill>
                  <a:srgbClr val="695E4A"/>
                </a:solidFill>
                <a:latin typeface="Calibri" panose="020F0502020204030204" pitchFamily="34" charset="0"/>
              </a:rPr>
            </a:br>
            <a:br>
              <a:rPr lang="en-US" sz="1200">
                <a:solidFill>
                  <a:srgbClr val="695E4A"/>
                </a:solidFill>
                <a:latin typeface="Calibri" panose="020F0502020204030204" pitchFamily="34" charset="0"/>
              </a:rPr>
            </a:br>
            <a:r>
              <a:rPr lang="en-US" sz="1200">
                <a:solidFill>
                  <a:srgbClr val="695E4A"/>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grpSp>
        <p:nvGrpSpPr>
          <p:cNvPr id="2" name="Group 1"/>
          <p:cNvGrpSpPr/>
          <p:nvPr userDrawn="1"/>
        </p:nvGrpSpPr>
        <p:grpSpPr>
          <a:xfrm>
            <a:off x="0" y="4246855"/>
            <a:ext cx="9144000" cy="887868"/>
            <a:chOff x="0" y="-11827"/>
            <a:chExt cx="9144000" cy="170018"/>
          </a:xfrm>
        </p:grpSpPr>
        <p:sp>
          <p:nvSpPr>
            <p:cNvPr id="6" name="bk object 25"/>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sz="1800"/>
            </a:p>
          </p:txBody>
        </p:sp>
        <p:sp>
          <p:nvSpPr>
            <p:cNvPr id="7" name="bk object 26"/>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sz="1800"/>
            </a:p>
          </p:txBody>
        </p:sp>
        <p:sp>
          <p:nvSpPr>
            <p:cNvPr id="8"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sz="1800"/>
            </a:p>
          </p:txBody>
        </p:sp>
        <p:sp>
          <p:nvSpPr>
            <p:cNvPr id="9" name="bk object 28"/>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sz="1800"/>
            </a:p>
          </p:txBody>
        </p:sp>
        <p:sp>
          <p:nvSpPr>
            <p:cNvPr id="10" name="bk object 29"/>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sz="1800"/>
            </a:p>
          </p:txBody>
        </p:sp>
        <p:sp>
          <p:nvSpPr>
            <p:cNvPr id="11" name="bk object 30"/>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sz="1800"/>
            </a:p>
          </p:txBody>
        </p:sp>
        <p:sp>
          <p:nvSpPr>
            <p:cNvPr id="12"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sz="1800"/>
            </a:p>
          </p:txBody>
        </p:sp>
        <p:sp>
          <p:nvSpPr>
            <p:cNvPr id="13"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sz="1800"/>
            </a:p>
          </p:txBody>
        </p:sp>
      </p:grpSp>
      <p:pic>
        <p:nvPicPr>
          <p:cNvPr id="25" name="Picture 2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16187" y="4339722"/>
            <a:ext cx="1225267" cy="702137"/>
          </a:xfrm>
          <a:prstGeom prst="rect">
            <a:avLst/>
          </a:prstGeom>
        </p:spPr>
      </p:pic>
    </p:spTree>
    <p:extLst>
      <p:ext uri="{BB962C8B-B14F-4D97-AF65-F5344CB8AC3E}">
        <p14:creationId xmlns:p14="http://schemas.microsoft.com/office/powerpoint/2010/main" val="2540669969"/>
      </p:ext>
    </p:extLst>
  </p:cSld>
  <p:clrMapOvr>
    <a:masterClrMapping/>
  </p:clrMapOvr>
  <p:transition>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2_TITLE">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0" y="158192"/>
            <a:ext cx="9144000" cy="717850"/>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0" name="bk object 25"/>
          <p:cNvSpPr/>
          <p:nvPr userDrawn="1"/>
        </p:nvSpPr>
        <p:spPr>
          <a:xfrm>
            <a:off x="1"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sz="1800"/>
          </a:p>
        </p:txBody>
      </p:sp>
      <p:sp>
        <p:nvSpPr>
          <p:cNvPr id="21" name="bk object 26"/>
          <p:cNvSpPr/>
          <p:nvPr userDrawn="1"/>
        </p:nvSpPr>
        <p:spPr>
          <a:xfrm>
            <a:off x="340052"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sz="1800"/>
          </a:p>
        </p:txBody>
      </p:sp>
      <p:sp>
        <p:nvSpPr>
          <p:cNvPr id="22"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sz="1800"/>
          </a:p>
        </p:txBody>
      </p:sp>
      <p:sp>
        <p:nvSpPr>
          <p:cNvPr id="23" name="bk object 28"/>
          <p:cNvSpPr/>
          <p:nvPr userDrawn="1"/>
        </p:nvSpPr>
        <p:spPr>
          <a:xfrm>
            <a:off x="1654599"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sz="1800"/>
          </a:p>
        </p:txBody>
      </p:sp>
      <p:sp>
        <p:nvSpPr>
          <p:cNvPr id="24" name="bk object 29"/>
          <p:cNvSpPr/>
          <p:nvPr userDrawn="1"/>
        </p:nvSpPr>
        <p:spPr>
          <a:xfrm>
            <a:off x="2304806"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sz="1800"/>
          </a:p>
        </p:txBody>
      </p:sp>
      <p:sp>
        <p:nvSpPr>
          <p:cNvPr id="25" name="bk object 30"/>
          <p:cNvSpPr/>
          <p:nvPr userDrawn="1"/>
        </p:nvSpPr>
        <p:spPr>
          <a:xfrm>
            <a:off x="2554810"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sz="1800"/>
          </a:p>
        </p:txBody>
      </p:sp>
      <p:sp>
        <p:nvSpPr>
          <p:cNvPr id="26"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sz="1800"/>
          </a:p>
        </p:txBody>
      </p:sp>
      <p:sp>
        <p:nvSpPr>
          <p:cNvPr id="27"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sz="1800"/>
          </a:p>
        </p:txBody>
      </p:sp>
      <p:cxnSp>
        <p:nvCxnSpPr>
          <p:cNvPr id="28" name="Straight Connector 27"/>
          <p:cNvCxnSpPr/>
          <p:nvPr userDrawn="1"/>
        </p:nvCxnSpPr>
        <p:spPr>
          <a:xfrm>
            <a:off x="0" y="158191"/>
            <a:ext cx="9144000" cy="0"/>
          </a:xfrm>
          <a:prstGeom prst="line">
            <a:avLst/>
          </a:prstGeom>
          <a:ln w="9525">
            <a:solidFill>
              <a:srgbClr val="536DB3"/>
            </a:soli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userDrawn="1">
            <p:ph type="title"/>
          </p:nvPr>
        </p:nvSpPr>
        <p:spPr>
          <a:xfrm>
            <a:off x="457200" y="956742"/>
            <a:ext cx="8229600" cy="866834"/>
          </a:xfrm>
          <a:prstGeom prst="rect">
            <a:avLst/>
          </a:prstGeom>
        </p:spPr>
        <p:txBody>
          <a:bodyPr/>
          <a:lstStyle>
            <a:lvl1pPr algn="l">
              <a:lnSpc>
                <a:spcPts val="3000"/>
              </a:lnSpc>
              <a:defRPr sz="2800" b="1" baseline="0">
                <a:solidFill>
                  <a:srgbClr val="0039A6"/>
                </a:solidFill>
                <a:effectLst/>
                <a:latin typeface="Calibri" pitchFamily="34" charset="0"/>
              </a:defRPr>
            </a:lvl1pPr>
          </a:lstStyle>
          <a:p>
            <a:endParaRPr lang="en-US"/>
          </a:p>
        </p:txBody>
      </p:sp>
      <p:sp>
        <p:nvSpPr>
          <p:cNvPr id="5" name="Subtitle 2"/>
          <p:cNvSpPr>
            <a:spLocks noGrp="1"/>
          </p:cNvSpPr>
          <p:nvPr userDrawn="1">
            <p:ph type="subTitle" idx="1"/>
          </p:nvPr>
        </p:nvSpPr>
        <p:spPr>
          <a:xfrm>
            <a:off x="457200" y="2061700"/>
            <a:ext cx="6400800" cy="342900"/>
          </a:xfrm>
          <a:prstGeom prst="rect">
            <a:avLst/>
          </a:prstGeom>
        </p:spPr>
        <p:txBody>
          <a:bodyPr/>
          <a:lstStyle>
            <a:lvl1pPr marL="0" indent="0" algn="l">
              <a:buNone/>
              <a:defRPr sz="2000" b="1" baseline="0">
                <a:solidFill>
                  <a:srgbClr val="0039A6"/>
                </a:solidFill>
                <a:effectLst/>
                <a:latin typeface="Calibri" pitchFamily="34"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endParaRPr lang="en-US"/>
          </a:p>
        </p:txBody>
      </p:sp>
      <p:sp>
        <p:nvSpPr>
          <p:cNvPr id="9" name="Text Placeholder 8"/>
          <p:cNvSpPr>
            <a:spLocks noGrp="1"/>
          </p:cNvSpPr>
          <p:nvPr userDrawn="1">
            <p:ph type="body" sz="quarter" idx="10"/>
          </p:nvPr>
        </p:nvSpPr>
        <p:spPr>
          <a:xfrm>
            <a:off x="457200" y="2876702"/>
            <a:ext cx="6400800" cy="971550"/>
          </a:xfrm>
          <a:prstGeom prst="rect">
            <a:avLst/>
          </a:prstGeom>
        </p:spPr>
        <p:txBody>
          <a:bodyPr/>
          <a:lstStyle>
            <a:lvl1pPr marL="0" indent="0" algn="l">
              <a:lnSpc>
                <a:spcPts val="2000"/>
              </a:lnSpc>
              <a:buNone/>
              <a:defRPr sz="1800" baseline="0">
                <a:solidFill>
                  <a:srgbClr val="0039A6"/>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sp>
        <p:nvSpPr>
          <p:cNvPr id="10" name="TextBox 9"/>
          <p:cNvSpPr txBox="1"/>
          <p:nvPr userDrawn="1"/>
        </p:nvSpPr>
        <p:spPr>
          <a:xfrm>
            <a:off x="457200" y="162543"/>
            <a:ext cx="6903076" cy="369332"/>
          </a:xfrm>
          <a:prstGeom prst="rect">
            <a:avLst/>
          </a:prstGeom>
          <a:noFill/>
        </p:spPr>
        <p:txBody>
          <a:bodyPr wrap="square" rtlCol="0">
            <a:spAutoFit/>
          </a:bodyPr>
          <a:lstStyle/>
          <a:p>
            <a:r>
              <a:rPr lang="en-US" sz="1800" b="1">
                <a:solidFill>
                  <a:schemeClr val="tx2">
                    <a:lumMod val="95000"/>
                  </a:schemeClr>
                </a:solidFill>
                <a:latin typeface="Calibri" panose="020F0502020204030204" pitchFamily="34" charset="0"/>
              </a:rPr>
              <a:t>Centers for Disease Control and Prevention</a:t>
            </a:r>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60130" y="81524"/>
            <a:ext cx="1895548" cy="726447"/>
          </a:xfrm>
          <a:prstGeom prst="rect">
            <a:avLst/>
          </a:prstGeom>
        </p:spPr>
      </p:pic>
    </p:spTree>
    <p:extLst>
      <p:ext uri="{BB962C8B-B14F-4D97-AF65-F5344CB8AC3E}">
        <p14:creationId xmlns:p14="http://schemas.microsoft.com/office/powerpoint/2010/main" val="1793924478"/>
      </p:ext>
    </p:extLst>
  </p:cSld>
  <p:clrMapOvr>
    <a:masterClrMapping/>
  </p:clrMapOvr>
  <p:transition>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4_color_background">
    <p:bg>
      <p:bgPr>
        <a:solidFill>
          <a:srgbClr val="002060"/>
        </a:solidFill>
        <a:effectLst/>
      </p:bgPr>
    </p:bg>
    <p:spTree>
      <p:nvGrpSpPr>
        <p:cNvPr id="1" name=""/>
        <p:cNvGrpSpPr/>
        <p:nvPr/>
      </p:nvGrpSpPr>
      <p:grpSpPr>
        <a:xfrm>
          <a:off x="0" y="0"/>
          <a:ext cx="0" cy="0"/>
          <a:chOff x="0" y="0"/>
          <a:chExt cx="0" cy="0"/>
        </a:xfrm>
      </p:grpSpPr>
      <p:sp>
        <p:nvSpPr>
          <p:cNvPr id="5" name="Text Placeholder 2"/>
          <p:cNvSpPr>
            <a:spLocks noGrp="1"/>
          </p:cNvSpPr>
          <p:nvPr>
            <p:ph type="body" idx="1"/>
          </p:nvPr>
        </p:nvSpPr>
        <p:spPr>
          <a:xfrm>
            <a:off x="457201" y="4425696"/>
            <a:ext cx="7772400" cy="426244"/>
          </a:xfrm>
          <a:prstGeom prst="rect">
            <a:avLst/>
          </a:prstGeom>
        </p:spPr>
        <p:txBody>
          <a:bodyPr anchor="b"/>
          <a:lstStyle>
            <a:lvl1pPr marL="0" indent="0" algn="l">
              <a:lnSpc>
                <a:spcPts val="2200"/>
              </a:lnSpc>
              <a:buNone/>
              <a:defRPr sz="2000" baseline="0">
                <a:solidFill>
                  <a:schemeClr val="bg2"/>
                </a:solidFill>
                <a:latin typeface="Calibri" pitchFamily="34" charset="0"/>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241297"/>
            <a:ext cx="9144000" cy="2441448"/>
          </a:xfrm>
          <a:prstGeom prst="rect">
            <a:avLst/>
          </a:prstGeom>
        </p:spPr>
      </p:pic>
    </p:spTree>
    <p:extLst>
      <p:ext uri="{BB962C8B-B14F-4D97-AF65-F5344CB8AC3E}">
        <p14:creationId xmlns:p14="http://schemas.microsoft.com/office/powerpoint/2010/main" val="1595166214"/>
      </p:ext>
    </p:extLst>
  </p:cSld>
  <p:clrMapOvr>
    <a:masterClrMapping/>
  </p:clrMapOvr>
  <p:transition>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5_color_background">
    <p:bg>
      <p:bgPr>
        <a:solidFill>
          <a:srgbClr val="993B25"/>
        </a:solidFill>
        <a:effectLst/>
      </p:bgPr>
    </p:bg>
    <p:spTree>
      <p:nvGrpSpPr>
        <p:cNvPr id="1" name=""/>
        <p:cNvGrpSpPr/>
        <p:nvPr/>
      </p:nvGrpSpPr>
      <p:grpSpPr>
        <a:xfrm>
          <a:off x="0" y="0"/>
          <a:ext cx="0" cy="0"/>
          <a:chOff x="0" y="0"/>
          <a:chExt cx="0" cy="0"/>
        </a:xfrm>
      </p:grpSpPr>
      <p:sp>
        <p:nvSpPr>
          <p:cNvPr id="5" name="Text Placeholder 2"/>
          <p:cNvSpPr>
            <a:spLocks noGrp="1"/>
          </p:cNvSpPr>
          <p:nvPr>
            <p:ph type="body" idx="1"/>
          </p:nvPr>
        </p:nvSpPr>
        <p:spPr>
          <a:xfrm>
            <a:off x="457201" y="4425696"/>
            <a:ext cx="7772400" cy="426244"/>
          </a:xfrm>
          <a:prstGeom prst="rect">
            <a:avLst/>
          </a:prstGeom>
        </p:spPr>
        <p:txBody>
          <a:bodyPr anchor="b"/>
          <a:lstStyle>
            <a:lvl1pPr marL="0" indent="0" algn="l">
              <a:lnSpc>
                <a:spcPts val="2200"/>
              </a:lnSpc>
              <a:buNone/>
              <a:defRPr sz="2000" baseline="0">
                <a:solidFill>
                  <a:schemeClr val="bg2"/>
                </a:solidFill>
                <a:latin typeface="Calibri" pitchFamily="34" charset="0"/>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241297"/>
            <a:ext cx="9144000" cy="2441448"/>
          </a:xfrm>
          <a:prstGeom prst="rect">
            <a:avLst/>
          </a:prstGeom>
        </p:spPr>
      </p:pic>
    </p:spTree>
    <p:extLst>
      <p:ext uri="{BB962C8B-B14F-4D97-AF65-F5344CB8AC3E}">
        <p14:creationId xmlns:p14="http://schemas.microsoft.com/office/powerpoint/2010/main" val="1314499873"/>
      </p:ext>
    </p:extLst>
  </p:cSld>
  <p:clrMapOvr>
    <a:masterClrMapping/>
  </p:clrMapOvr>
  <p:transition>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3_TITLE">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0" y="158192"/>
            <a:ext cx="9144000" cy="717850"/>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0" name="bk object 25"/>
          <p:cNvSpPr/>
          <p:nvPr userDrawn="1"/>
        </p:nvSpPr>
        <p:spPr>
          <a:xfrm>
            <a:off x="1"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sz="1800"/>
          </a:p>
        </p:txBody>
      </p:sp>
      <p:sp>
        <p:nvSpPr>
          <p:cNvPr id="21" name="bk object 26"/>
          <p:cNvSpPr/>
          <p:nvPr userDrawn="1"/>
        </p:nvSpPr>
        <p:spPr>
          <a:xfrm>
            <a:off x="340052"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sz="1800"/>
          </a:p>
        </p:txBody>
      </p:sp>
      <p:sp>
        <p:nvSpPr>
          <p:cNvPr id="22"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sz="1800"/>
          </a:p>
        </p:txBody>
      </p:sp>
      <p:sp>
        <p:nvSpPr>
          <p:cNvPr id="23" name="bk object 28"/>
          <p:cNvSpPr/>
          <p:nvPr userDrawn="1"/>
        </p:nvSpPr>
        <p:spPr>
          <a:xfrm>
            <a:off x="1654599"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sz="1800"/>
          </a:p>
        </p:txBody>
      </p:sp>
      <p:sp>
        <p:nvSpPr>
          <p:cNvPr id="24" name="bk object 29"/>
          <p:cNvSpPr/>
          <p:nvPr userDrawn="1"/>
        </p:nvSpPr>
        <p:spPr>
          <a:xfrm>
            <a:off x="2304806"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sz="1800"/>
          </a:p>
        </p:txBody>
      </p:sp>
      <p:sp>
        <p:nvSpPr>
          <p:cNvPr id="25" name="bk object 30"/>
          <p:cNvSpPr/>
          <p:nvPr userDrawn="1"/>
        </p:nvSpPr>
        <p:spPr>
          <a:xfrm>
            <a:off x="2554810"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sz="1800"/>
          </a:p>
        </p:txBody>
      </p:sp>
      <p:sp>
        <p:nvSpPr>
          <p:cNvPr id="26"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sz="1800"/>
          </a:p>
        </p:txBody>
      </p:sp>
      <p:sp>
        <p:nvSpPr>
          <p:cNvPr id="27"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sz="1800"/>
          </a:p>
        </p:txBody>
      </p:sp>
      <p:cxnSp>
        <p:nvCxnSpPr>
          <p:cNvPr id="28" name="Straight Connector 27"/>
          <p:cNvCxnSpPr/>
          <p:nvPr userDrawn="1"/>
        </p:nvCxnSpPr>
        <p:spPr>
          <a:xfrm>
            <a:off x="0" y="158191"/>
            <a:ext cx="9144000" cy="0"/>
          </a:xfrm>
          <a:prstGeom prst="line">
            <a:avLst/>
          </a:prstGeom>
          <a:ln w="9525">
            <a:solidFill>
              <a:srgbClr val="536DB3"/>
            </a:soli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userDrawn="1">
            <p:ph type="title"/>
          </p:nvPr>
        </p:nvSpPr>
        <p:spPr>
          <a:xfrm>
            <a:off x="457200" y="956742"/>
            <a:ext cx="8229600" cy="866834"/>
          </a:xfrm>
          <a:prstGeom prst="rect">
            <a:avLst/>
          </a:prstGeom>
        </p:spPr>
        <p:txBody>
          <a:bodyPr/>
          <a:lstStyle>
            <a:lvl1pPr algn="l">
              <a:lnSpc>
                <a:spcPts val="3000"/>
              </a:lnSpc>
              <a:defRPr sz="2800" b="1" baseline="0">
                <a:solidFill>
                  <a:srgbClr val="0039A6"/>
                </a:solidFill>
                <a:effectLst/>
                <a:latin typeface="Calibri" pitchFamily="34" charset="0"/>
              </a:defRPr>
            </a:lvl1pPr>
          </a:lstStyle>
          <a:p>
            <a:endParaRPr lang="en-US"/>
          </a:p>
        </p:txBody>
      </p:sp>
      <p:sp>
        <p:nvSpPr>
          <p:cNvPr id="5" name="Subtitle 2"/>
          <p:cNvSpPr>
            <a:spLocks noGrp="1"/>
          </p:cNvSpPr>
          <p:nvPr userDrawn="1">
            <p:ph type="subTitle" idx="1"/>
          </p:nvPr>
        </p:nvSpPr>
        <p:spPr>
          <a:xfrm>
            <a:off x="457200" y="2061700"/>
            <a:ext cx="6400800" cy="342900"/>
          </a:xfrm>
          <a:prstGeom prst="rect">
            <a:avLst/>
          </a:prstGeom>
        </p:spPr>
        <p:txBody>
          <a:bodyPr/>
          <a:lstStyle>
            <a:lvl1pPr marL="0" indent="0" algn="l">
              <a:buNone/>
              <a:defRPr sz="2000" b="1" baseline="0">
                <a:solidFill>
                  <a:srgbClr val="0039A6"/>
                </a:solidFill>
                <a:effectLst/>
                <a:latin typeface="Calibri" pitchFamily="34"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endParaRPr lang="en-US"/>
          </a:p>
        </p:txBody>
      </p:sp>
      <p:sp>
        <p:nvSpPr>
          <p:cNvPr id="9" name="Text Placeholder 8"/>
          <p:cNvSpPr>
            <a:spLocks noGrp="1"/>
          </p:cNvSpPr>
          <p:nvPr userDrawn="1">
            <p:ph type="body" sz="quarter" idx="10"/>
          </p:nvPr>
        </p:nvSpPr>
        <p:spPr>
          <a:xfrm>
            <a:off x="457200" y="2876702"/>
            <a:ext cx="6400800" cy="971550"/>
          </a:xfrm>
          <a:prstGeom prst="rect">
            <a:avLst/>
          </a:prstGeom>
        </p:spPr>
        <p:txBody>
          <a:bodyPr/>
          <a:lstStyle>
            <a:lvl1pPr marL="0" indent="0" algn="l">
              <a:lnSpc>
                <a:spcPts val="2000"/>
              </a:lnSpc>
              <a:buNone/>
              <a:defRPr sz="1800" baseline="0">
                <a:solidFill>
                  <a:srgbClr val="0039A6"/>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sp>
        <p:nvSpPr>
          <p:cNvPr id="10" name="TextBox 9"/>
          <p:cNvSpPr txBox="1"/>
          <p:nvPr userDrawn="1"/>
        </p:nvSpPr>
        <p:spPr>
          <a:xfrm>
            <a:off x="457200" y="162543"/>
            <a:ext cx="6903076" cy="369332"/>
          </a:xfrm>
          <a:prstGeom prst="rect">
            <a:avLst/>
          </a:prstGeom>
          <a:noFill/>
        </p:spPr>
        <p:txBody>
          <a:bodyPr wrap="square" rtlCol="0">
            <a:spAutoFit/>
          </a:bodyPr>
          <a:lstStyle/>
          <a:p>
            <a:r>
              <a:rPr lang="en-US" sz="1800" b="1">
                <a:solidFill>
                  <a:schemeClr val="tx2">
                    <a:lumMod val="95000"/>
                  </a:schemeClr>
                </a:solidFill>
                <a:latin typeface="Calibri" panose="020F0502020204030204" pitchFamily="34" charset="0"/>
              </a:rPr>
              <a:t>Centers for Disease Control and Prevention</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16186" y="63514"/>
            <a:ext cx="1225267" cy="702137"/>
          </a:xfrm>
          <a:prstGeom prst="rect">
            <a:avLst/>
          </a:prstGeom>
        </p:spPr>
      </p:pic>
    </p:spTree>
    <p:extLst>
      <p:ext uri="{BB962C8B-B14F-4D97-AF65-F5344CB8AC3E}">
        <p14:creationId xmlns:p14="http://schemas.microsoft.com/office/powerpoint/2010/main" val="3622682968"/>
      </p:ext>
    </p:extLst>
  </p:cSld>
  <p:clrMapOvr>
    <a:masterClrMapping/>
  </p:clrMapOvr>
  <p:transition>
    <p:fad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1_DATA SLIDE">
    <p:spTree>
      <p:nvGrpSpPr>
        <p:cNvPr id="1" name=""/>
        <p:cNvGrpSpPr/>
        <p:nvPr/>
      </p:nvGrpSpPr>
      <p:grpSpPr>
        <a:xfrm>
          <a:off x="0" y="0"/>
          <a:ext cx="0" cy="0"/>
          <a:chOff x="0" y="0"/>
          <a:chExt cx="0" cy="0"/>
        </a:xfrm>
      </p:grpSpPr>
      <p:grpSp>
        <p:nvGrpSpPr>
          <p:cNvPr id="7" name="Group 6"/>
          <p:cNvGrpSpPr/>
          <p:nvPr userDrawn="1"/>
        </p:nvGrpSpPr>
        <p:grpSpPr>
          <a:xfrm>
            <a:off x="0" y="5052830"/>
            <a:ext cx="9144000" cy="91188"/>
            <a:chOff x="-4727795" y="10151256"/>
            <a:chExt cx="21930367" cy="545666"/>
          </a:xfrm>
        </p:grpSpPr>
        <p:sp>
          <p:nvSpPr>
            <p:cNvPr id="8" name="Rectangle 7"/>
            <p:cNvSpPr>
              <a:spLocks noChangeArrowheads="1"/>
            </p:cNvSpPr>
            <p:nvPr userDrawn="1"/>
          </p:nvSpPr>
          <p:spPr bwMode="auto">
            <a:xfrm>
              <a:off x="9860470" y="10151256"/>
              <a:ext cx="1446394" cy="545666"/>
            </a:xfrm>
            <a:prstGeom prst="rect">
              <a:avLst/>
            </a:prstGeom>
            <a:solidFill>
              <a:srgbClr val="993B25"/>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9" name="Rectangle 8"/>
            <p:cNvSpPr>
              <a:spLocks noChangeArrowheads="1"/>
            </p:cNvSpPr>
            <p:nvPr userDrawn="1"/>
          </p:nvSpPr>
          <p:spPr bwMode="auto">
            <a:xfrm>
              <a:off x="11288002" y="10151256"/>
              <a:ext cx="1446394" cy="545666"/>
            </a:xfrm>
            <a:prstGeom prst="rect">
              <a:avLst/>
            </a:prstGeom>
            <a:solidFill>
              <a:srgbClr val="7F8080"/>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0" name="Rectangle 9"/>
            <p:cNvSpPr>
              <a:spLocks noChangeArrowheads="1"/>
            </p:cNvSpPr>
            <p:nvPr userDrawn="1"/>
          </p:nvSpPr>
          <p:spPr bwMode="auto">
            <a:xfrm>
              <a:off x="12734393" y="10151256"/>
              <a:ext cx="1447572" cy="545666"/>
            </a:xfrm>
            <a:prstGeom prst="rect">
              <a:avLst/>
            </a:prstGeom>
            <a:solidFill>
              <a:srgbClr val="536DB3"/>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1" name="Rectangle 10"/>
            <p:cNvSpPr>
              <a:spLocks noChangeArrowheads="1"/>
            </p:cNvSpPr>
            <p:nvPr userDrawn="1"/>
          </p:nvSpPr>
          <p:spPr bwMode="auto">
            <a:xfrm>
              <a:off x="14148766" y="10151256"/>
              <a:ext cx="3053806" cy="545666"/>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2" name="Rectangle 20"/>
            <p:cNvSpPr>
              <a:spLocks noChangeArrowheads="1"/>
            </p:cNvSpPr>
            <p:nvPr userDrawn="1"/>
          </p:nvSpPr>
          <p:spPr bwMode="auto">
            <a:xfrm>
              <a:off x="-4727795" y="10151256"/>
              <a:ext cx="13620736" cy="545666"/>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3" name="Rectangle 12"/>
            <p:cNvSpPr>
              <a:spLocks noChangeArrowheads="1"/>
            </p:cNvSpPr>
            <p:nvPr userDrawn="1"/>
          </p:nvSpPr>
          <p:spPr bwMode="auto">
            <a:xfrm>
              <a:off x="8417613" y="10151256"/>
              <a:ext cx="1446394" cy="545666"/>
            </a:xfrm>
            <a:prstGeom prst="rect">
              <a:avLst/>
            </a:prstGeom>
            <a:solidFill>
              <a:srgbClr val="007D57"/>
            </a:solidFill>
            <a:ln>
              <a:noFill/>
            </a:ln>
          </p:spPr>
          <p:txBody>
            <a:bodyPr vert="horz" wrap="square" lIns="60960" tIns="30480" rIns="60960" bIns="30480" numCol="1" anchor="t" anchorCtr="0" compatLnSpc="1">
              <a:prstTxWarp prst="textNoShape">
                <a:avLst/>
              </a:prstTxWarp>
            </a:bodyPr>
            <a:lstStyle/>
            <a:p>
              <a:endParaRPr lang="en-US" sz="1667"/>
            </a:p>
          </p:txBody>
        </p:sp>
      </p:grpSp>
      <p:sp>
        <p:nvSpPr>
          <p:cNvPr id="2" name="Title 1"/>
          <p:cNvSpPr>
            <a:spLocks noGrp="1"/>
          </p:cNvSpPr>
          <p:nvPr>
            <p:ph type="title" hasCustomPrompt="1"/>
          </p:nvPr>
        </p:nvSpPr>
        <p:spPr>
          <a:xfrm>
            <a:off x="457200" y="205979"/>
            <a:ext cx="8229600" cy="857250"/>
          </a:xfrm>
          <a:prstGeom prst="rect">
            <a:avLst/>
          </a:prstGeom>
        </p:spPr>
        <p:txBody>
          <a:bodyPr anchor="b" anchorCtr="0"/>
          <a:lstStyle>
            <a:lvl1pPr algn="l">
              <a:lnSpc>
                <a:spcPts val="3000"/>
              </a:lnSpc>
              <a:defRPr sz="2800" b="1" baseline="0">
                <a:solidFill>
                  <a:srgbClr val="0039A6"/>
                </a:solidFill>
                <a:effectLst/>
                <a:latin typeface="Calibri" pitchFamily="34" charset="0"/>
              </a:defRPr>
            </a:lvl1pPr>
          </a:lstStyle>
          <a:p>
            <a:r>
              <a:rPr lang="en-US"/>
              <a:t>Bottom band: OD</a:t>
            </a:r>
          </a:p>
        </p:txBody>
      </p:sp>
      <p:sp>
        <p:nvSpPr>
          <p:cNvPr id="5" name="Text Placeholder 7"/>
          <p:cNvSpPr>
            <a:spLocks noGrp="1"/>
          </p:cNvSpPr>
          <p:nvPr>
            <p:ph type="body" sz="quarter" idx="10"/>
          </p:nvPr>
        </p:nvSpPr>
        <p:spPr>
          <a:xfrm>
            <a:off x="457200" y="1158875"/>
            <a:ext cx="8229600" cy="3341688"/>
          </a:xfrm>
        </p:spPr>
        <p:txBody>
          <a:bodyPr/>
          <a:lstStyle>
            <a:lvl1pPr marL="342892" indent="-342892">
              <a:buClr>
                <a:srgbClr val="005DAA"/>
              </a:buClr>
              <a:buFont typeface="Wingdings" panose="05000000000000000000" pitchFamily="2" charset="2"/>
              <a:buChar char="§"/>
              <a:defRPr sz="2000">
                <a:solidFill>
                  <a:schemeClr val="accent4">
                    <a:lumMod val="75000"/>
                  </a:schemeClr>
                </a:solidFill>
              </a:defRPr>
            </a:lvl1pPr>
            <a:lvl2pPr>
              <a:buClr>
                <a:srgbClr val="532E63"/>
              </a:buClr>
              <a:defRPr sz="2000">
                <a:solidFill>
                  <a:schemeClr val="accent4">
                    <a:lumMod val="75000"/>
                  </a:schemeClr>
                </a:solidFill>
              </a:defRPr>
            </a:lvl2pPr>
            <a:lvl3pPr>
              <a:buClr>
                <a:srgbClr val="9A3B26"/>
              </a:buClr>
              <a:defRPr sz="2000">
                <a:solidFill>
                  <a:schemeClr val="accent4">
                    <a:lumMod val="75000"/>
                  </a:schemeClr>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068209121"/>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1" name="Text Placeholder 9">
            <a:extLst>
              <a:ext uri="{FF2B5EF4-FFF2-40B4-BE49-F238E27FC236}">
                <a16:creationId xmlns:a16="http://schemas.microsoft.com/office/drawing/2014/main" id="{F45380E4-4280-4D6A-412C-BEC95C8CA786}"/>
              </a:ext>
            </a:extLst>
          </p:cNvPr>
          <p:cNvSpPr>
            <a:spLocks noGrp="1"/>
          </p:cNvSpPr>
          <p:nvPr>
            <p:ph type="body" sz="quarter" idx="13" hasCustomPrompt="1"/>
          </p:nvPr>
        </p:nvSpPr>
        <p:spPr>
          <a:xfrm>
            <a:off x="1361855" y="595478"/>
            <a:ext cx="466344" cy="466344"/>
          </a:xfrm>
          <a:prstGeom prst="ellipse">
            <a:avLst/>
          </a:prstGeom>
          <a:solidFill>
            <a:schemeClr val="tx2"/>
          </a:solidFill>
        </p:spPr>
        <p:txBody>
          <a:bodyPr lIns="0" tIns="0" rIns="0" bIns="0" anchor="t" anchorCtr="0">
            <a:noAutofit/>
          </a:bodyPr>
          <a:lstStyle>
            <a:lvl1pPr marL="0" indent="0" algn="ctr">
              <a:lnSpc>
                <a:spcPct val="100000"/>
              </a:lnSpc>
              <a:spcBef>
                <a:spcPts val="0"/>
              </a:spcBef>
              <a:buNone/>
              <a:defRPr sz="2400" b="0">
                <a:noFill/>
              </a:defRPr>
            </a:lvl1pPr>
          </a:lstStyle>
          <a:p>
            <a:pPr lvl="0"/>
            <a:r>
              <a:rPr lang="en-US"/>
              <a:t>X</a:t>
            </a:r>
          </a:p>
        </p:txBody>
      </p:sp>
      <p:sp>
        <p:nvSpPr>
          <p:cNvPr id="6" name="Title 5">
            <a:extLst>
              <a:ext uri="{FF2B5EF4-FFF2-40B4-BE49-F238E27FC236}">
                <a16:creationId xmlns:a16="http://schemas.microsoft.com/office/drawing/2014/main" id="{1E2DEC6B-E418-F7FA-5D06-66914BE64098}"/>
              </a:ext>
            </a:extLst>
          </p:cNvPr>
          <p:cNvSpPr>
            <a:spLocks noGrp="1"/>
          </p:cNvSpPr>
          <p:nvPr>
            <p:ph type="title"/>
          </p:nvPr>
        </p:nvSpPr>
        <p:spPr/>
        <p:txBody>
          <a:bodyPr/>
          <a:lstStyle/>
          <a:p>
            <a:r>
              <a:rPr lang="en-US"/>
              <a:t>Click to edit Master title style</a:t>
            </a:r>
          </a:p>
        </p:txBody>
      </p:sp>
      <p:sp>
        <p:nvSpPr>
          <p:cNvPr id="22" name="Footer Placeholder 21">
            <a:extLst>
              <a:ext uri="{FF2B5EF4-FFF2-40B4-BE49-F238E27FC236}">
                <a16:creationId xmlns:a16="http://schemas.microsoft.com/office/drawing/2014/main" id="{CDBC6FA3-472C-62C4-429A-28029D228DD1}"/>
              </a:ext>
            </a:extLst>
          </p:cNvPr>
          <p:cNvSpPr>
            <a:spLocks noGrp="1"/>
          </p:cNvSpPr>
          <p:nvPr>
            <p:ph type="ftr" sz="quarter" idx="14"/>
          </p:nvPr>
        </p:nvSpPr>
        <p:spPr/>
        <p:txBody>
          <a:bodyPr/>
          <a:lstStyle/>
          <a:p>
            <a:endParaRPr lang="en-US"/>
          </a:p>
        </p:txBody>
      </p:sp>
      <p:sp>
        <p:nvSpPr>
          <p:cNvPr id="23" name="Slide Number Placeholder 22">
            <a:extLst>
              <a:ext uri="{FF2B5EF4-FFF2-40B4-BE49-F238E27FC236}">
                <a16:creationId xmlns:a16="http://schemas.microsoft.com/office/drawing/2014/main" id="{F0B4C4FF-8EF1-767D-7C77-03D625E4B321}"/>
              </a:ext>
            </a:extLst>
          </p:cNvPr>
          <p:cNvSpPr>
            <a:spLocks noGrp="1"/>
          </p:cNvSpPr>
          <p:nvPr>
            <p:ph type="sldNum" sz="quarter" idx="15"/>
          </p:nvPr>
        </p:nvSpPr>
        <p:spPr/>
        <p:txBody>
          <a:bodyPr/>
          <a:lstStyle/>
          <a:p>
            <a:fld id="{CC43B8D3-9A08-F84C-9DD4-44948BA52D4B}" type="slidenum">
              <a:rPr lang="en-US" smtClean="0"/>
              <a:pPr/>
              <a:t>‹#›</a:t>
            </a:fld>
            <a:endParaRPr lang="en-US"/>
          </a:p>
        </p:txBody>
      </p:sp>
    </p:spTree>
    <p:extLst>
      <p:ext uri="{BB962C8B-B14F-4D97-AF65-F5344CB8AC3E}">
        <p14:creationId xmlns:p14="http://schemas.microsoft.com/office/powerpoint/2010/main" val="67956310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1_DATA SLIDE 2 colum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nchor="b" anchorCtr="0"/>
          <a:lstStyle>
            <a:lvl1pPr algn="l">
              <a:lnSpc>
                <a:spcPts val="3000"/>
              </a:lnSpc>
              <a:defRPr sz="2800" b="1" baseline="0">
                <a:solidFill>
                  <a:srgbClr val="0039A6"/>
                </a:solidFill>
                <a:effectLst/>
                <a:latin typeface="Calibri" pitchFamily="34" charset="0"/>
              </a:defRPr>
            </a:lvl1pPr>
          </a:lstStyle>
          <a:p>
            <a:endParaRPr lang="en-US"/>
          </a:p>
        </p:txBody>
      </p:sp>
      <p:sp>
        <p:nvSpPr>
          <p:cNvPr id="3" name="Content Placeholder 2"/>
          <p:cNvSpPr>
            <a:spLocks noGrp="1"/>
          </p:cNvSpPr>
          <p:nvPr>
            <p:ph idx="1"/>
          </p:nvPr>
        </p:nvSpPr>
        <p:spPr>
          <a:xfrm>
            <a:off x="457201" y="1200151"/>
            <a:ext cx="3879669" cy="3143250"/>
          </a:xfrm>
          <a:prstGeom prst="rect">
            <a:avLst/>
          </a:prstGeom>
        </p:spPr>
        <p:txBody>
          <a:bodyPr/>
          <a:lstStyle>
            <a:lvl1pPr marL="342892" indent="-342892">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31" indent="-285743">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3" name="Content Placeholder 2"/>
          <p:cNvSpPr>
            <a:spLocks noGrp="1"/>
          </p:cNvSpPr>
          <p:nvPr userDrawn="1">
            <p:ph idx="10"/>
          </p:nvPr>
        </p:nvSpPr>
        <p:spPr>
          <a:xfrm>
            <a:off x="4807132" y="1200151"/>
            <a:ext cx="3879669" cy="3143250"/>
          </a:xfrm>
          <a:prstGeom prst="rect">
            <a:avLst/>
          </a:prstGeom>
        </p:spPr>
        <p:txBody>
          <a:bodyPr/>
          <a:lstStyle>
            <a:lvl1pPr marL="342892" indent="-342892">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31" indent="-285743">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89544"/>
          <a:stretch/>
        </p:blipFill>
        <p:spPr>
          <a:xfrm>
            <a:off x="0" y="5039853"/>
            <a:ext cx="9144000" cy="112810"/>
          </a:xfrm>
          <a:prstGeom prst="rect">
            <a:avLst/>
          </a:prstGeom>
        </p:spPr>
      </p:pic>
      <p:grpSp>
        <p:nvGrpSpPr>
          <p:cNvPr id="7" name="Group 6"/>
          <p:cNvGrpSpPr/>
          <p:nvPr userDrawn="1"/>
        </p:nvGrpSpPr>
        <p:grpSpPr>
          <a:xfrm>
            <a:off x="0" y="5045515"/>
            <a:ext cx="9144000" cy="91188"/>
            <a:chOff x="-4727795" y="10151256"/>
            <a:chExt cx="21930367" cy="545666"/>
          </a:xfrm>
        </p:grpSpPr>
        <p:sp>
          <p:nvSpPr>
            <p:cNvPr id="8" name="Rectangle 7"/>
            <p:cNvSpPr>
              <a:spLocks noChangeArrowheads="1"/>
            </p:cNvSpPr>
            <p:nvPr userDrawn="1"/>
          </p:nvSpPr>
          <p:spPr bwMode="auto">
            <a:xfrm>
              <a:off x="9860470" y="10151256"/>
              <a:ext cx="1446394" cy="545666"/>
            </a:xfrm>
            <a:prstGeom prst="rect">
              <a:avLst/>
            </a:prstGeom>
            <a:solidFill>
              <a:srgbClr val="993B25"/>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9" name="Rectangle 8"/>
            <p:cNvSpPr>
              <a:spLocks noChangeArrowheads="1"/>
            </p:cNvSpPr>
            <p:nvPr userDrawn="1"/>
          </p:nvSpPr>
          <p:spPr bwMode="auto">
            <a:xfrm>
              <a:off x="11288002" y="10151256"/>
              <a:ext cx="1446394" cy="545666"/>
            </a:xfrm>
            <a:prstGeom prst="rect">
              <a:avLst/>
            </a:prstGeom>
            <a:solidFill>
              <a:srgbClr val="7F8080"/>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0" name="Rectangle 9"/>
            <p:cNvSpPr>
              <a:spLocks noChangeArrowheads="1"/>
            </p:cNvSpPr>
            <p:nvPr userDrawn="1"/>
          </p:nvSpPr>
          <p:spPr bwMode="auto">
            <a:xfrm>
              <a:off x="12734393" y="10151256"/>
              <a:ext cx="1447572" cy="545666"/>
            </a:xfrm>
            <a:prstGeom prst="rect">
              <a:avLst/>
            </a:prstGeom>
            <a:solidFill>
              <a:srgbClr val="536DB3"/>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1" name="Rectangle 10"/>
            <p:cNvSpPr>
              <a:spLocks noChangeArrowheads="1"/>
            </p:cNvSpPr>
            <p:nvPr userDrawn="1"/>
          </p:nvSpPr>
          <p:spPr bwMode="auto">
            <a:xfrm>
              <a:off x="14148766" y="10151256"/>
              <a:ext cx="3053806" cy="545666"/>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2" name="Rectangle 20"/>
            <p:cNvSpPr>
              <a:spLocks noChangeArrowheads="1"/>
            </p:cNvSpPr>
            <p:nvPr userDrawn="1"/>
          </p:nvSpPr>
          <p:spPr bwMode="auto">
            <a:xfrm>
              <a:off x="-4727795" y="10151256"/>
              <a:ext cx="13620736" cy="545666"/>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4" name="Rectangle 13"/>
            <p:cNvSpPr>
              <a:spLocks noChangeArrowheads="1"/>
            </p:cNvSpPr>
            <p:nvPr userDrawn="1"/>
          </p:nvSpPr>
          <p:spPr bwMode="auto">
            <a:xfrm>
              <a:off x="8417613" y="10151256"/>
              <a:ext cx="1446394" cy="545666"/>
            </a:xfrm>
            <a:prstGeom prst="rect">
              <a:avLst/>
            </a:prstGeom>
            <a:solidFill>
              <a:srgbClr val="007D57"/>
            </a:solidFill>
            <a:ln>
              <a:noFill/>
            </a:ln>
          </p:spPr>
          <p:txBody>
            <a:bodyPr vert="horz" wrap="square" lIns="60960" tIns="30480" rIns="60960" bIns="30480" numCol="1" anchor="t" anchorCtr="0" compatLnSpc="1">
              <a:prstTxWarp prst="textNoShape">
                <a:avLst/>
              </a:prstTxWarp>
            </a:bodyPr>
            <a:lstStyle/>
            <a:p>
              <a:endParaRPr lang="en-US" sz="1667"/>
            </a:p>
          </p:txBody>
        </p:sp>
      </p:grpSp>
    </p:spTree>
    <p:extLst>
      <p:ext uri="{BB962C8B-B14F-4D97-AF65-F5344CB8AC3E}">
        <p14:creationId xmlns:p14="http://schemas.microsoft.com/office/powerpoint/2010/main" val="3318353860"/>
      </p:ext>
    </p:extLst>
  </p:cSld>
  <p:clrMapOvr>
    <a:masterClrMapping/>
  </p:clrMapOvr>
  <p:transition>
    <p:fad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6_color_backgroun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2" y="3350323"/>
            <a:ext cx="8294913" cy="871538"/>
          </a:xfrm>
          <a:prstGeom prst="rect">
            <a:avLst/>
          </a:prstGeom>
        </p:spPr>
        <p:txBody>
          <a:bodyPr anchor="b"/>
          <a:lstStyle>
            <a:lvl1pPr algn="l">
              <a:defRPr sz="3600" b="1" baseline="0">
                <a:solidFill>
                  <a:schemeClr val="bg2"/>
                </a:solidFill>
                <a:effectLst/>
                <a:latin typeface="Calibri" pitchFamily="34" charset="0"/>
              </a:defRPr>
            </a:lvl1pPr>
          </a:lstStyle>
          <a:p>
            <a:endParaRPr lang="en-US"/>
          </a:p>
        </p:txBody>
      </p:sp>
      <p:sp>
        <p:nvSpPr>
          <p:cNvPr id="5" name="Text Placeholder 2"/>
          <p:cNvSpPr>
            <a:spLocks noGrp="1"/>
          </p:cNvSpPr>
          <p:nvPr>
            <p:ph type="body" idx="1"/>
          </p:nvPr>
        </p:nvSpPr>
        <p:spPr>
          <a:xfrm>
            <a:off x="457201" y="4425696"/>
            <a:ext cx="7772400" cy="426244"/>
          </a:xfrm>
          <a:prstGeom prst="rect">
            <a:avLst/>
          </a:prstGeom>
        </p:spPr>
        <p:txBody>
          <a:bodyPr anchor="b"/>
          <a:lstStyle>
            <a:lvl1pPr marL="0" indent="0" algn="l">
              <a:lnSpc>
                <a:spcPts val="2200"/>
              </a:lnSpc>
              <a:buNone/>
              <a:defRPr sz="2000" baseline="0">
                <a:solidFill>
                  <a:schemeClr val="bg2"/>
                </a:solidFill>
                <a:latin typeface="Calibri" pitchFamily="34" charset="0"/>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endParaRPr lang="en-US"/>
          </a:p>
        </p:txBody>
      </p:sp>
    </p:spTree>
    <p:extLst>
      <p:ext uri="{BB962C8B-B14F-4D97-AF65-F5344CB8AC3E}">
        <p14:creationId xmlns:p14="http://schemas.microsoft.com/office/powerpoint/2010/main" val="2741057476"/>
      </p:ext>
    </p:extLst>
  </p:cSld>
  <p:clrMapOvr>
    <a:masterClrMapping/>
  </p:clrMapOvr>
  <p:transition>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8_Data Slide (for content heavy tables and charts)">
    <p:spTree>
      <p:nvGrpSpPr>
        <p:cNvPr id="1" name=""/>
        <p:cNvGrpSpPr/>
        <p:nvPr/>
      </p:nvGrpSpPr>
      <p:grpSpPr>
        <a:xfrm>
          <a:off x="0" y="0"/>
          <a:ext cx="0" cy="0"/>
          <a:chOff x="0" y="0"/>
          <a:chExt cx="0" cy="0"/>
        </a:xfrm>
      </p:grpSpPr>
      <p:sp>
        <p:nvSpPr>
          <p:cNvPr id="7" name="Text Placeholder 7"/>
          <p:cNvSpPr>
            <a:spLocks noGrp="1"/>
          </p:cNvSpPr>
          <p:nvPr>
            <p:ph type="body" sz="quarter" idx="10"/>
          </p:nvPr>
        </p:nvSpPr>
        <p:spPr>
          <a:xfrm>
            <a:off x="457200" y="1376680"/>
            <a:ext cx="8229600" cy="3132350"/>
          </a:xfrm>
        </p:spPr>
        <p:txBody>
          <a:bodyPr/>
          <a:lstStyle>
            <a:lvl1pPr marL="228594" indent="-228594">
              <a:lnSpc>
                <a:spcPts val="2200"/>
              </a:lnSpc>
              <a:buClr>
                <a:srgbClr val="003BC0"/>
              </a:buClr>
              <a:buFont typeface="Arial" panose="020B0604020202020204" pitchFamily="34" charset="0"/>
              <a:buChar char="•"/>
              <a:defRPr sz="2000" b="1">
                <a:solidFill>
                  <a:srgbClr val="1D1D1D"/>
                </a:solidFill>
              </a:defRPr>
            </a:lvl1pPr>
            <a:lvl2pPr marL="457189" indent="-169859">
              <a:lnSpc>
                <a:spcPts val="2000"/>
              </a:lnSpc>
              <a:buClr>
                <a:srgbClr val="005761"/>
              </a:buClr>
              <a:buFont typeface="Arial" panose="020B0604020202020204" pitchFamily="34" charset="0"/>
              <a:buChar char="-"/>
              <a:tabLst>
                <a:tab pos="400040" algn="l"/>
              </a:tabLst>
              <a:defRPr sz="1800">
                <a:solidFill>
                  <a:srgbClr val="1D1D1D"/>
                </a:solidFill>
              </a:defRPr>
            </a:lvl2pPr>
            <a:lvl3pPr>
              <a:lnSpc>
                <a:spcPts val="2000"/>
              </a:lnSpc>
              <a:buClr>
                <a:srgbClr val="5A5A5A"/>
              </a:buClr>
              <a:defRPr sz="2000">
                <a:solidFill>
                  <a:srgbClr val="1D1D1D"/>
                </a:solidFill>
              </a:defRPr>
            </a:lvl3pPr>
            <a:lvl4pPr>
              <a:defRPr sz="2000">
                <a:solidFill>
                  <a:srgbClr val="1D1D1D"/>
                </a:solidFill>
              </a:defRPr>
            </a:lvl4pPr>
            <a:lvl5pPr>
              <a:defRPr sz="2000">
                <a:solidFill>
                  <a:srgbClr val="1D1D1D"/>
                </a:solidFill>
              </a:defRPr>
            </a:lvl5pPr>
          </a:lstStyle>
          <a:p>
            <a:pPr lvl="0"/>
            <a:r>
              <a:rPr lang="en-US"/>
              <a:t>Click to edit Master text styles</a:t>
            </a:r>
          </a:p>
          <a:p>
            <a:pPr lvl="1"/>
            <a:r>
              <a:rPr lang="en-US"/>
              <a:t>Second level</a:t>
            </a:r>
          </a:p>
        </p:txBody>
      </p:sp>
      <p:sp>
        <p:nvSpPr>
          <p:cNvPr id="5" name="Title 1">
            <a:extLst>
              <a:ext uri="{FF2B5EF4-FFF2-40B4-BE49-F238E27FC236}">
                <a16:creationId xmlns:a16="http://schemas.microsoft.com/office/drawing/2014/main" id="{0E7F2F02-184C-4505-8466-02885693FE6C}"/>
              </a:ext>
            </a:extLst>
          </p:cNvPr>
          <p:cNvSpPr>
            <a:spLocks noGrp="1"/>
          </p:cNvSpPr>
          <p:nvPr>
            <p:ph type="title"/>
          </p:nvPr>
        </p:nvSpPr>
        <p:spPr>
          <a:xfrm>
            <a:off x="457200" y="205979"/>
            <a:ext cx="8229600" cy="857250"/>
          </a:xfrm>
          <a:prstGeom prst="rect">
            <a:avLst/>
          </a:prstGeom>
        </p:spPr>
        <p:txBody>
          <a:bodyPr anchor="b" anchorCtr="0"/>
          <a:lstStyle>
            <a:lvl1pPr algn="l">
              <a:lnSpc>
                <a:spcPts val="3000"/>
              </a:lnSpc>
              <a:defRPr sz="2800" b="1" baseline="0">
                <a:solidFill>
                  <a:srgbClr val="0033A1"/>
                </a:solidFill>
                <a:effectLst/>
                <a:latin typeface="Calibri" pitchFamily="34" charset="0"/>
              </a:defRPr>
            </a:lvl1pPr>
          </a:lstStyle>
          <a:p>
            <a:endParaRPr lang="en-US"/>
          </a:p>
        </p:txBody>
      </p:sp>
      <p:grpSp>
        <p:nvGrpSpPr>
          <p:cNvPr id="24" name="Group 23">
            <a:extLst>
              <a:ext uri="{FF2B5EF4-FFF2-40B4-BE49-F238E27FC236}">
                <a16:creationId xmlns:a16="http://schemas.microsoft.com/office/drawing/2014/main" id="{F3BFD0D5-97F2-94E6-B525-36BDF3A2D00A}"/>
              </a:ext>
            </a:extLst>
          </p:cNvPr>
          <p:cNvGrpSpPr/>
          <p:nvPr userDrawn="1"/>
        </p:nvGrpSpPr>
        <p:grpSpPr>
          <a:xfrm>
            <a:off x="1" y="5017855"/>
            <a:ext cx="9144001" cy="126331"/>
            <a:chOff x="0" y="5080334"/>
            <a:chExt cx="9144001" cy="126331"/>
          </a:xfrm>
        </p:grpSpPr>
        <p:sp>
          <p:nvSpPr>
            <p:cNvPr id="25" name="Rectangle 20">
              <a:extLst>
                <a:ext uri="{FF2B5EF4-FFF2-40B4-BE49-F238E27FC236}">
                  <a16:creationId xmlns:a16="http://schemas.microsoft.com/office/drawing/2014/main" id="{333FB8EB-3A48-F501-0E14-D97D6DD53B64}"/>
                </a:ext>
              </a:extLst>
            </p:cNvPr>
            <p:cNvSpPr>
              <a:spLocks noChangeArrowheads="1"/>
            </p:cNvSpPr>
            <p:nvPr userDrawn="1"/>
          </p:nvSpPr>
          <p:spPr bwMode="auto">
            <a:xfrm flipV="1">
              <a:off x="0" y="5080334"/>
              <a:ext cx="6859323" cy="126331"/>
            </a:xfrm>
            <a:prstGeom prst="rect">
              <a:avLst/>
            </a:prstGeom>
            <a:solidFill>
              <a:srgbClr val="002474"/>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6" name="Rectangle 20">
              <a:extLst>
                <a:ext uri="{FF2B5EF4-FFF2-40B4-BE49-F238E27FC236}">
                  <a16:creationId xmlns:a16="http://schemas.microsoft.com/office/drawing/2014/main" id="{439AA5A5-3554-1A64-CE56-A848D036ED7C}"/>
                </a:ext>
              </a:extLst>
            </p:cNvPr>
            <p:cNvSpPr>
              <a:spLocks noChangeArrowheads="1"/>
            </p:cNvSpPr>
            <p:nvPr userDrawn="1"/>
          </p:nvSpPr>
          <p:spPr bwMode="auto">
            <a:xfrm flipV="1">
              <a:off x="6859520" y="5080334"/>
              <a:ext cx="571643" cy="126331"/>
            </a:xfrm>
            <a:prstGeom prst="rect">
              <a:avLst/>
            </a:prstGeom>
            <a:solidFill>
              <a:srgbClr val="003EC8"/>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7" name="Rectangle 20">
              <a:extLst>
                <a:ext uri="{FF2B5EF4-FFF2-40B4-BE49-F238E27FC236}">
                  <a16:creationId xmlns:a16="http://schemas.microsoft.com/office/drawing/2014/main" id="{6E7C49C5-C3BE-0F14-38DC-3C3AE3B81CEA}"/>
                </a:ext>
              </a:extLst>
            </p:cNvPr>
            <p:cNvSpPr>
              <a:spLocks noChangeArrowheads="1"/>
            </p:cNvSpPr>
            <p:nvPr userDrawn="1"/>
          </p:nvSpPr>
          <p:spPr bwMode="auto">
            <a:xfrm flipV="1">
              <a:off x="7428672" y="5080334"/>
              <a:ext cx="571643" cy="126331"/>
            </a:xfrm>
            <a:prstGeom prst="rect">
              <a:avLst/>
            </a:prstGeom>
            <a:solidFill>
              <a:srgbClr val="004DFA"/>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8" name="Rectangle 20">
              <a:extLst>
                <a:ext uri="{FF2B5EF4-FFF2-40B4-BE49-F238E27FC236}">
                  <a16:creationId xmlns:a16="http://schemas.microsoft.com/office/drawing/2014/main" id="{8500A633-DAA0-9BE4-4179-ADE74545B2E3}"/>
                </a:ext>
              </a:extLst>
            </p:cNvPr>
            <p:cNvSpPr>
              <a:spLocks noChangeArrowheads="1"/>
            </p:cNvSpPr>
            <p:nvPr userDrawn="1"/>
          </p:nvSpPr>
          <p:spPr bwMode="auto">
            <a:xfrm flipV="1">
              <a:off x="8000515" y="5080334"/>
              <a:ext cx="571643" cy="126331"/>
            </a:xfrm>
            <a:prstGeom prst="rect">
              <a:avLst/>
            </a:prstGeom>
            <a:solidFill>
              <a:srgbClr val="2568F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9" name="Rectangle 20">
              <a:extLst>
                <a:ext uri="{FF2B5EF4-FFF2-40B4-BE49-F238E27FC236}">
                  <a16:creationId xmlns:a16="http://schemas.microsoft.com/office/drawing/2014/main" id="{6ECEC1E1-643F-6311-5331-76943D489DDC}"/>
                </a:ext>
              </a:extLst>
            </p:cNvPr>
            <p:cNvSpPr>
              <a:spLocks noChangeArrowheads="1"/>
            </p:cNvSpPr>
            <p:nvPr userDrawn="1"/>
          </p:nvSpPr>
          <p:spPr bwMode="auto">
            <a:xfrm flipV="1">
              <a:off x="8572358" y="5080334"/>
              <a:ext cx="571643" cy="126331"/>
            </a:xfrm>
            <a:prstGeom prst="rect">
              <a:avLst/>
            </a:prstGeom>
            <a:solidFill>
              <a:srgbClr val="5D8FFF"/>
            </a:solidFill>
            <a:ln>
              <a:noFill/>
            </a:ln>
          </p:spPr>
          <p:txBody>
            <a:bodyPr vert="horz" wrap="square" lIns="60960" tIns="30480" rIns="60960" bIns="30480" numCol="1" anchor="t" anchorCtr="0" compatLnSpc="1">
              <a:prstTxWarp prst="textNoShape">
                <a:avLst/>
              </a:prstTxWarp>
            </a:bodyPr>
            <a:lstStyle/>
            <a:p>
              <a:endParaRPr lang="en-US" sz="1667"/>
            </a:p>
          </p:txBody>
        </p:sp>
      </p:grpSp>
    </p:spTree>
    <p:extLst>
      <p:ext uri="{BB962C8B-B14F-4D97-AF65-F5344CB8AC3E}">
        <p14:creationId xmlns:p14="http://schemas.microsoft.com/office/powerpoint/2010/main" val="1901236572"/>
      </p:ext>
    </p:extLst>
  </p:cSld>
  <p:clrMapOvr>
    <a:masterClrMapping/>
  </p:clrMapOvr>
  <p:transition>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1_Section Header">
    <p:bg>
      <p:bgPr>
        <a:solidFill>
          <a:schemeClr val="bg2"/>
        </a:solidFill>
        <a:effectLst/>
      </p:bgPr>
    </p:bg>
    <p:spTree>
      <p:nvGrpSpPr>
        <p:cNvPr id="1" name=""/>
        <p:cNvGrpSpPr/>
        <p:nvPr/>
      </p:nvGrpSpPr>
      <p:grpSpPr>
        <a:xfrm>
          <a:off x="0" y="0"/>
          <a:ext cx="0" cy="0"/>
          <a:chOff x="0" y="0"/>
          <a:chExt cx="0" cy="0"/>
        </a:xfrm>
      </p:grpSpPr>
      <p:sp>
        <p:nvSpPr>
          <p:cNvPr id="14" name="Text Placeholder 2">
            <a:extLst>
              <a:ext uri="{FF2B5EF4-FFF2-40B4-BE49-F238E27FC236}">
                <a16:creationId xmlns:a16="http://schemas.microsoft.com/office/drawing/2014/main" id="{0B2C569F-847A-440C-95B4-42E6DB2B0E1A}"/>
              </a:ext>
            </a:extLst>
          </p:cNvPr>
          <p:cNvSpPr>
            <a:spLocks noGrp="1"/>
          </p:cNvSpPr>
          <p:nvPr>
            <p:ph type="body" idx="1"/>
          </p:nvPr>
        </p:nvSpPr>
        <p:spPr>
          <a:xfrm>
            <a:off x="432197" y="3870910"/>
            <a:ext cx="5829300" cy="319683"/>
          </a:xfrm>
          <a:prstGeom prst="rect">
            <a:avLst/>
          </a:prstGeom>
        </p:spPr>
        <p:txBody>
          <a:bodyPr anchor="b"/>
          <a:lstStyle>
            <a:lvl1pPr marL="0" indent="0" algn="l">
              <a:lnSpc>
                <a:spcPts val="1650"/>
              </a:lnSpc>
              <a:buNone/>
              <a:defRPr sz="1500" baseline="0">
                <a:solidFill>
                  <a:srgbClr val="0033A1"/>
                </a:solidFill>
                <a:latin typeface="Calibri" pitchFamily="34" charset="0"/>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98DAD436-F875-0284-57C5-8677D1B13921}"/>
              </a:ext>
            </a:extLst>
          </p:cNvPr>
          <p:cNvSpPr>
            <a:spLocks noGrp="1"/>
          </p:cNvSpPr>
          <p:nvPr>
            <p:ph type="title"/>
          </p:nvPr>
        </p:nvSpPr>
        <p:spPr>
          <a:xfrm>
            <a:off x="438150" y="3071179"/>
            <a:ext cx="7886700" cy="993775"/>
          </a:xfrm>
          <a:prstGeom prst="rect">
            <a:avLst/>
          </a:prstGeom>
        </p:spPr>
        <p:txBody>
          <a:bodyPr/>
          <a:lstStyle>
            <a:lvl1pPr algn="l">
              <a:defRPr sz="3600" b="1">
                <a:solidFill>
                  <a:srgbClr val="0033A1"/>
                </a:solidFill>
                <a:latin typeface="Calibri" panose="020F0502020204030204" pitchFamily="34" charset="0"/>
                <a:cs typeface="Calibri" panose="020F0502020204030204" pitchFamily="34" charset="0"/>
              </a:defRPr>
            </a:lvl1pPr>
          </a:lstStyle>
          <a:p>
            <a:r>
              <a:rPr lang="en-US"/>
              <a:t>Click to edit Master title style</a:t>
            </a:r>
          </a:p>
        </p:txBody>
      </p:sp>
      <p:grpSp>
        <p:nvGrpSpPr>
          <p:cNvPr id="4" name="Group 3">
            <a:extLst>
              <a:ext uri="{FF2B5EF4-FFF2-40B4-BE49-F238E27FC236}">
                <a16:creationId xmlns:a16="http://schemas.microsoft.com/office/drawing/2014/main" id="{08599E37-0C63-2EDA-CC8C-E1C5D10E66A8}"/>
              </a:ext>
            </a:extLst>
          </p:cNvPr>
          <p:cNvGrpSpPr/>
          <p:nvPr userDrawn="1"/>
        </p:nvGrpSpPr>
        <p:grpSpPr>
          <a:xfrm>
            <a:off x="1" y="5017855"/>
            <a:ext cx="9144001" cy="126331"/>
            <a:chOff x="0" y="5080334"/>
            <a:chExt cx="9144001" cy="126331"/>
          </a:xfrm>
        </p:grpSpPr>
        <p:sp>
          <p:nvSpPr>
            <p:cNvPr id="5" name="Rectangle 20">
              <a:extLst>
                <a:ext uri="{FF2B5EF4-FFF2-40B4-BE49-F238E27FC236}">
                  <a16:creationId xmlns:a16="http://schemas.microsoft.com/office/drawing/2014/main" id="{1BEE535A-0C78-C6CB-4D2D-FE123E5AB7CD}"/>
                </a:ext>
              </a:extLst>
            </p:cNvPr>
            <p:cNvSpPr>
              <a:spLocks noChangeArrowheads="1"/>
            </p:cNvSpPr>
            <p:nvPr userDrawn="1"/>
          </p:nvSpPr>
          <p:spPr bwMode="auto">
            <a:xfrm flipV="1">
              <a:off x="0" y="5080334"/>
              <a:ext cx="6859323" cy="126331"/>
            </a:xfrm>
            <a:prstGeom prst="rect">
              <a:avLst/>
            </a:prstGeom>
            <a:solidFill>
              <a:srgbClr val="002474"/>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6" name="Rectangle 20">
              <a:extLst>
                <a:ext uri="{FF2B5EF4-FFF2-40B4-BE49-F238E27FC236}">
                  <a16:creationId xmlns:a16="http://schemas.microsoft.com/office/drawing/2014/main" id="{7DE3C9C3-2B74-4DAE-057B-437DA583D027}"/>
                </a:ext>
              </a:extLst>
            </p:cNvPr>
            <p:cNvSpPr>
              <a:spLocks noChangeArrowheads="1"/>
            </p:cNvSpPr>
            <p:nvPr userDrawn="1"/>
          </p:nvSpPr>
          <p:spPr bwMode="auto">
            <a:xfrm flipV="1">
              <a:off x="6859520" y="5080334"/>
              <a:ext cx="571643" cy="126331"/>
            </a:xfrm>
            <a:prstGeom prst="rect">
              <a:avLst/>
            </a:prstGeom>
            <a:solidFill>
              <a:srgbClr val="003EC8"/>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7" name="Rectangle 20">
              <a:extLst>
                <a:ext uri="{FF2B5EF4-FFF2-40B4-BE49-F238E27FC236}">
                  <a16:creationId xmlns:a16="http://schemas.microsoft.com/office/drawing/2014/main" id="{7C3A004F-2C42-0117-3624-BE32B2AED9DB}"/>
                </a:ext>
              </a:extLst>
            </p:cNvPr>
            <p:cNvSpPr>
              <a:spLocks noChangeArrowheads="1"/>
            </p:cNvSpPr>
            <p:nvPr userDrawn="1"/>
          </p:nvSpPr>
          <p:spPr bwMode="auto">
            <a:xfrm flipV="1">
              <a:off x="7428672" y="5080334"/>
              <a:ext cx="571643" cy="126331"/>
            </a:xfrm>
            <a:prstGeom prst="rect">
              <a:avLst/>
            </a:prstGeom>
            <a:solidFill>
              <a:srgbClr val="004DFA"/>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8" name="Rectangle 20">
              <a:extLst>
                <a:ext uri="{FF2B5EF4-FFF2-40B4-BE49-F238E27FC236}">
                  <a16:creationId xmlns:a16="http://schemas.microsoft.com/office/drawing/2014/main" id="{A681E638-4CA3-2017-5B62-4D545E7C4AC5}"/>
                </a:ext>
              </a:extLst>
            </p:cNvPr>
            <p:cNvSpPr>
              <a:spLocks noChangeArrowheads="1"/>
            </p:cNvSpPr>
            <p:nvPr userDrawn="1"/>
          </p:nvSpPr>
          <p:spPr bwMode="auto">
            <a:xfrm flipV="1">
              <a:off x="8000515" y="5080334"/>
              <a:ext cx="571643" cy="126331"/>
            </a:xfrm>
            <a:prstGeom prst="rect">
              <a:avLst/>
            </a:prstGeom>
            <a:solidFill>
              <a:srgbClr val="2568F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9" name="Rectangle 20">
              <a:extLst>
                <a:ext uri="{FF2B5EF4-FFF2-40B4-BE49-F238E27FC236}">
                  <a16:creationId xmlns:a16="http://schemas.microsoft.com/office/drawing/2014/main" id="{657CA67A-F154-C530-B659-62C06B1F62FC}"/>
                </a:ext>
              </a:extLst>
            </p:cNvPr>
            <p:cNvSpPr>
              <a:spLocks noChangeArrowheads="1"/>
            </p:cNvSpPr>
            <p:nvPr userDrawn="1"/>
          </p:nvSpPr>
          <p:spPr bwMode="auto">
            <a:xfrm flipV="1">
              <a:off x="8572358" y="5080334"/>
              <a:ext cx="571643" cy="126331"/>
            </a:xfrm>
            <a:prstGeom prst="rect">
              <a:avLst/>
            </a:prstGeom>
            <a:solidFill>
              <a:srgbClr val="5D8FFF"/>
            </a:solidFill>
            <a:ln>
              <a:noFill/>
            </a:ln>
          </p:spPr>
          <p:txBody>
            <a:bodyPr vert="horz" wrap="square" lIns="60960" tIns="30480" rIns="60960" bIns="30480" numCol="1" anchor="t" anchorCtr="0" compatLnSpc="1">
              <a:prstTxWarp prst="textNoShape">
                <a:avLst/>
              </a:prstTxWarp>
            </a:bodyPr>
            <a:lstStyle/>
            <a:p>
              <a:endParaRPr lang="en-US" sz="1667"/>
            </a:p>
          </p:txBody>
        </p:sp>
      </p:grpSp>
    </p:spTree>
    <p:extLst>
      <p:ext uri="{BB962C8B-B14F-4D97-AF65-F5344CB8AC3E}">
        <p14:creationId xmlns:p14="http://schemas.microsoft.com/office/powerpoint/2010/main" val="347413511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B124E7B-BEF5-0B4A-BC32-3EFAD8FD5E7B}"/>
              </a:ext>
            </a:extLst>
          </p:cNvPr>
          <p:cNvSpPr>
            <a:spLocks noGrp="1"/>
          </p:cNvSpPr>
          <p:nvPr>
            <p:ph type="title"/>
          </p:nvPr>
        </p:nvSpPr>
        <p:spPr>
          <a:xfrm>
            <a:off x="148046" y="1"/>
            <a:ext cx="2925033" cy="5143501"/>
          </a:xfrm>
        </p:spPr>
        <p:txBody>
          <a:bodyPr/>
          <a:lstStyle>
            <a:lvl1pPr algn="l">
              <a:defRPr b="1" i="0">
                <a:solidFill>
                  <a:schemeClr val="tx1"/>
                </a:solidFill>
                <a:latin typeface="Avenir Next LT Pro Demi" panose="020B0704020202020204" pitchFamily="34" charset="0"/>
              </a:defRPr>
            </a:lvl1pPr>
          </a:lstStyle>
          <a:p>
            <a:r>
              <a:rPr lang="en-US"/>
              <a:t>Click to edit Master title style</a:t>
            </a:r>
          </a:p>
        </p:txBody>
      </p:sp>
      <p:sp>
        <p:nvSpPr>
          <p:cNvPr id="4" name="Content Placeholder 2">
            <a:extLst>
              <a:ext uri="{FF2B5EF4-FFF2-40B4-BE49-F238E27FC236}">
                <a16:creationId xmlns:a16="http://schemas.microsoft.com/office/drawing/2014/main" id="{27B49EA8-A978-8D49-B43D-AE08CE243699}"/>
              </a:ext>
            </a:extLst>
          </p:cNvPr>
          <p:cNvSpPr>
            <a:spLocks noGrp="1"/>
          </p:cNvSpPr>
          <p:nvPr>
            <p:ph idx="1"/>
          </p:nvPr>
        </p:nvSpPr>
        <p:spPr>
          <a:xfrm>
            <a:off x="3293526" y="329088"/>
            <a:ext cx="4932358" cy="3998764"/>
          </a:xfrm>
        </p:spPr>
        <p:txBody>
          <a:bodyPr/>
          <a:lstStyle>
            <a:lvl1pPr marL="0" indent="0">
              <a:buNone/>
              <a:defRPr sz="2400" b="0" i="0">
                <a:latin typeface="Avenir Next LT Pro" panose="020B0504020202020204" pitchFamily="34" charset="77"/>
              </a:defRPr>
            </a:lvl1pPr>
            <a:lvl2pPr marL="685783" indent="-342892">
              <a:buClr>
                <a:schemeClr val="tx1"/>
              </a:buClr>
              <a:buFont typeface="Arial" panose="020B0604020202020204" pitchFamily="34" charset="0"/>
              <a:buChar char="•"/>
              <a:defRPr sz="2000" b="0" i="0">
                <a:latin typeface="Avenir Next LT Pro" panose="020B0504020202020204" pitchFamily="34" charset="77"/>
              </a:defRPr>
            </a:lvl2pPr>
            <a:lvl3pPr marL="857228" indent="-171446">
              <a:buClr>
                <a:schemeClr val="tx1"/>
              </a:buClr>
              <a:buFont typeface="Arial" panose="020B0604020202020204" pitchFamily="34" charset="0"/>
              <a:buChar char="•"/>
              <a:defRPr sz="1800" b="0" i="0">
                <a:latin typeface="Avenir Next LT Pro" panose="020B0504020202020204" pitchFamily="34" charset="77"/>
              </a:defRPr>
            </a:lvl3pPr>
            <a:lvl4pPr>
              <a:buClr>
                <a:schemeClr val="tx1"/>
              </a:buClr>
              <a:defRPr sz="1400" b="0" i="0">
                <a:latin typeface="Avenir Next LT Pro" panose="020B0504020202020204" pitchFamily="34" charset="77"/>
              </a:defRPr>
            </a:lvl4pPr>
            <a:lvl5pPr>
              <a:buClr>
                <a:schemeClr val="tx1"/>
              </a:buClr>
              <a:defRPr sz="1400" b="0" i="0">
                <a:latin typeface="Avenir Next LT Pro" panose="020B0504020202020204" pitchFamily="34" charset="77"/>
              </a:defRPr>
            </a:lvl5pPr>
          </a:lstStyle>
          <a:p>
            <a:pPr lvl="0"/>
            <a:r>
              <a:rPr lang="en-US"/>
              <a:t>Click to edit Master text styles</a:t>
            </a:r>
          </a:p>
          <a:p>
            <a:pPr lvl="1"/>
            <a:r>
              <a:rPr lang="en-US"/>
              <a:t>Second level</a:t>
            </a:r>
          </a:p>
          <a:p>
            <a:pPr lvl="2"/>
            <a:r>
              <a:rPr lang="en-US"/>
              <a:t>Third level</a:t>
            </a:r>
          </a:p>
        </p:txBody>
      </p:sp>
      <p:sp>
        <p:nvSpPr>
          <p:cNvPr id="7" name="Slide Number Placeholder 5">
            <a:extLst>
              <a:ext uri="{FF2B5EF4-FFF2-40B4-BE49-F238E27FC236}">
                <a16:creationId xmlns:a16="http://schemas.microsoft.com/office/drawing/2014/main" id="{B7A92677-DE67-994A-9A3B-DF9422FF0BB4}"/>
              </a:ext>
            </a:extLst>
          </p:cNvPr>
          <p:cNvSpPr>
            <a:spLocks noGrp="1"/>
          </p:cNvSpPr>
          <p:nvPr>
            <p:ph type="sldNum" sz="quarter" idx="4"/>
          </p:nvPr>
        </p:nvSpPr>
        <p:spPr>
          <a:xfrm>
            <a:off x="8544665" y="4734850"/>
            <a:ext cx="460917" cy="274637"/>
          </a:xfrm>
          <a:prstGeom prst="rect">
            <a:avLst/>
          </a:prstGeom>
        </p:spPr>
        <p:txBody>
          <a:bodyPr vert="horz" lIns="91440" tIns="45720" rIns="91440" bIns="45720" rtlCol="0" anchor="ctr"/>
          <a:lstStyle>
            <a:lvl1pPr algn="r">
              <a:defRPr sz="800" b="0" i="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fld id="{0C2FA08C-26E4-CA4A-8F70-5CDDC8BEA5E9}" type="slidenum">
              <a:rPr lang="en-US" smtClean="0"/>
              <a:pPr/>
              <a:t>‹#›</a:t>
            </a:fld>
            <a:endParaRPr lang="en-US"/>
          </a:p>
        </p:txBody>
      </p:sp>
    </p:spTree>
    <p:extLst>
      <p:ext uri="{BB962C8B-B14F-4D97-AF65-F5344CB8AC3E}">
        <p14:creationId xmlns:p14="http://schemas.microsoft.com/office/powerpoint/2010/main" val="4442292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5_BULLETS/DATA_2sides">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nchor="b" anchorCtr="0"/>
          <a:lstStyle>
            <a:lvl1pPr algn="l">
              <a:lnSpc>
                <a:spcPts val="3000"/>
              </a:lnSpc>
              <a:defRPr sz="2800" b="1" baseline="0">
                <a:solidFill>
                  <a:srgbClr val="213F98"/>
                </a:solidFill>
                <a:effectLst/>
                <a:latin typeface="Calibri" pitchFamily="34" charset="0"/>
              </a:defRPr>
            </a:lvl1pPr>
          </a:lstStyle>
          <a:p>
            <a:endParaRPr lang="en-US"/>
          </a:p>
        </p:txBody>
      </p:sp>
      <p:sp>
        <p:nvSpPr>
          <p:cNvPr id="5" name="Text Placeholder 4">
            <a:extLst>
              <a:ext uri="{FF2B5EF4-FFF2-40B4-BE49-F238E27FC236}">
                <a16:creationId xmlns:a16="http://schemas.microsoft.com/office/drawing/2014/main" id="{AB8BFD30-ED28-4470-96F2-C90951794F6C}"/>
              </a:ext>
            </a:extLst>
          </p:cNvPr>
          <p:cNvSpPr>
            <a:spLocks noGrp="1"/>
          </p:cNvSpPr>
          <p:nvPr>
            <p:ph type="body" sz="quarter" idx="10"/>
          </p:nvPr>
        </p:nvSpPr>
        <p:spPr>
          <a:xfrm>
            <a:off x="457201" y="1358901"/>
            <a:ext cx="3889375" cy="3316288"/>
          </a:xfrm>
        </p:spPr>
        <p:txBody>
          <a:bodyPr/>
          <a:lstStyle>
            <a:lvl1pPr marL="228594" indent="-228594">
              <a:buClr>
                <a:srgbClr val="213F98"/>
              </a:buClr>
              <a:buFont typeface="Arial" panose="020B0604020202020204" pitchFamily="34" charset="0"/>
              <a:buChar char="•"/>
              <a:defRPr sz="2000" b="1">
                <a:solidFill>
                  <a:srgbClr val="1D1D1D"/>
                </a:solidFill>
              </a:defRPr>
            </a:lvl1pPr>
            <a:lvl2pPr marL="457189" indent="-169859">
              <a:buClr>
                <a:srgbClr val="004D71"/>
              </a:buClr>
              <a:buFont typeface="Calibri" panose="020F0502020204030204" pitchFamily="34" charset="0"/>
              <a:buChar char="-"/>
              <a:defRPr sz="1800">
                <a:solidFill>
                  <a:srgbClr val="1D1D1D"/>
                </a:solidFill>
              </a:defRPr>
            </a:lvl2pPr>
            <a:lvl3pPr>
              <a:defRPr sz="1600">
                <a:solidFill>
                  <a:srgbClr val="1D1D1D"/>
                </a:solidFill>
              </a:defRPr>
            </a:lvl3pPr>
            <a:lvl4pPr>
              <a:defRPr sz="1400">
                <a:solidFill>
                  <a:srgbClr val="1D1D1D"/>
                </a:solidFill>
              </a:defRPr>
            </a:lvl4pPr>
            <a:lvl5pPr>
              <a:defRPr sz="1400">
                <a:solidFill>
                  <a:srgbClr val="1D1D1D"/>
                </a:solidFill>
              </a:defRPr>
            </a:lvl5pPr>
          </a:lstStyle>
          <a:p>
            <a:pPr lvl="0"/>
            <a:r>
              <a:rPr lang="en-US"/>
              <a:t>Click to edit Master text styles</a:t>
            </a:r>
          </a:p>
          <a:p>
            <a:pPr lvl="1"/>
            <a:r>
              <a:rPr lang="en-US"/>
              <a:t>Second level</a:t>
            </a:r>
          </a:p>
        </p:txBody>
      </p:sp>
      <p:sp>
        <p:nvSpPr>
          <p:cNvPr id="7" name="Content Placeholder 18">
            <a:extLst>
              <a:ext uri="{FF2B5EF4-FFF2-40B4-BE49-F238E27FC236}">
                <a16:creationId xmlns:a16="http://schemas.microsoft.com/office/drawing/2014/main" id="{C7C7B02A-16A0-4F02-8665-3ADC835153D8}"/>
              </a:ext>
            </a:extLst>
          </p:cNvPr>
          <p:cNvSpPr>
            <a:spLocks noGrp="1"/>
          </p:cNvSpPr>
          <p:nvPr>
            <p:ph sz="quarter" idx="10" hasCustomPrompt="1"/>
          </p:nvPr>
        </p:nvSpPr>
        <p:spPr>
          <a:xfrm>
            <a:off x="4572000" y="1358901"/>
            <a:ext cx="4114800" cy="3316288"/>
          </a:xfrm>
        </p:spPr>
        <p:txBody>
          <a:bodyPr/>
          <a:lstStyle>
            <a:lvl1pPr>
              <a:spcAft>
                <a:spcPts val="1200"/>
              </a:spcAft>
              <a:buNone/>
              <a:defRPr sz="2000" b="0">
                <a:solidFill>
                  <a:srgbClr val="000000"/>
                </a:solidFill>
              </a:defRPr>
            </a:lvl1pPr>
            <a:lvl2pPr marL="290506" indent="-290506">
              <a:spcBef>
                <a:spcPts val="600"/>
              </a:spcBef>
              <a:spcAft>
                <a:spcPts val="600"/>
              </a:spcAft>
              <a:buClr>
                <a:srgbClr val="9B4E9E"/>
              </a:buClr>
              <a:buFont typeface="Wingdings" panose="05000000000000000000" pitchFamily="2" charset="2"/>
              <a:buChar char="§"/>
              <a:defRPr sz="2800"/>
            </a:lvl2pPr>
            <a:lvl3pPr marL="623873" indent="-333367">
              <a:spcBef>
                <a:spcPts val="600"/>
              </a:spcBef>
              <a:spcAft>
                <a:spcPts val="600"/>
              </a:spcAft>
              <a:buClr>
                <a:srgbClr val="692145"/>
              </a:buClr>
              <a:defRPr sz="2400"/>
            </a:lvl3pPr>
            <a:lvl4pPr marL="914378" indent="-231770">
              <a:spcBef>
                <a:spcPts val="600"/>
              </a:spcBef>
              <a:spcAft>
                <a:spcPts val="600"/>
              </a:spcAft>
              <a:defRPr/>
            </a:lvl4pPr>
          </a:lstStyle>
          <a:p>
            <a:pPr lvl="0"/>
            <a:r>
              <a:rPr lang="en-US"/>
              <a:t>Object</a:t>
            </a:r>
          </a:p>
        </p:txBody>
      </p:sp>
      <p:grpSp>
        <p:nvGrpSpPr>
          <p:cNvPr id="12" name="Group 11">
            <a:extLst>
              <a:ext uri="{FF2B5EF4-FFF2-40B4-BE49-F238E27FC236}">
                <a16:creationId xmlns:a16="http://schemas.microsoft.com/office/drawing/2014/main" id="{2D21A7F8-0315-BE28-5331-106297978CB1}"/>
              </a:ext>
            </a:extLst>
          </p:cNvPr>
          <p:cNvGrpSpPr/>
          <p:nvPr userDrawn="1"/>
        </p:nvGrpSpPr>
        <p:grpSpPr>
          <a:xfrm>
            <a:off x="1" y="5017855"/>
            <a:ext cx="9144001" cy="126331"/>
            <a:chOff x="0" y="5080334"/>
            <a:chExt cx="9144001" cy="126331"/>
          </a:xfrm>
        </p:grpSpPr>
        <p:sp>
          <p:nvSpPr>
            <p:cNvPr id="14" name="Rectangle 20">
              <a:extLst>
                <a:ext uri="{FF2B5EF4-FFF2-40B4-BE49-F238E27FC236}">
                  <a16:creationId xmlns:a16="http://schemas.microsoft.com/office/drawing/2014/main" id="{6307A94B-122D-9669-B78B-BECFFE64B228}"/>
                </a:ext>
              </a:extLst>
            </p:cNvPr>
            <p:cNvSpPr>
              <a:spLocks noChangeArrowheads="1"/>
            </p:cNvSpPr>
            <p:nvPr userDrawn="1"/>
          </p:nvSpPr>
          <p:spPr bwMode="auto">
            <a:xfrm flipV="1">
              <a:off x="0" y="5080334"/>
              <a:ext cx="6859323" cy="126331"/>
            </a:xfrm>
            <a:prstGeom prst="rect">
              <a:avLst/>
            </a:prstGeom>
            <a:solidFill>
              <a:srgbClr val="002474"/>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5" name="Rectangle 20">
              <a:extLst>
                <a:ext uri="{FF2B5EF4-FFF2-40B4-BE49-F238E27FC236}">
                  <a16:creationId xmlns:a16="http://schemas.microsoft.com/office/drawing/2014/main" id="{1F4889E5-3EA6-F3F3-9269-2F74757FCB0F}"/>
                </a:ext>
              </a:extLst>
            </p:cNvPr>
            <p:cNvSpPr>
              <a:spLocks noChangeArrowheads="1"/>
            </p:cNvSpPr>
            <p:nvPr userDrawn="1"/>
          </p:nvSpPr>
          <p:spPr bwMode="auto">
            <a:xfrm flipV="1">
              <a:off x="6859520" y="5080334"/>
              <a:ext cx="571643" cy="126331"/>
            </a:xfrm>
            <a:prstGeom prst="rect">
              <a:avLst/>
            </a:prstGeom>
            <a:solidFill>
              <a:srgbClr val="003EC8"/>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6" name="Rectangle 20">
              <a:extLst>
                <a:ext uri="{FF2B5EF4-FFF2-40B4-BE49-F238E27FC236}">
                  <a16:creationId xmlns:a16="http://schemas.microsoft.com/office/drawing/2014/main" id="{34D4B7FE-564C-9F03-2FFC-9942271D4EE6}"/>
                </a:ext>
              </a:extLst>
            </p:cNvPr>
            <p:cNvSpPr>
              <a:spLocks noChangeArrowheads="1"/>
            </p:cNvSpPr>
            <p:nvPr userDrawn="1"/>
          </p:nvSpPr>
          <p:spPr bwMode="auto">
            <a:xfrm flipV="1">
              <a:off x="7428672" y="5080334"/>
              <a:ext cx="571643" cy="126331"/>
            </a:xfrm>
            <a:prstGeom prst="rect">
              <a:avLst/>
            </a:prstGeom>
            <a:solidFill>
              <a:srgbClr val="004DFA"/>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7" name="Rectangle 20">
              <a:extLst>
                <a:ext uri="{FF2B5EF4-FFF2-40B4-BE49-F238E27FC236}">
                  <a16:creationId xmlns:a16="http://schemas.microsoft.com/office/drawing/2014/main" id="{90A616D9-692E-0A5B-0CA6-9512070718C3}"/>
                </a:ext>
              </a:extLst>
            </p:cNvPr>
            <p:cNvSpPr>
              <a:spLocks noChangeArrowheads="1"/>
            </p:cNvSpPr>
            <p:nvPr userDrawn="1"/>
          </p:nvSpPr>
          <p:spPr bwMode="auto">
            <a:xfrm flipV="1">
              <a:off x="8000515" y="5080334"/>
              <a:ext cx="571643" cy="126331"/>
            </a:xfrm>
            <a:prstGeom prst="rect">
              <a:avLst/>
            </a:prstGeom>
            <a:solidFill>
              <a:srgbClr val="2568F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8" name="Rectangle 20">
              <a:extLst>
                <a:ext uri="{FF2B5EF4-FFF2-40B4-BE49-F238E27FC236}">
                  <a16:creationId xmlns:a16="http://schemas.microsoft.com/office/drawing/2014/main" id="{338E7292-E69B-1AEE-6841-48B6610FEC50}"/>
                </a:ext>
              </a:extLst>
            </p:cNvPr>
            <p:cNvSpPr>
              <a:spLocks noChangeArrowheads="1"/>
            </p:cNvSpPr>
            <p:nvPr userDrawn="1"/>
          </p:nvSpPr>
          <p:spPr bwMode="auto">
            <a:xfrm flipV="1">
              <a:off x="8572358" y="5080334"/>
              <a:ext cx="571643" cy="126331"/>
            </a:xfrm>
            <a:prstGeom prst="rect">
              <a:avLst/>
            </a:prstGeom>
            <a:solidFill>
              <a:srgbClr val="5D8FFF"/>
            </a:solidFill>
            <a:ln>
              <a:noFill/>
            </a:ln>
          </p:spPr>
          <p:txBody>
            <a:bodyPr vert="horz" wrap="square" lIns="60960" tIns="30480" rIns="60960" bIns="30480" numCol="1" anchor="t" anchorCtr="0" compatLnSpc="1">
              <a:prstTxWarp prst="textNoShape">
                <a:avLst/>
              </a:prstTxWarp>
            </a:bodyPr>
            <a:lstStyle/>
            <a:p>
              <a:endParaRPr lang="en-US" sz="1667"/>
            </a:p>
          </p:txBody>
        </p:sp>
      </p:grpSp>
    </p:spTree>
    <p:extLst>
      <p:ext uri="{BB962C8B-B14F-4D97-AF65-F5344CB8AC3E}">
        <p14:creationId xmlns:p14="http://schemas.microsoft.com/office/powerpoint/2010/main" val="4121075535"/>
      </p:ext>
    </p:extLst>
  </p:cSld>
  <p:clrMapOvr>
    <a:masterClrMapping/>
  </p:clrMapOvr>
  <p:transition>
    <p:fad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 preserve="1">
  <p:cSld name="4_Cover/Title Slide">
    <p:bg>
      <p:bgPr>
        <a:solidFill>
          <a:schemeClr val="bg1"/>
        </a:solidFill>
        <a:effectLst/>
      </p:bgPr>
    </p:bg>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4271E35E-A984-BD71-9E80-C721F4B1726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5275" t="22148" r="1" b="20971"/>
          <a:stretch/>
        </p:blipFill>
        <p:spPr>
          <a:xfrm>
            <a:off x="4061362" y="2"/>
            <a:ext cx="4772335" cy="5143499"/>
          </a:xfrm>
          <a:prstGeom prst="rect">
            <a:avLst/>
          </a:prstGeom>
        </p:spPr>
      </p:pic>
      <p:sp>
        <p:nvSpPr>
          <p:cNvPr id="2" name="Title 1">
            <a:extLst>
              <a:ext uri="{FF2B5EF4-FFF2-40B4-BE49-F238E27FC236}">
                <a16:creationId xmlns:a16="http://schemas.microsoft.com/office/drawing/2014/main" id="{7C3CED23-0269-D58E-C7EA-0C55FB9BF859}"/>
              </a:ext>
            </a:extLst>
          </p:cNvPr>
          <p:cNvSpPr>
            <a:spLocks noGrp="1"/>
          </p:cNvSpPr>
          <p:nvPr>
            <p:ph type="ctrTitle"/>
          </p:nvPr>
        </p:nvSpPr>
        <p:spPr>
          <a:xfrm>
            <a:off x="816102" y="1235042"/>
            <a:ext cx="4848606" cy="1213543"/>
          </a:xfrm>
          <a:prstGeom prst="rect">
            <a:avLst/>
          </a:prstGeom>
        </p:spPr>
        <p:txBody>
          <a:bodyPr anchor="b">
            <a:normAutofit/>
          </a:bodyPr>
          <a:lstStyle>
            <a:lvl1pPr algn="l">
              <a:defRPr sz="3000" b="0" i="0">
                <a:solidFill>
                  <a:srgbClr val="1964A7"/>
                </a:solidFill>
              </a:defRPr>
            </a:lvl1pPr>
          </a:lstStyle>
          <a:p>
            <a:r>
              <a:rPr lang="en-US"/>
              <a:t>Click to edit Master title style</a:t>
            </a:r>
          </a:p>
        </p:txBody>
      </p:sp>
      <p:sp>
        <p:nvSpPr>
          <p:cNvPr id="3" name="Subtitle 2">
            <a:extLst>
              <a:ext uri="{FF2B5EF4-FFF2-40B4-BE49-F238E27FC236}">
                <a16:creationId xmlns:a16="http://schemas.microsoft.com/office/drawing/2014/main" id="{25721EA0-1F9D-7CEE-FDFE-A8840C709FAE}"/>
              </a:ext>
            </a:extLst>
          </p:cNvPr>
          <p:cNvSpPr>
            <a:spLocks noGrp="1"/>
          </p:cNvSpPr>
          <p:nvPr>
            <p:ph type="subTitle" idx="1"/>
          </p:nvPr>
        </p:nvSpPr>
        <p:spPr>
          <a:xfrm>
            <a:off x="816102" y="2517641"/>
            <a:ext cx="4848606" cy="897505"/>
          </a:xfrm>
        </p:spPr>
        <p:txBody>
          <a:bodyPr>
            <a:normAutofit/>
          </a:bodyPr>
          <a:lstStyle>
            <a:lvl1pPr marL="0" indent="0" algn="l">
              <a:buNone/>
              <a:defRPr sz="1500">
                <a:solidFill>
                  <a:srgbClr val="1964A7"/>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pic>
        <p:nvPicPr>
          <p:cNvPr id="30" name="Graphic 29">
            <a:extLst>
              <a:ext uri="{FF2B5EF4-FFF2-40B4-BE49-F238E27FC236}">
                <a16:creationId xmlns:a16="http://schemas.microsoft.com/office/drawing/2014/main" id="{204D113A-E275-A49F-450B-395B7BB4C19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34550" y="4441032"/>
            <a:ext cx="801860" cy="463297"/>
          </a:xfrm>
          <a:prstGeom prst="rect">
            <a:avLst/>
          </a:prstGeom>
        </p:spPr>
      </p:pic>
      <p:grpSp>
        <p:nvGrpSpPr>
          <p:cNvPr id="4" name="Group 3">
            <a:extLst>
              <a:ext uri="{FF2B5EF4-FFF2-40B4-BE49-F238E27FC236}">
                <a16:creationId xmlns:a16="http://schemas.microsoft.com/office/drawing/2014/main" id="{79C71625-7DFC-196B-B5DA-5A303AB39210}"/>
              </a:ext>
            </a:extLst>
          </p:cNvPr>
          <p:cNvGrpSpPr/>
          <p:nvPr userDrawn="1"/>
        </p:nvGrpSpPr>
        <p:grpSpPr>
          <a:xfrm>
            <a:off x="316190" y="239789"/>
            <a:ext cx="4806237" cy="507831"/>
            <a:chOff x="1096037" y="682683"/>
            <a:chExt cx="6408316" cy="677107"/>
          </a:xfrm>
        </p:grpSpPr>
        <p:sp>
          <p:nvSpPr>
            <p:cNvPr id="10" name="!!text1">
              <a:extLst>
                <a:ext uri="{FF2B5EF4-FFF2-40B4-BE49-F238E27FC236}">
                  <a16:creationId xmlns:a16="http://schemas.microsoft.com/office/drawing/2014/main" id="{B6FDC512-B4FB-688D-82AC-E34C4800231C}"/>
                </a:ext>
              </a:extLst>
            </p:cNvPr>
            <p:cNvSpPr txBox="1">
              <a:spLocks/>
            </p:cNvSpPr>
            <p:nvPr userDrawn="1"/>
          </p:nvSpPr>
          <p:spPr>
            <a:xfrm>
              <a:off x="3621098" y="759627"/>
              <a:ext cx="3883255" cy="523219"/>
            </a:xfrm>
            <a:prstGeom prst="rect">
              <a:avLst/>
            </a:prstGeom>
            <a:ln>
              <a:noFill/>
            </a:ln>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sz="3600" b="1" kern="1200">
                  <a:solidFill>
                    <a:srgbClr val="17468F"/>
                  </a:solidFill>
                  <a:latin typeface="+mn-lt"/>
                  <a:ea typeface="+mj-ea"/>
                  <a:cs typeface="+mj-cs"/>
                </a:defRPr>
              </a:lvl1pPr>
            </a:lstStyle>
            <a:p>
              <a:pPr algn="l">
                <a:lnSpc>
                  <a:spcPct val="100000"/>
                </a:lnSpc>
              </a:pPr>
              <a:r>
                <a:rPr lang="en-US" sz="975" b="0">
                  <a:solidFill>
                    <a:srgbClr val="1964A7"/>
                  </a:solidFill>
                  <a:latin typeface="Century Gothic" panose="020B0502020202020204" pitchFamily="34" charset="0"/>
                </a:rPr>
                <a:t>Office of Public Health Data, </a:t>
              </a:r>
              <a:br>
                <a:rPr lang="en-US" sz="975" b="0">
                  <a:solidFill>
                    <a:srgbClr val="1964A7"/>
                  </a:solidFill>
                  <a:latin typeface="Century Gothic" panose="020B0502020202020204" pitchFamily="34" charset="0"/>
                </a:rPr>
              </a:br>
              <a:r>
                <a:rPr lang="en-US" sz="975" b="0">
                  <a:solidFill>
                    <a:srgbClr val="1964A7"/>
                  </a:solidFill>
                  <a:latin typeface="Century Gothic" panose="020B0502020202020204" pitchFamily="34" charset="0"/>
                </a:rPr>
                <a:t>Surveillance, and Technology</a:t>
              </a:r>
            </a:p>
          </p:txBody>
        </p:sp>
        <p:grpSp>
          <p:nvGrpSpPr>
            <p:cNvPr id="12" name="!!Group 60">
              <a:extLst>
                <a:ext uri="{FF2B5EF4-FFF2-40B4-BE49-F238E27FC236}">
                  <a16:creationId xmlns:a16="http://schemas.microsoft.com/office/drawing/2014/main" id="{6899863F-73DE-76C9-EDD4-D21258AAB8A4}"/>
                </a:ext>
              </a:extLst>
            </p:cNvPr>
            <p:cNvGrpSpPr/>
            <p:nvPr userDrawn="1"/>
          </p:nvGrpSpPr>
          <p:grpSpPr>
            <a:xfrm>
              <a:off x="1096037" y="766183"/>
              <a:ext cx="462312" cy="479330"/>
              <a:chOff x="5248634" y="2301884"/>
              <a:chExt cx="1379602" cy="1430386"/>
            </a:xfrm>
          </p:grpSpPr>
          <p:sp>
            <p:nvSpPr>
              <p:cNvPr id="31" name="Freeform: Shape 30">
                <a:extLst>
                  <a:ext uri="{FF2B5EF4-FFF2-40B4-BE49-F238E27FC236}">
                    <a16:creationId xmlns:a16="http://schemas.microsoft.com/office/drawing/2014/main" id="{CE58316C-E60F-CB6B-8DAC-CA801A4B6F25}"/>
                  </a:ext>
                </a:extLst>
              </p:cNvPr>
              <p:cNvSpPr/>
              <p:nvPr/>
            </p:nvSpPr>
            <p:spPr>
              <a:xfrm>
                <a:off x="5885051" y="2554936"/>
                <a:ext cx="91590" cy="91590"/>
              </a:xfrm>
              <a:custGeom>
                <a:avLst/>
                <a:gdLst>
                  <a:gd name="connsiteX0" fmla="*/ 45795 w 91590"/>
                  <a:gd name="connsiteY0" fmla="*/ 0 h 91590"/>
                  <a:gd name="connsiteX1" fmla="*/ 91591 w 91590"/>
                  <a:gd name="connsiteY1" fmla="*/ 45795 h 91590"/>
                  <a:gd name="connsiteX2" fmla="*/ 45795 w 91590"/>
                  <a:gd name="connsiteY2" fmla="*/ 91591 h 91590"/>
                  <a:gd name="connsiteX3" fmla="*/ 0 w 91590"/>
                  <a:gd name="connsiteY3" fmla="*/ 45795 h 91590"/>
                  <a:gd name="connsiteX4" fmla="*/ 45795 w 91590"/>
                  <a:gd name="connsiteY4" fmla="*/ 0 h 91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90" h="91590">
                    <a:moveTo>
                      <a:pt x="45795" y="0"/>
                    </a:moveTo>
                    <a:cubicBezTo>
                      <a:pt x="71179" y="0"/>
                      <a:pt x="91591" y="20673"/>
                      <a:pt x="91591" y="45795"/>
                    </a:cubicBezTo>
                    <a:cubicBezTo>
                      <a:pt x="91591" y="70917"/>
                      <a:pt x="71179" y="91591"/>
                      <a:pt x="45795" y="91591"/>
                    </a:cubicBezTo>
                    <a:cubicBezTo>
                      <a:pt x="20412" y="91591"/>
                      <a:pt x="0" y="71179"/>
                      <a:pt x="0" y="45795"/>
                    </a:cubicBezTo>
                    <a:cubicBezTo>
                      <a:pt x="0" y="20412"/>
                      <a:pt x="20673" y="0"/>
                      <a:pt x="45795" y="0"/>
                    </a:cubicBezTo>
                  </a:path>
                </a:pathLst>
              </a:custGeom>
              <a:solidFill>
                <a:srgbClr val="FFC515"/>
              </a:solidFill>
              <a:ln w="26059" cap="flat">
                <a:noFill/>
                <a:prstDash val="solid"/>
                <a:miter/>
              </a:ln>
            </p:spPr>
            <p:txBody>
              <a:bodyPr rtlCol="0" anchor="ctr"/>
              <a:lstStyle/>
              <a:p>
                <a:endParaRPr lang="en-US" sz="1050"/>
              </a:p>
            </p:txBody>
          </p:sp>
          <p:sp>
            <p:nvSpPr>
              <p:cNvPr id="32" name="Freeform: Shape 31">
                <a:extLst>
                  <a:ext uri="{FF2B5EF4-FFF2-40B4-BE49-F238E27FC236}">
                    <a16:creationId xmlns:a16="http://schemas.microsoft.com/office/drawing/2014/main" id="{BDAA850F-0792-8DE9-4256-37D2010B352F}"/>
                  </a:ext>
                </a:extLst>
              </p:cNvPr>
              <p:cNvSpPr/>
              <p:nvPr/>
            </p:nvSpPr>
            <p:spPr>
              <a:xfrm>
                <a:off x="6256686" y="3173459"/>
                <a:ext cx="91659" cy="91543"/>
              </a:xfrm>
              <a:custGeom>
                <a:avLst/>
                <a:gdLst>
                  <a:gd name="connsiteX0" fmla="*/ 85534 w 91659"/>
                  <a:gd name="connsiteY0" fmla="*/ 68669 h 91543"/>
                  <a:gd name="connsiteX1" fmla="*/ 22990 w 91659"/>
                  <a:gd name="connsiteY1" fmla="*/ 85417 h 91543"/>
                  <a:gd name="connsiteX2" fmla="*/ 6242 w 91659"/>
                  <a:gd name="connsiteY2" fmla="*/ 22874 h 91543"/>
                  <a:gd name="connsiteX3" fmla="*/ 68786 w 91659"/>
                  <a:gd name="connsiteY3" fmla="*/ 6126 h 91543"/>
                  <a:gd name="connsiteX4" fmla="*/ 85534 w 91659"/>
                  <a:gd name="connsiteY4" fmla="*/ 68669 h 91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59" h="91543">
                    <a:moveTo>
                      <a:pt x="85534" y="68669"/>
                    </a:moveTo>
                    <a:cubicBezTo>
                      <a:pt x="72973" y="90651"/>
                      <a:pt x="44710" y="97978"/>
                      <a:pt x="22990" y="85417"/>
                    </a:cubicBezTo>
                    <a:cubicBezTo>
                      <a:pt x="1009" y="72856"/>
                      <a:pt x="-6580" y="44594"/>
                      <a:pt x="6242" y="22874"/>
                    </a:cubicBezTo>
                    <a:cubicBezTo>
                      <a:pt x="18803" y="892"/>
                      <a:pt x="46804" y="-6435"/>
                      <a:pt x="68786" y="6126"/>
                    </a:cubicBezTo>
                    <a:cubicBezTo>
                      <a:pt x="90768" y="18687"/>
                      <a:pt x="98095" y="46949"/>
                      <a:pt x="85534" y="68669"/>
                    </a:cubicBezTo>
                    <a:close/>
                  </a:path>
                </a:pathLst>
              </a:custGeom>
              <a:solidFill>
                <a:srgbClr val="FFC515"/>
              </a:solidFill>
              <a:ln w="26059" cap="flat">
                <a:noFill/>
                <a:prstDash val="solid"/>
                <a:miter/>
              </a:ln>
            </p:spPr>
            <p:txBody>
              <a:bodyPr rtlCol="0" anchor="ctr"/>
              <a:lstStyle/>
              <a:p>
                <a:endParaRPr lang="en-US" sz="1050"/>
              </a:p>
            </p:txBody>
          </p:sp>
          <p:sp>
            <p:nvSpPr>
              <p:cNvPr id="33" name="Freeform: Shape 32">
                <a:extLst>
                  <a:ext uri="{FF2B5EF4-FFF2-40B4-BE49-F238E27FC236}">
                    <a16:creationId xmlns:a16="http://schemas.microsoft.com/office/drawing/2014/main" id="{B36228BB-5264-0DED-3E87-D6FF3C4F0FF7}"/>
                  </a:ext>
                </a:extLst>
              </p:cNvPr>
              <p:cNvSpPr/>
              <p:nvPr/>
            </p:nvSpPr>
            <p:spPr>
              <a:xfrm>
                <a:off x="5527740" y="2769674"/>
                <a:ext cx="91543" cy="91543"/>
              </a:xfrm>
              <a:custGeom>
                <a:avLst/>
                <a:gdLst>
                  <a:gd name="connsiteX0" fmla="*/ 6126 w 91543"/>
                  <a:gd name="connsiteY0" fmla="*/ 22874 h 91543"/>
                  <a:gd name="connsiteX1" fmla="*/ 68669 w 91543"/>
                  <a:gd name="connsiteY1" fmla="*/ 6126 h 91543"/>
                  <a:gd name="connsiteX2" fmla="*/ 85418 w 91543"/>
                  <a:gd name="connsiteY2" fmla="*/ 68669 h 91543"/>
                  <a:gd name="connsiteX3" fmla="*/ 22874 w 91543"/>
                  <a:gd name="connsiteY3" fmla="*/ 85417 h 91543"/>
                  <a:gd name="connsiteX4" fmla="*/ 6126 w 91543"/>
                  <a:gd name="connsiteY4" fmla="*/ 22874 h 91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43" h="91543">
                    <a:moveTo>
                      <a:pt x="6126" y="22874"/>
                    </a:moveTo>
                    <a:cubicBezTo>
                      <a:pt x="18687" y="892"/>
                      <a:pt x="46949" y="-6435"/>
                      <a:pt x="68669" y="6126"/>
                    </a:cubicBezTo>
                    <a:cubicBezTo>
                      <a:pt x="90651" y="18687"/>
                      <a:pt x="97979" y="46949"/>
                      <a:pt x="85418" y="68669"/>
                    </a:cubicBezTo>
                    <a:cubicBezTo>
                      <a:pt x="72856" y="90651"/>
                      <a:pt x="44594" y="97979"/>
                      <a:pt x="22874" y="85417"/>
                    </a:cubicBezTo>
                    <a:cubicBezTo>
                      <a:pt x="892" y="72856"/>
                      <a:pt x="-6435" y="44594"/>
                      <a:pt x="6126" y="22874"/>
                    </a:cubicBezTo>
                    <a:close/>
                  </a:path>
                </a:pathLst>
              </a:custGeom>
              <a:solidFill>
                <a:srgbClr val="FFC515"/>
              </a:solidFill>
              <a:ln w="26059" cap="flat">
                <a:noFill/>
                <a:prstDash val="solid"/>
                <a:miter/>
              </a:ln>
            </p:spPr>
            <p:txBody>
              <a:bodyPr rtlCol="0" anchor="ctr"/>
              <a:lstStyle/>
              <a:p>
                <a:endParaRPr lang="en-US" sz="1050"/>
              </a:p>
            </p:txBody>
          </p:sp>
          <p:sp>
            <p:nvSpPr>
              <p:cNvPr id="34" name="Freeform: Shape 33">
                <a:extLst>
                  <a:ext uri="{FF2B5EF4-FFF2-40B4-BE49-F238E27FC236}">
                    <a16:creationId xmlns:a16="http://schemas.microsoft.com/office/drawing/2014/main" id="{8763C81A-2D6D-6766-7F39-E83B2FA3E76F}"/>
                  </a:ext>
                </a:extLst>
              </p:cNvPr>
              <p:cNvSpPr/>
              <p:nvPr/>
            </p:nvSpPr>
            <p:spPr>
              <a:xfrm>
                <a:off x="5250157" y="3042945"/>
                <a:ext cx="54247" cy="54247"/>
              </a:xfrm>
              <a:custGeom>
                <a:avLst/>
                <a:gdLst>
                  <a:gd name="connsiteX0" fmla="*/ 3703 w 54247"/>
                  <a:gd name="connsiteY0" fmla="*/ 40601 h 54247"/>
                  <a:gd name="connsiteX1" fmla="*/ 13647 w 54247"/>
                  <a:gd name="connsiteY1" fmla="*/ 3703 h 54247"/>
                  <a:gd name="connsiteX2" fmla="*/ 50545 w 54247"/>
                  <a:gd name="connsiteY2" fmla="*/ 13647 h 54247"/>
                  <a:gd name="connsiteX3" fmla="*/ 40601 w 54247"/>
                  <a:gd name="connsiteY3" fmla="*/ 50545 h 54247"/>
                  <a:gd name="connsiteX4" fmla="*/ 3703 w 54247"/>
                  <a:gd name="connsiteY4" fmla="*/ 40601 h 54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47" h="54247">
                    <a:moveTo>
                      <a:pt x="3703" y="40601"/>
                    </a:moveTo>
                    <a:cubicBezTo>
                      <a:pt x="-3886" y="27516"/>
                      <a:pt x="562" y="11030"/>
                      <a:pt x="13647" y="3703"/>
                    </a:cubicBezTo>
                    <a:cubicBezTo>
                      <a:pt x="26731" y="-3886"/>
                      <a:pt x="43218" y="562"/>
                      <a:pt x="50545" y="13647"/>
                    </a:cubicBezTo>
                    <a:cubicBezTo>
                      <a:pt x="58134" y="26731"/>
                      <a:pt x="53685" y="43218"/>
                      <a:pt x="40601" y="50545"/>
                    </a:cubicBezTo>
                    <a:cubicBezTo>
                      <a:pt x="27516" y="58134"/>
                      <a:pt x="11030" y="53685"/>
                      <a:pt x="3703" y="40601"/>
                    </a:cubicBezTo>
                    <a:close/>
                  </a:path>
                </a:pathLst>
              </a:custGeom>
              <a:solidFill>
                <a:srgbClr val="FFC515"/>
              </a:solidFill>
              <a:ln w="26059" cap="flat">
                <a:noFill/>
                <a:prstDash val="solid"/>
                <a:miter/>
              </a:ln>
            </p:spPr>
            <p:txBody>
              <a:bodyPr rtlCol="0" anchor="ctr"/>
              <a:lstStyle/>
              <a:p>
                <a:endParaRPr lang="en-US" sz="1050"/>
              </a:p>
            </p:txBody>
          </p:sp>
          <p:sp>
            <p:nvSpPr>
              <p:cNvPr id="35" name="Freeform: Shape 34">
                <a:extLst>
                  <a:ext uri="{FF2B5EF4-FFF2-40B4-BE49-F238E27FC236}">
                    <a16:creationId xmlns:a16="http://schemas.microsoft.com/office/drawing/2014/main" id="{6996DE17-B1AB-DB6E-20ED-19DB8E443197}"/>
                  </a:ext>
                </a:extLst>
              </p:cNvPr>
              <p:cNvSpPr/>
              <p:nvPr/>
            </p:nvSpPr>
            <p:spPr>
              <a:xfrm>
                <a:off x="5535047" y="2444319"/>
                <a:ext cx="53957" cy="54014"/>
              </a:xfrm>
              <a:custGeom>
                <a:avLst/>
                <a:gdLst>
                  <a:gd name="connsiteX0" fmla="*/ 3529 w 53957"/>
                  <a:gd name="connsiteY0" fmla="*/ 13530 h 54014"/>
                  <a:gd name="connsiteX1" fmla="*/ 40427 w 53957"/>
                  <a:gd name="connsiteY1" fmla="*/ 3586 h 54014"/>
                  <a:gd name="connsiteX2" fmla="*/ 50372 w 53957"/>
                  <a:gd name="connsiteY2" fmla="*/ 40484 h 54014"/>
                  <a:gd name="connsiteX3" fmla="*/ 13474 w 53957"/>
                  <a:gd name="connsiteY3" fmla="*/ 50428 h 54014"/>
                  <a:gd name="connsiteX4" fmla="*/ 3529 w 53957"/>
                  <a:gd name="connsiteY4" fmla="*/ 13530 h 54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57" h="54014">
                    <a:moveTo>
                      <a:pt x="3529" y="13530"/>
                    </a:moveTo>
                    <a:cubicBezTo>
                      <a:pt x="11118" y="446"/>
                      <a:pt x="27605" y="-3741"/>
                      <a:pt x="40427" y="3586"/>
                    </a:cubicBezTo>
                    <a:cubicBezTo>
                      <a:pt x="53512" y="11175"/>
                      <a:pt x="57699" y="27662"/>
                      <a:pt x="50372" y="40484"/>
                    </a:cubicBezTo>
                    <a:cubicBezTo>
                      <a:pt x="42783" y="53569"/>
                      <a:pt x="26296" y="57756"/>
                      <a:pt x="13474" y="50428"/>
                    </a:cubicBezTo>
                    <a:cubicBezTo>
                      <a:pt x="651" y="42840"/>
                      <a:pt x="-3798" y="26353"/>
                      <a:pt x="3529" y="13530"/>
                    </a:cubicBezTo>
                    <a:close/>
                  </a:path>
                </a:pathLst>
              </a:custGeom>
              <a:solidFill>
                <a:srgbClr val="FFC515"/>
              </a:solidFill>
              <a:ln w="26059" cap="flat">
                <a:noFill/>
                <a:prstDash val="solid"/>
                <a:miter/>
              </a:ln>
            </p:spPr>
            <p:txBody>
              <a:bodyPr rtlCol="0" anchor="ctr"/>
              <a:lstStyle/>
              <a:p>
                <a:endParaRPr lang="en-US" sz="1050"/>
              </a:p>
            </p:txBody>
          </p:sp>
          <p:sp>
            <p:nvSpPr>
              <p:cNvPr id="36" name="Freeform: Shape 35">
                <a:extLst>
                  <a:ext uri="{FF2B5EF4-FFF2-40B4-BE49-F238E27FC236}">
                    <a16:creationId xmlns:a16="http://schemas.microsoft.com/office/drawing/2014/main" id="{51B2B315-40B6-25B8-FF2A-26D5DE7DC6BE}"/>
                  </a:ext>
                </a:extLst>
              </p:cNvPr>
              <p:cNvSpPr/>
              <p:nvPr/>
            </p:nvSpPr>
            <p:spPr>
              <a:xfrm>
                <a:off x="6195675" y="2391642"/>
                <a:ext cx="54169" cy="53907"/>
              </a:xfrm>
              <a:custGeom>
                <a:avLst/>
                <a:gdLst>
                  <a:gd name="connsiteX0" fmla="*/ 27216 w 54169"/>
                  <a:gd name="connsiteY0" fmla="*/ 0 h 53907"/>
                  <a:gd name="connsiteX1" fmla="*/ 54169 w 54169"/>
                  <a:gd name="connsiteY1" fmla="*/ 26954 h 53907"/>
                  <a:gd name="connsiteX2" fmla="*/ 27216 w 54169"/>
                  <a:gd name="connsiteY2" fmla="*/ 53908 h 53907"/>
                  <a:gd name="connsiteX3" fmla="*/ 0 w 54169"/>
                  <a:gd name="connsiteY3" fmla="*/ 26954 h 53907"/>
                  <a:gd name="connsiteX4" fmla="*/ 27216 w 54169"/>
                  <a:gd name="connsiteY4" fmla="*/ 0 h 53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69" h="53907">
                    <a:moveTo>
                      <a:pt x="27216" y="0"/>
                    </a:moveTo>
                    <a:cubicBezTo>
                      <a:pt x="42132" y="0"/>
                      <a:pt x="54169" y="12038"/>
                      <a:pt x="54169" y="26954"/>
                    </a:cubicBezTo>
                    <a:cubicBezTo>
                      <a:pt x="54169" y="41870"/>
                      <a:pt x="42132" y="53908"/>
                      <a:pt x="27216" y="53908"/>
                    </a:cubicBezTo>
                    <a:cubicBezTo>
                      <a:pt x="12299" y="53908"/>
                      <a:pt x="0" y="41870"/>
                      <a:pt x="0" y="26954"/>
                    </a:cubicBezTo>
                    <a:cubicBezTo>
                      <a:pt x="0" y="12038"/>
                      <a:pt x="12038" y="0"/>
                      <a:pt x="27216" y="0"/>
                    </a:cubicBezTo>
                    <a:close/>
                  </a:path>
                </a:pathLst>
              </a:custGeom>
              <a:solidFill>
                <a:srgbClr val="FFC515"/>
              </a:solidFill>
              <a:ln w="26059" cap="flat">
                <a:noFill/>
                <a:prstDash val="solid"/>
                <a:miter/>
              </a:ln>
            </p:spPr>
            <p:txBody>
              <a:bodyPr rtlCol="0" anchor="ctr"/>
              <a:lstStyle/>
              <a:p>
                <a:endParaRPr lang="en-US" sz="1050"/>
              </a:p>
            </p:txBody>
          </p:sp>
          <p:sp>
            <p:nvSpPr>
              <p:cNvPr id="38" name="Freeform: Shape 37">
                <a:extLst>
                  <a:ext uri="{FF2B5EF4-FFF2-40B4-BE49-F238E27FC236}">
                    <a16:creationId xmlns:a16="http://schemas.microsoft.com/office/drawing/2014/main" id="{CB875E17-1AE6-46CB-3925-69B25240A88A}"/>
                  </a:ext>
                </a:extLst>
              </p:cNvPr>
              <p:cNvSpPr/>
              <p:nvPr/>
            </p:nvSpPr>
            <p:spPr>
              <a:xfrm>
                <a:off x="6571682" y="2937485"/>
                <a:ext cx="54247" cy="54247"/>
              </a:xfrm>
              <a:custGeom>
                <a:avLst/>
                <a:gdLst>
                  <a:gd name="connsiteX0" fmla="*/ 50545 w 54247"/>
                  <a:gd name="connsiteY0" fmla="*/ 13647 h 54247"/>
                  <a:gd name="connsiteX1" fmla="*/ 40601 w 54247"/>
                  <a:gd name="connsiteY1" fmla="*/ 50545 h 54247"/>
                  <a:gd name="connsiteX2" fmla="*/ 3703 w 54247"/>
                  <a:gd name="connsiteY2" fmla="*/ 40601 h 54247"/>
                  <a:gd name="connsiteX3" fmla="*/ 13647 w 54247"/>
                  <a:gd name="connsiteY3" fmla="*/ 3703 h 54247"/>
                  <a:gd name="connsiteX4" fmla="*/ 50545 w 54247"/>
                  <a:gd name="connsiteY4" fmla="*/ 13647 h 54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47" h="54247">
                    <a:moveTo>
                      <a:pt x="50545" y="13647"/>
                    </a:moveTo>
                    <a:cubicBezTo>
                      <a:pt x="58134" y="26731"/>
                      <a:pt x="53685" y="43218"/>
                      <a:pt x="40601" y="50545"/>
                    </a:cubicBezTo>
                    <a:cubicBezTo>
                      <a:pt x="27778" y="58134"/>
                      <a:pt x="11030" y="53685"/>
                      <a:pt x="3703" y="40601"/>
                    </a:cubicBezTo>
                    <a:cubicBezTo>
                      <a:pt x="-3886" y="27516"/>
                      <a:pt x="562" y="11030"/>
                      <a:pt x="13647" y="3703"/>
                    </a:cubicBezTo>
                    <a:cubicBezTo>
                      <a:pt x="26469" y="-3886"/>
                      <a:pt x="43218" y="562"/>
                      <a:pt x="50545" y="13647"/>
                    </a:cubicBezTo>
                    <a:close/>
                  </a:path>
                </a:pathLst>
              </a:custGeom>
              <a:solidFill>
                <a:srgbClr val="FFC515"/>
              </a:solidFill>
              <a:ln w="26059" cap="flat">
                <a:noFill/>
                <a:prstDash val="solid"/>
                <a:miter/>
              </a:ln>
            </p:spPr>
            <p:txBody>
              <a:bodyPr rtlCol="0" anchor="ctr"/>
              <a:lstStyle/>
              <a:p>
                <a:endParaRPr lang="en-US" sz="1050"/>
              </a:p>
            </p:txBody>
          </p:sp>
          <p:sp>
            <p:nvSpPr>
              <p:cNvPr id="39" name="Freeform: Shape 38">
                <a:extLst>
                  <a:ext uri="{FF2B5EF4-FFF2-40B4-BE49-F238E27FC236}">
                    <a16:creationId xmlns:a16="http://schemas.microsoft.com/office/drawing/2014/main" id="{00E0F94E-B133-4973-C603-3C11E73C2793}"/>
                  </a:ext>
                </a:extLst>
              </p:cNvPr>
              <p:cNvSpPr/>
              <p:nvPr/>
            </p:nvSpPr>
            <p:spPr>
              <a:xfrm>
                <a:off x="6287081" y="3536343"/>
                <a:ext cx="54014" cy="54014"/>
              </a:xfrm>
              <a:custGeom>
                <a:avLst/>
                <a:gdLst>
                  <a:gd name="connsiteX0" fmla="*/ 50429 w 54014"/>
                  <a:gd name="connsiteY0" fmla="*/ 40484 h 54014"/>
                  <a:gd name="connsiteX1" fmla="*/ 13530 w 54014"/>
                  <a:gd name="connsiteY1" fmla="*/ 50428 h 54014"/>
                  <a:gd name="connsiteX2" fmla="*/ 3586 w 54014"/>
                  <a:gd name="connsiteY2" fmla="*/ 13530 h 54014"/>
                  <a:gd name="connsiteX3" fmla="*/ 40484 w 54014"/>
                  <a:gd name="connsiteY3" fmla="*/ 3586 h 54014"/>
                  <a:gd name="connsiteX4" fmla="*/ 50429 w 54014"/>
                  <a:gd name="connsiteY4" fmla="*/ 40484 h 54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14" h="54014">
                    <a:moveTo>
                      <a:pt x="50429" y="40484"/>
                    </a:moveTo>
                    <a:cubicBezTo>
                      <a:pt x="42840" y="53569"/>
                      <a:pt x="26353" y="57756"/>
                      <a:pt x="13530" y="50428"/>
                    </a:cubicBezTo>
                    <a:cubicBezTo>
                      <a:pt x="446" y="42840"/>
                      <a:pt x="-3741" y="26353"/>
                      <a:pt x="3586" y="13530"/>
                    </a:cubicBezTo>
                    <a:cubicBezTo>
                      <a:pt x="11175" y="446"/>
                      <a:pt x="27662" y="-3741"/>
                      <a:pt x="40484" y="3586"/>
                    </a:cubicBezTo>
                    <a:cubicBezTo>
                      <a:pt x="53569" y="11175"/>
                      <a:pt x="57756" y="27662"/>
                      <a:pt x="50429" y="40484"/>
                    </a:cubicBezTo>
                    <a:close/>
                  </a:path>
                </a:pathLst>
              </a:custGeom>
              <a:solidFill>
                <a:srgbClr val="FFC515"/>
              </a:solidFill>
              <a:ln w="26059" cap="flat">
                <a:noFill/>
                <a:prstDash val="solid"/>
                <a:miter/>
              </a:ln>
            </p:spPr>
            <p:txBody>
              <a:bodyPr rtlCol="0" anchor="ctr"/>
              <a:lstStyle/>
              <a:p>
                <a:endParaRPr lang="en-US" sz="1050"/>
              </a:p>
            </p:txBody>
          </p:sp>
          <p:sp>
            <p:nvSpPr>
              <p:cNvPr id="40" name="Freeform: Shape 39">
                <a:extLst>
                  <a:ext uri="{FF2B5EF4-FFF2-40B4-BE49-F238E27FC236}">
                    <a16:creationId xmlns:a16="http://schemas.microsoft.com/office/drawing/2014/main" id="{F7694AA0-40B0-F486-AF3A-E93FB679B84E}"/>
                  </a:ext>
                </a:extLst>
              </p:cNvPr>
              <p:cNvSpPr/>
              <p:nvPr/>
            </p:nvSpPr>
            <p:spPr>
              <a:xfrm>
                <a:off x="5626241" y="3588865"/>
                <a:ext cx="53907" cy="54169"/>
              </a:xfrm>
              <a:custGeom>
                <a:avLst/>
                <a:gdLst>
                  <a:gd name="connsiteX0" fmla="*/ 26954 w 53907"/>
                  <a:gd name="connsiteY0" fmla="*/ 54169 h 54169"/>
                  <a:gd name="connsiteX1" fmla="*/ 0 w 53907"/>
                  <a:gd name="connsiteY1" fmla="*/ 26954 h 54169"/>
                  <a:gd name="connsiteX2" fmla="*/ 26954 w 53907"/>
                  <a:gd name="connsiteY2" fmla="*/ 0 h 54169"/>
                  <a:gd name="connsiteX3" fmla="*/ 53908 w 53907"/>
                  <a:gd name="connsiteY3" fmla="*/ 26954 h 54169"/>
                  <a:gd name="connsiteX4" fmla="*/ 26954 w 53907"/>
                  <a:gd name="connsiteY4" fmla="*/ 54169 h 54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07" h="54169">
                    <a:moveTo>
                      <a:pt x="26954" y="54169"/>
                    </a:moveTo>
                    <a:cubicBezTo>
                      <a:pt x="12038" y="54169"/>
                      <a:pt x="0" y="42132"/>
                      <a:pt x="0" y="26954"/>
                    </a:cubicBezTo>
                    <a:cubicBezTo>
                      <a:pt x="0" y="11776"/>
                      <a:pt x="12038" y="0"/>
                      <a:pt x="26954" y="0"/>
                    </a:cubicBezTo>
                    <a:cubicBezTo>
                      <a:pt x="41870" y="0"/>
                      <a:pt x="53908" y="12038"/>
                      <a:pt x="53908" y="26954"/>
                    </a:cubicBezTo>
                    <a:cubicBezTo>
                      <a:pt x="53908" y="41870"/>
                      <a:pt x="41870" y="54169"/>
                      <a:pt x="26954" y="54169"/>
                    </a:cubicBezTo>
                    <a:close/>
                  </a:path>
                </a:pathLst>
              </a:custGeom>
              <a:solidFill>
                <a:srgbClr val="FFC515"/>
              </a:solidFill>
              <a:ln w="26059" cap="flat">
                <a:noFill/>
                <a:prstDash val="solid"/>
                <a:miter/>
              </a:ln>
            </p:spPr>
            <p:txBody>
              <a:bodyPr rtlCol="0" anchor="ctr"/>
              <a:lstStyle/>
              <a:p>
                <a:endParaRPr lang="en-US" sz="1050"/>
              </a:p>
            </p:txBody>
          </p:sp>
          <p:sp>
            <p:nvSpPr>
              <p:cNvPr id="41" name="Freeform: Shape 40">
                <a:extLst>
                  <a:ext uri="{FF2B5EF4-FFF2-40B4-BE49-F238E27FC236}">
                    <a16:creationId xmlns:a16="http://schemas.microsoft.com/office/drawing/2014/main" id="{A5B6B289-C2BD-02D0-2971-B5B31E2AB1EC}"/>
                  </a:ext>
                </a:extLst>
              </p:cNvPr>
              <p:cNvSpPr/>
              <p:nvPr/>
            </p:nvSpPr>
            <p:spPr>
              <a:xfrm>
                <a:off x="5272088" y="3186282"/>
                <a:ext cx="354783" cy="160087"/>
              </a:xfrm>
              <a:custGeom>
                <a:avLst/>
                <a:gdLst>
                  <a:gd name="connsiteX0" fmla="*/ 245291 w 354783"/>
                  <a:gd name="connsiteY0" fmla="*/ 69193 h 160087"/>
                  <a:gd name="connsiteX1" fmla="*/ 167308 w 354783"/>
                  <a:gd name="connsiteY1" fmla="*/ 83586 h 160087"/>
                  <a:gd name="connsiteX2" fmla="*/ 138784 w 354783"/>
                  <a:gd name="connsiteY2" fmla="*/ 109231 h 160087"/>
                  <a:gd name="connsiteX3" fmla="*/ 106334 w 354783"/>
                  <a:gd name="connsiteY3" fmla="*/ 150578 h 160087"/>
                  <a:gd name="connsiteX4" fmla="*/ 9510 w 354783"/>
                  <a:gd name="connsiteY4" fmla="*/ 124671 h 160087"/>
                  <a:gd name="connsiteX5" fmla="*/ 35417 w 354783"/>
                  <a:gd name="connsiteY5" fmla="*/ 28108 h 160087"/>
                  <a:gd name="connsiteX6" fmla="*/ 127269 w 354783"/>
                  <a:gd name="connsiteY6" fmla="*/ 46688 h 160087"/>
                  <a:gd name="connsiteX7" fmla="*/ 163121 w 354783"/>
                  <a:gd name="connsiteY7" fmla="*/ 60557 h 160087"/>
                  <a:gd name="connsiteX8" fmla="*/ 241365 w 354783"/>
                  <a:gd name="connsiteY8" fmla="*/ 46164 h 160087"/>
                  <a:gd name="connsiteX9" fmla="*/ 267796 w 354783"/>
                  <a:gd name="connsiteY9" fmla="*/ 26014 h 160087"/>
                  <a:gd name="connsiteX10" fmla="*/ 286114 w 354783"/>
                  <a:gd name="connsiteY10" fmla="*/ 6126 h 160087"/>
                  <a:gd name="connsiteX11" fmla="*/ 348658 w 354783"/>
                  <a:gd name="connsiteY11" fmla="*/ 22874 h 160087"/>
                  <a:gd name="connsiteX12" fmla="*/ 331910 w 354783"/>
                  <a:gd name="connsiteY12" fmla="*/ 85418 h 160087"/>
                  <a:gd name="connsiteX13" fmla="*/ 277478 w 354783"/>
                  <a:gd name="connsiteY13" fmla="*/ 78875 h 160087"/>
                  <a:gd name="connsiteX14" fmla="*/ 245552 w 354783"/>
                  <a:gd name="connsiteY14" fmla="*/ 69455 h 160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4783" h="160087">
                    <a:moveTo>
                      <a:pt x="245291" y="69193"/>
                    </a:moveTo>
                    <a:lnTo>
                      <a:pt x="167308" y="83586"/>
                    </a:lnTo>
                    <a:cubicBezTo>
                      <a:pt x="153438" y="86203"/>
                      <a:pt x="142709" y="95623"/>
                      <a:pt x="138784" y="109231"/>
                    </a:cubicBezTo>
                    <a:cubicBezTo>
                      <a:pt x="133812" y="125979"/>
                      <a:pt x="122559" y="141157"/>
                      <a:pt x="106334" y="150578"/>
                    </a:cubicBezTo>
                    <a:cubicBezTo>
                      <a:pt x="72577" y="170204"/>
                      <a:pt x="29136" y="158428"/>
                      <a:pt x="9510" y="124671"/>
                    </a:cubicBezTo>
                    <a:cubicBezTo>
                      <a:pt x="-10117" y="90913"/>
                      <a:pt x="1659" y="47473"/>
                      <a:pt x="35417" y="28108"/>
                    </a:cubicBezTo>
                    <a:cubicBezTo>
                      <a:pt x="66820" y="10051"/>
                      <a:pt x="106073" y="18425"/>
                      <a:pt x="127269" y="46688"/>
                    </a:cubicBezTo>
                    <a:cubicBezTo>
                      <a:pt x="135905" y="57940"/>
                      <a:pt x="149251" y="63174"/>
                      <a:pt x="163121" y="60557"/>
                    </a:cubicBezTo>
                    <a:lnTo>
                      <a:pt x="241365" y="46164"/>
                    </a:lnTo>
                    <a:cubicBezTo>
                      <a:pt x="253141" y="44071"/>
                      <a:pt x="262562" y="36744"/>
                      <a:pt x="267796" y="26014"/>
                    </a:cubicBezTo>
                    <a:cubicBezTo>
                      <a:pt x="271721" y="17902"/>
                      <a:pt x="278002" y="10836"/>
                      <a:pt x="286114" y="6126"/>
                    </a:cubicBezTo>
                    <a:cubicBezTo>
                      <a:pt x="308096" y="-6435"/>
                      <a:pt x="336097" y="892"/>
                      <a:pt x="348658" y="22874"/>
                    </a:cubicBezTo>
                    <a:cubicBezTo>
                      <a:pt x="361219" y="44856"/>
                      <a:pt x="353891" y="72856"/>
                      <a:pt x="331910" y="85418"/>
                    </a:cubicBezTo>
                    <a:cubicBezTo>
                      <a:pt x="313853" y="95885"/>
                      <a:pt x="291610" y="92483"/>
                      <a:pt x="277478" y="78875"/>
                    </a:cubicBezTo>
                    <a:cubicBezTo>
                      <a:pt x="268843" y="70501"/>
                      <a:pt x="257590" y="67099"/>
                      <a:pt x="245552" y="69455"/>
                    </a:cubicBezTo>
                    <a:close/>
                  </a:path>
                </a:pathLst>
              </a:custGeom>
              <a:solidFill>
                <a:srgbClr val="5E649C"/>
              </a:solidFill>
              <a:ln w="26059" cap="flat">
                <a:noFill/>
                <a:prstDash val="solid"/>
                <a:miter/>
              </a:ln>
            </p:spPr>
            <p:txBody>
              <a:bodyPr rtlCol="0" anchor="ctr"/>
              <a:lstStyle/>
              <a:p>
                <a:endParaRPr lang="en-US" sz="1050"/>
              </a:p>
            </p:txBody>
          </p:sp>
          <p:sp>
            <p:nvSpPr>
              <p:cNvPr id="42" name="Freeform: Shape 41">
                <a:extLst>
                  <a:ext uri="{FF2B5EF4-FFF2-40B4-BE49-F238E27FC236}">
                    <a16:creationId xmlns:a16="http://schemas.microsoft.com/office/drawing/2014/main" id="{DEF8E19E-2501-AB8B-BED0-28D58D5D07A8}"/>
                  </a:ext>
                </a:extLst>
              </p:cNvPr>
              <p:cNvSpPr/>
              <p:nvPr/>
            </p:nvSpPr>
            <p:spPr>
              <a:xfrm>
                <a:off x="5402236" y="3303691"/>
                <a:ext cx="532273" cy="428579"/>
              </a:xfrm>
              <a:custGeom>
                <a:avLst/>
                <a:gdLst>
                  <a:gd name="connsiteX0" fmla="*/ 403523 w 532273"/>
                  <a:gd name="connsiteY0" fmla="*/ 281249 h 428579"/>
                  <a:gd name="connsiteX1" fmla="*/ 379971 w 532273"/>
                  <a:gd name="connsiteY1" fmla="*/ 240688 h 428579"/>
                  <a:gd name="connsiteX2" fmla="*/ 340980 w 532273"/>
                  <a:gd name="connsiteY2" fmla="*/ 223154 h 428579"/>
                  <a:gd name="connsiteX3" fmla="*/ 221650 w 532273"/>
                  <a:gd name="connsiteY3" fmla="*/ 168985 h 428579"/>
                  <a:gd name="connsiteX4" fmla="*/ 221126 w 532273"/>
                  <a:gd name="connsiteY4" fmla="*/ 168200 h 428579"/>
                  <a:gd name="connsiteX5" fmla="*/ 182397 w 532273"/>
                  <a:gd name="connsiteY5" fmla="*/ 150143 h 428579"/>
                  <a:gd name="connsiteX6" fmla="*/ 169312 w 532273"/>
                  <a:gd name="connsiteY6" fmla="*/ 152499 h 428579"/>
                  <a:gd name="connsiteX7" fmla="*/ 140788 w 532273"/>
                  <a:gd name="connsiteY7" fmla="*/ 178406 h 428579"/>
                  <a:gd name="connsiteX8" fmla="*/ 71703 w 532273"/>
                  <a:gd name="connsiteY8" fmla="*/ 230482 h 428579"/>
                  <a:gd name="connsiteX9" fmla="*/ 0 w 532273"/>
                  <a:gd name="connsiteY9" fmla="*/ 158517 h 428579"/>
                  <a:gd name="connsiteX10" fmla="*/ 71703 w 532273"/>
                  <a:gd name="connsiteY10" fmla="*/ 86553 h 428579"/>
                  <a:gd name="connsiteX11" fmla="*/ 129012 w 532273"/>
                  <a:gd name="connsiteY11" fmla="*/ 115077 h 428579"/>
                  <a:gd name="connsiteX12" fmla="*/ 164864 w 532273"/>
                  <a:gd name="connsiteY12" fmla="*/ 128947 h 428579"/>
                  <a:gd name="connsiteX13" fmla="*/ 177948 w 532273"/>
                  <a:gd name="connsiteY13" fmla="*/ 126592 h 428579"/>
                  <a:gd name="connsiteX14" fmla="*/ 207519 w 532273"/>
                  <a:gd name="connsiteY14" fmla="*/ 95974 h 428579"/>
                  <a:gd name="connsiteX15" fmla="*/ 262473 w 532273"/>
                  <a:gd name="connsiteY15" fmla="*/ 15112 h 428579"/>
                  <a:gd name="connsiteX16" fmla="*/ 416084 w 532273"/>
                  <a:gd name="connsiteY16" fmla="*/ 56197 h 428579"/>
                  <a:gd name="connsiteX17" fmla="*/ 403785 w 532273"/>
                  <a:gd name="connsiteY17" fmla="*/ 185995 h 428579"/>
                  <a:gd name="connsiteX18" fmla="*/ 399859 w 532273"/>
                  <a:gd name="connsiteY18" fmla="*/ 228388 h 428579"/>
                  <a:gd name="connsiteX19" fmla="*/ 423411 w 532273"/>
                  <a:gd name="connsiteY19" fmla="*/ 268950 h 428579"/>
                  <a:gd name="connsiteX20" fmla="*/ 457169 w 532273"/>
                  <a:gd name="connsiteY20" fmla="*/ 287006 h 428579"/>
                  <a:gd name="connsiteX21" fmla="*/ 461356 w 532273"/>
                  <a:gd name="connsiteY21" fmla="*/ 287006 h 428579"/>
                  <a:gd name="connsiteX22" fmla="*/ 532274 w 532273"/>
                  <a:gd name="connsiteY22" fmla="*/ 357662 h 428579"/>
                  <a:gd name="connsiteX23" fmla="*/ 461356 w 532273"/>
                  <a:gd name="connsiteY23" fmla="*/ 428580 h 428579"/>
                  <a:gd name="connsiteX24" fmla="*/ 390439 w 532273"/>
                  <a:gd name="connsiteY24" fmla="*/ 357662 h 428579"/>
                  <a:gd name="connsiteX25" fmla="*/ 401953 w 532273"/>
                  <a:gd name="connsiteY25" fmla="*/ 319194 h 428579"/>
                  <a:gd name="connsiteX26" fmla="*/ 403000 w 532273"/>
                  <a:gd name="connsiteY26" fmla="*/ 280726 h 428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32273" h="428579">
                    <a:moveTo>
                      <a:pt x="403523" y="281249"/>
                    </a:moveTo>
                    <a:lnTo>
                      <a:pt x="379971" y="240688"/>
                    </a:lnTo>
                    <a:cubicBezTo>
                      <a:pt x="371859" y="226818"/>
                      <a:pt x="356681" y="220014"/>
                      <a:pt x="340980" y="223154"/>
                    </a:cubicBezTo>
                    <a:cubicBezTo>
                      <a:pt x="294923" y="232314"/>
                      <a:pt x="246249" y="211902"/>
                      <a:pt x="221650" y="168985"/>
                    </a:cubicBezTo>
                    <a:cubicBezTo>
                      <a:pt x="221650" y="168723"/>
                      <a:pt x="221388" y="168462"/>
                      <a:pt x="221126" y="168200"/>
                    </a:cubicBezTo>
                    <a:cubicBezTo>
                      <a:pt x="213276" y="154330"/>
                      <a:pt x="198098" y="147265"/>
                      <a:pt x="182397" y="150143"/>
                    </a:cubicBezTo>
                    <a:lnTo>
                      <a:pt x="169312" y="152499"/>
                    </a:lnTo>
                    <a:cubicBezTo>
                      <a:pt x="155181" y="155116"/>
                      <a:pt x="144714" y="164798"/>
                      <a:pt x="140788" y="178406"/>
                    </a:cubicBezTo>
                    <a:cubicBezTo>
                      <a:pt x="132153" y="208500"/>
                      <a:pt x="104414" y="230482"/>
                      <a:pt x="71703" y="230482"/>
                    </a:cubicBezTo>
                    <a:cubicBezTo>
                      <a:pt x="31926" y="230482"/>
                      <a:pt x="0" y="198294"/>
                      <a:pt x="0" y="158517"/>
                    </a:cubicBezTo>
                    <a:cubicBezTo>
                      <a:pt x="0" y="118741"/>
                      <a:pt x="32188" y="86553"/>
                      <a:pt x="71703" y="86553"/>
                    </a:cubicBezTo>
                    <a:cubicBezTo>
                      <a:pt x="95254" y="86553"/>
                      <a:pt x="115928" y="97806"/>
                      <a:pt x="129012" y="115077"/>
                    </a:cubicBezTo>
                    <a:cubicBezTo>
                      <a:pt x="137648" y="126330"/>
                      <a:pt x="150994" y="131564"/>
                      <a:pt x="164864" y="128947"/>
                    </a:cubicBezTo>
                    <a:lnTo>
                      <a:pt x="177948" y="126592"/>
                    </a:lnTo>
                    <a:cubicBezTo>
                      <a:pt x="193649" y="123713"/>
                      <a:pt x="205163" y="111675"/>
                      <a:pt x="207519" y="95974"/>
                    </a:cubicBezTo>
                    <a:cubicBezTo>
                      <a:pt x="212491" y="63263"/>
                      <a:pt x="231594" y="32907"/>
                      <a:pt x="262473" y="15112"/>
                    </a:cubicBezTo>
                    <a:cubicBezTo>
                      <a:pt x="316381" y="-16028"/>
                      <a:pt x="385205" y="2551"/>
                      <a:pt x="416084" y="56197"/>
                    </a:cubicBezTo>
                    <a:cubicBezTo>
                      <a:pt x="440683" y="98853"/>
                      <a:pt x="434141" y="150667"/>
                      <a:pt x="403785" y="185995"/>
                    </a:cubicBezTo>
                    <a:cubicBezTo>
                      <a:pt x="393317" y="198032"/>
                      <a:pt x="391747" y="214519"/>
                      <a:pt x="399859" y="228388"/>
                    </a:cubicBezTo>
                    <a:lnTo>
                      <a:pt x="423411" y="268950"/>
                    </a:lnTo>
                    <a:cubicBezTo>
                      <a:pt x="430477" y="281249"/>
                      <a:pt x="443038" y="288053"/>
                      <a:pt x="457169" y="287006"/>
                    </a:cubicBezTo>
                    <a:cubicBezTo>
                      <a:pt x="458739" y="287006"/>
                      <a:pt x="460048" y="287006"/>
                      <a:pt x="461356" y="287006"/>
                    </a:cubicBezTo>
                    <a:cubicBezTo>
                      <a:pt x="500348" y="287006"/>
                      <a:pt x="532274" y="318671"/>
                      <a:pt x="532274" y="357662"/>
                    </a:cubicBezTo>
                    <a:cubicBezTo>
                      <a:pt x="532274" y="396654"/>
                      <a:pt x="500609" y="428580"/>
                      <a:pt x="461356" y="428580"/>
                    </a:cubicBezTo>
                    <a:cubicBezTo>
                      <a:pt x="422103" y="428580"/>
                      <a:pt x="390439" y="396915"/>
                      <a:pt x="390439" y="357662"/>
                    </a:cubicBezTo>
                    <a:cubicBezTo>
                      <a:pt x="390439" y="343531"/>
                      <a:pt x="394626" y="330185"/>
                      <a:pt x="401953" y="319194"/>
                    </a:cubicBezTo>
                    <a:cubicBezTo>
                      <a:pt x="409804" y="307418"/>
                      <a:pt x="410065" y="293025"/>
                      <a:pt x="403000" y="280726"/>
                    </a:cubicBezTo>
                    <a:close/>
                  </a:path>
                </a:pathLst>
              </a:custGeom>
              <a:solidFill>
                <a:srgbClr val="164E62"/>
              </a:solidFill>
              <a:ln w="26059" cap="flat">
                <a:noFill/>
                <a:prstDash val="solid"/>
                <a:miter/>
              </a:ln>
            </p:spPr>
            <p:txBody>
              <a:bodyPr rtlCol="0" anchor="ctr"/>
              <a:lstStyle/>
              <a:p>
                <a:endParaRPr lang="en-US" sz="1050"/>
              </a:p>
            </p:txBody>
          </p:sp>
          <p:sp>
            <p:nvSpPr>
              <p:cNvPr id="43" name="Freeform: Shape 42">
                <a:extLst>
                  <a:ext uri="{FF2B5EF4-FFF2-40B4-BE49-F238E27FC236}">
                    <a16:creationId xmlns:a16="http://schemas.microsoft.com/office/drawing/2014/main" id="{71FA20D2-A7BF-1536-480C-D1D89AB52BF0}"/>
                  </a:ext>
                </a:extLst>
              </p:cNvPr>
              <p:cNvSpPr/>
              <p:nvPr/>
            </p:nvSpPr>
            <p:spPr>
              <a:xfrm>
                <a:off x="5899182" y="3388150"/>
                <a:ext cx="264113" cy="325988"/>
              </a:xfrm>
              <a:custGeom>
                <a:avLst/>
                <a:gdLst>
                  <a:gd name="connsiteX0" fmla="*/ 126919 w 264113"/>
                  <a:gd name="connsiteY0" fmla="*/ 181088 h 325988"/>
                  <a:gd name="connsiteX1" fmla="*/ 74843 w 264113"/>
                  <a:gd name="connsiteY1" fmla="*/ 107030 h 325988"/>
                  <a:gd name="connsiteX2" fmla="*/ 45272 w 264113"/>
                  <a:gd name="connsiteY2" fmla="*/ 91591 h 325988"/>
                  <a:gd name="connsiteX3" fmla="*/ 0 w 264113"/>
                  <a:gd name="connsiteY3" fmla="*/ 45795 h 325988"/>
                  <a:gd name="connsiteX4" fmla="*/ 45795 w 264113"/>
                  <a:gd name="connsiteY4" fmla="*/ 0 h 325988"/>
                  <a:gd name="connsiteX5" fmla="*/ 91591 w 264113"/>
                  <a:gd name="connsiteY5" fmla="*/ 45795 h 325988"/>
                  <a:gd name="connsiteX6" fmla="*/ 89236 w 264113"/>
                  <a:gd name="connsiteY6" fmla="*/ 60712 h 325988"/>
                  <a:gd name="connsiteX7" fmla="*/ 93946 w 264113"/>
                  <a:gd name="connsiteY7" fmla="*/ 93684 h 325988"/>
                  <a:gd name="connsiteX8" fmla="*/ 146022 w 264113"/>
                  <a:gd name="connsiteY8" fmla="*/ 167742 h 325988"/>
                  <a:gd name="connsiteX9" fmla="*/ 181612 w 264113"/>
                  <a:gd name="connsiteY9" fmla="*/ 182920 h 325988"/>
                  <a:gd name="connsiteX10" fmla="*/ 228192 w 264113"/>
                  <a:gd name="connsiteY10" fmla="*/ 191817 h 325988"/>
                  <a:gd name="connsiteX11" fmla="*/ 254623 w 264113"/>
                  <a:gd name="connsiteY11" fmla="*/ 289950 h 325988"/>
                  <a:gd name="connsiteX12" fmla="*/ 156489 w 264113"/>
                  <a:gd name="connsiteY12" fmla="*/ 316381 h 325988"/>
                  <a:gd name="connsiteX13" fmla="*/ 129274 w 264113"/>
                  <a:gd name="connsiteY13" fmla="*/ 220080 h 325988"/>
                  <a:gd name="connsiteX14" fmla="*/ 126919 w 264113"/>
                  <a:gd name="connsiteY14" fmla="*/ 181612 h 325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4113" h="325988">
                    <a:moveTo>
                      <a:pt x="126919" y="181088"/>
                    </a:moveTo>
                    <a:lnTo>
                      <a:pt x="74843" y="107030"/>
                    </a:lnTo>
                    <a:cubicBezTo>
                      <a:pt x="67777" y="97086"/>
                      <a:pt x="57571" y="91591"/>
                      <a:pt x="45272" y="91591"/>
                    </a:cubicBezTo>
                    <a:cubicBezTo>
                      <a:pt x="20412" y="91329"/>
                      <a:pt x="0" y="70918"/>
                      <a:pt x="0" y="45795"/>
                    </a:cubicBezTo>
                    <a:cubicBezTo>
                      <a:pt x="0" y="20673"/>
                      <a:pt x="20673" y="0"/>
                      <a:pt x="45795" y="0"/>
                    </a:cubicBezTo>
                    <a:cubicBezTo>
                      <a:pt x="70917" y="0"/>
                      <a:pt x="91591" y="20412"/>
                      <a:pt x="91591" y="45795"/>
                    </a:cubicBezTo>
                    <a:cubicBezTo>
                      <a:pt x="91591" y="51029"/>
                      <a:pt x="90806" y="56001"/>
                      <a:pt x="89236" y="60712"/>
                    </a:cubicBezTo>
                    <a:cubicBezTo>
                      <a:pt x="85310" y="72226"/>
                      <a:pt x="86880" y="83740"/>
                      <a:pt x="93946" y="93684"/>
                    </a:cubicBezTo>
                    <a:lnTo>
                      <a:pt x="146022" y="167742"/>
                    </a:lnTo>
                    <a:cubicBezTo>
                      <a:pt x="154134" y="179256"/>
                      <a:pt x="167480" y="185014"/>
                      <a:pt x="181612" y="182920"/>
                    </a:cubicBezTo>
                    <a:cubicBezTo>
                      <a:pt x="197051" y="180565"/>
                      <a:pt x="213538" y="183182"/>
                      <a:pt x="228192" y="191817"/>
                    </a:cubicBezTo>
                    <a:cubicBezTo>
                      <a:pt x="262473" y="211706"/>
                      <a:pt x="274249" y="255669"/>
                      <a:pt x="254623" y="289950"/>
                    </a:cubicBezTo>
                    <a:cubicBezTo>
                      <a:pt x="234734" y="324232"/>
                      <a:pt x="190771" y="336269"/>
                      <a:pt x="156489" y="316381"/>
                    </a:cubicBezTo>
                    <a:cubicBezTo>
                      <a:pt x="122732" y="297016"/>
                      <a:pt x="110694" y="254099"/>
                      <a:pt x="129274" y="220080"/>
                    </a:cubicBezTo>
                    <a:cubicBezTo>
                      <a:pt x="136078" y="207519"/>
                      <a:pt x="135293" y="193126"/>
                      <a:pt x="126919" y="181612"/>
                    </a:cubicBezTo>
                    <a:close/>
                  </a:path>
                </a:pathLst>
              </a:custGeom>
              <a:solidFill>
                <a:srgbClr val="08747A"/>
              </a:solidFill>
              <a:ln w="26059" cap="flat">
                <a:noFill/>
                <a:prstDash val="solid"/>
                <a:miter/>
              </a:ln>
            </p:spPr>
            <p:txBody>
              <a:bodyPr rtlCol="0" anchor="ctr"/>
              <a:lstStyle/>
              <a:p>
                <a:endParaRPr lang="en-US" sz="1050"/>
              </a:p>
            </p:txBody>
          </p:sp>
          <p:sp>
            <p:nvSpPr>
              <p:cNvPr id="44" name="Freeform: Shape 43">
                <a:extLst>
                  <a:ext uri="{FF2B5EF4-FFF2-40B4-BE49-F238E27FC236}">
                    <a16:creationId xmlns:a16="http://schemas.microsoft.com/office/drawing/2014/main" id="{EEEE4352-D253-498D-E6A7-30F1F7337D92}"/>
                  </a:ext>
                </a:extLst>
              </p:cNvPr>
              <p:cNvSpPr/>
              <p:nvPr/>
            </p:nvSpPr>
            <p:spPr>
              <a:xfrm>
                <a:off x="6062999" y="3124649"/>
                <a:ext cx="565237" cy="392514"/>
              </a:xfrm>
              <a:custGeom>
                <a:avLst/>
                <a:gdLst>
                  <a:gd name="connsiteX0" fmla="*/ 462403 w 565237"/>
                  <a:gd name="connsiteY0" fmla="*/ 164846 h 392514"/>
                  <a:gd name="connsiteX1" fmla="*/ 447487 w 565237"/>
                  <a:gd name="connsiteY1" fmla="*/ 197033 h 392514"/>
                  <a:gd name="connsiteX2" fmla="*/ 451935 w 565237"/>
                  <a:gd name="connsiteY2" fmla="*/ 235240 h 392514"/>
                  <a:gd name="connsiteX3" fmla="*/ 457693 w 565237"/>
                  <a:gd name="connsiteY3" fmla="*/ 314531 h 392514"/>
                  <a:gd name="connsiteX4" fmla="*/ 360868 w 565237"/>
                  <a:gd name="connsiteY4" fmla="*/ 340438 h 392514"/>
                  <a:gd name="connsiteX5" fmla="*/ 333129 w 565237"/>
                  <a:gd name="connsiteY5" fmla="*/ 311129 h 392514"/>
                  <a:gd name="connsiteX6" fmla="*/ 300418 w 565237"/>
                  <a:gd name="connsiteY6" fmla="*/ 290979 h 392514"/>
                  <a:gd name="connsiteX7" fmla="*/ 253576 w 565237"/>
                  <a:gd name="connsiteY7" fmla="*/ 290979 h 392514"/>
                  <a:gd name="connsiteX8" fmla="*/ 219033 w 565237"/>
                  <a:gd name="connsiteY8" fmla="*/ 316101 h 392514"/>
                  <a:gd name="connsiteX9" fmla="*/ 112526 w 565237"/>
                  <a:gd name="connsiteY9" fmla="*/ 392514 h 392514"/>
                  <a:gd name="connsiteX10" fmla="*/ 0 w 565237"/>
                  <a:gd name="connsiteY10" fmla="*/ 279988 h 392514"/>
                  <a:gd name="connsiteX11" fmla="*/ 112526 w 565237"/>
                  <a:gd name="connsiteY11" fmla="*/ 167462 h 392514"/>
                  <a:gd name="connsiteX12" fmla="*/ 218771 w 565237"/>
                  <a:gd name="connsiteY12" fmla="*/ 243090 h 392514"/>
                  <a:gd name="connsiteX13" fmla="*/ 253576 w 565237"/>
                  <a:gd name="connsiteY13" fmla="*/ 267689 h 392514"/>
                  <a:gd name="connsiteX14" fmla="*/ 300418 w 565237"/>
                  <a:gd name="connsiteY14" fmla="*/ 267689 h 392514"/>
                  <a:gd name="connsiteX15" fmla="*/ 333129 w 565237"/>
                  <a:gd name="connsiteY15" fmla="*/ 247277 h 392514"/>
                  <a:gd name="connsiteX16" fmla="*/ 335222 w 565237"/>
                  <a:gd name="connsiteY16" fmla="*/ 243614 h 392514"/>
                  <a:gd name="connsiteX17" fmla="*/ 394364 w 565237"/>
                  <a:gd name="connsiteY17" fmla="*/ 208286 h 392514"/>
                  <a:gd name="connsiteX18" fmla="*/ 426552 w 565237"/>
                  <a:gd name="connsiteY18" fmla="*/ 187089 h 392514"/>
                  <a:gd name="connsiteX19" fmla="*/ 441468 w 565237"/>
                  <a:gd name="connsiteY19" fmla="*/ 154901 h 392514"/>
                  <a:gd name="connsiteX20" fmla="*/ 437019 w 565237"/>
                  <a:gd name="connsiteY20" fmla="*/ 116695 h 392514"/>
                  <a:gd name="connsiteX21" fmla="*/ 431000 w 565237"/>
                  <a:gd name="connsiteY21" fmla="*/ 107798 h 392514"/>
                  <a:gd name="connsiteX22" fmla="*/ 457431 w 565237"/>
                  <a:gd name="connsiteY22" fmla="*/ 9664 h 392514"/>
                  <a:gd name="connsiteX23" fmla="*/ 555564 w 565237"/>
                  <a:gd name="connsiteY23" fmla="*/ 36095 h 392514"/>
                  <a:gd name="connsiteX24" fmla="*/ 529395 w 565237"/>
                  <a:gd name="connsiteY24" fmla="*/ 134228 h 392514"/>
                  <a:gd name="connsiteX25" fmla="*/ 495376 w 565237"/>
                  <a:gd name="connsiteY25" fmla="*/ 143910 h 392514"/>
                  <a:gd name="connsiteX26" fmla="*/ 463188 w 565237"/>
                  <a:gd name="connsiteY26" fmla="*/ 165107 h 39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65237" h="392514">
                    <a:moveTo>
                      <a:pt x="462403" y="164846"/>
                    </a:moveTo>
                    <a:lnTo>
                      <a:pt x="447487" y="197033"/>
                    </a:lnTo>
                    <a:cubicBezTo>
                      <a:pt x="441468" y="209856"/>
                      <a:pt x="443300" y="223987"/>
                      <a:pt x="451935" y="235240"/>
                    </a:cubicBezTo>
                    <a:cubicBezTo>
                      <a:pt x="469469" y="257221"/>
                      <a:pt x="472609" y="288624"/>
                      <a:pt x="457693" y="314531"/>
                    </a:cubicBezTo>
                    <a:cubicBezTo>
                      <a:pt x="438066" y="348289"/>
                      <a:pt x="394887" y="360065"/>
                      <a:pt x="360868" y="340438"/>
                    </a:cubicBezTo>
                    <a:cubicBezTo>
                      <a:pt x="348569" y="333373"/>
                      <a:pt x="339148" y="323167"/>
                      <a:pt x="333129" y="311129"/>
                    </a:cubicBezTo>
                    <a:cubicBezTo>
                      <a:pt x="326587" y="298568"/>
                      <a:pt x="314549" y="290979"/>
                      <a:pt x="300418" y="290979"/>
                    </a:cubicBezTo>
                    <a:lnTo>
                      <a:pt x="253576" y="290979"/>
                    </a:lnTo>
                    <a:cubicBezTo>
                      <a:pt x="237613" y="290979"/>
                      <a:pt x="224005" y="300923"/>
                      <a:pt x="219033" y="316101"/>
                    </a:cubicBezTo>
                    <a:cubicBezTo>
                      <a:pt x="203855" y="360588"/>
                      <a:pt x="161985" y="392514"/>
                      <a:pt x="112526" y="392514"/>
                    </a:cubicBezTo>
                    <a:cubicBezTo>
                      <a:pt x="50506" y="392514"/>
                      <a:pt x="0" y="342270"/>
                      <a:pt x="0" y="279988"/>
                    </a:cubicBezTo>
                    <a:cubicBezTo>
                      <a:pt x="0" y="217706"/>
                      <a:pt x="50244" y="167462"/>
                      <a:pt x="112526" y="167462"/>
                    </a:cubicBezTo>
                    <a:cubicBezTo>
                      <a:pt x="161723" y="167462"/>
                      <a:pt x="203593" y="199127"/>
                      <a:pt x="218771" y="243090"/>
                    </a:cubicBezTo>
                    <a:cubicBezTo>
                      <a:pt x="224005" y="258268"/>
                      <a:pt x="237613" y="267689"/>
                      <a:pt x="253576" y="267689"/>
                    </a:cubicBezTo>
                    <a:lnTo>
                      <a:pt x="300418" y="267689"/>
                    </a:lnTo>
                    <a:cubicBezTo>
                      <a:pt x="314549" y="267689"/>
                      <a:pt x="326587" y="259838"/>
                      <a:pt x="333129" y="247277"/>
                    </a:cubicBezTo>
                    <a:cubicBezTo>
                      <a:pt x="333652" y="245969"/>
                      <a:pt x="334437" y="244660"/>
                      <a:pt x="335222" y="243614"/>
                    </a:cubicBezTo>
                    <a:cubicBezTo>
                      <a:pt x="347783" y="221632"/>
                      <a:pt x="370550" y="209071"/>
                      <a:pt x="394364" y="208286"/>
                    </a:cubicBezTo>
                    <a:cubicBezTo>
                      <a:pt x="408495" y="207762"/>
                      <a:pt x="420533" y="199912"/>
                      <a:pt x="426552" y="187089"/>
                    </a:cubicBezTo>
                    <a:lnTo>
                      <a:pt x="441468" y="154901"/>
                    </a:lnTo>
                    <a:cubicBezTo>
                      <a:pt x="447487" y="142079"/>
                      <a:pt x="445655" y="127686"/>
                      <a:pt x="437019" y="116695"/>
                    </a:cubicBezTo>
                    <a:cubicBezTo>
                      <a:pt x="434926" y="113816"/>
                      <a:pt x="432832" y="110938"/>
                      <a:pt x="431000" y="107798"/>
                    </a:cubicBezTo>
                    <a:cubicBezTo>
                      <a:pt x="411112" y="73516"/>
                      <a:pt x="422888" y="29553"/>
                      <a:pt x="457431" y="9664"/>
                    </a:cubicBezTo>
                    <a:cubicBezTo>
                      <a:pt x="491712" y="-10224"/>
                      <a:pt x="535676" y="1552"/>
                      <a:pt x="555564" y="36095"/>
                    </a:cubicBezTo>
                    <a:cubicBezTo>
                      <a:pt x="575452" y="70376"/>
                      <a:pt x="563676" y="114340"/>
                      <a:pt x="529395" y="134228"/>
                    </a:cubicBezTo>
                    <a:cubicBezTo>
                      <a:pt x="518666" y="140509"/>
                      <a:pt x="506890" y="143649"/>
                      <a:pt x="495376" y="143910"/>
                    </a:cubicBezTo>
                    <a:cubicBezTo>
                      <a:pt x="481244" y="144172"/>
                      <a:pt x="469207" y="152284"/>
                      <a:pt x="463188" y="165107"/>
                    </a:cubicBezTo>
                    <a:close/>
                  </a:path>
                </a:pathLst>
              </a:custGeom>
              <a:solidFill>
                <a:srgbClr val="26B9A0"/>
              </a:solidFill>
              <a:ln w="26059" cap="flat">
                <a:noFill/>
                <a:prstDash val="solid"/>
                <a:miter/>
              </a:ln>
            </p:spPr>
            <p:txBody>
              <a:bodyPr rtlCol="0" anchor="ctr"/>
              <a:lstStyle/>
              <a:p>
                <a:endParaRPr lang="en-US" sz="1050"/>
              </a:p>
            </p:txBody>
          </p:sp>
          <p:sp>
            <p:nvSpPr>
              <p:cNvPr id="45" name="Freeform: Shape 44">
                <a:extLst>
                  <a:ext uri="{FF2B5EF4-FFF2-40B4-BE49-F238E27FC236}">
                    <a16:creationId xmlns:a16="http://schemas.microsoft.com/office/drawing/2014/main" id="{22A2B5E6-0AB5-8614-630A-0A95022557B8}"/>
                  </a:ext>
                </a:extLst>
              </p:cNvPr>
              <p:cNvSpPr/>
              <p:nvPr/>
            </p:nvSpPr>
            <p:spPr>
              <a:xfrm>
                <a:off x="6279685" y="2688308"/>
                <a:ext cx="324573" cy="429453"/>
              </a:xfrm>
              <a:custGeom>
                <a:avLst/>
                <a:gdLst>
                  <a:gd name="connsiteX0" fmla="*/ 216146 w 324573"/>
                  <a:gd name="connsiteY0" fmla="*/ 159719 h 429453"/>
                  <a:gd name="connsiteX1" fmla="*/ 192856 w 324573"/>
                  <a:gd name="connsiteY1" fmla="*/ 200542 h 429453"/>
                  <a:gd name="connsiteX2" fmla="*/ 197043 w 324573"/>
                  <a:gd name="connsiteY2" fmla="*/ 242935 h 429453"/>
                  <a:gd name="connsiteX3" fmla="*/ 209866 w 324573"/>
                  <a:gd name="connsiteY3" fmla="*/ 373256 h 429453"/>
                  <a:gd name="connsiteX4" fmla="*/ 56255 w 324573"/>
                  <a:gd name="connsiteY4" fmla="*/ 414341 h 429453"/>
                  <a:gd name="connsiteX5" fmla="*/ 15170 w 324573"/>
                  <a:gd name="connsiteY5" fmla="*/ 260730 h 429453"/>
                  <a:gd name="connsiteX6" fmla="*/ 133714 w 324573"/>
                  <a:gd name="connsiteY6" fmla="*/ 206561 h 429453"/>
                  <a:gd name="connsiteX7" fmla="*/ 172444 w 324573"/>
                  <a:gd name="connsiteY7" fmla="*/ 188766 h 429453"/>
                  <a:gd name="connsiteX8" fmla="*/ 195734 w 324573"/>
                  <a:gd name="connsiteY8" fmla="*/ 148204 h 429453"/>
                  <a:gd name="connsiteX9" fmla="*/ 194688 w 324573"/>
                  <a:gd name="connsiteY9" fmla="*/ 109736 h 429453"/>
                  <a:gd name="connsiteX10" fmla="*/ 192332 w 324573"/>
                  <a:gd name="connsiteY10" fmla="*/ 106073 h 429453"/>
                  <a:gd name="connsiteX11" fmla="*/ 218240 w 324573"/>
                  <a:gd name="connsiteY11" fmla="*/ 9510 h 429453"/>
                  <a:gd name="connsiteX12" fmla="*/ 315064 w 324573"/>
                  <a:gd name="connsiteY12" fmla="*/ 35417 h 429453"/>
                  <a:gd name="connsiteX13" fmla="*/ 289157 w 324573"/>
                  <a:gd name="connsiteY13" fmla="*/ 131980 h 429453"/>
                  <a:gd name="connsiteX14" fmla="*/ 250166 w 324573"/>
                  <a:gd name="connsiteY14" fmla="*/ 141401 h 429453"/>
                  <a:gd name="connsiteX15" fmla="*/ 216408 w 324573"/>
                  <a:gd name="connsiteY15" fmla="*/ 159719 h 429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4573" h="429453">
                    <a:moveTo>
                      <a:pt x="216146" y="159719"/>
                    </a:moveTo>
                    <a:lnTo>
                      <a:pt x="192856" y="200542"/>
                    </a:lnTo>
                    <a:cubicBezTo>
                      <a:pt x="185005" y="214411"/>
                      <a:pt x="186575" y="230898"/>
                      <a:pt x="197043" y="242935"/>
                    </a:cubicBezTo>
                    <a:cubicBezTo>
                      <a:pt x="227922" y="278263"/>
                      <a:pt x="234726" y="330601"/>
                      <a:pt x="209866" y="373256"/>
                    </a:cubicBezTo>
                    <a:cubicBezTo>
                      <a:pt x="178725" y="426902"/>
                      <a:pt x="109901" y="445482"/>
                      <a:pt x="56255" y="414341"/>
                    </a:cubicBezTo>
                    <a:cubicBezTo>
                      <a:pt x="2347" y="383200"/>
                      <a:pt x="-15971" y="314376"/>
                      <a:pt x="15170" y="260730"/>
                    </a:cubicBezTo>
                    <a:cubicBezTo>
                      <a:pt x="39768" y="218075"/>
                      <a:pt x="87919" y="197663"/>
                      <a:pt x="133714" y="206561"/>
                    </a:cubicBezTo>
                    <a:cubicBezTo>
                      <a:pt x="149416" y="209701"/>
                      <a:pt x="164594" y="202636"/>
                      <a:pt x="172444" y="188766"/>
                    </a:cubicBezTo>
                    <a:lnTo>
                      <a:pt x="195734" y="148204"/>
                    </a:lnTo>
                    <a:cubicBezTo>
                      <a:pt x="202800" y="135905"/>
                      <a:pt x="202277" y="121512"/>
                      <a:pt x="194688" y="109736"/>
                    </a:cubicBezTo>
                    <a:cubicBezTo>
                      <a:pt x="193903" y="108690"/>
                      <a:pt x="193118" y="107381"/>
                      <a:pt x="192332" y="106073"/>
                    </a:cubicBezTo>
                    <a:cubicBezTo>
                      <a:pt x="172706" y="72315"/>
                      <a:pt x="184482" y="28875"/>
                      <a:pt x="218240" y="9510"/>
                    </a:cubicBezTo>
                    <a:cubicBezTo>
                      <a:pt x="251997" y="-10117"/>
                      <a:pt x="295438" y="1659"/>
                      <a:pt x="315064" y="35417"/>
                    </a:cubicBezTo>
                    <a:cubicBezTo>
                      <a:pt x="334691" y="69175"/>
                      <a:pt x="322915" y="112615"/>
                      <a:pt x="289157" y="131980"/>
                    </a:cubicBezTo>
                    <a:cubicBezTo>
                      <a:pt x="276858" y="139045"/>
                      <a:pt x="263250" y="142186"/>
                      <a:pt x="250166" y="141401"/>
                    </a:cubicBezTo>
                    <a:cubicBezTo>
                      <a:pt x="236034" y="140615"/>
                      <a:pt x="223473" y="147419"/>
                      <a:pt x="216408" y="159719"/>
                    </a:cubicBezTo>
                    <a:close/>
                  </a:path>
                </a:pathLst>
              </a:custGeom>
              <a:solidFill>
                <a:srgbClr val="20C0D7"/>
              </a:solidFill>
              <a:ln w="26059" cap="flat">
                <a:noFill/>
                <a:prstDash val="solid"/>
                <a:miter/>
              </a:ln>
            </p:spPr>
            <p:txBody>
              <a:bodyPr rtlCol="0" anchor="ctr"/>
              <a:lstStyle/>
              <a:p>
                <a:endParaRPr lang="en-US" sz="1050"/>
              </a:p>
            </p:txBody>
          </p:sp>
          <p:sp>
            <p:nvSpPr>
              <p:cNvPr id="46" name="Freeform: Shape 45">
                <a:extLst>
                  <a:ext uri="{FF2B5EF4-FFF2-40B4-BE49-F238E27FC236}">
                    <a16:creationId xmlns:a16="http://schemas.microsoft.com/office/drawing/2014/main" id="{462070A3-889E-C8D4-6954-C0F04C6D5002}"/>
                  </a:ext>
                </a:extLst>
              </p:cNvPr>
              <p:cNvSpPr/>
              <p:nvPr/>
            </p:nvSpPr>
            <p:spPr>
              <a:xfrm>
                <a:off x="6042129" y="2500766"/>
                <a:ext cx="431719" cy="347833"/>
              </a:xfrm>
              <a:custGeom>
                <a:avLst/>
                <a:gdLst>
                  <a:gd name="connsiteX0" fmla="*/ 207453 w 431719"/>
                  <a:gd name="connsiteY0" fmla="*/ 222435 h 347833"/>
                  <a:gd name="connsiteX1" fmla="*/ 213734 w 431719"/>
                  <a:gd name="connsiteY1" fmla="*/ 230809 h 347833"/>
                  <a:gd name="connsiteX2" fmla="*/ 246968 w 431719"/>
                  <a:gd name="connsiteY2" fmla="*/ 245202 h 347833"/>
                  <a:gd name="connsiteX3" fmla="*/ 276277 w 431719"/>
                  <a:gd name="connsiteY3" fmla="*/ 224267 h 347833"/>
                  <a:gd name="connsiteX4" fmla="*/ 308465 w 431719"/>
                  <a:gd name="connsiteY4" fmla="*/ 154658 h 347833"/>
                  <a:gd name="connsiteX5" fmla="*/ 303754 w 431719"/>
                  <a:gd name="connsiteY5" fmla="*/ 116451 h 347833"/>
                  <a:gd name="connsiteX6" fmla="*/ 288053 w 431719"/>
                  <a:gd name="connsiteY6" fmla="*/ 71703 h 347833"/>
                  <a:gd name="connsiteX7" fmla="*/ 359756 w 431719"/>
                  <a:gd name="connsiteY7" fmla="*/ 0 h 347833"/>
                  <a:gd name="connsiteX8" fmla="*/ 431720 w 431719"/>
                  <a:gd name="connsiteY8" fmla="*/ 71703 h 347833"/>
                  <a:gd name="connsiteX9" fmla="*/ 361849 w 431719"/>
                  <a:gd name="connsiteY9" fmla="*/ 143405 h 347833"/>
                  <a:gd name="connsiteX10" fmla="*/ 329662 w 431719"/>
                  <a:gd name="connsiteY10" fmla="*/ 164602 h 347833"/>
                  <a:gd name="connsiteX11" fmla="*/ 291717 w 431719"/>
                  <a:gd name="connsiteY11" fmla="*/ 246510 h 347833"/>
                  <a:gd name="connsiteX12" fmla="*/ 293025 w 431719"/>
                  <a:gd name="connsiteY12" fmla="*/ 279745 h 347833"/>
                  <a:gd name="connsiteX13" fmla="*/ 276016 w 431719"/>
                  <a:gd name="connsiteY13" fmla="*/ 341765 h 347833"/>
                  <a:gd name="connsiteX14" fmla="*/ 213472 w 431719"/>
                  <a:gd name="connsiteY14" fmla="*/ 325017 h 347833"/>
                  <a:gd name="connsiteX15" fmla="*/ 209285 w 431719"/>
                  <a:gd name="connsiteY15" fmla="*/ 288904 h 347833"/>
                  <a:gd name="connsiteX16" fmla="*/ 203266 w 431719"/>
                  <a:gd name="connsiteY16" fmla="*/ 256193 h 347833"/>
                  <a:gd name="connsiteX17" fmla="*/ 188612 w 431719"/>
                  <a:gd name="connsiteY17" fmla="*/ 237089 h 347833"/>
                  <a:gd name="connsiteX18" fmla="*/ 147788 w 431719"/>
                  <a:gd name="connsiteY18" fmla="*/ 224528 h 347833"/>
                  <a:gd name="connsiteX19" fmla="*/ 15112 w 431719"/>
                  <a:gd name="connsiteY19" fmla="*/ 174023 h 347833"/>
                  <a:gd name="connsiteX20" fmla="*/ 56198 w 431719"/>
                  <a:gd name="connsiteY20" fmla="*/ 20412 h 347833"/>
                  <a:gd name="connsiteX21" fmla="*/ 209808 w 431719"/>
                  <a:gd name="connsiteY21" fmla="*/ 61497 h 347833"/>
                  <a:gd name="connsiteX22" fmla="*/ 205883 w 431719"/>
                  <a:gd name="connsiteY22" fmla="*/ 180303 h 347833"/>
                  <a:gd name="connsiteX23" fmla="*/ 207192 w 431719"/>
                  <a:gd name="connsiteY23" fmla="*/ 222958 h 347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31719" h="347833">
                    <a:moveTo>
                      <a:pt x="207453" y="222435"/>
                    </a:moveTo>
                    <a:lnTo>
                      <a:pt x="213734" y="230809"/>
                    </a:lnTo>
                    <a:cubicBezTo>
                      <a:pt x="221584" y="241276"/>
                      <a:pt x="233622" y="246510"/>
                      <a:pt x="246968" y="245202"/>
                    </a:cubicBezTo>
                    <a:cubicBezTo>
                      <a:pt x="260053" y="243893"/>
                      <a:pt x="270782" y="236304"/>
                      <a:pt x="276277" y="224267"/>
                    </a:cubicBezTo>
                    <a:lnTo>
                      <a:pt x="308465" y="154658"/>
                    </a:lnTo>
                    <a:cubicBezTo>
                      <a:pt x="314484" y="141835"/>
                      <a:pt x="312652" y="127442"/>
                      <a:pt x="303754" y="116451"/>
                    </a:cubicBezTo>
                    <a:cubicBezTo>
                      <a:pt x="293810" y="104152"/>
                      <a:pt x="288053" y="88451"/>
                      <a:pt x="288053" y="71703"/>
                    </a:cubicBezTo>
                    <a:cubicBezTo>
                      <a:pt x="288053" y="31926"/>
                      <a:pt x="320241" y="0"/>
                      <a:pt x="359756" y="0"/>
                    </a:cubicBezTo>
                    <a:cubicBezTo>
                      <a:pt x="399271" y="0"/>
                      <a:pt x="431720" y="32188"/>
                      <a:pt x="431720" y="71703"/>
                    </a:cubicBezTo>
                    <a:cubicBezTo>
                      <a:pt x="431720" y="111217"/>
                      <a:pt x="400579" y="142358"/>
                      <a:pt x="361849" y="143405"/>
                    </a:cubicBezTo>
                    <a:cubicBezTo>
                      <a:pt x="347718" y="143667"/>
                      <a:pt x="335680" y="151779"/>
                      <a:pt x="329662" y="164602"/>
                    </a:cubicBezTo>
                    <a:lnTo>
                      <a:pt x="291717" y="246510"/>
                    </a:lnTo>
                    <a:cubicBezTo>
                      <a:pt x="286483" y="257501"/>
                      <a:pt x="287006" y="269277"/>
                      <a:pt x="293025" y="279745"/>
                    </a:cubicBezTo>
                    <a:cubicBezTo>
                      <a:pt x="305325" y="301465"/>
                      <a:pt x="297736" y="329204"/>
                      <a:pt x="276016" y="341765"/>
                    </a:cubicBezTo>
                    <a:cubicBezTo>
                      <a:pt x="254034" y="354326"/>
                      <a:pt x="226033" y="346737"/>
                      <a:pt x="213472" y="325017"/>
                    </a:cubicBezTo>
                    <a:cubicBezTo>
                      <a:pt x="206930" y="313502"/>
                      <a:pt x="205883" y="300418"/>
                      <a:pt x="209285" y="288904"/>
                    </a:cubicBezTo>
                    <a:cubicBezTo>
                      <a:pt x="212687" y="277389"/>
                      <a:pt x="210855" y="265875"/>
                      <a:pt x="203266" y="256193"/>
                    </a:cubicBezTo>
                    <a:lnTo>
                      <a:pt x="188612" y="237089"/>
                    </a:lnTo>
                    <a:cubicBezTo>
                      <a:pt x="178929" y="224267"/>
                      <a:pt x="162966" y="219295"/>
                      <a:pt x="147788" y="224528"/>
                    </a:cubicBezTo>
                    <a:cubicBezTo>
                      <a:pt x="98329" y="241015"/>
                      <a:pt x="42328" y="220865"/>
                      <a:pt x="15112" y="174023"/>
                    </a:cubicBezTo>
                    <a:cubicBezTo>
                      <a:pt x="-16028" y="120115"/>
                      <a:pt x="2551" y="51291"/>
                      <a:pt x="56198" y="20412"/>
                    </a:cubicBezTo>
                    <a:cubicBezTo>
                      <a:pt x="110105" y="-10729"/>
                      <a:pt x="178929" y="7851"/>
                      <a:pt x="209808" y="61497"/>
                    </a:cubicBezTo>
                    <a:cubicBezTo>
                      <a:pt x="232052" y="99965"/>
                      <a:pt x="228912" y="146022"/>
                      <a:pt x="205883" y="180303"/>
                    </a:cubicBezTo>
                    <a:cubicBezTo>
                      <a:pt x="196986" y="193387"/>
                      <a:pt x="197509" y="210135"/>
                      <a:pt x="207192" y="222958"/>
                    </a:cubicBezTo>
                    <a:close/>
                  </a:path>
                </a:pathLst>
              </a:custGeom>
              <a:solidFill>
                <a:srgbClr val="038AB8"/>
              </a:solidFill>
              <a:ln w="26059" cap="flat">
                <a:noFill/>
                <a:prstDash val="solid"/>
                <a:miter/>
              </a:ln>
            </p:spPr>
            <p:txBody>
              <a:bodyPr rtlCol="0" anchor="ctr"/>
              <a:lstStyle/>
              <a:p>
                <a:endParaRPr lang="en-US" sz="1050"/>
              </a:p>
            </p:txBody>
          </p:sp>
          <p:sp>
            <p:nvSpPr>
              <p:cNvPr id="47" name="Freeform: Shape 46">
                <a:extLst>
                  <a:ext uri="{FF2B5EF4-FFF2-40B4-BE49-F238E27FC236}">
                    <a16:creationId xmlns:a16="http://schemas.microsoft.com/office/drawing/2014/main" id="{7882FF72-DBF2-BAB9-0594-8C85E69D8513}"/>
                  </a:ext>
                </a:extLst>
              </p:cNvPr>
              <p:cNvSpPr/>
              <p:nvPr/>
            </p:nvSpPr>
            <p:spPr>
              <a:xfrm>
                <a:off x="5248634" y="2559819"/>
                <a:ext cx="347766" cy="581756"/>
              </a:xfrm>
              <a:custGeom>
                <a:avLst/>
                <a:gdLst>
                  <a:gd name="connsiteX0" fmla="*/ 138424 w 347766"/>
                  <a:gd name="connsiteY0" fmla="*/ 163121 h 581756"/>
                  <a:gd name="connsiteX1" fmla="*/ 123508 w 347766"/>
                  <a:gd name="connsiteY1" fmla="*/ 195308 h 581756"/>
                  <a:gd name="connsiteX2" fmla="*/ 128219 w 347766"/>
                  <a:gd name="connsiteY2" fmla="*/ 233515 h 581756"/>
                  <a:gd name="connsiteX3" fmla="*/ 134237 w 347766"/>
                  <a:gd name="connsiteY3" fmla="*/ 242412 h 581756"/>
                  <a:gd name="connsiteX4" fmla="*/ 138163 w 347766"/>
                  <a:gd name="connsiteY4" fmla="*/ 306264 h 581756"/>
                  <a:gd name="connsiteX5" fmla="*/ 143920 w 347766"/>
                  <a:gd name="connsiteY5" fmla="*/ 344470 h 581756"/>
                  <a:gd name="connsiteX6" fmla="*/ 152556 w 347766"/>
                  <a:gd name="connsiteY6" fmla="*/ 354676 h 581756"/>
                  <a:gd name="connsiteX7" fmla="*/ 193902 w 347766"/>
                  <a:gd name="connsiteY7" fmla="*/ 364882 h 581756"/>
                  <a:gd name="connsiteX8" fmla="*/ 291512 w 347766"/>
                  <a:gd name="connsiteY8" fmla="*/ 371948 h 581756"/>
                  <a:gd name="connsiteX9" fmla="*/ 332597 w 347766"/>
                  <a:gd name="connsiteY9" fmla="*/ 525559 h 581756"/>
                  <a:gd name="connsiteX10" fmla="*/ 178986 w 347766"/>
                  <a:gd name="connsiteY10" fmla="*/ 566644 h 581756"/>
                  <a:gd name="connsiteX11" fmla="*/ 137901 w 347766"/>
                  <a:gd name="connsiteY11" fmla="*/ 413033 h 581756"/>
                  <a:gd name="connsiteX12" fmla="*/ 138424 w 347766"/>
                  <a:gd name="connsiteY12" fmla="*/ 412248 h 581756"/>
                  <a:gd name="connsiteX13" fmla="*/ 134761 w 347766"/>
                  <a:gd name="connsiteY13" fmla="*/ 369854 h 581756"/>
                  <a:gd name="connsiteX14" fmla="*/ 126125 w 347766"/>
                  <a:gd name="connsiteY14" fmla="*/ 359648 h 581756"/>
                  <a:gd name="connsiteX15" fmla="*/ 89227 w 347766"/>
                  <a:gd name="connsiteY15" fmla="*/ 347872 h 581756"/>
                  <a:gd name="connsiteX16" fmla="*/ 9674 w 347766"/>
                  <a:gd name="connsiteY16" fmla="*/ 314115 h 581756"/>
                  <a:gd name="connsiteX17" fmla="*/ 35843 w 347766"/>
                  <a:gd name="connsiteY17" fmla="*/ 215982 h 581756"/>
                  <a:gd name="connsiteX18" fmla="*/ 69862 w 347766"/>
                  <a:gd name="connsiteY18" fmla="*/ 206299 h 581756"/>
                  <a:gd name="connsiteX19" fmla="*/ 102050 w 347766"/>
                  <a:gd name="connsiteY19" fmla="*/ 185102 h 581756"/>
                  <a:gd name="connsiteX20" fmla="*/ 116966 w 347766"/>
                  <a:gd name="connsiteY20" fmla="*/ 152915 h 581756"/>
                  <a:gd name="connsiteX21" fmla="*/ 112517 w 347766"/>
                  <a:gd name="connsiteY21" fmla="*/ 114708 h 581756"/>
                  <a:gd name="connsiteX22" fmla="*/ 106760 w 347766"/>
                  <a:gd name="connsiteY22" fmla="*/ 35417 h 581756"/>
                  <a:gd name="connsiteX23" fmla="*/ 203585 w 347766"/>
                  <a:gd name="connsiteY23" fmla="*/ 9510 h 581756"/>
                  <a:gd name="connsiteX24" fmla="*/ 229492 w 347766"/>
                  <a:gd name="connsiteY24" fmla="*/ 106334 h 581756"/>
                  <a:gd name="connsiteX25" fmla="*/ 170350 w 347766"/>
                  <a:gd name="connsiteY25" fmla="*/ 141662 h 581756"/>
                  <a:gd name="connsiteX26" fmla="*/ 138424 w 347766"/>
                  <a:gd name="connsiteY26" fmla="*/ 162859 h 581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47766" h="581756">
                    <a:moveTo>
                      <a:pt x="138424" y="163121"/>
                    </a:moveTo>
                    <a:lnTo>
                      <a:pt x="123508" y="195308"/>
                    </a:lnTo>
                    <a:cubicBezTo>
                      <a:pt x="117489" y="208131"/>
                      <a:pt x="119321" y="222524"/>
                      <a:pt x="128219" y="233515"/>
                    </a:cubicBezTo>
                    <a:cubicBezTo>
                      <a:pt x="130312" y="236393"/>
                      <a:pt x="132406" y="239272"/>
                      <a:pt x="134237" y="242412"/>
                    </a:cubicBezTo>
                    <a:cubicBezTo>
                      <a:pt x="146013" y="262562"/>
                      <a:pt x="146537" y="286376"/>
                      <a:pt x="138163" y="306264"/>
                    </a:cubicBezTo>
                    <a:cubicBezTo>
                      <a:pt x="132667" y="319348"/>
                      <a:pt x="134761" y="333480"/>
                      <a:pt x="143920" y="344470"/>
                    </a:cubicBezTo>
                    <a:lnTo>
                      <a:pt x="152556" y="354676"/>
                    </a:lnTo>
                    <a:cubicBezTo>
                      <a:pt x="163023" y="366714"/>
                      <a:pt x="178986" y="370901"/>
                      <a:pt x="193902" y="364882"/>
                    </a:cubicBezTo>
                    <a:cubicBezTo>
                      <a:pt x="224781" y="352583"/>
                      <a:pt x="260633" y="354153"/>
                      <a:pt x="291512" y="371948"/>
                    </a:cubicBezTo>
                    <a:cubicBezTo>
                      <a:pt x="345420" y="403089"/>
                      <a:pt x="363738" y="471651"/>
                      <a:pt x="332597" y="525559"/>
                    </a:cubicBezTo>
                    <a:cubicBezTo>
                      <a:pt x="301456" y="579205"/>
                      <a:pt x="232632" y="597784"/>
                      <a:pt x="178986" y="566644"/>
                    </a:cubicBezTo>
                    <a:cubicBezTo>
                      <a:pt x="125078" y="535503"/>
                      <a:pt x="106760" y="466679"/>
                      <a:pt x="137901" y="413033"/>
                    </a:cubicBezTo>
                    <a:cubicBezTo>
                      <a:pt x="137901" y="412771"/>
                      <a:pt x="138163" y="412509"/>
                      <a:pt x="138424" y="412248"/>
                    </a:cubicBezTo>
                    <a:cubicBezTo>
                      <a:pt x="146537" y="398640"/>
                      <a:pt x="144967" y="381892"/>
                      <a:pt x="134761" y="369854"/>
                    </a:cubicBezTo>
                    <a:lnTo>
                      <a:pt x="126125" y="359648"/>
                    </a:lnTo>
                    <a:cubicBezTo>
                      <a:pt x="116966" y="348919"/>
                      <a:pt x="103097" y="344470"/>
                      <a:pt x="89227" y="347872"/>
                    </a:cubicBezTo>
                    <a:cubicBezTo>
                      <a:pt x="58871" y="355461"/>
                      <a:pt x="26160" y="342377"/>
                      <a:pt x="9674" y="314115"/>
                    </a:cubicBezTo>
                    <a:cubicBezTo>
                      <a:pt x="-10214" y="279834"/>
                      <a:pt x="1562" y="235870"/>
                      <a:pt x="35843" y="215982"/>
                    </a:cubicBezTo>
                    <a:cubicBezTo>
                      <a:pt x="46572" y="209701"/>
                      <a:pt x="58086" y="206561"/>
                      <a:pt x="69862" y="206299"/>
                    </a:cubicBezTo>
                    <a:cubicBezTo>
                      <a:pt x="83993" y="206037"/>
                      <a:pt x="96031" y="197925"/>
                      <a:pt x="102050" y="185102"/>
                    </a:cubicBezTo>
                    <a:lnTo>
                      <a:pt x="116966" y="152915"/>
                    </a:lnTo>
                    <a:cubicBezTo>
                      <a:pt x="122985" y="140092"/>
                      <a:pt x="121415" y="125961"/>
                      <a:pt x="112517" y="114708"/>
                    </a:cubicBezTo>
                    <a:cubicBezTo>
                      <a:pt x="94984" y="92727"/>
                      <a:pt x="91844" y="61324"/>
                      <a:pt x="106760" y="35417"/>
                    </a:cubicBezTo>
                    <a:cubicBezTo>
                      <a:pt x="126387" y="1659"/>
                      <a:pt x="169565" y="-10117"/>
                      <a:pt x="203585" y="9510"/>
                    </a:cubicBezTo>
                    <a:cubicBezTo>
                      <a:pt x="237343" y="29136"/>
                      <a:pt x="249118" y="72315"/>
                      <a:pt x="229492" y="106334"/>
                    </a:cubicBezTo>
                    <a:cubicBezTo>
                      <a:pt x="216931" y="128316"/>
                      <a:pt x="194164" y="140877"/>
                      <a:pt x="170350" y="141662"/>
                    </a:cubicBezTo>
                    <a:cubicBezTo>
                      <a:pt x="156219" y="142186"/>
                      <a:pt x="144443" y="150036"/>
                      <a:pt x="138424" y="162859"/>
                    </a:cubicBezTo>
                    <a:close/>
                  </a:path>
                </a:pathLst>
              </a:custGeom>
              <a:solidFill>
                <a:srgbClr val="6397D0"/>
              </a:solidFill>
              <a:ln w="26059" cap="flat">
                <a:noFill/>
                <a:prstDash val="solid"/>
                <a:miter/>
              </a:ln>
            </p:spPr>
            <p:txBody>
              <a:bodyPr rtlCol="0" anchor="ctr"/>
              <a:lstStyle/>
              <a:p>
                <a:endParaRPr lang="en-US" sz="1050"/>
              </a:p>
            </p:txBody>
          </p:sp>
          <p:sp>
            <p:nvSpPr>
              <p:cNvPr id="48" name="Freeform: Shape 47">
                <a:extLst>
                  <a:ext uri="{FF2B5EF4-FFF2-40B4-BE49-F238E27FC236}">
                    <a16:creationId xmlns:a16="http://schemas.microsoft.com/office/drawing/2014/main" id="{DA9D5951-8F11-B0D2-452A-9B6A30BA523F}"/>
                  </a:ext>
                </a:extLst>
              </p:cNvPr>
              <p:cNvSpPr/>
              <p:nvPr/>
            </p:nvSpPr>
            <p:spPr>
              <a:xfrm>
                <a:off x="5588297" y="2301884"/>
                <a:ext cx="494852" cy="440159"/>
              </a:xfrm>
              <a:custGeom>
                <a:avLst/>
                <a:gdLst>
                  <a:gd name="connsiteX0" fmla="*/ 112264 w 494852"/>
                  <a:gd name="connsiteY0" fmla="*/ 215631 h 440159"/>
                  <a:gd name="connsiteX1" fmla="*/ 113311 w 494852"/>
                  <a:gd name="connsiteY1" fmla="*/ 215631 h 440159"/>
                  <a:gd name="connsiteX2" fmla="*/ 148115 w 494852"/>
                  <a:gd name="connsiteY2" fmla="*/ 191294 h 440159"/>
                  <a:gd name="connsiteX3" fmla="*/ 152564 w 494852"/>
                  <a:gd name="connsiteY3" fmla="*/ 178733 h 440159"/>
                  <a:gd name="connsiteX4" fmla="*/ 144452 w 494852"/>
                  <a:gd name="connsiteY4" fmla="*/ 141050 h 440159"/>
                  <a:gd name="connsiteX5" fmla="*/ 133984 w 494852"/>
                  <a:gd name="connsiteY5" fmla="*/ 55216 h 440159"/>
                  <a:gd name="connsiteX6" fmla="*/ 232117 w 494852"/>
                  <a:gd name="connsiteY6" fmla="*/ 29047 h 440159"/>
                  <a:gd name="connsiteX7" fmla="*/ 257501 w 494852"/>
                  <a:gd name="connsiteY7" fmla="*/ 53646 h 440159"/>
                  <a:gd name="connsiteX8" fmla="*/ 292044 w 494852"/>
                  <a:gd name="connsiteY8" fmla="*/ 70917 h 440159"/>
                  <a:gd name="connsiteX9" fmla="*/ 327372 w 494852"/>
                  <a:gd name="connsiteY9" fmla="*/ 67777 h 440159"/>
                  <a:gd name="connsiteX10" fmla="*/ 358251 w 494852"/>
                  <a:gd name="connsiteY10" fmla="*/ 44749 h 440159"/>
                  <a:gd name="connsiteX11" fmla="*/ 423935 w 494852"/>
                  <a:gd name="connsiteY11" fmla="*/ 0 h 440159"/>
                  <a:gd name="connsiteX12" fmla="*/ 494852 w 494852"/>
                  <a:gd name="connsiteY12" fmla="*/ 70917 h 440159"/>
                  <a:gd name="connsiteX13" fmla="*/ 423935 w 494852"/>
                  <a:gd name="connsiteY13" fmla="*/ 141573 h 440159"/>
                  <a:gd name="connsiteX14" fmla="*/ 363746 w 494852"/>
                  <a:gd name="connsiteY14" fmla="*/ 108077 h 440159"/>
                  <a:gd name="connsiteX15" fmla="*/ 329465 w 494852"/>
                  <a:gd name="connsiteY15" fmla="*/ 90806 h 440159"/>
                  <a:gd name="connsiteX16" fmla="*/ 294137 w 494852"/>
                  <a:gd name="connsiteY16" fmla="*/ 93946 h 440159"/>
                  <a:gd name="connsiteX17" fmla="*/ 263258 w 494852"/>
                  <a:gd name="connsiteY17" fmla="*/ 116975 h 440159"/>
                  <a:gd name="connsiteX18" fmla="*/ 258548 w 494852"/>
                  <a:gd name="connsiteY18" fmla="*/ 126657 h 440159"/>
                  <a:gd name="connsiteX19" fmla="*/ 205163 w 494852"/>
                  <a:gd name="connsiteY19" fmla="*/ 161985 h 440159"/>
                  <a:gd name="connsiteX20" fmla="*/ 175069 w 494852"/>
                  <a:gd name="connsiteY20" fmla="*/ 186060 h 440159"/>
                  <a:gd name="connsiteX21" fmla="*/ 170621 w 494852"/>
                  <a:gd name="connsiteY21" fmla="*/ 198621 h 440159"/>
                  <a:gd name="connsiteX22" fmla="*/ 182397 w 494852"/>
                  <a:gd name="connsiteY22" fmla="*/ 239445 h 440159"/>
                  <a:gd name="connsiteX23" fmla="*/ 225052 w 494852"/>
                  <a:gd name="connsiteY23" fmla="*/ 327633 h 440159"/>
                  <a:gd name="connsiteX24" fmla="*/ 112526 w 494852"/>
                  <a:gd name="connsiteY24" fmla="*/ 440159 h 440159"/>
                  <a:gd name="connsiteX25" fmla="*/ 0 w 494852"/>
                  <a:gd name="connsiteY25" fmla="*/ 327633 h 440159"/>
                  <a:gd name="connsiteX26" fmla="*/ 112526 w 494852"/>
                  <a:gd name="connsiteY26" fmla="*/ 215108 h 440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94852" h="440159">
                    <a:moveTo>
                      <a:pt x="112264" y="215631"/>
                    </a:moveTo>
                    <a:lnTo>
                      <a:pt x="113311" y="215631"/>
                    </a:lnTo>
                    <a:cubicBezTo>
                      <a:pt x="129274" y="215631"/>
                      <a:pt x="142882" y="206210"/>
                      <a:pt x="148115" y="191294"/>
                    </a:cubicBezTo>
                    <a:lnTo>
                      <a:pt x="152564" y="178733"/>
                    </a:lnTo>
                    <a:cubicBezTo>
                      <a:pt x="157275" y="165387"/>
                      <a:pt x="154396" y="151256"/>
                      <a:pt x="144452" y="141050"/>
                    </a:cubicBezTo>
                    <a:cubicBezTo>
                      <a:pt x="122732" y="118545"/>
                      <a:pt x="117498" y="83740"/>
                      <a:pt x="133984" y="55216"/>
                    </a:cubicBezTo>
                    <a:cubicBezTo>
                      <a:pt x="153873" y="20935"/>
                      <a:pt x="197836" y="9159"/>
                      <a:pt x="232117" y="29047"/>
                    </a:cubicBezTo>
                    <a:cubicBezTo>
                      <a:pt x="242847" y="35066"/>
                      <a:pt x="251221" y="43702"/>
                      <a:pt x="257501" y="53646"/>
                    </a:cubicBezTo>
                    <a:cubicBezTo>
                      <a:pt x="264828" y="65945"/>
                      <a:pt x="277651" y="72226"/>
                      <a:pt x="292044" y="70917"/>
                    </a:cubicBezTo>
                    <a:lnTo>
                      <a:pt x="327372" y="67777"/>
                    </a:lnTo>
                    <a:cubicBezTo>
                      <a:pt x="341503" y="66469"/>
                      <a:pt x="353017" y="58095"/>
                      <a:pt x="358251" y="44749"/>
                    </a:cubicBezTo>
                    <a:cubicBezTo>
                      <a:pt x="368719" y="18580"/>
                      <a:pt x="394102" y="0"/>
                      <a:pt x="423935" y="0"/>
                    </a:cubicBezTo>
                    <a:cubicBezTo>
                      <a:pt x="462926" y="0"/>
                      <a:pt x="494852" y="31664"/>
                      <a:pt x="494852" y="70917"/>
                    </a:cubicBezTo>
                    <a:cubicBezTo>
                      <a:pt x="494852" y="110171"/>
                      <a:pt x="463188" y="141573"/>
                      <a:pt x="423935" y="141573"/>
                    </a:cubicBezTo>
                    <a:cubicBezTo>
                      <a:pt x="398551" y="141573"/>
                      <a:pt x="376308" y="128227"/>
                      <a:pt x="363746" y="108077"/>
                    </a:cubicBezTo>
                    <a:cubicBezTo>
                      <a:pt x="356158" y="96040"/>
                      <a:pt x="343597" y="89759"/>
                      <a:pt x="329465" y="90806"/>
                    </a:cubicBezTo>
                    <a:lnTo>
                      <a:pt x="294137" y="93946"/>
                    </a:lnTo>
                    <a:cubicBezTo>
                      <a:pt x="280006" y="95254"/>
                      <a:pt x="268492" y="103628"/>
                      <a:pt x="263258" y="116975"/>
                    </a:cubicBezTo>
                    <a:cubicBezTo>
                      <a:pt x="261950" y="120115"/>
                      <a:pt x="260380" y="123517"/>
                      <a:pt x="258548" y="126657"/>
                    </a:cubicBezTo>
                    <a:cubicBezTo>
                      <a:pt x="246772" y="147069"/>
                      <a:pt x="226622" y="159368"/>
                      <a:pt x="205163" y="161985"/>
                    </a:cubicBezTo>
                    <a:cubicBezTo>
                      <a:pt x="191032" y="163817"/>
                      <a:pt x="179780" y="172714"/>
                      <a:pt x="175069" y="186060"/>
                    </a:cubicBezTo>
                    <a:lnTo>
                      <a:pt x="170621" y="198621"/>
                    </a:lnTo>
                    <a:cubicBezTo>
                      <a:pt x="165387" y="213799"/>
                      <a:pt x="169836" y="229762"/>
                      <a:pt x="182397" y="239445"/>
                    </a:cubicBezTo>
                    <a:cubicBezTo>
                      <a:pt x="208304" y="260118"/>
                      <a:pt x="225052" y="291782"/>
                      <a:pt x="225052" y="327633"/>
                    </a:cubicBezTo>
                    <a:cubicBezTo>
                      <a:pt x="225052" y="389653"/>
                      <a:pt x="174808" y="440159"/>
                      <a:pt x="112526" y="440159"/>
                    </a:cubicBezTo>
                    <a:cubicBezTo>
                      <a:pt x="50244" y="440159"/>
                      <a:pt x="0" y="389915"/>
                      <a:pt x="0" y="327633"/>
                    </a:cubicBezTo>
                    <a:cubicBezTo>
                      <a:pt x="0" y="265352"/>
                      <a:pt x="50244" y="215108"/>
                      <a:pt x="112526" y="215108"/>
                    </a:cubicBezTo>
                    <a:close/>
                  </a:path>
                </a:pathLst>
              </a:custGeom>
              <a:solidFill>
                <a:srgbClr val="1964A7"/>
              </a:solidFill>
              <a:ln w="26059" cap="flat">
                <a:noFill/>
                <a:prstDash val="solid"/>
                <a:miter/>
              </a:ln>
            </p:spPr>
            <p:txBody>
              <a:bodyPr rtlCol="0" anchor="ctr"/>
              <a:lstStyle/>
              <a:p>
                <a:endParaRPr lang="en-US" sz="1050"/>
              </a:p>
            </p:txBody>
          </p:sp>
        </p:grpSp>
        <p:sp>
          <p:nvSpPr>
            <p:cNvPr id="14" name="!!text1">
              <a:extLst>
                <a:ext uri="{FF2B5EF4-FFF2-40B4-BE49-F238E27FC236}">
                  <a16:creationId xmlns:a16="http://schemas.microsoft.com/office/drawing/2014/main" id="{5B737EED-0C73-5CDB-FC11-92617364792C}"/>
                </a:ext>
              </a:extLst>
            </p:cNvPr>
            <p:cNvSpPr txBox="1">
              <a:spLocks/>
            </p:cNvSpPr>
            <p:nvPr userDrawn="1"/>
          </p:nvSpPr>
          <p:spPr>
            <a:xfrm>
              <a:off x="1544164" y="682683"/>
              <a:ext cx="2369501" cy="677107"/>
            </a:xfrm>
            <a:prstGeom prst="rect">
              <a:avLst/>
            </a:prstGeom>
            <a:ln>
              <a:noFill/>
            </a:ln>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sz="3600" b="1" kern="1200">
                  <a:solidFill>
                    <a:srgbClr val="17468F"/>
                  </a:solidFill>
                  <a:latin typeface="+mn-lt"/>
                  <a:ea typeface="+mj-ea"/>
                  <a:cs typeface="+mj-cs"/>
                </a:defRPr>
              </a:lvl1pPr>
            </a:lstStyle>
            <a:p>
              <a:pPr algn="l">
                <a:lnSpc>
                  <a:spcPct val="100000"/>
                </a:lnSpc>
              </a:pPr>
              <a:r>
                <a:rPr lang="en-US" sz="2700" b="0" spc="225">
                  <a:solidFill>
                    <a:srgbClr val="1964A7"/>
                  </a:solidFill>
                  <a:latin typeface="Century Gothic" panose="020B0502020202020204" pitchFamily="34" charset="0"/>
                </a:rPr>
                <a:t>OPHDST</a:t>
              </a:r>
              <a:endParaRPr lang="en-US" sz="3000" b="0">
                <a:solidFill>
                  <a:srgbClr val="1964A7"/>
                </a:solidFill>
                <a:latin typeface="Century Gothic" panose="020B0502020202020204" pitchFamily="34" charset="0"/>
              </a:endParaRPr>
            </a:p>
          </p:txBody>
        </p:sp>
      </p:grpSp>
    </p:spTree>
    <p:extLst>
      <p:ext uri="{BB962C8B-B14F-4D97-AF65-F5344CB8AC3E}">
        <p14:creationId xmlns:p14="http://schemas.microsoft.com/office/powerpoint/2010/main" val="296468468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1_Cover/Title Slide">
    <p:bg>
      <p:bgPr>
        <a:gradFill>
          <a:gsLst>
            <a:gs pos="48000">
              <a:srgbClr val="10416E"/>
            </a:gs>
            <a:gs pos="100000">
              <a:srgbClr val="1964A7"/>
            </a:gs>
          </a:gsLst>
          <a:lin ang="2700000" scaled="1"/>
        </a:gradFill>
        <a:effectLst/>
      </p:bgPr>
    </p:bg>
    <p:spTree>
      <p:nvGrpSpPr>
        <p:cNvPr id="1" name=""/>
        <p:cNvGrpSpPr/>
        <p:nvPr/>
      </p:nvGrpSpPr>
      <p:grpSpPr>
        <a:xfrm>
          <a:off x="0" y="0"/>
          <a:ext cx="0" cy="0"/>
          <a:chOff x="0" y="0"/>
          <a:chExt cx="0" cy="0"/>
        </a:xfrm>
      </p:grpSpPr>
      <p:pic>
        <p:nvPicPr>
          <p:cNvPr id="76" name="Picture 75" descr="Background pattern&#10;&#10;Description automatically generated">
            <a:extLst>
              <a:ext uri="{FF2B5EF4-FFF2-40B4-BE49-F238E27FC236}">
                <a16:creationId xmlns:a16="http://schemas.microsoft.com/office/drawing/2014/main" id="{45B9BD2A-0170-126F-6E24-C50C3F1E5131}"/>
              </a:ext>
            </a:extLst>
          </p:cNvPr>
          <p:cNvPicPr>
            <a:picLocks noChangeAspect="1"/>
          </p:cNvPicPr>
          <p:nvPr userDrawn="1"/>
        </p:nvPicPr>
        <p:blipFill rotWithShape="1">
          <a:blip r:embed="rId2" cstate="print">
            <a:alphaModFix amt="13000"/>
            <a:extLst>
              <a:ext uri="{28A0092B-C50C-407E-A947-70E740481C1C}">
                <a14:useLocalDpi xmlns:a14="http://schemas.microsoft.com/office/drawing/2010/main" val="0"/>
              </a:ext>
            </a:extLst>
          </a:blip>
          <a:srcRect l="43106" t="22168" b="20927"/>
          <a:stretch/>
        </p:blipFill>
        <p:spPr>
          <a:xfrm>
            <a:off x="3865492" y="-1"/>
            <a:ext cx="4959512" cy="5143501"/>
          </a:xfrm>
          <a:prstGeom prst="rect">
            <a:avLst/>
          </a:prstGeom>
        </p:spPr>
      </p:pic>
      <p:pic>
        <p:nvPicPr>
          <p:cNvPr id="12" name="Graphic 11">
            <a:extLst>
              <a:ext uri="{FF2B5EF4-FFF2-40B4-BE49-F238E27FC236}">
                <a16:creationId xmlns:a16="http://schemas.microsoft.com/office/drawing/2014/main" id="{7B103976-06DA-2F6A-50A4-2566AAB59C7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34550" y="4441032"/>
            <a:ext cx="801860" cy="463297"/>
          </a:xfrm>
          <a:prstGeom prst="rect">
            <a:avLst/>
          </a:prstGeom>
        </p:spPr>
      </p:pic>
      <p:grpSp>
        <p:nvGrpSpPr>
          <p:cNvPr id="64" name="Group 63">
            <a:extLst>
              <a:ext uri="{FF2B5EF4-FFF2-40B4-BE49-F238E27FC236}">
                <a16:creationId xmlns:a16="http://schemas.microsoft.com/office/drawing/2014/main" id="{57B84C02-D565-5948-1145-F288F49B60BD}"/>
              </a:ext>
            </a:extLst>
          </p:cNvPr>
          <p:cNvGrpSpPr/>
          <p:nvPr userDrawn="1"/>
        </p:nvGrpSpPr>
        <p:grpSpPr>
          <a:xfrm>
            <a:off x="318998" y="239173"/>
            <a:ext cx="4806237" cy="507831"/>
            <a:chOff x="1144628" y="1284886"/>
            <a:chExt cx="6408316" cy="677107"/>
          </a:xfrm>
        </p:grpSpPr>
        <p:sp>
          <p:nvSpPr>
            <p:cNvPr id="44" name="!!text1">
              <a:extLst>
                <a:ext uri="{FF2B5EF4-FFF2-40B4-BE49-F238E27FC236}">
                  <a16:creationId xmlns:a16="http://schemas.microsoft.com/office/drawing/2014/main" id="{FD877259-7A99-083E-284F-5F3A09CE9899}"/>
                </a:ext>
              </a:extLst>
            </p:cNvPr>
            <p:cNvSpPr txBox="1">
              <a:spLocks/>
            </p:cNvSpPr>
            <p:nvPr userDrawn="1"/>
          </p:nvSpPr>
          <p:spPr>
            <a:xfrm>
              <a:off x="3669689" y="1361830"/>
              <a:ext cx="3883255" cy="523219"/>
            </a:xfrm>
            <a:prstGeom prst="rect">
              <a:avLst/>
            </a:prstGeom>
            <a:ln>
              <a:noFill/>
            </a:ln>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sz="3600" b="1" kern="1200">
                  <a:solidFill>
                    <a:srgbClr val="17468F"/>
                  </a:solidFill>
                  <a:latin typeface="+mn-lt"/>
                  <a:ea typeface="+mj-ea"/>
                  <a:cs typeface="+mj-cs"/>
                </a:defRPr>
              </a:lvl1pPr>
            </a:lstStyle>
            <a:p>
              <a:pPr algn="l">
                <a:lnSpc>
                  <a:spcPct val="100000"/>
                </a:lnSpc>
              </a:pPr>
              <a:r>
                <a:rPr lang="en-US" sz="975" b="0">
                  <a:solidFill>
                    <a:schemeClr val="bg1"/>
                  </a:solidFill>
                  <a:latin typeface="Century Gothic" panose="020B0502020202020204" pitchFamily="34" charset="0"/>
                </a:rPr>
                <a:t>Office of Public Health Data, </a:t>
              </a:r>
              <a:br>
                <a:rPr lang="en-US" sz="975" b="0">
                  <a:solidFill>
                    <a:schemeClr val="bg1"/>
                  </a:solidFill>
                  <a:latin typeface="Century Gothic" panose="020B0502020202020204" pitchFamily="34" charset="0"/>
                </a:rPr>
              </a:br>
              <a:r>
                <a:rPr lang="en-US" sz="975" b="0">
                  <a:solidFill>
                    <a:schemeClr val="bg1"/>
                  </a:solidFill>
                  <a:latin typeface="Century Gothic" panose="020B0502020202020204" pitchFamily="34" charset="0"/>
                </a:rPr>
                <a:t>Surveillance, and Technology</a:t>
              </a:r>
            </a:p>
          </p:txBody>
        </p:sp>
        <p:grpSp>
          <p:nvGrpSpPr>
            <p:cNvPr id="45" name="!!Group 60">
              <a:extLst>
                <a:ext uri="{FF2B5EF4-FFF2-40B4-BE49-F238E27FC236}">
                  <a16:creationId xmlns:a16="http://schemas.microsoft.com/office/drawing/2014/main" id="{D2A65F16-3D57-B554-0420-378C39BB1DC1}"/>
                </a:ext>
              </a:extLst>
            </p:cNvPr>
            <p:cNvGrpSpPr/>
            <p:nvPr userDrawn="1"/>
          </p:nvGrpSpPr>
          <p:grpSpPr>
            <a:xfrm>
              <a:off x="1144628" y="1368386"/>
              <a:ext cx="462312" cy="479330"/>
              <a:chOff x="5248634" y="2301884"/>
              <a:chExt cx="1379602" cy="1430386"/>
            </a:xfrm>
            <a:solidFill>
              <a:schemeClr val="bg1"/>
            </a:solidFill>
          </p:grpSpPr>
          <p:sp>
            <p:nvSpPr>
              <p:cNvPr id="47" name="Freeform: Shape 46">
                <a:extLst>
                  <a:ext uri="{FF2B5EF4-FFF2-40B4-BE49-F238E27FC236}">
                    <a16:creationId xmlns:a16="http://schemas.microsoft.com/office/drawing/2014/main" id="{FDCC2ED6-50C1-21FF-F7D1-27D77036D664}"/>
                  </a:ext>
                </a:extLst>
              </p:cNvPr>
              <p:cNvSpPr/>
              <p:nvPr/>
            </p:nvSpPr>
            <p:spPr>
              <a:xfrm>
                <a:off x="5885051" y="2554936"/>
                <a:ext cx="91590" cy="91590"/>
              </a:xfrm>
              <a:custGeom>
                <a:avLst/>
                <a:gdLst>
                  <a:gd name="connsiteX0" fmla="*/ 45795 w 91590"/>
                  <a:gd name="connsiteY0" fmla="*/ 0 h 91590"/>
                  <a:gd name="connsiteX1" fmla="*/ 91591 w 91590"/>
                  <a:gd name="connsiteY1" fmla="*/ 45795 h 91590"/>
                  <a:gd name="connsiteX2" fmla="*/ 45795 w 91590"/>
                  <a:gd name="connsiteY2" fmla="*/ 91591 h 91590"/>
                  <a:gd name="connsiteX3" fmla="*/ 0 w 91590"/>
                  <a:gd name="connsiteY3" fmla="*/ 45795 h 91590"/>
                  <a:gd name="connsiteX4" fmla="*/ 45795 w 91590"/>
                  <a:gd name="connsiteY4" fmla="*/ 0 h 91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90" h="91590">
                    <a:moveTo>
                      <a:pt x="45795" y="0"/>
                    </a:moveTo>
                    <a:cubicBezTo>
                      <a:pt x="71179" y="0"/>
                      <a:pt x="91591" y="20673"/>
                      <a:pt x="91591" y="45795"/>
                    </a:cubicBezTo>
                    <a:cubicBezTo>
                      <a:pt x="91591" y="70917"/>
                      <a:pt x="71179" y="91591"/>
                      <a:pt x="45795" y="91591"/>
                    </a:cubicBezTo>
                    <a:cubicBezTo>
                      <a:pt x="20412" y="91591"/>
                      <a:pt x="0" y="71179"/>
                      <a:pt x="0" y="45795"/>
                    </a:cubicBezTo>
                    <a:cubicBezTo>
                      <a:pt x="0" y="20412"/>
                      <a:pt x="20673" y="0"/>
                      <a:pt x="45795" y="0"/>
                    </a:cubicBezTo>
                  </a:path>
                </a:pathLst>
              </a:custGeom>
              <a:grpFill/>
              <a:ln w="26059" cap="flat">
                <a:noFill/>
                <a:prstDash val="solid"/>
                <a:miter/>
              </a:ln>
            </p:spPr>
            <p:txBody>
              <a:bodyPr rtlCol="0" anchor="ctr"/>
              <a:lstStyle/>
              <a:p>
                <a:endParaRPr lang="en-US" sz="1050">
                  <a:solidFill>
                    <a:schemeClr val="bg1"/>
                  </a:solidFill>
                </a:endParaRPr>
              </a:p>
            </p:txBody>
          </p:sp>
          <p:sp>
            <p:nvSpPr>
              <p:cNvPr id="48" name="Freeform: Shape 47">
                <a:extLst>
                  <a:ext uri="{FF2B5EF4-FFF2-40B4-BE49-F238E27FC236}">
                    <a16:creationId xmlns:a16="http://schemas.microsoft.com/office/drawing/2014/main" id="{73BD2F69-D7F0-A807-93DC-1A132C6D2639}"/>
                  </a:ext>
                </a:extLst>
              </p:cNvPr>
              <p:cNvSpPr/>
              <p:nvPr/>
            </p:nvSpPr>
            <p:spPr>
              <a:xfrm>
                <a:off x="6256686" y="3173459"/>
                <a:ext cx="91659" cy="91543"/>
              </a:xfrm>
              <a:custGeom>
                <a:avLst/>
                <a:gdLst>
                  <a:gd name="connsiteX0" fmla="*/ 85534 w 91659"/>
                  <a:gd name="connsiteY0" fmla="*/ 68669 h 91543"/>
                  <a:gd name="connsiteX1" fmla="*/ 22990 w 91659"/>
                  <a:gd name="connsiteY1" fmla="*/ 85417 h 91543"/>
                  <a:gd name="connsiteX2" fmla="*/ 6242 w 91659"/>
                  <a:gd name="connsiteY2" fmla="*/ 22874 h 91543"/>
                  <a:gd name="connsiteX3" fmla="*/ 68786 w 91659"/>
                  <a:gd name="connsiteY3" fmla="*/ 6126 h 91543"/>
                  <a:gd name="connsiteX4" fmla="*/ 85534 w 91659"/>
                  <a:gd name="connsiteY4" fmla="*/ 68669 h 91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59" h="91543">
                    <a:moveTo>
                      <a:pt x="85534" y="68669"/>
                    </a:moveTo>
                    <a:cubicBezTo>
                      <a:pt x="72973" y="90651"/>
                      <a:pt x="44710" y="97978"/>
                      <a:pt x="22990" y="85417"/>
                    </a:cubicBezTo>
                    <a:cubicBezTo>
                      <a:pt x="1009" y="72856"/>
                      <a:pt x="-6580" y="44594"/>
                      <a:pt x="6242" y="22874"/>
                    </a:cubicBezTo>
                    <a:cubicBezTo>
                      <a:pt x="18803" y="892"/>
                      <a:pt x="46804" y="-6435"/>
                      <a:pt x="68786" y="6126"/>
                    </a:cubicBezTo>
                    <a:cubicBezTo>
                      <a:pt x="90768" y="18687"/>
                      <a:pt x="98095" y="46949"/>
                      <a:pt x="85534" y="68669"/>
                    </a:cubicBezTo>
                    <a:close/>
                  </a:path>
                </a:pathLst>
              </a:custGeom>
              <a:grpFill/>
              <a:ln w="26059" cap="flat">
                <a:noFill/>
                <a:prstDash val="solid"/>
                <a:miter/>
              </a:ln>
            </p:spPr>
            <p:txBody>
              <a:bodyPr rtlCol="0" anchor="ctr"/>
              <a:lstStyle/>
              <a:p>
                <a:endParaRPr lang="en-US" sz="1050">
                  <a:solidFill>
                    <a:schemeClr val="bg1"/>
                  </a:solidFill>
                </a:endParaRPr>
              </a:p>
            </p:txBody>
          </p:sp>
          <p:sp>
            <p:nvSpPr>
              <p:cNvPr id="49" name="Freeform: Shape 48">
                <a:extLst>
                  <a:ext uri="{FF2B5EF4-FFF2-40B4-BE49-F238E27FC236}">
                    <a16:creationId xmlns:a16="http://schemas.microsoft.com/office/drawing/2014/main" id="{B1B238F5-997B-4B8D-EEFB-A84638A1051C}"/>
                  </a:ext>
                </a:extLst>
              </p:cNvPr>
              <p:cNvSpPr/>
              <p:nvPr/>
            </p:nvSpPr>
            <p:spPr>
              <a:xfrm>
                <a:off x="5527740" y="2769674"/>
                <a:ext cx="91543" cy="91543"/>
              </a:xfrm>
              <a:custGeom>
                <a:avLst/>
                <a:gdLst>
                  <a:gd name="connsiteX0" fmla="*/ 6126 w 91543"/>
                  <a:gd name="connsiteY0" fmla="*/ 22874 h 91543"/>
                  <a:gd name="connsiteX1" fmla="*/ 68669 w 91543"/>
                  <a:gd name="connsiteY1" fmla="*/ 6126 h 91543"/>
                  <a:gd name="connsiteX2" fmla="*/ 85418 w 91543"/>
                  <a:gd name="connsiteY2" fmla="*/ 68669 h 91543"/>
                  <a:gd name="connsiteX3" fmla="*/ 22874 w 91543"/>
                  <a:gd name="connsiteY3" fmla="*/ 85417 h 91543"/>
                  <a:gd name="connsiteX4" fmla="*/ 6126 w 91543"/>
                  <a:gd name="connsiteY4" fmla="*/ 22874 h 91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43" h="91543">
                    <a:moveTo>
                      <a:pt x="6126" y="22874"/>
                    </a:moveTo>
                    <a:cubicBezTo>
                      <a:pt x="18687" y="892"/>
                      <a:pt x="46949" y="-6435"/>
                      <a:pt x="68669" y="6126"/>
                    </a:cubicBezTo>
                    <a:cubicBezTo>
                      <a:pt x="90651" y="18687"/>
                      <a:pt x="97979" y="46949"/>
                      <a:pt x="85418" y="68669"/>
                    </a:cubicBezTo>
                    <a:cubicBezTo>
                      <a:pt x="72856" y="90651"/>
                      <a:pt x="44594" y="97979"/>
                      <a:pt x="22874" y="85417"/>
                    </a:cubicBezTo>
                    <a:cubicBezTo>
                      <a:pt x="892" y="72856"/>
                      <a:pt x="-6435" y="44594"/>
                      <a:pt x="6126" y="22874"/>
                    </a:cubicBezTo>
                    <a:close/>
                  </a:path>
                </a:pathLst>
              </a:custGeom>
              <a:grpFill/>
              <a:ln w="26059" cap="flat">
                <a:noFill/>
                <a:prstDash val="solid"/>
                <a:miter/>
              </a:ln>
            </p:spPr>
            <p:txBody>
              <a:bodyPr rtlCol="0" anchor="ctr"/>
              <a:lstStyle/>
              <a:p>
                <a:endParaRPr lang="en-US" sz="1050">
                  <a:solidFill>
                    <a:schemeClr val="bg1"/>
                  </a:solidFill>
                </a:endParaRPr>
              </a:p>
            </p:txBody>
          </p:sp>
          <p:sp>
            <p:nvSpPr>
              <p:cNvPr id="50" name="Freeform: Shape 49">
                <a:extLst>
                  <a:ext uri="{FF2B5EF4-FFF2-40B4-BE49-F238E27FC236}">
                    <a16:creationId xmlns:a16="http://schemas.microsoft.com/office/drawing/2014/main" id="{C63507C3-E297-FF93-7222-B0A01EB14FBB}"/>
                  </a:ext>
                </a:extLst>
              </p:cNvPr>
              <p:cNvSpPr/>
              <p:nvPr/>
            </p:nvSpPr>
            <p:spPr>
              <a:xfrm>
                <a:off x="5250157" y="3042945"/>
                <a:ext cx="54247" cy="54247"/>
              </a:xfrm>
              <a:custGeom>
                <a:avLst/>
                <a:gdLst>
                  <a:gd name="connsiteX0" fmla="*/ 3703 w 54247"/>
                  <a:gd name="connsiteY0" fmla="*/ 40601 h 54247"/>
                  <a:gd name="connsiteX1" fmla="*/ 13647 w 54247"/>
                  <a:gd name="connsiteY1" fmla="*/ 3703 h 54247"/>
                  <a:gd name="connsiteX2" fmla="*/ 50545 w 54247"/>
                  <a:gd name="connsiteY2" fmla="*/ 13647 h 54247"/>
                  <a:gd name="connsiteX3" fmla="*/ 40601 w 54247"/>
                  <a:gd name="connsiteY3" fmla="*/ 50545 h 54247"/>
                  <a:gd name="connsiteX4" fmla="*/ 3703 w 54247"/>
                  <a:gd name="connsiteY4" fmla="*/ 40601 h 54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47" h="54247">
                    <a:moveTo>
                      <a:pt x="3703" y="40601"/>
                    </a:moveTo>
                    <a:cubicBezTo>
                      <a:pt x="-3886" y="27516"/>
                      <a:pt x="562" y="11030"/>
                      <a:pt x="13647" y="3703"/>
                    </a:cubicBezTo>
                    <a:cubicBezTo>
                      <a:pt x="26731" y="-3886"/>
                      <a:pt x="43218" y="562"/>
                      <a:pt x="50545" y="13647"/>
                    </a:cubicBezTo>
                    <a:cubicBezTo>
                      <a:pt x="58134" y="26731"/>
                      <a:pt x="53685" y="43218"/>
                      <a:pt x="40601" y="50545"/>
                    </a:cubicBezTo>
                    <a:cubicBezTo>
                      <a:pt x="27516" y="58134"/>
                      <a:pt x="11030" y="53685"/>
                      <a:pt x="3703" y="40601"/>
                    </a:cubicBezTo>
                    <a:close/>
                  </a:path>
                </a:pathLst>
              </a:custGeom>
              <a:grpFill/>
              <a:ln w="26059" cap="flat">
                <a:noFill/>
                <a:prstDash val="solid"/>
                <a:miter/>
              </a:ln>
            </p:spPr>
            <p:txBody>
              <a:bodyPr rtlCol="0" anchor="ctr"/>
              <a:lstStyle/>
              <a:p>
                <a:endParaRPr lang="en-US" sz="1050">
                  <a:solidFill>
                    <a:schemeClr val="bg1"/>
                  </a:solidFill>
                </a:endParaRPr>
              </a:p>
            </p:txBody>
          </p:sp>
          <p:sp>
            <p:nvSpPr>
              <p:cNvPr id="51" name="Freeform: Shape 50">
                <a:extLst>
                  <a:ext uri="{FF2B5EF4-FFF2-40B4-BE49-F238E27FC236}">
                    <a16:creationId xmlns:a16="http://schemas.microsoft.com/office/drawing/2014/main" id="{0E469C67-6ECB-D106-4C0C-DFCB4BB0CD35}"/>
                  </a:ext>
                </a:extLst>
              </p:cNvPr>
              <p:cNvSpPr/>
              <p:nvPr/>
            </p:nvSpPr>
            <p:spPr>
              <a:xfrm>
                <a:off x="5535047" y="2444319"/>
                <a:ext cx="53957" cy="54014"/>
              </a:xfrm>
              <a:custGeom>
                <a:avLst/>
                <a:gdLst>
                  <a:gd name="connsiteX0" fmla="*/ 3529 w 53957"/>
                  <a:gd name="connsiteY0" fmla="*/ 13530 h 54014"/>
                  <a:gd name="connsiteX1" fmla="*/ 40427 w 53957"/>
                  <a:gd name="connsiteY1" fmla="*/ 3586 h 54014"/>
                  <a:gd name="connsiteX2" fmla="*/ 50372 w 53957"/>
                  <a:gd name="connsiteY2" fmla="*/ 40484 h 54014"/>
                  <a:gd name="connsiteX3" fmla="*/ 13474 w 53957"/>
                  <a:gd name="connsiteY3" fmla="*/ 50428 h 54014"/>
                  <a:gd name="connsiteX4" fmla="*/ 3529 w 53957"/>
                  <a:gd name="connsiteY4" fmla="*/ 13530 h 54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57" h="54014">
                    <a:moveTo>
                      <a:pt x="3529" y="13530"/>
                    </a:moveTo>
                    <a:cubicBezTo>
                      <a:pt x="11118" y="446"/>
                      <a:pt x="27605" y="-3741"/>
                      <a:pt x="40427" y="3586"/>
                    </a:cubicBezTo>
                    <a:cubicBezTo>
                      <a:pt x="53512" y="11175"/>
                      <a:pt x="57699" y="27662"/>
                      <a:pt x="50372" y="40484"/>
                    </a:cubicBezTo>
                    <a:cubicBezTo>
                      <a:pt x="42783" y="53569"/>
                      <a:pt x="26296" y="57756"/>
                      <a:pt x="13474" y="50428"/>
                    </a:cubicBezTo>
                    <a:cubicBezTo>
                      <a:pt x="651" y="42840"/>
                      <a:pt x="-3798" y="26353"/>
                      <a:pt x="3529" y="13530"/>
                    </a:cubicBezTo>
                    <a:close/>
                  </a:path>
                </a:pathLst>
              </a:custGeom>
              <a:grpFill/>
              <a:ln w="26059" cap="flat">
                <a:noFill/>
                <a:prstDash val="solid"/>
                <a:miter/>
              </a:ln>
            </p:spPr>
            <p:txBody>
              <a:bodyPr rtlCol="0" anchor="ctr"/>
              <a:lstStyle/>
              <a:p>
                <a:endParaRPr lang="en-US" sz="1050">
                  <a:solidFill>
                    <a:schemeClr val="bg1"/>
                  </a:solidFill>
                </a:endParaRPr>
              </a:p>
            </p:txBody>
          </p:sp>
          <p:sp>
            <p:nvSpPr>
              <p:cNvPr id="52" name="Freeform: Shape 51">
                <a:extLst>
                  <a:ext uri="{FF2B5EF4-FFF2-40B4-BE49-F238E27FC236}">
                    <a16:creationId xmlns:a16="http://schemas.microsoft.com/office/drawing/2014/main" id="{4BBD0A9A-2C87-FDF0-F48B-B9FD89B948CA}"/>
                  </a:ext>
                </a:extLst>
              </p:cNvPr>
              <p:cNvSpPr/>
              <p:nvPr/>
            </p:nvSpPr>
            <p:spPr>
              <a:xfrm>
                <a:off x="6195675" y="2391642"/>
                <a:ext cx="54169" cy="53907"/>
              </a:xfrm>
              <a:custGeom>
                <a:avLst/>
                <a:gdLst>
                  <a:gd name="connsiteX0" fmla="*/ 27216 w 54169"/>
                  <a:gd name="connsiteY0" fmla="*/ 0 h 53907"/>
                  <a:gd name="connsiteX1" fmla="*/ 54169 w 54169"/>
                  <a:gd name="connsiteY1" fmla="*/ 26954 h 53907"/>
                  <a:gd name="connsiteX2" fmla="*/ 27216 w 54169"/>
                  <a:gd name="connsiteY2" fmla="*/ 53908 h 53907"/>
                  <a:gd name="connsiteX3" fmla="*/ 0 w 54169"/>
                  <a:gd name="connsiteY3" fmla="*/ 26954 h 53907"/>
                  <a:gd name="connsiteX4" fmla="*/ 27216 w 54169"/>
                  <a:gd name="connsiteY4" fmla="*/ 0 h 53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69" h="53907">
                    <a:moveTo>
                      <a:pt x="27216" y="0"/>
                    </a:moveTo>
                    <a:cubicBezTo>
                      <a:pt x="42132" y="0"/>
                      <a:pt x="54169" y="12038"/>
                      <a:pt x="54169" y="26954"/>
                    </a:cubicBezTo>
                    <a:cubicBezTo>
                      <a:pt x="54169" y="41870"/>
                      <a:pt x="42132" y="53908"/>
                      <a:pt x="27216" y="53908"/>
                    </a:cubicBezTo>
                    <a:cubicBezTo>
                      <a:pt x="12299" y="53908"/>
                      <a:pt x="0" y="41870"/>
                      <a:pt x="0" y="26954"/>
                    </a:cubicBezTo>
                    <a:cubicBezTo>
                      <a:pt x="0" y="12038"/>
                      <a:pt x="12038" y="0"/>
                      <a:pt x="27216" y="0"/>
                    </a:cubicBezTo>
                    <a:close/>
                  </a:path>
                </a:pathLst>
              </a:custGeom>
              <a:grpFill/>
              <a:ln w="26059" cap="flat">
                <a:noFill/>
                <a:prstDash val="solid"/>
                <a:miter/>
              </a:ln>
            </p:spPr>
            <p:txBody>
              <a:bodyPr rtlCol="0" anchor="ctr"/>
              <a:lstStyle/>
              <a:p>
                <a:endParaRPr lang="en-US" sz="1050">
                  <a:solidFill>
                    <a:schemeClr val="bg1"/>
                  </a:solidFill>
                </a:endParaRPr>
              </a:p>
            </p:txBody>
          </p:sp>
          <p:sp>
            <p:nvSpPr>
              <p:cNvPr id="53" name="Freeform: Shape 52">
                <a:extLst>
                  <a:ext uri="{FF2B5EF4-FFF2-40B4-BE49-F238E27FC236}">
                    <a16:creationId xmlns:a16="http://schemas.microsoft.com/office/drawing/2014/main" id="{8A9BB73A-24C4-96B7-1BC2-B5C106EC01D2}"/>
                  </a:ext>
                </a:extLst>
              </p:cNvPr>
              <p:cNvSpPr/>
              <p:nvPr/>
            </p:nvSpPr>
            <p:spPr>
              <a:xfrm>
                <a:off x="6571682" y="2937485"/>
                <a:ext cx="54247" cy="54247"/>
              </a:xfrm>
              <a:custGeom>
                <a:avLst/>
                <a:gdLst>
                  <a:gd name="connsiteX0" fmla="*/ 50545 w 54247"/>
                  <a:gd name="connsiteY0" fmla="*/ 13647 h 54247"/>
                  <a:gd name="connsiteX1" fmla="*/ 40601 w 54247"/>
                  <a:gd name="connsiteY1" fmla="*/ 50545 h 54247"/>
                  <a:gd name="connsiteX2" fmla="*/ 3703 w 54247"/>
                  <a:gd name="connsiteY2" fmla="*/ 40601 h 54247"/>
                  <a:gd name="connsiteX3" fmla="*/ 13647 w 54247"/>
                  <a:gd name="connsiteY3" fmla="*/ 3703 h 54247"/>
                  <a:gd name="connsiteX4" fmla="*/ 50545 w 54247"/>
                  <a:gd name="connsiteY4" fmla="*/ 13647 h 54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47" h="54247">
                    <a:moveTo>
                      <a:pt x="50545" y="13647"/>
                    </a:moveTo>
                    <a:cubicBezTo>
                      <a:pt x="58134" y="26731"/>
                      <a:pt x="53685" y="43218"/>
                      <a:pt x="40601" y="50545"/>
                    </a:cubicBezTo>
                    <a:cubicBezTo>
                      <a:pt x="27778" y="58134"/>
                      <a:pt x="11030" y="53685"/>
                      <a:pt x="3703" y="40601"/>
                    </a:cubicBezTo>
                    <a:cubicBezTo>
                      <a:pt x="-3886" y="27516"/>
                      <a:pt x="562" y="11030"/>
                      <a:pt x="13647" y="3703"/>
                    </a:cubicBezTo>
                    <a:cubicBezTo>
                      <a:pt x="26469" y="-3886"/>
                      <a:pt x="43218" y="562"/>
                      <a:pt x="50545" y="13647"/>
                    </a:cubicBezTo>
                    <a:close/>
                  </a:path>
                </a:pathLst>
              </a:custGeom>
              <a:grpFill/>
              <a:ln w="26059" cap="flat">
                <a:noFill/>
                <a:prstDash val="solid"/>
                <a:miter/>
              </a:ln>
            </p:spPr>
            <p:txBody>
              <a:bodyPr rtlCol="0" anchor="ctr"/>
              <a:lstStyle/>
              <a:p>
                <a:endParaRPr lang="en-US" sz="1050">
                  <a:solidFill>
                    <a:schemeClr val="bg1"/>
                  </a:solidFill>
                </a:endParaRPr>
              </a:p>
            </p:txBody>
          </p:sp>
          <p:sp>
            <p:nvSpPr>
              <p:cNvPr id="54" name="Freeform: Shape 53">
                <a:extLst>
                  <a:ext uri="{FF2B5EF4-FFF2-40B4-BE49-F238E27FC236}">
                    <a16:creationId xmlns:a16="http://schemas.microsoft.com/office/drawing/2014/main" id="{792B7181-B2DE-1377-0313-BD7CE65EB2EF}"/>
                  </a:ext>
                </a:extLst>
              </p:cNvPr>
              <p:cNvSpPr/>
              <p:nvPr/>
            </p:nvSpPr>
            <p:spPr>
              <a:xfrm>
                <a:off x="6287081" y="3536343"/>
                <a:ext cx="54014" cy="54014"/>
              </a:xfrm>
              <a:custGeom>
                <a:avLst/>
                <a:gdLst>
                  <a:gd name="connsiteX0" fmla="*/ 50429 w 54014"/>
                  <a:gd name="connsiteY0" fmla="*/ 40484 h 54014"/>
                  <a:gd name="connsiteX1" fmla="*/ 13530 w 54014"/>
                  <a:gd name="connsiteY1" fmla="*/ 50428 h 54014"/>
                  <a:gd name="connsiteX2" fmla="*/ 3586 w 54014"/>
                  <a:gd name="connsiteY2" fmla="*/ 13530 h 54014"/>
                  <a:gd name="connsiteX3" fmla="*/ 40484 w 54014"/>
                  <a:gd name="connsiteY3" fmla="*/ 3586 h 54014"/>
                  <a:gd name="connsiteX4" fmla="*/ 50429 w 54014"/>
                  <a:gd name="connsiteY4" fmla="*/ 40484 h 54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14" h="54014">
                    <a:moveTo>
                      <a:pt x="50429" y="40484"/>
                    </a:moveTo>
                    <a:cubicBezTo>
                      <a:pt x="42840" y="53569"/>
                      <a:pt x="26353" y="57756"/>
                      <a:pt x="13530" y="50428"/>
                    </a:cubicBezTo>
                    <a:cubicBezTo>
                      <a:pt x="446" y="42840"/>
                      <a:pt x="-3741" y="26353"/>
                      <a:pt x="3586" y="13530"/>
                    </a:cubicBezTo>
                    <a:cubicBezTo>
                      <a:pt x="11175" y="446"/>
                      <a:pt x="27662" y="-3741"/>
                      <a:pt x="40484" y="3586"/>
                    </a:cubicBezTo>
                    <a:cubicBezTo>
                      <a:pt x="53569" y="11175"/>
                      <a:pt x="57756" y="27662"/>
                      <a:pt x="50429" y="40484"/>
                    </a:cubicBezTo>
                    <a:close/>
                  </a:path>
                </a:pathLst>
              </a:custGeom>
              <a:grpFill/>
              <a:ln w="26059" cap="flat">
                <a:noFill/>
                <a:prstDash val="solid"/>
                <a:miter/>
              </a:ln>
            </p:spPr>
            <p:txBody>
              <a:bodyPr rtlCol="0" anchor="ctr"/>
              <a:lstStyle/>
              <a:p>
                <a:endParaRPr lang="en-US" sz="1050">
                  <a:solidFill>
                    <a:schemeClr val="bg1"/>
                  </a:solidFill>
                </a:endParaRPr>
              </a:p>
            </p:txBody>
          </p:sp>
          <p:sp>
            <p:nvSpPr>
              <p:cNvPr id="55" name="Freeform: Shape 54">
                <a:extLst>
                  <a:ext uri="{FF2B5EF4-FFF2-40B4-BE49-F238E27FC236}">
                    <a16:creationId xmlns:a16="http://schemas.microsoft.com/office/drawing/2014/main" id="{4FB5D9E6-A66F-54FC-54C3-C2E1E7D86A7A}"/>
                  </a:ext>
                </a:extLst>
              </p:cNvPr>
              <p:cNvSpPr/>
              <p:nvPr/>
            </p:nvSpPr>
            <p:spPr>
              <a:xfrm>
                <a:off x="5626241" y="3588865"/>
                <a:ext cx="53907" cy="54169"/>
              </a:xfrm>
              <a:custGeom>
                <a:avLst/>
                <a:gdLst>
                  <a:gd name="connsiteX0" fmla="*/ 26954 w 53907"/>
                  <a:gd name="connsiteY0" fmla="*/ 54169 h 54169"/>
                  <a:gd name="connsiteX1" fmla="*/ 0 w 53907"/>
                  <a:gd name="connsiteY1" fmla="*/ 26954 h 54169"/>
                  <a:gd name="connsiteX2" fmla="*/ 26954 w 53907"/>
                  <a:gd name="connsiteY2" fmla="*/ 0 h 54169"/>
                  <a:gd name="connsiteX3" fmla="*/ 53908 w 53907"/>
                  <a:gd name="connsiteY3" fmla="*/ 26954 h 54169"/>
                  <a:gd name="connsiteX4" fmla="*/ 26954 w 53907"/>
                  <a:gd name="connsiteY4" fmla="*/ 54169 h 54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07" h="54169">
                    <a:moveTo>
                      <a:pt x="26954" y="54169"/>
                    </a:moveTo>
                    <a:cubicBezTo>
                      <a:pt x="12038" y="54169"/>
                      <a:pt x="0" y="42132"/>
                      <a:pt x="0" y="26954"/>
                    </a:cubicBezTo>
                    <a:cubicBezTo>
                      <a:pt x="0" y="11776"/>
                      <a:pt x="12038" y="0"/>
                      <a:pt x="26954" y="0"/>
                    </a:cubicBezTo>
                    <a:cubicBezTo>
                      <a:pt x="41870" y="0"/>
                      <a:pt x="53908" y="12038"/>
                      <a:pt x="53908" y="26954"/>
                    </a:cubicBezTo>
                    <a:cubicBezTo>
                      <a:pt x="53908" y="41870"/>
                      <a:pt x="41870" y="54169"/>
                      <a:pt x="26954" y="54169"/>
                    </a:cubicBezTo>
                    <a:close/>
                  </a:path>
                </a:pathLst>
              </a:custGeom>
              <a:grpFill/>
              <a:ln w="26059" cap="flat">
                <a:noFill/>
                <a:prstDash val="solid"/>
                <a:miter/>
              </a:ln>
            </p:spPr>
            <p:txBody>
              <a:bodyPr rtlCol="0" anchor="ctr"/>
              <a:lstStyle/>
              <a:p>
                <a:endParaRPr lang="en-US" sz="1050">
                  <a:solidFill>
                    <a:schemeClr val="bg1"/>
                  </a:solidFill>
                </a:endParaRPr>
              </a:p>
            </p:txBody>
          </p:sp>
          <p:sp>
            <p:nvSpPr>
              <p:cNvPr id="56" name="Freeform: Shape 55">
                <a:extLst>
                  <a:ext uri="{FF2B5EF4-FFF2-40B4-BE49-F238E27FC236}">
                    <a16:creationId xmlns:a16="http://schemas.microsoft.com/office/drawing/2014/main" id="{4EF955B9-C487-BBA1-6F17-6B97E7A52778}"/>
                  </a:ext>
                </a:extLst>
              </p:cNvPr>
              <p:cNvSpPr/>
              <p:nvPr/>
            </p:nvSpPr>
            <p:spPr>
              <a:xfrm>
                <a:off x="5272088" y="3186282"/>
                <a:ext cx="354783" cy="160087"/>
              </a:xfrm>
              <a:custGeom>
                <a:avLst/>
                <a:gdLst>
                  <a:gd name="connsiteX0" fmla="*/ 245291 w 354783"/>
                  <a:gd name="connsiteY0" fmla="*/ 69193 h 160087"/>
                  <a:gd name="connsiteX1" fmla="*/ 167308 w 354783"/>
                  <a:gd name="connsiteY1" fmla="*/ 83586 h 160087"/>
                  <a:gd name="connsiteX2" fmla="*/ 138784 w 354783"/>
                  <a:gd name="connsiteY2" fmla="*/ 109231 h 160087"/>
                  <a:gd name="connsiteX3" fmla="*/ 106334 w 354783"/>
                  <a:gd name="connsiteY3" fmla="*/ 150578 h 160087"/>
                  <a:gd name="connsiteX4" fmla="*/ 9510 w 354783"/>
                  <a:gd name="connsiteY4" fmla="*/ 124671 h 160087"/>
                  <a:gd name="connsiteX5" fmla="*/ 35417 w 354783"/>
                  <a:gd name="connsiteY5" fmla="*/ 28108 h 160087"/>
                  <a:gd name="connsiteX6" fmla="*/ 127269 w 354783"/>
                  <a:gd name="connsiteY6" fmla="*/ 46688 h 160087"/>
                  <a:gd name="connsiteX7" fmla="*/ 163121 w 354783"/>
                  <a:gd name="connsiteY7" fmla="*/ 60557 h 160087"/>
                  <a:gd name="connsiteX8" fmla="*/ 241365 w 354783"/>
                  <a:gd name="connsiteY8" fmla="*/ 46164 h 160087"/>
                  <a:gd name="connsiteX9" fmla="*/ 267796 w 354783"/>
                  <a:gd name="connsiteY9" fmla="*/ 26014 h 160087"/>
                  <a:gd name="connsiteX10" fmla="*/ 286114 w 354783"/>
                  <a:gd name="connsiteY10" fmla="*/ 6126 h 160087"/>
                  <a:gd name="connsiteX11" fmla="*/ 348658 w 354783"/>
                  <a:gd name="connsiteY11" fmla="*/ 22874 h 160087"/>
                  <a:gd name="connsiteX12" fmla="*/ 331910 w 354783"/>
                  <a:gd name="connsiteY12" fmla="*/ 85418 h 160087"/>
                  <a:gd name="connsiteX13" fmla="*/ 277478 w 354783"/>
                  <a:gd name="connsiteY13" fmla="*/ 78875 h 160087"/>
                  <a:gd name="connsiteX14" fmla="*/ 245552 w 354783"/>
                  <a:gd name="connsiteY14" fmla="*/ 69455 h 160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4783" h="160087">
                    <a:moveTo>
                      <a:pt x="245291" y="69193"/>
                    </a:moveTo>
                    <a:lnTo>
                      <a:pt x="167308" y="83586"/>
                    </a:lnTo>
                    <a:cubicBezTo>
                      <a:pt x="153438" y="86203"/>
                      <a:pt x="142709" y="95623"/>
                      <a:pt x="138784" y="109231"/>
                    </a:cubicBezTo>
                    <a:cubicBezTo>
                      <a:pt x="133812" y="125979"/>
                      <a:pt x="122559" y="141157"/>
                      <a:pt x="106334" y="150578"/>
                    </a:cubicBezTo>
                    <a:cubicBezTo>
                      <a:pt x="72577" y="170204"/>
                      <a:pt x="29136" y="158428"/>
                      <a:pt x="9510" y="124671"/>
                    </a:cubicBezTo>
                    <a:cubicBezTo>
                      <a:pt x="-10117" y="90913"/>
                      <a:pt x="1659" y="47473"/>
                      <a:pt x="35417" y="28108"/>
                    </a:cubicBezTo>
                    <a:cubicBezTo>
                      <a:pt x="66820" y="10051"/>
                      <a:pt x="106073" y="18425"/>
                      <a:pt x="127269" y="46688"/>
                    </a:cubicBezTo>
                    <a:cubicBezTo>
                      <a:pt x="135905" y="57940"/>
                      <a:pt x="149251" y="63174"/>
                      <a:pt x="163121" y="60557"/>
                    </a:cubicBezTo>
                    <a:lnTo>
                      <a:pt x="241365" y="46164"/>
                    </a:lnTo>
                    <a:cubicBezTo>
                      <a:pt x="253141" y="44071"/>
                      <a:pt x="262562" y="36744"/>
                      <a:pt x="267796" y="26014"/>
                    </a:cubicBezTo>
                    <a:cubicBezTo>
                      <a:pt x="271721" y="17902"/>
                      <a:pt x="278002" y="10836"/>
                      <a:pt x="286114" y="6126"/>
                    </a:cubicBezTo>
                    <a:cubicBezTo>
                      <a:pt x="308096" y="-6435"/>
                      <a:pt x="336097" y="892"/>
                      <a:pt x="348658" y="22874"/>
                    </a:cubicBezTo>
                    <a:cubicBezTo>
                      <a:pt x="361219" y="44856"/>
                      <a:pt x="353891" y="72856"/>
                      <a:pt x="331910" y="85418"/>
                    </a:cubicBezTo>
                    <a:cubicBezTo>
                      <a:pt x="313853" y="95885"/>
                      <a:pt x="291610" y="92483"/>
                      <a:pt x="277478" y="78875"/>
                    </a:cubicBezTo>
                    <a:cubicBezTo>
                      <a:pt x="268843" y="70501"/>
                      <a:pt x="257590" y="67099"/>
                      <a:pt x="245552" y="69455"/>
                    </a:cubicBezTo>
                    <a:close/>
                  </a:path>
                </a:pathLst>
              </a:custGeom>
              <a:grpFill/>
              <a:ln w="26059" cap="flat">
                <a:noFill/>
                <a:prstDash val="solid"/>
                <a:miter/>
              </a:ln>
            </p:spPr>
            <p:txBody>
              <a:bodyPr rtlCol="0" anchor="ctr"/>
              <a:lstStyle/>
              <a:p>
                <a:endParaRPr lang="en-US" sz="1050">
                  <a:solidFill>
                    <a:schemeClr val="bg1"/>
                  </a:solidFill>
                </a:endParaRPr>
              </a:p>
            </p:txBody>
          </p:sp>
          <p:sp>
            <p:nvSpPr>
              <p:cNvPr id="57" name="Freeform: Shape 56">
                <a:extLst>
                  <a:ext uri="{FF2B5EF4-FFF2-40B4-BE49-F238E27FC236}">
                    <a16:creationId xmlns:a16="http://schemas.microsoft.com/office/drawing/2014/main" id="{18BBF26F-E4D4-B455-B618-D74431A64C60}"/>
                  </a:ext>
                </a:extLst>
              </p:cNvPr>
              <p:cNvSpPr/>
              <p:nvPr/>
            </p:nvSpPr>
            <p:spPr>
              <a:xfrm>
                <a:off x="5402236" y="3303691"/>
                <a:ext cx="532273" cy="428579"/>
              </a:xfrm>
              <a:custGeom>
                <a:avLst/>
                <a:gdLst>
                  <a:gd name="connsiteX0" fmla="*/ 403523 w 532273"/>
                  <a:gd name="connsiteY0" fmla="*/ 281249 h 428579"/>
                  <a:gd name="connsiteX1" fmla="*/ 379971 w 532273"/>
                  <a:gd name="connsiteY1" fmla="*/ 240688 h 428579"/>
                  <a:gd name="connsiteX2" fmla="*/ 340980 w 532273"/>
                  <a:gd name="connsiteY2" fmla="*/ 223154 h 428579"/>
                  <a:gd name="connsiteX3" fmla="*/ 221650 w 532273"/>
                  <a:gd name="connsiteY3" fmla="*/ 168985 h 428579"/>
                  <a:gd name="connsiteX4" fmla="*/ 221126 w 532273"/>
                  <a:gd name="connsiteY4" fmla="*/ 168200 h 428579"/>
                  <a:gd name="connsiteX5" fmla="*/ 182397 w 532273"/>
                  <a:gd name="connsiteY5" fmla="*/ 150143 h 428579"/>
                  <a:gd name="connsiteX6" fmla="*/ 169312 w 532273"/>
                  <a:gd name="connsiteY6" fmla="*/ 152499 h 428579"/>
                  <a:gd name="connsiteX7" fmla="*/ 140788 w 532273"/>
                  <a:gd name="connsiteY7" fmla="*/ 178406 h 428579"/>
                  <a:gd name="connsiteX8" fmla="*/ 71703 w 532273"/>
                  <a:gd name="connsiteY8" fmla="*/ 230482 h 428579"/>
                  <a:gd name="connsiteX9" fmla="*/ 0 w 532273"/>
                  <a:gd name="connsiteY9" fmla="*/ 158517 h 428579"/>
                  <a:gd name="connsiteX10" fmla="*/ 71703 w 532273"/>
                  <a:gd name="connsiteY10" fmla="*/ 86553 h 428579"/>
                  <a:gd name="connsiteX11" fmla="*/ 129012 w 532273"/>
                  <a:gd name="connsiteY11" fmla="*/ 115077 h 428579"/>
                  <a:gd name="connsiteX12" fmla="*/ 164864 w 532273"/>
                  <a:gd name="connsiteY12" fmla="*/ 128947 h 428579"/>
                  <a:gd name="connsiteX13" fmla="*/ 177948 w 532273"/>
                  <a:gd name="connsiteY13" fmla="*/ 126592 h 428579"/>
                  <a:gd name="connsiteX14" fmla="*/ 207519 w 532273"/>
                  <a:gd name="connsiteY14" fmla="*/ 95974 h 428579"/>
                  <a:gd name="connsiteX15" fmla="*/ 262473 w 532273"/>
                  <a:gd name="connsiteY15" fmla="*/ 15112 h 428579"/>
                  <a:gd name="connsiteX16" fmla="*/ 416084 w 532273"/>
                  <a:gd name="connsiteY16" fmla="*/ 56197 h 428579"/>
                  <a:gd name="connsiteX17" fmla="*/ 403785 w 532273"/>
                  <a:gd name="connsiteY17" fmla="*/ 185995 h 428579"/>
                  <a:gd name="connsiteX18" fmla="*/ 399859 w 532273"/>
                  <a:gd name="connsiteY18" fmla="*/ 228388 h 428579"/>
                  <a:gd name="connsiteX19" fmla="*/ 423411 w 532273"/>
                  <a:gd name="connsiteY19" fmla="*/ 268950 h 428579"/>
                  <a:gd name="connsiteX20" fmla="*/ 457169 w 532273"/>
                  <a:gd name="connsiteY20" fmla="*/ 287006 h 428579"/>
                  <a:gd name="connsiteX21" fmla="*/ 461356 w 532273"/>
                  <a:gd name="connsiteY21" fmla="*/ 287006 h 428579"/>
                  <a:gd name="connsiteX22" fmla="*/ 532274 w 532273"/>
                  <a:gd name="connsiteY22" fmla="*/ 357662 h 428579"/>
                  <a:gd name="connsiteX23" fmla="*/ 461356 w 532273"/>
                  <a:gd name="connsiteY23" fmla="*/ 428580 h 428579"/>
                  <a:gd name="connsiteX24" fmla="*/ 390439 w 532273"/>
                  <a:gd name="connsiteY24" fmla="*/ 357662 h 428579"/>
                  <a:gd name="connsiteX25" fmla="*/ 401953 w 532273"/>
                  <a:gd name="connsiteY25" fmla="*/ 319194 h 428579"/>
                  <a:gd name="connsiteX26" fmla="*/ 403000 w 532273"/>
                  <a:gd name="connsiteY26" fmla="*/ 280726 h 428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32273" h="428579">
                    <a:moveTo>
                      <a:pt x="403523" y="281249"/>
                    </a:moveTo>
                    <a:lnTo>
                      <a:pt x="379971" y="240688"/>
                    </a:lnTo>
                    <a:cubicBezTo>
                      <a:pt x="371859" y="226818"/>
                      <a:pt x="356681" y="220014"/>
                      <a:pt x="340980" y="223154"/>
                    </a:cubicBezTo>
                    <a:cubicBezTo>
                      <a:pt x="294923" y="232314"/>
                      <a:pt x="246249" y="211902"/>
                      <a:pt x="221650" y="168985"/>
                    </a:cubicBezTo>
                    <a:cubicBezTo>
                      <a:pt x="221650" y="168723"/>
                      <a:pt x="221388" y="168462"/>
                      <a:pt x="221126" y="168200"/>
                    </a:cubicBezTo>
                    <a:cubicBezTo>
                      <a:pt x="213276" y="154330"/>
                      <a:pt x="198098" y="147265"/>
                      <a:pt x="182397" y="150143"/>
                    </a:cubicBezTo>
                    <a:lnTo>
                      <a:pt x="169312" y="152499"/>
                    </a:lnTo>
                    <a:cubicBezTo>
                      <a:pt x="155181" y="155116"/>
                      <a:pt x="144714" y="164798"/>
                      <a:pt x="140788" y="178406"/>
                    </a:cubicBezTo>
                    <a:cubicBezTo>
                      <a:pt x="132153" y="208500"/>
                      <a:pt x="104414" y="230482"/>
                      <a:pt x="71703" y="230482"/>
                    </a:cubicBezTo>
                    <a:cubicBezTo>
                      <a:pt x="31926" y="230482"/>
                      <a:pt x="0" y="198294"/>
                      <a:pt x="0" y="158517"/>
                    </a:cubicBezTo>
                    <a:cubicBezTo>
                      <a:pt x="0" y="118741"/>
                      <a:pt x="32188" y="86553"/>
                      <a:pt x="71703" y="86553"/>
                    </a:cubicBezTo>
                    <a:cubicBezTo>
                      <a:pt x="95254" y="86553"/>
                      <a:pt x="115928" y="97806"/>
                      <a:pt x="129012" y="115077"/>
                    </a:cubicBezTo>
                    <a:cubicBezTo>
                      <a:pt x="137648" y="126330"/>
                      <a:pt x="150994" y="131564"/>
                      <a:pt x="164864" y="128947"/>
                    </a:cubicBezTo>
                    <a:lnTo>
                      <a:pt x="177948" y="126592"/>
                    </a:lnTo>
                    <a:cubicBezTo>
                      <a:pt x="193649" y="123713"/>
                      <a:pt x="205163" y="111675"/>
                      <a:pt x="207519" y="95974"/>
                    </a:cubicBezTo>
                    <a:cubicBezTo>
                      <a:pt x="212491" y="63263"/>
                      <a:pt x="231594" y="32907"/>
                      <a:pt x="262473" y="15112"/>
                    </a:cubicBezTo>
                    <a:cubicBezTo>
                      <a:pt x="316381" y="-16028"/>
                      <a:pt x="385205" y="2551"/>
                      <a:pt x="416084" y="56197"/>
                    </a:cubicBezTo>
                    <a:cubicBezTo>
                      <a:pt x="440683" y="98853"/>
                      <a:pt x="434141" y="150667"/>
                      <a:pt x="403785" y="185995"/>
                    </a:cubicBezTo>
                    <a:cubicBezTo>
                      <a:pt x="393317" y="198032"/>
                      <a:pt x="391747" y="214519"/>
                      <a:pt x="399859" y="228388"/>
                    </a:cubicBezTo>
                    <a:lnTo>
                      <a:pt x="423411" y="268950"/>
                    </a:lnTo>
                    <a:cubicBezTo>
                      <a:pt x="430477" y="281249"/>
                      <a:pt x="443038" y="288053"/>
                      <a:pt x="457169" y="287006"/>
                    </a:cubicBezTo>
                    <a:cubicBezTo>
                      <a:pt x="458739" y="287006"/>
                      <a:pt x="460048" y="287006"/>
                      <a:pt x="461356" y="287006"/>
                    </a:cubicBezTo>
                    <a:cubicBezTo>
                      <a:pt x="500348" y="287006"/>
                      <a:pt x="532274" y="318671"/>
                      <a:pt x="532274" y="357662"/>
                    </a:cubicBezTo>
                    <a:cubicBezTo>
                      <a:pt x="532274" y="396654"/>
                      <a:pt x="500609" y="428580"/>
                      <a:pt x="461356" y="428580"/>
                    </a:cubicBezTo>
                    <a:cubicBezTo>
                      <a:pt x="422103" y="428580"/>
                      <a:pt x="390439" y="396915"/>
                      <a:pt x="390439" y="357662"/>
                    </a:cubicBezTo>
                    <a:cubicBezTo>
                      <a:pt x="390439" y="343531"/>
                      <a:pt x="394626" y="330185"/>
                      <a:pt x="401953" y="319194"/>
                    </a:cubicBezTo>
                    <a:cubicBezTo>
                      <a:pt x="409804" y="307418"/>
                      <a:pt x="410065" y="293025"/>
                      <a:pt x="403000" y="280726"/>
                    </a:cubicBezTo>
                    <a:close/>
                  </a:path>
                </a:pathLst>
              </a:custGeom>
              <a:grpFill/>
              <a:ln w="26059" cap="flat">
                <a:noFill/>
                <a:prstDash val="solid"/>
                <a:miter/>
              </a:ln>
            </p:spPr>
            <p:txBody>
              <a:bodyPr rtlCol="0" anchor="ctr"/>
              <a:lstStyle/>
              <a:p>
                <a:endParaRPr lang="en-US" sz="1050">
                  <a:solidFill>
                    <a:schemeClr val="bg1"/>
                  </a:solidFill>
                </a:endParaRPr>
              </a:p>
            </p:txBody>
          </p:sp>
          <p:sp>
            <p:nvSpPr>
              <p:cNvPr id="58" name="Freeform: Shape 57">
                <a:extLst>
                  <a:ext uri="{FF2B5EF4-FFF2-40B4-BE49-F238E27FC236}">
                    <a16:creationId xmlns:a16="http://schemas.microsoft.com/office/drawing/2014/main" id="{613493B2-C592-CD01-648B-F4B4993E3B6B}"/>
                  </a:ext>
                </a:extLst>
              </p:cNvPr>
              <p:cNvSpPr/>
              <p:nvPr/>
            </p:nvSpPr>
            <p:spPr>
              <a:xfrm>
                <a:off x="5899182" y="3388150"/>
                <a:ext cx="264113" cy="325988"/>
              </a:xfrm>
              <a:custGeom>
                <a:avLst/>
                <a:gdLst>
                  <a:gd name="connsiteX0" fmla="*/ 126919 w 264113"/>
                  <a:gd name="connsiteY0" fmla="*/ 181088 h 325988"/>
                  <a:gd name="connsiteX1" fmla="*/ 74843 w 264113"/>
                  <a:gd name="connsiteY1" fmla="*/ 107030 h 325988"/>
                  <a:gd name="connsiteX2" fmla="*/ 45272 w 264113"/>
                  <a:gd name="connsiteY2" fmla="*/ 91591 h 325988"/>
                  <a:gd name="connsiteX3" fmla="*/ 0 w 264113"/>
                  <a:gd name="connsiteY3" fmla="*/ 45795 h 325988"/>
                  <a:gd name="connsiteX4" fmla="*/ 45795 w 264113"/>
                  <a:gd name="connsiteY4" fmla="*/ 0 h 325988"/>
                  <a:gd name="connsiteX5" fmla="*/ 91591 w 264113"/>
                  <a:gd name="connsiteY5" fmla="*/ 45795 h 325988"/>
                  <a:gd name="connsiteX6" fmla="*/ 89236 w 264113"/>
                  <a:gd name="connsiteY6" fmla="*/ 60712 h 325988"/>
                  <a:gd name="connsiteX7" fmla="*/ 93946 w 264113"/>
                  <a:gd name="connsiteY7" fmla="*/ 93684 h 325988"/>
                  <a:gd name="connsiteX8" fmla="*/ 146022 w 264113"/>
                  <a:gd name="connsiteY8" fmla="*/ 167742 h 325988"/>
                  <a:gd name="connsiteX9" fmla="*/ 181612 w 264113"/>
                  <a:gd name="connsiteY9" fmla="*/ 182920 h 325988"/>
                  <a:gd name="connsiteX10" fmla="*/ 228192 w 264113"/>
                  <a:gd name="connsiteY10" fmla="*/ 191817 h 325988"/>
                  <a:gd name="connsiteX11" fmla="*/ 254623 w 264113"/>
                  <a:gd name="connsiteY11" fmla="*/ 289950 h 325988"/>
                  <a:gd name="connsiteX12" fmla="*/ 156489 w 264113"/>
                  <a:gd name="connsiteY12" fmla="*/ 316381 h 325988"/>
                  <a:gd name="connsiteX13" fmla="*/ 129274 w 264113"/>
                  <a:gd name="connsiteY13" fmla="*/ 220080 h 325988"/>
                  <a:gd name="connsiteX14" fmla="*/ 126919 w 264113"/>
                  <a:gd name="connsiteY14" fmla="*/ 181612 h 325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4113" h="325988">
                    <a:moveTo>
                      <a:pt x="126919" y="181088"/>
                    </a:moveTo>
                    <a:lnTo>
                      <a:pt x="74843" y="107030"/>
                    </a:lnTo>
                    <a:cubicBezTo>
                      <a:pt x="67777" y="97086"/>
                      <a:pt x="57571" y="91591"/>
                      <a:pt x="45272" y="91591"/>
                    </a:cubicBezTo>
                    <a:cubicBezTo>
                      <a:pt x="20412" y="91329"/>
                      <a:pt x="0" y="70918"/>
                      <a:pt x="0" y="45795"/>
                    </a:cubicBezTo>
                    <a:cubicBezTo>
                      <a:pt x="0" y="20673"/>
                      <a:pt x="20673" y="0"/>
                      <a:pt x="45795" y="0"/>
                    </a:cubicBezTo>
                    <a:cubicBezTo>
                      <a:pt x="70917" y="0"/>
                      <a:pt x="91591" y="20412"/>
                      <a:pt x="91591" y="45795"/>
                    </a:cubicBezTo>
                    <a:cubicBezTo>
                      <a:pt x="91591" y="51029"/>
                      <a:pt x="90806" y="56001"/>
                      <a:pt x="89236" y="60712"/>
                    </a:cubicBezTo>
                    <a:cubicBezTo>
                      <a:pt x="85310" y="72226"/>
                      <a:pt x="86880" y="83740"/>
                      <a:pt x="93946" y="93684"/>
                    </a:cubicBezTo>
                    <a:lnTo>
                      <a:pt x="146022" y="167742"/>
                    </a:lnTo>
                    <a:cubicBezTo>
                      <a:pt x="154134" y="179256"/>
                      <a:pt x="167480" y="185014"/>
                      <a:pt x="181612" y="182920"/>
                    </a:cubicBezTo>
                    <a:cubicBezTo>
                      <a:pt x="197051" y="180565"/>
                      <a:pt x="213538" y="183182"/>
                      <a:pt x="228192" y="191817"/>
                    </a:cubicBezTo>
                    <a:cubicBezTo>
                      <a:pt x="262473" y="211706"/>
                      <a:pt x="274249" y="255669"/>
                      <a:pt x="254623" y="289950"/>
                    </a:cubicBezTo>
                    <a:cubicBezTo>
                      <a:pt x="234734" y="324232"/>
                      <a:pt x="190771" y="336269"/>
                      <a:pt x="156489" y="316381"/>
                    </a:cubicBezTo>
                    <a:cubicBezTo>
                      <a:pt x="122732" y="297016"/>
                      <a:pt x="110694" y="254099"/>
                      <a:pt x="129274" y="220080"/>
                    </a:cubicBezTo>
                    <a:cubicBezTo>
                      <a:pt x="136078" y="207519"/>
                      <a:pt x="135293" y="193126"/>
                      <a:pt x="126919" y="181612"/>
                    </a:cubicBezTo>
                    <a:close/>
                  </a:path>
                </a:pathLst>
              </a:custGeom>
              <a:grpFill/>
              <a:ln w="26059" cap="flat">
                <a:noFill/>
                <a:prstDash val="solid"/>
                <a:miter/>
              </a:ln>
            </p:spPr>
            <p:txBody>
              <a:bodyPr rtlCol="0" anchor="ctr"/>
              <a:lstStyle/>
              <a:p>
                <a:endParaRPr lang="en-US" sz="1050">
                  <a:solidFill>
                    <a:schemeClr val="bg1"/>
                  </a:solidFill>
                </a:endParaRPr>
              </a:p>
            </p:txBody>
          </p:sp>
          <p:sp>
            <p:nvSpPr>
              <p:cNvPr id="59" name="Freeform: Shape 58">
                <a:extLst>
                  <a:ext uri="{FF2B5EF4-FFF2-40B4-BE49-F238E27FC236}">
                    <a16:creationId xmlns:a16="http://schemas.microsoft.com/office/drawing/2014/main" id="{E7B73E53-05A2-9A88-5E58-45C860A3A510}"/>
                  </a:ext>
                </a:extLst>
              </p:cNvPr>
              <p:cNvSpPr/>
              <p:nvPr/>
            </p:nvSpPr>
            <p:spPr>
              <a:xfrm>
                <a:off x="6062999" y="3124649"/>
                <a:ext cx="565237" cy="392514"/>
              </a:xfrm>
              <a:custGeom>
                <a:avLst/>
                <a:gdLst>
                  <a:gd name="connsiteX0" fmla="*/ 462403 w 565237"/>
                  <a:gd name="connsiteY0" fmla="*/ 164846 h 392514"/>
                  <a:gd name="connsiteX1" fmla="*/ 447487 w 565237"/>
                  <a:gd name="connsiteY1" fmla="*/ 197033 h 392514"/>
                  <a:gd name="connsiteX2" fmla="*/ 451935 w 565237"/>
                  <a:gd name="connsiteY2" fmla="*/ 235240 h 392514"/>
                  <a:gd name="connsiteX3" fmla="*/ 457693 w 565237"/>
                  <a:gd name="connsiteY3" fmla="*/ 314531 h 392514"/>
                  <a:gd name="connsiteX4" fmla="*/ 360868 w 565237"/>
                  <a:gd name="connsiteY4" fmla="*/ 340438 h 392514"/>
                  <a:gd name="connsiteX5" fmla="*/ 333129 w 565237"/>
                  <a:gd name="connsiteY5" fmla="*/ 311129 h 392514"/>
                  <a:gd name="connsiteX6" fmla="*/ 300418 w 565237"/>
                  <a:gd name="connsiteY6" fmla="*/ 290979 h 392514"/>
                  <a:gd name="connsiteX7" fmla="*/ 253576 w 565237"/>
                  <a:gd name="connsiteY7" fmla="*/ 290979 h 392514"/>
                  <a:gd name="connsiteX8" fmla="*/ 219033 w 565237"/>
                  <a:gd name="connsiteY8" fmla="*/ 316101 h 392514"/>
                  <a:gd name="connsiteX9" fmla="*/ 112526 w 565237"/>
                  <a:gd name="connsiteY9" fmla="*/ 392514 h 392514"/>
                  <a:gd name="connsiteX10" fmla="*/ 0 w 565237"/>
                  <a:gd name="connsiteY10" fmla="*/ 279988 h 392514"/>
                  <a:gd name="connsiteX11" fmla="*/ 112526 w 565237"/>
                  <a:gd name="connsiteY11" fmla="*/ 167462 h 392514"/>
                  <a:gd name="connsiteX12" fmla="*/ 218771 w 565237"/>
                  <a:gd name="connsiteY12" fmla="*/ 243090 h 392514"/>
                  <a:gd name="connsiteX13" fmla="*/ 253576 w 565237"/>
                  <a:gd name="connsiteY13" fmla="*/ 267689 h 392514"/>
                  <a:gd name="connsiteX14" fmla="*/ 300418 w 565237"/>
                  <a:gd name="connsiteY14" fmla="*/ 267689 h 392514"/>
                  <a:gd name="connsiteX15" fmla="*/ 333129 w 565237"/>
                  <a:gd name="connsiteY15" fmla="*/ 247277 h 392514"/>
                  <a:gd name="connsiteX16" fmla="*/ 335222 w 565237"/>
                  <a:gd name="connsiteY16" fmla="*/ 243614 h 392514"/>
                  <a:gd name="connsiteX17" fmla="*/ 394364 w 565237"/>
                  <a:gd name="connsiteY17" fmla="*/ 208286 h 392514"/>
                  <a:gd name="connsiteX18" fmla="*/ 426552 w 565237"/>
                  <a:gd name="connsiteY18" fmla="*/ 187089 h 392514"/>
                  <a:gd name="connsiteX19" fmla="*/ 441468 w 565237"/>
                  <a:gd name="connsiteY19" fmla="*/ 154901 h 392514"/>
                  <a:gd name="connsiteX20" fmla="*/ 437019 w 565237"/>
                  <a:gd name="connsiteY20" fmla="*/ 116695 h 392514"/>
                  <a:gd name="connsiteX21" fmla="*/ 431000 w 565237"/>
                  <a:gd name="connsiteY21" fmla="*/ 107798 h 392514"/>
                  <a:gd name="connsiteX22" fmla="*/ 457431 w 565237"/>
                  <a:gd name="connsiteY22" fmla="*/ 9664 h 392514"/>
                  <a:gd name="connsiteX23" fmla="*/ 555564 w 565237"/>
                  <a:gd name="connsiteY23" fmla="*/ 36095 h 392514"/>
                  <a:gd name="connsiteX24" fmla="*/ 529395 w 565237"/>
                  <a:gd name="connsiteY24" fmla="*/ 134228 h 392514"/>
                  <a:gd name="connsiteX25" fmla="*/ 495376 w 565237"/>
                  <a:gd name="connsiteY25" fmla="*/ 143910 h 392514"/>
                  <a:gd name="connsiteX26" fmla="*/ 463188 w 565237"/>
                  <a:gd name="connsiteY26" fmla="*/ 165107 h 39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65237" h="392514">
                    <a:moveTo>
                      <a:pt x="462403" y="164846"/>
                    </a:moveTo>
                    <a:lnTo>
                      <a:pt x="447487" y="197033"/>
                    </a:lnTo>
                    <a:cubicBezTo>
                      <a:pt x="441468" y="209856"/>
                      <a:pt x="443300" y="223987"/>
                      <a:pt x="451935" y="235240"/>
                    </a:cubicBezTo>
                    <a:cubicBezTo>
                      <a:pt x="469469" y="257221"/>
                      <a:pt x="472609" y="288624"/>
                      <a:pt x="457693" y="314531"/>
                    </a:cubicBezTo>
                    <a:cubicBezTo>
                      <a:pt x="438066" y="348289"/>
                      <a:pt x="394887" y="360065"/>
                      <a:pt x="360868" y="340438"/>
                    </a:cubicBezTo>
                    <a:cubicBezTo>
                      <a:pt x="348569" y="333373"/>
                      <a:pt x="339148" y="323167"/>
                      <a:pt x="333129" y="311129"/>
                    </a:cubicBezTo>
                    <a:cubicBezTo>
                      <a:pt x="326587" y="298568"/>
                      <a:pt x="314549" y="290979"/>
                      <a:pt x="300418" y="290979"/>
                    </a:cubicBezTo>
                    <a:lnTo>
                      <a:pt x="253576" y="290979"/>
                    </a:lnTo>
                    <a:cubicBezTo>
                      <a:pt x="237613" y="290979"/>
                      <a:pt x="224005" y="300923"/>
                      <a:pt x="219033" y="316101"/>
                    </a:cubicBezTo>
                    <a:cubicBezTo>
                      <a:pt x="203855" y="360588"/>
                      <a:pt x="161985" y="392514"/>
                      <a:pt x="112526" y="392514"/>
                    </a:cubicBezTo>
                    <a:cubicBezTo>
                      <a:pt x="50506" y="392514"/>
                      <a:pt x="0" y="342270"/>
                      <a:pt x="0" y="279988"/>
                    </a:cubicBezTo>
                    <a:cubicBezTo>
                      <a:pt x="0" y="217706"/>
                      <a:pt x="50244" y="167462"/>
                      <a:pt x="112526" y="167462"/>
                    </a:cubicBezTo>
                    <a:cubicBezTo>
                      <a:pt x="161723" y="167462"/>
                      <a:pt x="203593" y="199127"/>
                      <a:pt x="218771" y="243090"/>
                    </a:cubicBezTo>
                    <a:cubicBezTo>
                      <a:pt x="224005" y="258268"/>
                      <a:pt x="237613" y="267689"/>
                      <a:pt x="253576" y="267689"/>
                    </a:cubicBezTo>
                    <a:lnTo>
                      <a:pt x="300418" y="267689"/>
                    </a:lnTo>
                    <a:cubicBezTo>
                      <a:pt x="314549" y="267689"/>
                      <a:pt x="326587" y="259838"/>
                      <a:pt x="333129" y="247277"/>
                    </a:cubicBezTo>
                    <a:cubicBezTo>
                      <a:pt x="333652" y="245969"/>
                      <a:pt x="334437" y="244660"/>
                      <a:pt x="335222" y="243614"/>
                    </a:cubicBezTo>
                    <a:cubicBezTo>
                      <a:pt x="347783" y="221632"/>
                      <a:pt x="370550" y="209071"/>
                      <a:pt x="394364" y="208286"/>
                    </a:cubicBezTo>
                    <a:cubicBezTo>
                      <a:pt x="408495" y="207762"/>
                      <a:pt x="420533" y="199912"/>
                      <a:pt x="426552" y="187089"/>
                    </a:cubicBezTo>
                    <a:lnTo>
                      <a:pt x="441468" y="154901"/>
                    </a:lnTo>
                    <a:cubicBezTo>
                      <a:pt x="447487" y="142079"/>
                      <a:pt x="445655" y="127686"/>
                      <a:pt x="437019" y="116695"/>
                    </a:cubicBezTo>
                    <a:cubicBezTo>
                      <a:pt x="434926" y="113816"/>
                      <a:pt x="432832" y="110938"/>
                      <a:pt x="431000" y="107798"/>
                    </a:cubicBezTo>
                    <a:cubicBezTo>
                      <a:pt x="411112" y="73516"/>
                      <a:pt x="422888" y="29553"/>
                      <a:pt x="457431" y="9664"/>
                    </a:cubicBezTo>
                    <a:cubicBezTo>
                      <a:pt x="491712" y="-10224"/>
                      <a:pt x="535676" y="1552"/>
                      <a:pt x="555564" y="36095"/>
                    </a:cubicBezTo>
                    <a:cubicBezTo>
                      <a:pt x="575452" y="70376"/>
                      <a:pt x="563676" y="114340"/>
                      <a:pt x="529395" y="134228"/>
                    </a:cubicBezTo>
                    <a:cubicBezTo>
                      <a:pt x="518666" y="140509"/>
                      <a:pt x="506890" y="143649"/>
                      <a:pt x="495376" y="143910"/>
                    </a:cubicBezTo>
                    <a:cubicBezTo>
                      <a:pt x="481244" y="144172"/>
                      <a:pt x="469207" y="152284"/>
                      <a:pt x="463188" y="165107"/>
                    </a:cubicBezTo>
                    <a:close/>
                  </a:path>
                </a:pathLst>
              </a:custGeom>
              <a:grpFill/>
              <a:ln w="26059" cap="flat">
                <a:noFill/>
                <a:prstDash val="solid"/>
                <a:miter/>
              </a:ln>
            </p:spPr>
            <p:txBody>
              <a:bodyPr rtlCol="0" anchor="ctr"/>
              <a:lstStyle/>
              <a:p>
                <a:endParaRPr lang="en-US" sz="1050">
                  <a:solidFill>
                    <a:schemeClr val="bg1"/>
                  </a:solidFill>
                </a:endParaRPr>
              </a:p>
            </p:txBody>
          </p:sp>
          <p:sp>
            <p:nvSpPr>
              <p:cNvPr id="60" name="Freeform: Shape 59">
                <a:extLst>
                  <a:ext uri="{FF2B5EF4-FFF2-40B4-BE49-F238E27FC236}">
                    <a16:creationId xmlns:a16="http://schemas.microsoft.com/office/drawing/2014/main" id="{7E753391-0263-541E-7777-8D04F69B2E3E}"/>
                  </a:ext>
                </a:extLst>
              </p:cNvPr>
              <p:cNvSpPr/>
              <p:nvPr/>
            </p:nvSpPr>
            <p:spPr>
              <a:xfrm>
                <a:off x="6279685" y="2688308"/>
                <a:ext cx="324573" cy="429453"/>
              </a:xfrm>
              <a:custGeom>
                <a:avLst/>
                <a:gdLst>
                  <a:gd name="connsiteX0" fmla="*/ 216146 w 324573"/>
                  <a:gd name="connsiteY0" fmla="*/ 159719 h 429453"/>
                  <a:gd name="connsiteX1" fmla="*/ 192856 w 324573"/>
                  <a:gd name="connsiteY1" fmla="*/ 200542 h 429453"/>
                  <a:gd name="connsiteX2" fmla="*/ 197043 w 324573"/>
                  <a:gd name="connsiteY2" fmla="*/ 242935 h 429453"/>
                  <a:gd name="connsiteX3" fmla="*/ 209866 w 324573"/>
                  <a:gd name="connsiteY3" fmla="*/ 373256 h 429453"/>
                  <a:gd name="connsiteX4" fmla="*/ 56255 w 324573"/>
                  <a:gd name="connsiteY4" fmla="*/ 414341 h 429453"/>
                  <a:gd name="connsiteX5" fmla="*/ 15170 w 324573"/>
                  <a:gd name="connsiteY5" fmla="*/ 260730 h 429453"/>
                  <a:gd name="connsiteX6" fmla="*/ 133714 w 324573"/>
                  <a:gd name="connsiteY6" fmla="*/ 206561 h 429453"/>
                  <a:gd name="connsiteX7" fmla="*/ 172444 w 324573"/>
                  <a:gd name="connsiteY7" fmla="*/ 188766 h 429453"/>
                  <a:gd name="connsiteX8" fmla="*/ 195734 w 324573"/>
                  <a:gd name="connsiteY8" fmla="*/ 148204 h 429453"/>
                  <a:gd name="connsiteX9" fmla="*/ 194688 w 324573"/>
                  <a:gd name="connsiteY9" fmla="*/ 109736 h 429453"/>
                  <a:gd name="connsiteX10" fmla="*/ 192332 w 324573"/>
                  <a:gd name="connsiteY10" fmla="*/ 106073 h 429453"/>
                  <a:gd name="connsiteX11" fmla="*/ 218240 w 324573"/>
                  <a:gd name="connsiteY11" fmla="*/ 9510 h 429453"/>
                  <a:gd name="connsiteX12" fmla="*/ 315064 w 324573"/>
                  <a:gd name="connsiteY12" fmla="*/ 35417 h 429453"/>
                  <a:gd name="connsiteX13" fmla="*/ 289157 w 324573"/>
                  <a:gd name="connsiteY13" fmla="*/ 131980 h 429453"/>
                  <a:gd name="connsiteX14" fmla="*/ 250166 w 324573"/>
                  <a:gd name="connsiteY14" fmla="*/ 141401 h 429453"/>
                  <a:gd name="connsiteX15" fmla="*/ 216408 w 324573"/>
                  <a:gd name="connsiteY15" fmla="*/ 159719 h 429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4573" h="429453">
                    <a:moveTo>
                      <a:pt x="216146" y="159719"/>
                    </a:moveTo>
                    <a:lnTo>
                      <a:pt x="192856" y="200542"/>
                    </a:lnTo>
                    <a:cubicBezTo>
                      <a:pt x="185005" y="214411"/>
                      <a:pt x="186575" y="230898"/>
                      <a:pt x="197043" y="242935"/>
                    </a:cubicBezTo>
                    <a:cubicBezTo>
                      <a:pt x="227922" y="278263"/>
                      <a:pt x="234726" y="330601"/>
                      <a:pt x="209866" y="373256"/>
                    </a:cubicBezTo>
                    <a:cubicBezTo>
                      <a:pt x="178725" y="426902"/>
                      <a:pt x="109901" y="445482"/>
                      <a:pt x="56255" y="414341"/>
                    </a:cubicBezTo>
                    <a:cubicBezTo>
                      <a:pt x="2347" y="383200"/>
                      <a:pt x="-15971" y="314376"/>
                      <a:pt x="15170" y="260730"/>
                    </a:cubicBezTo>
                    <a:cubicBezTo>
                      <a:pt x="39768" y="218075"/>
                      <a:pt x="87919" y="197663"/>
                      <a:pt x="133714" y="206561"/>
                    </a:cubicBezTo>
                    <a:cubicBezTo>
                      <a:pt x="149416" y="209701"/>
                      <a:pt x="164594" y="202636"/>
                      <a:pt x="172444" y="188766"/>
                    </a:cubicBezTo>
                    <a:lnTo>
                      <a:pt x="195734" y="148204"/>
                    </a:lnTo>
                    <a:cubicBezTo>
                      <a:pt x="202800" y="135905"/>
                      <a:pt x="202277" y="121512"/>
                      <a:pt x="194688" y="109736"/>
                    </a:cubicBezTo>
                    <a:cubicBezTo>
                      <a:pt x="193903" y="108690"/>
                      <a:pt x="193118" y="107381"/>
                      <a:pt x="192332" y="106073"/>
                    </a:cubicBezTo>
                    <a:cubicBezTo>
                      <a:pt x="172706" y="72315"/>
                      <a:pt x="184482" y="28875"/>
                      <a:pt x="218240" y="9510"/>
                    </a:cubicBezTo>
                    <a:cubicBezTo>
                      <a:pt x="251997" y="-10117"/>
                      <a:pt x="295438" y="1659"/>
                      <a:pt x="315064" y="35417"/>
                    </a:cubicBezTo>
                    <a:cubicBezTo>
                      <a:pt x="334691" y="69175"/>
                      <a:pt x="322915" y="112615"/>
                      <a:pt x="289157" y="131980"/>
                    </a:cubicBezTo>
                    <a:cubicBezTo>
                      <a:pt x="276858" y="139045"/>
                      <a:pt x="263250" y="142186"/>
                      <a:pt x="250166" y="141401"/>
                    </a:cubicBezTo>
                    <a:cubicBezTo>
                      <a:pt x="236034" y="140615"/>
                      <a:pt x="223473" y="147419"/>
                      <a:pt x="216408" y="159719"/>
                    </a:cubicBezTo>
                    <a:close/>
                  </a:path>
                </a:pathLst>
              </a:custGeom>
              <a:grpFill/>
              <a:ln w="26059" cap="flat">
                <a:noFill/>
                <a:prstDash val="solid"/>
                <a:miter/>
              </a:ln>
            </p:spPr>
            <p:txBody>
              <a:bodyPr rtlCol="0" anchor="ctr"/>
              <a:lstStyle/>
              <a:p>
                <a:endParaRPr lang="en-US" sz="1050">
                  <a:solidFill>
                    <a:schemeClr val="bg1"/>
                  </a:solidFill>
                </a:endParaRPr>
              </a:p>
            </p:txBody>
          </p:sp>
          <p:sp>
            <p:nvSpPr>
              <p:cNvPr id="61" name="Freeform: Shape 60">
                <a:extLst>
                  <a:ext uri="{FF2B5EF4-FFF2-40B4-BE49-F238E27FC236}">
                    <a16:creationId xmlns:a16="http://schemas.microsoft.com/office/drawing/2014/main" id="{515FB641-F1C6-AADE-0AF2-66C338E953B1}"/>
                  </a:ext>
                </a:extLst>
              </p:cNvPr>
              <p:cNvSpPr/>
              <p:nvPr/>
            </p:nvSpPr>
            <p:spPr>
              <a:xfrm>
                <a:off x="6042129" y="2500766"/>
                <a:ext cx="431719" cy="347833"/>
              </a:xfrm>
              <a:custGeom>
                <a:avLst/>
                <a:gdLst>
                  <a:gd name="connsiteX0" fmla="*/ 207453 w 431719"/>
                  <a:gd name="connsiteY0" fmla="*/ 222435 h 347833"/>
                  <a:gd name="connsiteX1" fmla="*/ 213734 w 431719"/>
                  <a:gd name="connsiteY1" fmla="*/ 230809 h 347833"/>
                  <a:gd name="connsiteX2" fmla="*/ 246968 w 431719"/>
                  <a:gd name="connsiteY2" fmla="*/ 245202 h 347833"/>
                  <a:gd name="connsiteX3" fmla="*/ 276277 w 431719"/>
                  <a:gd name="connsiteY3" fmla="*/ 224267 h 347833"/>
                  <a:gd name="connsiteX4" fmla="*/ 308465 w 431719"/>
                  <a:gd name="connsiteY4" fmla="*/ 154658 h 347833"/>
                  <a:gd name="connsiteX5" fmla="*/ 303754 w 431719"/>
                  <a:gd name="connsiteY5" fmla="*/ 116451 h 347833"/>
                  <a:gd name="connsiteX6" fmla="*/ 288053 w 431719"/>
                  <a:gd name="connsiteY6" fmla="*/ 71703 h 347833"/>
                  <a:gd name="connsiteX7" fmla="*/ 359756 w 431719"/>
                  <a:gd name="connsiteY7" fmla="*/ 0 h 347833"/>
                  <a:gd name="connsiteX8" fmla="*/ 431720 w 431719"/>
                  <a:gd name="connsiteY8" fmla="*/ 71703 h 347833"/>
                  <a:gd name="connsiteX9" fmla="*/ 361849 w 431719"/>
                  <a:gd name="connsiteY9" fmla="*/ 143405 h 347833"/>
                  <a:gd name="connsiteX10" fmla="*/ 329662 w 431719"/>
                  <a:gd name="connsiteY10" fmla="*/ 164602 h 347833"/>
                  <a:gd name="connsiteX11" fmla="*/ 291717 w 431719"/>
                  <a:gd name="connsiteY11" fmla="*/ 246510 h 347833"/>
                  <a:gd name="connsiteX12" fmla="*/ 293025 w 431719"/>
                  <a:gd name="connsiteY12" fmla="*/ 279745 h 347833"/>
                  <a:gd name="connsiteX13" fmla="*/ 276016 w 431719"/>
                  <a:gd name="connsiteY13" fmla="*/ 341765 h 347833"/>
                  <a:gd name="connsiteX14" fmla="*/ 213472 w 431719"/>
                  <a:gd name="connsiteY14" fmla="*/ 325017 h 347833"/>
                  <a:gd name="connsiteX15" fmla="*/ 209285 w 431719"/>
                  <a:gd name="connsiteY15" fmla="*/ 288904 h 347833"/>
                  <a:gd name="connsiteX16" fmla="*/ 203266 w 431719"/>
                  <a:gd name="connsiteY16" fmla="*/ 256193 h 347833"/>
                  <a:gd name="connsiteX17" fmla="*/ 188612 w 431719"/>
                  <a:gd name="connsiteY17" fmla="*/ 237089 h 347833"/>
                  <a:gd name="connsiteX18" fmla="*/ 147788 w 431719"/>
                  <a:gd name="connsiteY18" fmla="*/ 224528 h 347833"/>
                  <a:gd name="connsiteX19" fmla="*/ 15112 w 431719"/>
                  <a:gd name="connsiteY19" fmla="*/ 174023 h 347833"/>
                  <a:gd name="connsiteX20" fmla="*/ 56198 w 431719"/>
                  <a:gd name="connsiteY20" fmla="*/ 20412 h 347833"/>
                  <a:gd name="connsiteX21" fmla="*/ 209808 w 431719"/>
                  <a:gd name="connsiteY21" fmla="*/ 61497 h 347833"/>
                  <a:gd name="connsiteX22" fmla="*/ 205883 w 431719"/>
                  <a:gd name="connsiteY22" fmla="*/ 180303 h 347833"/>
                  <a:gd name="connsiteX23" fmla="*/ 207192 w 431719"/>
                  <a:gd name="connsiteY23" fmla="*/ 222958 h 347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31719" h="347833">
                    <a:moveTo>
                      <a:pt x="207453" y="222435"/>
                    </a:moveTo>
                    <a:lnTo>
                      <a:pt x="213734" y="230809"/>
                    </a:lnTo>
                    <a:cubicBezTo>
                      <a:pt x="221584" y="241276"/>
                      <a:pt x="233622" y="246510"/>
                      <a:pt x="246968" y="245202"/>
                    </a:cubicBezTo>
                    <a:cubicBezTo>
                      <a:pt x="260053" y="243893"/>
                      <a:pt x="270782" y="236304"/>
                      <a:pt x="276277" y="224267"/>
                    </a:cubicBezTo>
                    <a:lnTo>
                      <a:pt x="308465" y="154658"/>
                    </a:lnTo>
                    <a:cubicBezTo>
                      <a:pt x="314484" y="141835"/>
                      <a:pt x="312652" y="127442"/>
                      <a:pt x="303754" y="116451"/>
                    </a:cubicBezTo>
                    <a:cubicBezTo>
                      <a:pt x="293810" y="104152"/>
                      <a:pt x="288053" y="88451"/>
                      <a:pt x="288053" y="71703"/>
                    </a:cubicBezTo>
                    <a:cubicBezTo>
                      <a:pt x="288053" y="31926"/>
                      <a:pt x="320241" y="0"/>
                      <a:pt x="359756" y="0"/>
                    </a:cubicBezTo>
                    <a:cubicBezTo>
                      <a:pt x="399271" y="0"/>
                      <a:pt x="431720" y="32188"/>
                      <a:pt x="431720" y="71703"/>
                    </a:cubicBezTo>
                    <a:cubicBezTo>
                      <a:pt x="431720" y="111217"/>
                      <a:pt x="400579" y="142358"/>
                      <a:pt x="361849" y="143405"/>
                    </a:cubicBezTo>
                    <a:cubicBezTo>
                      <a:pt x="347718" y="143667"/>
                      <a:pt x="335680" y="151779"/>
                      <a:pt x="329662" y="164602"/>
                    </a:cubicBezTo>
                    <a:lnTo>
                      <a:pt x="291717" y="246510"/>
                    </a:lnTo>
                    <a:cubicBezTo>
                      <a:pt x="286483" y="257501"/>
                      <a:pt x="287006" y="269277"/>
                      <a:pt x="293025" y="279745"/>
                    </a:cubicBezTo>
                    <a:cubicBezTo>
                      <a:pt x="305325" y="301465"/>
                      <a:pt x="297736" y="329204"/>
                      <a:pt x="276016" y="341765"/>
                    </a:cubicBezTo>
                    <a:cubicBezTo>
                      <a:pt x="254034" y="354326"/>
                      <a:pt x="226033" y="346737"/>
                      <a:pt x="213472" y="325017"/>
                    </a:cubicBezTo>
                    <a:cubicBezTo>
                      <a:pt x="206930" y="313502"/>
                      <a:pt x="205883" y="300418"/>
                      <a:pt x="209285" y="288904"/>
                    </a:cubicBezTo>
                    <a:cubicBezTo>
                      <a:pt x="212687" y="277389"/>
                      <a:pt x="210855" y="265875"/>
                      <a:pt x="203266" y="256193"/>
                    </a:cubicBezTo>
                    <a:lnTo>
                      <a:pt x="188612" y="237089"/>
                    </a:lnTo>
                    <a:cubicBezTo>
                      <a:pt x="178929" y="224267"/>
                      <a:pt x="162966" y="219295"/>
                      <a:pt x="147788" y="224528"/>
                    </a:cubicBezTo>
                    <a:cubicBezTo>
                      <a:pt x="98329" y="241015"/>
                      <a:pt x="42328" y="220865"/>
                      <a:pt x="15112" y="174023"/>
                    </a:cubicBezTo>
                    <a:cubicBezTo>
                      <a:pt x="-16028" y="120115"/>
                      <a:pt x="2551" y="51291"/>
                      <a:pt x="56198" y="20412"/>
                    </a:cubicBezTo>
                    <a:cubicBezTo>
                      <a:pt x="110105" y="-10729"/>
                      <a:pt x="178929" y="7851"/>
                      <a:pt x="209808" y="61497"/>
                    </a:cubicBezTo>
                    <a:cubicBezTo>
                      <a:pt x="232052" y="99965"/>
                      <a:pt x="228912" y="146022"/>
                      <a:pt x="205883" y="180303"/>
                    </a:cubicBezTo>
                    <a:cubicBezTo>
                      <a:pt x="196986" y="193387"/>
                      <a:pt x="197509" y="210135"/>
                      <a:pt x="207192" y="222958"/>
                    </a:cubicBezTo>
                    <a:close/>
                  </a:path>
                </a:pathLst>
              </a:custGeom>
              <a:grpFill/>
              <a:ln w="26059" cap="flat">
                <a:noFill/>
                <a:prstDash val="solid"/>
                <a:miter/>
              </a:ln>
            </p:spPr>
            <p:txBody>
              <a:bodyPr rtlCol="0" anchor="ctr"/>
              <a:lstStyle/>
              <a:p>
                <a:endParaRPr lang="en-US" sz="1050">
                  <a:solidFill>
                    <a:schemeClr val="bg1"/>
                  </a:solidFill>
                </a:endParaRPr>
              </a:p>
            </p:txBody>
          </p:sp>
          <p:sp>
            <p:nvSpPr>
              <p:cNvPr id="62" name="Freeform: Shape 61">
                <a:extLst>
                  <a:ext uri="{FF2B5EF4-FFF2-40B4-BE49-F238E27FC236}">
                    <a16:creationId xmlns:a16="http://schemas.microsoft.com/office/drawing/2014/main" id="{C851124E-7AE8-5CC0-2C15-F709D87DBDE6}"/>
                  </a:ext>
                </a:extLst>
              </p:cNvPr>
              <p:cNvSpPr/>
              <p:nvPr/>
            </p:nvSpPr>
            <p:spPr>
              <a:xfrm>
                <a:off x="5248634" y="2559819"/>
                <a:ext cx="347766" cy="581756"/>
              </a:xfrm>
              <a:custGeom>
                <a:avLst/>
                <a:gdLst>
                  <a:gd name="connsiteX0" fmla="*/ 138424 w 347766"/>
                  <a:gd name="connsiteY0" fmla="*/ 163121 h 581756"/>
                  <a:gd name="connsiteX1" fmla="*/ 123508 w 347766"/>
                  <a:gd name="connsiteY1" fmla="*/ 195308 h 581756"/>
                  <a:gd name="connsiteX2" fmla="*/ 128219 w 347766"/>
                  <a:gd name="connsiteY2" fmla="*/ 233515 h 581756"/>
                  <a:gd name="connsiteX3" fmla="*/ 134237 w 347766"/>
                  <a:gd name="connsiteY3" fmla="*/ 242412 h 581756"/>
                  <a:gd name="connsiteX4" fmla="*/ 138163 w 347766"/>
                  <a:gd name="connsiteY4" fmla="*/ 306264 h 581756"/>
                  <a:gd name="connsiteX5" fmla="*/ 143920 w 347766"/>
                  <a:gd name="connsiteY5" fmla="*/ 344470 h 581756"/>
                  <a:gd name="connsiteX6" fmla="*/ 152556 w 347766"/>
                  <a:gd name="connsiteY6" fmla="*/ 354676 h 581756"/>
                  <a:gd name="connsiteX7" fmla="*/ 193902 w 347766"/>
                  <a:gd name="connsiteY7" fmla="*/ 364882 h 581756"/>
                  <a:gd name="connsiteX8" fmla="*/ 291512 w 347766"/>
                  <a:gd name="connsiteY8" fmla="*/ 371948 h 581756"/>
                  <a:gd name="connsiteX9" fmla="*/ 332597 w 347766"/>
                  <a:gd name="connsiteY9" fmla="*/ 525559 h 581756"/>
                  <a:gd name="connsiteX10" fmla="*/ 178986 w 347766"/>
                  <a:gd name="connsiteY10" fmla="*/ 566644 h 581756"/>
                  <a:gd name="connsiteX11" fmla="*/ 137901 w 347766"/>
                  <a:gd name="connsiteY11" fmla="*/ 413033 h 581756"/>
                  <a:gd name="connsiteX12" fmla="*/ 138424 w 347766"/>
                  <a:gd name="connsiteY12" fmla="*/ 412248 h 581756"/>
                  <a:gd name="connsiteX13" fmla="*/ 134761 w 347766"/>
                  <a:gd name="connsiteY13" fmla="*/ 369854 h 581756"/>
                  <a:gd name="connsiteX14" fmla="*/ 126125 w 347766"/>
                  <a:gd name="connsiteY14" fmla="*/ 359648 h 581756"/>
                  <a:gd name="connsiteX15" fmla="*/ 89227 w 347766"/>
                  <a:gd name="connsiteY15" fmla="*/ 347872 h 581756"/>
                  <a:gd name="connsiteX16" fmla="*/ 9674 w 347766"/>
                  <a:gd name="connsiteY16" fmla="*/ 314115 h 581756"/>
                  <a:gd name="connsiteX17" fmla="*/ 35843 w 347766"/>
                  <a:gd name="connsiteY17" fmla="*/ 215982 h 581756"/>
                  <a:gd name="connsiteX18" fmla="*/ 69862 w 347766"/>
                  <a:gd name="connsiteY18" fmla="*/ 206299 h 581756"/>
                  <a:gd name="connsiteX19" fmla="*/ 102050 w 347766"/>
                  <a:gd name="connsiteY19" fmla="*/ 185102 h 581756"/>
                  <a:gd name="connsiteX20" fmla="*/ 116966 w 347766"/>
                  <a:gd name="connsiteY20" fmla="*/ 152915 h 581756"/>
                  <a:gd name="connsiteX21" fmla="*/ 112517 w 347766"/>
                  <a:gd name="connsiteY21" fmla="*/ 114708 h 581756"/>
                  <a:gd name="connsiteX22" fmla="*/ 106760 w 347766"/>
                  <a:gd name="connsiteY22" fmla="*/ 35417 h 581756"/>
                  <a:gd name="connsiteX23" fmla="*/ 203585 w 347766"/>
                  <a:gd name="connsiteY23" fmla="*/ 9510 h 581756"/>
                  <a:gd name="connsiteX24" fmla="*/ 229492 w 347766"/>
                  <a:gd name="connsiteY24" fmla="*/ 106334 h 581756"/>
                  <a:gd name="connsiteX25" fmla="*/ 170350 w 347766"/>
                  <a:gd name="connsiteY25" fmla="*/ 141662 h 581756"/>
                  <a:gd name="connsiteX26" fmla="*/ 138424 w 347766"/>
                  <a:gd name="connsiteY26" fmla="*/ 162859 h 581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47766" h="581756">
                    <a:moveTo>
                      <a:pt x="138424" y="163121"/>
                    </a:moveTo>
                    <a:lnTo>
                      <a:pt x="123508" y="195308"/>
                    </a:lnTo>
                    <a:cubicBezTo>
                      <a:pt x="117489" y="208131"/>
                      <a:pt x="119321" y="222524"/>
                      <a:pt x="128219" y="233515"/>
                    </a:cubicBezTo>
                    <a:cubicBezTo>
                      <a:pt x="130312" y="236393"/>
                      <a:pt x="132406" y="239272"/>
                      <a:pt x="134237" y="242412"/>
                    </a:cubicBezTo>
                    <a:cubicBezTo>
                      <a:pt x="146013" y="262562"/>
                      <a:pt x="146537" y="286376"/>
                      <a:pt x="138163" y="306264"/>
                    </a:cubicBezTo>
                    <a:cubicBezTo>
                      <a:pt x="132667" y="319348"/>
                      <a:pt x="134761" y="333480"/>
                      <a:pt x="143920" y="344470"/>
                    </a:cubicBezTo>
                    <a:lnTo>
                      <a:pt x="152556" y="354676"/>
                    </a:lnTo>
                    <a:cubicBezTo>
                      <a:pt x="163023" y="366714"/>
                      <a:pt x="178986" y="370901"/>
                      <a:pt x="193902" y="364882"/>
                    </a:cubicBezTo>
                    <a:cubicBezTo>
                      <a:pt x="224781" y="352583"/>
                      <a:pt x="260633" y="354153"/>
                      <a:pt x="291512" y="371948"/>
                    </a:cubicBezTo>
                    <a:cubicBezTo>
                      <a:pt x="345420" y="403089"/>
                      <a:pt x="363738" y="471651"/>
                      <a:pt x="332597" y="525559"/>
                    </a:cubicBezTo>
                    <a:cubicBezTo>
                      <a:pt x="301456" y="579205"/>
                      <a:pt x="232632" y="597784"/>
                      <a:pt x="178986" y="566644"/>
                    </a:cubicBezTo>
                    <a:cubicBezTo>
                      <a:pt x="125078" y="535503"/>
                      <a:pt x="106760" y="466679"/>
                      <a:pt x="137901" y="413033"/>
                    </a:cubicBezTo>
                    <a:cubicBezTo>
                      <a:pt x="137901" y="412771"/>
                      <a:pt x="138163" y="412509"/>
                      <a:pt x="138424" y="412248"/>
                    </a:cubicBezTo>
                    <a:cubicBezTo>
                      <a:pt x="146537" y="398640"/>
                      <a:pt x="144967" y="381892"/>
                      <a:pt x="134761" y="369854"/>
                    </a:cubicBezTo>
                    <a:lnTo>
                      <a:pt x="126125" y="359648"/>
                    </a:lnTo>
                    <a:cubicBezTo>
                      <a:pt x="116966" y="348919"/>
                      <a:pt x="103097" y="344470"/>
                      <a:pt x="89227" y="347872"/>
                    </a:cubicBezTo>
                    <a:cubicBezTo>
                      <a:pt x="58871" y="355461"/>
                      <a:pt x="26160" y="342377"/>
                      <a:pt x="9674" y="314115"/>
                    </a:cubicBezTo>
                    <a:cubicBezTo>
                      <a:pt x="-10214" y="279834"/>
                      <a:pt x="1562" y="235870"/>
                      <a:pt x="35843" y="215982"/>
                    </a:cubicBezTo>
                    <a:cubicBezTo>
                      <a:pt x="46572" y="209701"/>
                      <a:pt x="58086" y="206561"/>
                      <a:pt x="69862" y="206299"/>
                    </a:cubicBezTo>
                    <a:cubicBezTo>
                      <a:pt x="83993" y="206037"/>
                      <a:pt x="96031" y="197925"/>
                      <a:pt x="102050" y="185102"/>
                    </a:cubicBezTo>
                    <a:lnTo>
                      <a:pt x="116966" y="152915"/>
                    </a:lnTo>
                    <a:cubicBezTo>
                      <a:pt x="122985" y="140092"/>
                      <a:pt x="121415" y="125961"/>
                      <a:pt x="112517" y="114708"/>
                    </a:cubicBezTo>
                    <a:cubicBezTo>
                      <a:pt x="94984" y="92727"/>
                      <a:pt x="91844" y="61324"/>
                      <a:pt x="106760" y="35417"/>
                    </a:cubicBezTo>
                    <a:cubicBezTo>
                      <a:pt x="126387" y="1659"/>
                      <a:pt x="169565" y="-10117"/>
                      <a:pt x="203585" y="9510"/>
                    </a:cubicBezTo>
                    <a:cubicBezTo>
                      <a:pt x="237343" y="29136"/>
                      <a:pt x="249118" y="72315"/>
                      <a:pt x="229492" y="106334"/>
                    </a:cubicBezTo>
                    <a:cubicBezTo>
                      <a:pt x="216931" y="128316"/>
                      <a:pt x="194164" y="140877"/>
                      <a:pt x="170350" y="141662"/>
                    </a:cubicBezTo>
                    <a:cubicBezTo>
                      <a:pt x="156219" y="142186"/>
                      <a:pt x="144443" y="150036"/>
                      <a:pt x="138424" y="162859"/>
                    </a:cubicBezTo>
                    <a:close/>
                  </a:path>
                </a:pathLst>
              </a:custGeom>
              <a:grpFill/>
              <a:ln w="26059" cap="flat">
                <a:noFill/>
                <a:prstDash val="solid"/>
                <a:miter/>
              </a:ln>
            </p:spPr>
            <p:txBody>
              <a:bodyPr rtlCol="0" anchor="ctr"/>
              <a:lstStyle/>
              <a:p>
                <a:endParaRPr lang="en-US" sz="1050">
                  <a:solidFill>
                    <a:schemeClr val="bg1"/>
                  </a:solidFill>
                </a:endParaRPr>
              </a:p>
            </p:txBody>
          </p:sp>
          <p:sp>
            <p:nvSpPr>
              <p:cNvPr id="63" name="Freeform: Shape 62">
                <a:extLst>
                  <a:ext uri="{FF2B5EF4-FFF2-40B4-BE49-F238E27FC236}">
                    <a16:creationId xmlns:a16="http://schemas.microsoft.com/office/drawing/2014/main" id="{C4C6C801-0E71-B5FB-B9DF-DC72716CB3B3}"/>
                  </a:ext>
                </a:extLst>
              </p:cNvPr>
              <p:cNvSpPr/>
              <p:nvPr/>
            </p:nvSpPr>
            <p:spPr>
              <a:xfrm>
                <a:off x="5588297" y="2301884"/>
                <a:ext cx="494852" cy="440159"/>
              </a:xfrm>
              <a:custGeom>
                <a:avLst/>
                <a:gdLst>
                  <a:gd name="connsiteX0" fmla="*/ 112264 w 494852"/>
                  <a:gd name="connsiteY0" fmla="*/ 215631 h 440159"/>
                  <a:gd name="connsiteX1" fmla="*/ 113311 w 494852"/>
                  <a:gd name="connsiteY1" fmla="*/ 215631 h 440159"/>
                  <a:gd name="connsiteX2" fmla="*/ 148115 w 494852"/>
                  <a:gd name="connsiteY2" fmla="*/ 191294 h 440159"/>
                  <a:gd name="connsiteX3" fmla="*/ 152564 w 494852"/>
                  <a:gd name="connsiteY3" fmla="*/ 178733 h 440159"/>
                  <a:gd name="connsiteX4" fmla="*/ 144452 w 494852"/>
                  <a:gd name="connsiteY4" fmla="*/ 141050 h 440159"/>
                  <a:gd name="connsiteX5" fmla="*/ 133984 w 494852"/>
                  <a:gd name="connsiteY5" fmla="*/ 55216 h 440159"/>
                  <a:gd name="connsiteX6" fmla="*/ 232117 w 494852"/>
                  <a:gd name="connsiteY6" fmla="*/ 29047 h 440159"/>
                  <a:gd name="connsiteX7" fmla="*/ 257501 w 494852"/>
                  <a:gd name="connsiteY7" fmla="*/ 53646 h 440159"/>
                  <a:gd name="connsiteX8" fmla="*/ 292044 w 494852"/>
                  <a:gd name="connsiteY8" fmla="*/ 70917 h 440159"/>
                  <a:gd name="connsiteX9" fmla="*/ 327372 w 494852"/>
                  <a:gd name="connsiteY9" fmla="*/ 67777 h 440159"/>
                  <a:gd name="connsiteX10" fmla="*/ 358251 w 494852"/>
                  <a:gd name="connsiteY10" fmla="*/ 44749 h 440159"/>
                  <a:gd name="connsiteX11" fmla="*/ 423935 w 494852"/>
                  <a:gd name="connsiteY11" fmla="*/ 0 h 440159"/>
                  <a:gd name="connsiteX12" fmla="*/ 494852 w 494852"/>
                  <a:gd name="connsiteY12" fmla="*/ 70917 h 440159"/>
                  <a:gd name="connsiteX13" fmla="*/ 423935 w 494852"/>
                  <a:gd name="connsiteY13" fmla="*/ 141573 h 440159"/>
                  <a:gd name="connsiteX14" fmla="*/ 363746 w 494852"/>
                  <a:gd name="connsiteY14" fmla="*/ 108077 h 440159"/>
                  <a:gd name="connsiteX15" fmla="*/ 329465 w 494852"/>
                  <a:gd name="connsiteY15" fmla="*/ 90806 h 440159"/>
                  <a:gd name="connsiteX16" fmla="*/ 294137 w 494852"/>
                  <a:gd name="connsiteY16" fmla="*/ 93946 h 440159"/>
                  <a:gd name="connsiteX17" fmla="*/ 263258 w 494852"/>
                  <a:gd name="connsiteY17" fmla="*/ 116975 h 440159"/>
                  <a:gd name="connsiteX18" fmla="*/ 258548 w 494852"/>
                  <a:gd name="connsiteY18" fmla="*/ 126657 h 440159"/>
                  <a:gd name="connsiteX19" fmla="*/ 205163 w 494852"/>
                  <a:gd name="connsiteY19" fmla="*/ 161985 h 440159"/>
                  <a:gd name="connsiteX20" fmla="*/ 175069 w 494852"/>
                  <a:gd name="connsiteY20" fmla="*/ 186060 h 440159"/>
                  <a:gd name="connsiteX21" fmla="*/ 170621 w 494852"/>
                  <a:gd name="connsiteY21" fmla="*/ 198621 h 440159"/>
                  <a:gd name="connsiteX22" fmla="*/ 182397 w 494852"/>
                  <a:gd name="connsiteY22" fmla="*/ 239445 h 440159"/>
                  <a:gd name="connsiteX23" fmla="*/ 225052 w 494852"/>
                  <a:gd name="connsiteY23" fmla="*/ 327633 h 440159"/>
                  <a:gd name="connsiteX24" fmla="*/ 112526 w 494852"/>
                  <a:gd name="connsiteY24" fmla="*/ 440159 h 440159"/>
                  <a:gd name="connsiteX25" fmla="*/ 0 w 494852"/>
                  <a:gd name="connsiteY25" fmla="*/ 327633 h 440159"/>
                  <a:gd name="connsiteX26" fmla="*/ 112526 w 494852"/>
                  <a:gd name="connsiteY26" fmla="*/ 215108 h 440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94852" h="440159">
                    <a:moveTo>
                      <a:pt x="112264" y="215631"/>
                    </a:moveTo>
                    <a:lnTo>
                      <a:pt x="113311" y="215631"/>
                    </a:lnTo>
                    <a:cubicBezTo>
                      <a:pt x="129274" y="215631"/>
                      <a:pt x="142882" y="206210"/>
                      <a:pt x="148115" y="191294"/>
                    </a:cubicBezTo>
                    <a:lnTo>
                      <a:pt x="152564" y="178733"/>
                    </a:lnTo>
                    <a:cubicBezTo>
                      <a:pt x="157275" y="165387"/>
                      <a:pt x="154396" y="151256"/>
                      <a:pt x="144452" y="141050"/>
                    </a:cubicBezTo>
                    <a:cubicBezTo>
                      <a:pt x="122732" y="118545"/>
                      <a:pt x="117498" y="83740"/>
                      <a:pt x="133984" y="55216"/>
                    </a:cubicBezTo>
                    <a:cubicBezTo>
                      <a:pt x="153873" y="20935"/>
                      <a:pt x="197836" y="9159"/>
                      <a:pt x="232117" y="29047"/>
                    </a:cubicBezTo>
                    <a:cubicBezTo>
                      <a:pt x="242847" y="35066"/>
                      <a:pt x="251221" y="43702"/>
                      <a:pt x="257501" y="53646"/>
                    </a:cubicBezTo>
                    <a:cubicBezTo>
                      <a:pt x="264828" y="65945"/>
                      <a:pt x="277651" y="72226"/>
                      <a:pt x="292044" y="70917"/>
                    </a:cubicBezTo>
                    <a:lnTo>
                      <a:pt x="327372" y="67777"/>
                    </a:lnTo>
                    <a:cubicBezTo>
                      <a:pt x="341503" y="66469"/>
                      <a:pt x="353017" y="58095"/>
                      <a:pt x="358251" y="44749"/>
                    </a:cubicBezTo>
                    <a:cubicBezTo>
                      <a:pt x="368719" y="18580"/>
                      <a:pt x="394102" y="0"/>
                      <a:pt x="423935" y="0"/>
                    </a:cubicBezTo>
                    <a:cubicBezTo>
                      <a:pt x="462926" y="0"/>
                      <a:pt x="494852" y="31664"/>
                      <a:pt x="494852" y="70917"/>
                    </a:cubicBezTo>
                    <a:cubicBezTo>
                      <a:pt x="494852" y="110171"/>
                      <a:pt x="463188" y="141573"/>
                      <a:pt x="423935" y="141573"/>
                    </a:cubicBezTo>
                    <a:cubicBezTo>
                      <a:pt x="398551" y="141573"/>
                      <a:pt x="376308" y="128227"/>
                      <a:pt x="363746" y="108077"/>
                    </a:cubicBezTo>
                    <a:cubicBezTo>
                      <a:pt x="356158" y="96040"/>
                      <a:pt x="343597" y="89759"/>
                      <a:pt x="329465" y="90806"/>
                    </a:cubicBezTo>
                    <a:lnTo>
                      <a:pt x="294137" y="93946"/>
                    </a:lnTo>
                    <a:cubicBezTo>
                      <a:pt x="280006" y="95254"/>
                      <a:pt x="268492" y="103628"/>
                      <a:pt x="263258" y="116975"/>
                    </a:cubicBezTo>
                    <a:cubicBezTo>
                      <a:pt x="261950" y="120115"/>
                      <a:pt x="260380" y="123517"/>
                      <a:pt x="258548" y="126657"/>
                    </a:cubicBezTo>
                    <a:cubicBezTo>
                      <a:pt x="246772" y="147069"/>
                      <a:pt x="226622" y="159368"/>
                      <a:pt x="205163" y="161985"/>
                    </a:cubicBezTo>
                    <a:cubicBezTo>
                      <a:pt x="191032" y="163817"/>
                      <a:pt x="179780" y="172714"/>
                      <a:pt x="175069" y="186060"/>
                    </a:cubicBezTo>
                    <a:lnTo>
                      <a:pt x="170621" y="198621"/>
                    </a:lnTo>
                    <a:cubicBezTo>
                      <a:pt x="165387" y="213799"/>
                      <a:pt x="169836" y="229762"/>
                      <a:pt x="182397" y="239445"/>
                    </a:cubicBezTo>
                    <a:cubicBezTo>
                      <a:pt x="208304" y="260118"/>
                      <a:pt x="225052" y="291782"/>
                      <a:pt x="225052" y="327633"/>
                    </a:cubicBezTo>
                    <a:cubicBezTo>
                      <a:pt x="225052" y="389653"/>
                      <a:pt x="174808" y="440159"/>
                      <a:pt x="112526" y="440159"/>
                    </a:cubicBezTo>
                    <a:cubicBezTo>
                      <a:pt x="50244" y="440159"/>
                      <a:pt x="0" y="389915"/>
                      <a:pt x="0" y="327633"/>
                    </a:cubicBezTo>
                    <a:cubicBezTo>
                      <a:pt x="0" y="265352"/>
                      <a:pt x="50244" y="215108"/>
                      <a:pt x="112526" y="215108"/>
                    </a:cubicBezTo>
                    <a:close/>
                  </a:path>
                </a:pathLst>
              </a:custGeom>
              <a:grpFill/>
              <a:ln w="26059" cap="flat">
                <a:noFill/>
                <a:prstDash val="solid"/>
                <a:miter/>
              </a:ln>
            </p:spPr>
            <p:txBody>
              <a:bodyPr rtlCol="0" anchor="ctr"/>
              <a:lstStyle/>
              <a:p>
                <a:endParaRPr lang="en-US" sz="1050">
                  <a:solidFill>
                    <a:schemeClr val="bg1"/>
                  </a:solidFill>
                </a:endParaRPr>
              </a:p>
            </p:txBody>
          </p:sp>
        </p:grpSp>
        <p:sp>
          <p:nvSpPr>
            <p:cNvPr id="46" name="!!text1">
              <a:extLst>
                <a:ext uri="{FF2B5EF4-FFF2-40B4-BE49-F238E27FC236}">
                  <a16:creationId xmlns:a16="http://schemas.microsoft.com/office/drawing/2014/main" id="{91B95025-A2D9-4BF2-DC29-BE28E1308CDD}"/>
                </a:ext>
              </a:extLst>
            </p:cNvPr>
            <p:cNvSpPr txBox="1">
              <a:spLocks/>
            </p:cNvSpPr>
            <p:nvPr userDrawn="1"/>
          </p:nvSpPr>
          <p:spPr>
            <a:xfrm>
              <a:off x="1592755" y="1284886"/>
              <a:ext cx="2369501" cy="677107"/>
            </a:xfrm>
            <a:prstGeom prst="rect">
              <a:avLst/>
            </a:prstGeom>
            <a:ln>
              <a:noFill/>
            </a:ln>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sz="3600" b="1" kern="1200">
                  <a:solidFill>
                    <a:srgbClr val="17468F"/>
                  </a:solidFill>
                  <a:latin typeface="+mn-lt"/>
                  <a:ea typeface="+mj-ea"/>
                  <a:cs typeface="+mj-cs"/>
                </a:defRPr>
              </a:lvl1pPr>
            </a:lstStyle>
            <a:p>
              <a:pPr algn="l">
                <a:lnSpc>
                  <a:spcPct val="100000"/>
                </a:lnSpc>
              </a:pPr>
              <a:r>
                <a:rPr lang="en-US" sz="2700" b="0" spc="225">
                  <a:solidFill>
                    <a:schemeClr val="bg1"/>
                  </a:solidFill>
                  <a:latin typeface="Century Gothic" panose="020B0502020202020204" pitchFamily="34" charset="0"/>
                </a:rPr>
                <a:t>OPHDST</a:t>
              </a:r>
              <a:endParaRPr lang="en-US" sz="3000" b="0">
                <a:solidFill>
                  <a:schemeClr val="bg1"/>
                </a:solidFill>
                <a:latin typeface="Century Gothic" panose="020B0502020202020204" pitchFamily="34" charset="0"/>
              </a:endParaRPr>
            </a:p>
          </p:txBody>
        </p:sp>
      </p:grpSp>
      <p:sp>
        <p:nvSpPr>
          <p:cNvPr id="4" name="Title 1">
            <a:extLst>
              <a:ext uri="{FF2B5EF4-FFF2-40B4-BE49-F238E27FC236}">
                <a16:creationId xmlns:a16="http://schemas.microsoft.com/office/drawing/2014/main" id="{E1FDD1B4-A112-AC0F-332D-E792571E0548}"/>
              </a:ext>
            </a:extLst>
          </p:cNvPr>
          <p:cNvSpPr>
            <a:spLocks noGrp="1"/>
          </p:cNvSpPr>
          <p:nvPr>
            <p:ph type="ctrTitle"/>
          </p:nvPr>
        </p:nvSpPr>
        <p:spPr>
          <a:xfrm>
            <a:off x="816102" y="1235042"/>
            <a:ext cx="4848606" cy="1213543"/>
          </a:xfrm>
          <a:prstGeom prst="rect">
            <a:avLst/>
          </a:prstGeom>
        </p:spPr>
        <p:txBody>
          <a:bodyPr anchor="b">
            <a:normAutofit/>
          </a:bodyPr>
          <a:lstStyle>
            <a:lvl1pPr algn="l">
              <a:defRPr sz="3000" b="0" i="0">
                <a:solidFill>
                  <a:schemeClr val="bg1"/>
                </a:solidFill>
              </a:defRPr>
            </a:lvl1pPr>
          </a:lstStyle>
          <a:p>
            <a:r>
              <a:rPr lang="en-US"/>
              <a:t>Click to edit Master title style</a:t>
            </a:r>
          </a:p>
        </p:txBody>
      </p:sp>
      <p:sp>
        <p:nvSpPr>
          <p:cNvPr id="6" name="Subtitle 2">
            <a:extLst>
              <a:ext uri="{FF2B5EF4-FFF2-40B4-BE49-F238E27FC236}">
                <a16:creationId xmlns:a16="http://schemas.microsoft.com/office/drawing/2014/main" id="{A9C39BC8-F353-D000-8465-E4A9326C65A9}"/>
              </a:ext>
            </a:extLst>
          </p:cNvPr>
          <p:cNvSpPr>
            <a:spLocks noGrp="1"/>
          </p:cNvSpPr>
          <p:nvPr>
            <p:ph type="subTitle" idx="1"/>
          </p:nvPr>
        </p:nvSpPr>
        <p:spPr>
          <a:xfrm>
            <a:off x="816102" y="2517641"/>
            <a:ext cx="4848606" cy="897505"/>
          </a:xfrm>
        </p:spPr>
        <p:txBody>
          <a:bodyPr>
            <a:normAutofit/>
          </a:bodyPr>
          <a:lstStyle>
            <a:lvl1pPr marL="0" indent="0" algn="l">
              <a:buNone/>
              <a:defRPr sz="1500">
                <a:solidFill>
                  <a:schemeClr val="bg1"/>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Tree>
    <p:extLst>
      <p:ext uri="{BB962C8B-B14F-4D97-AF65-F5344CB8AC3E}">
        <p14:creationId xmlns:p14="http://schemas.microsoft.com/office/powerpoint/2010/main" val="353993432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2_Cover/Title Slide">
    <p:bg>
      <p:bgPr>
        <a:gradFill>
          <a:gsLst>
            <a:gs pos="48000">
              <a:srgbClr val="164E62"/>
            </a:gs>
            <a:gs pos="100000">
              <a:srgbClr val="08747A"/>
            </a:gs>
          </a:gsLst>
          <a:lin ang="2700000" scaled="1"/>
        </a:gradFill>
        <a:effectLst/>
      </p:bgPr>
    </p:bg>
    <p:spTree>
      <p:nvGrpSpPr>
        <p:cNvPr id="1" name=""/>
        <p:cNvGrpSpPr/>
        <p:nvPr/>
      </p:nvGrpSpPr>
      <p:grpSpPr>
        <a:xfrm>
          <a:off x="0" y="0"/>
          <a:ext cx="0" cy="0"/>
          <a:chOff x="0" y="0"/>
          <a:chExt cx="0" cy="0"/>
        </a:xfrm>
      </p:grpSpPr>
      <p:pic>
        <p:nvPicPr>
          <p:cNvPr id="26" name="Picture 25" descr="Background pattern&#10;&#10;Description automatically generated">
            <a:extLst>
              <a:ext uri="{FF2B5EF4-FFF2-40B4-BE49-F238E27FC236}">
                <a16:creationId xmlns:a16="http://schemas.microsoft.com/office/drawing/2014/main" id="{29551283-5482-978B-72E4-25381D348E54}"/>
              </a:ext>
            </a:extLst>
          </p:cNvPr>
          <p:cNvPicPr>
            <a:picLocks noChangeAspect="1"/>
          </p:cNvPicPr>
          <p:nvPr userDrawn="1"/>
        </p:nvPicPr>
        <p:blipFill rotWithShape="1">
          <a:blip r:embed="rId2" cstate="print">
            <a:alphaModFix amt="13000"/>
            <a:extLst>
              <a:ext uri="{28A0092B-C50C-407E-A947-70E740481C1C}">
                <a14:useLocalDpi xmlns:a14="http://schemas.microsoft.com/office/drawing/2010/main" val="0"/>
              </a:ext>
            </a:extLst>
          </a:blip>
          <a:srcRect l="43106" t="22168" b="20927"/>
          <a:stretch/>
        </p:blipFill>
        <p:spPr>
          <a:xfrm>
            <a:off x="3865492" y="-1"/>
            <a:ext cx="4959512" cy="5143500"/>
          </a:xfrm>
          <a:prstGeom prst="rect">
            <a:avLst/>
          </a:prstGeom>
        </p:spPr>
      </p:pic>
      <p:pic>
        <p:nvPicPr>
          <p:cNvPr id="31" name="Graphic 30">
            <a:extLst>
              <a:ext uri="{FF2B5EF4-FFF2-40B4-BE49-F238E27FC236}">
                <a16:creationId xmlns:a16="http://schemas.microsoft.com/office/drawing/2014/main" id="{4FB6D0E8-9599-4D7C-0BE9-0FC32731B47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34550" y="4441032"/>
            <a:ext cx="801860" cy="463297"/>
          </a:xfrm>
          <a:prstGeom prst="rect">
            <a:avLst/>
          </a:prstGeom>
        </p:spPr>
      </p:pic>
      <p:grpSp>
        <p:nvGrpSpPr>
          <p:cNvPr id="4" name="Group 3">
            <a:extLst>
              <a:ext uri="{FF2B5EF4-FFF2-40B4-BE49-F238E27FC236}">
                <a16:creationId xmlns:a16="http://schemas.microsoft.com/office/drawing/2014/main" id="{5672F4B6-8006-55A4-915E-A7F689DB9667}"/>
              </a:ext>
            </a:extLst>
          </p:cNvPr>
          <p:cNvGrpSpPr/>
          <p:nvPr userDrawn="1"/>
        </p:nvGrpSpPr>
        <p:grpSpPr>
          <a:xfrm>
            <a:off x="318998" y="239173"/>
            <a:ext cx="4806237" cy="507831"/>
            <a:chOff x="1144628" y="1284886"/>
            <a:chExt cx="6408316" cy="677107"/>
          </a:xfrm>
        </p:grpSpPr>
        <p:sp>
          <p:nvSpPr>
            <p:cNvPr id="24" name="!!text1">
              <a:extLst>
                <a:ext uri="{FF2B5EF4-FFF2-40B4-BE49-F238E27FC236}">
                  <a16:creationId xmlns:a16="http://schemas.microsoft.com/office/drawing/2014/main" id="{F6058C77-BC7A-3520-6DE2-D581E332BCD0}"/>
                </a:ext>
              </a:extLst>
            </p:cNvPr>
            <p:cNvSpPr txBox="1">
              <a:spLocks/>
            </p:cNvSpPr>
            <p:nvPr userDrawn="1"/>
          </p:nvSpPr>
          <p:spPr>
            <a:xfrm>
              <a:off x="3669689" y="1361830"/>
              <a:ext cx="3883255" cy="523219"/>
            </a:xfrm>
            <a:prstGeom prst="rect">
              <a:avLst/>
            </a:prstGeom>
            <a:ln>
              <a:noFill/>
            </a:ln>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sz="3600" b="1" kern="1200">
                  <a:solidFill>
                    <a:srgbClr val="17468F"/>
                  </a:solidFill>
                  <a:latin typeface="+mn-lt"/>
                  <a:ea typeface="+mj-ea"/>
                  <a:cs typeface="+mj-cs"/>
                </a:defRPr>
              </a:lvl1pPr>
            </a:lstStyle>
            <a:p>
              <a:pPr algn="l">
                <a:lnSpc>
                  <a:spcPct val="100000"/>
                </a:lnSpc>
              </a:pPr>
              <a:r>
                <a:rPr lang="en-US" sz="975" b="0">
                  <a:solidFill>
                    <a:schemeClr val="bg1"/>
                  </a:solidFill>
                  <a:latin typeface="Century Gothic" panose="020B0502020202020204" pitchFamily="34" charset="0"/>
                </a:rPr>
                <a:t>Office of Public Health Data, </a:t>
              </a:r>
              <a:br>
                <a:rPr lang="en-US" sz="975" b="0">
                  <a:solidFill>
                    <a:schemeClr val="bg1"/>
                  </a:solidFill>
                  <a:latin typeface="Century Gothic" panose="020B0502020202020204" pitchFamily="34" charset="0"/>
                </a:rPr>
              </a:br>
              <a:r>
                <a:rPr lang="en-US" sz="975" b="0">
                  <a:solidFill>
                    <a:schemeClr val="bg1"/>
                  </a:solidFill>
                  <a:latin typeface="Century Gothic" panose="020B0502020202020204" pitchFamily="34" charset="0"/>
                </a:rPr>
                <a:t>Surveillance, and Technology</a:t>
              </a:r>
            </a:p>
          </p:txBody>
        </p:sp>
        <p:grpSp>
          <p:nvGrpSpPr>
            <p:cNvPr id="25" name="!!Group 60">
              <a:extLst>
                <a:ext uri="{FF2B5EF4-FFF2-40B4-BE49-F238E27FC236}">
                  <a16:creationId xmlns:a16="http://schemas.microsoft.com/office/drawing/2014/main" id="{8DE6EFC7-C2F8-F6E7-9AC3-8A8ED07245C2}"/>
                </a:ext>
              </a:extLst>
            </p:cNvPr>
            <p:cNvGrpSpPr/>
            <p:nvPr userDrawn="1"/>
          </p:nvGrpSpPr>
          <p:grpSpPr>
            <a:xfrm>
              <a:off x="1144628" y="1368386"/>
              <a:ext cx="462312" cy="479330"/>
              <a:chOff x="5248634" y="2301884"/>
              <a:chExt cx="1379602" cy="1430386"/>
            </a:xfrm>
            <a:solidFill>
              <a:schemeClr val="bg1"/>
            </a:solidFill>
          </p:grpSpPr>
          <p:sp>
            <p:nvSpPr>
              <p:cNvPr id="32" name="Freeform: Shape 31">
                <a:extLst>
                  <a:ext uri="{FF2B5EF4-FFF2-40B4-BE49-F238E27FC236}">
                    <a16:creationId xmlns:a16="http://schemas.microsoft.com/office/drawing/2014/main" id="{659EB174-5B94-8E81-1F0A-B0CC7897C11A}"/>
                  </a:ext>
                </a:extLst>
              </p:cNvPr>
              <p:cNvSpPr/>
              <p:nvPr/>
            </p:nvSpPr>
            <p:spPr>
              <a:xfrm>
                <a:off x="5885051" y="2554936"/>
                <a:ext cx="91590" cy="91590"/>
              </a:xfrm>
              <a:custGeom>
                <a:avLst/>
                <a:gdLst>
                  <a:gd name="connsiteX0" fmla="*/ 45795 w 91590"/>
                  <a:gd name="connsiteY0" fmla="*/ 0 h 91590"/>
                  <a:gd name="connsiteX1" fmla="*/ 91591 w 91590"/>
                  <a:gd name="connsiteY1" fmla="*/ 45795 h 91590"/>
                  <a:gd name="connsiteX2" fmla="*/ 45795 w 91590"/>
                  <a:gd name="connsiteY2" fmla="*/ 91591 h 91590"/>
                  <a:gd name="connsiteX3" fmla="*/ 0 w 91590"/>
                  <a:gd name="connsiteY3" fmla="*/ 45795 h 91590"/>
                  <a:gd name="connsiteX4" fmla="*/ 45795 w 91590"/>
                  <a:gd name="connsiteY4" fmla="*/ 0 h 91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90" h="91590">
                    <a:moveTo>
                      <a:pt x="45795" y="0"/>
                    </a:moveTo>
                    <a:cubicBezTo>
                      <a:pt x="71179" y="0"/>
                      <a:pt x="91591" y="20673"/>
                      <a:pt x="91591" y="45795"/>
                    </a:cubicBezTo>
                    <a:cubicBezTo>
                      <a:pt x="91591" y="70917"/>
                      <a:pt x="71179" y="91591"/>
                      <a:pt x="45795" y="91591"/>
                    </a:cubicBezTo>
                    <a:cubicBezTo>
                      <a:pt x="20412" y="91591"/>
                      <a:pt x="0" y="71179"/>
                      <a:pt x="0" y="45795"/>
                    </a:cubicBezTo>
                    <a:cubicBezTo>
                      <a:pt x="0" y="20412"/>
                      <a:pt x="20673" y="0"/>
                      <a:pt x="45795" y="0"/>
                    </a:cubicBezTo>
                  </a:path>
                </a:pathLst>
              </a:custGeom>
              <a:grpFill/>
              <a:ln w="26059" cap="flat">
                <a:noFill/>
                <a:prstDash val="solid"/>
                <a:miter/>
              </a:ln>
            </p:spPr>
            <p:txBody>
              <a:bodyPr rtlCol="0" anchor="ctr"/>
              <a:lstStyle/>
              <a:p>
                <a:endParaRPr lang="en-US" sz="1050">
                  <a:solidFill>
                    <a:schemeClr val="bg1"/>
                  </a:solidFill>
                </a:endParaRPr>
              </a:p>
            </p:txBody>
          </p:sp>
          <p:sp>
            <p:nvSpPr>
              <p:cNvPr id="33" name="Freeform: Shape 32">
                <a:extLst>
                  <a:ext uri="{FF2B5EF4-FFF2-40B4-BE49-F238E27FC236}">
                    <a16:creationId xmlns:a16="http://schemas.microsoft.com/office/drawing/2014/main" id="{AB272928-069C-01CD-AFDB-80BBA9EC9C70}"/>
                  </a:ext>
                </a:extLst>
              </p:cNvPr>
              <p:cNvSpPr/>
              <p:nvPr/>
            </p:nvSpPr>
            <p:spPr>
              <a:xfrm>
                <a:off x="6256686" y="3173459"/>
                <a:ext cx="91659" cy="91543"/>
              </a:xfrm>
              <a:custGeom>
                <a:avLst/>
                <a:gdLst>
                  <a:gd name="connsiteX0" fmla="*/ 85534 w 91659"/>
                  <a:gd name="connsiteY0" fmla="*/ 68669 h 91543"/>
                  <a:gd name="connsiteX1" fmla="*/ 22990 w 91659"/>
                  <a:gd name="connsiteY1" fmla="*/ 85417 h 91543"/>
                  <a:gd name="connsiteX2" fmla="*/ 6242 w 91659"/>
                  <a:gd name="connsiteY2" fmla="*/ 22874 h 91543"/>
                  <a:gd name="connsiteX3" fmla="*/ 68786 w 91659"/>
                  <a:gd name="connsiteY3" fmla="*/ 6126 h 91543"/>
                  <a:gd name="connsiteX4" fmla="*/ 85534 w 91659"/>
                  <a:gd name="connsiteY4" fmla="*/ 68669 h 91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59" h="91543">
                    <a:moveTo>
                      <a:pt x="85534" y="68669"/>
                    </a:moveTo>
                    <a:cubicBezTo>
                      <a:pt x="72973" y="90651"/>
                      <a:pt x="44710" y="97978"/>
                      <a:pt x="22990" y="85417"/>
                    </a:cubicBezTo>
                    <a:cubicBezTo>
                      <a:pt x="1009" y="72856"/>
                      <a:pt x="-6580" y="44594"/>
                      <a:pt x="6242" y="22874"/>
                    </a:cubicBezTo>
                    <a:cubicBezTo>
                      <a:pt x="18803" y="892"/>
                      <a:pt x="46804" y="-6435"/>
                      <a:pt x="68786" y="6126"/>
                    </a:cubicBezTo>
                    <a:cubicBezTo>
                      <a:pt x="90768" y="18687"/>
                      <a:pt x="98095" y="46949"/>
                      <a:pt x="85534" y="68669"/>
                    </a:cubicBezTo>
                    <a:close/>
                  </a:path>
                </a:pathLst>
              </a:custGeom>
              <a:grpFill/>
              <a:ln w="26059" cap="flat">
                <a:noFill/>
                <a:prstDash val="solid"/>
                <a:miter/>
              </a:ln>
            </p:spPr>
            <p:txBody>
              <a:bodyPr rtlCol="0" anchor="ctr"/>
              <a:lstStyle/>
              <a:p>
                <a:endParaRPr lang="en-US" sz="1050">
                  <a:solidFill>
                    <a:schemeClr val="bg1"/>
                  </a:solidFill>
                </a:endParaRPr>
              </a:p>
            </p:txBody>
          </p:sp>
          <p:sp>
            <p:nvSpPr>
              <p:cNvPr id="34" name="Freeform: Shape 33">
                <a:extLst>
                  <a:ext uri="{FF2B5EF4-FFF2-40B4-BE49-F238E27FC236}">
                    <a16:creationId xmlns:a16="http://schemas.microsoft.com/office/drawing/2014/main" id="{911572DD-8DBA-BD86-1D74-46DE8E61DC0C}"/>
                  </a:ext>
                </a:extLst>
              </p:cNvPr>
              <p:cNvSpPr/>
              <p:nvPr/>
            </p:nvSpPr>
            <p:spPr>
              <a:xfrm>
                <a:off x="5527740" y="2769674"/>
                <a:ext cx="91543" cy="91543"/>
              </a:xfrm>
              <a:custGeom>
                <a:avLst/>
                <a:gdLst>
                  <a:gd name="connsiteX0" fmla="*/ 6126 w 91543"/>
                  <a:gd name="connsiteY0" fmla="*/ 22874 h 91543"/>
                  <a:gd name="connsiteX1" fmla="*/ 68669 w 91543"/>
                  <a:gd name="connsiteY1" fmla="*/ 6126 h 91543"/>
                  <a:gd name="connsiteX2" fmla="*/ 85418 w 91543"/>
                  <a:gd name="connsiteY2" fmla="*/ 68669 h 91543"/>
                  <a:gd name="connsiteX3" fmla="*/ 22874 w 91543"/>
                  <a:gd name="connsiteY3" fmla="*/ 85417 h 91543"/>
                  <a:gd name="connsiteX4" fmla="*/ 6126 w 91543"/>
                  <a:gd name="connsiteY4" fmla="*/ 22874 h 91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43" h="91543">
                    <a:moveTo>
                      <a:pt x="6126" y="22874"/>
                    </a:moveTo>
                    <a:cubicBezTo>
                      <a:pt x="18687" y="892"/>
                      <a:pt x="46949" y="-6435"/>
                      <a:pt x="68669" y="6126"/>
                    </a:cubicBezTo>
                    <a:cubicBezTo>
                      <a:pt x="90651" y="18687"/>
                      <a:pt x="97979" y="46949"/>
                      <a:pt x="85418" y="68669"/>
                    </a:cubicBezTo>
                    <a:cubicBezTo>
                      <a:pt x="72856" y="90651"/>
                      <a:pt x="44594" y="97979"/>
                      <a:pt x="22874" y="85417"/>
                    </a:cubicBezTo>
                    <a:cubicBezTo>
                      <a:pt x="892" y="72856"/>
                      <a:pt x="-6435" y="44594"/>
                      <a:pt x="6126" y="22874"/>
                    </a:cubicBezTo>
                    <a:close/>
                  </a:path>
                </a:pathLst>
              </a:custGeom>
              <a:grpFill/>
              <a:ln w="26059" cap="flat">
                <a:noFill/>
                <a:prstDash val="solid"/>
                <a:miter/>
              </a:ln>
            </p:spPr>
            <p:txBody>
              <a:bodyPr rtlCol="0" anchor="ctr"/>
              <a:lstStyle/>
              <a:p>
                <a:endParaRPr lang="en-US" sz="1050">
                  <a:solidFill>
                    <a:schemeClr val="bg1"/>
                  </a:solidFill>
                </a:endParaRPr>
              </a:p>
            </p:txBody>
          </p:sp>
          <p:sp>
            <p:nvSpPr>
              <p:cNvPr id="35" name="Freeform: Shape 34">
                <a:extLst>
                  <a:ext uri="{FF2B5EF4-FFF2-40B4-BE49-F238E27FC236}">
                    <a16:creationId xmlns:a16="http://schemas.microsoft.com/office/drawing/2014/main" id="{9321F21D-2E19-2413-8DC0-2067FEA135F7}"/>
                  </a:ext>
                </a:extLst>
              </p:cNvPr>
              <p:cNvSpPr/>
              <p:nvPr/>
            </p:nvSpPr>
            <p:spPr>
              <a:xfrm>
                <a:off x="5250157" y="3042945"/>
                <a:ext cx="54247" cy="54247"/>
              </a:xfrm>
              <a:custGeom>
                <a:avLst/>
                <a:gdLst>
                  <a:gd name="connsiteX0" fmla="*/ 3703 w 54247"/>
                  <a:gd name="connsiteY0" fmla="*/ 40601 h 54247"/>
                  <a:gd name="connsiteX1" fmla="*/ 13647 w 54247"/>
                  <a:gd name="connsiteY1" fmla="*/ 3703 h 54247"/>
                  <a:gd name="connsiteX2" fmla="*/ 50545 w 54247"/>
                  <a:gd name="connsiteY2" fmla="*/ 13647 h 54247"/>
                  <a:gd name="connsiteX3" fmla="*/ 40601 w 54247"/>
                  <a:gd name="connsiteY3" fmla="*/ 50545 h 54247"/>
                  <a:gd name="connsiteX4" fmla="*/ 3703 w 54247"/>
                  <a:gd name="connsiteY4" fmla="*/ 40601 h 54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47" h="54247">
                    <a:moveTo>
                      <a:pt x="3703" y="40601"/>
                    </a:moveTo>
                    <a:cubicBezTo>
                      <a:pt x="-3886" y="27516"/>
                      <a:pt x="562" y="11030"/>
                      <a:pt x="13647" y="3703"/>
                    </a:cubicBezTo>
                    <a:cubicBezTo>
                      <a:pt x="26731" y="-3886"/>
                      <a:pt x="43218" y="562"/>
                      <a:pt x="50545" y="13647"/>
                    </a:cubicBezTo>
                    <a:cubicBezTo>
                      <a:pt x="58134" y="26731"/>
                      <a:pt x="53685" y="43218"/>
                      <a:pt x="40601" y="50545"/>
                    </a:cubicBezTo>
                    <a:cubicBezTo>
                      <a:pt x="27516" y="58134"/>
                      <a:pt x="11030" y="53685"/>
                      <a:pt x="3703" y="40601"/>
                    </a:cubicBezTo>
                    <a:close/>
                  </a:path>
                </a:pathLst>
              </a:custGeom>
              <a:grpFill/>
              <a:ln w="26059" cap="flat">
                <a:noFill/>
                <a:prstDash val="solid"/>
                <a:miter/>
              </a:ln>
            </p:spPr>
            <p:txBody>
              <a:bodyPr rtlCol="0" anchor="ctr"/>
              <a:lstStyle/>
              <a:p>
                <a:endParaRPr lang="en-US" sz="1050">
                  <a:solidFill>
                    <a:schemeClr val="bg1"/>
                  </a:solidFill>
                </a:endParaRPr>
              </a:p>
            </p:txBody>
          </p:sp>
          <p:sp>
            <p:nvSpPr>
              <p:cNvPr id="36" name="Freeform: Shape 35">
                <a:extLst>
                  <a:ext uri="{FF2B5EF4-FFF2-40B4-BE49-F238E27FC236}">
                    <a16:creationId xmlns:a16="http://schemas.microsoft.com/office/drawing/2014/main" id="{C3F5A5FD-6465-A647-2906-1BFEE15EE33A}"/>
                  </a:ext>
                </a:extLst>
              </p:cNvPr>
              <p:cNvSpPr/>
              <p:nvPr/>
            </p:nvSpPr>
            <p:spPr>
              <a:xfrm>
                <a:off x="5535047" y="2444319"/>
                <a:ext cx="53957" cy="54014"/>
              </a:xfrm>
              <a:custGeom>
                <a:avLst/>
                <a:gdLst>
                  <a:gd name="connsiteX0" fmla="*/ 3529 w 53957"/>
                  <a:gd name="connsiteY0" fmla="*/ 13530 h 54014"/>
                  <a:gd name="connsiteX1" fmla="*/ 40427 w 53957"/>
                  <a:gd name="connsiteY1" fmla="*/ 3586 h 54014"/>
                  <a:gd name="connsiteX2" fmla="*/ 50372 w 53957"/>
                  <a:gd name="connsiteY2" fmla="*/ 40484 h 54014"/>
                  <a:gd name="connsiteX3" fmla="*/ 13474 w 53957"/>
                  <a:gd name="connsiteY3" fmla="*/ 50428 h 54014"/>
                  <a:gd name="connsiteX4" fmla="*/ 3529 w 53957"/>
                  <a:gd name="connsiteY4" fmla="*/ 13530 h 54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57" h="54014">
                    <a:moveTo>
                      <a:pt x="3529" y="13530"/>
                    </a:moveTo>
                    <a:cubicBezTo>
                      <a:pt x="11118" y="446"/>
                      <a:pt x="27605" y="-3741"/>
                      <a:pt x="40427" y="3586"/>
                    </a:cubicBezTo>
                    <a:cubicBezTo>
                      <a:pt x="53512" y="11175"/>
                      <a:pt x="57699" y="27662"/>
                      <a:pt x="50372" y="40484"/>
                    </a:cubicBezTo>
                    <a:cubicBezTo>
                      <a:pt x="42783" y="53569"/>
                      <a:pt x="26296" y="57756"/>
                      <a:pt x="13474" y="50428"/>
                    </a:cubicBezTo>
                    <a:cubicBezTo>
                      <a:pt x="651" y="42840"/>
                      <a:pt x="-3798" y="26353"/>
                      <a:pt x="3529" y="13530"/>
                    </a:cubicBezTo>
                    <a:close/>
                  </a:path>
                </a:pathLst>
              </a:custGeom>
              <a:grpFill/>
              <a:ln w="26059" cap="flat">
                <a:noFill/>
                <a:prstDash val="solid"/>
                <a:miter/>
              </a:ln>
            </p:spPr>
            <p:txBody>
              <a:bodyPr rtlCol="0" anchor="ctr"/>
              <a:lstStyle/>
              <a:p>
                <a:endParaRPr lang="en-US" sz="1050">
                  <a:solidFill>
                    <a:schemeClr val="bg1"/>
                  </a:solidFill>
                </a:endParaRPr>
              </a:p>
            </p:txBody>
          </p:sp>
          <p:sp>
            <p:nvSpPr>
              <p:cNvPr id="37" name="Freeform: Shape 36">
                <a:extLst>
                  <a:ext uri="{FF2B5EF4-FFF2-40B4-BE49-F238E27FC236}">
                    <a16:creationId xmlns:a16="http://schemas.microsoft.com/office/drawing/2014/main" id="{06B83063-8408-5152-E809-F3C5C4CED668}"/>
                  </a:ext>
                </a:extLst>
              </p:cNvPr>
              <p:cNvSpPr/>
              <p:nvPr/>
            </p:nvSpPr>
            <p:spPr>
              <a:xfrm>
                <a:off x="6195675" y="2391642"/>
                <a:ext cx="54169" cy="53907"/>
              </a:xfrm>
              <a:custGeom>
                <a:avLst/>
                <a:gdLst>
                  <a:gd name="connsiteX0" fmla="*/ 27216 w 54169"/>
                  <a:gd name="connsiteY0" fmla="*/ 0 h 53907"/>
                  <a:gd name="connsiteX1" fmla="*/ 54169 w 54169"/>
                  <a:gd name="connsiteY1" fmla="*/ 26954 h 53907"/>
                  <a:gd name="connsiteX2" fmla="*/ 27216 w 54169"/>
                  <a:gd name="connsiteY2" fmla="*/ 53908 h 53907"/>
                  <a:gd name="connsiteX3" fmla="*/ 0 w 54169"/>
                  <a:gd name="connsiteY3" fmla="*/ 26954 h 53907"/>
                  <a:gd name="connsiteX4" fmla="*/ 27216 w 54169"/>
                  <a:gd name="connsiteY4" fmla="*/ 0 h 53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69" h="53907">
                    <a:moveTo>
                      <a:pt x="27216" y="0"/>
                    </a:moveTo>
                    <a:cubicBezTo>
                      <a:pt x="42132" y="0"/>
                      <a:pt x="54169" y="12038"/>
                      <a:pt x="54169" y="26954"/>
                    </a:cubicBezTo>
                    <a:cubicBezTo>
                      <a:pt x="54169" y="41870"/>
                      <a:pt x="42132" y="53908"/>
                      <a:pt x="27216" y="53908"/>
                    </a:cubicBezTo>
                    <a:cubicBezTo>
                      <a:pt x="12299" y="53908"/>
                      <a:pt x="0" y="41870"/>
                      <a:pt x="0" y="26954"/>
                    </a:cubicBezTo>
                    <a:cubicBezTo>
                      <a:pt x="0" y="12038"/>
                      <a:pt x="12038" y="0"/>
                      <a:pt x="27216" y="0"/>
                    </a:cubicBezTo>
                    <a:close/>
                  </a:path>
                </a:pathLst>
              </a:custGeom>
              <a:grpFill/>
              <a:ln w="26059" cap="flat">
                <a:noFill/>
                <a:prstDash val="solid"/>
                <a:miter/>
              </a:ln>
            </p:spPr>
            <p:txBody>
              <a:bodyPr rtlCol="0" anchor="ctr"/>
              <a:lstStyle/>
              <a:p>
                <a:endParaRPr lang="en-US" sz="1050">
                  <a:solidFill>
                    <a:schemeClr val="bg1"/>
                  </a:solidFill>
                </a:endParaRPr>
              </a:p>
            </p:txBody>
          </p:sp>
          <p:sp>
            <p:nvSpPr>
              <p:cNvPr id="38" name="Freeform: Shape 37">
                <a:extLst>
                  <a:ext uri="{FF2B5EF4-FFF2-40B4-BE49-F238E27FC236}">
                    <a16:creationId xmlns:a16="http://schemas.microsoft.com/office/drawing/2014/main" id="{EA11DE6D-36B2-6971-1487-2E0E3ED348E2}"/>
                  </a:ext>
                </a:extLst>
              </p:cNvPr>
              <p:cNvSpPr/>
              <p:nvPr/>
            </p:nvSpPr>
            <p:spPr>
              <a:xfrm>
                <a:off x="6571682" y="2937485"/>
                <a:ext cx="54247" cy="54247"/>
              </a:xfrm>
              <a:custGeom>
                <a:avLst/>
                <a:gdLst>
                  <a:gd name="connsiteX0" fmla="*/ 50545 w 54247"/>
                  <a:gd name="connsiteY0" fmla="*/ 13647 h 54247"/>
                  <a:gd name="connsiteX1" fmla="*/ 40601 w 54247"/>
                  <a:gd name="connsiteY1" fmla="*/ 50545 h 54247"/>
                  <a:gd name="connsiteX2" fmla="*/ 3703 w 54247"/>
                  <a:gd name="connsiteY2" fmla="*/ 40601 h 54247"/>
                  <a:gd name="connsiteX3" fmla="*/ 13647 w 54247"/>
                  <a:gd name="connsiteY3" fmla="*/ 3703 h 54247"/>
                  <a:gd name="connsiteX4" fmla="*/ 50545 w 54247"/>
                  <a:gd name="connsiteY4" fmla="*/ 13647 h 54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47" h="54247">
                    <a:moveTo>
                      <a:pt x="50545" y="13647"/>
                    </a:moveTo>
                    <a:cubicBezTo>
                      <a:pt x="58134" y="26731"/>
                      <a:pt x="53685" y="43218"/>
                      <a:pt x="40601" y="50545"/>
                    </a:cubicBezTo>
                    <a:cubicBezTo>
                      <a:pt x="27778" y="58134"/>
                      <a:pt x="11030" y="53685"/>
                      <a:pt x="3703" y="40601"/>
                    </a:cubicBezTo>
                    <a:cubicBezTo>
                      <a:pt x="-3886" y="27516"/>
                      <a:pt x="562" y="11030"/>
                      <a:pt x="13647" y="3703"/>
                    </a:cubicBezTo>
                    <a:cubicBezTo>
                      <a:pt x="26469" y="-3886"/>
                      <a:pt x="43218" y="562"/>
                      <a:pt x="50545" y="13647"/>
                    </a:cubicBezTo>
                    <a:close/>
                  </a:path>
                </a:pathLst>
              </a:custGeom>
              <a:grpFill/>
              <a:ln w="26059" cap="flat">
                <a:noFill/>
                <a:prstDash val="solid"/>
                <a:miter/>
              </a:ln>
            </p:spPr>
            <p:txBody>
              <a:bodyPr rtlCol="0" anchor="ctr"/>
              <a:lstStyle/>
              <a:p>
                <a:endParaRPr lang="en-US" sz="1050">
                  <a:solidFill>
                    <a:schemeClr val="bg1"/>
                  </a:solidFill>
                </a:endParaRPr>
              </a:p>
            </p:txBody>
          </p:sp>
          <p:sp>
            <p:nvSpPr>
              <p:cNvPr id="39" name="Freeform: Shape 38">
                <a:extLst>
                  <a:ext uri="{FF2B5EF4-FFF2-40B4-BE49-F238E27FC236}">
                    <a16:creationId xmlns:a16="http://schemas.microsoft.com/office/drawing/2014/main" id="{410CC9A4-2273-E11B-196B-083EDE514543}"/>
                  </a:ext>
                </a:extLst>
              </p:cNvPr>
              <p:cNvSpPr/>
              <p:nvPr/>
            </p:nvSpPr>
            <p:spPr>
              <a:xfrm>
                <a:off x="6287081" y="3536343"/>
                <a:ext cx="54014" cy="54014"/>
              </a:xfrm>
              <a:custGeom>
                <a:avLst/>
                <a:gdLst>
                  <a:gd name="connsiteX0" fmla="*/ 50429 w 54014"/>
                  <a:gd name="connsiteY0" fmla="*/ 40484 h 54014"/>
                  <a:gd name="connsiteX1" fmla="*/ 13530 w 54014"/>
                  <a:gd name="connsiteY1" fmla="*/ 50428 h 54014"/>
                  <a:gd name="connsiteX2" fmla="*/ 3586 w 54014"/>
                  <a:gd name="connsiteY2" fmla="*/ 13530 h 54014"/>
                  <a:gd name="connsiteX3" fmla="*/ 40484 w 54014"/>
                  <a:gd name="connsiteY3" fmla="*/ 3586 h 54014"/>
                  <a:gd name="connsiteX4" fmla="*/ 50429 w 54014"/>
                  <a:gd name="connsiteY4" fmla="*/ 40484 h 54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14" h="54014">
                    <a:moveTo>
                      <a:pt x="50429" y="40484"/>
                    </a:moveTo>
                    <a:cubicBezTo>
                      <a:pt x="42840" y="53569"/>
                      <a:pt x="26353" y="57756"/>
                      <a:pt x="13530" y="50428"/>
                    </a:cubicBezTo>
                    <a:cubicBezTo>
                      <a:pt x="446" y="42840"/>
                      <a:pt x="-3741" y="26353"/>
                      <a:pt x="3586" y="13530"/>
                    </a:cubicBezTo>
                    <a:cubicBezTo>
                      <a:pt x="11175" y="446"/>
                      <a:pt x="27662" y="-3741"/>
                      <a:pt x="40484" y="3586"/>
                    </a:cubicBezTo>
                    <a:cubicBezTo>
                      <a:pt x="53569" y="11175"/>
                      <a:pt x="57756" y="27662"/>
                      <a:pt x="50429" y="40484"/>
                    </a:cubicBezTo>
                    <a:close/>
                  </a:path>
                </a:pathLst>
              </a:custGeom>
              <a:grpFill/>
              <a:ln w="26059" cap="flat">
                <a:noFill/>
                <a:prstDash val="solid"/>
                <a:miter/>
              </a:ln>
            </p:spPr>
            <p:txBody>
              <a:bodyPr rtlCol="0" anchor="ctr"/>
              <a:lstStyle/>
              <a:p>
                <a:endParaRPr lang="en-US" sz="1050">
                  <a:solidFill>
                    <a:schemeClr val="bg1"/>
                  </a:solidFill>
                </a:endParaRPr>
              </a:p>
            </p:txBody>
          </p:sp>
          <p:sp>
            <p:nvSpPr>
              <p:cNvPr id="40" name="Freeform: Shape 39">
                <a:extLst>
                  <a:ext uri="{FF2B5EF4-FFF2-40B4-BE49-F238E27FC236}">
                    <a16:creationId xmlns:a16="http://schemas.microsoft.com/office/drawing/2014/main" id="{4CD899A1-9504-15BE-B269-E8DE8AE14975}"/>
                  </a:ext>
                </a:extLst>
              </p:cNvPr>
              <p:cNvSpPr/>
              <p:nvPr/>
            </p:nvSpPr>
            <p:spPr>
              <a:xfrm>
                <a:off x="5626241" y="3588865"/>
                <a:ext cx="53907" cy="54169"/>
              </a:xfrm>
              <a:custGeom>
                <a:avLst/>
                <a:gdLst>
                  <a:gd name="connsiteX0" fmla="*/ 26954 w 53907"/>
                  <a:gd name="connsiteY0" fmla="*/ 54169 h 54169"/>
                  <a:gd name="connsiteX1" fmla="*/ 0 w 53907"/>
                  <a:gd name="connsiteY1" fmla="*/ 26954 h 54169"/>
                  <a:gd name="connsiteX2" fmla="*/ 26954 w 53907"/>
                  <a:gd name="connsiteY2" fmla="*/ 0 h 54169"/>
                  <a:gd name="connsiteX3" fmla="*/ 53908 w 53907"/>
                  <a:gd name="connsiteY3" fmla="*/ 26954 h 54169"/>
                  <a:gd name="connsiteX4" fmla="*/ 26954 w 53907"/>
                  <a:gd name="connsiteY4" fmla="*/ 54169 h 54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07" h="54169">
                    <a:moveTo>
                      <a:pt x="26954" y="54169"/>
                    </a:moveTo>
                    <a:cubicBezTo>
                      <a:pt x="12038" y="54169"/>
                      <a:pt x="0" y="42132"/>
                      <a:pt x="0" y="26954"/>
                    </a:cubicBezTo>
                    <a:cubicBezTo>
                      <a:pt x="0" y="11776"/>
                      <a:pt x="12038" y="0"/>
                      <a:pt x="26954" y="0"/>
                    </a:cubicBezTo>
                    <a:cubicBezTo>
                      <a:pt x="41870" y="0"/>
                      <a:pt x="53908" y="12038"/>
                      <a:pt x="53908" y="26954"/>
                    </a:cubicBezTo>
                    <a:cubicBezTo>
                      <a:pt x="53908" y="41870"/>
                      <a:pt x="41870" y="54169"/>
                      <a:pt x="26954" y="54169"/>
                    </a:cubicBezTo>
                    <a:close/>
                  </a:path>
                </a:pathLst>
              </a:custGeom>
              <a:grpFill/>
              <a:ln w="26059" cap="flat">
                <a:noFill/>
                <a:prstDash val="solid"/>
                <a:miter/>
              </a:ln>
            </p:spPr>
            <p:txBody>
              <a:bodyPr rtlCol="0" anchor="ctr"/>
              <a:lstStyle/>
              <a:p>
                <a:endParaRPr lang="en-US" sz="1050">
                  <a:solidFill>
                    <a:schemeClr val="bg1"/>
                  </a:solidFill>
                </a:endParaRPr>
              </a:p>
            </p:txBody>
          </p:sp>
          <p:sp>
            <p:nvSpPr>
              <p:cNvPr id="41" name="Freeform: Shape 40">
                <a:extLst>
                  <a:ext uri="{FF2B5EF4-FFF2-40B4-BE49-F238E27FC236}">
                    <a16:creationId xmlns:a16="http://schemas.microsoft.com/office/drawing/2014/main" id="{90021854-0803-DC13-9B58-7C3085426BF7}"/>
                  </a:ext>
                </a:extLst>
              </p:cNvPr>
              <p:cNvSpPr/>
              <p:nvPr/>
            </p:nvSpPr>
            <p:spPr>
              <a:xfrm>
                <a:off x="5272088" y="3186282"/>
                <a:ext cx="354783" cy="160087"/>
              </a:xfrm>
              <a:custGeom>
                <a:avLst/>
                <a:gdLst>
                  <a:gd name="connsiteX0" fmla="*/ 245291 w 354783"/>
                  <a:gd name="connsiteY0" fmla="*/ 69193 h 160087"/>
                  <a:gd name="connsiteX1" fmla="*/ 167308 w 354783"/>
                  <a:gd name="connsiteY1" fmla="*/ 83586 h 160087"/>
                  <a:gd name="connsiteX2" fmla="*/ 138784 w 354783"/>
                  <a:gd name="connsiteY2" fmla="*/ 109231 h 160087"/>
                  <a:gd name="connsiteX3" fmla="*/ 106334 w 354783"/>
                  <a:gd name="connsiteY3" fmla="*/ 150578 h 160087"/>
                  <a:gd name="connsiteX4" fmla="*/ 9510 w 354783"/>
                  <a:gd name="connsiteY4" fmla="*/ 124671 h 160087"/>
                  <a:gd name="connsiteX5" fmla="*/ 35417 w 354783"/>
                  <a:gd name="connsiteY5" fmla="*/ 28108 h 160087"/>
                  <a:gd name="connsiteX6" fmla="*/ 127269 w 354783"/>
                  <a:gd name="connsiteY6" fmla="*/ 46688 h 160087"/>
                  <a:gd name="connsiteX7" fmla="*/ 163121 w 354783"/>
                  <a:gd name="connsiteY7" fmla="*/ 60557 h 160087"/>
                  <a:gd name="connsiteX8" fmla="*/ 241365 w 354783"/>
                  <a:gd name="connsiteY8" fmla="*/ 46164 h 160087"/>
                  <a:gd name="connsiteX9" fmla="*/ 267796 w 354783"/>
                  <a:gd name="connsiteY9" fmla="*/ 26014 h 160087"/>
                  <a:gd name="connsiteX10" fmla="*/ 286114 w 354783"/>
                  <a:gd name="connsiteY10" fmla="*/ 6126 h 160087"/>
                  <a:gd name="connsiteX11" fmla="*/ 348658 w 354783"/>
                  <a:gd name="connsiteY11" fmla="*/ 22874 h 160087"/>
                  <a:gd name="connsiteX12" fmla="*/ 331910 w 354783"/>
                  <a:gd name="connsiteY12" fmla="*/ 85418 h 160087"/>
                  <a:gd name="connsiteX13" fmla="*/ 277478 w 354783"/>
                  <a:gd name="connsiteY13" fmla="*/ 78875 h 160087"/>
                  <a:gd name="connsiteX14" fmla="*/ 245552 w 354783"/>
                  <a:gd name="connsiteY14" fmla="*/ 69455 h 160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4783" h="160087">
                    <a:moveTo>
                      <a:pt x="245291" y="69193"/>
                    </a:moveTo>
                    <a:lnTo>
                      <a:pt x="167308" y="83586"/>
                    </a:lnTo>
                    <a:cubicBezTo>
                      <a:pt x="153438" y="86203"/>
                      <a:pt x="142709" y="95623"/>
                      <a:pt x="138784" y="109231"/>
                    </a:cubicBezTo>
                    <a:cubicBezTo>
                      <a:pt x="133812" y="125979"/>
                      <a:pt x="122559" y="141157"/>
                      <a:pt x="106334" y="150578"/>
                    </a:cubicBezTo>
                    <a:cubicBezTo>
                      <a:pt x="72577" y="170204"/>
                      <a:pt x="29136" y="158428"/>
                      <a:pt x="9510" y="124671"/>
                    </a:cubicBezTo>
                    <a:cubicBezTo>
                      <a:pt x="-10117" y="90913"/>
                      <a:pt x="1659" y="47473"/>
                      <a:pt x="35417" y="28108"/>
                    </a:cubicBezTo>
                    <a:cubicBezTo>
                      <a:pt x="66820" y="10051"/>
                      <a:pt x="106073" y="18425"/>
                      <a:pt x="127269" y="46688"/>
                    </a:cubicBezTo>
                    <a:cubicBezTo>
                      <a:pt x="135905" y="57940"/>
                      <a:pt x="149251" y="63174"/>
                      <a:pt x="163121" y="60557"/>
                    </a:cubicBezTo>
                    <a:lnTo>
                      <a:pt x="241365" y="46164"/>
                    </a:lnTo>
                    <a:cubicBezTo>
                      <a:pt x="253141" y="44071"/>
                      <a:pt x="262562" y="36744"/>
                      <a:pt x="267796" y="26014"/>
                    </a:cubicBezTo>
                    <a:cubicBezTo>
                      <a:pt x="271721" y="17902"/>
                      <a:pt x="278002" y="10836"/>
                      <a:pt x="286114" y="6126"/>
                    </a:cubicBezTo>
                    <a:cubicBezTo>
                      <a:pt x="308096" y="-6435"/>
                      <a:pt x="336097" y="892"/>
                      <a:pt x="348658" y="22874"/>
                    </a:cubicBezTo>
                    <a:cubicBezTo>
                      <a:pt x="361219" y="44856"/>
                      <a:pt x="353891" y="72856"/>
                      <a:pt x="331910" y="85418"/>
                    </a:cubicBezTo>
                    <a:cubicBezTo>
                      <a:pt x="313853" y="95885"/>
                      <a:pt x="291610" y="92483"/>
                      <a:pt x="277478" y="78875"/>
                    </a:cubicBezTo>
                    <a:cubicBezTo>
                      <a:pt x="268843" y="70501"/>
                      <a:pt x="257590" y="67099"/>
                      <a:pt x="245552" y="69455"/>
                    </a:cubicBezTo>
                    <a:close/>
                  </a:path>
                </a:pathLst>
              </a:custGeom>
              <a:grpFill/>
              <a:ln w="26059" cap="flat">
                <a:noFill/>
                <a:prstDash val="solid"/>
                <a:miter/>
              </a:ln>
            </p:spPr>
            <p:txBody>
              <a:bodyPr rtlCol="0" anchor="ctr"/>
              <a:lstStyle/>
              <a:p>
                <a:endParaRPr lang="en-US" sz="1050">
                  <a:solidFill>
                    <a:schemeClr val="bg1"/>
                  </a:solidFill>
                </a:endParaRPr>
              </a:p>
            </p:txBody>
          </p:sp>
          <p:sp>
            <p:nvSpPr>
              <p:cNvPr id="42" name="Freeform: Shape 41">
                <a:extLst>
                  <a:ext uri="{FF2B5EF4-FFF2-40B4-BE49-F238E27FC236}">
                    <a16:creationId xmlns:a16="http://schemas.microsoft.com/office/drawing/2014/main" id="{C69DF2B4-EC8D-4E0B-AAE1-49EA2AE2E1F9}"/>
                  </a:ext>
                </a:extLst>
              </p:cNvPr>
              <p:cNvSpPr/>
              <p:nvPr/>
            </p:nvSpPr>
            <p:spPr>
              <a:xfrm>
                <a:off x="5402236" y="3303691"/>
                <a:ext cx="532273" cy="428579"/>
              </a:xfrm>
              <a:custGeom>
                <a:avLst/>
                <a:gdLst>
                  <a:gd name="connsiteX0" fmla="*/ 403523 w 532273"/>
                  <a:gd name="connsiteY0" fmla="*/ 281249 h 428579"/>
                  <a:gd name="connsiteX1" fmla="*/ 379971 w 532273"/>
                  <a:gd name="connsiteY1" fmla="*/ 240688 h 428579"/>
                  <a:gd name="connsiteX2" fmla="*/ 340980 w 532273"/>
                  <a:gd name="connsiteY2" fmla="*/ 223154 h 428579"/>
                  <a:gd name="connsiteX3" fmla="*/ 221650 w 532273"/>
                  <a:gd name="connsiteY3" fmla="*/ 168985 h 428579"/>
                  <a:gd name="connsiteX4" fmla="*/ 221126 w 532273"/>
                  <a:gd name="connsiteY4" fmla="*/ 168200 h 428579"/>
                  <a:gd name="connsiteX5" fmla="*/ 182397 w 532273"/>
                  <a:gd name="connsiteY5" fmla="*/ 150143 h 428579"/>
                  <a:gd name="connsiteX6" fmla="*/ 169312 w 532273"/>
                  <a:gd name="connsiteY6" fmla="*/ 152499 h 428579"/>
                  <a:gd name="connsiteX7" fmla="*/ 140788 w 532273"/>
                  <a:gd name="connsiteY7" fmla="*/ 178406 h 428579"/>
                  <a:gd name="connsiteX8" fmla="*/ 71703 w 532273"/>
                  <a:gd name="connsiteY8" fmla="*/ 230482 h 428579"/>
                  <a:gd name="connsiteX9" fmla="*/ 0 w 532273"/>
                  <a:gd name="connsiteY9" fmla="*/ 158517 h 428579"/>
                  <a:gd name="connsiteX10" fmla="*/ 71703 w 532273"/>
                  <a:gd name="connsiteY10" fmla="*/ 86553 h 428579"/>
                  <a:gd name="connsiteX11" fmla="*/ 129012 w 532273"/>
                  <a:gd name="connsiteY11" fmla="*/ 115077 h 428579"/>
                  <a:gd name="connsiteX12" fmla="*/ 164864 w 532273"/>
                  <a:gd name="connsiteY12" fmla="*/ 128947 h 428579"/>
                  <a:gd name="connsiteX13" fmla="*/ 177948 w 532273"/>
                  <a:gd name="connsiteY13" fmla="*/ 126592 h 428579"/>
                  <a:gd name="connsiteX14" fmla="*/ 207519 w 532273"/>
                  <a:gd name="connsiteY14" fmla="*/ 95974 h 428579"/>
                  <a:gd name="connsiteX15" fmla="*/ 262473 w 532273"/>
                  <a:gd name="connsiteY15" fmla="*/ 15112 h 428579"/>
                  <a:gd name="connsiteX16" fmla="*/ 416084 w 532273"/>
                  <a:gd name="connsiteY16" fmla="*/ 56197 h 428579"/>
                  <a:gd name="connsiteX17" fmla="*/ 403785 w 532273"/>
                  <a:gd name="connsiteY17" fmla="*/ 185995 h 428579"/>
                  <a:gd name="connsiteX18" fmla="*/ 399859 w 532273"/>
                  <a:gd name="connsiteY18" fmla="*/ 228388 h 428579"/>
                  <a:gd name="connsiteX19" fmla="*/ 423411 w 532273"/>
                  <a:gd name="connsiteY19" fmla="*/ 268950 h 428579"/>
                  <a:gd name="connsiteX20" fmla="*/ 457169 w 532273"/>
                  <a:gd name="connsiteY20" fmla="*/ 287006 h 428579"/>
                  <a:gd name="connsiteX21" fmla="*/ 461356 w 532273"/>
                  <a:gd name="connsiteY21" fmla="*/ 287006 h 428579"/>
                  <a:gd name="connsiteX22" fmla="*/ 532274 w 532273"/>
                  <a:gd name="connsiteY22" fmla="*/ 357662 h 428579"/>
                  <a:gd name="connsiteX23" fmla="*/ 461356 w 532273"/>
                  <a:gd name="connsiteY23" fmla="*/ 428580 h 428579"/>
                  <a:gd name="connsiteX24" fmla="*/ 390439 w 532273"/>
                  <a:gd name="connsiteY24" fmla="*/ 357662 h 428579"/>
                  <a:gd name="connsiteX25" fmla="*/ 401953 w 532273"/>
                  <a:gd name="connsiteY25" fmla="*/ 319194 h 428579"/>
                  <a:gd name="connsiteX26" fmla="*/ 403000 w 532273"/>
                  <a:gd name="connsiteY26" fmla="*/ 280726 h 428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32273" h="428579">
                    <a:moveTo>
                      <a:pt x="403523" y="281249"/>
                    </a:moveTo>
                    <a:lnTo>
                      <a:pt x="379971" y="240688"/>
                    </a:lnTo>
                    <a:cubicBezTo>
                      <a:pt x="371859" y="226818"/>
                      <a:pt x="356681" y="220014"/>
                      <a:pt x="340980" y="223154"/>
                    </a:cubicBezTo>
                    <a:cubicBezTo>
                      <a:pt x="294923" y="232314"/>
                      <a:pt x="246249" y="211902"/>
                      <a:pt x="221650" y="168985"/>
                    </a:cubicBezTo>
                    <a:cubicBezTo>
                      <a:pt x="221650" y="168723"/>
                      <a:pt x="221388" y="168462"/>
                      <a:pt x="221126" y="168200"/>
                    </a:cubicBezTo>
                    <a:cubicBezTo>
                      <a:pt x="213276" y="154330"/>
                      <a:pt x="198098" y="147265"/>
                      <a:pt x="182397" y="150143"/>
                    </a:cubicBezTo>
                    <a:lnTo>
                      <a:pt x="169312" y="152499"/>
                    </a:lnTo>
                    <a:cubicBezTo>
                      <a:pt x="155181" y="155116"/>
                      <a:pt x="144714" y="164798"/>
                      <a:pt x="140788" y="178406"/>
                    </a:cubicBezTo>
                    <a:cubicBezTo>
                      <a:pt x="132153" y="208500"/>
                      <a:pt x="104414" y="230482"/>
                      <a:pt x="71703" y="230482"/>
                    </a:cubicBezTo>
                    <a:cubicBezTo>
                      <a:pt x="31926" y="230482"/>
                      <a:pt x="0" y="198294"/>
                      <a:pt x="0" y="158517"/>
                    </a:cubicBezTo>
                    <a:cubicBezTo>
                      <a:pt x="0" y="118741"/>
                      <a:pt x="32188" y="86553"/>
                      <a:pt x="71703" y="86553"/>
                    </a:cubicBezTo>
                    <a:cubicBezTo>
                      <a:pt x="95254" y="86553"/>
                      <a:pt x="115928" y="97806"/>
                      <a:pt x="129012" y="115077"/>
                    </a:cubicBezTo>
                    <a:cubicBezTo>
                      <a:pt x="137648" y="126330"/>
                      <a:pt x="150994" y="131564"/>
                      <a:pt x="164864" y="128947"/>
                    </a:cubicBezTo>
                    <a:lnTo>
                      <a:pt x="177948" y="126592"/>
                    </a:lnTo>
                    <a:cubicBezTo>
                      <a:pt x="193649" y="123713"/>
                      <a:pt x="205163" y="111675"/>
                      <a:pt x="207519" y="95974"/>
                    </a:cubicBezTo>
                    <a:cubicBezTo>
                      <a:pt x="212491" y="63263"/>
                      <a:pt x="231594" y="32907"/>
                      <a:pt x="262473" y="15112"/>
                    </a:cubicBezTo>
                    <a:cubicBezTo>
                      <a:pt x="316381" y="-16028"/>
                      <a:pt x="385205" y="2551"/>
                      <a:pt x="416084" y="56197"/>
                    </a:cubicBezTo>
                    <a:cubicBezTo>
                      <a:pt x="440683" y="98853"/>
                      <a:pt x="434141" y="150667"/>
                      <a:pt x="403785" y="185995"/>
                    </a:cubicBezTo>
                    <a:cubicBezTo>
                      <a:pt x="393317" y="198032"/>
                      <a:pt x="391747" y="214519"/>
                      <a:pt x="399859" y="228388"/>
                    </a:cubicBezTo>
                    <a:lnTo>
                      <a:pt x="423411" y="268950"/>
                    </a:lnTo>
                    <a:cubicBezTo>
                      <a:pt x="430477" y="281249"/>
                      <a:pt x="443038" y="288053"/>
                      <a:pt x="457169" y="287006"/>
                    </a:cubicBezTo>
                    <a:cubicBezTo>
                      <a:pt x="458739" y="287006"/>
                      <a:pt x="460048" y="287006"/>
                      <a:pt x="461356" y="287006"/>
                    </a:cubicBezTo>
                    <a:cubicBezTo>
                      <a:pt x="500348" y="287006"/>
                      <a:pt x="532274" y="318671"/>
                      <a:pt x="532274" y="357662"/>
                    </a:cubicBezTo>
                    <a:cubicBezTo>
                      <a:pt x="532274" y="396654"/>
                      <a:pt x="500609" y="428580"/>
                      <a:pt x="461356" y="428580"/>
                    </a:cubicBezTo>
                    <a:cubicBezTo>
                      <a:pt x="422103" y="428580"/>
                      <a:pt x="390439" y="396915"/>
                      <a:pt x="390439" y="357662"/>
                    </a:cubicBezTo>
                    <a:cubicBezTo>
                      <a:pt x="390439" y="343531"/>
                      <a:pt x="394626" y="330185"/>
                      <a:pt x="401953" y="319194"/>
                    </a:cubicBezTo>
                    <a:cubicBezTo>
                      <a:pt x="409804" y="307418"/>
                      <a:pt x="410065" y="293025"/>
                      <a:pt x="403000" y="280726"/>
                    </a:cubicBezTo>
                    <a:close/>
                  </a:path>
                </a:pathLst>
              </a:custGeom>
              <a:grpFill/>
              <a:ln w="26059" cap="flat">
                <a:noFill/>
                <a:prstDash val="solid"/>
                <a:miter/>
              </a:ln>
            </p:spPr>
            <p:txBody>
              <a:bodyPr rtlCol="0" anchor="ctr"/>
              <a:lstStyle/>
              <a:p>
                <a:endParaRPr lang="en-US" sz="1050">
                  <a:solidFill>
                    <a:schemeClr val="bg1"/>
                  </a:solidFill>
                </a:endParaRPr>
              </a:p>
            </p:txBody>
          </p:sp>
          <p:sp>
            <p:nvSpPr>
              <p:cNvPr id="43" name="Freeform: Shape 42">
                <a:extLst>
                  <a:ext uri="{FF2B5EF4-FFF2-40B4-BE49-F238E27FC236}">
                    <a16:creationId xmlns:a16="http://schemas.microsoft.com/office/drawing/2014/main" id="{8713997F-176A-664A-3112-E34AAEDC3EA7}"/>
                  </a:ext>
                </a:extLst>
              </p:cNvPr>
              <p:cNvSpPr/>
              <p:nvPr/>
            </p:nvSpPr>
            <p:spPr>
              <a:xfrm>
                <a:off x="5899182" y="3388150"/>
                <a:ext cx="264113" cy="325988"/>
              </a:xfrm>
              <a:custGeom>
                <a:avLst/>
                <a:gdLst>
                  <a:gd name="connsiteX0" fmla="*/ 126919 w 264113"/>
                  <a:gd name="connsiteY0" fmla="*/ 181088 h 325988"/>
                  <a:gd name="connsiteX1" fmla="*/ 74843 w 264113"/>
                  <a:gd name="connsiteY1" fmla="*/ 107030 h 325988"/>
                  <a:gd name="connsiteX2" fmla="*/ 45272 w 264113"/>
                  <a:gd name="connsiteY2" fmla="*/ 91591 h 325988"/>
                  <a:gd name="connsiteX3" fmla="*/ 0 w 264113"/>
                  <a:gd name="connsiteY3" fmla="*/ 45795 h 325988"/>
                  <a:gd name="connsiteX4" fmla="*/ 45795 w 264113"/>
                  <a:gd name="connsiteY4" fmla="*/ 0 h 325988"/>
                  <a:gd name="connsiteX5" fmla="*/ 91591 w 264113"/>
                  <a:gd name="connsiteY5" fmla="*/ 45795 h 325988"/>
                  <a:gd name="connsiteX6" fmla="*/ 89236 w 264113"/>
                  <a:gd name="connsiteY6" fmla="*/ 60712 h 325988"/>
                  <a:gd name="connsiteX7" fmla="*/ 93946 w 264113"/>
                  <a:gd name="connsiteY7" fmla="*/ 93684 h 325988"/>
                  <a:gd name="connsiteX8" fmla="*/ 146022 w 264113"/>
                  <a:gd name="connsiteY8" fmla="*/ 167742 h 325988"/>
                  <a:gd name="connsiteX9" fmla="*/ 181612 w 264113"/>
                  <a:gd name="connsiteY9" fmla="*/ 182920 h 325988"/>
                  <a:gd name="connsiteX10" fmla="*/ 228192 w 264113"/>
                  <a:gd name="connsiteY10" fmla="*/ 191817 h 325988"/>
                  <a:gd name="connsiteX11" fmla="*/ 254623 w 264113"/>
                  <a:gd name="connsiteY11" fmla="*/ 289950 h 325988"/>
                  <a:gd name="connsiteX12" fmla="*/ 156489 w 264113"/>
                  <a:gd name="connsiteY12" fmla="*/ 316381 h 325988"/>
                  <a:gd name="connsiteX13" fmla="*/ 129274 w 264113"/>
                  <a:gd name="connsiteY13" fmla="*/ 220080 h 325988"/>
                  <a:gd name="connsiteX14" fmla="*/ 126919 w 264113"/>
                  <a:gd name="connsiteY14" fmla="*/ 181612 h 325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4113" h="325988">
                    <a:moveTo>
                      <a:pt x="126919" y="181088"/>
                    </a:moveTo>
                    <a:lnTo>
                      <a:pt x="74843" y="107030"/>
                    </a:lnTo>
                    <a:cubicBezTo>
                      <a:pt x="67777" y="97086"/>
                      <a:pt x="57571" y="91591"/>
                      <a:pt x="45272" y="91591"/>
                    </a:cubicBezTo>
                    <a:cubicBezTo>
                      <a:pt x="20412" y="91329"/>
                      <a:pt x="0" y="70918"/>
                      <a:pt x="0" y="45795"/>
                    </a:cubicBezTo>
                    <a:cubicBezTo>
                      <a:pt x="0" y="20673"/>
                      <a:pt x="20673" y="0"/>
                      <a:pt x="45795" y="0"/>
                    </a:cubicBezTo>
                    <a:cubicBezTo>
                      <a:pt x="70917" y="0"/>
                      <a:pt x="91591" y="20412"/>
                      <a:pt x="91591" y="45795"/>
                    </a:cubicBezTo>
                    <a:cubicBezTo>
                      <a:pt x="91591" y="51029"/>
                      <a:pt x="90806" y="56001"/>
                      <a:pt x="89236" y="60712"/>
                    </a:cubicBezTo>
                    <a:cubicBezTo>
                      <a:pt x="85310" y="72226"/>
                      <a:pt x="86880" y="83740"/>
                      <a:pt x="93946" y="93684"/>
                    </a:cubicBezTo>
                    <a:lnTo>
                      <a:pt x="146022" y="167742"/>
                    </a:lnTo>
                    <a:cubicBezTo>
                      <a:pt x="154134" y="179256"/>
                      <a:pt x="167480" y="185014"/>
                      <a:pt x="181612" y="182920"/>
                    </a:cubicBezTo>
                    <a:cubicBezTo>
                      <a:pt x="197051" y="180565"/>
                      <a:pt x="213538" y="183182"/>
                      <a:pt x="228192" y="191817"/>
                    </a:cubicBezTo>
                    <a:cubicBezTo>
                      <a:pt x="262473" y="211706"/>
                      <a:pt x="274249" y="255669"/>
                      <a:pt x="254623" y="289950"/>
                    </a:cubicBezTo>
                    <a:cubicBezTo>
                      <a:pt x="234734" y="324232"/>
                      <a:pt x="190771" y="336269"/>
                      <a:pt x="156489" y="316381"/>
                    </a:cubicBezTo>
                    <a:cubicBezTo>
                      <a:pt x="122732" y="297016"/>
                      <a:pt x="110694" y="254099"/>
                      <a:pt x="129274" y="220080"/>
                    </a:cubicBezTo>
                    <a:cubicBezTo>
                      <a:pt x="136078" y="207519"/>
                      <a:pt x="135293" y="193126"/>
                      <a:pt x="126919" y="181612"/>
                    </a:cubicBezTo>
                    <a:close/>
                  </a:path>
                </a:pathLst>
              </a:custGeom>
              <a:grpFill/>
              <a:ln w="26059" cap="flat">
                <a:noFill/>
                <a:prstDash val="solid"/>
                <a:miter/>
              </a:ln>
            </p:spPr>
            <p:txBody>
              <a:bodyPr rtlCol="0" anchor="ctr"/>
              <a:lstStyle/>
              <a:p>
                <a:endParaRPr lang="en-US" sz="1050">
                  <a:solidFill>
                    <a:schemeClr val="bg1"/>
                  </a:solidFill>
                </a:endParaRPr>
              </a:p>
            </p:txBody>
          </p:sp>
          <p:sp>
            <p:nvSpPr>
              <p:cNvPr id="44" name="Freeform: Shape 43">
                <a:extLst>
                  <a:ext uri="{FF2B5EF4-FFF2-40B4-BE49-F238E27FC236}">
                    <a16:creationId xmlns:a16="http://schemas.microsoft.com/office/drawing/2014/main" id="{4B5B2FCD-8566-A220-A53B-032173ACF1A9}"/>
                  </a:ext>
                </a:extLst>
              </p:cNvPr>
              <p:cNvSpPr/>
              <p:nvPr/>
            </p:nvSpPr>
            <p:spPr>
              <a:xfrm>
                <a:off x="6062999" y="3124649"/>
                <a:ext cx="565237" cy="392514"/>
              </a:xfrm>
              <a:custGeom>
                <a:avLst/>
                <a:gdLst>
                  <a:gd name="connsiteX0" fmla="*/ 462403 w 565237"/>
                  <a:gd name="connsiteY0" fmla="*/ 164846 h 392514"/>
                  <a:gd name="connsiteX1" fmla="*/ 447487 w 565237"/>
                  <a:gd name="connsiteY1" fmla="*/ 197033 h 392514"/>
                  <a:gd name="connsiteX2" fmla="*/ 451935 w 565237"/>
                  <a:gd name="connsiteY2" fmla="*/ 235240 h 392514"/>
                  <a:gd name="connsiteX3" fmla="*/ 457693 w 565237"/>
                  <a:gd name="connsiteY3" fmla="*/ 314531 h 392514"/>
                  <a:gd name="connsiteX4" fmla="*/ 360868 w 565237"/>
                  <a:gd name="connsiteY4" fmla="*/ 340438 h 392514"/>
                  <a:gd name="connsiteX5" fmla="*/ 333129 w 565237"/>
                  <a:gd name="connsiteY5" fmla="*/ 311129 h 392514"/>
                  <a:gd name="connsiteX6" fmla="*/ 300418 w 565237"/>
                  <a:gd name="connsiteY6" fmla="*/ 290979 h 392514"/>
                  <a:gd name="connsiteX7" fmla="*/ 253576 w 565237"/>
                  <a:gd name="connsiteY7" fmla="*/ 290979 h 392514"/>
                  <a:gd name="connsiteX8" fmla="*/ 219033 w 565237"/>
                  <a:gd name="connsiteY8" fmla="*/ 316101 h 392514"/>
                  <a:gd name="connsiteX9" fmla="*/ 112526 w 565237"/>
                  <a:gd name="connsiteY9" fmla="*/ 392514 h 392514"/>
                  <a:gd name="connsiteX10" fmla="*/ 0 w 565237"/>
                  <a:gd name="connsiteY10" fmla="*/ 279988 h 392514"/>
                  <a:gd name="connsiteX11" fmla="*/ 112526 w 565237"/>
                  <a:gd name="connsiteY11" fmla="*/ 167462 h 392514"/>
                  <a:gd name="connsiteX12" fmla="*/ 218771 w 565237"/>
                  <a:gd name="connsiteY12" fmla="*/ 243090 h 392514"/>
                  <a:gd name="connsiteX13" fmla="*/ 253576 w 565237"/>
                  <a:gd name="connsiteY13" fmla="*/ 267689 h 392514"/>
                  <a:gd name="connsiteX14" fmla="*/ 300418 w 565237"/>
                  <a:gd name="connsiteY14" fmla="*/ 267689 h 392514"/>
                  <a:gd name="connsiteX15" fmla="*/ 333129 w 565237"/>
                  <a:gd name="connsiteY15" fmla="*/ 247277 h 392514"/>
                  <a:gd name="connsiteX16" fmla="*/ 335222 w 565237"/>
                  <a:gd name="connsiteY16" fmla="*/ 243614 h 392514"/>
                  <a:gd name="connsiteX17" fmla="*/ 394364 w 565237"/>
                  <a:gd name="connsiteY17" fmla="*/ 208286 h 392514"/>
                  <a:gd name="connsiteX18" fmla="*/ 426552 w 565237"/>
                  <a:gd name="connsiteY18" fmla="*/ 187089 h 392514"/>
                  <a:gd name="connsiteX19" fmla="*/ 441468 w 565237"/>
                  <a:gd name="connsiteY19" fmla="*/ 154901 h 392514"/>
                  <a:gd name="connsiteX20" fmla="*/ 437019 w 565237"/>
                  <a:gd name="connsiteY20" fmla="*/ 116695 h 392514"/>
                  <a:gd name="connsiteX21" fmla="*/ 431000 w 565237"/>
                  <a:gd name="connsiteY21" fmla="*/ 107798 h 392514"/>
                  <a:gd name="connsiteX22" fmla="*/ 457431 w 565237"/>
                  <a:gd name="connsiteY22" fmla="*/ 9664 h 392514"/>
                  <a:gd name="connsiteX23" fmla="*/ 555564 w 565237"/>
                  <a:gd name="connsiteY23" fmla="*/ 36095 h 392514"/>
                  <a:gd name="connsiteX24" fmla="*/ 529395 w 565237"/>
                  <a:gd name="connsiteY24" fmla="*/ 134228 h 392514"/>
                  <a:gd name="connsiteX25" fmla="*/ 495376 w 565237"/>
                  <a:gd name="connsiteY25" fmla="*/ 143910 h 392514"/>
                  <a:gd name="connsiteX26" fmla="*/ 463188 w 565237"/>
                  <a:gd name="connsiteY26" fmla="*/ 165107 h 39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65237" h="392514">
                    <a:moveTo>
                      <a:pt x="462403" y="164846"/>
                    </a:moveTo>
                    <a:lnTo>
                      <a:pt x="447487" y="197033"/>
                    </a:lnTo>
                    <a:cubicBezTo>
                      <a:pt x="441468" y="209856"/>
                      <a:pt x="443300" y="223987"/>
                      <a:pt x="451935" y="235240"/>
                    </a:cubicBezTo>
                    <a:cubicBezTo>
                      <a:pt x="469469" y="257221"/>
                      <a:pt x="472609" y="288624"/>
                      <a:pt x="457693" y="314531"/>
                    </a:cubicBezTo>
                    <a:cubicBezTo>
                      <a:pt x="438066" y="348289"/>
                      <a:pt x="394887" y="360065"/>
                      <a:pt x="360868" y="340438"/>
                    </a:cubicBezTo>
                    <a:cubicBezTo>
                      <a:pt x="348569" y="333373"/>
                      <a:pt x="339148" y="323167"/>
                      <a:pt x="333129" y="311129"/>
                    </a:cubicBezTo>
                    <a:cubicBezTo>
                      <a:pt x="326587" y="298568"/>
                      <a:pt x="314549" y="290979"/>
                      <a:pt x="300418" y="290979"/>
                    </a:cubicBezTo>
                    <a:lnTo>
                      <a:pt x="253576" y="290979"/>
                    </a:lnTo>
                    <a:cubicBezTo>
                      <a:pt x="237613" y="290979"/>
                      <a:pt x="224005" y="300923"/>
                      <a:pt x="219033" y="316101"/>
                    </a:cubicBezTo>
                    <a:cubicBezTo>
                      <a:pt x="203855" y="360588"/>
                      <a:pt x="161985" y="392514"/>
                      <a:pt x="112526" y="392514"/>
                    </a:cubicBezTo>
                    <a:cubicBezTo>
                      <a:pt x="50506" y="392514"/>
                      <a:pt x="0" y="342270"/>
                      <a:pt x="0" y="279988"/>
                    </a:cubicBezTo>
                    <a:cubicBezTo>
                      <a:pt x="0" y="217706"/>
                      <a:pt x="50244" y="167462"/>
                      <a:pt x="112526" y="167462"/>
                    </a:cubicBezTo>
                    <a:cubicBezTo>
                      <a:pt x="161723" y="167462"/>
                      <a:pt x="203593" y="199127"/>
                      <a:pt x="218771" y="243090"/>
                    </a:cubicBezTo>
                    <a:cubicBezTo>
                      <a:pt x="224005" y="258268"/>
                      <a:pt x="237613" y="267689"/>
                      <a:pt x="253576" y="267689"/>
                    </a:cubicBezTo>
                    <a:lnTo>
                      <a:pt x="300418" y="267689"/>
                    </a:lnTo>
                    <a:cubicBezTo>
                      <a:pt x="314549" y="267689"/>
                      <a:pt x="326587" y="259838"/>
                      <a:pt x="333129" y="247277"/>
                    </a:cubicBezTo>
                    <a:cubicBezTo>
                      <a:pt x="333652" y="245969"/>
                      <a:pt x="334437" y="244660"/>
                      <a:pt x="335222" y="243614"/>
                    </a:cubicBezTo>
                    <a:cubicBezTo>
                      <a:pt x="347783" y="221632"/>
                      <a:pt x="370550" y="209071"/>
                      <a:pt x="394364" y="208286"/>
                    </a:cubicBezTo>
                    <a:cubicBezTo>
                      <a:pt x="408495" y="207762"/>
                      <a:pt x="420533" y="199912"/>
                      <a:pt x="426552" y="187089"/>
                    </a:cubicBezTo>
                    <a:lnTo>
                      <a:pt x="441468" y="154901"/>
                    </a:lnTo>
                    <a:cubicBezTo>
                      <a:pt x="447487" y="142079"/>
                      <a:pt x="445655" y="127686"/>
                      <a:pt x="437019" y="116695"/>
                    </a:cubicBezTo>
                    <a:cubicBezTo>
                      <a:pt x="434926" y="113816"/>
                      <a:pt x="432832" y="110938"/>
                      <a:pt x="431000" y="107798"/>
                    </a:cubicBezTo>
                    <a:cubicBezTo>
                      <a:pt x="411112" y="73516"/>
                      <a:pt x="422888" y="29553"/>
                      <a:pt x="457431" y="9664"/>
                    </a:cubicBezTo>
                    <a:cubicBezTo>
                      <a:pt x="491712" y="-10224"/>
                      <a:pt x="535676" y="1552"/>
                      <a:pt x="555564" y="36095"/>
                    </a:cubicBezTo>
                    <a:cubicBezTo>
                      <a:pt x="575452" y="70376"/>
                      <a:pt x="563676" y="114340"/>
                      <a:pt x="529395" y="134228"/>
                    </a:cubicBezTo>
                    <a:cubicBezTo>
                      <a:pt x="518666" y="140509"/>
                      <a:pt x="506890" y="143649"/>
                      <a:pt x="495376" y="143910"/>
                    </a:cubicBezTo>
                    <a:cubicBezTo>
                      <a:pt x="481244" y="144172"/>
                      <a:pt x="469207" y="152284"/>
                      <a:pt x="463188" y="165107"/>
                    </a:cubicBezTo>
                    <a:close/>
                  </a:path>
                </a:pathLst>
              </a:custGeom>
              <a:grpFill/>
              <a:ln w="26059" cap="flat">
                <a:noFill/>
                <a:prstDash val="solid"/>
                <a:miter/>
              </a:ln>
            </p:spPr>
            <p:txBody>
              <a:bodyPr rtlCol="0" anchor="ctr"/>
              <a:lstStyle/>
              <a:p>
                <a:endParaRPr lang="en-US" sz="1050">
                  <a:solidFill>
                    <a:schemeClr val="bg1"/>
                  </a:solidFill>
                </a:endParaRPr>
              </a:p>
            </p:txBody>
          </p:sp>
          <p:sp>
            <p:nvSpPr>
              <p:cNvPr id="45" name="Freeform: Shape 44">
                <a:extLst>
                  <a:ext uri="{FF2B5EF4-FFF2-40B4-BE49-F238E27FC236}">
                    <a16:creationId xmlns:a16="http://schemas.microsoft.com/office/drawing/2014/main" id="{97C1E5CC-EED7-698E-453B-C2F70A37BCDB}"/>
                  </a:ext>
                </a:extLst>
              </p:cNvPr>
              <p:cNvSpPr/>
              <p:nvPr/>
            </p:nvSpPr>
            <p:spPr>
              <a:xfrm>
                <a:off x="6279685" y="2688308"/>
                <a:ext cx="324573" cy="429453"/>
              </a:xfrm>
              <a:custGeom>
                <a:avLst/>
                <a:gdLst>
                  <a:gd name="connsiteX0" fmla="*/ 216146 w 324573"/>
                  <a:gd name="connsiteY0" fmla="*/ 159719 h 429453"/>
                  <a:gd name="connsiteX1" fmla="*/ 192856 w 324573"/>
                  <a:gd name="connsiteY1" fmla="*/ 200542 h 429453"/>
                  <a:gd name="connsiteX2" fmla="*/ 197043 w 324573"/>
                  <a:gd name="connsiteY2" fmla="*/ 242935 h 429453"/>
                  <a:gd name="connsiteX3" fmla="*/ 209866 w 324573"/>
                  <a:gd name="connsiteY3" fmla="*/ 373256 h 429453"/>
                  <a:gd name="connsiteX4" fmla="*/ 56255 w 324573"/>
                  <a:gd name="connsiteY4" fmla="*/ 414341 h 429453"/>
                  <a:gd name="connsiteX5" fmla="*/ 15170 w 324573"/>
                  <a:gd name="connsiteY5" fmla="*/ 260730 h 429453"/>
                  <a:gd name="connsiteX6" fmla="*/ 133714 w 324573"/>
                  <a:gd name="connsiteY6" fmla="*/ 206561 h 429453"/>
                  <a:gd name="connsiteX7" fmla="*/ 172444 w 324573"/>
                  <a:gd name="connsiteY7" fmla="*/ 188766 h 429453"/>
                  <a:gd name="connsiteX8" fmla="*/ 195734 w 324573"/>
                  <a:gd name="connsiteY8" fmla="*/ 148204 h 429453"/>
                  <a:gd name="connsiteX9" fmla="*/ 194688 w 324573"/>
                  <a:gd name="connsiteY9" fmla="*/ 109736 h 429453"/>
                  <a:gd name="connsiteX10" fmla="*/ 192332 w 324573"/>
                  <a:gd name="connsiteY10" fmla="*/ 106073 h 429453"/>
                  <a:gd name="connsiteX11" fmla="*/ 218240 w 324573"/>
                  <a:gd name="connsiteY11" fmla="*/ 9510 h 429453"/>
                  <a:gd name="connsiteX12" fmla="*/ 315064 w 324573"/>
                  <a:gd name="connsiteY12" fmla="*/ 35417 h 429453"/>
                  <a:gd name="connsiteX13" fmla="*/ 289157 w 324573"/>
                  <a:gd name="connsiteY13" fmla="*/ 131980 h 429453"/>
                  <a:gd name="connsiteX14" fmla="*/ 250166 w 324573"/>
                  <a:gd name="connsiteY14" fmla="*/ 141401 h 429453"/>
                  <a:gd name="connsiteX15" fmla="*/ 216408 w 324573"/>
                  <a:gd name="connsiteY15" fmla="*/ 159719 h 429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4573" h="429453">
                    <a:moveTo>
                      <a:pt x="216146" y="159719"/>
                    </a:moveTo>
                    <a:lnTo>
                      <a:pt x="192856" y="200542"/>
                    </a:lnTo>
                    <a:cubicBezTo>
                      <a:pt x="185005" y="214411"/>
                      <a:pt x="186575" y="230898"/>
                      <a:pt x="197043" y="242935"/>
                    </a:cubicBezTo>
                    <a:cubicBezTo>
                      <a:pt x="227922" y="278263"/>
                      <a:pt x="234726" y="330601"/>
                      <a:pt x="209866" y="373256"/>
                    </a:cubicBezTo>
                    <a:cubicBezTo>
                      <a:pt x="178725" y="426902"/>
                      <a:pt x="109901" y="445482"/>
                      <a:pt x="56255" y="414341"/>
                    </a:cubicBezTo>
                    <a:cubicBezTo>
                      <a:pt x="2347" y="383200"/>
                      <a:pt x="-15971" y="314376"/>
                      <a:pt x="15170" y="260730"/>
                    </a:cubicBezTo>
                    <a:cubicBezTo>
                      <a:pt x="39768" y="218075"/>
                      <a:pt x="87919" y="197663"/>
                      <a:pt x="133714" y="206561"/>
                    </a:cubicBezTo>
                    <a:cubicBezTo>
                      <a:pt x="149416" y="209701"/>
                      <a:pt x="164594" y="202636"/>
                      <a:pt x="172444" y="188766"/>
                    </a:cubicBezTo>
                    <a:lnTo>
                      <a:pt x="195734" y="148204"/>
                    </a:lnTo>
                    <a:cubicBezTo>
                      <a:pt x="202800" y="135905"/>
                      <a:pt x="202277" y="121512"/>
                      <a:pt x="194688" y="109736"/>
                    </a:cubicBezTo>
                    <a:cubicBezTo>
                      <a:pt x="193903" y="108690"/>
                      <a:pt x="193118" y="107381"/>
                      <a:pt x="192332" y="106073"/>
                    </a:cubicBezTo>
                    <a:cubicBezTo>
                      <a:pt x="172706" y="72315"/>
                      <a:pt x="184482" y="28875"/>
                      <a:pt x="218240" y="9510"/>
                    </a:cubicBezTo>
                    <a:cubicBezTo>
                      <a:pt x="251997" y="-10117"/>
                      <a:pt x="295438" y="1659"/>
                      <a:pt x="315064" y="35417"/>
                    </a:cubicBezTo>
                    <a:cubicBezTo>
                      <a:pt x="334691" y="69175"/>
                      <a:pt x="322915" y="112615"/>
                      <a:pt x="289157" y="131980"/>
                    </a:cubicBezTo>
                    <a:cubicBezTo>
                      <a:pt x="276858" y="139045"/>
                      <a:pt x="263250" y="142186"/>
                      <a:pt x="250166" y="141401"/>
                    </a:cubicBezTo>
                    <a:cubicBezTo>
                      <a:pt x="236034" y="140615"/>
                      <a:pt x="223473" y="147419"/>
                      <a:pt x="216408" y="159719"/>
                    </a:cubicBezTo>
                    <a:close/>
                  </a:path>
                </a:pathLst>
              </a:custGeom>
              <a:grpFill/>
              <a:ln w="26059" cap="flat">
                <a:noFill/>
                <a:prstDash val="solid"/>
                <a:miter/>
              </a:ln>
            </p:spPr>
            <p:txBody>
              <a:bodyPr rtlCol="0" anchor="ctr"/>
              <a:lstStyle/>
              <a:p>
                <a:endParaRPr lang="en-US" sz="1050">
                  <a:solidFill>
                    <a:schemeClr val="bg1"/>
                  </a:solidFill>
                </a:endParaRPr>
              </a:p>
            </p:txBody>
          </p:sp>
          <p:sp>
            <p:nvSpPr>
              <p:cNvPr id="46" name="Freeform: Shape 45">
                <a:extLst>
                  <a:ext uri="{FF2B5EF4-FFF2-40B4-BE49-F238E27FC236}">
                    <a16:creationId xmlns:a16="http://schemas.microsoft.com/office/drawing/2014/main" id="{643247CE-CA13-0912-85D6-5246C8903C0E}"/>
                  </a:ext>
                </a:extLst>
              </p:cNvPr>
              <p:cNvSpPr/>
              <p:nvPr/>
            </p:nvSpPr>
            <p:spPr>
              <a:xfrm>
                <a:off x="6042129" y="2500766"/>
                <a:ext cx="431719" cy="347833"/>
              </a:xfrm>
              <a:custGeom>
                <a:avLst/>
                <a:gdLst>
                  <a:gd name="connsiteX0" fmla="*/ 207453 w 431719"/>
                  <a:gd name="connsiteY0" fmla="*/ 222435 h 347833"/>
                  <a:gd name="connsiteX1" fmla="*/ 213734 w 431719"/>
                  <a:gd name="connsiteY1" fmla="*/ 230809 h 347833"/>
                  <a:gd name="connsiteX2" fmla="*/ 246968 w 431719"/>
                  <a:gd name="connsiteY2" fmla="*/ 245202 h 347833"/>
                  <a:gd name="connsiteX3" fmla="*/ 276277 w 431719"/>
                  <a:gd name="connsiteY3" fmla="*/ 224267 h 347833"/>
                  <a:gd name="connsiteX4" fmla="*/ 308465 w 431719"/>
                  <a:gd name="connsiteY4" fmla="*/ 154658 h 347833"/>
                  <a:gd name="connsiteX5" fmla="*/ 303754 w 431719"/>
                  <a:gd name="connsiteY5" fmla="*/ 116451 h 347833"/>
                  <a:gd name="connsiteX6" fmla="*/ 288053 w 431719"/>
                  <a:gd name="connsiteY6" fmla="*/ 71703 h 347833"/>
                  <a:gd name="connsiteX7" fmla="*/ 359756 w 431719"/>
                  <a:gd name="connsiteY7" fmla="*/ 0 h 347833"/>
                  <a:gd name="connsiteX8" fmla="*/ 431720 w 431719"/>
                  <a:gd name="connsiteY8" fmla="*/ 71703 h 347833"/>
                  <a:gd name="connsiteX9" fmla="*/ 361849 w 431719"/>
                  <a:gd name="connsiteY9" fmla="*/ 143405 h 347833"/>
                  <a:gd name="connsiteX10" fmla="*/ 329662 w 431719"/>
                  <a:gd name="connsiteY10" fmla="*/ 164602 h 347833"/>
                  <a:gd name="connsiteX11" fmla="*/ 291717 w 431719"/>
                  <a:gd name="connsiteY11" fmla="*/ 246510 h 347833"/>
                  <a:gd name="connsiteX12" fmla="*/ 293025 w 431719"/>
                  <a:gd name="connsiteY12" fmla="*/ 279745 h 347833"/>
                  <a:gd name="connsiteX13" fmla="*/ 276016 w 431719"/>
                  <a:gd name="connsiteY13" fmla="*/ 341765 h 347833"/>
                  <a:gd name="connsiteX14" fmla="*/ 213472 w 431719"/>
                  <a:gd name="connsiteY14" fmla="*/ 325017 h 347833"/>
                  <a:gd name="connsiteX15" fmla="*/ 209285 w 431719"/>
                  <a:gd name="connsiteY15" fmla="*/ 288904 h 347833"/>
                  <a:gd name="connsiteX16" fmla="*/ 203266 w 431719"/>
                  <a:gd name="connsiteY16" fmla="*/ 256193 h 347833"/>
                  <a:gd name="connsiteX17" fmla="*/ 188612 w 431719"/>
                  <a:gd name="connsiteY17" fmla="*/ 237089 h 347833"/>
                  <a:gd name="connsiteX18" fmla="*/ 147788 w 431719"/>
                  <a:gd name="connsiteY18" fmla="*/ 224528 h 347833"/>
                  <a:gd name="connsiteX19" fmla="*/ 15112 w 431719"/>
                  <a:gd name="connsiteY19" fmla="*/ 174023 h 347833"/>
                  <a:gd name="connsiteX20" fmla="*/ 56198 w 431719"/>
                  <a:gd name="connsiteY20" fmla="*/ 20412 h 347833"/>
                  <a:gd name="connsiteX21" fmla="*/ 209808 w 431719"/>
                  <a:gd name="connsiteY21" fmla="*/ 61497 h 347833"/>
                  <a:gd name="connsiteX22" fmla="*/ 205883 w 431719"/>
                  <a:gd name="connsiteY22" fmla="*/ 180303 h 347833"/>
                  <a:gd name="connsiteX23" fmla="*/ 207192 w 431719"/>
                  <a:gd name="connsiteY23" fmla="*/ 222958 h 347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31719" h="347833">
                    <a:moveTo>
                      <a:pt x="207453" y="222435"/>
                    </a:moveTo>
                    <a:lnTo>
                      <a:pt x="213734" y="230809"/>
                    </a:lnTo>
                    <a:cubicBezTo>
                      <a:pt x="221584" y="241276"/>
                      <a:pt x="233622" y="246510"/>
                      <a:pt x="246968" y="245202"/>
                    </a:cubicBezTo>
                    <a:cubicBezTo>
                      <a:pt x="260053" y="243893"/>
                      <a:pt x="270782" y="236304"/>
                      <a:pt x="276277" y="224267"/>
                    </a:cubicBezTo>
                    <a:lnTo>
                      <a:pt x="308465" y="154658"/>
                    </a:lnTo>
                    <a:cubicBezTo>
                      <a:pt x="314484" y="141835"/>
                      <a:pt x="312652" y="127442"/>
                      <a:pt x="303754" y="116451"/>
                    </a:cubicBezTo>
                    <a:cubicBezTo>
                      <a:pt x="293810" y="104152"/>
                      <a:pt x="288053" y="88451"/>
                      <a:pt x="288053" y="71703"/>
                    </a:cubicBezTo>
                    <a:cubicBezTo>
                      <a:pt x="288053" y="31926"/>
                      <a:pt x="320241" y="0"/>
                      <a:pt x="359756" y="0"/>
                    </a:cubicBezTo>
                    <a:cubicBezTo>
                      <a:pt x="399271" y="0"/>
                      <a:pt x="431720" y="32188"/>
                      <a:pt x="431720" y="71703"/>
                    </a:cubicBezTo>
                    <a:cubicBezTo>
                      <a:pt x="431720" y="111217"/>
                      <a:pt x="400579" y="142358"/>
                      <a:pt x="361849" y="143405"/>
                    </a:cubicBezTo>
                    <a:cubicBezTo>
                      <a:pt x="347718" y="143667"/>
                      <a:pt x="335680" y="151779"/>
                      <a:pt x="329662" y="164602"/>
                    </a:cubicBezTo>
                    <a:lnTo>
                      <a:pt x="291717" y="246510"/>
                    </a:lnTo>
                    <a:cubicBezTo>
                      <a:pt x="286483" y="257501"/>
                      <a:pt x="287006" y="269277"/>
                      <a:pt x="293025" y="279745"/>
                    </a:cubicBezTo>
                    <a:cubicBezTo>
                      <a:pt x="305325" y="301465"/>
                      <a:pt x="297736" y="329204"/>
                      <a:pt x="276016" y="341765"/>
                    </a:cubicBezTo>
                    <a:cubicBezTo>
                      <a:pt x="254034" y="354326"/>
                      <a:pt x="226033" y="346737"/>
                      <a:pt x="213472" y="325017"/>
                    </a:cubicBezTo>
                    <a:cubicBezTo>
                      <a:pt x="206930" y="313502"/>
                      <a:pt x="205883" y="300418"/>
                      <a:pt x="209285" y="288904"/>
                    </a:cubicBezTo>
                    <a:cubicBezTo>
                      <a:pt x="212687" y="277389"/>
                      <a:pt x="210855" y="265875"/>
                      <a:pt x="203266" y="256193"/>
                    </a:cubicBezTo>
                    <a:lnTo>
                      <a:pt x="188612" y="237089"/>
                    </a:lnTo>
                    <a:cubicBezTo>
                      <a:pt x="178929" y="224267"/>
                      <a:pt x="162966" y="219295"/>
                      <a:pt x="147788" y="224528"/>
                    </a:cubicBezTo>
                    <a:cubicBezTo>
                      <a:pt x="98329" y="241015"/>
                      <a:pt x="42328" y="220865"/>
                      <a:pt x="15112" y="174023"/>
                    </a:cubicBezTo>
                    <a:cubicBezTo>
                      <a:pt x="-16028" y="120115"/>
                      <a:pt x="2551" y="51291"/>
                      <a:pt x="56198" y="20412"/>
                    </a:cubicBezTo>
                    <a:cubicBezTo>
                      <a:pt x="110105" y="-10729"/>
                      <a:pt x="178929" y="7851"/>
                      <a:pt x="209808" y="61497"/>
                    </a:cubicBezTo>
                    <a:cubicBezTo>
                      <a:pt x="232052" y="99965"/>
                      <a:pt x="228912" y="146022"/>
                      <a:pt x="205883" y="180303"/>
                    </a:cubicBezTo>
                    <a:cubicBezTo>
                      <a:pt x="196986" y="193387"/>
                      <a:pt x="197509" y="210135"/>
                      <a:pt x="207192" y="222958"/>
                    </a:cubicBezTo>
                    <a:close/>
                  </a:path>
                </a:pathLst>
              </a:custGeom>
              <a:grpFill/>
              <a:ln w="26059" cap="flat">
                <a:noFill/>
                <a:prstDash val="solid"/>
                <a:miter/>
              </a:ln>
            </p:spPr>
            <p:txBody>
              <a:bodyPr rtlCol="0" anchor="ctr"/>
              <a:lstStyle/>
              <a:p>
                <a:endParaRPr lang="en-US" sz="1050">
                  <a:solidFill>
                    <a:schemeClr val="bg1"/>
                  </a:solidFill>
                </a:endParaRPr>
              </a:p>
            </p:txBody>
          </p:sp>
          <p:sp>
            <p:nvSpPr>
              <p:cNvPr id="47" name="Freeform: Shape 46">
                <a:extLst>
                  <a:ext uri="{FF2B5EF4-FFF2-40B4-BE49-F238E27FC236}">
                    <a16:creationId xmlns:a16="http://schemas.microsoft.com/office/drawing/2014/main" id="{A51B768D-640C-56AE-D364-7A7999DD619A}"/>
                  </a:ext>
                </a:extLst>
              </p:cNvPr>
              <p:cNvSpPr/>
              <p:nvPr/>
            </p:nvSpPr>
            <p:spPr>
              <a:xfrm>
                <a:off x="5248634" y="2559819"/>
                <a:ext cx="347766" cy="581756"/>
              </a:xfrm>
              <a:custGeom>
                <a:avLst/>
                <a:gdLst>
                  <a:gd name="connsiteX0" fmla="*/ 138424 w 347766"/>
                  <a:gd name="connsiteY0" fmla="*/ 163121 h 581756"/>
                  <a:gd name="connsiteX1" fmla="*/ 123508 w 347766"/>
                  <a:gd name="connsiteY1" fmla="*/ 195308 h 581756"/>
                  <a:gd name="connsiteX2" fmla="*/ 128219 w 347766"/>
                  <a:gd name="connsiteY2" fmla="*/ 233515 h 581756"/>
                  <a:gd name="connsiteX3" fmla="*/ 134237 w 347766"/>
                  <a:gd name="connsiteY3" fmla="*/ 242412 h 581756"/>
                  <a:gd name="connsiteX4" fmla="*/ 138163 w 347766"/>
                  <a:gd name="connsiteY4" fmla="*/ 306264 h 581756"/>
                  <a:gd name="connsiteX5" fmla="*/ 143920 w 347766"/>
                  <a:gd name="connsiteY5" fmla="*/ 344470 h 581756"/>
                  <a:gd name="connsiteX6" fmla="*/ 152556 w 347766"/>
                  <a:gd name="connsiteY6" fmla="*/ 354676 h 581756"/>
                  <a:gd name="connsiteX7" fmla="*/ 193902 w 347766"/>
                  <a:gd name="connsiteY7" fmla="*/ 364882 h 581756"/>
                  <a:gd name="connsiteX8" fmla="*/ 291512 w 347766"/>
                  <a:gd name="connsiteY8" fmla="*/ 371948 h 581756"/>
                  <a:gd name="connsiteX9" fmla="*/ 332597 w 347766"/>
                  <a:gd name="connsiteY9" fmla="*/ 525559 h 581756"/>
                  <a:gd name="connsiteX10" fmla="*/ 178986 w 347766"/>
                  <a:gd name="connsiteY10" fmla="*/ 566644 h 581756"/>
                  <a:gd name="connsiteX11" fmla="*/ 137901 w 347766"/>
                  <a:gd name="connsiteY11" fmla="*/ 413033 h 581756"/>
                  <a:gd name="connsiteX12" fmla="*/ 138424 w 347766"/>
                  <a:gd name="connsiteY12" fmla="*/ 412248 h 581756"/>
                  <a:gd name="connsiteX13" fmla="*/ 134761 w 347766"/>
                  <a:gd name="connsiteY13" fmla="*/ 369854 h 581756"/>
                  <a:gd name="connsiteX14" fmla="*/ 126125 w 347766"/>
                  <a:gd name="connsiteY14" fmla="*/ 359648 h 581756"/>
                  <a:gd name="connsiteX15" fmla="*/ 89227 w 347766"/>
                  <a:gd name="connsiteY15" fmla="*/ 347872 h 581756"/>
                  <a:gd name="connsiteX16" fmla="*/ 9674 w 347766"/>
                  <a:gd name="connsiteY16" fmla="*/ 314115 h 581756"/>
                  <a:gd name="connsiteX17" fmla="*/ 35843 w 347766"/>
                  <a:gd name="connsiteY17" fmla="*/ 215982 h 581756"/>
                  <a:gd name="connsiteX18" fmla="*/ 69862 w 347766"/>
                  <a:gd name="connsiteY18" fmla="*/ 206299 h 581756"/>
                  <a:gd name="connsiteX19" fmla="*/ 102050 w 347766"/>
                  <a:gd name="connsiteY19" fmla="*/ 185102 h 581756"/>
                  <a:gd name="connsiteX20" fmla="*/ 116966 w 347766"/>
                  <a:gd name="connsiteY20" fmla="*/ 152915 h 581756"/>
                  <a:gd name="connsiteX21" fmla="*/ 112517 w 347766"/>
                  <a:gd name="connsiteY21" fmla="*/ 114708 h 581756"/>
                  <a:gd name="connsiteX22" fmla="*/ 106760 w 347766"/>
                  <a:gd name="connsiteY22" fmla="*/ 35417 h 581756"/>
                  <a:gd name="connsiteX23" fmla="*/ 203585 w 347766"/>
                  <a:gd name="connsiteY23" fmla="*/ 9510 h 581756"/>
                  <a:gd name="connsiteX24" fmla="*/ 229492 w 347766"/>
                  <a:gd name="connsiteY24" fmla="*/ 106334 h 581756"/>
                  <a:gd name="connsiteX25" fmla="*/ 170350 w 347766"/>
                  <a:gd name="connsiteY25" fmla="*/ 141662 h 581756"/>
                  <a:gd name="connsiteX26" fmla="*/ 138424 w 347766"/>
                  <a:gd name="connsiteY26" fmla="*/ 162859 h 581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47766" h="581756">
                    <a:moveTo>
                      <a:pt x="138424" y="163121"/>
                    </a:moveTo>
                    <a:lnTo>
                      <a:pt x="123508" y="195308"/>
                    </a:lnTo>
                    <a:cubicBezTo>
                      <a:pt x="117489" y="208131"/>
                      <a:pt x="119321" y="222524"/>
                      <a:pt x="128219" y="233515"/>
                    </a:cubicBezTo>
                    <a:cubicBezTo>
                      <a:pt x="130312" y="236393"/>
                      <a:pt x="132406" y="239272"/>
                      <a:pt x="134237" y="242412"/>
                    </a:cubicBezTo>
                    <a:cubicBezTo>
                      <a:pt x="146013" y="262562"/>
                      <a:pt x="146537" y="286376"/>
                      <a:pt x="138163" y="306264"/>
                    </a:cubicBezTo>
                    <a:cubicBezTo>
                      <a:pt x="132667" y="319348"/>
                      <a:pt x="134761" y="333480"/>
                      <a:pt x="143920" y="344470"/>
                    </a:cubicBezTo>
                    <a:lnTo>
                      <a:pt x="152556" y="354676"/>
                    </a:lnTo>
                    <a:cubicBezTo>
                      <a:pt x="163023" y="366714"/>
                      <a:pt x="178986" y="370901"/>
                      <a:pt x="193902" y="364882"/>
                    </a:cubicBezTo>
                    <a:cubicBezTo>
                      <a:pt x="224781" y="352583"/>
                      <a:pt x="260633" y="354153"/>
                      <a:pt x="291512" y="371948"/>
                    </a:cubicBezTo>
                    <a:cubicBezTo>
                      <a:pt x="345420" y="403089"/>
                      <a:pt x="363738" y="471651"/>
                      <a:pt x="332597" y="525559"/>
                    </a:cubicBezTo>
                    <a:cubicBezTo>
                      <a:pt x="301456" y="579205"/>
                      <a:pt x="232632" y="597784"/>
                      <a:pt x="178986" y="566644"/>
                    </a:cubicBezTo>
                    <a:cubicBezTo>
                      <a:pt x="125078" y="535503"/>
                      <a:pt x="106760" y="466679"/>
                      <a:pt x="137901" y="413033"/>
                    </a:cubicBezTo>
                    <a:cubicBezTo>
                      <a:pt x="137901" y="412771"/>
                      <a:pt x="138163" y="412509"/>
                      <a:pt x="138424" y="412248"/>
                    </a:cubicBezTo>
                    <a:cubicBezTo>
                      <a:pt x="146537" y="398640"/>
                      <a:pt x="144967" y="381892"/>
                      <a:pt x="134761" y="369854"/>
                    </a:cubicBezTo>
                    <a:lnTo>
                      <a:pt x="126125" y="359648"/>
                    </a:lnTo>
                    <a:cubicBezTo>
                      <a:pt x="116966" y="348919"/>
                      <a:pt x="103097" y="344470"/>
                      <a:pt x="89227" y="347872"/>
                    </a:cubicBezTo>
                    <a:cubicBezTo>
                      <a:pt x="58871" y="355461"/>
                      <a:pt x="26160" y="342377"/>
                      <a:pt x="9674" y="314115"/>
                    </a:cubicBezTo>
                    <a:cubicBezTo>
                      <a:pt x="-10214" y="279834"/>
                      <a:pt x="1562" y="235870"/>
                      <a:pt x="35843" y="215982"/>
                    </a:cubicBezTo>
                    <a:cubicBezTo>
                      <a:pt x="46572" y="209701"/>
                      <a:pt x="58086" y="206561"/>
                      <a:pt x="69862" y="206299"/>
                    </a:cubicBezTo>
                    <a:cubicBezTo>
                      <a:pt x="83993" y="206037"/>
                      <a:pt x="96031" y="197925"/>
                      <a:pt x="102050" y="185102"/>
                    </a:cubicBezTo>
                    <a:lnTo>
                      <a:pt x="116966" y="152915"/>
                    </a:lnTo>
                    <a:cubicBezTo>
                      <a:pt x="122985" y="140092"/>
                      <a:pt x="121415" y="125961"/>
                      <a:pt x="112517" y="114708"/>
                    </a:cubicBezTo>
                    <a:cubicBezTo>
                      <a:pt x="94984" y="92727"/>
                      <a:pt x="91844" y="61324"/>
                      <a:pt x="106760" y="35417"/>
                    </a:cubicBezTo>
                    <a:cubicBezTo>
                      <a:pt x="126387" y="1659"/>
                      <a:pt x="169565" y="-10117"/>
                      <a:pt x="203585" y="9510"/>
                    </a:cubicBezTo>
                    <a:cubicBezTo>
                      <a:pt x="237343" y="29136"/>
                      <a:pt x="249118" y="72315"/>
                      <a:pt x="229492" y="106334"/>
                    </a:cubicBezTo>
                    <a:cubicBezTo>
                      <a:pt x="216931" y="128316"/>
                      <a:pt x="194164" y="140877"/>
                      <a:pt x="170350" y="141662"/>
                    </a:cubicBezTo>
                    <a:cubicBezTo>
                      <a:pt x="156219" y="142186"/>
                      <a:pt x="144443" y="150036"/>
                      <a:pt x="138424" y="162859"/>
                    </a:cubicBezTo>
                    <a:close/>
                  </a:path>
                </a:pathLst>
              </a:custGeom>
              <a:grpFill/>
              <a:ln w="26059" cap="flat">
                <a:noFill/>
                <a:prstDash val="solid"/>
                <a:miter/>
              </a:ln>
            </p:spPr>
            <p:txBody>
              <a:bodyPr rtlCol="0" anchor="ctr"/>
              <a:lstStyle/>
              <a:p>
                <a:endParaRPr lang="en-US" sz="1050">
                  <a:solidFill>
                    <a:schemeClr val="bg1"/>
                  </a:solidFill>
                </a:endParaRPr>
              </a:p>
            </p:txBody>
          </p:sp>
          <p:sp>
            <p:nvSpPr>
              <p:cNvPr id="48" name="Freeform: Shape 47">
                <a:extLst>
                  <a:ext uri="{FF2B5EF4-FFF2-40B4-BE49-F238E27FC236}">
                    <a16:creationId xmlns:a16="http://schemas.microsoft.com/office/drawing/2014/main" id="{A791E381-ACEC-8193-957D-BE1EE78EE2A0}"/>
                  </a:ext>
                </a:extLst>
              </p:cNvPr>
              <p:cNvSpPr/>
              <p:nvPr/>
            </p:nvSpPr>
            <p:spPr>
              <a:xfrm>
                <a:off x="5588297" y="2301884"/>
                <a:ext cx="494852" cy="440159"/>
              </a:xfrm>
              <a:custGeom>
                <a:avLst/>
                <a:gdLst>
                  <a:gd name="connsiteX0" fmla="*/ 112264 w 494852"/>
                  <a:gd name="connsiteY0" fmla="*/ 215631 h 440159"/>
                  <a:gd name="connsiteX1" fmla="*/ 113311 w 494852"/>
                  <a:gd name="connsiteY1" fmla="*/ 215631 h 440159"/>
                  <a:gd name="connsiteX2" fmla="*/ 148115 w 494852"/>
                  <a:gd name="connsiteY2" fmla="*/ 191294 h 440159"/>
                  <a:gd name="connsiteX3" fmla="*/ 152564 w 494852"/>
                  <a:gd name="connsiteY3" fmla="*/ 178733 h 440159"/>
                  <a:gd name="connsiteX4" fmla="*/ 144452 w 494852"/>
                  <a:gd name="connsiteY4" fmla="*/ 141050 h 440159"/>
                  <a:gd name="connsiteX5" fmla="*/ 133984 w 494852"/>
                  <a:gd name="connsiteY5" fmla="*/ 55216 h 440159"/>
                  <a:gd name="connsiteX6" fmla="*/ 232117 w 494852"/>
                  <a:gd name="connsiteY6" fmla="*/ 29047 h 440159"/>
                  <a:gd name="connsiteX7" fmla="*/ 257501 w 494852"/>
                  <a:gd name="connsiteY7" fmla="*/ 53646 h 440159"/>
                  <a:gd name="connsiteX8" fmla="*/ 292044 w 494852"/>
                  <a:gd name="connsiteY8" fmla="*/ 70917 h 440159"/>
                  <a:gd name="connsiteX9" fmla="*/ 327372 w 494852"/>
                  <a:gd name="connsiteY9" fmla="*/ 67777 h 440159"/>
                  <a:gd name="connsiteX10" fmla="*/ 358251 w 494852"/>
                  <a:gd name="connsiteY10" fmla="*/ 44749 h 440159"/>
                  <a:gd name="connsiteX11" fmla="*/ 423935 w 494852"/>
                  <a:gd name="connsiteY11" fmla="*/ 0 h 440159"/>
                  <a:gd name="connsiteX12" fmla="*/ 494852 w 494852"/>
                  <a:gd name="connsiteY12" fmla="*/ 70917 h 440159"/>
                  <a:gd name="connsiteX13" fmla="*/ 423935 w 494852"/>
                  <a:gd name="connsiteY13" fmla="*/ 141573 h 440159"/>
                  <a:gd name="connsiteX14" fmla="*/ 363746 w 494852"/>
                  <a:gd name="connsiteY14" fmla="*/ 108077 h 440159"/>
                  <a:gd name="connsiteX15" fmla="*/ 329465 w 494852"/>
                  <a:gd name="connsiteY15" fmla="*/ 90806 h 440159"/>
                  <a:gd name="connsiteX16" fmla="*/ 294137 w 494852"/>
                  <a:gd name="connsiteY16" fmla="*/ 93946 h 440159"/>
                  <a:gd name="connsiteX17" fmla="*/ 263258 w 494852"/>
                  <a:gd name="connsiteY17" fmla="*/ 116975 h 440159"/>
                  <a:gd name="connsiteX18" fmla="*/ 258548 w 494852"/>
                  <a:gd name="connsiteY18" fmla="*/ 126657 h 440159"/>
                  <a:gd name="connsiteX19" fmla="*/ 205163 w 494852"/>
                  <a:gd name="connsiteY19" fmla="*/ 161985 h 440159"/>
                  <a:gd name="connsiteX20" fmla="*/ 175069 w 494852"/>
                  <a:gd name="connsiteY20" fmla="*/ 186060 h 440159"/>
                  <a:gd name="connsiteX21" fmla="*/ 170621 w 494852"/>
                  <a:gd name="connsiteY21" fmla="*/ 198621 h 440159"/>
                  <a:gd name="connsiteX22" fmla="*/ 182397 w 494852"/>
                  <a:gd name="connsiteY22" fmla="*/ 239445 h 440159"/>
                  <a:gd name="connsiteX23" fmla="*/ 225052 w 494852"/>
                  <a:gd name="connsiteY23" fmla="*/ 327633 h 440159"/>
                  <a:gd name="connsiteX24" fmla="*/ 112526 w 494852"/>
                  <a:gd name="connsiteY24" fmla="*/ 440159 h 440159"/>
                  <a:gd name="connsiteX25" fmla="*/ 0 w 494852"/>
                  <a:gd name="connsiteY25" fmla="*/ 327633 h 440159"/>
                  <a:gd name="connsiteX26" fmla="*/ 112526 w 494852"/>
                  <a:gd name="connsiteY26" fmla="*/ 215108 h 440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94852" h="440159">
                    <a:moveTo>
                      <a:pt x="112264" y="215631"/>
                    </a:moveTo>
                    <a:lnTo>
                      <a:pt x="113311" y="215631"/>
                    </a:lnTo>
                    <a:cubicBezTo>
                      <a:pt x="129274" y="215631"/>
                      <a:pt x="142882" y="206210"/>
                      <a:pt x="148115" y="191294"/>
                    </a:cubicBezTo>
                    <a:lnTo>
                      <a:pt x="152564" y="178733"/>
                    </a:lnTo>
                    <a:cubicBezTo>
                      <a:pt x="157275" y="165387"/>
                      <a:pt x="154396" y="151256"/>
                      <a:pt x="144452" y="141050"/>
                    </a:cubicBezTo>
                    <a:cubicBezTo>
                      <a:pt x="122732" y="118545"/>
                      <a:pt x="117498" y="83740"/>
                      <a:pt x="133984" y="55216"/>
                    </a:cubicBezTo>
                    <a:cubicBezTo>
                      <a:pt x="153873" y="20935"/>
                      <a:pt x="197836" y="9159"/>
                      <a:pt x="232117" y="29047"/>
                    </a:cubicBezTo>
                    <a:cubicBezTo>
                      <a:pt x="242847" y="35066"/>
                      <a:pt x="251221" y="43702"/>
                      <a:pt x="257501" y="53646"/>
                    </a:cubicBezTo>
                    <a:cubicBezTo>
                      <a:pt x="264828" y="65945"/>
                      <a:pt x="277651" y="72226"/>
                      <a:pt x="292044" y="70917"/>
                    </a:cubicBezTo>
                    <a:lnTo>
                      <a:pt x="327372" y="67777"/>
                    </a:lnTo>
                    <a:cubicBezTo>
                      <a:pt x="341503" y="66469"/>
                      <a:pt x="353017" y="58095"/>
                      <a:pt x="358251" y="44749"/>
                    </a:cubicBezTo>
                    <a:cubicBezTo>
                      <a:pt x="368719" y="18580"/>
                      <a:pt x="394102" y="0"/>
                      <a:pt x="423935" y="0"/>
                    </a:cubicBezTo>
                    <a:cubicBezTo>
                      <a:pt x="462926" y="0"/>
                      <a:pt x="494852" y="31664"/>
                      <a:pt x="494852" y="70917"/>
                    </a:cubicBezTo>
                    <a:cubicBezTo>
                      <a:pt x="494852" y="110171"/>
                      <a:pt x="463188" y="141573"/>
                      <a:pt x="423935" y="141573"/>
                    </a:cubicBezTo>
                    <a:cubicBezTo>
                      <a:pt x="398551" y="141573"/>
                      <a:pt x="376308" y="128227"/>
                      <a:pt x="363746" y="108077"/>
                    </a:cubicBezTo>
                    <a:cubicBezTo>
                      <a:pt x="356158" y="96040"/>
                      <a:pt x="343597" y="89759"/>
                      <a:pt x="329465" y="90806"/>
                    </a:cubicBezTo>
                    <a:lnTo>
                      <a:pt x="294137" y="93946"/>
                    </a:lnTo>
                    <a:cubicBezTo>
                      <a:pt x="280006" y="95254"/>
                      <a:pt x="268492" y="103628"/>
                      <a:pt x="263258" y="116975"/>
                    </a:cubicBezTo>
                    <a:cubicBezTo>
                      <a:pt x="261950" y="120115"/>
                      <a:pt x="260380" y="123517"/>
                      <a:pt x="258548" y="126657"/>
                    </a:cubicBezTo>
                    <a:cubicBezTo>
                      <a:pt x="246772" y="147069"/>
                      <a:pt x="226622" y="159368"/>
                      <a:pt x="205163" y="161985"/>
                    </a:cubicBezTo>
                    <a:cubicBezTo>
                      <a:pt x="191032" y="163817"/>
                      <a:pt x="179780" y="172714"/>
                      <a:pt x="175069" y="186060"/>
                    </a:cubicBezTo>
                    <a:lnTo>
                      <a:pt x="170621" y="198621"/>
                    </a:lnTo>
                    <a:cubicBezTo>
                      <a:pt x="165387" y="213799"/>
                      <a:pt x="169836" y="229762"/>
                      <a:pt x="182397" y="239445"/>
                    </a:cubicBezTo>
                    <a:cubicBezTo>
                      <a:pt x="208304" y="260118"/>
                      <a:pt x="225052" y="291782"/>
                      <a:pt x="225052" y="327633"/>
                    </a:cubicBezTo>
                    <a:cubicBezTo>
                      <a:pt x="225052" y="389653"/>
                      <a:pt x="174808" y="440159"/>
                      <a:pt x="112526" y="440159"/>
                    </a:cubicBezTo>
                    <a:cubicBezTo>
                      <a:pt x="50244" y="440159"/>
                      <a:pt x="0" y="389915"/>
                      <a:pt x="0" y="327633"/>
                    </a:cubicBezTo>
                    <a:cubicBezTo>
                      <a:pt x="0" y="265352"/>
                      <a:pt x="50244" y="215108"/>
                      <a:pt x="112526" y="215108"/>
                    </a:cubicBezTo>
                    <a:close/>
                  </a:path>
                </a:pathLst>
              </a:custGeom>
              <a:grpFill/>
              <a:ln w="26059" cap="flat">
                <a:noFill/>
                <a:prstDash val="solid"/>
                <a:miter/>
              </a:ln>
            </p:spPr>
            <p:txBody>
              <a:bodyPr rtlCol="0" anchor="ctr"/>
              <a:lstStyle/>
              <a:p>
                <a:endParaRPr lang="en-US" sz="1050">
                  <a:solidFill>
                    <a:schemeClr val="bg1"/>
                  </a:solidFill>
                </a:endParaRPr>
              </a:p>
            </p:txBody>
          </p:sp>
        </p:grpSp>
        <p:sp>
          <p:nvSpPr>
            <p:cNvPr id="27" name="!!text1">
              <a:extLst>
                <a:ext uri="{FF2B5EF4-FFF2-40B4-BE49-F238E27FC236}">
                  <a16:creationId xmlns:a16="http://schemas.microsoft.com/office/drawing/2014/main" id="{D521EAA3-EFB4-9BE0-967B-C456A1403E70}"/>
                </a:ext>
              </a:extLst>
            </p:cNvPr>
            <p:cNvSpPr txBox="1">
              <a:spLocks/>
            </p:cNvSpPr>
            <p:nvPr userDrawn="1"/>
          </p:nvSpPr>
          <p:spPr>
            <a:xfrm>
              <a:off x="1592755" y="1284886"/>
              <a:ext cx="2369501" cy="677107"/>
            </a:xfrm>
            <a:prstGeom prst="rect">
              <a:avLst/>
            </a:prstGeom>
            <a:ln>
              <a:noFill/>
            </a:ln>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sz="3600" b="1" kern="1200">
                  <a:solidFill>
                    <a:srgbClr val="17468F"/>
                  </a:solidFill>
                  <a:latin typeface="+mn-lt"/>
                  <a:ea typeface="+mj-ea"/>
                  <a:cs typeface="+mj-cs"/>
                </a:defRPr>
              </a:lvl1pPr>
            </a:lstStyle>
            <a:p>
              <a:pPr algn="l">
                <a:lnSpc>
                  <a:spcPct val="100000"/>
                </a:lnSpc>
              </a:pPr>
              <a:r>
                <a:rPr lang="en-US" sz="2700" b="0" spc="225">
                  <a:solidFill>
                    <a:schemeClr val="bg1"/>
                  </a:solidFill>
                  <a:latin typeface="Century Gothic" panose="020B0502020202020204" pitchFamily="34" charset="0"/>
                </a:rPr>
                <a:t>OPHDST</a:t>
              </a:r>
              <a:endParaRPr lang="en-US" sz="3000" b="0">
                <a:solidFill>
                  <a:schemeClr val="bg1"/>
                </a:solidFill>
                <a:latin typeface="Century Gothic" panose="020B0502020202020204" pitchFamily="34" charset="0"/>
              </a:endParaRPr>
            </a:p>
          </p:txBody>
        </p:sp>
      </p:grpSp>
      <p:sp>
        <p:nvSpPr>
          <p:cNvPr id="49" name="Title 1">
            <a:extLst>
              <a:ext uri="{FF2B5EF4-FFF2-40B4-BE49-F238E27FC236}">
                <a16:creationId xmlns:a16="http://schemas.microsoft.com/office/drawing/2014/main" id="{010756F1-50A6-ED5B-C308-BAA705F41C29}"/>
              </a:ext>
            </a:extLst>
          </p:cNvPr>
          <p:cNvSpPr>
            <a:spLocks noGrp="1"/>
          </p:cNvSpPr>
          <p:nvPr>
            <p:ph type="ctrTitle"/>
          </p:nvPr>
        </p:nvSpPr>
        <p:spPr>
          <a:xfrm>
            <a:off x="816102" y="1235042"/>
            <a:ext cx="4848606" cy="1213543"/>
          </a:xfrm>
          <a:prstGeom prst="rect">
            <a:avLst/>
          </a:prstGeom>
        </p:spPr>
        <p:txBody>
          <a:bodyPr anchor="b">
            <a:normAutofit/>
          </a:bodyPr>
          <a:lstStyle>
            <a:lvl1pPr algn="l">
              <a:defRPr sz="3000" b="0" i="0">
                <a:solidFill>
                  <a:schemeClr val="bg1"/>
                </a:solidFill>
              </a:defRPr>
            </a:lvl1pPr>
          </a:lstStyle>
          <a:p>
            <a:r>
              <a:rPr lang="en-US"/>
              <a:t>Click to edit Master title style</a:t>
            </a:r>
          </a:p>
        </p:txBody>
      </p:sp>
      <p:sp>
        <p:nvSpPr>
          <p:cNvPr id="50" name="Subtitle 2">
            <a:extLst>
              <a:ext uri="{FF2B5EF4-FFF2-40B4-BE49-F238E27FC236}">
                <a16:creationId xmlns:a16="http://schemas.microsoft.com/office/drawing/2014/main" id="{C7C0E394-C300-CE17-C6AB-250EB48715F0}"/>
              </a:ext>
            </a:extLst>
          </p:cNvPr>
          <p:cNvSpPr>
            <a:spLocks noGrp="1"/>
          </p:cNvSpPr>
          <p:nvPr>
            <p:ph type="subTitle" idx="1"/>
          </p:nvPr>
        </p:nvSpPr>
        <p:spPr>
          <a:xfrm>
            <a:off x="816102" y="2517641"/>
            <a:ext cx="4848606" cy="897505"/>
          </a:xfrm>
        </p:spPr>
        <p:txBody>
          <a:bodyPr>
            <a:normAutofit/>
          </a:bodyPr>
          <a:lstStyle>
            <a:lvl1pPr marL="0" indent="0" algn="l">
              <a:buNone/>
              <a:defRPr sz="1500">
                <a:solidFill>
                  <a:schemeClr val="bg1"/>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Tree>
    <p:extLst>
      <p:ext uri="{BB962C8B-B14F-4D97-AF65-F5344CB8AC3E}">
        <p14:creationId xmlns:p14="http://schemas.microsoft.com/office/powerpoint/2010/main" val="20715039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5_Cover/Title Slide">
    <p:bg>
      <p:bgPr>
        <a:solidFill>
          <a:schemeClr val="bg1"/>
        </a:solidFill>
        <a:effectLst/>
      </p:bgPr>
    </p:bg>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4271E35E-A984-BD71-9E80-C721F4B17263}"/>
              </a:ext>
            </a:extLst>
          </p:cNvPr>
          <p:cNvPicPr>
            <a:picLocks noChangeAspect="1"/>
          </p:cNvPicPr>
          <p:nvPr userDrawn="1"/>
        </p:nvPicPr>
        <p:blipFill rotWithShape="1">
          <a:blip r:embed="rId2" cstate="print">
            <a:alphaModFix amt="29000"/>
            <a:extLst>
              <a:ext uri="{28A0092B-C50C-407E-A947-70E740481C1C}">
                <a14:useLocalDpi xmlns:a14="http://schemas.microsoft.com/office/drawing/2010/main" val="0"/>
              </a:ext>
            </a:extLst>
          </a:blip>
          <a:srcRect l="45275" t="22148" r="1" b="20971"/>
          <a:stretch/>
        </p:blipFill>
        <p:spPr>
          <a:xfrm>
            <a:off x="4061362" y="1"/>
            <a:ext cx="4772335" cy="5143499"/>
          </a:xfrm>
          <a:prstGeom prst="rect">
            <a:avLst/>
          </a:prstGeom>
        </p:spPr>
      </p:pic>
      <p:pic>
        <p:nvPicPr>
          <p:cNvPr id="32" name="Graphic 31">
            <a:extLst>
              <a:ext uri="{FF2B5EF4-FFF2-40B4-BE49-F238E27FC236}">
                <a16:creationId xmlns:a16="http://schemas.microsoft.com/office/drawing/2014/main" id="{12E1DA49-8A2F-8C97-A05B-F9C4FC026D8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34550" y="4441032"/>
            <a:ext cx="801860" cy="463297"/>
          </a:xfrm>
          <a:prstGeom prst="rect">
            <a:avLst/>
          </a:prstGeom>
        </p:spPr>
      </p:pic>
      <p:grpSp>
        <p:nvGrpSpPr>
          <p:cNvPr id="49" name="Group 48">
            <a:extLst>
              <a:ext uri="{FF2B5EF4-FFF2-40B4-BE49-F238E27FC236}">
                <a16:creationId xmlns:a16="http://schemas.microsoft.com/office/drawing/2014/main" id="{38150DB7-8C7B-D8B2-0C97-FD6E3558A3EC}"/>
              </a:ext>
            </a:extLst>
          </p:cNvPr>
          <p:cNvGrpSpPr/>
          <p:nvPr userDrawn="1"/>
        </p:nvGrpSpPr>
        <p:grpSpPr>
          <a:xfrm>
            <a:off x="316190" y="239789"/>
            <a:ext cx="4806237" cy="507831"/>
            <a:chOff x="1096037" y="682683"/>
            <a:chExt cx="6408316" cy="677107"/>
          </a:xfrm>
        </p:grpSpPr>
        <p:sp>
          <p:nvSpPr>
            <p:cNvPr id="50" name="!!text1">
              <a:extLst>
                <a:ext uri="{FF2B5EF4-FFF2-40B4-BE49-F238E27FC236}">
                  <a16:creationId xmlns:a16="http://schemas.microsoft.com/office/drawing/2014/main" id="{EE4D0F9D-8886-BDF6-7516-DCAD882828F4}"/>
                </a:ext>
              </a:extLst>
            </p:cNvPr>
            <p:cNvSpPr txBox="1">
              <a:spLocks/>
            </p:cNvSpPr>
            <p:nvPr userDrawn="1"/>
          </p:nvSpPr>
          <p:spPr>
            <a:xfrm>
              <a:off x="3621098" y="759627"/>
              <a:ext cx="3883255" cy="523219"/>
            </a:xfrm>
            <a:prstGeom prst="rect">
              <a:avLst/>
            </a:prstGeom>
            <a:ln>
              <a:noFill/>
            </a:ln>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sz="3600" b="1" kern="1200">
                  <a:solidFill>
                    <a:srgbClr val="17468F"/>
                  </a:solidFill>
                  <a:latin typeface="+mn-lt"/>
                  <a:ea typeface="+mj-ea"/>
                  <a:cs typeface="+mj-cs"/>
                </a:defRPr>
              </a:lvl1pPr>
            </a:lstStyle>
            <a:p>
              <a:pPr algn="l">
                <a:lnSpc>
                  <a:spcPct val="100000"/>
                </a:lnSpc>
              </a:pPr>
              <a:r>
                <a:rPr lang="en-US" sz="975" b="0">
                  <a:solidFill>
                    <a:srgbClr val="1964A7"/>
                  </a:solidFill>
                  <a:latin typeface="Century Gothic" panose="020B0502020202020204" pitchFamily="34" charset="0"/>
                </a:rPr>
                <a:t>Office of Public Health Data, </a:t>
              </a:r>
              <a:br>
                <a:rPr lang="en-US" sz="975" b="0">
                  <a:solidFill>
                    <a:srgbClr val="1964A7"/>
                  </a:solidFill>
                  <a:latin typeface="Century Gothic" panose="020B0502020202020204" pitchFamily="34" charset="0"/>
                </a:rPr>
              </a:br>
              <a:r>
                <a:rPr lang="en-US" sz="975" b="0">
                  <a:solidFill>
                    <a:srgbClr val="1964A7"/>
                  </a:solidFill>
                  <a:latin typeface="Century Gothic" panose="020B0502020202020204" pitchFamily="34" charset="0"/>
                </a:rPr>
                <a:t>Surveillance, and Technology</a:t>
              </a:r>
            </a:p>
          </p:txBody>
        </p:sp>
        <p:grpSp>
          <p:nvGrpSpPr>
            <p:cNvPr id="51" name="!!Group 60">
              <a:extLst>
                <a:ext uri="{FF2B5EF4-FFF2-40B4-BE49-F238E27FC236}">
                  <a16:creationId xmlns:a16="http://schemas.microsoft.com/office/drawing/2014/main" id="{9AE26209-C445-6D38-EAF9-7712B7F7300A}"/>
                </a:ext>
              </a:extLst>
            </p:cNvPr>
            <p:cNvGrpSpPr/>
            <p:nvPr userDrawn="1"/>
          </p:nvGrpSpPr>
          <p:grpSpPr>
            <a:xfrm>
              <a:off x="1096037" y="766183"/>
              <a:ext cx="462312" cy="479330"/>
              <a:chOff x="5248634" y="2301884"/>
              <a:chExt cx="1379602" cy="1430386"/>
            </a:xfrm>
          </p:grpSpPr>
          <p:sp>
            <p:nvSpPr>
              <p:cNvPr id="53" name="Freeform: Shape 52">
                <a:extLst>
                  <a:ext uri="{FF2B5EF4-FFF2-40B4-BE49-F238E27FC236}">
                    <a16:creationId xmlns:a16="http://schemas.microsoft.com/office/drawing/2014/main" id="{0DC38922-D2F0-46D2-FD66-5B060A8ADDEA}"/>
                  </a:ext>
                </a:extLst>
              </p:cNvPr>
              <p:cNvSpPr/>
              <p:nvPr/>
            </p:nvSpPr>
            <p:spPr>
              <a:xfrm>
                <a:off x="5885051" y="2554936"/>
                <a:ext cx="91590" cy="91590"/>
              </a:xfrm>
              <a:custGeom>
                <a:avLst/>
                <a:gdLst>
                  <a:gd name="connsiteX0" fmla="*/ 45795 w 91590"/>
                  <a:gd name="connsiteY0" fmla="*/ 0 h 91590"/>
                  <a:gd name="connsiteX1" fmla="*/ 91591 w 91590"/>
                  <a:gd name="connsiteY1" fmla="*/ 45795 h 91590"/>
                  <a:gd name="connsiteX2" fmla="*/ 45795 w 91590"/>
                  <a:gd name="connsiteY2" fmla="*/ 91591 h 91590"/>
                  <a:gd name="connsiteX3" fmla="*/ 0 w 91590"/>
                  <a:gd name="connsiteY3" fmla="*/ 45795 h 91590"/>
                  <a:gd name="connsiteX4" fmla="*/ 45795 w 91590"/>
                  <a:gd name="connsiteY4" fmla="*/ 0 h 91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90" h="91590">
                    <a:moveTo>
                      <a:pt x="45795" y="0"/>
                    </a:moveTo>
                    <a:cubicBezTo>
                      <a:pt x="71179" y="0"/>
                      <a:pt x="91591" y="20673"/>
                      <a:pt x="91591" y="45795"/>
                    </a:cubicBezTo>
                    <a:cubicBezTo>
                      <a:pt x="91591" y="70917"/>
                      <a:pt x="71179" y="91591"/>
                      <a:pt x="45795" y="91591"/>
                    </a:cubicBezTo>
                    <a:cubicBezTo>
                      <a:pt x="20412" y="91591"/>
                      <a:pt x="0" y="71179"/>
                      <a:pt x="0" y="45795"/>
                    </a:cubicBezTo>
                    <a:cubicBezTo>
                      <a:pt x="0" y="20412"/>
                      <a:pt x="20673" y="0"/>
                      <a:pt x="45795" y="0"/>
                    </a:cubicBezTo>
                  </a:path>
                </a:pathLst>
              </a:custGeom>
              <a:solidFill>
                <a:srgbClr val="FFC515"/>
              </a:solidFill>
              <a:ln w="26059" cap="flat">
                <a:noFill/>
                <a:prstDash val="solid"/>
                <a:miter/>
              </a:ln>
            </p:spPr>
            <p:txBody>
              <a:bodyPr rtlCol="0" anchor="ctr"/>
              <a:lstStyle/>
              <a:p>
                <a:endParaRPr lang="en-US" sz="1050"/>
              </a:p>
            </p:txBody>
          </p:sp>
          <p:sp>
            <p:nvSpPr>
              <p:cNvPr id="54" name="Freeform: Shape 53">
                <a:extLst>
                  <a:ext uri="{FF2B5EF4-FFF2-40B4-BE49-F238E27FC236}">
                    <a16:creationId xmlns:a16="http://schemas.microsoft.com/office/drawing/2014/main" id="{7684811E-BA31-DDEE-FEAE-C2B3A766CEF4}"/>
                  </a:ext>
                </a:extLst>
              </p:cNvPr>
              <p:cNvSpPr/>
              <p:nvPr/>
            </p:nvSpPr>
            <p:spPr>
              <a:xfrm>
                <a:off x="6256686" y="3173459"/>
                <a:ext cx="91659" cy="91543"/>
              </a:xfrm>
              <a:custGeom>
                <a:avLst/>
                <a:gdLst>
                  <a:gd name="connsiteX0" fmla="*/ 85534 w 91659"/>
                  <a:gd name="connsiteY0" fmla="*/ 68669 h 91543"/>
                  <a:gd name="connsiteX1" fmla="*/ 22990 w 91659"/>
                  <a:gd name="connsiteY1" fmla="*/ 85417 h 91543"/>
                  <a:gd name="connsiteX2" fmla="*/ 6242 w 91659"/>
                  <a:gd name="connsiteY2" fmla="*/ 22874 h 91543"/>
                  <a:gd name="connsiteX3" fmla="*/ 68786 w 91659"/>
                  <a:gd name="connsiteY3" fmla="*/ 6126 h 91543"/>
                  <a:gd name="connsiteX4" fmla="*/ 85534 w 91659"/>
                  <a:gd name="connsiteY4" fmla="*/ 68669 h 91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59" h="91543">
                    <a:moveTo>
                      <a:pt x="85534" y="68669"/>
                    </a:moveTo>
                    <a:cubicBezTo>
                      <a:pt x="72973" y="90651"/>
                      <a:pt x="44710" y="97978"/>
                      <a:pt x="22990" y="85417"/>
                    </a:cubicBezTo>
                    <a:cubicBezTo>
                      <a:pt x="1009" y="72856"/>
                      <a:pt x="-6580" y="44594"/>
                      <a:pt x="6242" y="22874"/>
                    </a:cubicBezTo>
                    <a:cubicBezTo>
                      <a:pt x="18803" y="892"/>
                      <a:pt x="46804" y="-6435"/>
                      <a:pt x="68786" y="6126"/>
                    </a:cubicBezTo>
                    <a:cubicBezTo>
                      <a:pt x="90768" y="18687"/>
                      <a:pt x="98095" y="46949"/>
                      <a:pt x="85534" y="68669"/>
                    </a:cubicBezTo>
                    <a:close/>
                  </a:path>
                </a:pathLst>
              </a:custGeom>
              <a:solidFill>
                <a:srgbClr val="FFC515"/>
              </a:solidFill>
              <a:ln w="26059" cap="flat">
                <a:noFill/>
                <a:prstDash val="solid"/>
                <a:miter/>
              </a:ln>
            </p:spPr>
            <p:txBody>
              <a:bodyPr rtlCol="0" anchor="ctr"/>
              <a:lstStyle/>
              <a:p>
                <a:endParaRPr lang="en-US" sz="1050"/>
              </a:p>
            </p:txBody>
          </p:sp>
          <p:sp>
            <p:nvSpPr>
              <p:cNvPr id="55" name="Freeform: Shape 54">
                <a:extLst>
                  <a:ext uri="{FF2B5EF4-FFF2-40B4-BE49-F238E27FC236}">
                    <a16:creationId xmlns:a16="http://schemas.microsoft.com/office/drawing/2014/main" id="{A9193BE4-7963-E102-13EE-4FE96AA3093F}"/>
                  </a:ext>
                </a:extLst>
              </p:cNvPr>
              <p:cNvSpPr/>
              <p:nvPr/>
            </p:nvSpPr>
            <p:spPr>
              <a:xfrm>
                <a:off x="5527740" y="2769674"/>
                <a:ext cx="91543" cy="91543"/>
              </a:xfrm>
              <a:custGeom>
                <a:avLst/>
                <a:gdLst>
                  <a:gd name="connsiteX0" fmla="*/ 6126 w 91543"/>
                  <a:gd name="connsiteY0" fmla="*/ 22874 h 91543"/>
                  <a:gd name="connsiteX1" fmla="*/ 68669 w 91543"/>
                  <a:gd name="connsiteY1" fmla="*/ 6126 h 91543"/>
                  <a:gd name="connsiteX2" fmla="*/ 85418 w 91543"/>
                  <a:gd name="connsiteY2" fmla="*/ 68669 h 91543"/>
                  <a:gd name="connsiteX3" fmla="*/ 22874 w 91543"/>
                  <a:gd name="connsiteY3" fmla="*/ 85417 h 91543"/>
                  <a:gd name="connsiteX4" fmla="*/ 6126 w 91543"/>
                  <a:gd name="connsiteY4" fmla="*/ 22874 h 91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43" h="91543">
                    <a:moveTo>
                      <a:pt x="6126" y="22874"/>
                    </a:moveTo>
                    <a:cubicBezTo>
                      <a:pt x="18687" y="892"/>
                      <a:pt x="46949" y="-6435"/>
                      <a:pt x="68669" y="6126"/>
                    </a:cubicBezTo>
                    <a:cubicBezTo>
                      <a:pt x="90651" y="18687"/>
                      <a:pt x="97979" y="46949"/>
                      <a:pt x="85418" y="68669"/>
                    </a:cubicBezTo>
                    <a:cubicBezTo>
                      <a:pt x="72856" y="90651"/>
                      <a:pt x="44594" y="97979"/>
                      <a:pt x="22874" y="85417"/>
                    </a:cubicBezTo>
                    <a:cubicBezTo>
                      <a:pt x="892" y="72856"/>
                      <a:pt x="-6435" y="44594"/>
                      <a:pt x="6126" y="22874"/>
                    </a:cubicBezTo>
                    <a:close/>
                  </a:path>
                </a:pathLst>
              </a:custGeom>
              <a:solidFill>
                <a:srgbClr val="FFC515"/>
              </a:solidFill>
              <a:ln w="26059" cap="flat">
                <a:noFill/>
                <a:prstDash val="solid"/>
                <a:miter/>
              </a:ln>
            </p:spPr>
            <p:txBody>
              <a:bodyPr rtlCol="0" anchor="ctr"/>
              <a:lstStyle/>
              <a:p>
                <a:endParaRPr lang="en-US" sz="1050"/>
              </a:p>
            </p:txBody>
          </p:sp>
          <p:sp>
            <p:nvSpPr>
              <p:cNvPr id="56" name="Freeform: Shape 55">
                <a:extLst>
                  <a:ext uri="{FF2B5EF4-FFF2-40B4-BE49-F238E27FC236}">
                    <a16:creationId xmlns:a16="http://schemas.microsoft.com/office/drawing/2014/main" id="{13C8A792-93C3-3BF3-BB1C-975153E42F43}"/>
                  </a:ext>
                </a:extLst>
              </p:cNvPr>
              <p:cNvSpPr/>
              <p:nvPr/>
            </p:nvSpPr>
            <p:spPr>
              <a:xfrm>
                <a:off x="5250157" y="3042945"/>
                <a:ext cx="54247" cy="54247"/>
              </a:xfrm>
              <a:custGeom>
                <a:avLst/>
                <a:gdLst>
                  <a:gd name="connsiteX0" fmla="*/ 3703 w 54247"/>
                  <a:gd name="connsiteY0" fmla="*/ 40601 h 54247"/>
                  <a:gd name="connsiteX1" fmla="*/ 13647 w 54247"/>
                  <a:gd name="connsiteY1" fmla="*/ 3703 h 54247"/>
                  <a:gd name="connsiteX2" fmla="*/ 50545 w 54247"/>
                  <a:gd name="connsiteY2" fmla="*/ 13647 h 54247"/>
                  <a:gd name="connsiteX3" fmla="*/ 40601 w 54247"/>
                  <a:gd name="connsiteY3" fmla="*/ 50545 h 54247"/>
                  <a:gd name="connsiteX4" fmla="*/ 3703 w 54247"/>
                  <a:gd name="connsiteY4" fmla="*/ 40601 h 54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47" h="54247">
                    <a:moveTo>
                      <a:pt x="3703" y="40601"/>
                    </a:moveTo>
                    <a:cubicBezTo>
                      <a:pt x="-3886" y="27516"/>
                      <a:pt x="562" y="11030"/>
                      <a:pt x="13647" y="3703"/>
                    </a:cubicBezTo>
                    <a:cubicBezTo>
                      <a:pt x="26731" y="-3886"/>
                      <a:pt x="43218" y="562"/>
                      <a:pt x="50545" y="13647"/>
                    </a:cubicBezTo>
                    <a:cubicBezTo>
                      <a:pt x="58134" y="26731"/>
                      <a:pt x="53685" y="43218"/>
                      <a:pt x="40601" y="50545"/>
                    </a:cubicBezTo>
                    <a:cubicBezTo>
                      <a:pt x="27516" y="58134"/>
                      <a:pt x="11030" y="53685"/>
                      <a:pt x="3703" y="40601"/>
                    </a:cubicBezTo>
                    <a:close/>
                  </a:path>
                </a:pathLst>
              </a:custGeom>
              <a:solidFill>
                <a:srgbClr val="FFC515"/>
              </a:solidFill>
              <a:ln w="26059" cap="flat">
                <a:noFill/>
                <a:prstDash val="solid"/>
                <a:miter/>
              </a:ln>
            </p:spPr>
            <p:txBody>
              <a:bodyPr rtlCol="0" anchor="ctr"/>
              <a:lstStyle/>
              <a:p>
                <a:endParaRPr lang="en-US" sz="1050"/>
              </a:p>
            </p:txBody>
          </p:sp>
          <p:sp>
            <p:nvSpPr>
              <p:cNvPr id="57" name="Freeform: Shape 56">
                <a:extLst>
                  <a:ext uri="{FF2B5EF4-FFF2-40B4-BE49-F238E27FC236}">
                    <a16:creationId xmlns:a16="http://schemas.microsoft.com/office/drawing/2014/main" id="{AF4A317A-0FC6-C1CB-E63F-8C1EB444A437}"/>
                  </a:ext>
                </a:extLst>
              </p:cNvPr>
              <p:cNvSpPr/>
              <p:nvPr/>
            </p:nvSpPr>
            <p:spPr>
              <a:xfrm>
                <a:off x="5535047" y="2444319"/>
                <a:ext cx="53957" cy="54014"/>
              </a:xfrm>
              <a:custGeom>
                <a:avLst/>
                <a:gdLst>
                  <a:gd name="connsiteX0" fmla="*/ 3529 w 53957"/>
                  <a:gd name="connsiteY0" fmla="*/ 13530 h 54014"/>
                  <a:gd name="connsiteX1" fmla="*/ 40427 w 53957"/>
                  <a:gd name="connsiteY1" fmla="*/ 3586 h 54014"/>
                  <a:gd name="connsiteX2" fmla="*/ 50372 w 53957"/>
                  <a:gd name="connsiteY2" fmla="*/ 40484 h 54014"/>
                  <a:gd name="connsiteX3" fmla="*/ 13474 w 53957"/>
                  <a:gd name="connsiteY3" fmla="*/ 50428 h 54014"/>
                  <a:gd name="connsiteX4" fmla="*/ 3529 w 53957"/>
                  <a:gd name="connsiteY4" fmla="*/ 13530 h 54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57" h="54014">
                    <a:moveTo>
                      <a:pt x="3529" y="13530"/>
                    </a:moveTo>
                    <a:cubicBezTo>
                      <a:pt x="11118" y="446"/>
                      <a:pt x="27605" y="-3741"/>
                      <a:pt x="40427" y="3586"/>
                    </a:cubicBezTo>
                    <a:cubicBezTo>
                      <a:pt x="53512" y="11175"/>
                      <a:pt x="57699" y="27662"/>
                      <a:pt x="50372" y="40484"/>
                    </a:cubicBezTo>
                    <a:cubicBezTo>
                      <a:pt x="42783" y="53569"/>
                      <a:pt x="26296" y="57756"/>
                      <a:pt x="13474" y="50428"/>
                    </a:cubicBezTo>
                    <a:cubicBezTo>
                      <a:pt x="651" y="42840"/>
                      <a:pt x="-3798" y="26353"/>
                      <a:pt x="3529" y="13530"/>
                    </a:cubicBezTo>
                    <a:close/>
                  </a:path>
                </a:pathLst>
              </a:custGeom>
              <a:solidFill>
                <a:srgbClr val="FFC515"/>
              </a:solidFill>
              <a:ln w="26059" cap="flat">
                <a:noFill/>
                <a:prstDash val="solid"/>
                <a:miter/>
              </a:ln>
            </p:spPr>
            <p:txBody>
              <a:bodyPr rtlCol="0" anchor="ctr"/>
              <a:lstStyle/>
              <a:p>
                <a:endParaRPr lang="en-US" sz="1050"/>
              </a:p>
            </p:txBody>
          </p:sp>
          <p:sp>
            <p:nvSpPr>
              <p:cNvPr id="58" name="Freeform: Shape 57">
                <a:extLst>
                  <a:ext uri="{FF2B5EF4-FFF2-40B4-BE49-F238E27FC236}">
                    <a16:creationId xmlns:a16="http://schemas.microsoft.com/office/drawing/2014/main" id="{7788C0BB-BED2-8D46-5B86-9BD4FF31D242}"/>
                  </a:ext>
                </a:extLst>
              </p:cNvPr>
              <p:cNvSpPr/>
              <p:nvPr/>
            </p:nvSpPr>
            <p:spPr>
              <a:xfrm>
                <a:off x="6195675" y="2391642"/>
                <a:ext cx="54169" cy="53907"/>
              </a:xfrm>
              <a:custGeom>
                <a:avLst/>
                <a:gdLst>
                  <a:gd name="connsiteX0" fmla="*/ 27216 w 54169"/>
                  <a:gd name="connsiteY0" fmla="*/ 0 h 53907"/>
                  <a:gd name="connsiteX1" fmla="*/ 54169 w 54169"/>
                  <a:gd name="connsiteY1" fmla="*/ 26954 h 53907"/>
                  <a:gd name="connsiteX2" fmla="*/ 27216 w 54169"/>
                  <a:gd name="connsiteY2" fmla="*/ 53908 h 53907"/>
                  <a:gd name="connsiteX3" fmla="*/ 0 w 54169"/>
                  <a:gd name="connsiteY3" fmla="*/ 26954 h 53907"/>
                  <a:gd name="connsiteX4" fmla="*/ 27216 w 54169"/>
                  <a:gd name="connsiteY4" fmla="*/ 0 h 53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69" h="53907">
                    <a:moveTo>
                      <a:pt x="27216" y="0"/>
                    </a:moveTo>
                    <a:cubicBezTo>
                      <a:pt x="42132" y="0"/>
                      <a:pt x="54169" y="12038"/>
                      <a:pt x="54169" y="26954"/>
                    </a:cubicBezTo>
                    <a:cubicBezTo>
                      <a:pt x="54169" y="41870"/>
                      <a:pt x="42132" y="53908"/>
                      <a:pt x="27216" y="53908"/>
                    </a:cubicBezTo>
                    <a:cubicBezTo>
                      <a:pt x="12299" y="53908"/>
                      <a:pt x="0" y="41870"/>
                      <a:pt x="0" y="26954"/>
                    </a:cubicBezTo>
                    <a:cubicBezTo>
                      <a:pt x="0" y="12038"/>
                      <a:pt x="12038" y="0"/>
                      <a:pt x="27216" y="0"/>
                    </a:cubicBezTo>
                    <a:close/>
                  </a:path>
                </a:pathLst>
              </a:custGeom>
              <a:solidFill>
                <a:srgbClr val="FFC515"/>
              </a:solidFill>
              <a:ln w="26059" cap="flat">
                <a:noFill/>
                <a:prstDash val="solid"/>
                <a:miter/>
              </a:ln>
            </p:spPr>
            <p:txBody>
              <a:bodyPr rtlCol="0" anchor="ctr"/>
              <a:lstStyle/>
              <a:p>
                <a:endParaRPr lang="en-US" sz="1050"/>
              </a:p>
            </p:txBody>
          </p:sp>
          <p:sp>
            <p:nvSpPr>
              <p:cNvPr id="59" name="Freeform: Shape 58">
                <a:extLst>
                  <a:ext uri="{FF2B5EF4-FFF2-40B4-BE49-F238E27FC236}">
                    <a16:creationId xmlns:a16="http://schemas.microsoft.com/office/drawing/2014/main" id="{3669727E-588B-012E-008B-6FAEDADE43E2}"/>
                  </a:ext>
                </a:extLst>
              </p:cNvPr>
              <p:cNvSpPr/>
              <p:nvPr/>
            </p:nvSpPr>
            <p:spPr>
              <a:xfrm>
                <a:off x="6571682" y="2937485"/>
                <a:ext cx="54247" cy="54247"/>
              </a:xfrm>
              <a:custGeom>
                <a:avLst/>
                <a:gdLst>
                  <a:gd name="connsiteX0" fmla="*/ 50545 w 54247"/>
                  <a:gd name="connsiteY0" fmla="*/ 13647 h 54247"/>
                  <a:gd name="connsiteX1" fmla="*/ 40601 w 54247"/>
                  <a:gd name="connsiteY1" fmla="*/ 50545 h 54247"/>
                  <a:gd name="connsiteX2" fmla="*/ 3703 w 54247"/>
                  <a:gd name="connsiteY2" fmla="*/ 40601 h 54247"/>
                  <a:gd name="connsiteX3" fmla="*/ 13647 w 54247"/>
                  <a:gd name="connsiteY3" fmla="*/ 3703 h 54247"/>
                  <a:gd name="connsiteX4" fmla="*/ 50545 w 54247"/>
                  <a:gd name="connsiteY4" fmla="*/ 13647 h 54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47" h="54247">
                    <a:moveTo>
                      <a:pt x="50545" y="13647"/>
                    </a:moveTo>
                    <a:cubicBezTo>
                      <a:pt x="58134" y="26731"/>
                      <a:pt x="53685" y="43218"/>
                      <a:pt x="40601" y="50545"/>
                    </a:cubicBezTo>
                    <a:cubicBezTo>
                      <a:pt x="27778" y="58134"/>
                      <a:pt x="11030" y="53685"/>
                      <a:pt x="3703" y="40601"/>
                    </a:cubicBezTo>
                    <a:cubicBezTo>
                      <a:pt x="-3886" y="27516"/>
                      <a:pt x="562" y="11030"/>
                      <a:pt x="13647" y="3703"/>
                    </a:cubicBezTo>
                    <a:cubicBezTo>
                      <a:pt x="26469" y="-3886"/>
                      <a:pt x="43218" y="562"/>
                      <a:pt x="50545" y="13647"/>
                    </a:cubicBezTo>
                    <a:close/>
                  </a:path>
                </a:pathLst>
              </a:custGeom>
              <a:solidFill>
                <a:srgbClr val="FFC515"/>
              </a:solidFill>
              <a:ln w="26059" cap="flat">
                <a:noFill/>
                <a:prstDash val="solid"/>
                <a:miter/>
              </a:ln>
            </p:spPr>
            <p:txBody>
              <a:bodyPr rtlCol="0" anchor="ctr"/>
              <a:lstStyle/>
              <a:p>
                <a:endParaRPr lang="en-US" sz="1050"/>
              </a:p>
            </p:txBody>
          </p:sp>
          <p:sp>
            <p:nvSpPr>
              <p:cNvPr id="60" name="Freeform: Shape 59">
                <a:extLst>
                  <a:ext uri="{FF2B5EF4-FFF2-40B4-BE49-F238E27FC236}">
                    <a16:creationId xmlns:a16="http://schemas.microsoft.com/office/drawing/2014/main" id="{501C5825-9899-4028-603D-1FE5345AF0FC}"/>
                  </a:ext>
                </a:extLst>
              </p:cNvPr>
              <p:cNvSpPr/>
              <p:nvPr/>
            </p:nvSpPr>
            <p:spPr>
              <a:xfrm>
                <a:off x="6287081" y="3536343"/>
                <a:ext cx="54014" cy="54014"/>
              </a:xfrm>
              <a:custGeom>
                <a:avLst/>
                <a:gdLst>
                  <a:gd name="connsiteX0" fmla="*/ 50429 w 54014"/>
                  <a:gd name="connsiteY0" fmla="*/ 40484 h 54014"/>
                  <a:gd name="connsiteX1" fmla="*/ 13530 w 54014"/>
                  <a:gd name="connsiteY1" fmla="*/ 50428 h 54014"/>
                  <a:gd name="connsiteX2" fmla="*/ 3586 w 54014"/>
                  <a:gd name="connsiteY2" fmla="*/ 13530 h 54014"/>
                  <a:gd name="connsiteX3" fmla="*/ 40484 w 54014"/>
                  <a:gd name="connsiteY3" fmla="*/ 3586 h 54014"/>
                  <a:gd name="connsiteX4" fmla="*/ 50429 w 54014"/>
                  <a:gd name="connsiteY4" fmla="*/ 40484 h 54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14" h="54014">
                    <a:moveTo>
                      <a:pt x="50429" y="40484"/>
                    </a:moveTo>
                    <a:cubicBezTo>
                      <a:pt x="42840" y="53569"/>
                      <a:pt x="26353" y="57756"/>
                      <a:pt x="13530" y="50428"/>
                    </a:cubicBezTo>
                    <a:cubicBezTo>
                      <a:pt x="446" y="42840"/>
                      <a:pt x="-3741" y="26353"/>
                      <a:pt x="3586" y="13530"/>
                    </a:cubicBezTo>
                    <a:cubicBezTo>
                      <a:pt x="11175" y="446"/>
                      <a:pt x="27662" y="-3741"/>
                      <a:pt x="40484" y="3586"/>
                    </a:cubicBezTo>
                    <a:cubicBezTo>
                      <a:pt x="53569" y="11175"/>
                      <a:pt x="57756" y="27662"/>
                      <a:pt x="50429" y="40484"/>
                    </a:cubicBezTo>
                    <a:close/>
                  </a:path>
                </a:pathLst>
              </a:custGeom>
              <a:solidFill>
                <a:srgbClr val="FFC515"/>
              </a:solidFill>
              <a:ln w="26059" cap="flat">
                <a:noFill/>
                <a:prstDash val="solid"/>
                <a:miter/>
              </a:ln>
            </p:spPr>
            <p:txBody>
              <a:bodyPr rtlCol="0" anchor="ctr"/>
              <a:lstStyle/>
              <a:p>
                <a:endParaRPr lang="en-US" sz="1050"/>
              </a:p>
            </p:txBody>
          </p:sp>
          <p:sp>
            <p:nvSpPr>
              <p:cNvPr id="61" name="Freeform: Shape 60">
                <a:extLst>
                  <a:ext uri="{FF2B5EF4-FFF2-40B4-BE49-F238E27FC236}">
                    <a16:creationId xmlns:a16="http://schemas.microsoft.com/office/drawing/2014/main" id="{7A42D1C3-95EC-9AE6-EF64-BFF467B0442B}"/>
                  </a:ext>
                </a:extLst>
              </p:cNvPr>
              <p:cNvSpPr/>
              <p:nvPr/>
            </p:nvSpPr>
            <p:spPr>
              <a:xfrm>
                <a:off x="5626241" y="3588865"/>
                <a:ext cx="53907" cy="54169"/>
              </a:xfrm>
              <a:custGeom>
                <a:avLst/>
                <a:gdLst>
                  <a:gd name="connsiteX0" fmla="*/ 26954 w 53907"/>
                  <a:gd name="connsiteY0" fmla="*/ 54169 h 54169"/>
                  <a:gd name="connsiteX1" fmla="*/ 0 w 53907"/>
                  <a:gd name="connsiteY1" fmla="*/ 26954 h 54169"/>
                  <a:gd name="connsiteX2" fmla="*/ 26954 w 53907"/>
                  <a:gd name="connsiteY2" fmla="*/ 0 h 54169"/>
                  <a:gd name="connsiteX3" fmla="*/ 53908 w 53907"/>
                  <a:gd name="connsiteY3" fmla="*/ 26954 h 54169"/>
                  <a:gd name="connsiteX4" fmla="*/ 26954 w 53907"/>
                  <a:gd name="connsiteY4" fmla="*/ 54169 h 54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07" h="54169">
                    <a:moveTo>
                      <a:pt x="26954" y="54169"/>
                    </a:moveTo>
                    <a:cubicBezTo>
                      <a:pt x="12038" y="54169"/>
                      <a:pt x="0" y="42132"/>
                      <a:pt x="0" y="26954"/>
                    </a:cubicBezTo>
                    <a:cubicBezTo>
                      <a:pt x="0" y="11776"/>
                      <a:pt x="12038" y="0"/>
                      <a:pt x="26954" y="0"/>
                    </a:cubicBezTo>
                    <a:cubicBezTo>
                      <a:pt x="41870" y="0"/>
                      <a:pt x="53908" y="12038"/>
                      <a:pt x="53908" y="26954"/>
                    </a:cubicBezTo>
                    <a:cubicBezTo>
                      <a:pt x="53908" y="41870"/>
                      <a:pt x="41870" y="54169"/>
                      <a:pt x="26954" y="54169"/>
                    </a:cubicBezTo>
                    <a:close/>
                  </a:path>
                </a:pathLst>
              </a:custGeom>
              <a:solidFill>
                <a:srgbClr val="FFC515"/>
              </a:solidFill>
              <a:ln w="26059" cap="flat">
                <a:noFill/>
                <a:prstDash val="solid"/>
                <a:miter/>
              </a:ln>
            </p:spPr>
            <p:txBody>
              <a:bodyPr rtlCol="0" anchor="ctr"/>
              <a:lstStyle/>
              <a:p>
                <a:endParaRPr lang="en-US" sz="1050"/>
              </a:p>
            </p:txBody>
          </p:sp>
          <p:sp>
            <p:nvSpPr>
              <p:cNvPr id="62" name="Freeform: Shape 61">
                <a:extLst>
                  <a:ext uri="{FF2B5EF4-FFF2-40B4-BE49-F238E27FC236}">
                    <a16:creationId xmlns:a16="http://schemas.microsoft.com/office/drawing/2014/main" id="{674AA390-4740-4230-12F1-AE58460148DC}"/>
                  </a:ext>
                </a:extLst>
              </p:cNvPr>
              <p:cNvSpPr/>
              <p:nvPr/>
            </p:nvSpPr>
            <p:spPr>
              <a:xfrm>
                <a:off x="5272088" y="3186282"/>
                <a:ext cx="354783" cy="160087"/>
              </a:xfrm>
              <a:custGeom>
                <a:avLst/>
                <a:gdLst>
                  <a:gd name="connsiteX0" fmla="*/ 245291 w 354783"/>
                  <a:gd name="connsiteY0" fmla="*/ 69193 h 160087"/>
                  <a:gd name="connsiteX1" fmla="*/ 167308 w 354783"/>
                  <a:gd name="connsiteY1" fmla="*/ 83586 h 160087"/>
                  <a:gd name="connsiteX2" fmla="*/ 138784 w 354783"/>
                  <a:gd name="connsiteY2" fmla="*/ 109231 h 160087"/>
                  <a:gd name="connsiteX3" fmla="*/ 106334 w 354783"/>
                  <a:gd name="connsiteY3" fmla="*/ 150578 h 160087"/>
                  <a:gd name="connsiteX4" fmla="*/ 9510 w 354783"/>
                  <a:gd name="connsiteY4" fmla="*/ 124671 h 160087"/>
                  <a:gd name="connsiteX5" fmla="*/ 35417 w 354783"/>
                  <a:gd name="connsiteY5" fmla="*/ 28108 h 160087"/>
                  <a:gd name="connsiteX6" fmla="*/ 127269 w 354783"/>
                  <a:gd name="connsiteY6" fmla="*/ 46688 h 160087"/>
                  <a:gd name="connsiteX7" fmla="*/ 163121 w 354783"/>
                  <a:gd name="connsiteY7" fmla="*/ 60557 h 160087"/>
                  <a:gd name="connsiteX8" fmla="*/ 241365 w 354783"/>
                  <a:gd name="connsiteY8" fmla="*/ 46164 h 160087"/>
                  <a:gd name="connsiteX9" fmla="*/ 267796 w 354783"/>
                  <a:gd name="connsiteY9" fmla="*/ 26014 h 160087"/>
                  <a:gd name="connsiteX10" fmla="*/ 286114 w 354783"/>
                  <a:gd name="connsiteY10" fmla="*/ 6126 h 160087"/>
                  <a:gd name="connsiteX11" fmla="*/ 348658 w 354783"/>
                  <a:gd name="connsiteY11" fmla="*/ 22874 h 160087"/>
                  <a:gd name="connsiteX12" fmla="*/ 331910 w 354783"/>
                  <a:gd name="connsiteY12" fmla="*/ 85418 h 160087"/>
                  <a:gd name="connsiteX13" fmla="*/ 277478 w 354783"/>
                  <a:gd name="connsiteY13" fmla="*/ 78875 h 160087"/>
                  <a:gd name="connsiteX14" fmla="*/ 245552 w 354783"/>
                  <a:gd name="connsiteY14" fmla="*/ 69455 h 160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4783" h="160087">
                    <a:moveTo>
                      <a:pt x="245291" y="69193"/>
                    </a:moveTo>
                    <a:lnTo>
                      <a:pt x="167308" y="83586"/>
                    </a:lnTo>
                    <a:cubicBezTo>
                      <a:pt x="153438" y="86203"/>
                      <a:pt x="142709" y="95623"/>
                      <a:pt x="138784" y="109231"/>
                    </a:cubicBezTo>
                    <a:cubicBezTo>
                      <a:pt x="133812" y="125979"/>
                      <a:pt x="122559" y="141157"/>
                      <a:pt x="106334" y="150578"/>
                    </a:cubicBezTo>
                    <a:cubicBezTo>
                      <a:pt x="72577" y="170204"/>
                      <a:pt x="29136" y="158428"/>
                      <a:pt x="9510" y="124671"/>
                    </a:cubicBezTo>
                    <a:cubicBezTo>
                      <a:pt x="-10117" y="90913"/>
                      <a:pt x="1659" y="47473"/>
                      <a:pt x="35417" y="28108"/>
                    </a:cubicBezTo>
                    <a:cubicBezTo>
                      <a:pt x="66820" y="10051"/>
                      <a:pt x="106073" y="18425"/>
                      <a:pt x="127269" y="46688"/>
                    </a:cubicBezTo>
                    <a:cubicBezTo>
                      <a:pt x="135905" y="57940"/>
                      <a:pt x="149251" y="63174"/>
                      <a:pt x="163121" y="60557"/>
                    </a:cubicBezTo>
                    <a:lnTo>
                      <a:pt x="241365" y="46164"/>
                    </a:lnTo>
                    <a:cubicBezTo>
                      <a:pt x="253141" y="44071"/>
                      <a:pt x="262562" y="36744"/>
                      <a:pt x="267796" y="26014"/>
                    </a:cubicBezTo>
                    <a:cubicBezTo>
                      <a:pt x="271721" y="17902"/>
                      <a:pt x="278002" y="10836"/>
                      <a:pt x="286114" y="6126"/>
                    </a:cubicBezTo>
                    <a:cubicBezTo>
                      <a:pt x="308096" y="-6435"/>
                      <a:pt x="336097" y="892"/>
                      <a:pt x="348658" y="22874"/>
                    </a:cubicBezTo>
                    <a:cubicBezTo>
                      <a:pt x="361219" y="44856"/>
                      <a:pt x="353891" y="72856"/>
                      <a:pt x="331910" y="85418"/>
                    </a:cubicBezTo>
                    <a:cubicBezTo>
                      <a:pt x="313853" y="95885"/>
                      <a:pt x="291610" y="92483"/>
                      <a:pt x="277478" y="78875"/>
                    </a:cubicBezTo>
                    <a:cubicBezTo>
                      <a:pt x="268843" y="70501"/>
                      <a:pt x="257590" y="67099"/>
                      <a:pt x="245552" y="69455"/>
                    </a:cubicBezTo>
                    <a:close/>
                  </a:path>
                </a:pathLst>
              </a:custGeom>
              <a:solidFill>
                <a:srgbClr val="5E649C"/>
              </a:solidFill>
              <a:ln w="26059" cap="flat">
                <a:noFill/>
                <a:prstDash val="solid"/>
                <a:miter/>
              </a:ln>
            </p:spPr>
            <p:txBody>
              <a:bodyPr rtlCol="0" anchor="ctr"/>
              <a:lstStyle/>
              <a:p>
                <a:endParaRPr lang="en-US" sz="1050"/>
              </a:p>
            </p:txBody>
          </p:sp>
          <p:sp>
            <p:nvSpPr>
              <p:cNvPr id="63" name="Freeform: Shape 62">
                <a:extLst>
                  <a:ext uri="{FF2B5EF4-FFF2-40B4-BE49-F238E27FC236}">
                    <a16:creationId xmlns:a16="http://schemas.microsoft.com/office/drawing/2014/main" id="{4703EF41-7A34-55CE-E386-8957C89692BB}"/>
                  </a:ext>
                </a:extLst>
              </p:cNvPr>
              <p:cNvSpPr/>
              <p:nvPr/>
            </p:nvSpPr>
            <p:spPr>
              <a:xfrm>
                <a:off x="5402236" y="3303691"/>
                <a:ext cx="532273" cy="428579"/>
              </a:xfrm>
              <a:custGeom>
                <a:avLst/>
                <a:gdLst>
                  <a:gd name="connsiteX0" fmla="*/ 403523 w 532273"/>
                  <a:gd name="connsiteY0" fmla="*/ 281249 h 428579"/>
                  <a:gd name="connsiteX1" fmla="*/ 379971 w 532273"/>
                  <a:gd name="connsiteY1" fmla="*/ 240688 h 428579"/>
                  <a:gd name="connsiteX2" fmla="*/ 340980 w 532273"/>
                  <a:gd name="connsiteY2" fmla="*/ 223154 h 428579"/>
                  <a:gd name="connsiteX3" fmla="*/ 221650 w 532273"/>
                  <a:gd name="connsiteY3" fmla="*/ 168985 h 428579"/>
                  <a:gd name="connsiteX4" fmla="*/ 221126 w 532273"/>
                  <a:gd name="connsiteY4" fmla="*/ 168200 h 428579"/>
                  <a:gd name="connsiteX5" fmla="*/ 182397 w 532273"/>
                  <a:gd name="connsiteY5" fmla="*/ 150143 h 428579"/>
                  <a:gd name="connsiteX6" fmla="*/ 169312 w 532273"/>
                  <a:gd name="connsiteY6" fmla="*/ 152499 h 428579"/>
                  <a:gd name="connsiteX7" fmla="*/ 140788 w 532273"/>
                  <a:gd name="connsiteY7" fmla="*/ 178406 h 428579"/>
                  <a:gd name="connsiteX8" fmla="*/ 71703 w 532273"/>
                  <a:gd name="connsiteY8" fmla="*/ 230482 h 428579"/>
                  <a:gd name="connsiteX9" fmla="*/ 0 w 532273"/>
                  <a:gd name="connsiteY9" fmla="*/ 158517 h 428579"/>
                  <a:gd name="connsiteX10" fmla="*/ 71703 w 532273"/>
                  <a:gd name="connsiteY10" fmla="*/ 86553 h 428579"/>
                  <a:gd name="connsiteX11" fmla="*/ 129012 w 532273"/>
                  <a:gd name="connsiteY11" fmla="*/ 115077 h 428579"/>
                  <a:gd name="connsiteX12" fmla="*/ 164864 w 532273"/>
                  <a:gd name="connsiteY12" fmla="*/ 128947 h 428579"/>
                  <a:gd name="connsiteX13" fmla="*/ 177948 w 532273"/>
                  <a:gd name="connsiteY13" fmla="*/ 126592 h 428579"/>
                  <a:gd name="connsiteX14" fmla="*/ 207519 w 532273"/>
                  <a:gd name="connsiteY14" fmla="*/ 95974 h 428579"/>
                  <a:gd name="connsiteX15" fmla="*/ 262473 w 532273"/>
                  <a:gd name="connsiteY15" fmla="*/ 15112 h 428579"/>
                  <a:gd name="connsiteX16" fmla="*/ 416084 w 532273"/>
                  <a:gd name="connsiteY16" fmla="*/ 56197 h 428579"/>
                  <a:gd name="connsiteX17" fmla="*/ 403785 w 532273"/>
                  <a:gd name="connsiteY17" fmla="*/ 185995 h 428579"/>
                  <a:gd name="connsiteX18" fmla="*/ 399859 w 532273"/>
                  <a:gd name="connsiteY18" fmla="*/ 228388 h 428579"/>
                  <a:gd name="connsiteX19" fmla="*/ 423411 w 532273"/>
                  <a:gd name="connsiteY19" fmla="*/ 268950 h 428579"/>
                  <a:gd name="connsiteX20" fmla="*/ 457169 w 532273"/>
                  <a:gd name="connsiteY20" fmla="*/ 287006 h 428579"/>
                  <a:gd name="connsiteX21" fmla="*/ 461356 w 532273"/>
                  <a:gd name="connsiteY21" fmla="*/ 287006 h 428579"/>
                  <a:gd name="connsiteX22" fmla="*/ 532274 w 532273"/>
                  <a:gd name="connsiteY22" fmla="*/ 357662 h 428579"/>
                  <a:gd name="connsiteX23" fmla="*/ 461356 w 532273"/>
                  <a:gd name="connsiteY23" fmla="*/ 428580 h 428579"/>
                  <a:gd name="connsiteX24" fmla="*/ 390439 w 532273"/>
                  <a:gd name="connsiteY24" fmla="*/ 357662 h 428579"/>
                  <a:gd name="connsiteX25" fmla="*/ 401953 w 532273"/>
                  <a:gd name="connsiteY25" fmla="*/ 319194 h 428579"/>
                  <a:gd name="connsiteX26" fmla="*/ 403000 w 532273"/>
                  <a:gd name="connsiteY26" fmla="*/ 280726 h 428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32273" h="428579">
                    <a:moveTo>
                      <a:pt x="403523" y="281249"/>
                    </a:moveTo>
                    <a:lnTo>
                      <a:pt x="379971" y="240688"/>
                    </a:lnTo>
                    <a:cubicBezTo>
                      <a:pt x="371859" y="226818"/>
                      <a:pt x="356681" y="220014"/>
                      <a:pt x="340980" y="223154"/>
                    </a:cubicBezTo>
                    <a:cubicBezTo>
                      <a:pt x="294923" y="232314"/>
                      <a:pt x="246249" y="211902"/>
                      <a:pt x="221650" y="168985"/>
                    </a:cubicBezTo>
                    <a:cubicBezTo>
                      <a:pt x="221650" y="168723"/>
                      <a:pt x="221388" y="168462"/>
                      <a:pt x="221126" y="168200"/>
                    </a:cubicBezTo>
                    <a:cubicBezTo>
                      <a:pt x="213276" y="154330"/>
                      <a:pt x="198098" y="147265"/>
                      <a:pt x="182397" y="150143"/>
                    </a:cubicBezTo>
                    <a:lnTo>
                      <a:pt x="169312" y="152499"/>
                    </a:lnTo>
                    <a:cubicBezTo>
                      <a:pt x="155181" y="155116"/>
                      <a:pt x="144714" y="164798"/>
                      <a:pt x="140788" y="178406"/>
                    </a:cubicBezTo>
                    <a:cubicBezTo>
                      <a:pt x="132153" y="208500"/>
                      <a:pt x="104414" y="230482"/>
                      <a:pt x="71703" y="230482"/>
                    </a:cubicBezTo>
                    <a:cubicBezTo>
                      <a:pt x="31926" y="230482"/>
                      <a:pt x="0" y="198294"/>
                      <a:pt x="0" y="158517"/>
                    </a:cubicBezTo>
                    <a:cubicBezTo>
                      <a:pt x="0" y="118741"/>
                      <a:pt x="32188" y="86553"/>
                      <a:pt x="71703" y="86553"/>
                    </a:cubicBezTo>
                    <a:cubicBezTo>
                      <a:pt x="95254" y="86553"/>
                      <a:pt x="115928" y="97806"/>
                      <a:pt x="129012" y="115077"/>
                    </a:cubicBezTo>
                    <a:cubicBezTo>
                      <a:pt x="137648" y="126330"/>
                      <a:pt x="150994" y="131564"/>
                      <a:pt x="164864" y="128947"/>
                    </a:cubicBezTo>
                    <a:lnTo>
                      <a:pt x="177948" y="126592"/>
                    </a:lnTo>
                    <a:cubicBezTo>
                      <a:pt x="193649" y="123713"/>
                      <a:pt x="205163" y="111675"/>
                      <a:pt x="207519" y="95974"/>
                    </a:cubicBezTo>
                    <a:cubicBezTo>
                      <a:pt x="212491" y="63263"/>
                      <a:pt x="231594" y="32907"/>
                      <a:pt x="262473" y="15112"/>
                    </a:cubicBezTo>
                    <a:cubicBezTo>
                      <a:pt x="316381" y="-16028"/>
                      <a:pt x="385205" y="2551"/>
                      <a:pt x="416084" y="56197"/>
                    </a:cubicBezTo>
                    <a:cubicBezTo>
                      <a:pt x="440683" y="98853"/>
                      <a:pt x="434141" y="150667"/>
                      <a:pt x="403785" y="185995"/>
                    </a:cubicBezTo>
                    <a:cubicBezTo>
                      <a:pt x="393317" y="198032"/>
                      <a:pt x="391747" y="214519"/>
                      <a:pt x="399859" y="228388"/>
                    </a:cubicBezTo>
                    <a:lnTo>
                      <a:pt x="423411" y="268950"/>
                    </a:lnTo>
                    <a:cubicBezTo>
                      <a:pt x="430477" y="281249"/>
                      <a:pt x="443038" y="288053"/>
                      <a:pt x="457169" y="287006"/>
                    </a:cubicBezTo>
                    <a:cubicBezTo>
                      <a:pt x="458739" y="287006"/>
                      <a:pt x="460048" y="287006"/>
                      <a:pt x="461356" y="287006"/>
                    </a:cubicBezTo>
                    <a:cubicBezTo>
                      <a:pt x="500348" y="287006"/>
                      <a:pt x="532274" y="318671"/>
                      <a:pt x="532274" y="357662"/>
                    </a:cubicBezTo>
                    <a:cubicBezTo>
                      <a:pt x="532274" y="396654"/>
                      <a:pt x="500609" y="428580"/>
                      <a:pt x="461356" y="428580"/>
                    </a:cubicBezTo>
                    <a:cubicBezTo>
                      <a:pt x="422103" y="428580"/>
                      <a:pt x="390439" y="396915"/>
                      <a:pt x="390439" y="357662"/>
                    </a:cubicBezTo>
                    <a:cubicBezTo>
                      <a:pt x="390439" y="343531"/>
                      <a:pt x="394626" y="330185"/>
                      <a:pt x="401953" y="319194"/>
                    </a:cubicBezTo>
                    <a:cubicBezTo>
                      <a:pt x="409804" y="307418"/>
                      <a:pt x="410065" y="293025"/>
                      <a:pt x="403000" y="280726"/>
                    </a:cubicBezTo>
                    <a:close/>
                  </a:path>
                </a:pathLst>
              </a:custGeom>
              <a:solidFill>
                <a:srgbClr val="164E62"/>
              </a:solidFill>
              <a:ln w="26059" cap="flat">
                <a:noFill/>
                <a:prstDash val="solid"/>
                <a:miter/>
              </a:ln>
            </p:spPr>
            <p:txBody>
              <a:bodyPr rtlCol="0" anchor="ctr"/>
              <a:lstStyle/>
              <a:p>
                <a:endParaRPr lang="en-US" sz="1050"/>
              </a:p>
            </p:txBody>
          </p:sp>
          <p:sp>
            <p:nvSpPr>
              <p:cNvPr id="64" name="Freeform: Shape 63">
                <a:extLst>
                  <a:ext uri="{FF2B5EF4-FFF2-40B4-BE49-F238E27FC236}">
                    <a16:creationId xmlns:a16="http://schemas.microsoft.com/office/drawing/2014/main" id="{64CBAB97-D2EE-B885-D118-38DD959DFE7A}"/>
                  </a:ext>
                </a:extLst>
              </p:cNvPr>
              <p:cNvSpPr/>
              <p:nvPr/>
            </p:nvSpPr>
            <p:spPr>
              <a:xfrm>
                <a:off x="5899182" y="3388150"/>
                <a:ext cx="264113" cy="325988"/>
              </a:xfrm>
              <a:custGeom>
                <a:avLst/>
                <a:gdLst>
                  <a:gd name="connsiteX0" fmla="*/ 126919 w 264113"/>
                  <a:gd name="connsiteY0" fmla="*/ 181088 h 325988"/>
                  <a:gd name="connsiteX1" fmla="*/ 74843 w 264113"/>
                  <a:gd name="connsiteY1" fmla="*/ 107030 h 325988"/>
                  <a:gd name="connsiteX2" fmla="*/ 45272 w 264113"/>
                  <a:gd name="connsiteY2" fmla="*/ 91591 h 325988"/>
                  <a:gd name="connsiteX3" fmla="*/ 0 w 264113"/>
                  <a:gd name="connsiteY3" fmla="*/ 45795 h 325988"/>
                  <a:gd name="connsiteX4" fmla="*/ 45795 w 264113"/>
                  <a:gd name="connsiteY4" fmla="*/ 0 h 325988"/>
                  <a:gd name="connsiteX5" fmla="*/ 91591 w 264113"/>
                  <a:gd name="connsiteY5" fmla="*/ 45795 h 325988"/>
                  <a:gd name="connsiteX6" fmla="*/ 89236 w 264113"/>
                  <a:gd name="connsiteY6" fmla="*/ 60712 h 325988"/>
                  <a:gd name="connsiteX7" fmla="*/ 93946 w 264113"/>
                  <a:gd name="connsiteY7" fmla="*/ 93684 h 325988"/>
                  <a:gd name="connsiteX8" fmla="*/ 146022 w 264113"/>
                  <a:gd name="connsiteY8" fmla="*/ 167742 h 325988"/>
                  <a:gd name="connsiteX9" fmla="*/ 181612 w 264113"/>
                  <a:gd name="connsiteY9" fmla="*/ 182920 h 325988"/>
                  <a:gd name="connsiteX10" fmla="*/ 228192 w 264113"/>
                  <a:gd name="connsiteY10" fmla="*/ 191817 h 325988"/>
                  <a:gd name="connsiteX11" fmla="*/ 254623 w 264113"/>
                  <a:gd name="connsiteY11" fmla="*/ 289950 h 325988"/>
                  <a:gd name="connsiteX12" fmla="*/ 156489 w 264113"/>
                  <a:gd name="connsiteY12" fmla="*/ 316381 h 325988"/>
                  <a:gd name="connsiteX13" fmla="*/ 129274 w 264113"/>
                  <a:gd name="connsiteY13" fmla="*/ 220080 h 325988"/>
                  <a:gd name="connsiteX14" fmla="*/ 126919 w 264113"/>
                  <a:gd name="connsiteY14" fmla="*/ 181612 h 325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4113" h="325988">
                    <a:moveTo>
                      <a:pt x="126919" y="181088"/>
                    </a:moveTo>
                    <a:lnTo>
                      <a:pt x="74843" y="107030"/>
                    </a:lnTo>
                    <a:cubicBezTo>
                      <a:pt x="67777" y="97086"/>
                      <a:pt x="57571" y="91591"/>
                      <a:pt x="45272" y="91591"/>
                    </a:cubicBezTo>
                    <a:cubicBezTo>
                      <a:pt x="20412" y="91329"/>
                      <a:pt x="0" y="70918"/>
                      <a:pt x="0" y="45795"/>
                    </a:cubicBezTo>
                    <a:cubicBezTo>
                      <a:pt x="0" y="20673"/>
                      <a:pt x="20673" y="0"/>
                      <a:pt x="45795" y="0"/>
                    </a:cubicBezTo>
                    <a:cubicBezTo>
                      <a:pt x="70917" y="0"/>
                      <a:pt x="91591" y="20412"/>
                      <a:pt x="91591" y="45795"/>
                    </a:cubicBezTo>
                    <a:cubicBezTo>
                      <a:pt x="91591" y="51029"/>
                      <a:pt x="90806" y="56001"/>
                      <a:pt x="89236" y="60712"/>
                    </a:cubicBezTo>
                    <a:cubicBezTo>
                      <a:pt x="85310" y="72226"/>
                      <a:pt x="86880" y="83740"/>
                      <a:pt x="93946" y="93684"/>
                    </a:cubicBezTo>
                    <a:lnTo>
                      <a:pt x="146022" y="167742"/>
                    </a:lnTo>
                    <a:cubicBezTo>
                      <a:pt x="154134" y="179256"/>
                      <a:pt x="167480" y="185014"/>
                      <a:pt x="181612" y="182920"/>
                    </a:cubicBezTo>
                    <a:cubicBezTo>
                      <a:pt x="197051" y="180565"/>
                      <a:pt x="213538" y="183182"/>
                      <a:pt x="228192" y="191817"/>
                    </a:cubicBezTo>
                    <a:cubicBezTo>
                      <a:pt x="262473" y="211706"/>
                      <a:pt x="274249" y="255669"/>
                      <a:pt x="254623" y="289950"/>
                    </a:cubicBezTo>
                    <a:cubicBezTo>
                      <a:pt x="234734" y="324232"/>
                      <a:pt x="190771" y="336269"/>
                      <a:pt x="156489" y="316381"/>
                    </a:cubicBezTo>
                    <a:cubicBezTo>
                      <a:pt x="122732" y="297016"/>
                      <a:pt x="110694" y="254099"/>
                      <a:pt x="129274" y="220080"/>
                    </a:cubicBezTo>
                    <a:cubicBezTo>
                      <a:pt x="136078" y="207519"/>
                      <a:pt x="135293" y="193126"/>
                      <a:pt x="126919" y="181612"/>
                    </a:cubicBezTo>
                    <a:close/>
                  </a:path>
                </a:pathLst>
              </a:custGeom>
              <a:solidFill>
                <a:srgbClr val="08747A"/>
              </a:solidFill>
              <a:ln w="26059" cap="flat">
                <a:noFill/>
                <a:prstDash val="solid"/>
                <a:miter/>
              </a:ln>
            </p:spPr>
            <p:txBody>
              <a:bodyPr rtlCol="0" anchor="ctr"/>
              <a:lstStyle/>
              <a:p>
                <a:endParaRPr lang="en-US" sz="1050"/>
              </a:p>
            </p:txBody>
          </p:sp>
          <p:sp>
            <p:nvSpPr>
              <p:cNvPr id="65" name="Freeform: Shape 64">
                <a:extLst>
                  <a:ext uri="{FF2B5EF4-FFF2-40B4-BE49-F238E27FC236}">
                    <a16:creationId xmlns:a16="http://schemas.microsoft.com/office/drawing/2014/main" id="{6C398B72-CA9C-5E85-C068-A0B28CA2247B}"/>
                  </a:ext>
                </a:extLst>
              </p:cNvPr>
              <p:cNvSpPr/>
              <p:nvPr/>
            </p:nvSpPr>
            <p:spPr>
              <a:xfrm>
                <a:off x="6062999" y="3124649"/>
                <a:ext cx="565237" cy="392514"/>
              </a:xfrm>
              <a:custGeom>
                <a:avLst/>
                <a:gdLst>
                  <a:gd name="connsiteX0" fmla="*/ 462403 w 565237"/>
                  <a:gd name="connsiteY0" fmla="*/ 164846 h 392514"/>
                  <a:gd name="connsiteX1" fmla="*/ 447487 w 565237"/>
                  <a:gd name="connsiteY1" fmla="*/ 197033 h 392514"/>
                  <a:gd name="connsiteX2" fmla="*/ 451935 w 565237"/>
                  <a:gd name="connsiteY2" fmla="*/ 235240 h 392514"/>
                  <a:gd name="connsiteX3" fmla="*/ 457693 w 565237"/>
                  <a:gd name="connsiteY3" fmla="*/ 314531 h 392514"/>
                  <a:gd name="connsiteX4" fmla="*/ 360868 w 565237"/>
                  <a:gd name="connsiteY4" fmla="*/ 340438 h 392514"/>
                  <a:gd name="connsiteX5" fmla="*/ 333129 w 565237"/>
                  <a:gd name="connsiteY5" fmla="*/ 311129 h 392514"/>
                  <a:gd name="connsiteX6" fmla="*/ 300418 w 565237"/>
                  <a:gd name="connsiteY6" fmla="*/ 290979 h 392514"/>
                  <a:gd name="connsiteX7" fmla="*/ 253576 w 565237"/>
                  <a:gd name="connsiteY7" fmla="*/ 290979 h 392514"/>
                  <a:gd name="connsiteX8" fmla="*/ 219033 w 565237"/>
                  <a:gd name="connsiteY8" fmla="*/ 316101 h 392514"/>
                  <a:gd name="connsiteX9" fmla="*/ 112526 w 565237"/>
                  <a:gd name="connsiteY9" fmla="*/ 392514 h 392514"/>
                  <a:gd name="connsiteX10" fmla="*/ 0 w 565237"/>
                  <a:gd name="connsiteY10" fmla="*/ 279988 h 392514"/>
                  <a:gd name="connsiteX11" fmla="*/ 112526 w 565237"/>
                  <a:gd name="connsiteY11" fmla="*/ 167462 h 392514"/>
                  <a:gd name="connsiteX12" fmla="*/ 218771 w 565237"/>
                  <a:gd name="connsiteY12" fmla="*/ 243090 h 392514"/>
                  <a:gd name="connsiteX13" fmla="*/ 253576 w 565237"/>
                  <a:gd name="connsiteY13" fmla="*/ 267689 h 392514"/>
                  <a:gd name="connsiteX14" fmla="*/ 300418 w 565237"/>
                  <a:gd name="connsiteY14" fmla="*/ 267689 h 392514"/>
                  <a:gd name="connsiteX15" fmla="*/ 333129 w 565237"/>
                  <a:gd name="connsiteY15" fmla="*/ 247277 h 392514"/>
                  <a:gd name="connsiteX16" fmla="*/ 335222 w 565237"/>
                  <a:gd name="connsiteY16" fmla="*/ 243614 h 392514"/>
                  <a:gd name="connsiteX17" fmla="*/ 394364 w 565237"/>
                  <a:gd name="connsiteY17" fmla="*/ 208286 h 392514"/>
                  <a:gd name="connsiteX18" fmla="*/ 426552 w 565237"/>
                  <a:gd name="connsiteY18" fmla="*/ 187089 h 392514"/>
                  <a:gd name="connsiteX19" fmla="*/ 441468 w 565237"/>
                  <a:gd name="connsiteY19" fmla="*/ 154901 h 392514"/>
                  <a:gd name="connsiteX20" fmla="*/ 437019 w 565237"/>
                  <a:gd name="connsiteY20" fmla="*/ 116695 h 392514"/>
                  <a:gd name="connsiteX21" fmla="*/ 431000 w 565237"/>
                  <a:gd name="connsiteY21" fmla="*/ 107798 h 392514"/>
                  <a:gd name="connsiteX22" fmla="*/ 457431 w 565237"/>
                  <a:gd name="connsiteY22" fmla="*/ 9664 h 392514"/>
                  <a:gd name="connsiteX23" fmla="*/ 555564 w 565237"/>
                  <a:gd name="connsiteY23" fmla="*/ 36095 h 392514"/>
                  <a:gd name="connsiteX24" fmla="*/ 529395 w 565237"/>
                  <a:gd name="connsiteY24" fmla="*/ 134228 h 392514"/>
                  <a:gd name="connsiteX25" fmla="*/ 495376 w 565237"/>
                  <a:gd name="connsiteY25" fmla="*/ 143910 h 392514"/>
                  <a:gd name="connsiteX26" fmla="*/ 463188 w 565237"/>
                  <a:gd name="connsiteY26" fmla="*/ 165107 h 39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65237" h="392514">
                    <a:moveTo>
                      <a:pt x="462403" y="164846"/>
                    </a:moveTo>
                    <a:lnTo>
                      <a:pt x="447487" y="197033"/>
                    </a:lnTo>
                    <a:cubicBezTo>
                      <a:pt x="441468" y="209856"/>
                      <a:pt x="443300" y="223987"/>
                      <a:pt x="451935" y="235240"/>
                    </a:cubicBezTo>
                    <a:cubicBezTo>
                      <a:pt x="469469" y="257221"/>
                      <a:pt x="472609" y="288624"/>
                      <a:pt x="457693" y="314531"/>
                    </a:cubicBezTo>
                    <a:cubicBezTo>
                      <a:pt x="438066" y="348289"/>
                      <a:pt x="394887" y="360065"/>
                      <a:pt x="360868" y="340438"/>
                    </a:cubicBezTo>
                    <a:cubicBezTo>
                      <a:pt x="348569" y="333373"/>
                      <a:pt x="339148" y="323167"/>
                      <a:pt x="333129" y="311129"/>
                    </a:cubicBezTo>
                    <a:cubicBezTo>
                      <a:pt x="326587" y="298568"/>
                      <a:pt x="314549" y="290979"/>
                      <a:pt x="300418" y="290979"/>
                    </a:cubicBezTo>
                    <a:lnTo>
                      <a:pt x="253576" y="290979"/>
                    </a:lnTo>
                    <a:cubicBezTo>
                      <a:pt x="237613" y="290979"/>
                      <a:pt x="224005" y="300923"/>
                      <a:pt x="219033" y="316101"/>
                    </a:cubicBezTo>
                    <a:cubicBezTo>
                      <a:pt x="203855" y="360588"/>
                      <a:pt x="161985" y="392514"/>
                      <a:pt x="112526" y="392514"/>
                    </a:cubicBezTo>
                    <a:cubicBezTo>
                      <a:pt x="50506" y="392514"/>
                      <a:pt x="0" y="342270"/>
                      <a:pt x="0" y="279988"/>
                    </a:cubicBezTo>
                    <a:cubicBezTo>
                      <a:pt x="0" y="217706"/>
                      <a:pt x="50244" y="167462"/>
                      <a:pt x="112526" y="167462"/>
                    </a:cubicBezTo>
                    <a:cubicBezTo>
                      <a:pt x="161723" y="167462"/>
                      <a:pt x="203593" y="199127"/>
                      <a:pt x="218771" y="243090"/>
                    </a:cubicBezTo>
                    <a:cubicBezTo>
                      <a:pt x="224005" y="258268"/>
                      <a:pt x="237613" y="267689"/>
                      <a:pt x="253576" y="267689"/>
                    </a:cubicBezTo>
                    <a:lnTo>
                      <a:pt x="300418" y="267689"/>
                    </a:lnTo>
                    <a:cubicBezTo>
                      <a:pt x="314549" y="267689"/>
                      <a:pt x="326587" y="259838"/>
                      <a:pt x="333129" y="247277"/>
                    </a:cubicBezTo>
                    <a:cubicBezTo>
                      <a:pt x="333652" y="245969"/>
                      <a:pt x="334437" y="244660"/>
                      <a:pt x="335222" y="243614"/>
                    </a:cubicBezTo>
                    <a:cubicBezTo>
                      <a:pt x="347783" y="221632"/>
                      <a:pt x="370550" y="209071"/>
                      <a:pt x="394364" y="208286"/>
                    </a:cubicBezTo>
                    <a:cubicBezTo>
                      <a:pt x="408495" y="207762"/>
                      <a:pt x="420533" y="199912"/>
                      <a:pt x="426552" y="187089"/>
                    </a:cubicBezTo>
                    <a:lnTo>
                      <a:pt x="441468" y="154901"/>
                    </a:lnTo>
                    <a:cubicBezTo>
                      <a:pt x="447487" y="142079"/>
                      <a:pt x="445655" y="127686"/>
                      <a:pt x="437019" y="116695"/>
                    </a:cubicBezTo>
                    <a:cubicBezTo>
                      <a:pt x="434926" y="113816"/>
                      <a:pt x="432832" y="110938"/>
                      <a:pt x="431000" y="107798"/>
                    </a:cubicBezTo>
                    <a:cubicBezTo>
                      <a:pt x="411112" y="73516"/>
                      <a:pt x="422888" y="29553"/>
                      <a:pt x="457431" y="9664"/>
                    </a:cubicBezTo>
                    <a:cubicBezTo>
                      <a:pt x="491712" y="-10224"/>
                      <a:pt x="535676" y="1552"/>
                      <a:pt x="555564" y="36095"/>
                    </a:cubicBezTo>
                    <a:cubicBezTo>
                      <a:pt x="575452" y="70376"/>
                      <a:pt x="563676" y="114340"/>
                      <a:pt x="529395" y="134228"/>
                    </a:cubicBezTo>
                    <a:cubicBezTo>
                      <a:pt x="518666" y="140509"/>
                      <a:pt x="506890" y="143649"/>
                      <a:pt x="495376" y="143910"/>
                    </a:cubicBezTo>
                    <a:cubicBezTo>
                      <a:pt x="481244" y="144172"/>
                      <a:pt x="469207" y="152284"/>
                      <a:pt x="463188" y="165107"/>
                    </a:cubicBezTo>
                    <a:close/>
                  </a:path>
                </a:pathLst>
              </a:custGeom>
              <a:solidFill>
                <a:srgbClr val="26B9A0"/>
              </a:solidFill>
              <a:ln w="26059" cap="flat">
                <a:noFill/>
                <a:prstDash val="solid"/>
                <a:miter/>
              </a:ln>
            </p:spPr>
            <p:txBody>
              <a:bodyPr rtlCol="0" anchor="ctr"/>
              <a:lstStyle/>
              <a:p>
                <a:endParaRPr lang="en-US" sz="1050"/>
              </a:p>
            </p:txBody>
          </p:sp>
          <p:sp>
            <p:nvSpPr>
              <p:cNvPr id="66" name="Freeform: Shape 65">
                <a:extLst>
                  <a:ext uri="{FF2B5EF4-FFF2-40B4-BE49-F238E27FC236}">
                    <a16:creationId xmlns:a16="http://schemas.microsoft.com/office/drawing/2014/main" id="{784DB7F1-5D72-7E06-82A4-3553674F6B6A}"/>
                  </a:ext>
                </a:extLst>
              </p:cNvPr>
              <p:cNvSpPr/>
              <p:nvPr/>
            </p:nvSpPr>
            <p:spPr>
              <a:xfrm>
                <a:off x="6279685" y="2688308"/>
                <a:ext cx="324573" cy="429453"/>
              </a:xfrm>
              <a:custGeom>
                <a:avLst/>
                <a:gdLst>
                  <a:gd name="connsiteX0" fmla="*/ 216146 w 324573"/>
                  <a:gd name="connsiteY0" fmla="*/ 159719 h 429453"/>
                  <a:gd name="connsiteX1" fmla="*/ 192856 w 324573"/>
                  <a:gd name="connsiteY1" fmla="*/ 200542 h 429453"/>
                  <a:gd name="connsiteX2" fmla="*/ 197043 w 324573"/>
                  <a:gd name="connsiteY2" fmla="*/ 242935 h 429453"/>
                  <a:gd name="connsiteX3" fmla="*/ 209866 w 324573"/>
                  <a:gd name="connsiteY3" fmla="*/ 373256 h 429453"/>
                  <a:gd name="connsiteX4" fmla="*/ 56255 w 324573"/>
                  <a:gd name="connsiteY4" fmla="*/ 414341 h 429453"/>
                  <a:gd name="connsiteX5" fmla="*/ 15170 w 324573"/>
                  <a:gd name="connsiteY5" fmla="*/ 260730 h 429453"/>
                  <a:gd name="connsiteX6" fmla="*/ 133714 w 324573"/>
                  <a:gd name="connsiteY6" fmla="*/ 206561 h 429453"/>
                  <a:gd name="connsiteX7" fmla="*/ 172444 w 324573"/>
                  <a:gd name="connsiteY7" fmla="*/ 188766 h 429453"/>
                  <a:gd name="connsiteX8" fmla="*/ 195734 w 324573"/>
                  <a:gd name="connsiteY8" fmla="*/ 148204 h 429453"/>
                  <a:gd name="connsiteX9" fmla="*/ 194688 w 324573"/>
                  <a:gd name="connsiteY9" fmla="*/ 109736 h 429453"/>
                  <a:gd name="connsiteX10" fmla="*/ 192332 w 324573"/>
                  <a:gd name="connsiteY10" fmla="*/ 106073 h 429453"/>
                  <a:gd name="connsiteX11" fmla="*/ 218240 w 324573"/>
                  <a:gd name="connsiteY11" fmla="*/ 9510 h 429453"/>
                  <a:gd name="connsiteX12" fmla="*/ 315064 w 324573"/>
                  <a:gd name="connsiteY12" fmla="*/ 35417 h 429453"/>
                  <a:gd name="connsiteX13" fmla="*/ 289157 w 324573"/>
                  <a:gd name="connsiteY13" fmla="*/ 131980 h 429453"/>
                  <a:gd name="connsiteX14" fmla="*/ 250166 w 324573"/>
                  <a:gd name="connsiteY14" fmla="*/ 141401 h 429453"/>
                  <a:gd name="connsiteX15" fmla="*/ 216408 w 324573"/>
                  <a:gd name="connsiteY15" fmla="*/ 159719 h 429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4573" h="429453">
                    <a:moveTo>
                      <a:pt x="216146" y="159719"/>
                    </a:moveTo>
                    <a:lnTo>
                      <a:pt x="192856" y="200542"/>
                    </a:lnTo>
                    <a:cubicBezTo>
                      <a:pt x="185005" y="214411"/>
                      <a:pt x="186575" y="230898"/>
                      <a:pt x="197043" y="242935"/>
                    </a:cubicBezTo>
                    <a:cubicBezTo>
                      <a:pt x="227922" y="278263"/>
                      <a:pt x="234726" y="330601"/>
                      <a:pt x="209866" y="373256"/>
                    </a:cubicBezTo>
                    <a:cubicBezTo>
                      <a:pt x="178725" y="426902"/>
                      <a:pt x="109901" y="445482"/>
                      <a:pt x="56255" y="414341"/>
                    </a:cubicBezTo>
                    <a:cubicBezTo>
                      <a:pt x="2347" y="383200"/>
                      <a:pt x="-15971" y="314376"/>
                      <a:pt x="15170" y="260730"/>
                    </a:cubicBezTo>
                    <a:cubicBezTo>
                      <a:pt x="39768" y="218075"/>
                      <a:pt x="87919" y="197663"/>
                      <a:pt x="133714" y="206561"/>
                    </a:cubicBezTo>
                    <a:cubicBezTo>
                      <a:pt x="149416" y="209701"/>
                      <a:pt x="164594" y="202636"/>
                      <a:pt x="172444" y="188766"/>
                    </a:cubicBezTo>
                    <a:lnTo>
                      <a:pt x="195734" y="148204"/>
                    </a:lnTo>
                    <a:cubicBezTo>
                      <a:pt x="202800" y="135905"/>
                      <a:pt x="202277" y="121512"/>
                      <a:pt x="194688" y="109736"/>
                    </a:cubicBezTo>
                    <a:cubicBezTo>
                      <a:pt x="193903" y="108690"/>
                      <a:pt x="193118" y="107381"/>
                      <a:pt x="192332" y="106073"/>
                    </a:cubicBezTo>
                    <a:cubicBezTo>
                      <a:pt x="172706" y="72315"/>
                      <a:pt x="184482" y="28875"/>
                      <a:pt x="218240" y="9510"/>
                    </a:cubicBezTo>
                    <a:cubicBezTo>
                      <a:pt x="251997" y="-10117"/>
                      <a:pt x="295438" y="1659"/>
                      <a:pt x="315064" y="35417"/>
                    </a:cubicBezTo>
                    <a:cubicBezTo>
                      <a:pt x="334691" y="69175"/>
                      <a:pt x="322915" y="112615"/>
                      <a:pt x="289157" y="131980"/>
                    </a:cubicBezTo>
                    <a:cubicBezTo>
                      <a:pt x="276858" y="139045"/>
                      <a:pt x="263250" y="142186"/>
                      <a:pt x="250166" y="141401"/>
                    </a:cubicBezTo>
                    <a:cubicBezTo>
                      <a:pt x="236034" y="140615"/>
                      <a:pt x="223473" y="147419"/>
                      <a:pt x="216408" y="159719"/>
                    </a:cubicBezTo>
                    <a:close/>
                  </a:path>
                </a:pathLst>
              </a:custGeom>
              <a:solidFill>
                <a:srgbClr val="20C0D7"/>
              </a:solidFill>
              <a:ln w="26059" cap="flat">
                <a:noFill/>
                <a:prstDash val="solid"/>
                <a:miter/>
              </a:ln>
            </p:spPr>
            <p:txBody>
              <a:bodyPr rtlCol="0" anchor="ctr"/>
              <a:lstStyle/>
              <a:p>
                <a:endParaRPr lang="en-US" sz="1050"/>
              </a:p>
            </p:txBody>
          </p:sp>
          <p:sp>
            <p:nvSpPr>
              <p:cNvPr id="67" name="Freeform: Shape 66">
                <a:extLst>
                  <a:ext uri="{FF2B5EF4-FFF2-40B4-BE49-F238E27FC236}">
                    <a16:creationId xmlns:a16="http://schemas.microsoft.com/office/drawing/2014/main" id="{2B28B27A-5D48-1538-E8E1-1467D159C9E2}"/>
                  </a:ext>
                </a:extLst>
              </p:cNvPr>
              <p:cNvSpPr/>
              <p:nvPr/>
            </p:nvSpPr>
            <p:spPr>
              <a:xfrm>
                <a:off x="6042129" y="2500766"/>
                <a:ext cx="431719" cy="347833"/>
              </a:xfrm>
              <a:custGeom>
                <a:avLst/>
                <a:gdLst>
                  <a:gd name="connsiteX0" fmla="*/ 207453 w 431719"/>
                  <a:gd name="connsiteY0" fmla="*/ 222435 h 347833"/>
                  <a:gd name="connsiteX1" fmla="*/ 213734 w 431719"/>
                  <a:gd name="connsiteY1" fmla="*/ 230809 h 347833"/>
                  <a:gd name="connsiteX2" fmla="*/ 246968 w 431719"/>
                  <a:gd name="connsiteY2" fmla="*/ 245202 h 347833"/>
                  <a:gd name="connsiteX3" fmla="*/ 276277 w 431719"/>
                  <a:gd name="connsiteY3" fmla="*/ 224267 h 347833"/>
                  <a:gd name="connsiteX4" fmla="*/ 308465 w 431719"/>
                  <a:gd name="connsiteY4" fmla="*/ 154658 h 347833"/>
                  <a:gd name="connsiteX5" fmla="*/ 303754 w 431719"/>
                  <a:gd name="connsiteY5" fmla="*/ 116451 h 347833"/>
                  <a:gd name="connsiteX6" fmla="*/ 288053 w 431719"/>
                  <a:gd name="connsiteY6" fmla="*/ 71703 h 347833"/>
                  <a:gd name="connsiteX7" fmla="*/ 359756 w 431719"/>
                  <a:gd name="connsiteY7" fmla="*/ 0 h 347833"/>
                  <a:gd name="connsiteX8" fmla="*/ 431720 w 431719"/>
                  <a:gd name="connsiteY8" fmla="*/ 71703 h 347833"/>
                  <a:gd name="connsiteX9" fmla="*/ 361849 w 431719"/>
                  <a:gd name="connsiteY9" fmla="*/ 143405 h 347833"/>
                  <a:gd name="connsiteX10" fmla="*/ 329662 w 431719"/>
                  <a:gd name="connsiteY10" fmla="*/ 164602 h 347833"/>
                  <a:gd name="connsiteX11" fmla="*/ 291717 w 431719"/>
                  <a:gd name="connsiteY11" fmla="*/ 246510 h 347833"/>
                  <a:gd name="connsiteX12" fmla="*/ 293025 w 431719"/>
                  <a:gd name="connsiteY12" fmla="*/ 279745 h 347833"/>
                  <a:gd name="connsiteX13" fmla="*/ 276016 w 431719"/>
                  <a:gd name="connsiteY13" fmla="*/ 341765 h 347833"/>
                  <a:gd name="connsiteX14" fmla="*/ 213472 w 431719"/>
                  <a:gd name="connsiteY14" fmla="*/ 325017 h 347833"/>
                  <a:gd name="connsiteX15" fmla="*/ 209285 w 431719"/>
                  <a:gd name="connsiteY15" fmla="*/ 288904 h 347833"/>
                  <a:gd name="connsiteX16" fmla="*/ 203266 w 431719"/>
                  <a:gd name="connsiteY16" fmla="*/ 256193 h 347833"/>
                  <a:gd name="connsiteX17" fmla="*/ 188612 w 431719"/>
                  <a:gd name="connsiteY17" fmla="*/ 237089 h 347833"/>
                  <a:gd name="connsiteX18" fmla="*/ 147788 w 431719"/>
                  <a:gd name="connsiteY18" fmla="*/ 224528 h 347833"/>
                  <a:gd name="connsiteX19" fmla="*/ 15112 w 431719"/>
                  <a:gd name="connsiteY19" fmla="*/ 174023 h 347833"/>
                  <a:gd name="connsiteX20" fmla="*/ 56198 w 431719"/>
                  <a:gd name="connsiteY20" fmla="*/ 20412 h 347833"/>
                  <a:gd name="connsiteX21" fmla="*/ 209808 w 431719"/>
                  <a:gd name="connsiteY21" fmla="*/ 61497 h 347833"/>
                  <a:gd name="connsiteX22" fmla="*/ 205883 w 431719"/>
                  <a:gd name="connsiteY22" fmla="*/ 180303 h 347833"/>
                  <a:gd name="connsiteX23" fmla="*/ 207192 w 431719"/>
                  <a:gd name="connsiteY23" fmla="*/ 222958 h 347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31719" h="347833">
                    <a:moveTo>
                      <a:pt x="207453" y="222435"/>
                    </a:moveTo>
                    <a:lnTo>
                      <a:pt x="213734" y="230809"/>
                    </a:lnTo>
                    <a:cubicBezTo>
                      <a:pt x="221584" y="241276"/>
                      <a:pt x="233622" y="246510"/>
                      <a:pt x="246968" y="245202"/>
                    </a:cubicBezTo>
                    <a:cubicBezTo>
                      <a:pt x="260053" y="243893"/>
                      <a:pt x="270782" y="236304"/>
                      <a:pt x="276277" y="224267"/>
                    </a:cubicBezTo>
                    <a:lnTo>
                      <a:pt x="308465" y="154658"/>
                    </a:lnTo>
                    <a:cubicBezTo>
                      <a:pt x="314484" y="141835"/>
                      <a:pt x="312652" y="127442"/>
                      <a:pt x="303754" y="116451"/>
                    </a:cubicBezTo>
                    <a:cubicBezTo>
                      <a:pt x="293810" y="104152"/>
                      <a:pt x="288053" y="88451"/>
                      <a:pt x="288053" y="71703"/>
                    </a:cubicBezTo>
                    <a:cubicBezTo>
                      <a:pt x="288053" y="31926"/>
                      <a:pt x="320241" y="0"/>
                      <a:pt x="359756" y="0"/>
                    </a:cubicBezTo>
                    <a:cubicBezTo>
                      <a:pt x="399271" y="0"/>
                      <a:pt x="431720" y="32188"/>
                      <a:pt x="431720" y="71703"/>
                    </a:cubicBezTo>
                    <a:cubicBezTo>
                      <a:pt x="431720" y="111217"/>
                      <a:pt x="400579" y="142358"/>
                      <a:pt x="361849" y="143405"/>
                    </a:cubicBezTo>
                    <a:cubicBezTo>
                      <a:pt x="347718" y="143667"/>
                      <a:pt x="335680" y="151779"/>
                      <a:pt x="329662" y="164602"/>
                    </a:cubicBezTo>
                    <a:lnTo>
                      <a:pt x="291717" y="246510"/>
                    </a:lnTo>
                    <a:cubicBezTo>
                      <a:pt x="286483" y="257501"/>
                      <a:pt x="287006" y="269277"/>
                      <a:pt x="293025" y="279745"/>
                    </a:cubicBezTo>
                    <a:cubicBezTo>
                      <a:pt x="305325" y="301465"/>
                      <a:pt x="297736" y="329204"/>
                      <a:pt x="276016" y="341765"/>
                    </a:cubicBezTo>
                    <a:cubicBezTo>
                      <a:pt x="254034" y="354326"/>
                      <a:pt x="226033" y="346737"/>
                      <a:pt x="213472" y="325017"/>
                    </a:cubicBezTo>
                    <a:cubicBezTo>
                      <a:pt x="206930" y="313502"/>
                      <a:pt x="205883" y="300418"/>
                      <a:pt x="209285" y="288904"/>
                    </a:cubicBezTo>
                    <a:cubicBezTo>
                      <a:pt x="212687" y="277389"/>
                      <a:pt x="210855" y="265875"/>
                      <a:pt x="203266" y="256193"/>
                    </a:cubicBezTo>
                    <a:lnTo>
                      <a:pt x="188612" y="237089"/>
                    </a:lnTo>
                    <a:cubicBezTo>
                      <a:pt x="178929" y="224267"/>
                      <a:pt x="162966" y="219295"/>
                      <a:pt x="147788" y="224528"/>
                    </a:cubicBezTo>
                    <a:cubicBezTo>
                      <a:pt x="98329" y="241015"/>
                      <a:pt x="42328" y="220865"/>
                      <a:pt x="15112" y="174023"/>
                    </a:cubicBezTo>
                    <a:cubicBezTo>
                      <a:pt x="-16028" y="120115"/>
                      <a:pt x="2551" y="51291"/>
                      <a:pt x="56198" y="20412"/>
                    </a:cubicBezTo>
                    <a:cubicBezTo>
                      <a:pt x="110105" y="-10729"/>
                      <a:pt x="178929" y="7851"/>
                      <a:pt x="209808" y="61497"/>
                    </a:cubicBezTo>
                    <a:cubicBezTo>
                      <a:pt x="232052" y="99965"/>
                      <a:pt x="228912" y="146022"/>
                      <a:pt x="205883" y="180303"/>
                    </a:cubicBezTo>
                    <a:cubicBezTo>
                      <a:pt x="196986" y="193387"/>
                      <a:pt x="197509" y="210135"/>
                      <a:pt x="207192" y="222958"/>
                    </a:cubicBezTo>
                    <a:close/>
                  </a:path>
                </a:pathLst>
              </a:custGeom>
              <a:solidFill>
                <a:srgbClr val="038AB8"/>
              </a:solidFill>
              <a:ln w="26059" cap="flat">
                <a:noFill/>
                <a:prstDash val="solid"/>
                <a:miter/>
              </a:ln>
            </p:spPr>
            <p:txBody>
              <a:bodyPr rtlCol="0" anchor="ctr"/>
              <a:lstStyle/>
              <a:p>
                <a:endParaRPr lang="en-US" sz="1050"/>
              </a:p>
            </p:txBody>
          </p:sp>
          <p:sp>
            <p:nvSpPr>
              <p:cNvPr id="68" name="Freeform: Shape 67">
                <a:extLst>
                  <a:ext uri="{FF2B5EF4-FFF2-40B4-BE49-F238E27FC236}">
                    <a16:creationId xmlns:a16="http://schemas.microsoft.com/office/drawing/2014/main" id="{ADA5EBC9-1F13-C1FE-E636-893E10AA13FA}"/>
                  </a:ext>
                </a:extLst>
              </p:cNvPr>
              <p:cNvSpPr/>
              <p:nvPr/>
            </p:nvSpPr>
            <p:spPr>
              <a:xfrm>
                <a:off x="5248634" y="2559819"/>
                <a:ext cx="347766" cy="581756"/>
              </a:xfrm>
              <a:custGeom>
                <a:avLst/>
                <a:gdLst>
                  <a:gd name="connsiteX0" fmla="*/ 138424 w 347766"/>
                  <a:gd name="connsiteY0" fmla="*/ 163121 h 581756"/>
                  <a:gd name="connsiteX1" fmla="*/ 123508 w 347766"/>
                  <a:gd name="connsiteY1" fmla="*/ 195308 h 581756"/>
                  <a:gd name="connsiteX2" fmla="*/ 128219 w 347766"/>
                  <a:gd name="connsiteY2" fmla="*/ 233515 h 581756"/>
                  <a:gd name="connsiteX3" fmla="*/ 134237 w 347766"/>
                  <a:gd name="connsiteY3" fmla="*/ 242412 h 581756"/>
                  <a:gd name="connsiteX4" fmla="*/ 138163 w 347766"/>
                  <a:gd name="connsiteY4" fmla="*/ 306264 h 581756"/>
                  <a:gd name="connsiteX5" fmla="*/ 143920 w 347766"/>
                  <a:gd name="connsiteY5" fmla="*/ 344470 h 581756"/>
                  <a:gd name="connsiteX6" fmla="*/ 152556 w 347766"/>
                  <a:gd name="connsiteY6" fmla="*/ 354676 h 581756"/>
                  <a:gd name="connsiteX7" fmla="*/ 193902 w 347766"/>
                  <a:gd name="connsiteY7" fmla="*/ 364882 h 581756"/>
                  <a:gd name="connsiteX8" fmla="*/ 291512 w 347766"/>
                  <a:gd name="connsiteY8" fmla="*/ 371948 h 581756"/>
                  <a:gd name="connsiteX9" fmla="*/ 332597 w 347766"/>
                  <a:gd name="connsiteY9" fmla="*/ 525559 h 581756"/>
                  <a:gd name="connsiteX10" fmla="*/ 178986 w 347766"/>
                  <a:gd name="connsiteY10" fmla="*/ 566644 h 581756"/>
                  <a:gd name="connsiteX11" fmla="*/ 137901 w 347766"/>
                  <a:gd name="connsiteY11" fmla="*/ 413033 h 581756"/>
                  <a:gd name="connsiteX12" fmla="*/ 138424 w 347766"/>
                  <a:gd name="connsiteY12" fmla="*/ 412248 h 581756"/>
                  <a:gd name="connsiteX13" fmla="*/ 134761 w 347766"/>
                  <a:gd name="connsiteY13" fmla="*/ 369854 h 581756"/>
                  <a:gd name="connsiteX14" fmla="*/ 126125 w 347766"/>
                  <a:gd name="connsiteY14" fmla="*/ 359648 h 581756"/>
                  <a:gd name="connsiteX15" fmla="*/ 89227 w 347766"/>
                  <a:gd name="connsiteY15" fmla="*/ 347872 h 581756"/>
                  <a:gd name="connsiteX16" fmla="*/ 9674 w 347766"/>
                  <a:gd name="connsiteY16" fmla="*/ 314115 h 581756"/>
                  <a:gd name="connsiteX17" fmla="*/ 35843 w 347766"/>
                  <a:gd name="connsiteY17" fmla="*/ 215982 h 581756"/>
                  <a:gd name="connsiteX18" fmla="*/ 69862 w 347766"/>
                  <a:gd name="connsiteY18" fmla="*/ 206299 h 581756"/>
                  <a:gd name="connsiteX19" fmla="*/ 102050 w 347766"/>
                  <a:gd name="connsiteY19" fmla="*/ 185102 h 581756"/>
                  <a:gd name="connsiteX20" fmla="*/ 116966 w 347766"/>
                  <a:gd name="connsiteY20" fmla="*/ 152915 h 581756"/>
                  <a:gd name="connsiteX21" fmla="*/ 112517 w 347766"/>
                  <a:gd name="connsiteY21" fmla="*/ 114708 h 581756"/>
                  <a:gd name="connsiteX22" fmla="*/ 106760 w 347766"/>
                  <a:gd name="connsiteY22" fmla="*/ 35417 h 581756"/>
                  <a:gd name="connsiteX23" fmla="*/ 203585 w 347766"/>
                  <a:gd name="connsiteY23" fmla="*/ 9510 h 581756"/>
                  <a:gd name="connsiteX24" fmla="*/ 229492 w 347766"/>
                  <a:gd name="connsiteY24" fmla="*/ 106334 h 581756"/>
                  <a:gd name="connsiteX25" fmla="*/ 170350 w 347766"/>
                  <a:gd name="connsiteY25" fmla="*/ 141662 h 581756"/>
                  <a:gd name="connsiteX26" fmla="*/ 138424 w 347766"/>
                  <a:gd name="connsiteY26" fmla="*/ 162859 h 581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47766" h="581756">
                    <a:moveTo>
                      <a:pt x="138424" y="163121"/>
                    </a:moveTo>
                    <a:lnTo>
                      <a:pt x="123508" y="195308"/>
                    </a:lnTo>
                    <a:cubicBezTo>
                      <a:pt x="117489" y="208131"/>
                      <a:pt x="119321" y="222524"/>
                      <a:pt x="128219" y="233515"/>
                    </a:cubicBezTo>
                    <a:cubicBezTo>
                      <a:pt x="130312" y="236393"/>
                      <a:pt x="132406" y="239272"/>
                      <a:pt x="134237" y="242412"/>
                    </a:cubicBezTo>
                    <a:cubicBezTo>
                      <a:pt x="146013" y="262562"/>
                      <a:pt x="146537" y="286376"/>
                      <a:pt x="138163" y="306264"/>
                    </a:cubicBezTo>
                    <a:cubicBezTo>
                      <a:pt x="132667" y="319348"/>
                      <a:pt x="134761" y="333480"/>
                      <a:pt x="143920" y="344470"/>
                    </a:cubicBezTo>
                    <a:lnTo>
                      <a:pt x="152556" y="354676"/>
                    </a:lnTo>
                    <a:cubicBezTo>
                      <a:pt x="163023" y="366714"/>
                      <a:pt x="178986" y="370901"/>
                      <a:pt x="193902" y="364882"/>
                    </a:cubicBezTo>
                    <a:cubicBezTo>
                      <a:pt x="224781" y="352583"/>
                      <a:pt x="260633" y="354153"/>
                      <a:pt x="291512" y="371948"/>
                    </a:cubicBezTo>
                    <a:cubicBezTo>
                      <a:pt x="345420" y="403089"/>
                      <a:pt x="363738" y="471651"/>
                      <a:pt x="332597" y="525559"/>
                    </a:cubicBezTo>
                    <a:cubicBezTo>
                      <a:pt x="301456" y="579205"/>
                      <a:pt x="232632" y="597784"/>
                      <a:pt x="178986" y="566644"/>
                    </a:cubicBezTo>
                    <a:cubicBezTo>
                      <a:pt x="125078" y="535503"/>
                      <a:pt x="106760" y="466679"/>
                      <a:pt x="137901" y="413033"/>
                    </a:cubicBezTo>
                    <a:cubicBezTo>
                      <a:pt x="137901" y="412771"/>
                      <a:pt x="138163" y="412509"/>
                      <a:pt x="138424" y="412248"/>
                    </a:cubicBezTo>
                    <a:cubicBezTo>
                      <a:pt x="146537" y="398640"/>
                      <a:pt x="144967" y="381892"/>
                      <a:pt x="134761" y="369854"/>
                    </a:cubicBezTo>
                    <a:lnTo>
                      <a:pt x="126125" y="359648"/>
                    </a:lnTo>
                    <a:cubicBezTo>
                      <a:pt x="116966" y="348919"/>
                      <a:pt x="103097" y="344470"/>
                      <a:pt x="89227" y="347872"/>
                    </a:cubicBezTo>
                    <a:cubicBezTo>
                      <a:pt x="58871" y="355461"/>
                      <a:pt x="26160" y="342377"/>
                      <a:pt x="9674" y="314115"/>
                    </a:cubicBezTo>
                    <a:cubicBezTo>
                      <a:pt x="-10214" y="279834"/>
                      <a:pt x="1562" y="235870"/>
                      <a:pt x="35843" y="215982"/>
                    </a:cubicBezTo>
                    <a:cubicBezTo>
                      <a:pt x="46572" y="209701"/>
                      <a:pt x="58086" y="206561"/>
                      <a:pt x="69862" y="206299"/>
                    </a:cubicBezTo>
                    <a:cubicBezTo>
                      <a:pt x="83993" y="206037"/>
                      <a:pt x="96031" y="197925"/>
                      <a:pt x="102050" y="185102"/>
                    </a:cubicBezTo>
                    <a:lnTo>
                      <a:pt x="116966" y="152915"/>
                    </a:lnTo>
                    <a:cubicBezTo>
                      <a:pt x="122985" y="140092"/>
                      <a:pt x="121415" y="125961"/>
                      <a:pt x="112517" y="114708"/>
                    </a:cubicBezTo>
                    <a:cubicBezTo>
                      <a:pt x="94984" y="92727"/>
                      <a:pt x="91844" y="61324"/>
                      <a:pt x="106760" y="35417"/>
                    </a:cubicBezTo>
                    <a:cubicBezTo>
                      <a:pt x="126387" y="1659"/>
                      <a:pt x="169565" y="-10117"/>
                      <a:pt x="203585" y="9510"/>
                    </a:cubicBezTo>
                    <a:cubicBezTo>
                      <a:pt x="237343" y="29136"/>
                      <a:pt x="249118" y="72315"/>
                      <a:pt x="229492" y="106334"/>
                    </a:cubicBezTo>
                    <a:cubicBezTo>
                      <a:pt x="216931" y="128316"/>
                      <a:pt x="194164" y="140877"/>
                      <a:pt x="170350" y="141662"/>
                    </a:cubicBezTo>
                    <a:cubicBezTo>
                      <a:pt x="156219" y="142186"/>
                      <a:pt x="144443" y="150036"/>
                      <a:pt x="138424" y="162859"/>
                    </a:cubicBezTo>
                    <a:close/>
                  </a:path>
                </a:pathLst>
              </a:custGeom>
              <a:solidFill>
                <a:srgbClr val="6397D0"/>
              </a:solidFill>
              <a:ln w="26059" cap="flat">
                <a:noFill/>
                <a:prstDash val="solid"/>
                <a:miter/>
              </a:ln>
            </p:spPr>
            <p:txBody>
              <a:bodyPr rtlCol="0" anchor="ctr"/>
              <a:lstStyle/>
              <a:p>
                <a:endParaRPr lang="en-US" sz="1050"/>
              </a:p>
            </p:txBody>
          </p:sp>
          <p:sp>
            <p:nvSpPr>
              <p:cNvPr id="69" name="Freeform: Shape 68">
                <a:extLst>
                  <a:ext uri="{FF2B5EF4-FFF2-40B4-BE49-F238E27FC236}">
                    <a16:creationId xmlns:a16="http://schemas.microsoft.com/office/drawing/2014/main" id="{0F047B39-C4F2-A27C-76E7-1BA18ED4270E}"/>
                  </a:ext>
                </a:extLst>
              </p:cNvPr>
              <p:cNvSpPr/>
              <p:nvPr/>
            </p:nvSpPr>
            <p:spPr>
              <a:xfrm>
                <a:off x="5588297" y="2301884"/>
                <a:ext cx="494852" cy="440159"/>
              </a:xfrm>
              <a:custGeom>
                <a:avLst/>
                <a:gdLst>
                  <a:gd name="connsiteX0" fmla="*/ 112264 w 494852"/>
                  <a:gd name="connsiteY0" fmla="*/ 215631 h 440159"/>
                  <a:gd name="connsiteX1" fmla="*/ 113311 w 494852"/>
                  <a:gd name="connsiteY1" fmla="*/ 215631 h 440159"/>
                  <a:gd name="connsiteX2" fmla="*/ 148115 w 494852"/>
                  <a:gd name="connsiteY2" fmla="*/ 191294 h 440159"/>
                  <a:gd name="connsiteX3" fmla="*/ 152564 w 494852"/>
                  <a:gd name="connsiteY3" fmla="*/ 178733 h 440159"/>
                  <a:gd name="connsiteX4" fmla="*/ 144452 w 494852"/>
                  <a:gd name="connsiteY4" fmla="*/ 141050 h 440159"/>
                  <a:gd name="connsiteX5" fmla="*/ 133984 w 494852"/>
                  <a:gd name="connsiteY5" fmla="*/ 55216 h 440159"/>
                  <a:gd name="connsiteX6" fmla="*/ 232117 w 494852"/>
                  <a:gd name="connsiteY6" fmla="*/ 29047 h 440159"/>
                  <a:gd name="connsiteX7" fmla="*/ 257501 w 494852"/>
                  <a:gd name="connsiteY7" fmla="*/ 53646 h 440159"/>
                  <a:gd name="connsiteX8" fmla="*/ 292044 w 494852"/>
                  <a:gd name="connsiteY8" fmla="*/ 70917 h 440159"/>
                  <a:gd name="connsiteX9" fmla="*/ 327372 w 494852"/>
                  <a:gd name="connsiteY9" fmla="*/ 67777 h 440159"/>
                  <a:gd name="connsiteX10" fmla="*/ 358251 w 494852"/>
                  <a:gd name="connsiteY10" fmla="*/ 44749 h 440159"/>
                  <a:gd name="connsiteX11" fmla="*/ 423935 w 494852"/>
                  <a:gd name="connsiteY11" fmla="*/ 0 h 440159"/>
                  <a:gd name="connsiteX12" fmla="*/ 494852 w 494852"/>
                  <a:gd name="connsiteY12" fmla="*/ 70917 h 440159"/>
                  <a:gd name="connsiteX13" fmla="*/ 423935 w 494852"/>
                  <a:gd name="connsiteY13" fmla="*/ 141573 h 440159"/>
                  <a:gd name="connsiteX14" fmla="*/ 363746 w 494852"/>
                  <a:gd name="connsiteY14" fmla="*/ 108077 h 440159"/>
                  <a:gd name="connsiteX15" fmla="*/ 329465 w 494852"/>
                  <a:gd name="connsiteY15" fmla="*/ 90806 h 440159"/>
                  <a:gd name="connsiteX16" fmla="*/ 294137 w 494852"/>
                  <a:gd name="connsiteY16" fmla="*/ 93946 h 440159"/>
                  <a:gd name="connsiteX17" fmla="*/ 263258 w 494852"/>
                  <a:gd name="connsiteY17" fmla="*/ 116975 h 440159"/>
                  <a:gd name="connsiteX18" fmla="*/ 258548 w 494852"/>
                  <a:gd name="connsiteY18" fmla="*/ 126657 h 440159"/>
                  <a:gd name="connsiteX19" fmla="*/ 205163 w 494852"/>
                  <a:gd name="connsiteY19" fmla="*/ 161985 h 440159"/>
                  <a:gd name="connsiteX20" fmla="*/ 175069 w 494852"/>
                  <a:gd name="connsiteY20" fmla="*/ 186060 h 440159"/>
                  <a:gd name="connsiteX21" fmla="*/ 170621 w 494852"/>
                  <a:gd name="connsiteY21" fmla="*/ 198621 h 440159"/>
                  <a:gd name="connsiteX22" fmla="*/ 182397 w 494852"/>
                  <a:gd name="connsiteY22" fmla="*/ 239445 h 440159"/>
                  <a:gd name="connsiteX23" fmla="*/ 225052 w 494852"/>
                  <a:gd name="connsiteY23" fmla="*/ 327633 h 440159"/>
                  <a:gd name="connsiteX24" fmla="*/ 112526 w 494852"/>
                  <a:gd name="connsiteY24" fmla="*/ 440159 h 440159"/>
                  <a:gd name="connsiteX25" fmla="*/ 0 w 494852"/>
                  <a:gd name="connsiteY25" fmla="*/ 327633 h 440159"/>
                  <a:gd name="connsiteX26" fmla="*/ 112526 w 494852"/>
                  <a:gd name="connsiteY26" fmla="*/ 215108 h 440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94852" h="440159">
                    <a:moveTo>
                      <a:pt x="112264" y="215631"/>
                    </a:moveTo>
                    <a:lnTo>
                      <a:pt x="113311" y="215631"/>
                    </a:lnTo>
                    <a:cubicBezTo>
                      <a:pt x="129274" y="215631"/>
                      <a:pt x="142882" y="206210"/>
                      <a:pt x="148115" y="191294"/>
                    </a:cubicBezTo>
                    <a:lnTo>
                      <a:pt x="152564" y="178733"/>
                    </a:lnTo>
                    <a:cubicBezTo>
                      <a:pt x="157275" y="165387"/>
                      <a:pt x="154396" y="151256"/>
                      <a:pt x="144452" y="141050"/>
                    </a:cubicBezTo>
                    <a:cubicBezTo>
                      <a:pt x="122732" y="118545"/>
                      <a:pt x="117498" y="83740"/>
                      <a:pt x="133984" y="55216"/>
                    </a:cubicBezTo>
                    <a:cubicBezTo>
                      <a:pt x="153873" y="20935"/>
                      <a:pt x="197836" y="9159"/>
                      <a:pt x="232117" y="29047"/>
                    </a:cubicBezTo>
                    <a:cubicBezTo>
                      <a:pt x="242847" y="35066"/>
                      <a:pt x="251221" y="43702"/>
                      <a:pt x="257501" y="53646"/>
                    </a:cubicBezTo>
                    <a:cubicBezTo>
                      <a:pt x="264828" y="65945"/>
                      <a:pt x="277651" y="72226"/>
                      <a:pt x="292044" y="70917"/>
                    </a:cubicBezTo>
                    <a:lnTo>
                      <a:pt x="327372" y="67777"/>
                    </a:lnTo>
                    <a:cubicBezTo>
                      <a:pt x="341503" y="66469"/>
                      <a:pt x="353017" y="58095"/>
                      <a:pt x="358251" y="44749"/>
                    </a:cubicBezTo>
                    <a:cubicBezTo>
                      <a:pt x="368719" y="18580"/>
                      <a:pt x="394102" y="0"/>
                      <a:pt x="423935" y="0"/>
                    </a:cubicBezTo>
                    <a:cubicBezTo>
                      <a:pt x="462926" y="0"/>
                      <a:pt x="494852" y="31664"/>
                      <a:pt x="494852" y="70917"/>
                    </a:cubicBezTo>
                    <a:cubicBezTo>
                      <a:pt x="494852" y="110171"/>
                      <a:pt x="463188" y="141573"/>
                      <a:pt x="423935" y="141573"/>
                    </a:cubicBezTo>
                    <a:cubicBezTo>
                      <a:pt x="398551" y="141573"/>
                      <a:pt x="376308" y="128227"/>
                      <a:pt x="363746" y="108077"/>
                    </a:cubicBezTo>
                    <a:cubicBezTo>
                      <a:pt x="356158" y="96040"/>
                      <a:pt x="343597" y="89759"/>
                      <a:pt x="329465" y="90806"/>
                    </a:cubicBezTo>
                    <a:lnTo>
                      <a:pt x="294137" y="93946"/>
                    </a:lnTo>
                    <a:cubicBezTo>
                      <a:pt x="280006" y="95254"/>
                      <a:pt x="268492" y="103628"/>
                      <a:pt x="263258" y="116975"/>
                    </a:cubicBezTo>
                    <a:cubicBezTo>
                      <a:pt x="261950" y="120115"/>
                      <a:pt x="260380" y="123517"/>
                      <a:pt x="258548" y="126657"/>
                    </a:cubicBezTo>
                    <a:cubicBezTo>
                      <a:pt x="246772" y="147069"/>
                      <a:pt x="226622" y="159368"/>
                      <a:pt x="205163" y="161985"/>
                    </a:cubicBezTo>
                    <a:cubicBezTo>
                      <a:pt x="191032" y="163817"/>
                      <a:pt x="179780" y="172714"/>
                      <a:pt x="175069" y="186060"/>
                    </a:cubicBezTo>
                    <a:lnTo>
                      <a:pt x="170621" y="198621"/>
                    </a:lnTo>
                    <a:cubicBezTo>
                      <a:pt x="165387" y="213799"/>
                      <a:pt x="169836" y="229762"/>
                      <a:pt x="182397" y="239445"/>
                    </a:cubicBezTo>
                    <a:cubicBezTo>
                      <a:pt x="208304" y="260118"/>
                      <a:pt x="225052" y="291782"/>
                      <a:pt x="225052" y="327633"/>
                    </a:cubicBezTo>
                    <a:cubicBezTo>
                      <a:pt x="225052" y="389653"/>
                      <a:pt x="174808" y="440159"/>
                      <a:pt x="112526" y="440159"/>
                    </a:cubicBezTo>
                    <a:cubicBezTo>
                      <a:pt x="50244" y="440159"/>
                      <a:pt x="0" y="389915"/>
                      <a:pt x="0" y="327633"/>
                    </a:cubicBezTo>
                    <a:cubicBezTo>
                      <a:pt x="0" y="265352"/>
                      <a:pt x="50244" y="215108"/>
                      <a:pt x="112526" y="215108"/>
                    </a:cubicBezTo>
                    <a:close/>
                  </a:path>
                </a:pathLst>
              </a:custGeom>
              <a:solidFill>
                <a:srgbClr val="1964A7"/>
              </a:solidFill>
              <a:ln w="26059" cap="flat">
                <a:noFill/>
                <a:prstDash val="solid"/>
                <a:miter/>
              </a:ln>
            </p:spPr>
            <p:txBody>
              <a:bodyPr rtlCol="0" anchor="ctr"/>
              <a:lstStyle/>
              <a:p>
                <a:endParaRPr lang="en-US" sz="1050"/>
              </a:p>
            </p:txBody>
          </p:sp>
        </p:grpSp>
        <p:sp>
          <p:nvSpPr>
            <p:cNvPr id="52" name="!!text1">
              <a:extLst>
                <a:ext uri="{FF2B5EF4-FFF2-40B4-BE49-F238E27FC236}">
                  <a16:creationId xmlns:a16="http://schemas.microsoft.com/office/drawing/2014/main" id="{1E79EA40-5498-B523-681D-52835B7A2535}"/>
                </a:ext>
              </a:extLst>
            </p:cNvPr>
            <p:cNvSpPr txBox="1">
              <a:spLocks/>
            </p:cNvSpPr>
            <p:nvPr userDrawn="1"/>
          </p:nvSpPr>
          <p:spPr>
            <a:xfrm>
              <a:off x="1544164" y="682683"/>
              <a:ext cx="2369501" cy="677107"/>
            </a:xfrm>
            <a:prstGeom prst="rect">
              <a:avLst/>
            </a:prstGeom>
            <a:ln>
              <a:noFill/>
            </a:ln>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sz="3600" b="1" kern="1200">
                  <a:solidFill>
                    <a:srgbClr val="17468F"/>
                  </a:solidFill>
                  <a:latin typeface="+mn-lt"/>
                  <a:ea typeface="+mj-ea"/>
                  <a:cs typeface="+mj-cs"/>
                </a:defRPr>
              </a:lvl1pPr>
            </a:lstStyle>
            <a:p>
              <a:pPr algn="l">
                <a:lnSpc>
                  <a:spcPct val="100000"/>
                </a:lnSpc>
              </a:pPr>
              <a:r>
                <a:rPr lang="en-US" sz="2700" b="0" spc="225">
                  <a:solidFill>
                    <a:srgbClr val="1964A7"/>
                  </a:solidFill>
                  <a:latin typeface="Century Gothic" panose="020B0502020202020204" pitchFamily="34" charset="0"/>
                </a:rPr>
                <a:t>OPHDST</a:t>
              </a:r>
              <a:endParaRPr lang="en-US" sz="3000" b="0">
                <a:solidFill>
                  <a:srgbClr val="1964A7"/>
                </a:solidFill>
                <a:latin typeface="Century Gothic" panose="020B0502020202020204" pitchFamily="34" charset="0"/>
              </a:endParaRPr>
            </a:p>
          </p:txBody>
        </p:sp>
      </p:grpSp>
      <p:sp>
        <p:nvSpPr>
          <p:cNvPr id="70" name="Title 1">
            <a:extLst>
              <a:ext uri="{FF2B5EF4-FFF2-40B4-BE49-F238E27FC236}">
                <a16:creationId xmlns:a16="http://schemas.microsoft.com/office/drawing/2014/main" id="{3655CD1D-A0AB-D63D-EFCD-A1651AD0D4AB}"/>
              </a:ext>
            </a:extLst>
          </p:cNvPr>
          <p:cNvSpPr>
            <a:spLocks noGrp="1"/>
          </p:cNvSpPr>
          <p:nvPr>
            <p:ph type="ctrTitle"/>
          </p:nvPr>
        </p:nvSpPr>
        <p:spPr>
          <a:xfrm>
            <a:off x="816102" y="1235042"/>
            <a:ext cx="4848606" cy="1213543"/>
          </a:xfrm>
          <a:prstGeom prst="rect">
            <a:avLst/>
          </a:prstGeom>
        </p:spPr>
        <p:txBody>
          <a:bodyPr anchor="b">
            <a:normAutofit/>
          </a:bodyPr>
          <a:lstStyle>
            <a:lvl1pPr algn="l">
              <a:defRPr sz="3000" b="0" i="0">
                <a:solidFill>
                  <a:srgbClr val="1964A7"/>
                </a:solidFill>
              </a:defRPr>
            </a:lvl1pPr>
          </a:lstStyle>
          <a:p>
            <a:r>
              <a:rPr lang="en-US"/>
              <a:t>Click to edit Master title style</a:t>
            </a:r>
          </a:p>
        </p:txBody>
      </p:sp>
      <p:sp>
        <p:nvSpPr>
          <p:cNvPr id="71" name="Subtitle 2">
            <a:extLst>
              <a:ext uri="{FF2B5EF4-FFF2-40B4-BE49-F238E27FC236}">
                <a16:creationId xmlns:a16="http://schemas.microsoft.com/office/drawing/2014/main" id="{8AE59437-CF7B-D11D-3E0E-D767E4560C34}"/>
              </a:ext>
            </a:extLst>
          </p:cNvPr>
          <p:cNvSpPr>
            <a:spLocks noGrp="1"/>
          </p:cNvSpPr>
          <p:nvPr>
            <p:ph type="subTitle" idx="1"/>
          </p:nvPr>
        </p:nvSpPr>
        <p:spPr>
          <a:xfrm>
            <a:off x="816102" y="2517641"/>
            <a:ext cx="4848606" cy="897505"/>
          </a:xfrm>
        </p:spPr>
        <p:txBody>
          <a:bodyPr>
            <a:normAutofit/>
          </a:bodyPr>
          <a:lstStyle>
            <a:lvl1pPr marL="0" indent="0" algn="l">
              <a:buNone/>
              <a:defRPr sz="1500">
                <a:solidFill>
                  <a:srgbClr val="1964A7"/>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Tree>
    <p:extLst>
      <p:ext uri="{BB962C8B-B14F-4D97-AF65-F5344CB8AC3E}">
        <p14:creationId xmlns:p14="http://schemas.microsoft.com/office/powerpoint/2010/main" val="41982766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olor_background">
    <p:bg>
      <p:bgPr>
        <a:solidFill>
          <a:srgbClr val="002060"/>
        </a:solidFill>
        <a:effectLst/>
      </p:bgPr>
    </p:bg>
    <p:spTree>
      <p:nvGrpSpPr>
        <p:cNvPr id="1" name=""/>
        <p:cNvGrpSpPr/>
        <p:nvPr/>
      </p:nvGrpSpPr>
      <p:grpSpPr>
        <a:xfrm>
          <a:off x="0" y="0"/>
          <a:ext cx="0" cy="0"/>
          <a:chOff x="0" y="0"/>
          <a:chExt cx="0" cy="0"/>
        </a:xfrm>
      </p:grpSpPr>
      <p:sp>
        <p:nvSpPr>
          <p:cNvPr id="5" name="Text Placeholder 2"/>
          <p:cNvSpPr>
            <a:spLocks noGrp="1"/>
          </p:cNvSpPr>
          <p:nvPr>
            <p:ph type="body" idx="1"/>
          </p:nvPr>
        </p:nvSpPr>
        <p:spPr>
          <a:xfrm>
            <a:off x="457201" y="4425696"/>
            <a:ext cx="7772400" cy="426244"/>
          </a:xfrm>
          <a:prstGeom prst="rect">
            <a:avLst/>
          </a:prstGeom>
        </p:spPr>
        <p:txBody>
          <a:bodyPr anchor="b"/>
          <a:lstStyle>
            <a:lvl1pPr marL="0" indent="0" algn="l">
              <a:lnSpc>
                <a:spcPts val="2200"/>
              </a:lnSpc>
              <a:buNone/>
              <a:defRPr sz="2000" baseline="0">
                <a:solidFill>
                  <a:schemeClr val="bg2"/>
                </a:solidFill>
                <a:latin typeface="Calibri" pitchFamily="34" charset="0"/>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241297"/>
            <a:ext cx="9144000" cy="2441448"/>
          </a:xfrm>
          <a:prstGeom prst="rect">
            <a:avLst/>
          </a:prstGeom>
        </p:spPr>
      </p:pic>
    </p:spTree>
    <p:extLst>
      <p:ext uri="{BB962C8B-B14F-4D97-AF65-F5344CB8AC3E}">
        <p14:creationId xmlns:p14="http://schemas.microsoft.com/office/powerpoint/2010/main" val="644229282"/>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0" y="158192"/>
            <a:ext cx="9144000" cy="717850"/>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0" name="bk object 25"/>
          <p:cNvSpPr/>
          <p:nvPr userDrawn="1"/>
        </p:nvSpPr>
        <p:spPr>
          <a:xfrm>
            <a:off x="1"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a:p>
        </p:txBody>
      </p:sp>
      <p:sp>
        <p:nvSpPr>
          <p:cNvPr id="21" name="bk object 26"/>
          <p:cNvSpPr/>
          <p:nvPr userDrawn="1"/>
        </p:nvSpPr>
        <p:spPr>
          <a:xfrm>
            <a:off x="340052"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a:p>
        </p:txBody>
      </p:sp>
      <p:sp>
        <p:nvSpPr>
          <p:cNvPr id="22"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a:p>
        </p:txBody>
      </p:sp>
      <p:sp>
        <p:nvSpPr>
          <p:cNvPr id="23" name="bk object 28"/>
          <p:cNvSpPr/>
          <p:nvPr userDrawn="1"/>
        </p:nvSpPr>
        <p:spPr>
          <a:xfrm>
            <a:off x="1654599"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a:p>
        </p:txBody>
      </p:sp>
      <p:sp>
        <p:nvSpPr>
          <p:cNvPr id="24" name="bk object 29"/>
          <p:cNvSpPr/>
          <p:nvPr userDrawn="1"/>
        </p:nvSpPr>
        <p:spPr>
          <a:xfrm>
            <a:off x="2304806"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a:p>
        </p:txBody>
      </p:sp>
      <p:sp>
        <p:nvSpPr>
          <p:cNvPr id="25" name="bk object 30"/>
          <p:cNvSpPr/>
          <p:nvPr userDrawn="1"/>
        </p:nvSpPr>
        <p:spPr>
          <a:xfrm>
            <a:off x="2554810"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a:p>
        </p:txBody>
      </p:sp>
      <p:sp>
        <p:nvSpPr>
          <p:cNvPr id="26"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a:p>
        </p:txBody>
      </p:sp>
      <p:sp>
        <p:nvSpPr>
          <p:cNvPr id="27"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a:p>
        </p:txBody>
      </p:sp>
      <p:cxnSp>
        <p:nvCxnSpPr>
          <p:cNvPr id="28" name="Straight Connector 27"/>
          <p:cNvCxnSpPr/>
          <p:nvPr userDrawn="1"/>
        </p:nvCxnSpPr>
        <p:spPr>
          <a:xfrm>
            <a:off x="0" y="158191"/>
            <a:ext cx="9144000" cy="0"/>
          </a:xfrm>
          <a:prstGeom prst="line">
            <a:avLst/>
          </a:prstGeom>
          <a:ln w="9525">
            <a:solidFill>
              <a:srgbClr val="536DB3"/>
            </a:soli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userDrawn="1">
            <p:ph type="title"/>
          </p:nvPr>
        </p:nvSpPr>
        <p:spPr>
          <a:xfrm>
            <a:off x="457200" y="956742"/>
            <a:ext cx="8229600" cy="866834"/>
          </a:xfrm>
          <a:prstGeom prst="rect">
            <a:avLst/>
          </a:prstGeom>
        </p:spPr>
        <p:txBody>
          <a:bodyPr/>
          <a:lstStyle>
            <a:lvl1pPr algn="l">
              <a:lnSpc>
                <a:spcPts val="3000"/>
              </a:lnSpc>
              <a:defRPr sz="2800" b="1" baseline="0">
                <a:solidFill>
                  <a:srgbClr val="0039A6"/>
                </a:solidFill>
                <a:effectLst/>
                <a:latin typeface="Calibri" pitchFamily="34" charset="0"/>
              </a:defRPr>
            </a:lvl1pPr>
          </a:lstStyle>
          <a:p>
            <a:endParaRPr lang="en-US"/>
          </a:p>
        </p:txBody>
      </p:sp>
      <p:sp>
        <p:nvSpPr>
          <p:cNvPr id="5" name="Subtitle 2"/>
          <p:cNvSpPr>
            <a:spLocks noGrp="1"/>
          </p:cNvSpPr>
          <p:nvPr userDrawn="1">
            <p:ph type="subTitle" idx="1"/>
          </p:nvPr>
        </p:nvSpPr>
        <p:spPr>
          <a:xfrm>
            <a:off x="457200" y="2061700"/>
            <a:ext cx="6400800" cy="342900"/>
          </a:xfrm>
          <a:prstGeom prst="rect">
            <a:avLst/>
          </a:prstGeom>
        </p:spPr>
        <p:txBody>
          <a:bodyPr/>
          <a:lstStyle>
            <a:lvl1pPr marL="0" indent="0" algn="l">
              <a:buNone/>
              <a:defRPr sz="2000" b="1" baseline="0">
                <a:solidFill>
                  <a:srgbClr val="0039A6"/>
                </a:solidFill>
                <a:effectLst/>
                <a:latin typeface="Calibri" pitchFamily="34"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endParaRPr lang="en-US"/>
          </a:p>
        </p:txBody>
      </p:sp>
      <p:sp>
        <p:nvSpPr>
          <p:cNvPr id="9" name="Text Placeholder 8"/>
          <p:cNvSpPr>
            <a:spLocks noGrp="1"/>
          </p:cNvSpPr>
          <p:nvPr userDrawn="1">
            <p:ph type="body" sz="quarter" idx="10"/>
          </p:nvPr>
        </p:nvSpPr>
        <p:spPr>
          <a:xfrm>
            <a:off x="457200" y="2876702"/>
            <a:ext cx="6400800" cy="971550"/>
          </a:xfrm>
          <a:prstGeom prst="rect">
            <a:avLst/>
          </a:prstGeom>
        </p:spPr>
        <p:txBody>
          <a:bodyPr/>
          <a:lstStyle>
            <a:lvl1pPr marL="0" indent="0" algn="l">
              <a:lnSpc>
                <a:spcPts val="2000"/>
              </a:lnSpc>
              <a:buNone/>
              <a:defRPr sz="1800" baseline="0">
                <a:solidFill>
                  <a:srgbClr val="0039A6"/>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sp>
        <p:nvSpPr>
          <p:cNvPr id="10" name="TextBox 9"/>
          <p:cNvSpPr txBox="1"/>
          <p:nvPr userDrawn="1"/>
        </p:nvSpPr>
        <p:spPr>
          <a:xfrm>
            <a:off x="457200" y="162542"/>
            <a:ext cx="6903076" cy="369332"/>
          </a:xfrm>
          <a:prstGeom prst="rect">
            <a:avLst/>
          </a:prstGeom>
          <a:noFill/>
        </p:spPr>
        <p:txBody>
          <a:bodyPr wrap="square" rtlCol="0">
            <a:spAutoFit/>
          </a:bodyPr>
          <a:lstStyle/>
          <a:p>
            <a:r>
              <a:rPr lang="en-US" b="1">
                <a:solidFill>
                  <a:schemeClr val="tx2">
                    <a:lumMod val="95000"/>
                  </a:schemeClr>
                </a:solidFill>
                <a:latin typeface="Calibri" panose="020F0502020204030204" pitchFamily="34" charset="0"/>
              </a:rPr>
              <a:t>Centers for Disease Control and Prevention</a:t>
            </a:r>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60130" y="81524"/>
            <a:ext cx="1895548" cy="726447"/>
          </a:xfrm>
          <a:prstGeom prst="rect">
            <a:avLst/>
          </a:prstGeom>
        </p:spPr>
      </p:pic>
    </p:spTree>
    <p:extLst>
      <p:ext uri="{BB962C8B-B14F-4D97-AF65-F5344CB8AC3E}">
        <p14:creationId xmlns:p14="http://schemas.microsoft.com/office/powerpoint/2010/main" val="117439116"/>
      </p:ext>
    </p:extLst>
  </p:cSld>
  <p:clrMapOvr>
    <a:masterClrMapping/>
  </p:clrMapOvr>
  <p:transition>
    <p:fad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4_Section Header">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F95268-ED96-2778-9823-0BF4359F313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5275" t="22148" r="1" b="20971"/>
          <a:stretch/>
        </p:blipFill>
        <p:spPr>
          <a:xfrm>
            <a:off x="4055165" y="2"/>
            <a:ext cx="4772335" cy="5143499"/>
          </a:xfrm>
          <a:prstGeom prst="rect">
            <a:avLst/>
          </a:prstGeom>
        </p:spPr>
      </p:pic>
      <p:sp>
        <p:nvSpPr>
          <p:cNvPr id="7" name="Rectangle 6"/>
          <p:cNvSpPr/>
          <p:nvPr userDrawn="1"/>
        </p:nvSpPr>
        <p:spPr>
          <a:xfrm>
            <a:off x="502919" y="1229970"/>
            <a:ext cx="3552247" cy="2288485"/>
          </a:xfrm>
          <a:prstGeom prst="rect">
            <a:avLst/>
          </a:prstGeom>
          <a:solidFill>
            <a:srgbClr val="1964A7"/>
          </a:solidFill>
        </p:spPr>
        <p:txBody>
          <a:bodyPr vert="horz" lIns="34290" tIns="17145" rIns="34290" bIns="17145" rtlCol="0" anchor="t">
            <a:normAutofit/>
          </a:bodyPr>
          <a:lstStyle/>
          <a:p>
            <a:pPr lvl="0" eaLnBrk="1" hangingPunct="1">
              <a:lnSpc>
                <a:spcPct val="90000"/>
              </a:lnSpc>
              <a:spcBef>
                <a:spcPts val="375"/>
              </a:spcBef>
              <a:buFont typeface="Arial" panose="020B0604020202020204" pitchFamily="34" charset="0"/>
            </a:pPr>
            <a:endParaRPr lang="en-US" sz="1013" kern="1200">
              <a:solidFill>
                <a:schemeClr val="accent4"/>
              </a:solidFill>
              <a:latin typeface="Visuelt Pro Light" panose="020B0303040202040104" pitchFamily="34" charset="0"/>
            </a:endParaRPr>
          </a:p>
        </p:txBody>
      </p:sp>
      <p:sp>
        <p:nvSpPr>
          <p:cNvPr id="2" name="Title 1"/>
          <p:cNvSpPr>
            <a:spLocks noGrp="1"/>
          </p:cNvSpPr>
          <p:nvPr>
            <p:ph type="title"/>
          </p:nvPr>
        </p:nvSpPr>
        <p:spPr>
          <a:xfrm>
            <a:off x="614362" y="1319422"/>
            <a:ext cx="3328988" cy="2102126"/>
          </a:xfrm>
          <a:ln w="28575">
            <a:solidFill>
              <a:srgbClr val="FFC515"/>
            </a:solidFill>
          </a:ln>
        </p:spPr>
        <p:txBody>
          <a:bodyPr anchor="ctr" anchorCtr="0">
            <a:normAutofit/>
          </a:bodyPr>
          <a:lstStyle>
            <a:lvl1pPr>
              <a:defRPr lang="en-US" sz="2700" b="0" i="0" kern="1200" dirty="0">
                <a:solidFill>
                  <a:schemeClr val="bg1"/>
                </a:solidFill>
                <a:latin typeface="+mj-lt"/>
                <a:ea typeface="+mj-ea"/>
                <a:cs typeface="Arial" panose="020B0604020202020204" pitchFamily="34" charset="0"/>
              </a:defRPr>
            </a:lvl1pPr>
          </a:lstStyle>
          <a:p>
            <a:r>
              <a:rPr lang="en-US"/>
              <a:t>Click to edit Master title style</a:t>
            </a:r>
          </a:p>
        </p:txBody>
      </p:sp>
      <p:sp>
        <p:nvSpPr>
          <p:cNvPr id="6" name="Slide Number Placeholder 5"/>
          <p:cNvSpPr>
            <a:spLocks noGrp="1"/>
          </p:cNvSpPr>
          <p:nvPr>
            <p:ph type="sldNum" sz="quarter" idx="12"/>
          </p:nvPr>
        </p:nvSpPr>
        <p:spPr/>
        <p:txBody>
          <a:bodyPr/>
          <a:lstStyle>
            <a:lvl1pPr>
              <a:defRPr b="0" i="0">
                <a:solidFill>
                  <a:srgbClr val="1964A7"/>
                </a:solidFill>
              </a:defRPr>
            </a:lvl1pPr>
          </a:lstStyle>
          <a:p>
            <a:fld id="{07024CDC-CF68-4D8C-9225-2260FB816485}" type="slidenum">
              <a:rPr lang="en-US" smtClean="0"/>
              <a:pPr/>
              <a:t>‹#›</a:t>
            </a:fld>
            <a:endParaRPr lang="en-US"/>
          </a:p>
        </p:txBody>
      </p:sp>
      <p:pic>
        <p:nvPicPr>
          <p:cNvPr id="9" name="Graphic 8">
            <a:extLst>
              <a:ext uri="{FF2B5EF4-FFF2-40B4-BE49-F238E27FC236}">
                <a16:creationId xmlns:a16="http://schemas.microsoft.com/office/drawing/2014/main" id="{BF4529E0-ADB8-A2BD-0535-17E1D591889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15495" y="4719486"/>
            <a:ext cx="473961" cy="273844"/>
          </a:xfrm>
          <a:prstGeom prst="rect">
            <a:avLst/>
          </a:prstGeom>
        </p:spPr>
      </p:pic>
    </p:spTree>
    <p:extLst>
      <p:ext uri="{BB962C8B-B14F-4D97-AF65-F5344CB8AC3E}">
        <p14:creationId xmlns:p14="http://schemas.microsoft.com/office/powerpoint/2010/main" val="113720280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1_Section Header">
    <p:bg>
      <p:bgPr>
        <a:gradFill>
          <a:gsLst>
            <a:gs pos="48000">
              <a:srgbClr val="10416E"/>
            </a:gs>
            <a:gs pos="100000">
              <a:srgbClr val="1964A7"/>
            </a:gs>
          </a:gsLst>
          <a:lin ang="2700000" scaled="1"/>
        </a:gradFill>
        <a:effectLst/>
      </p:bgPr>
    </p:bg>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B4EFDE08-05DE-12F1-2D5B-E3EF603B40EC}"/>
              </a:ext>
            </a:extLst>
          </p:cNvPr>
          <p:cNvPicPr>
            <a:picLocks noChangeAspect="1"/>
          </p:cNvPicPr>
          <p:nvPr userDrawn="1"/>
        </p:nvPicPr>
        <p:blipFill rotWithShape="1">
          <a:blip r:embed="rId2" cstate="print">
            <a:alphaModFix amt="5000"/>
            <a:extLst>
              <a:ext uri="{28A0092B-C50C-407E-A947-70E740481C1C}">
                <a14:useLocalDpi xmlns:a14="http://schemas.microsoft.com/office/drawing/2010/main" val="0"/>
              </a:ext>
            </a:extLst>
          </a:blip>
          <a:srcRect l="43106" t="22168" b="20927"/>
          <a:stretch/>
        </p:blipFill>
        <p:spPr>
          <a:xfrm>
            <a:off x="3865492" y="-1"/>
            <a:ext cx="4959512" cy="5143501"/>
          </a:xfrm>
          <a:prstGeom prst="rect">
            <a:avLst/>
          </a:prstGeom>
        </p:spPr>
      </p:pic>
      <p:sp>
        <p:nvSpPr>
          <p:cNvPr id="6" name="Slide Number Placeholder 5"/>
          <p:cNvSpPr>
            <a:spLocks noGrp="1"/>
          </p:cNvSpPr>
          <p:nvPr>
            <p:ph type="sldNum" sz="quarter" idx="12"/>
          </p:nvPr>
        </p:nvSpPr>
        <p:spPr>
          <a:xfrm>
            <a:off x="6604254" y="4728078"/>
            <a:ext cx="2057400" cy="273844"/>
          </a:xfrm>
        </p:spPr>
        <p:txBody>
          <a:bodyPr/>
          <a:lstStyle>
            <a:lvl1pPr>
              <a:defRPr b="0" i="0">
                <a:solidFill>
                  <a:schemeClr val="bg1"/>
                </a:solidFill>
              </a:defRPr>
            </a:lvl1pPr>
          </a:lstStyle>
          <a:p>
            <a:fld id="{07024CDC-CF68-4D8C-9225-2260FB816485}" type="slidenum">
              <a:rPr lang="en-US" smtClean="0"/>
              <a:pPr/>
              <a:t>‹#›</a:t>
            </a:fld>
            <a:endParaRPr lang="en-US"/>
          </a:p>
        </p:txBody>
      </p:sp>
      <p:pic>
        <p:nvPicPr>
          <p:cNvPr id="4" name="Graphic 3">
            <a:extLst>
              <a:ext uri="{FF2B5EF4-FFF2-40B4-BE49-F238E27FC236}">
                <a16:creationId xmlns:a16="http://schemas.microsoft.com/office/drawing/2014/main" id="{019BC042-81EA-C30F-A0B5-9394FA67680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15495" y="4719486"/>
            <a:ext cx="473961" cy="273844"/>
          </a:xfrm>
          <a:prstGeom prst="rect">
            <a:avLst/>
          </a:prstGeom>
        </p:spPr>
      </p:pic>
    </p:spTree>
    <p:extLst>
      <p:ext uri="{BB962C8B-B14F-4D97-AF65-F5344CB8AC3E}">
        <p14:creationId xmlns:p14="http://schemas.microsoft.com/office/powerpoint/2010/main" val="95763740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2_Section Header">
    <p:bg>
      <p:bgPr>
        <a:gradFill>
          <a:gsLst>
            <a:gs pos="48000">
              <a:srgbClr val="164E62"/>
            </a:gs>
            <a:gs pos="100000">
              <a:srgbClr val="08747A"/>
            </a:gs>
          </a:gsLst>
          <a:lin ang="2700000" scaled="1"/>
        </a:grad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32E92C93-2FA2-6127-A7CC-1BA259C314A2}"/>
              </a:ext>
            </a:extLst>
          </p:cNvPr>
          <p:cNvPicPr>
            <a:picLocks noChangeAspect="1"/>
          </p:cNvPicPr>
          <p:nvPr userDrawn="1"/>
        </p:nvPicPr>
        <p:blipFill rotWithShape="1">
          <a:blip r:embed="rId2" cstate="print">
            <a:alphaModFix amt="5000"/>
            <a:extLst>
              <a:ext uri="{28A0092B-C50C-407E-A947-70E740481C1C}">
                <a14:useLocalDpi xmlns:a14="http://schemas.microsoft.com/office/drawing/2010/main" val="0"/>
              </a:ext>
            </a:extLst>
          </a:blip>
          <a:srcRect l="43106" t="22168" b="20927"/>
          <a:stretch/>
        </p:blipFill>
        <p:spPr>
          <a:xfrm>
            <a:off x="3865492" y="-1"/>
            <a:ext cx="4959512" cy="5143501"/>
          </a:xfrm>
          <a:prstGeom prst="rect">
            <a:avLst/>
          </a:prstGeom>
        </p:spPr>
      </p:pic>
      <p:sp>
        <p:nvSpPr>
          <p:cNvPr id="6" name="Slide Number Placeholder 5"/>
          <p:cNvSpPr>
            <a:spLocks noGrp="1"/>
          </p:cNvSpPr>
          <p:nvPr>
            <p:ph type="sldNum" sz="quarter" idx="12"/>
          </p:nvPr>
        </p:nvSpPr>
        <p:spPr/>
        <p:txBody>
          <a:bodyPr/>
          <a:lstStyle>
            <a:lvl1pPr>
              <a:defRPr b="0" i="0">
                <a:solidFill>
                  <a:schemeClr val="bg1"/>
                </a:solidFill>
              </a:defRPr>
            </a:lvl1pPr>
          </a:lstStyle>
          <a:p>
            <a:fld id="{07024CDC-CF68-4D8C-9225-2260FB816485}" type="slidenum">
              <a:rPr lang="en-US" smtClean="0"/>
              <a:pPr/>
              <a:t>‹#›</a:t>
            </a:fld>
            <a:endParaRPr lang="en-US"/>
          </a:p>
        </p:txBody>
      </p:sp>
      <p:pic>
        <p:nvPicPr>
          <p:cNvPr id="9" name="Graphic 8">
            <a:extLst>
              <a:ext uri="{FF2B5EF4-FFF2-40B4-BE49-F238E27FC236}">
                <a16:creationId xmlns:a16="http://schemas.microsoft.com/office/drawing/2014/main" id="{5D6D9260-20A6-B7F4-964C-9C70A618B25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15495" y="4719486"/>
            <a:ext cx="473961" cy="273844"/>
          </a:xfrm>
          <a:prstGeom prst="rect">
            <a:avLst/>
          </a:prstGeom>
        </p:spPr>
      </p:pic>
      <p:sp>
        <p:nvSpPr>
          <p:cNvPr id="3" name="Footer Placeholder 4">
            <a:extLst>
              <a:ext uri="{FF2B5EF4-FFF2-40B4-BE49-F238E27FC236}">
                <a16:creationId xmlns:a16="http://schemas.microsoft.com/office/drawing/2014/main" id="{AE279DCC-B008-858B-0B6E-5B662A2FA4A4}"/>
              </a:ext>
            </a:extLst>
          </p:cNvPr>
          <p:cNvSpPr>
            <a:spLocks noGrp="1"/>
          </p:cNvSpPr>
          <p:nvPr>
            <p:ph type="ftr" sz="quarter" idx="11"/>
          </p:nvPr>
        </p:nvSpPr>
        <p:spPr>
          <a:xfrm>
            <a:off x="989456" y="4728078"/>
            <a:ext cx="3362573" cy="273844"/>
          </a:xfrm>
          <a:prstGeom prst="rect">
            <a:avLst/>
          </a:prstGeom>
        </p:spPr>
        <p:txBody>
          <a:bodyPr/>
          <a:lstStyle>
            <a:lvl1pPr>
              <a:defRPr b="0" i="0">
                <a:solidFill>
                  <a:schemeClr val="bg1"/>
                </a:solidFill>
              </a:defRPr>
            </a:lvl1pPr>
          </a:lstStyle>
          <a:p>
            <a:r>
              <a:rPr lang="en-US"/>
              <a:t>OFFICE OF PUBLIC HEALTH DATA, SURVEILLANCE, AND TECHNOLOGY</a:t>
            </a:r>
          </a:p>
        </p:txBody>
      </p:sp>
    </p:spTree>
    <p:extLst>
      <p:ext uri="{BB962C8B-B14F-4D97-AF65-F5344CB8AC3E}">
        <p14:creationId xmlns:p14="http://schemas.microsoft.com/office/powerpoint/2010/main" val="90783985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7_Section Header">
    <p:bg>
      <p:bgPr>
        <a:solidFill>
          <a:srgbClr val="5E649C"/>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8F4F26BC-C83A-D481-3EBA-7A764F32D4EC}"/>
              </a:ext>
            </a:extLst>
          </p:cNvPr>
          <p:cNvPicPr>
            <a:picLocks noChangeAspect="1"/>
          </p:cNvPicPr>
          <p:nvPr userDrawn="1"/>
        </p:nvPicPr>
        <p:blipFill rotWithShape="1">
          <a:blip r:embed="rId2" cstate="print">
            <a:alphaModFix amt="5000"/>
            <a:extLst>
              <a:ext uri="{28A0092B-C50C-407E-A947-70E740481C1C}">
                <a14:useLocalDpi xmlns:a14="http://schemas.microsoft.com/office/drawing/2010/main" val="0"/>
              </a:ext>
            </a:extLst>
          </a:blip>
          <a:srcRect l="43106" t="22168" b="20927"/>
          <a:stretch/>
        </p:blipFill>
        <p:spPr>
          <a:xfrm>
            <a:off x="3865492" y="-1"/>
            <a:ext cx="4959512" cy="5143501"/>
          </a:xfrm>
          <a:prstGeom prst="rect">
            <a:avLst/>
          </a:prstGeom>
        </p:spPr>
      </p:pic>
      <p:sp>
        <p:nvSpPr>
          <p:cNvPr id="6" name="Slide Number Placeholder 5"/>
          <p:cNvSpPr>
            <a:spLocks noGrp="1"/>
          </p:cNvSpPr>
          <p:nvPr>
            <p:ph type="sldNum" sz="quarter" idx="12"/>
          </p:nvPr>
        </p:nvSpPr>
        <p:spPr/>
        <p:txBody>
          <a:bodyPr/>
          <a:lstStyle>
            <a:lvl1pPr>
              <a:defRPr b="0" i="0">
                <a:solidFill>
                  <a:schemeClr val="bg1"/>
                </a:solidFill>
              </a:defRPr>
            </a:lvl1pPr>
          </a:lstStyle>
          <a:p>
            <a:fld id="{07024CDC-CF68-4D8C-9225-2260FB816485}" type="slidenum">
              <a:rPr lang="en-US" smtClean="0"/>
              <a:pPr/>
              <a:t>‹#›</a:t>
            </a:fld>
            <a:endParaRPr lang="en-US"/>
          </a:p>
        </p:txBody>
      </p:sp>
      <p:pic>
        <p:nvPicPr>
          <p:cNvPr id="9" name="Graphic 8">
            <a:extLst>
              <a:ext uri="{FF2B5EF4-FFF2-40B4-BE49-F238E27FC236}">
                <a16:creationId xmlns:a16="http://schemas.microsoft.com/office/drawing/2014/main" id="{46799E5F-5050-515C-CD81-CE38B6C58C5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15495" y="4719486"/>
            <a:ext cx="473961" cy="273844"/>
          </a:xfrm>
          <a:prstGeom prst="rect">
            <a:avLst/>
          </a:prstGeom>
        </p:spPr>
      </p:pic>
    </p:spTree>
    <p:extLst>
      <p:ext uri="{BB962C8B-B14F-4D97-AF65-F5344CB8AC3E}">
        <p14:creationId xmlns:p14="http://schemas.microsoft.com/office/powerpoint/2010/main" val="348034944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5_Section Header">
    <p:bg>
      <p:bgPr>
        <a:gradFill>
          <a:gsLst>
            <a:gs pos="48000">
              <a:srgbClr val="10416E"/>
            </a:gs>
            <a:gs pos="100000">
              <a:srgbClr val="1964A7"/>
            </a:gs>
          </a:gsLst>
          <a:lin ang="2700000" scaled="1"/>
        </a:gradFill>
        <a:effectLst/>
      </p:bgPr>
    </p:bg>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B4EFDE08-05DE-12F1-2D5B-E3EF603B40EC}"/>
              </a:ext>
            </a:extLst>
          </p:cNvPr>
          <p:cNvPicPr>
            <a:picLocks noChangeAspect="1"/>
          </p:cNvPicPr>
          <p:nvPr userDrawn="1"/>
        </p:nvPicPr>
        <p:blipFill rotWithShape="1">
          <a:blip r:embed="rId2" cstate="print">
            <a:alphaModFix amt="5000"/>
            <a:extLst>
              <a:ext uri="{28A0092B-C50C-407E-A947-70E740481C1C}">
                <a14:useLocalDpi xmlns:a14="http://schemas.microsoft.com/office/drawing/2010/main" val="0"/>
              </a:ext>
            </a:extLst>
          </a:blip>
          <a:srcRect l="43106" t="22168" b="20927"/>
          <a:stretch/>
        </p:blipFill>
        <p:spPr>
          <a:xfrm>
            <a:off x="3865492" y="-1"/>
            <a:ext cx="4959512" cy="5143501"/>
          </a:xfrm>
          <a:prstGeom prst="rect">
            <a:avLst/>
          </a:prstGeom>
        </p:spPr>
      </p:pic>
      <p:sp>
        <p:nvSpPr>
          <p:cNvPr id="7" name="Rectangle 6"/>
          <p:cNvSpPr/>
          <p:nvPr userDrawn="1"/>
        </p:nvSpPr>
        <p:spPr>
          <a:xfrm>
            <a:off x="502919" y="1229970"/>
            <a:ext cx="3552247" cy="2288485"/>
          </a:xfrm>
          <a:prstGeom prst="rect">
            <a:avLst/>
          </a:prstGeom>
          <a:solidFill>
            <a:schemeClr val="bg1"/>
          </a:solidFill>
        </p:spPr>
        <p:txBody>
          <a:bodyPr vert="horz" lIns="34290" tIns="17145" rIns="34290" bIns="17145" rtlCol="0" anchor="t">
            <a:normAutofit/>
          </a:bodyPr>
          <a:lstStyle/>
          <a:p>
            <a:pPr lvl="0" eaLnBrk="1" hangingPunct="1">
              <a:lnSpc>
                <a:spcPct val="90000"/>
              </a:lnSpc>
              <a:spcBef>
                <a:spcPts val="375"/>
              </a:spcBef>
              <a:buFont typeface="Arial" panose="020B0604020202020204" pitchFamily="34" charset="0"/>
            </a:pPr>
            <a:endParaRPr lang="en-US" sz="1013" kern="1200">
              <a:solidFill>
                <a:schemeClr val="accent4"/>
              </a:solidFill>
              <a:latin typeface="Visuelt Pro Light" panose="020B0303040202040104" pitchFamily="34" charset="0"/>
            </a:endParaRPr>
          </a:p>
        </p:txBody>
      </p:sp>
      <p:sp>
        <p:nvSpPr>
          <p:cNvPr id="6" name="Slide Number Placeholder 5"/>
          <p:cNvSpPr>
            <a:spLocks noGrp="1"/>
          </p:cNvSpPr>
          <p:nvPr>
            <p:ph type="sldNum" sz="quarter" idx="12"/>
          </p:nvPr>
        </p:nvSpPr>
        <p:spPr>
          <a:xfrm>
            <a:off x="6604254" y="4728078"/>
            <a:ext cx="2057400" cy="273844"/>
          </a:xfrm>
        </p:spPr>
        <p:txBody>
          <a:bodyPr/>
          <a:lstStyle>
            <a:lvl1pPr>
              <a:defRPr b="0" i="0">
                <a:solidFill>
                  <a:schemeClr val="bg1"/>
                </a:solidFill>
              </a:defRPr>
            </a:lvl1pPr>
          </a:lstStyle>
          <a:p>
            <a:fld id="{07024CDC-CF68-4D8C-9225-2260FB816485}" type="slidenum">
              <a:rPr lang="en-US" smtClean="0"/>
              <a:pPr/>
              <a:t>‹#›</a:t>
            </a:fld>
            <a:endParaRPr lang="en-US"/>
          </a:p>
        </p:txBody>
      </p:sp>
      <p:pic>
        <p:nvPicPr>
          <p:cNvPr id="4" name="Graphic 3">
            <a:extLst>
              <a:ext uri="{FF2B5EF4-FFF2-40B4-BE49-F238E27FC236}">
                <a16:creationId xmlns:a16="http://schemas.microsoft.com/office/drawing/2014/main" id="{019BC042-81EA-C30F-A0B5-9394FA67680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15495" y="4719486"/>
            <a:ext cx="473961" cy="273844"/>
          </a:xfrm>
          <a:prstGeom prst="rect">
            <a:avLst/>
          </a:prstGeom>
        </p:spPr>
      </p:pic>
      <p:sp>
        <p:nvSpPr>
          <p:cNvPr id="5" name="Title 1">
            <a:extLst>
              <a:ext uri="{FF2B5EF4-FFF2-40B4-BE49-F238E27FC236}">
                <a16:creationId xmlns:a16="http://schemas.microsoft.com/office/drawing/2014/main" id="{C3F69C2E-00ED-7A23-2E39-DEEA0A67138C}"/>
              </a:ext>
            </a:extLst>
          </p:cNvPr>
          <p:cNvSpPr>
            <a:spLocks noGrp="1"/>
          </p:cNvSpPr>
          <p:nvPr>
            <p:ph type="title"/>
          </p:nvPr>
        </p:nvSpPr>
        <p:spPr>
          <a:xfrm>
            <a:off x="592932" y="1319422"/>
            <a:ext cx="3359770" cy="2102126"/>
          </a:xfrm>
          <a:ln w="28575">
            <a:solidFill>
              <a:schemeClr val="tx2"/>
            </a:solidFill>
          </a:ln>
        </p:spPr>
        <p:txBody>
          <a:bodyPr anchor="ctr" anchorCtr="0">
            <a:normAutofit/>
          </a:bodyPr>
          <a:lstStyle>
            <a:lvl1pPr>
              <a:defRPr lang="en-US" sz="2700" b="0" i="0" kern="1200" dirty="0">
                <a:solidFill>
                  <a:schemeClr val="accent1"/>
                </a:solidFill>
                <a:latin typeface="+mj-lt"/>
                <a:ea typeface="+mj-ea"/>
                <a:cs typeface="Arial" panose="020B0604020202020204" pitchFamily="34" charset="0"/>
              </a:defRPr>
            </a:lvl1pPr>
          </a:lstStyle>
          <a:p>
            <a:r>
              <a:rPr lang="en-US"/>
              <a:t>Click to edit Master title style</a:t>
            </a:r>
          </a:p>
        </p:txBody>
      </p:sp>
      <p:sp>
        <p:nvSpPr>
          <p:cNvPr id="2" name="Footer Placeholder 4">
            <a:extLst>
              <a:ext uri="{FF2B5EF4-FFF2-40B4-BE49-F238E27FC236}">
                <a16:creationId xmlns:a16="http://schemas.microsoft.com/office/drawing/2014/main" id="{7854A0CF-546D-F78E-AB08-4DE3B81A1741}"/>
              </a:ext>
            </a:extLst>
          </p:cNvPr>
          <p:cNvSpPr>
            <a:spLocks noGrp="1"/>
          </p:cNvSpPr>
          <p:nvPr>
            <p:ph type="ftr" sz="quarter" idx="11"/>
          </p:nvPr>
        </p:nvSpPr>
        <p:spPr>
          <a:xfrm>
            <a:off x="989456" y="4728078"/>
            <a:ext cx="3362573" cy="273844"/>
          </a:xfrm>
          <a:prstGeom prst="rect">
            <a:avLst/>
          </a:prstGeom>
        </p:spPr>
        <p:txBody>
          <a:bodyPr/>
          <a:lstStyle>
            <a:lvl1pPr>
              <a:defRPr b="0" i="0">
                <a:solidFill>
                  <a:schemeClr val="bg1"/>
                </a:solidFill>
              </a:defRPr>
            </a:lvl1pPr>
          </a:lstStyle>
          <a:p>
            <a:r>
              <a:rPr lang="en-US"/>
              <a:t>OFFICE OF PUBLIC HEALTH DATA, SURVEILLANCE, AND TECHNOLOGY</a:t>
            </a:r>
          </a:p>
        </p:txBody>
      </p:sp>
    </p:spTree>
    <p:extLst>
      <p:ext uri="{BB962C8B-B14F-4D97-AF65-F5344CB8AC3E}">
        <p14:creationId xmlns:p14="http://schemas.microsoft.com/office/powerpoint/2010/main" val="76700168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6_Section Header">
    <p:bg>
      <p:bgPr>
        <a:gradFill>
          <a:gsLst>
            <a:gs pos="48000">
              <a:srgbClr val="164E62"/>
            </a:gs>
            <a:gs pos="100000">
              <a:srgbClr val="08747A"/>
            </a:gs>
          </a:gsLst>
          <a:lin ang="2700000" scaled="1"/>
        </a:grad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32E92C93-2FA2-6127-A7CC-1BA259C314A2}"/>
              </a:ext>
            </a:extLst>
          </p:cNvPr>
          <p:cNvPicPr>
            <a:picLocks noChangeAspect="1"/>
          </p:cNvPicPr>
          <p:nvPr userDrawn="1"/>
        </p:nvPicPr>
        <p:blipFill rotWithShape="1">
          <a:blip r:embed="rId2" cstate="print">
            <a:alphaModFix amt="5000"/>
            <a:extLst>
              <a:ext uri="{28A0092B-C50C-407E-A947-70E740481C1C}">
                <a14:useLocalDpi xmlns:a14="http://schemas.microsoft.com/office/drawing/2010/main" val="0"/>
              </a:ext>
            </a:extLst>
          </a:blip>
          <a:srcRect l="43106" t="22168" b="20927"/>
          <a:stretch/>
        </p:blipFill>
        <p:spPr>
          <a:xfrm>
            <a:off x="3865492" y="-1"/>
            <a:ext cx="4959512" cy="5143501"/>
          </a:xfrm>
          <a:prstGeom prst="rect">
            <a:avLst/>
          </a:prstGeom>
        </p:spPr>
      </p:pic>
      <p:sp>
        <p:nvSpPr>
          <p:cNvPr id="7" name="Rectangle 6"/>
          <p:cNvSpPr/>
          <p:nvPr userDrawn="1"/>
        </p:nvSpPr>
        <p:spPr>
          <a:xfrm>
            <a:off x="502919" y="1229970"/>
            <a:ext cx="3552247" cy="2288485"/>
          </a:xfrm>
          <a:prstGeom prst="rect">
            <a:avLst/>
          </a:prstGeom>
          <a:solidFill>
            <a:schemeClr val="bg1"/>
          </a:solidFill>
        </p:spPr>
        <p:txBody>
          <a:bodyPr vert="horz" lIns="34290" tIns="17145" rIns="34290" bIns="17145" rtlCol="0" anchor="t">
            <a:normAutofit/>
          </a:bodyPr>
          <a:lstStyle/>
          <a:p>
            <a:pPr lvl="0" eaLnBrk="1" hangingPunct="1">
              <a:lnSpc>
                <a:spcPct val="90000"/>
              </a:lnSpc>
              <a:spcBef>
                <a:spcPts val="375"/>
              </a:spcBef>
              <a:buFont typeface="Arial" panose="020B0604020202020204" pitchFamily="34" charset="0"/>
            </a:pPr>
            <a:endParaRPr lang="en-US" sz="1013" kern="1200">
              <a:solidFill>
                <a:schemeClr val="accent4"/>
              </a:solidFill>
              <a:latin typeface="Visuelt Pro Light" panose="020B0303040202040104" pitchFamily="34" charset="0"/>
            </a:endParaRPr>
          </a:p>
        </p:txBody>
      </p:sp>
      <p:sp>
        <p:nvSpPr>
          <p:cNvPr id="2" name="Title 1"/>
          <p:cNvSpPr>
            <a:spLocks noGrp="1"/>
          </p:cNvSpPr>
          <p:nvPr>
            <p:ph type="title"/>
          </p:nvPr>
        </p:nvSpPr>
        <p:spPr>
          <a:xfrm>
            <a:off x="592932" y="1319422"/>
            <a:ext cx="3359771" cy="2102126"/>
          </a:xfrm>
          <a:ln w="28575">
            <a:solidFill>
              <a:schemeClr val="accent2"/>
            </a:solidFill>
          </a:ln>
        </p:spPr>
        <p:txBody>
          <a:bodyPr anchor="ctr" anchorCtr="0">
            <a:normAutofit/>
          </a:bodyPr>
          <a:lstStyle>
            <a:lvl1pPr>
              <a:defRPr lang="en-US" sz="2700" b="0" i="0" kern="1200" dirty="0">
                <a:solidFill>
                  <a:srgbClr val="164E62"/>
                </a:solidFill>
                <a:latin typeface="+mj-lt"/>
                <a:ea typeface="+mj-ea"/>
                <a:cs typeface="Arial" panose="020B0604020202020204" pitchFamily="34" charset="0"/>
              </a:defRPr>
            </a:lvl1pPr>
          </a:lstStyle>
          <a:p>
            <a:r>
              <a:rPr lang="en-US"/>
              <a:t>Click to edit Master title style</a:t>
            </a:r>
          </a:p>
        </p:txBody>
      </p:sp>
      <p:sp>
        <p:nvSpPr>
          <p:cNvPr id="6" name="Slide Number Placeholder 5"/>
          <p:cNvSpPr>
            <a:spLocks noGrp="1"/>
          </p:cNvSpPr>
          <p:nvPr>
            <p:ph type="sldNum" sz="quarter" idx="12"/>
          </p:nvPr>
        </p:nvSpPr>
        <p:spPr/>
        <p:txBody>
          <a:bodyPr/>
          <a:lstStyle>
            <a:lvl1pPr>
              <a:defRPr b="0" i="0">
                <a:solidFill>
                  <a:schemeClr val="bg1"/>
                </a:solidFill>
              </a:defRPr>
            </a:lvl1pPr>
          </a:lstStyle>
          <a:p>
            <a:fld id="{07024CDC-CF68-4D8C-9225-2260FB816485}" type="slidenum">
              <a:rPr lang="en-US" smtClean="0"/>
              <a:pPr/>
              <a:t>‹#›</a:t>
            </a:fld>
            <a:endParaRPr lang="en-US"/>
          </a:p>
        </p:txBody>
      </p:sp>
      <p:pic>
        <p:nvPicPr>
          <p:cNvPr id="9" name="Graphic 8">
            <a:extLst>
              <a:ext uri="{FF2B5EF4-FFF2-40B4-BE49-F238E27FC236}">
                <a16:creationId xmlns:a16="http://schemas.microsoft.com/office/drawing/2014/main" id="{5D6D9260-20A6-B7F4-964C-9C70A618B25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15495" y="4719486"/>
            <a:ext cx="473961" cy="273844"/>
          </a:xfrm>
          <a:prstGeom prst="rect">
            <a:avLst/>
          </a:prstGeom>
        </p:spPr>
      </p:pic>
    </p:spTree>
    <p:extLst>
      <p:ext uri="{BB962C8B-B14F-4D97-AF65-F5344CB8AC3E}">
        <p14:creationId xmlns:p14="http://schemas.microsoft.com/office/powerpoint/2010/main" val="23298387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3_Section Header">
    <p:bg>
      <p:bgPr>
        <a:solidFill>
          <a:srgbClr val="5E649C"/>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8F4F26BC-C83A-D481-3EBA-7A764F32D4EC}"/>
              </a:ext>
            </a:extLst>
          </p:cNvPr>
          <p:cNvPicPr>
            <a:picLocks noChangeAspect="1"/>
          </p:cNvPicPr>
          <p:nvPr userDrawn="1"/>
        </p:nvPicPr>
        <p:blipFill rotWithShape="1">
          <a:blip r:embed="rId2" cstate="print">
            <a:alphaModFix amt="5000"/>
            <a:extLst>
              <a:ext uri="{28A0092B-C50C-407E-A947-70E740481C1C}">
                <a14:useLocalDpi xmlns:a14="http://schemas.microsoft.com/office/drawing/2010/main" val="0"/>
              </a:ext>
            </a:extLst>
          </a:blip>
          <a:srcRect l="43106" t="22168" b="20927"/>
          <a:stretch/>
        </p:blipFill>
        <p:spPr>
          <a:xfrm>
            <a:off x="3865492" y="-1"/>
            <a:ext cx="4959512" cy="5143501"/>
          </a:xfrm>
          <a:prstGeom prst="rect">
            <a:avLst/>
          </a:prstGeom>
        </p:spPr>
      </p:pic>
      <p:sp>
        <p:nvSpPr>
          <p:cNvPr id="7" name="Rectangle 6"/>
          <p:cNvSpPr/>
          <p:nvPr userDrawn="1"/>
        </p:nvSpPr>
        <p:spPr>
          <a:xfrm>
            <a:off x="502919" y="1229970"/>
            <a:ext cx="3552247" cy="2288485"/>
          </a:xfrm>
          <a:prstGeom prst="rect">
            <a:avLst/>
          </a:prstGeom>
          <a:solidFill>
            <a:schemeClr val="bg1"/>
          </a:solidFill>
        </p:spPr>
        <p:txBody>
          <a:bodyPr vert="horz" lIns="34290" tIns="17145" rIns="34290" bIns="17145" rtlCol="0" anchor="t">
            <a:normAutofit/>
          </a:bodyPr>
          <a:lstStyle/>
          <a:p>
            <a:pPr lvl="0" eaLnBrk="1" hangingPunct="1">
              <a:lnSpc>
                <a:spcPct val="90000"/>
              </a:lnSpc>
              <a:spcBef>
                <a:spcPts val="375"/>
              </a:spcBef>
              <a:buFont typeface="Arial" panose="020B0604020202020204" pitchFamily="34" charset="0"/>
            </a:pPr>
            <a:endParaRPr lang="en-US" sz="1013" kern="1200">
              <a:solidFill>
                <a:schemeClr val="accent4"/>
              </a:solidFill>
              <a:latin typeface="Visuelt Pro Light" panose="020B0303040202040104" pitchFamily="34" charset="0"/>
            </a:endParaRPr>
          </a:p>
        </p:txBody>
      </p:sp>
      <p:sp>
        <p:nvSpPr>
          <p:cNvPr id="5" name="Footer Placeholder 4"/>
          <p:cNvSpPr>
            <a:spLocks noGrp="1"/>
          </p:cNvSpPr>
          <p:nvPr>
            <p:ph type="ftr" sz="quarter" idx="11"/>
          </p:nvPr>
        </p:nvSpPr>
        <p:spPr>
          <a:xfrm>
            <a:off x="989456" y="4728078"/>
            <a:ext cx="3362573" cy="273844"/>
          </a:xfrm>
          <a:prstGeom prst="rect">
            <a:avLst/>
          </a:prstGeom>
        </p:spPr>
        <p:txBody>
          <a:bodyPr/>
          <a:lstStyle>
            <a:lvl1pPr>
              <a:defRPr b="0" i="0">
                <a:solidFill>
                  <a:schemeClr val="bg1"/>
                </a:solidFill>
              </a:defRPr>
            </a:lvl1pPr>
          </a:lstStyle>
          <a:p>
            <a:r>
              <a:rPr lang="en-US"/>
              <a:t>OFFICE OF PUBLIC HEALTH DATA, SURVEILLANCE, AND TECHNOLOGY</a:t>
            </a:r>
          </a:p>
        </p:txBody>
      </p:sp>
      <p:sp>
        <p:nvSpPr>
          <p:cNvPr id="6" name="Slide Number Placeholder 5"/>
          <p:cNvSpPr>
            <a:spLocks noGrp="1"/>
          </p:cNvSpPr>
          <p:nvPr>
            <p:ph type="sldNum" sz="quarter" idx="12"/>
          </p:nvPr>
        </p:nvSpPr>
        <p:spPr/>
        <p:txBody>
          <a:bodyPr/>
          <a:lstStyle>
            <a:lvl1pPr>
              <a:defRPr b="0" i="0">
                <a:solidFill>
                  <a:schemeClr val="bg1"/>
                </a:solidFill>
              </a:defRPr>
            </a:lvl1pPr>
          </a:lstStyle>
          <a:p>
            <a:fld id="{07024CDC-CF68-4D8C-9225-2260FB816485}" type="slidenum">
              <a:rPr lang="en-US" smtClean="0"/>
              <a:pPr/>
              <a:t>‹#›</a:t>
            </a:fld>
            <a:endParaRPr lang="en-US"/>
          </a:p>
        </p:txBody>
      </p:sp>
      <p:pic>
        <p:nvPicPr>
          <p:cNvPr id="9" name="Graphic 8">
            <a:extLst>
              <a:ext uri="{FF2B5EF4-FFF2-40B4-BE49-F238E27FC236}">
                <a16:creationId xmlns:a16="http://schemas.microsoft.com/office/drawing/2014/main" id="{46799E5F-5050-515C-CD81-CE38B6C58C5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15495" y="4719486"/>
            <a:ext cx="473961" cy="273844"/>
          </a:xfrm>
          <a:prstGeom prst="rect">
            <a:avLst/>
          </a:prstGeom>
        </p:spPr>
      </p:pic>
      <p:sp>
        <p:nvSpPr>
          <p:cNvPr id="3" name="Title 1">
            <a:extLst>
              <a:ext uri="{FF2B5EF4-FFF2-40B4-BE49-F238E27FC236}">
                <a16:creationId xmlns:a16="http://schemas.microsoft.com/office/drawing/2014/main" id="{14252064-166D-224F-A267-1AB2459DD001}"/>
              </a:ext>
            </a:extLst>
          </p:cNvPr>
          <p:cNvSpPr>
            <a:spLocks noGrp="1"/>
          </p:cNvSpPr>
          <p:nvPr>
            <p:ph type="title"/>
          </p:nvPr>
        </p:nvSpPr>
        <p:spPr>
          <a:xfrm>
            <a:off x="592932" y="1319422"/>
            <a:ext cx="3359770" cy="2102126"/>
          </a:xfrm>
          <a:ln w="28575">
            <a:solidFill>
              <a:schemeClr val="tx2"/>
            </a:solidFill>
          </a:ln>
        </p:spPr>
        <p:txBody>
          <a:bodyPr anchor="ctr" anchorCtr="0">
            <a:normAutofit/>
          </a:bodyPr>
          <a:lstStyle>
            <a:lvl1pPr>
              <a:defRPr lang="en-US" sz="2700" b="0" i="0" kern="1200" dirty="0">
                <a:solidFill>
                  <a:srgbClr val="5E649C"/>
                </a:solidFill>
                <a:latin typeface="+mj-lt"/>
                <a:ea typeface="+mj-ea"/>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402265487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Custom Layout 2">
    <p:bg>
      <p:bgPr>
        <a:solidFill>
          <a:schemeClr val="bg1"/>
        </a:solidFill>
        <a:effectLst/>
      </p:bgPr>
    </p:bg>
    <p:spTree>
      <p:nvGrpSpPr>
        <p:cNvPr id="1" name=""/>
        <p:cNvGrpSpPr/>
        <p:nvPr/>
      </p:nvGrpSpPr>
      <p:grpSpPr>
        <a:xfrm>
          <a:off x="0" y="0"/>
          <a:ext cx="0" cy="0"/>
          <a:chOff x="0" y="0"/>
          <a:chExt cx="0" cy="0"/>
        </a:xfrm>
      </p:grpSpPr>
      <p:pic>
        <p:nvPicPr>
          <p:cNvPr id="14" name="Picture 13" descr="Background pattern&#10;&#10;Description automatically generated">
            <a:extLst>
              <a:ext uri="{FF2B5EF4-FFF2-40B4-BE49-F238E27FC236}">
                <a16:creationId xmlns:a16="http://schemas.microsoft.com/office/drawing/2014/main" id="{6045A67A-FF41-22FE-FC49-CFFB38BBBA01}"/>
              </a:ext>
            </a:extLst>
          </p:cNvPr>
          <p:cNvPicPr>
            <a:picLocks noChangeAspect="1"/>
          </p:cNvPicPr>
          <p:nvPr userDrawn="1"/>
        </p:nvPicPr>
        <p:blipFill rotWithShape="1">
          <a:blip r:embed="rId2" cstate="print">
            <a:alphaModFix amt="5000"/>
            <a:extLst>
              <a:ext uri="{28A0092B-C50C-407E-A947-70E740481C1C}">
                <a14:useLocalDpi xmlns:a14="http://schemas.microsoft.com/office/drawing/2010/main" val="0"/>
              </a:ext>
            </a:extLst>
          </a:blip>
          <a:srcRect l="53062" t="22168" r="6701" b="20927"/>
          <a:stretch/>
        </p:blipFill>
        <p:spPr>
          <a:xfrm>
            <a:off x="1" y="-1"/>
            <a:ext cx="3507581" cy="5143501"/>
          </a:xfrm>
          <a:prstGeom prst="rect">
            <a:avLst/>
          </a:prstGeom>
          <a:solidFill>
            <a:schemeClr val="tx2"/>
          </a:solidFill>
        </p:spPr>
      </p:pic>
      <p:sp>
        <p:nvSpPr>
          <p:cNvPr id="5" name="Footer Placeholder 4"/>
          <p:cNvSpPr>
            <a:spLocks noGrp="1"/>
          </p:cNvSpPr>
          <p:nvPr>
            <p:ph type="ftr" sz="quarter" idx="11"/>
          </p:nvPr>
        </p:nvSpPr>
        <p:spPr>
          <a:xfrm>
            <a:off x="1050132" y="4728078"/>
            <a:ext cx="2089138" cy="273844"/>
          </a:xfrm>
          <a:prstGeom prst="rect">
            <a:avLst/>
          </a:prstGeom>
        </p:spPr>
        <p:txBody>
          <a:bodyPr/>
          <a:lstStyle>
            <a:lvl1pPr>
              <a:defRPr b="0" i="0">
                <a:solidFill>
                  <a:schemeClr val="bg1"/>
                </a:solidFill>
              </a:defRPr>
            </a:lvl1pPr>
          </a:lstStyle>
          <a:p>
            <a:r>
              <a:rPr lang="en-US"/>
              <a:t>OFFICE OF PUBLIC HEALTH DATA, SURVEILLANCE, AND TECHNOLOGY</a:t>
            </a:r>
          </a:p>
        </p:txBody>
      </p:sp>
      <p:pic>
        <p:nvPicPr>
          <p:cNvPr id="9" name="Graphic 8">
            <a:extLst>
              <a:ext uri="{FF2B5EF4-FFF2-40B4-BE49-F238E27FC236}">
                <a16:creationId xmlns:a16="http://schemas.microsoft.com/office/drawing/2014/main" id="{46799E5F-5050-515C-CD81-CE38B6C58C5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15495" y="4719486"/>
            <a:ext cx="473961" cy="273844"/>
          </a:xfrm>
          <a:prstGeom prst="rect">
            <a:avLst/>
          </a:prstGeom>
        </p:spPr>
      </p:pic>
      <p:sp>
        <p:nvSpPr>
          <p:cNvPr id="8" name="Slide Number Placeholder 5">
            <a:extLst>
              <a:ext uri="{FF2B5EF4-FFF2-40B4-BE49-F238E27FC236}">
                <a16:creationId xmlns:a16="http://schemas.microsoft.com/office/drawing/2014/main" id="{48898ACA-4D5E-B6FD-5B97-170C42D5C1DB}"/>
              </a:ext>
            </a:extLst>
          </p:cNvPr>
          <p:cNvSpPr>
            <a:spLocks noGrp="1"/>
          </p:cNvSpPr>
          <p:nvPr>
            <p:ph type="sldNum" sz="quarter" idx="12"/>
          </p:nvPr>
        </p:nvSpPr>
        <p:spPr>
          <a:xfrm>
            <a:off x="6606356" y="4728078"/>
            <a:ext cx="2057400" cy="273844"/>
          </a:xfrm>
        </p:spPr>
        <p:txBody>
          <a:bodyPr/>
          <a:lstStyle>
            <a:lvl1pPr>
              <a:defRPr b="0" i="0">
                <a:solidFill>
                  <a:srgbClr val="3C3C3C"/>
                </a:solidFill>
              </a:defRPr>
            </a:lvl1pPr>
          </a:lstStyle>
          <a:p>
            <a:fld id="{07024CDC-CF68-4D8C-9225-2260FB816485}" type="slidenum">
              <a:rPr lang="en-US" smtClean="0"/>
              <a:pPr/>
              <a:t>‹#›</a:t>
            </a:fld>
            <a:endParaRPr lang="en-US"/>
          </a:p>
        </p:txBody>
      </p:sp>
      <p:sp>
        <p:nvSpPr>
          <p:cNvPr id="12" name="Title 1">
            <a:extLst>
              <a:ext uri="{FF2B5EF4-FFF2-40B4-BE49-F238E27FC236}">
                <a16:creationId xmlns:a16="http://schemas.microsoft.com/office/drawing/2014/main" id="{01109FA3-3389-B083-8815-65463BCAF315}"/>
              </a:ext>
            </a:extLst>
          </p:cNvPr>
          <p:cNvSpPr>
            <a:spLocks noGrp="1"/>
          </p:cNvSpPr>
          <p:nvPr>
            <p:ph type="ctrTitle"/>
          </p:nvPr>
        </p:nvSpPr>
        <p:spPr>
          <a:xfrm>
            <a:off x="424644" y="1243219"/>
            <a:ext cx="2690033" cy="1213543"/>
          </a:xfrm>
          <a:prstGeom prst="rect">
            <a:avLst/>
          </a:prstGeom>
        </p:spPr>
        <p:txBody>
          <a:bodyPr anchor="b">
            <a:normAutofit/>
          </a:bodyPr>
          <a:lstStyle>
            <a:lvl1pPr algn="l">
              <a:defRPr sz="3000" b="0" i="0">
                <a:solidFill>
                  <a:schemeClr val="bg1"/>
                </a:solidFill>
              </a:defRPr>
            </a:lvl1pPr>
          </a:lstStyle>
          <a:p>
            <a:r>
              <a:rPr lang="en-US"/>
              <a:t>Click to edit Master title style</a:t>
            </a:r>
          </a:p>
        </p:txBody>
      </p:sp>
      <p:sp>
        <p:nvSpPr>
          <p:cNvPr id="13" name="Subtitle 2">
            <a:extLst>
              <a:ext uri="{FF2B5EF4-FFF2-40B4-BE49-F238E27FC236}">
                <a16:creationId xmlns:a16="http://schemas.microsoft.com/office/drawing/2014/main" id="{1CBCE9B9-45F8-997B-F038-741C6131440E}"/>
              </a:ext>
            </a:extLst>
          </p:cNvPr>
          <p:cNvSpPr>
            <a:spLocks noGrp="1"/>
          </p:cNvSpPr>
          <p:nvPr>
            <p:ph type="subTitle" idx="1"/>
          </p:nvPr>
        </p:nvSpPr>
        <p:spPr>
          <a:xfrm>
            <a:off x="424644" y="2517641"/>
            <a:ext cx="2714626" cy="897505"/>
          </a:xfrm>
        </p:spPr>
        <p:txBody>
          <a:bodyPr>
            <a:normAutofit/>
          </a:bodyPr>
          <a:lstStyle>
            <a:lvl1pPr marL="0" indent="0" algn="l">
              <a:buNone/>
              <a:defRPr sz="1500">
                <a:solidFill>
                  <a:schemeClr val="bg1"/>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15" name="Content Placeholder 40">
            <a:extLst>
              <a:ext uri="{FF2B5EF4-FFF2-40B4-BE49-F238E27FC236}">
                <a16:creationId xmlns:a16="http://schemas.microsoft.com/office/drawing/2014/main" id="{3F507249-F336-1C07-B69E-042500CB6104}"/>
              </a:ext>
            </a:extLst>
          </p:cNvPr>
          <p:cNvSpPr>
            <a:spLocks noGrp="1"/>
          </p:cNvSpPr>
          <p:nvPr>
            <p:ph sz="quarter" idx="10"/>
          </p:nvPr>
        </p:nvSpPr>
        <p:spPr>
          <a:xfrm>
            <a:off x="3943351" y="757237"/>
            <a:ext cx="4614863" cy="3804572"/>
          </a:xfrm>
        </p:spPr>
        <p:txBody>
          <a:bodyPr/>
          <a:lstStyle>
            <a:lvl1pPr>
              <a:defRPr>
                <a:solidFill>
                  <a:srgbClr val="3C3C3C"/>
                </a:solidFill>
                <a:latin typeface="Calisto MT" panose="02040603050505030304" pitchFamily="18" charset="0"/>
              </a:defRPr>
            </a:lvl1pPr>
            <a:lvl2pPr>
              <a:defRPr sz="1200">
                <a:solidFill>
                  <a:srgbClr val="3C3C3C"/>
                </a:solidFill>
                <a:latin typeface="Calisto MT" panose="02040603050505030304" pitchFamily="18" charset="0"/>
              </a:defRPr>
            </a:lvl2pPr>
            <a:lvl3pPr>
              <a:defRPr sz="1050">
                <a:solidFill>
                  <a:srgbClr val="3C3C3C"/>
                </a:solidFill>
                <a:latin typeface="Calisto MT" panose="02040603050505030304" pitchFamily="18" charset="0"/>
              </a:defRPr>
            </a:lvl3pPr>
            <a:lvl4pPr>
              <a:defRPr>
                <a:solidFill>
                  <a:srgbClr val="3C3C3C"/>
                </a:solidFill>
                <a:latin typeface="Calisto MT" panose="02040603050505030304" pitchFamily="18" charset="0"/>
              </a:defRPr>
            </a:lvl4pPr>
            <a:lvl5pPr>
              <a:defRPr>
                <a:solidFill>
                  <a:srgbClr val="3C3C3C"/>
                </a:solidFill>
                <a:latin typeface="Calisto MT" panose="020406030505050303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85061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Custom Layout 3">
    <p:bg>
      <p:bgPr>
        <a:solidFill>
          <a:schemeClr val="bg1"/>
        </a:solidFill>
        <a:effectLst/>
      </p:bgPr>
    </p:bg>
    <p:spTree>
      <p:nvGrpSpPr>
        <p:cNvPr id="1" name=""/>
        <p:cNvGrpSpPr/>
        <p:nvPr/>
      </p:nvGrpSpPr>
      <p:grpSpPr>
        <a:xfrm>
          <a:off x="0" y="0"/>
          <a:ext cx="0" cy="0"/>
          <a:chOff x="0" y="0"/>
          <a:chExt cx="0" cy="0"/>
        </a:xfrm>
      </p:grpSpPr>
      <p:pic>
        <p:nvPicPr>
          <p:cNvPr id="16" name="Picture 15" descr="Background pattern&#10;&#10;Description automatically generated">
            <a:extLst>
              <a:ext uri="{FF2B5EF4-FFF2-40B4-BE49-F238E27FC236}">
                <a16:creationId xmlns:a16="http://schemas.microsoft.com/office/drawing/2014/main" id="{95328CF4-D0CD-9F5F-5F7B-E3B6D41C1F5F}"/>
              </a:ext>
            </a:extLst>
          </p:cNvPr>
          <p:cNvPicPr>
            <a:picLocks noChangeAspect="1"/>
          </p:cNvPicPr>
          <p:nvPr userDrawn="1"/>
        </p:nvPicPr>
        <p:blipFill rotWithShape="1">
          <a:blip r:embed="rId2" cstate="print">
            <a:alphaModFix amt="5000"/>
            <a:extLst>
              <a:ext uri="{28A0092B-C50C-407E-A947-70E740481C1C}">
                <a14:useLocalDpi xmlns:a14="http://schemas.microsoft.com/office/drawing/2010/main" val="0"/>
              </a:ext>
            </a:extLst>
          </a:blip>
          <a:srcRect l="53062" t="22168" r="6701" b="20927"/>
          <a:stretch/>
        </p:blipFill>
        <p:spPr>
          <a:xfrm>
            <a:off x="1" y="-1"/>
            <a:ext cx="3507581" cy="5143501"/>
          </a:xfrm>
          <a:prstGeom prst="rect">
            <a:avLst/>
          </a:prstGeom>
          <a:solidFill>
            <a:schemeClr val="accent2"/>
          </a:solidFill>
          <a:ln>
            <a:solidFill>
              <a:schemeClr val="tx1"/>
            </a:solidFill>
          </a:ln>
        </p:spPr>
      </p:pic>
      <p:sp>
        <p:nvSpPr>
          <p:cNvPr id="5" name="Footer Placeholder 4"/>
          <p:cNvSpPr>
            <a:spLocks noGrp="1"/>
          </p:cNvSpPr>
          <p:nvPr>
            <p:ph type="ftr" sz="quarter" idx="11"/>
          </p:nvPr>
        </p:nvSpPr>
        <p:spPr>
          <a:xfrm>
            <a:off x="1050133" y="4728078"/>
            <a:ext cx="2089137" cy="273844"/>
          </a:xfrm>
          <a:prstGeom prst="rect">
            <a:avLst/>
          </a:prstGeom>
        </p:spPr>
        <p:txBody>
          <a:bodyPr/>
          <a:lstStyle>
            <a:lvl1pPr>
              <a:defRPr b="0" i="0">
                <a:solidFill>
                  <a:schemeClr val="bg1"/>
                </a:solidFill>
              </a:defRPr>
            </a:lvl1pPr>
          </a:lstStyle>
          <a:p>
            <a:r>
              <a:rPr lang="en-US"/>
              <a:t>OFFICE OF PUBLIC HEALTH DATA, SURVEILLANCE, AND TECHNOLOGY</a:t>
            </a:r>
          </a:p>
        </p:txBody>
      </p:sp>
      <p:pic>
        <p:nvPicPr>
          <p:cNvPr id="9" name="Graphic 8">
            <a:extLst>
              <a:ext uri="{FF2B5EF4-FFF2-40B4-BE49-F238E27FC236}">
                <a16:creationId xmlns:a16="http://schemas.microsoft.com/office/drawing/2014/main" id="{46799E5F-5050-515C-CD81-CE38B6C58C5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15495" y="4719486"/>
            <a:ext cx="473961" cy="273844"/>
          </a:xfrm>
          <a:prstGeom prst="rect">
            <a:avLst/>
          </a:prstGeom>
        </p:spPr>
      </p:pic>
      <p:sp>
        <p:nvSpPr>
          <p:cNvPr id="10" name="Slide Number Placeholder 5">
            <a:extLst>
              <a:ext uri="{FF2B5EF4-FFF2-40B4-BE49-F238E27FC236}">
                <a16:creationId xmlns:a16="http://schemas.microsoft.com/office/drawing/2014/main" id="{2D66C11E-E1DE-C483-9A83-EE244E625305}"/>
              </a:ext>
            </a:extLst>
          </p:cNvPr>
          <p:cNvSpPr>
            <a:spLocks noGrp="1"/>
          </p:cNvSpPr>
          <p:nvPr>
            <p:ph type="sldNum" sz="quarter" idx="12"/>
          </p:nvPr>
        </p:nvSpPr>
        <p:spPr>
          <a:xfrm>
            <a:off x="6606356" y="4728078"/>
            <a:ext cx="2057400" cy="273844"/>
          </a:xfrm>
        </p:spPr>
        <p:txBody>
          <a:bodyPr/>
          <a:lstStyle>
            <a:lvl1pPr>
              <a:defRPr b="0" i="0">
                <a:solidFill>
                  <a:srgbClr val="3C3C3C"/>
                </a:solidFill>
              </a:defRPr>
            </a:lvl1pPr>
          </a:lstStyle>
          <a:p>
            <a:fld id="{07024CDC-CF68-4D8C-9225-2260FB816485}" type="slidenum">
              <a:rPr lang="en-US" smtClean="0"/>
              <a:pPr/>
              <a:t>‹#›</a:t>
            </a:fld>
            <a:endParaRPr lang="en-US"/>
          </a:p>
        </p:txBody>
      </p:sp>
      <p:sp>
        <p:nvSpPr>
          <p:cNvPr id="12" name="Content Placeholder 40">
            <a:extLst>
              <a:ext uri="{FF2B5EF4-FFF2-40B4-BE49-F238E27FC236}">
                <a16:creationId xmlns:a16="http://schemas.microsoft.com/office/drawing/2014/main" id="{5DCC22F3-CC64-552F-1FF0-FB11E4FF0567}"/>
              </a:ext>
            </a:extLst>
          </p:cNvPr>
          <p:cNvSpPr>
            <a:spLocks noGrp="1"/>
          </p:cNvSpPr>
          <p:nvPr>
            <p:ph sz="quarter" idx="10"/>
          </p:nvPr>
        </p:nvSpPr>
        <p:spPr>
          <a:xfrm>
            <a:off x="3943351" y="757237"/>
            <a:ext cx="4614863" cy="3804572"/>
          </a:xfrm>
        </p:spPr>
        <p:txBody>
          <a:bodyPr/>
          <a:lstStyle>
            <a:lvl1pPr>
              <a:defRPr>
                <a:solidFill>
                  <a:srgbClr val="3C3C3C"/>
                </a:solidFill>
                <a:latin typeface="Calisto MT" panose="02040603050505030304" pitchFamily="18" charset="0"/>
              </a:defRPr>
            </a:lvl1pPr>
            <a:lvl2pPr>
              <a:defRPr sz="1200">
                <a:solidFill>
                  <a:srgbClr val="3C3C3C"/>
                </a:solidFill>
                <a:latin typeface="Calisto MT" panose="02040603050505030304" pitchFamily="18" charset="0"/>
              </a:defRPr>
            </a:lvl2pPr>
            <a:lvl3pPr>
              <a:defRPr sz="1050">
                <a:solidFill>
                  <a:srgbClr val="3C3C3C"/>
                </a:solidFill>
                <a:latin typeface="Calisto MT" panose="02040603050505030304" pitchFamily="18" charset="0"/>
              </a:defRPr>
            </a:lvl3pPr>
            <a:lvl4pPr>
              <a:defRPr>
                <a:solidFill>
                  <a:srgbClr val="3C3C3C"/>
                </a:solidFill>
                <a:latin typeface="Calisto MT" panose="02040603050505030304" pitchFamily="18" charset="0"/>
              </a:defRPr>
            </a:lvl4pPr>
            <a:lvl5pPr>
              <a:defRPr>
                <a:solidFill>
                  <a:srgbClr val="3C3C3C"/>
                </a:solidFill>
                <a:latin typeface="Calisto MT" panose="020406030505050303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a:extLst>
              <a:ext uri="{FF2B5EF4-FFF2-40B4-BE49-F238E27FC236}">
                <a16:creationId xmlns:a16="http://schemas.microsoft.com/office/drawing/2014/main" id="{65CE6842-85F9-FB8A-1CBA-ACDDE6CDBFA1}"/>
              </a:ext>
            </a:extLst>
          </p:cNvPr>
          <p:cNvSpPr>
            <a:spLocks noGrp="1"/>
          </p:cNvSpPr>
          <p:nvPr>
            <p:ph type="ctrTitle"/>
          </p:nvPr>
        </p:nvSpPr>
        <p:spPr>
          <a:xfrm>
            <a:off x="424644" y="1243219"/>
            <a:ext cx="2690033" cy="1213543"/>
          </a:xfrm>
          <a:prstGeom prst="rect">
            <a:avLst/>
          </a:prstGeom>
        </p:spPr>
        <p:txBody>
          <a:bodyPr anchor="b">
            <a:normAutofit/>
          </a:bodyPr>
          <a:lstStyle>
            <a:lvl1pPr algn="l">
              <a:defRPr sz="3000" b="0" i="0">
                <a:solidFill>
                  <a:schemeClr val="bg1"/>
                </a:solidFill>
              </a:defRPr>
            </a:lvl1pPr>
          </a:lstStyle>
          <a:p>
            <a:r>
              <a:rPr lang="en-US"/>
              <a:t>Click to edit Master title style</a:t>
            </a:r>
          </a:p>
        </p:txBody>
      </p:sp>
      <p:sp>
        <p:nvSpPr>
          <p:cNvPr id="14" name="Subtitle 2">
            <a:extLst>
              <a:ext uri="{FF2B5EF4-FFF2-40B4-BE49-F238E27FC236}">
                <a16:creationId xmlns:a16="http://schemas.microsoft.com/office/drawing/2014/main" id="{179F7469-5B5E-355D-113F-F2B66B972DA0}"/>
              </a:ext>
            </a:extLst>
          </p:cNvPr>
          <p:cNvSpPr>
            <a:spLocks noGrp="1"/>
          </p:cNvSpPr>
          <p:nvPr>
            <p:ph type="subTitle" idx="1"/>
          </p:nvPr>
        </p:nvSpPr>
        <p:spPr>
          <a:xfrm>
            <a:off x="424644" y="2517641"/>
            <a:ext cx="2714626" cy="897505"/>
          </a:xfrm>
        </p:spPr>
        <p:txBody>
          <a:bodyPr>
            <a:normAutofit/>
          </a:bodyPr>
          <a:lstStyle>
            <a:lvl1pPr marL="0" indent="0" algn="l">
              <a:buNone/>
              <a:defRPr sz="1500">
                <a:solidFill>
                  <a:schemeClr val="bg1"/>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Tree>
    <p:extLst>
      <p:ext uri="{BB962C8B-B14F-4D97-AF65-F5344CB8AC3E}">
        <p14:creationId xmlns:p14="http://schemas.microsoft.com/office/powerpoint/2010/main" val="88465113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Custom Layout 1">
    <p:bg>
      <p:bgPr>
        <a:solidFill>
          <a:schemeClr val="bg1"/>
        </a:solidFill>
        <a:effectLst/>
      </p:bgPr>
    </p:bg>
    <p:spTree>
      <p:nvGrpSpPr>
        <p:cNvPr id="1" name=""/>
        <p:cNvGrpSpPr/>
        <p:nvPr/>
      </p:nvGrpSpPr>
      <p:grpSpPr>
        <a:xfrm>
          <a:off x="0" y="0"/>
          <a:ext cx="0" cy="0"/>
          <a:chOff x="0" y="0"/>
          <a:chExt cx="0" cy="0"/>
        </a:xfrm>
      </p:grpSpPr>
      <p:pic>
        <p:nvPicPr>
          <p:cNvPr id="33" name="Picture 32" descr="Background pattern&#10;&#10;Description automatically generated">
            <a:extLst>
              <a:ext uri="{FF2B5EF4-FFF2-40B4-BE49-F238E27FC236}">
                <a16:creationId xmlns:a16="http://schemas.microsoft.com/office/drawing/2014/main" id="{24D47DF0-9C1C-855A-3634-8AA3DDF5B579}"/>
              </a:ext>
            </a:extLst>
          </p:cNvPr>
          <p:cNvPicPr>
            <a:picLocks noChangeAspect="1"/>
          </p:cNvPicPr>
          <p:nvPr userDrawn="1"/>
        </p:nvPicPr>
        <p:blipFill rotWithShape="1">
          <a:blip r:embed="rId2" cstate="print">
            <a:alphaModFix amt="5000"/>
            <a:extLst>
              <a:ext uri="{28A0092B-C50C-407E-A947-70E740481C1C}">
                <a14:useLocalDpi xmlns:a14="http://schemas.microsoft.com/office/drawing/2010/main" val="0"/>
              </a:ext>
            </a:extLst>
          </a:blip>
          <a:srcRect l="53062" t="22168" r="6701" b="20927"/>
          <a:stretch/>
        </p:blipFill>
        <p:spPr>
          <a:xfrm>
            <a:off x="1" y="-1"/>
            <a:ext cx="3507581" cy="5143501"/>
          </a:xfrm>
          <a:prstGeom prst="rect">
            <a:avLst/>
          </a:prstGeom>
          <a:solidFill>
            <a:srgbClr val="5E649C"/>
          </a:solidFill>
        </p:spPr>
      </p:pic>
      <p:sp>
        <p:nvSpPr>
          <p:cNvPr id="5" name="Footer Placeholder 4"/>
          <p:cNvSpPr>
            <a:spLocks noGrp="1"/>
          </p:cNvSpPr>
          <p:nvPr>
            <p:ph type="ftr" sz="quarter" idx="11"/>
          </p:nvPr>
        </p:nvSpPr>
        <p:spPr>
          <a:xfrm>
            <a:off x="1050132" y="4728078"/>
            <a:ext cx="2089138" cy="273844"/>
          </a:xfrm>
          <a:prstGeom prst="rect">
            <a:avLst/>
          </a:prstGeom>
        </p:spPr>
        <p:txBody>
          <a:bodyPr/>
          <a:lstStyle>
            <a:lvl1pPr>
              <a:defRPr b="0" i="0">
                <a:solidFill>
                  <a:schemeClr val="bg1"/>
                </a:solidFill>
              </a:defRPr>
            </a:lvl1pPr>
          </a:lstStyle>
          <a:p>
            <a:r>
              <a:rPr lang="en-US"/>
              <a:t>OFFICE OF PUBLIC HEALTH DATA, SURVEILLANCE, AND TECHNOLOGY</a:t>
            </a:r>
          </a:p>
        </p:txBody>
      </p:sp>
      <p:sp>
        <p:nvSpPr>
          <p:cNvPr id="6" name="Slide Number Placeholder 5"/>
          <p:cNvSpPr>
            <a:spLocks noGrp="1"/>
          </p:cNvSpPr>
          <p:nvPr>
            <p:ph type="sldNum" sz="quarter" idx="12"/>
          </p:nvPr>
        </p:nvSpPr>
        <p:spPr/>
        <p:txBody>
          <a:bodyPr/>
          <a:lstStyle>
            <a:lvl1pPr>
              <a:defRPr b="0" i="0">
                <a:solidFill>
                  <a:srgbClr val="3C3C3C"/>
                </a:solidFill>
              </a:defRPr>
            </a:lvl1pPr>
          </a:lstStyle>
          <a:p>
            <a:fld id="{07024CDC-CF68-4D8C-9225-2260FB816485}" type="slidenum">
              <a:rPr lang="en-US" smtClean="0"/>
              <a:pPr/>
              <a:t>‹#›</a:t>
            </a:fld>
            <a:endParaRPr lang="en-US"/>
          </a:p>
        </p:txBody>
      </p:sp>
      <p:pic>
        <p:nvPicPr>
          <p:cNvPr id="9" name="Graphic 8">
            <a:extLst>
              <a:ext uri="{FF2B5EF4-FFF2-40B4-BE49-F238E27FC236}">
                <a16:creationId xmlns:a16="http://schemas.microsoft.com/office/drawing/2014/main" id="{46799E5F-5050-515C-CD81-CE38B6C58C5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15495" y="4719486"/>
            <a:ext cx="473961" cy="273844"/>
          </a:xfrm>
          <a:prstGeom prst="rect">
            <a:avLst/>
          </a:prstGeom>
        </p:spPr>
      </p:pic>
      <p:sp>
        <p:nvSpPr>
          <p:cNvPr id="30" name="Title 1">
            <a:extLst>
              <a:ext uri="{FF2B5EF4-FFF2-40B4-BE49-F238E27FC236}">
                <a16:creationId xmlns:a16="http://schemas.microsoft.com/office/drawing/2014/main" id="{0DCEFD08-0784-5F5D-DEE5-CFAA7EDD9046}"/>
              </a:ext>
            </a:extLst>
          </p:cNvPr>
          <p:cNvSpPr>
            <a:spLocks noGrp="1"/>
          </p:cNvSpPr>
          <p:nvPr>
            <p:ph type="ctrTitle"/>
          </p:nvPr>
        </p:nvSpPr>
        <p:spPr>
          <a:xfrm>
            <a:off x="424644" y="1243219"/>
            <a:ext cx="2690033" cy="1213543"/>
          </a:xfrm>
          <a:prstGeom prst="rect">
            <a:avLst/>
          </a:prstGeom>
        </p:spPr>
        <p:txBody>
          <a:bodyPr anchor="b">
            <a:normAutofit/>
          </a:bodyPr>
          <a:lstStyle>
            <a:lvl1pPr algn="l">
              <a:defRPr sz="3000" b="0" i="0">
                <a:solidFill>
                  <a:schemeClr val="bg1"/>
                </a:solidFill>
              </a:defRPr>
            </a:lvl1pPr>
          </a:lstStyle>
          <a:p>
            <a:r>
              <a:rPr lang="en-US"/>
              <a:t>Click to edit Master title style</a:t>
            </a:r>
          </a:p>
        </p:txBody>
      </p:sp>
      <p:sp>
        <p:nvSpPr>
          <p:cNvPr id="31" name="Subtitle 2">
            <a:extLst>
              <a:ext uri="{FF2B5EF4-FFF2-40B4-BE49-F238E27FC236}">
                <a16:creationId xmlns:a16="http://schemas.microsoft.com/office/drawing/2014/main" id="{2ADA1E9F-CB99-39B8-7AAE-B8F4C5324548}"/>
              </a:ext>
            </a:extLst>
          </p:cNvPr>
          <p:cNvSpPr>
            <a:spLocks noGrp="1"/>
          </p:cNvSpPr>
          <p:nvPr>
            <p:ph type="subTitle" idx="1"/>
          </p:nvPr>
        </p:nvSpPr>
        <p:spPr>
          <a:xfrm>
            <a:off x="424644" y="2517641"/>
            <a:ext cx="2714626" cy="897505"/>
          </a:xfrm>
        </p:spPr>
        <p:txBody>
          <a:bodyPr>
            <a:normAutofit/>
          </a:bodyPr>
          <a:lstStyle>
            <a:lvl1pPr marL="0" indent="0" algn="l">
              <a:buNone/>
              <a:defRPr sz="1500">
                <a:solidFill>
                  <a:schemeClr val="bg1"/>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35" name="Content Placeholder 40">
            <a:extLst>
              <a:ext uri="{FF2B5EF4-FFF2-40B4-BE49-F238E27FC236}">
                <a16:creationId xmlns:a16="http://schemas.microsoft.com/office/drawing/2014/main" id="{36AEFF64-E687-7845-C6D2-5ECAA6FE6892}"/>
              </a:ext>
            </a:extLst>
          </p:cNvPr>
          <p:cNvSpPr>
            <a:spLocks noGrp="1"/>
          </p:cNvSpPr>
          <p:nvPr>
            <p:ph sz="quarter" idx="10"/>
          </p:nvPr>
        </p:nvSpPr>
        <p:spPr>
          <a:xfrm>
            <a:off x="3943351" y="757237"/>
            <a:ext cx="4614863" cy="3804572"/>
          </a:xfrm>
        </p:spPr>
        <p:txBody>
          <a:bodyPr/>
          <a:lstStyle>
            <a:lvl1pPr>
              <a:defRPr>
                <a:solidFill>
                  <a:srgbClr val="3C3C3C"/>
                </a:solidFill>
                <a:latin typeface="Calisto MT" panose="02040603050505030304" pitchFamily="18" charset="0"/>
              </a:defRPr>
            </a:lvl1pPr>
            <a:lvl2pPr>
              <a:defRPr sz="1200">
                <a:solidFill>
                  <a:srgbClr val="3C3C3C"/>
                </a:solidFill>
                <a:latin typeface="Calisto MT" panose="02040603050505030304" pitchFamily="18" charset="0"/>
              </a:defRPr>
            </a:lvl2pPr>
            <a:lvl3pPr>
              <a:defRPr sz="1050">
                <a:solidFill>
                  <a:srgbClr val="3C3C3C"/>
                </a:solidFill>
                <a:latin typeface="Calisto MT" panose="02040603050505030304" pitchFamily="18" charset="0"/>
              </a:defRPr>
            </a:lvl3pPr>
            <a:lvl4pPr>
              <a:defRPr>
                <a:solidFill>
                  <a:srgbClr val="3C3C3C"/>
                </a:solidFill>
                <a:latin typeface="Calisto MT" panose="02040603050505030304" pitchFamily="18" charset="0"/>
              </a:defRPr>
            </a:lvl4pPr>
            <a:lvl5pPr>
              <a:defRPr>
                <a:solidFill>
                  <a:srgbClr val="3C3C3C"/>
                </a:solidFill>
                <a:latin typeface="Calisto MT" panose="020406030505050303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597184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0" y="158192"/>
            <a:ext cx="9144000" cy="717850"/>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0" name="bk object 25"/>
          <p:cNvSpPr/>
          <p:nvPr userDrawn="1"/>
        </p:nvSpPr>
        <p:spPr>
          <a:xfrm>
            <a:off x="1"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sz="1800"/>
          </a:p>
        </p:txBody>
      </p:sp>
      <p:sp>
        <p:nvSpPr>
          <p:cNvPr id="21" name="bk object 26"/>
          <p:cNvSpPr/>
          <p:nvPr userDrawn="1"/>
        </p:nvSpPr>
        <p:spPr>
          <a:xfrm>
            <a:off x="340052"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sz="1800"/>
          </a:p>
        </p:txBody>
      </p:sp>
      <p:sp>
        <p:nvSpPr>
          <p:cNvPr id="22"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sz="1800"/>
          </a:p>
        </p:txBody>
      </p:sp>
      <p:sp>
        <p:nvSpPr>
          <p:cNvPr id="23" name="bk object 28"/>
          <p:cNvSpPr/>
          <p:nvPr userDrawn="1"/>
        </p:nvSpPr>
        <p:spPr>
          <a:xfrm>
            <a:off x="1654599"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sz="1800"/>
          </a:p>
        </p:txBody>
      </p:sp>
      <p:sp>
        <p:nvSpPr>
          <p:cNvPr id="24" name="bk object 29"/>
          <p:cNvSpPr/>
          <p:nvPr userDrawn="1"/>
        </p:nvSpPr>
        <p:spPr>
          <a:xfrm>
            <a:off x="2304806"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sz="1800"/>
          </a:p>
        </p:txBody>
      </p:sp>
      <p:sp>
        <p:nvSpPr>
          <p:cNvPr id="25" name="bk object 30"/>
          <p:cNvSpPr/>
          <p:nvPr userDrawn="1"/>
        </p:nvSpPr>
        <p:spPr>
          <a:xfrm>
            <a:off x="2554810"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sz="1800"/>
          </a:p>
        </p:txBody>
      </p:sp>
      <p:sp>
        <p:nvSpPr>
          <p:cNvPr id="26"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sz="1800"/>
          </a:p>
        </p:txBody>
      </p:sp>
      <p:sp>
        <p:nvSpPr>
          <p:cNvPr id="27"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sz="1800"/>
          </a:p>
        </p:txBody>
      </p:sp>
      <p:cxnSp>
        <p:nvCxnSpPr>
          <p:cNvPr id="28" name="Straight Connector 27"/>
          <p:cNvCxnSpPr/>
          <p:nvPr userDrawn="1"/>
        </p:nvCxnSpPr>
        <p:spPr>
          <a:xfrm>
            <a:off x="0" y="158191"/>
            <a:ext cx="9144000" cy="0"/>
          </a:xfrm>
          <a:prstGeom prst="line">
            <a:avLst/>
          </a:prstGeom>
          <a:ln w="9525">
            <a:solidFill>
              <a:srgbClr val="536DB3"/>
            </a:soli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userDrawn="1">
            <p:ph type="title"/>
          </p:nvPr>
        </p:nvSpPr>
        <p:spPr>
          <a:xfrm>
            <a:off x="457200" y="956742"/>
            <a:ext cx="8229600" cy="866834"/>
          </a:xfrm>
          <a:prstGeom prst="rect">
            <a:avLst/>
          </a:prstGeom>
        </p:spPr>
        <p:txBody>
          <a:bodyPr/>
          <a:lstStyle>
            <a:lvl1pPr algn="l">
              <a:lnSpc>
                <a:spcPts val="3000"/>
              </a:lnSpc>
              <a:defRPr sz="2800" b="1" baseline="0">
                <a:solidFill>
                  <a:srgbClr val="0039A6"/>
                </a:solidFill>
                <a:effectLst/>
                <a:latin typeface="Calibri" pitchFamily="34" charset="0"/>
              </a:defRPr>
            </a:lvl1pPr>
          </a:lstStyle>
          <a:p>
            <a:endParaRPr lang="en-US"/>
          </a:p>
        </p:txBody>
      </p:sp>
      <p:sp>
        <p:nvSpPr>
          <p:cNvPr id="5" name="Subtitle 2"/>
          <p:cNvSpPr>
            <a:spLocks noGrp="1"/>
          </p:cNvSpPr>
          <p:nvPr userDrawn="1">
            <p:ph type="subTitle" idx="1"/>
          </p:nvPr>
        </p:nvSpPr>
        <p:spPr>
          <a:xfrm>
            <a:off x="457200" y="2061700"/>
            <a:ext cx="6400800" cy="342900"/>
          </a:xfrm>
          <a:prstGeom prst="rect">
            <a:avLst/>
          </a:prstGeom>
        </p:spPr>
        <p:txBody>
          <a:bodyPr/>
          <a:lstStyle>
            <a:lvl1pPr marL="0" indent="0" algn="l">
              <a:buNone/>
              <a:defRPr sz="2000" b="1" baseline="0">
                <a:solidFill>
                  <a:srgbClr val="0039A6"/>
                </a:solidFill>
                <a:effectLst/>
                <a:latin typeface="Calibri" pitchFamily="34"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endParaRPr lang="en-US"/>
          </a:p>
        </p:txBody>
      </p:sp>
      <p:sp>
        <p:nvSpPr>
          <p:cNvPr id="9" name="Text Placeholder 8"/>
          <p:cNvSpPr>
            <a:spLocks noGrp="1"/>
          </p:cNvSpPr>
          <p:nvPr userDrawn="1">
            <p:ph type="body" sz="quarter" idx="10"/>
          </p:nvPr>
        </p:nvSpPr>
        <p:spPr>
          <a:xfrm>
            <a:off x="457200" y="2876702"/>
            <a:ext cx="6400800" cy="971550"/>
          </a:xfrm>
          <a:prstGeom prst="rect">
            <a:avLst/>
          </a:prstGeom>
        </p:spPr>
        <p:txBody>
          <a:bodyPr/>
          <a:lstStyle>
            <a:lvl1pPr marL="0" indent="0" algn="l">
              <a:lnSpc>
                <a:spcPts val="2000"/>
              </a:lnSpc>
              <a:buNone/>
              <a:defRPr sz="1800" baseline="0">
                <a:solidFill>
                  <a:srgbClr val="0039A6"/>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sp>
        <p:nvSpPr>
          <p:cNvPr id="10" name="TextBox 9"/>
          <p:cNvSpPr txBox="1"/>
          <p:nvPr userDrawn="1"/>
        </p:nvSpPr>
        <p:spPr>
          <a:xfrm>
            <a:off x="457200" y="162543"/>
            <a:ext cx="6903076" cy="369332"/>
          </a:xfrm>
          <a:prstGeom prst="rect">
            <a:avLst/>
          </a:prstGeom>
          <a:noFill/>
        </p:spPr>
        <p:txBody>
          <a:bodyPr wrap="square" rtlCol="0">
            <a:spAutoFit/>
          </a:bodyPr>
          <a:lstStyle/>
          <a:p>
            <a:r>
              <a:rPr lang="en-US" sz="1800" b="1">
                <a:solidFill>
                  <a:schemeClr val="tx2">
                    <a:lumMod val="95000"/>
                  </a:schemeClr>
                </a:solidFill>
                <a:latin typeface="Calibri" panose="020F0502020204030204" pitchFamily="34" charset="0"/>
              </a:rPr>
              <a:t>Centers for Disease Control and Prevention</a:t>
            </a:r>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60130" y="81524"/>
            <a:ext cx="1895548" cy="726447"/>
          </a:xfrm>
          <a:prstGeom prst="rect">
            <a:avLst/>
          </a:prstGeom>
        </p:spPr>
      </p:pic>
    </p:spTree>
    <p:extLst>
      <p:ext uri="{BB962C8B-B14F-4D97-AF65-F5344CB8AC3E}">
        <p14:creationId xmlns:p14="http://schemas.microsoft.com/office/powerpoint/2010/main" val="2727584350"/>
      </p:ext>
    </p:extLst>
  </p:cSld>
  <p:clrMapOvr>
    <a:masterClrMapping/>
  </p:clrMapOvr>
  <p:transition>
    <p:fade/>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12_Title and Content">
    <p:bg>
      <p:bgPr>
        <a:solidFill>
          <a:schemeClr val="bg1"/>
        </a:solidFill>
        <a:effectLst/>
      </p:bgPr>
    </p:bg>
    <p:spTree>
      <p:nvGrpSpPr>
        <p:cNvPr id="1" name=""/>
        <p:cNvGrpSpPr/>
        <p:nvPr/>
      </p:nvGrpSpPr>
      <p:grpSpPr>
        <a:xfrm>
          <a:off x="0" y="0"/>
          <a:ext cx="0" cy="0"/>
          <a:chOff x="0" y="0"/>
          <a:chExt cx="0" cy="0"/>
        </a:xfrm>
      </p:grpSpPr>
      <p:sp>
        <p:nvSpPr>
          <p:cNvPr id="61" name="Slide Number Placeholder 60">
            <a:extLst>
              <a:ext uri="{FF2B5EF4-FFF2-40B4-BE49-F238E27FC236}">
                <a16:creationId xmlns:a16="http://schemas.microsoft.com/office/drawing/2014/main" id="{DE3C4178-BC36-EEBB-B952-2A64159BA7F0}"/>
              </a:ext>
            </a:extLst>
          </p:cNvPr>
          <p:cNvSpPr>
            <a:spLocks noGrp="1"/>
          </p:cNvSpPr>
          <p:nvPr userDrawn="1">
            <p:ph type="sldNum" sz="quarter" idx="12"/>
          </p:nvPr>
        </p:nvSpPr>
        <p:spPr/>
        <p:txBody>
          <a:bodyPr/>
          <a:lstStyle>
            <a:lvl1pPr>
              <a:defRPr b="0" i="0">
                <a:solidFill>
                  <a:srgbClr val="1964A7"/>
                </a:solidFill>
              </a:defRPr>
            </a:lvl1pPr>
          </a:lstStyle>
          <a:p>
            <a:fld id="{9ABF8E7D-0782-4402-876D-ACDA350B323A}" type="slidenum">
              <a:rPr lang="en-US" smtClean="0"/>
              <a:pPr/>
              <a:t>‹#›</a:t>
            </a:fld>
            <a:endParaRPr lang="en-US"/>
          </a:p>
        </p:txBody>
      </p:sp>
      <p:pic>
        <p:nvPicPr>
          <p:cNvPr id="36" name="Graphic 35">
            <a:extLst>
              <a:ext uri="{FF2B5EF4-FFF2-40B4-BE49-F238E27FC236}">
                <a16:creationId xmlns:a16="http://schemas.microsoft.com/office/drawing/2014/main" id="{3F7623E6-CA0F-DF07-A7B3-51F81E72CC6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15495" y="4719486"/>
            <a:ext cx="473961" cy="273844"/>
          </a:xfrm>
          <a:prstGeom prst="rect">
            <a:avLst/>
          </a:prstGeom>
        </p:spPr>
      </p:pic>
      <p:grpSp>
        <p:nvGrpSpPr>
          <p:cNvPr id="57" name="!!Group 60">
            <a:extLst>
              <a:ext uri="{FF2B5EF4-FFF2-40B4-BE49-F238E27FC236}">
                <a16:creationId xmlns:a16="http://schemas.microsoft.com/office/drawing/2014/main" id="{EA64566D-D694-429A-BE80-0DC2355E390C}"/>
              </a:ext>
            </a:extLst>
          </p:cNvPr>
          <p:cNvGrpSpPr/>
          <p:nvPr userDrawn="1"/>
        </p:nvGrpSpPr>
        <p:grpSpPr>
          <a:xfrm>
            <a:off x="515494" y="435600"/>
            <a:ext cx="310826" cy="322268"/>
            <a:chOff x="5248634" y="2301884"/>
            <a:chExt cx="1379602" cy="1430386"/>
          </a:xfrm>
        </p:grpSpPr>
        <p:sp>
          <p:nvSpPr>
            <p:cNvPr id="58" name="Freeform: Shape 57">
              <a:extLst>
                <a:ext uri="{FF2B5EF4-FFF2-40B4-BE49-F238E27FC236}">
                  <a16:creationId xmlns:a16="http://schemas.microsoft.com/office/drawing/2014/main" id="{EFC31D2F-059F-1C83-82AB-C89FEEF7C83A}"/>
                </a:ext>
              </a:extLst>
            </p:cNvPr>
            <p:cNvSpPr/>
            <p:nvPr/>
          </p:nvSpPr>
          <p:spPr>
            <a:xfrm>
              <a:off x="5885051" y="2554936"/>
              <a:ext cx="91590" cy="91590"/>
            </a:xfrm>
            <a:custGeom>
              <a:avLst/>
              <a:gdLst>
                <a:gd name="connsiteX0" fmla="*/ 45795 w 91590"/>
                <a:gd name="connsiteY0" fmla="*/ 0 h 91590"/>
                <a:gd name="connsiteX1" fmla="*/ 91591 w 91590"/>
                <a:gd name="connsiteY1" fmla="*/ 45795 h 91590"/>
                <a:gd name="connsiteX2" fmla="*/ 45795 w 91590"/>
                <a:gd name="connsiteY2" fmla="*/ 91591 h 91590"/>
                <a:gd name="connsiteX3" fmla="*/ 0 w 91590"/>
                <a:gd name="connsiteY3" fmla="*/ 45795 h 91590"/>
                <a:gd name="connsiteX4" fmla="*/ 45795 w 91590"/>
                <a:gd name="connsiteY4" fmla="*/ 0 h 91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90" h="91590">
                  <a:moveTo>
                    <a:pt x="45795" y="0"/>
                  </a:moveTo>
                  <a:cubicBezTo>
                    <a:pt x="71179" y="0"/>
                    <a:pt x="91591" y="20673"/>
                    <a:pt x="91591" y="45795"/>
                  </a:cubicBezTo>
                  <a:cubicBezTo>
                    <a:pt x="91591" y="70917"/>
                    <a:pt x="71179" y="91591"/>
                    <a:pt x="45795" y="91591"/>
                  </a:cubicBezTo>
                  <a:cubicBezTo>
                    <a:pt x="20412" y="91591"/>
                    <a:pt x="0" y="71179"/>
                    <a:pt x="0" y="45795"/>
                  </a:cubicBezTo>
                  <a:cubicBezTo>
                    <a:pt x="0" y="20412"/>
                    <a:pt x="20673" y="0"/>
                    <a:pt x="45795" y="0"/>
                  </a:cubicBezTo>
                </a:path>
              </a:pathLst>
            </a:custGeom>
            <a:solidFill>
              <a:srgbClr val="FFC515"/>
            </a:solidFill>
            <a:ln w="26059" cap="flat">
              <a:noFill/>
              <a:prstDash val="solid"/>
              <a:miter/>
            </a:ln>
          </p:spPr>
          <p:txBody>
            <a:bodyPr rtlCol="0" anchor="ctr"/>
            <a:lstStyle/>
            <a:p>
              <a:endParaRPr lang="en-US" sz="1050"/>
            </a:p>
          </p:txBody>
        </p:sp>
        <p:sp>
          <p:nvSpPr>
            <p:cNvPr id="59" name="Freeform: Shape 58">
              <a:extLst>
                <a:ext uri="{FF2B5EF4-FFF2-40B4-BE49-F238E27FC236}">
                  <a16:creationId xmlns:a16="http://schemas.microsoft.com/office/drawing/2014/main" id="{D590B67C-350A-45C9-F788-EB1583FAC82C}"/>
                </a:ext>
              </a:extLst>
            </p:cNvPr>
            <p:cNvSpPr/>
            <p:nvPr/>
          </p:nvSpPr>
          <p:spPr>
            <a:xfrm>
              <a:off x="6256686" y="3173459"/>
              <a:ext cx="91659" cy="91543"/>
            </a:xfrm>
            <a:custGeom>
              <a:avLst/>
              <a:gdLst>
                <a:gd name="connsiteX0" fmla="*/ 85534 w 91659"/>
                <a:gd name="connsiteY0" fmla="*/ 68669 h 91543"/>
                <a:gd name="connsiteX1" fmla="*/ 22990 w 91659"/>
                <a:gd name="connsiteY1" fmla="*/ 85417 h 91543"/>
                <a:gd name="connsiteX2" fmla="*/ 6242 w 91659"/>
                <a:gd name="connsiteY2" fmla="*/ 22874 h 91543"/>
                <a:gd name="connsiteX3" fmla="*/ 68786 w 91659"/>
                <a:gd name="connsiteY3" fmla="*/ 6126 h 91543"/>
                <a:gd name="connsiteX4" fmla="*/ 85534 w 91659"/>
                <a:gd name="connsiteY4" fmla="*/ 68669 h 91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59" h="91543">
                  <a:moveTo>
                    <a:pt x="85534" y="68669"/>
                  </a:moveTo>
                  <a:cubicBezTo>
                    <a:pt x="72973" y="90651"/>
                    <a:pt x="44710" y="97978"/>
                    <a:pt x="22990" y="85417"/>
                  </a:cubicBezTo>
                  <a:cubicBezTo>
                    <a:pt x="1009" y="72856"/>
                    <a:pt x="-6580" y="44594"/>
                    <a:pt x="6242" y="22874"/>
                  </a:cubicBezTo>
                  <a:cubicBezTo>
                    <a:pt x="18803" y="892"/>
                    <a:pt x="46804" y="-6435"/>
                    <a:pt x="68786" y="6126"/>
                  </a:cubicBezTo>
                  <a:cubicBezTo>
                    <a:pt x="90768" y="18687"/>
                    <a:pt x="98095" y="46949"/>
                    <a:pt x="85534" y="68669"/>
                  </a:cubicBezTo>
                  <a:close/>
                </a:path>
              </a:pathLst>
            </a:custGeom>
            <a:solidFill>
              <a:srgbClr val="FFC515"/>
            </a:solidFill>
            <a:ln w="26059" cap="flat">
              <a:noFill/>
              <a:prstDash val="solid"/>
              <a:miter/>
            </a:ln>
          </p:spPr>
          <p:txBody>
            <a:bodyPr rtlCol="0" anchor="ctr"/>
            <a:lstStyle/>
            <a:p>
              <a:endParaRPr lang="en-US" sz="1050"/>
            </a:p>
          </p:txBody>
        </p:sp>
        <p:sp>
          <p:nvSpPr>
            <p:cNvPr id="62" name="Freeform: Shape 61">
              <a:extLst>
                <a:ext uri="{FF2B5EF4-FFF2-40B4-BE49-F238E27FC236}">
                  <a16:creationId xmlns:a16="http://schemas.microsoft.com/office/drawing/2014/main" id="{811DC427-0746-5586-824B-B0F66A02ABCF}"/>
                </a:ext>
              </a:extLst>
            </p:cNvPr>
            <p:cNvSpPr/>
            <p:nvPr/>
          </p:nvSpPr>
          <p:spPr>
            <a:xfrm>
              <a:off x="5527740" y="2769674"/>
              <a:ext cx="91543" cy="91543"/>
            </a:xfrm>
            <a:custGeom>
              <a:avLst/>
              <a:gdLst>
                <a:gd name="connsiteX0" fmla="*/ 6126 w 91543"/>
                <a:gd name="connsiteY0" fmla="*/ 22874 h 91543"/>
                <a:gd name="connsiteX1" fmla="*/ 68669 w 91543"/>
                <a:gd name="connsiteY1" fmla="*/ 6126 h 91543"/>
                <a:gd name="connsiteX2" fmla="*/ 85418 w 91543"/>
                <a:gd name="connsiteY2" fmla="*/ 68669 h 91543"/>
                <a:gd name="connsiteX3" fmla="*/ 22874 w 91543"/>
                <a:gd name="connsiteY3" fmla="*/ 85417 h 91543"/>
                <a:gd name="connsiteX4" fmla="*/ 6126 w 91543"/>
                <a:gd name="connsiteY4" fmla="*/ 22874 h 91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43" h="91543">
                  <a:moveTo>
                    <a:pt x="6126" y="22874"/>
                  </a:moveTo>
                  <a:cubicBezTo>
                    <a:pt x="18687" y="892"/>
                    <a:pt x="46949" y="-6435"/>
                    <a:pt x="68669" y="6126"/>
                  </a:cubicBezTo>
                  <a:cubicBezTo>
                    <a:pt x="90651" y="18687"/>
                    <a:pt x="97979" y="46949"/>
                    <a:pt x="85418" y="68669"/>
                  </a:cubicBezTo>
                  <a:cubicBezTo>
                    <a:pt x="72856" y="90651"/>
                    <a:pt x="44594" y="97979"/>
                    <a:pt x="22874" y="85417"/>
                  </a:cubicBezTo>
                  <a:cubicBezTo>
                    <a:pt x="892" y="72856"/>
                    <a:pt x="-6435" y="44594"/>
                    <a:pt x="6126" y="22874"/>
                  </a:cubicBezTo>
                  <a:close/>
                </a:path>
              </a:pathLst>
            </a:custGeom>
            <a:solidFill>
              <a:srgbClr val="FFC515"/>
            </a:solidFill>
            <a:ln w="26059" cap="flat">
              <a:noFill/>
              <a:prstDash val="solid"/>
              <a:miter/>
            </a:ln>
          </p:spPr>
          <p:txBody>
            <a:bodyPr rtlCol="0" anchor="ctr"/>
            <a:lstStyle/>
            <a:p>
              <a:endParaRPr lang="en-US" sz="1050"/>
            </a:p>
          </p:txBody>
        </p:sp>
        <p:sp>
          <p:nvSpPr>
            <p:cNvPr id="63" name="Freeform: Shape 62">
              <a:extLst>
                <a:ext uri="{FF2B5EF4-FFF2-40B4-BE49-F238E27FC236}">
                  <a16:creationId xmlns:a16="http://schemas.microsoft.com/office/drawing/2014/main" id="{0D53FE60-0087-C756-C8AC-BC7C4CDC6461}"/>
                </a:ext>
              </a:extLst>
            </p:cNvPr>
            <p:cNvSpPr/>
            <p:nvPr/>
          </p:nvSpPr>
          <p:spPr>
            <a:xfrm>
              <a:off x="5250157" y="3042945"/>
              <a:ext cx="54247" cy="54247"/>
            </a:xfrm>
            <a:custGeom>
              <a:avLst/>
              <a:gdLst>
                <a:gd name="connsiteX0" fmla="*/ 3703 w 54247"/>
                <a:gd name="connsiteY0" fmla="*/ 40601 h 54247"/>
                <a:gd name="connsiteX1" fmla="*/ 13647 w 54247"/>
                <a:gd name="connsiteY1" fmla="*/ 3703 h 54247"/>
                <a:gd name="connsiteX2" fmla="*/ 50545 w 54247"/>
                <a:gd name="connsiteY2" fmla="*/ 13647 h 54247"/>
                <a:gd name="connsiteX3" fmla="*/ 40601 w 54247"/>
                <a:gd name="connsiteY3" fmla="*/ 50545 h 54247"/>
                <a:gd name="connsiteX4" fmla="*/ 3703 w 54247"/>
                <a:gd name="connsiteY4" fmla="*/ 40601 h 54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47" h="54247">
                  <a:moveTo>
                    <a:pt x="3703" y="40601"/>
                  </a:moveTo>
                  <a:cubicBezTo>
                    <a:pt x="-3886" y="27516"/>
                    <a:pt x="562" y="11030"/>
                    <a:pt x="13647" y="3703"/>
                  </a:cubicBezTo>
                  <a:cubicBezTo>
                    <a:pt x="26731" y="-3886"/>
                    <a:pt x="43218" y="562"/>
                    <a:pt x="50545" y="13647"/>
                  </a:cubicBezTo>
                  <a:cubicBezTo>
                    <a:pt x="58134" y="26731"/>
                    <a:pt x="53685" y="43218"/>
                    <a:pt x="40601" y="50545"/>
                  </a:cubicBezTo>
                  <a:cubicBezTo>
                    <a:pt x="27516" y="58134"/>
                    <a:pt x="11030" y="53685"/>
                    <a:pt x="3703" y="40601"/>
                  </a:cubicBezTo>
                  <a:close/>
                </a:path>
              </a:pathLst>
            </a:custGeom>
            <a:solidFill>
              <a:srgbClr val="FFC515"/>
            </a:solidFill>
            <a:ln w="26059" cap="flat">
              <a:noFill/>
              <a:prstDash val="solid"/>
              <a:miter/>
            </a:ln>
          </p:spPr>
          <p:txBody>
            <a:bodyPr rtlCol="0" anchor="ctr"/>
            <a:lstStyle/>
            <a:p>
              <a:endParaRPr lang="en-US" sz="1050"/>
            </a:p>
          </p:txBody>
        </p:sp>
        <p:sp>
          <p:nvSpPr>
            <p:cNvPr id="64" name="Freeform: Shape 63">
              <a:extLst>
                <a:ext uri="{FF2B5EF4-FFF2-40B4-BE49-F238E27FC236}">
                  <a16:creationId xmlns:a16="http://schemas.microsoft.com/office/drawing/2014/main" id="{01759C9F-46DA-D9DD-FBF7-045AA4924C2E}"/>
                </a:ext>
              </a:extLst>
            </p:cNvPr>
            <p:cNvSpPr/>
            <p:nvPr/>
          </p:nvSpPr>
          <p:spPr>
            <a:xfrm>
              <a:off x="5535047" y="2444319"/>
              <a:ext cx="53957" cy="54014"/>
            </a:xfrm>
            <a:custGeom>
              <a:avLst/>
              <a:gdLst>
                <a:gd name="connsiteX0" fmla="*/ 3529 w 53957"/>
                <a:gd name="connsiteY0" fmla="*/ 13530 h 54014"/>
                <a:gd name="connsiteX1" fmla="*/ 40427 w 53957"/>
                <a:gd name="connsiteY1" fmla="*/ 3586 h 54014"/>
                <a:gd name="connsiteX2" fmla="*/ 50372 w 53957"/>
                <a:gd name="connsiteY2" fmla="*/ 40484 h 54014"/>
                <a:gd name="connsiteX3" fmla="*/ 13474 w 53957"/>
                <a:gd name="connsiteY3" fmla="*/ 50428 h 54014"/>
                <a:gd name="connsiteX4" fmla="*/ 3529 w 53957"/>
                <a:gd name="connsiteY4" fmla="*/ 13530 h 54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57" h="54014">
                  <a:moveTo>
                    <a:pt x="3529" y="13530"/>
                  </a:moveTo>
                  <a:cubicBezTo>
                    <a:pt x="11118" y="446"/>
                    <a:pt x="27605" y="-3741"/>
                    <a:pt x="40427" y="3586"/>
                  </a:cubicBezTo>
                  <a:cubicBezTo>
                    <a:pt x="53512" y="11175"/>
                    <a:pt x="57699" y="27662"/>
                    <a:pt x="50372" y="40484"/>
                  </a:cubicBezTo>
                  <a:cubicBezTo>
                    <a:pt x="42783" y="53569"/>
                    <a:pt x="26296" y="57756"/>
                    <a:pt x="13474" y="50428"/>
                  </a:cubicBezTo>
                  <a:cubicBezTo>
                    <a:pt x="651" y="42840"/>
                    <a:pt x="-3798" y="26353"/>
                    <a:pt x="3529" y="13530"/>
                  </a:cubicBezTo>
                  <a:close/>
                </a:path>
              </a:pathLst>
            </a:custGeom>
            <a:solidFill>
              <a:srgbClr val="FFC515"/>
            </a:solidFill>
            <a:ln w="26059" cap="flat">
              <a:noFill/>
              <a:prstDash val="solid"/>
              <a:miter/>
            </a:ln>
          </p:spPr>
          <p:txBody>
            <a:bodyPr rtlCol="0" anchor="ctr"/>
            <a:lstStyle/>
            <a:p>
              <a:endParaRPr lang="en-US" sz="1050"/>
            </a:p>
          </p:txBody>
        </p:sp>
        <p:sp>
          <p:nvSpPr>
            <p:cNvPr id="65" name="Freeform: Shape 64">
              <a:extLst>
                <a:ext uri="{FF2B5EF4-FFF2-40B4-BE49-F238E27FC236}">
                  <a16:creationId xmlns:a16="http://schemas.microsoft.com/office/drawing/2014/main" id="{913EB5EA-D034-5A79-9BBD-63859E7EBF11}"/>
                </a:ext>
              </a:extLst>
            </p:cNvPr>
            <p:cNvSpPr/>
            <p:nvPr/>
          </p:nvSpPr>
          <p:spPr>
            <a:xfrm>
              <a:off x="6195675" y="2391642"/>
              <a:ext cx="54169" cy="53907"/>
            </a:xfrm>
            <a:custGeom>
              <a:avLst/>
              <a:gdLst>
                <a:gd name="connsiteX0" fmla="*/ 27216 w 54169"/>
                <a:gd name="connsiteY0" fmla="*/ 0 h 53907"/>
                <a:gd name="connsiteX1" fmla="*/ 54169 w 54169"/>
                <a:gd name="connsiteY1" fmla="*/ 26954 h 53907"/>
                <a:gd name="connsiteX2" fmla="*/ 27216 w 54169"/>
                <a:gd name="connsiteY2" fmla="*/ 53908 h 53907"/>
                <a:gd name="connsiteX3" fmla="*/ 0 w 54169"/>
                <a:gd name="connsiteY3" fmla="*/ 26954 h 53907"/>
                <a:gd name="connsiteX4" fmla="*/ 27216 w 54169"/>
                <a:gd name="connsiteY4" fmla="*/ 0 h 53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69" h="53907">
                  <a:moveTo>
                    <a:pt x="27216" y="0"/>
                  </a:moveTo>
                  <a:cubicBezTo>
                    <a:pt x="42132" y="0"/>
                    <a:pt x="54169" y="12038"/>
                    <a:pt x="54169" y="26954"/>
                  </a:cubicBezTo>
                  <a:cubicBezTo>
                    <a:pt x="54169" y="41870"/>
                    <a:pt x="42132" y="53908"/>
                    <a:pt x="27216" y="53908"/>
                  </a:cubicBezTo>
                  <a:cubicBezTo>
                    <a:pt x="12299" y="53908"/>
                    <a:pt x="0" y="41870"/>
                    <a:pt x="0" y="26954"/>
                  </a:cubicBezTo>
                  <a:cubicBezTo>
                    <a:pt x="0" y="12038"/>
                    <a:pt x="12038" y="0"/>
                    <a:pt x="27216" y="0"/>
                  </a:cubicBezTo>
                  <a:close/>
                </a:path>
              </a:pathLst>
            </a:custGeom>
            <a:solidFill>
              <a:srgbClr val="FFC515"/>
            </a:solidFill>
            <a:ln w="26059" cap="flat">
              <a:noFill/>
              <a:prstDash val="solid"/>
              <a:miter/>
            </a:ln>
          </p:spPr>
          <p:txBody>
            <a:bodyPr rtlCol="0" anchor="ctr"/>
            <a:lstStyle/>
            <a:p>
              <a:endParaRPr lang="en-US" sz="1050"/>
            </a:p>
          </p:txBody>
        </p:sp>
        <p:sp>
          <p:nvSpPr>
            <p:cNvPr id="66" name="Freeform: Shape 65">
              <a:extLst>
                <a:ext uri="{FF2B5EF4-FFF2-40B4-BE49-F238E27FC236}">
                  <a16:creationId xmlns:a16="http://schemas.microsoft.com/office/drawing/2014/main" id="{4B4BCC7B-7D54-7E2E-3B90-628CCC9E09CA}"/>
                </a:ext>
              </a:extLst>
            </p:cNvPr>
            <p:cNvSpPr/>
            <p:nvPr/>
          </p:nvSpPr>
          <p:spPr>
            <a:xfrm>
              <a:off x="6571682" y="2937485"/>
              <a:ext cx="54247" cy="54247"/>
            </a:xfrm>
            <a:custGeom>
              <a:avLst/>
              <a:gdLst>
                <a:gd name="connsiteX0" fmla="*/ 50545 w 54247"/>
                <a:gd name="connsiteY0" fmla="*/ 13647 h 54247"/>
                <a:gd name="connsiteX1" fmla="*/ 40601 w 54247"/>
                <a:gd name="connsiteY1" fmla="*/ 50545 h 54247"/>
                <a:gd name="connsiteX2" fmla="*/ 3703 w 54247"/>
                <a:gd name="connsiteY2" fmla="*/ 40601 h 54247"/>
                <a:gd name="connsiteX3" fmla="*/ 13647 w 54247"/>
                <a:gd name="connsiteY3" fmla="*/ 3703 h 54247"/>
                <a:gd name="connsiteX4" fmla="*/ 50545 w 54247"/>
                <a:gd name="connsiteY4" fmla="*/ 13647 h 54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47" h="54247">
                  <a:moveTo>
                    <a:pt x="50545" y="13647"/>
                  </a:moveTo>
                  <a:cubicBezTo>
                    <a:pt x="58134" y="26731"/>
                    <a:pt x="53685" y="43218"/>
                    <a:pt x="40601" y="50545"/>
                  </a:cubicBezTo>
                  <a:cubicBezTo>
                    <a:pt x="27778" y="58134"/>
                    <a:pt x="11030" y="53685"/>
                    <a:pt x="3703" y="40601"/>
                  </a:cubicBezTo>
                  <a:cubicBezTo>
                    <a:pt x="-3886" y="27516"/>
                    <a:pt x="562" y="11030"/>
                    <a:pt x="13647" y="3703"/>
                  </a:cubicBezTo>
                  <a:cubicBezTo>
                    <a:pt x="26469" y="-3886"/>
                    <a:pt x="43218" y="562"/>
                    <a:pt x="50545" y="13647"/>
                  </a:cubicBezTo>
                  <a:close/>
                </a:path>
              </a:pathLst>
            </a:custGeom>
            <a:solidFill>
              <a:srgbClr val="FFC515"/>
            </a:solidFill>
            <a:ln w="26059" cap="flat">
              <a:noFill/>
              <a:prstDash val="solid"/>
              <a:miter/>
            </a:ln>
          </p:spPr>
          <p:txBody>
            <a:bodyPr rtlCol="0" anchor="ctr"/>
            <a:lstStyle/>
            <a:p>
              <a:endParaRPr lang="en-US" sz="1050"/>
            </a:p>
          </p:txBody>
        </p:sp>
        <p:sp>
          <p:nvSpPr>
            <p:cNvPr id="67" name="Freeform: Shape 66">
              <a:extLst>
                <a:ext uri="{FF2B5EF4-FFF2-40B4-BE49-F238E27FC236}">
                  <a16:creationId xmlns:a16="http://schemas.microsoft.com/office/drawing/2014/main" id="{B56FC4C4-33ED-2E72-1B43-5351572C1E27}"/>
                </a:ext>
              </a:extLst>
            </p:cNvPr>
            <p:cNvSpPr/>
            <p:nvPr/>
          </p:nvSpPr>
          <p:spPr>
            <a:xfrm>
              <a:off x="6287081" y="3536343"/>
              <a:ext cx="54014" cy="54014"/>
            </a:xfrm>
            <a:custGeom>
              <a:avLst/>
              <a:gdLst>
                <a:gd name="connsiteX0" fmla="*/ 50429 w 54014"/>
                <a:gd name="connsiteY0" fmla="*/ 40484 h 54014"/>
                <a:gd name="connsiteX1" fmla="*/ 13530 w 54014"/>
                <a:gd name="connsiteY1" fmla="*/ 50428 h 54014"/>
                <a:gd name="connsiteX2" fmla="*/ 3586 w 54014"/>
                <a:gd name="connsiteY2" fmla="*/ 13530 h 54014"/>
                <a:gd name="connsiteX3" fmla="*/ 40484 w 54014"/>
                <a:gd name="connsiteY3" fmla="*/ 3586 h 54014"/>
                <a:gd name="connsiteX4" fmla="*/ 50429 w 54014"/>
                <a:gd name="connsiteY4" fmla="*/ 40484 h 54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14" h="54014">
                  <a:moveTo>
                    <a:pt x="50429" y="40484"/>
                  </a:moveTo>
                  <a:cubicBezTo>
                    <a:pt x="42840" y="53569"/>
                    <a:pt x="26353" y="57756"/>
                    <a:pt x="13530" y="50428"/>
                  </a:cubicBezTo>
                  <a:cubicBezTo>
                    <a:pt x="446" y="42840"/>
                    <a:pt x="-3741" y="26353"/>
                    <a:pt x="3586" y="13530"/>
                  </a:cubicBezTo>
                  <a:cubicBezTo>
                    <a:pt x="11175" y="446"/>
                    <a:pt x="27662" y="-3741"/>
                    <a:pt x="40484" y="3586"/>
                  </a:cubicBezTo>
                  <a:cubicBezTo>
                    <a:pt x="53569" y="11175"/>
                    <a:pt x="57756" y="27662"/>
                    <a:pt x="50429" y="40484"/>
                  </a:cubicBezTo>
                  <a:close/>
                </a:path>
              </a:pathLst>
            </a:custGeom>
            <a:solidFill>
              <a:srgbClr val="FFC515"/>
            </a:solidFill>
            <a:ln w="26059" cap="flat">
              <a:noFill/>
              <a:prstDash val="solid"/>
              <a:miter/>
            </a:ln>
          </p:spPr>
          <p:txBody>
            <a:bodyPr rtlCol="0" anchor="ctr"/>
            <a:lstStyle/>
            <a:p>
              <a:endParaRPr lang="en-US" sz="1050"/>
            </a:p>
          </p:txBody>
        </p:sp>
        <p:sp>
          <p:nvSpPr>
            <p:cNvPr id="68" name="Freeform: Shape 67">
              <a:extLst>
                <a:ext uri="{FF2B5EF4-FFF2-40B4-BE49-F238E27FC236}">
                  <a16:creationId xmlns:a16="http://schemas.microsoft.com/office/drawing/2014/main" id="{08EE3691-835A-0CC5-0754-8CDC28121FA8}"/>
                </a:ext>
              </a:extLst>
            </p:cNvPr>
            <p:cNvSpPr/>
            <p:nvPr/>
          </p:nvSpPr>
          <p:spPr>
            <a:xfrm>
              <a:off x="5626241" y="3588865"/>
              <a:ext cx="53907" cy="54169"/>
            </a:xfrm>
            <a:custGeom>
              <a:avLst/>
              <a:gdLst>
                <a:gd name="connsiteX0" fmla="*/ 26954 w 53907"/>
                <a:gd name="connsiteY0" fmla="*/ 54169 h 54169"/>
                <a:gd name="connsiteX1" fmla="*/ 0 w 53907"/>
                <a:gd name="connsiteY1" fmla="*/ 26954 h 54169"/>
                <a:gd name="connsiteX2" fmla="*/ 26954 w 53907"/>
                <a:gd name="connsiteY2" fmla="*/ 0 h 54169"/>
                <a:gd name="connsiteX3" fmla="*/ 53908 w 53907"/>
                <a:gd name="connsiteY3" fmla="*/ 26954 h 54169"/>
                <a:gd name="connsiteX4" fmla="*/ 26954 w 53907"/>
                <a:gd name="connsiteY4" fmla="*/ 54169 h 54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07" h="54169">
                  <a:moveTo>
                    <a:pt x="26954" y="54169"/>
                  </a:moveTo>
                  <a:cubicBezTo>
                    <a:pt x="12038" y="54169"/>
                    <a:pt x="0" y="42132"/>
                    <a:pt x="0" y="26954"/>
                  </a:cubicBezTo>
                  <a:cubicBezTo>
                    <a:pt x="0" y="11776"/>
                    <a:pt x="12038" y="0"/>
                    <a:pt x="26954" y="0"/>
                  </a:cubicBezTo>
                  <a:cubicBezTo>
                    <a:pt x="41870" y="0"/>
                    <a:pt x="53908" y="12038"/>
                    <a:pt x="53908" y="26954"/>
                  </a:cubicBezTo>
                  <a:cubicBezTo>
                    <a:pt x="53908" y="41870"/>
                    <a:pt x="41870" y="54169"/>
                    <a:pt x="26954" y="54169"/>
                  </a:cubicBezTo>
                  <a:close/>
                </a:path>
              </a:pathLst>
            </a:custGeom>
            <a:solidFill>
              <a:srgbClr val="FFC515"/>
            </a:solidFill>
            <a:ln w="26059" cap="flat">
              <a:noFill/>
              <a:prstDash val="solid"/>
              <a:miter/>
            </a:ln>
          </p:spPr>
          <p:txBody>
            <a:bodyPr rtlCol="0" anchor="ctr"/>
            <a:lstStyle/>
            <a:p>
              <a:endParaRPr lang="en-US" sz="1050"/>
            </a:p>
          </p:txBody>
        </p:sp>
        <p:sp>
          <p:nvSpPr>
            <p:cNvPr id="69" name="Freeform: Shape 68">
              <a:extLst>
                <a:ext uri="{FF2B5EF4-FFF2-40B4-BE49-F238E27FC236}">
                  <a16:creationId xmlns:a16="http://schemas.microsoft.com/office/drawing/2014/main" id="{06A30AB9-F92C-B33C-3686-3EDB1BB29D3E}"/>
                </a:ext>
              </a:extLst>
            </p:cNvPr>
            <p:cNvSpPr/>
            <p:nvPr/>
          </p:nvSpPr>
          <p:spPr>
            <a:xfrm>
              <a:off x="5272088" y="3186282"/>
              <a:ext cx="354783" cy="160087"/>
            </a:xfrm>
            <a:custGeom>
              <a:avLst/>
              <a:gdLst>
                <a:gd name="connsiteX0" fmla="*/ 245291 w 354783"/>
                <a:gd name="connsiteY0" fmla="*/ 69193 h 160087"/>
                <a:gd name="connsiteX1" fmla="*/ 167308 w 354783"/>
                <a:gd name="connsiteY1" fmla="*/ 83586 h 160087"/>
                <a:gd name="connsiteX2" fmla="*/ 138784 w 354783"/>
                <a:gd name="connsiteY2" fmla="*/ 109231 h 160087"/>
                <a:gd name="connsiteX3" fmla="*/ 106334 w 354783"/>
                <a:gd name="connsiteY3" fmla="*/ 150578 h 160087"/>
                <a:gd name="connsiteX4" fmla="*/ 9510 w 354783"/>
                <a:gd name="connsiteY4" fmla="*/ 124671 h 160087"/>
                <a:gd name="connsiteX5" fmla="*/ 35417 w 354783"/>
                <a:gd name="connsiteY5" fmla="*/ 28108 h 160087"/>
                <a:gd name="connsiteX6" fmla="*/ 127269 w 354783"/>
                <a:gd name="connsiteY6" fmla="*/ 46688 h 160087"/>
                <a:gd name="connsiteX7" fmla="*/ 163121 w 354783"/>
                <a:gd name="connsiteY7" fmla="*/ 60557 h 160087"/>
                <a:gd name="connsiteX8" fmla="*/ 241365 w 354783"/>
                <a:gd name="connsiteY8" fmla="*/ 46164 h 160087"/>
                <a:gd name="connsiteX9" fmla="*/ 267796 w 354783"/>
                <a:gd name="connsiteY9" fmla="*/ 26014 h 160087"/>
                <a:gd name="connsiteX10" fmla="*/ 286114 w 354783"/>
                <a:gd name="connsiteY10" fmla="*/ 6126 h 160087"/>
                <a:gd name="connsiteX11" fmla="*/ 348658 w 354783"/>
                <a:gd name="connsiteY11" fmla="*/ 22874 h 160087"/>
                <a:gd name="connsiteX12" fmla="*/ 331910 w 354783"/>
                <a:gd name="connsiteY12" fmla="*/ 85418 h 160087"/>
                <a:gd name="connsiteX13" fmla="*/ 277478 w 354783"/>
                <a:gd name="connsiteY13" fmla="*/ 78875 h 160087"/>
                <a:gd name="connsiteX14" fmla="*/ 245552 w 354783"/>
                <a:gd name="connsiteY14" fmla="*/ 69455 h 160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4783" h="160087">
                  <a:moveTo>
                    <a:pt x="245291" y="69193"/>
                  </a:moveTo>
                  <a:lnTo>
                    <a:pt x="167308" y="83586"/>
                  </a:lnTo>
                  <a:cubicBezTo>
                    <a:pt x="153438" y="86203"/>
                    <a:pt x="142709" y="95623"/>
                    <a:pt x="138784" y="109231"/>
                  </a:cubicBezTo>
                  <a:cubicBezTo>
                    <a:pt x="133812" y="125979"/>
                    <a:pt x="122559" y="141157"/>
                    <a:pt x="106334" y="150578"/>
                  </a:cubicBezTo>
                  <a:cubicBezTo>
                    <a:pt x="72577" y="170204"/>
                    <a:pt x="29136" y="158428"/>
                    <a:pt x="9510" y="124671"/>
                  </a:cubicBezTo>
                  <a:cubicBezTo>
                    <a:pt x="-10117" y="90913"/>
                    <a:pt x="1659" y="47473"/>
                    <a:pt x="35417" y="28108"/>
                  </a:cubicBezTo>
                  <a:cubicBezTo>
                    <a:pt x="66820" y="10051"/>
                    <a:pt x="106073" y="18425"/>
                    <a:pt x="127269" y="46688"/>
                  </a:cubicBezTo>
                  <a:cubicBezTo>
                    <a:pt x="135905" y="57940"/>
                    <a:pt x="149251" y="63174"/>
                    <a:pt x="163121" y="60557"/>
                  </a:cubicBezTo>
                  <a:lnTo>
                    <a:pt x="241365" y="46164"/>
                  </a:lnTo>
                  <a:cubicBezTo>
                    <a:pt x="253141" y="44071"/>
                    <a:pt x="262562" y="36744"/>
                    <a:pt x="267796" y="26014"/>
                  </a:cubicBezTo>
                  <a:cubicBezTo>
                    <a:pt x="271721" y="17902"/>
                    <a:pt x="278002" y="10836"/>
                    <a:pt x="286114" y="6126"/>
                  </a:cubicBezTo>
                  <a:cubicBezTo>
                    <a:pt x="308096" y="-6435"/>
                    <a:pt x="336097" y="892"/>
                    <a:pt x="348658" y="22874"/>
                  </a:cubicBezTo>
                  <a:cubicBezTo>
                    <a:pt x="361219" y="44856"/>
                    <a:pt x="353891" y="72856"/>
                    <a:pt x="331910" y="85418"/>
                  </a:cubicBezTo>
                  <a:cubicBezTo>
                    <a:pt x="313853" y="95885"/>
                    <a:pt x="291610" y="92483"/>
                    <a:pt x="277478" y="78875"/>
                  </a:cubicBezTo>
                  <a:cubicBezTo>
                    <a:pt x="268843" y="70501"/>
                    <a:pt x="257590" y="67099"/>
                    <a:pt x="245552" y="69455"/>
                  </a:cubicBezTo>
                  <a:close/>
                </a:path>
              </a:pathLst>
            </a:custGeom>
            <a:solidFill>
              <a:srgbClr val="5E649C"/>
            </a:solidFill>
            <a:ln w="26059" cap="flat">
              <a:noFill/>
              <a:prstDash val="solid"/>
              <a:miter/>
            </a:ln>
          </p:spPr>
          <p:txBody>
            <a:bodyPr rtlCol="0" anchor="ctr"/>
            <a:lstStyle/>
            <a:p>
              <a:endParaRPr lang="en-US" sz="1050"/>
            </a:p>
          </p:txBody>
        </p:sp>
        <p:sp>
          <p:nvSpPr>
            <p:cNvPr id="70" name="Freeform: Shape 69">
              <a:extLst>
                <a:ext uri="{FF2B5EF4-FFF2-40B4-BE49-F238E27FC236}">
                  <a16:creationId xmlns:a16="http://schemas.microsoft.com/office/drawing/2014/main" id="{18A8B715-DA37-024D-6E52-FB067A2B115A}"/>
                </a:ext>
              </a:extLst>
            </p:cNvPr>
            <p:cNvSpPr/>
            <p:nvPr/>
          </p:nvSpPr>
          <p:spPr>
            <a:xfrm>
              <a:off x="5402236" y="3303691"/>
              <a:ext cx="532273" cy="428579"/>
            </a:xfrm>
            <a:custGeom>
              <a:avLst/>
              <a:gdLst>
                <a:gd name="connsiteX0" fmla="*/ 403523 w 532273"/>
                <a:gd name="connsiteY0" fmla="*/ 281249 h 428579"/>
                <a:gd name="connsiteX1" fmla="*/ 379971 w 532273"/>
                <a:gd name="connsiteY1" fmla="*/ 240688 h 428579"/>
                <a:gd name="connsiteX2" fmla="*/ 340980 w 532273"/>
                <a:gd name="connsiteY2" fmla="*/ 223154 h 428579"/>
                <a:gd name="connsiteX3" fmla="*/ 221650 w 532273"/>
                <a:gd name="connsiteY3" fmla="*/ 168985 h 428579"/>
                <a:gd name="connsiteX4" fmla="*/ 221126 w 532273"/>
                <a:gd name="connsiteY4" fmla="*/ 168200 h 428579"/>
                <a:gd name="connsiteX5" fmla="*/ 182397 w 532273"/>
                <a:gd name="connsiteY5" fmla="*/ 150143 h 428579"/>
                <a:gd name="connsiteX6" fmla="*/ 169312 w 532273"/>
                <a:gd name="connsiteY6" fmla="*/ 152499 h 428579"/>
                <a:gd name="connsiteX7" fmla="*/ 140788 w 532273"/>
                <a:gd name="connsiteY7" fmla="*/ 178406 h 428579"/>
                <a:gd name="connsiteX8" fmla="*/ 71703 w 532273"/>
                <a:gd name="connsiteY8" fmla="*/ 230482 h 428579"/>
                <a:gd name="connsiteX9" fmla="*/ 0 w 532273"/>
                <a:gd name="connsiteY9" fmla="*/ 158517 h 428579"/>
                <a:gd name="connsiteX10" fmla="*/ 71703 w 532273"/>
                <a:gd name="connsiteY10" fmla="*/ 86553 h 428579"/>
                <a:gd name="connsiteX11" fmla="*/ 129012 w 532273"/>
                <a:gd name="connsiteY11" fmla="*/ 115077 h 428579"/>
                <a:gd name="connsiteX12" fmla="*/ 164864 w 532273"/>
                <a:gd name="connsiteY12" fmla="*/ 128947 h 428579"/>
                <a:gd name="connsiteX13" fmla="*/ 177948 w 532273"/>
                <a:gd name="connsiteY13" fmla="*/ 126592 h 428579"/>
                <a:gd name="connsiteX14" fmla="*/ 207519 w 532273"/>
                <a:gd name="connsiteY14" fmla="*/ 95974 h 428579"/>
                <a:gd name="connsiteX15" fmla="*/ 262473 w 532273"/>
                <a:gd name="connsiteY15" fmla="*/ 15112 h 428579"/>
                <a:gd name="connsiteX16" fmla="*/ 416084 w 532273"/>
                <a:gd name="connsiteY16" fmla="*/ 56197 h 428579"/>
                <a:gd name="connsiteX17" fmla="*/ 403785 w 532273"/>
                <a:gd name="connsiteY17" fmla="*/ 185995 h 428579"/>
                <a:gd name="connsiteX18" fmla="*/ 399859 w 532273"/>
                <a:gd name="connsiteY18" fmla="*/ 228388 h 428579"/>
                <a:gd name="connsiteX19" fmla="*/ 423411 w 532273"/>
                <a:gd name="connsiteY19" fmla="*/ 268950 h 428579"/>
                <a:gd name="connsiteX20" fmla="*/ 457169 w 532273"/>
                <a:gd name="connsiteY20" fmla="*/ 287006 h 428579"/>
                <a:gd name="connsiteX21" fmla="*/ 461356 w 532273"/>
                <a:gd name="connsiteY21" fmla="*/ 287006 h 428579"/>
                <a:gd name="connsiteX22" fmla="*/ 532274 w 532273"/>
                <a:gd name="connsiteY22" fmla="*/ 357662 h 428579"/>
                <a:gd name="connsiteX23" fmla="*/ 461356 w 532273"/>
                <a:gd name="connsiteY23" fmla="*/ 428580 h 428579"/>
                <a:gd name="connsiteX24" fmla="*/ 390439 w 532273"/>
                <a:gd name="connsiteY24" fmla="*/ 357662 h 428579"/>
                <a:gd name="connsiteX25" fmla="*/ 401953 w 532273"/>
                <a:gd name="connsiteY25" fmla="*/ 319194 h 428579"/>
                <a:gd name="connsiteX26" fmla="*/ 403000 w 532273"/>
                <a:gd name="connsiteY26" fmla="*/ 280726 h 428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32273" h="428579">
                  <a:moveTo>
                    <a:pt x="403523" y="281249"/>
                  </a:moveTo>
                  <a:lnTo>
                    <a:pt x="379971" y="240688"/>
                  </a:lnTo>
                  <a:cubicBezTo>
                    <a:pt x="371859" y="226818"/>
                    <a:pt x="356681" y="220014"/>
                    <a:pt x="340980" y="223154"/>
                  </a:cubicBezTo>
                  <a:cubicBezTo>
                    <a:pt x="294923" y="232314"/>
                    <a:pt x="246249" y="211902"/>
                    <a:pt x="221650" y="168985"/>
                  </a:cubicBezTo>
                  <a:cubicBezTo>
                    <a:pt x="221650" y="168723"/>
                    <a:pt x="221388" y="168462"/>
                    <a:pt x="221126" y="168200"/>
                  </a:cubicBezTo>
                  <a:cubicBezTo>
                    <a:pt x="213276" y="154330"/>
                    <a:pt x="198098" y="147265"/>
                    <a:pt x="182397" y="150143"/>
                  </a:cubicBezTo>
                  <a:lnTo>
                    <a:pt x="169312" y="152499"/>
                  </a:lnTo>
                  <a:cubicBezTo>
                    <a:pt x="155181" y="155116"/>
                    <a:pt x="144714" y="164798"/>
                    <a:pt x="140788" y="178406"/>
                  </a:cubicBezTo>
                  <a:cubicBezTo>
                    <a:pt x="132153" y="208500"/>
                    <a:pt x="104414" y="230482"/>
                    <a:pt x="71703" y="230482"/>
                  </a:cubicBezTo>
                  <a:cubicBezTo>
                    <a:pt x="31926" y="230482"/>
                    <a:pt x="0" y="198294"/>
                    <a:pt x="0" y="158517"/>
                  </a:cubicBezTo>
                  <a:cubicBezTo>
                    <a:pt x="0" y="118741"/>
                    <a:pt x="32188" y="86553"/>
                    <a:pt x="71703" y="86553"/>
                  </a:cubicBezTo>
                  <a:cubicBezTo>
                    <a:pt x="95254" y="86553"/>
                    <a:pt x="115928" y="97806"/>
                    <a:pt x="129012" y="115077"/>
                  </a:cubicBezTo>
                  <a:cubicBezTo>
                    <a:pt x="137648" y="126330"/>
                    <a:pt x="150994" y="131564"/>
                    <a:pt x="164864" y="128947"/>
                  </a:cubicBezTo>
                  <a:lnTo>
                    <a:pt x="177948" y="126592"/>
                  </a:lnTo>
                  <a:cubicBezTo>
                    <a:pt x="193649" y="123713"/>
                    <a:pt x="205163" y="111675"/>
                    <a:pt x="207519" y="95974"/>
                  </a:cubicBezTo>
                  <a:cubicBezTo>
                    <a:pt x="212491" y="63263"/>
                    <a:pt x="231594" y="32907"/>
                    <a:pt x="262473" y="15112"/>
                  </a:cubicBezTo>
                  <a:cubicBezTo>
                    <a:pt x="316381" y="-16028"/>
                    <a:pt x="385205" y="2551"/>
                    <a:pt x="416084" y="56197"/>
                  </a:cubicBezTo>
                  <a:cubicBezTo>
                    <a:pt x="440683" y="98853"/>
                    <a:pt x="434141" y="150667"/>
                    <a:pt x="403785" y="185995"/>
                  </a:cubicBezTo>
                  <a:cubicBezTo>
                    <a:pt x="393317" y="198032"/>
                    <a:pt x="391747" y="214519"/>
                    <a:pt x="399859" y="228388"/>
                  </a:cubicBezTo>
                  <a:lnTo>
                    <a:pt x="423411" y="268950"/>
                  </a:lnTo>
                  <a:cubicBezTo>
                    <a:pt x="430477" y="281249"/>
                    <a:pt x="443038" y="288053"/>
                    <a:pt x="457169" y="287006"/>
                  </a:cubicBezTo>
                  <a:cubicBezTo>
                    <a:pt x="458739" y="287006"/>
                    <a:pt x="460048" y="287006"/>
                    <a:pt x="461356" y="287006"/>
                  </a:cubicBezTo>
                  <a:cubicBezTo>
                    <a:pt x="500348" y="287006"/>
                    <a:pt x="532274" y="318671"/>
                    <a:pt x="532274" y="357662"/>
                  </a:cubicBezTo>
                  <a:cubicBezTo>
                    <a:pt x="532274" y="396654"/>
                    <a:pt x="500609" y="428580"/>
                    <a:pt x="461356" y="428580"/>
                  </a:cubicBezTo>
                  <a:cubicBezTo>
                    <a:pt x="422103" y="428580"/>
                    <a:pt x="390439" y="396915"/>
                    <a:pt x="390439" y="357662"/>
                  </a:cubicBezTo>
                  <a:cubicBezTo>
                    <a:pt x="390439" y="343531"/>
                    <a:pt x="394626" y="330185"/>
                    <a:pt x="401953" y="319194"/>
                  </a:cubicBezTo>
                  <a:cubicBezTo>
                    <a:pt x="409804" y="307418"/>
                    <a:pt x="410065" y="293025"/>
                    <a:pt x="403000" y="280726"/>
                  </a:cubicBezTo>
                  <a:close/>
                </a:path>
              </a:pathLst>
            </a:custGeom>
            <a:solidFill>
              <a:srgbClr val="164E62"/>
            </a:solidFill>
            <a:ln w="26059" cap="flat">
              <a:noFill/>
              <a:prstDash val="solid"/>
              <a:miter/>
            </a:ln>
          </p:spPr>
          <p:txBody>
            <a:bodyPr rtlCol="0" anchor="ctr"/>
            <a:lstStyle/>
            <a:p>
              <a:endParaRPr lang="en-US" sz="1050"/>
            </a:p>
          </p:txBody>
        </p:sp>
        <p:sp>
          <p:nvSpPr>
            <p:cNvPr id="71" name="Freeform: Shape 70">
              <a:extLst>
                <a:ext uri="{FF2B5EF4-FFF2-40B4-BE49-F238E27FC236}">
                  <a16:creationId xmlns:a16="http://schemas.microsoft.com/office/drawing/2014/main" id="{2331D275-F223-F7B4-A194-9F0B6C2A1218}"/>
                </a:ext>
              </a:extLst>
            </p:cNvPr>
            <p:cNvSpPr/>
            <p:nvPr/>
          </p:nvSpPr>
          <p:spPr>
            <a:xfrm>
              <a:off x="5899182" y="3388150"/>
              <a:ext cx="264113" cy="325988"/>
            </a:xfrm>
            <a:custGeom>
              <a:avLst/>
              <a:gdLst>
                <a:gd name="connsiteX0" fmla="*/ 126919 w 264113"/>
                <a:gd name="connsiteY0" fmla="*/ 181088 h 325988"/>
                <a:gd name="connsiteX1" fmla="*/ 74843 w 264113"/>
                <a:gd name="connsiteY1" fmla="*/ 107030 h 325988"/>
                <a:gd name="connsiteX2" fmla="*/ 45272 w 264113"/>
                <a:gd name="connsiteY2" fmla="*/ 91591 h 325988"/>
                <a:gd name="connsiteX3" fmla="*/ 0 w 264113"/>
                <a:gd name="connsiteY3" fmla="*/ 45795 h 325988"/>
                <a:gd name="connsiteX4" fmla="*/ 45795 w 264113"/>
                <a:gd name="connsiteY4" fmla="*/ 0 h 325988"/>
                <a:gd name="connsiteX5" fmla="*/ 91591 w 264113"/>
                <a:gd name="connsiteY5" fmla="*/ 45795 h 325988"/>
                <a:gd name="connsiteX6" fmla="*/ 89236 w 264113"/>
                <a:gd name="connsiteY6" fmla="*/ 60712 h 325988"/>
                <a:gd name="connsiteX7" fmla="*/ 93946 w 264113"/>
                <a:gd name="connsiteY7" fmla="*/ 93684 h 325988"/>
                <a:gd name="connsiteX8" fmla="*/ 146022 w 264113"/>
                <a:gd name="connsiteY8" fmla="*/ 167742 h 325988"/>
                <a:gd name="connsiteX9" fmla="*/ 181612 w 264113"/>
                <a:gd name="connsiteY9" fmla="*/ 182920 h 325988"/>
                <a:gd name="connsiteX10" fmla="*/ 228192 w 264113"/>
                <a:gd name="connsiteY10" fmla="*/ 191817 h 325988"/>
                <a:gd name="connsiteX11" fmla="*/ 254623 w 264113"/>
                <a:gd name="connsiteY11" fmla="*/ 289950 h 325988"/>
                <a:gd name="connsiteX12" fmla="*/ 156489 w 264113"/>
                <a:gd name="connsiteY12" fmla="*/ 316381 h 325988"/>
                <a:gd name="connsiteX13" fmla="*/ 129274 w 264113"/>
                <a:gd name="connsiteY13" fmla="*/ 220080 h 325988"/>
                <a:gd name="connsiteX14" fmla="*/ 126919 w 264113"/>
                <a:gd name="connsiteY14" fmla="*/ 181612 h 325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4113" h="325988">
                  <a:moveTo>
                    <a:pt x="126919" y="181088"/>
                  </a:moveTo>
                  <a:lnTo>
                    <a:pt x="74843" y="107030"/>
                  </a:lnTo>
                  <a:cubicBezTo>
                    <a:pt x="67777" y="97086"/>
                    <a:pt x="57571" y="91591"/>
                    <a:pt x="45272" y="91591"/>
                  </a:cubicBezTo>
                  <a:cubicBezTo>
                    <a:pt x="20412" y="91329"/>
                    <a:pt x="0" y="70918"/>
                    <a:pt x="0" y="45795"/>
                  </a:cubicBezTo>
                  <a:cubicBezTo>
                    <a:pt x="0" y="20673"/>
                    <a:pt x="20673" y="0"/>
                    <a:pt x="45795" y="0"/>
                  </a:cubicBezTo>
                  <a:cubicBezTo>
                    <a:pt x="70917" y="0"/>
                    <a:pt x="91591" y="20412"/>
                    <a:pt x="91591" y="45795"/>
                  </a:cubicBezTo>
                  <a:cubicBezTo>
                    <a:pt x="91591" y="51029"/>
                    <a:pt x="90806" y="56001"/>
                    <a:pt x="89236" y="60712"/>
                  </a:cubicBezTo>
                  <a:cubicBezTo>
                    <a:pt x="85310" y="72226"/>
                    <a:pt x="86880" y="83740"/>
                    <a:pt x="93946" y="93684"/>
                  </a:cubicBezTo>
                  <a:lnTo>
                    <a:pt x="146022" y="167742"/>
                  </a:lnTo>
                  <a:cubicBezTo>
                    <a:pt x="154134" y="179256"/>
                    <a:pt x="167480" y="185014"/>
                    <a:pt x="181612" y="182920"/>
                  </a:cubicBezTo>
                  <a:cubicBezTo>
                    <a:pt x="197051" y="180565"/>
                    <a:pt x="213538" y="183182"/>
                    <a:pt x="228192" y="191817"/>
                  </a:cubicBezTo>
                  <a:cubicBezTo>
                    <a:pt x="262473" y="211706"/>
                    <a:pt x="274249" y="255669"/>
                    <a:pt x="254623" y="289950"/>
                  </a:cubicBezTo>
                  <a:cubicBezTo>
                    <a:pt x="234734" y="324232"/>
                    <a:pt x="190771" y="336269"/>
                    <a:pt x="156489" y="316381"/>
                  </a:cubicBezTo>
                  <a:cubicBezTo>
                    <a:pt x="122732" y="297016"/>
                    <a:pt x="110694" y="254099"/>
                    <a:pt x="129274" y="220080"/>
                  </a:cubicBezTo>
                  <a:cubicBezTo>
                    <a:pt x="136078" y="207519"/>
                    <a:pt x="135293" y="193126"/>
                    <a:pt x="126919" y="181612"/>
                  </a:cubicBezTo>
                  <a:close/>
                </a:path>
              </a:pathLst>
            </a:custGeom>
            <a:solidFill>
              <a:srgbClr val="08747A"/>
            </a:solidFill>
            <a:ln w="26059" cap="flat">
              <a:noFill/>
              <a:prstDash val="solid"/>
              <a:miter/>
            </a:ln>
          </p:spPr>
          <p:txBody>
            <a:bodyPr rtlCol="0" anchor="ctr"/>
            <a:lstStyle/>
            <a:p>
              <a:endParaRPr lang="en-US" sz="1050"/>
            </a:p>
          </p:txBody>
        </p:sp>
        <p:sp>
          <p:nvSpPr>
            <p:cNvPr id="72" name="Freeform: Shape 71">
              <a:extLst>
                <a:ext uri="{FF2B5EF4-FFF2-40B4-BE49-F238E27FC236}">
                  <a16:creationId xmlns:a16="http://schemas.microsoft.com/office/drawing/2014/main" id="{E1A963C2-7774-055B-191D-E134FC59B293}"/>
                </a:ext>
              </a:extLst>
            </p:cNvPr>
            <p:cNvSpPr/>
            <p:nvPr/>
          </p:nvSpPr>
          <p:spPr>
            <a:xfrm>
              <a:off x="6062999" y="3124649"/>
              <a:ext cx="565237" cy="392514"/>
            </a:xfrm>
            <a:custGeom>
              <a:avLst/>
              <a:gdLst>
                <a:gd name="connsiteX0" fmla="*/ 462403 w 565237"/>
                <a:gd name="connsiteY0" fmla="*/ 164846 h 392514"/>
                <a:gd name="connsiteX1" fmla="*/ 447487 w 565237"/>
                <a:gd name="connsiteY1" fmla="*/ 197033 h 392514"/>
                <a:gd name="connsiteX2" fmla="*/ 451935 w 565237"/>
                <a:gd name="connsiteY2" fmla="*/ 235240 h 392514"/>
                <a:gd name="connsiteX3" fmla="*/ 457693 w 565237"/>
                <a:gd name="connsiteY3" fmla="*/ 314531 h 392514"/>
                <a:gd name="connsiteX4" fmla="*/ 360868 w 565237"/>
                <a:gd name="connsiteY4" fmla="*/ 340438 h 392514"/>
                <a:gd name="connsiteX5" fmla="*/ 333129 w 565237"/>
                <a:gd name="connsiteY5" fmla="*/ 311129 h 392514"/>
                <a:gd name="connsiteX6" fmla="*/ 300418 w 565237"/>
                <a:gd name="connsiteY6" fmla="*/ 290979 h 392514"/>
                <a:gd name="connsiteX7" fmla="*/ 253576 w 565237"/>
                <a:gd name="connsiteY7" fmla="*/ 290979 h 392514"/>
                <a:gd name="connsiteX8" fmla="*/ 219033 w 565237"/>
                <a:gd name="connsiteY8" fmla="*/ 316101 h 392514"/>
                <a:gd name="connsiteX9" fmla="*/ 112526 w 565237"/>
                <a:gd name="connsiteY9" fmla="*/ 392514 h 392514"/>
                <a:gd name="connsiteX10" fmla="*/ 0 w 565237"/>
                <a:gd name="connsiteY10" fmla="*/ 279988 h 392514"/>
                <a:gd name="connsiteX11" fmla="*/ 112526 w 565237"/>
                <a:gd name="connsiteY11" fmla="*/ 167462 h 392514"/>
                <a:gd name="connsiteX12" fmla="*/ 218771 w 565237"/>
                <a:gd name="connsiteY12" fmla="*/ 243090 h 392514"/>
                <a:gd name="connsiteX13" fmla="*/ 253576 w 565237"/>
                <a:gd name="connsiteY13" fmla="*/ 267689 h 392514"/>
                <a:gd name="connsiteX14" fmla="*/ 300418 w 565237"/>
                <a:gd name="connsiteY14" fmla="*/ 267689 h 392514"/>
                <a:gd name="connsiteX15" fmla="*/ 333129 w 565237"/>
                <a:gd name="connsiteY15" fmla="*/ 247277 h 392514"/>
                <a:gd name="connsiteX16" fmla="*/ 335222 w 565237"/>
                <a:gd name="connsiteY16" fmla="*/ 243614 h 392514"/>
                <a:gd name="connsiteX17" fmla="*/ 394364 w 565237"/>
                <a:gd name="connsiteY17" fmla="*/ 208286 h 392514"/>
                <a:gd name="connsiteX18" fmla="*/ 426552 w 565237"/>
                <a:gd name="connsiteY18" fmla="*/ 187089 h 392514"/>
                <a:gd name="connsiteX19" fmla="*/ 441468 w 565237"/>
                <a:gd name="connsiteY19" fmla="*/ 154901 h 392514"/>
                <a:gd name="connsiteX20" fmla="*/ 437019 w 565237"/>
                <a:gd name="connsiteY20" fmla="*/ 116695 h 392514"/>
                <a:gd name="connsiteX21" fmla="*/ 431000 w 565237"/>
                <a:gd name="connsiteY21" fmla="*/ 107798 h 392514"/>
                <a:gd name="connsiteX22" fmla="*/ 457431 w 565237"/>
                <a:gd name="connsiteY22" fmla="*/ 9664 h 392514"/>
                <a:gd name="connsiteX23" fmla="*/ 555564 w 565237"/>
                <a:gd name="connsiteY23" fmla="*/ 36095 h 392514"/>
                <a:gd name="connsiteX24" fmla="*/ 529395 w 565237"/>
                <a:gd name="connsiteY24" fmla="*/ 134228 h 392514"/>
                <a:gd name="connsiteX25" fmla="*/ 495376 w 565237"/>
                <a:gd name="connsiteY25" fmla="*/ 143910 h 392514"/>
                <a:gd name="connsiteX26" fmla="*/ 463188 w 565237"/>
                <a:gd name="connsiteY26" fmla="*/ 165107 h 39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65237" h="392514">
                  <a:moveTo>
                    <a:pt x="462403" y="164846"/>
                  </a:moveTo>
                  <a:lnTo>
                    <a:pt x="447487" y="197033"/>
                  </a:lnTo>
                  <a:cubicBezTo>
                    <a:pt x="441468" y="209856"/>
                    <a:pt x="443300" y="223987"/>
                    <a:pt x="451935" y="235240"/>
                  </a:cubicBezTo>
                  <a:cubicBezTo>
                    <a:pt x="469469" y="257221"/>
                    <a:pt x="472609" y="288624"/>
                    <a:pt x="457693" y="314531"/>
                  </a:cubicBezTo>
                  <a:cubicBezTo>
                    <a:pt x="438066" y="348289"/>
                    <a:pt x="394887" y="360065"/>
                    <a:pt x="360868" y="340438"/>
                  </a:cubicBezTo>
                  <a:cubicBezTo>
                    <a:pt x="348569" y="333373"/>
                    <a:pt x="339148" y="323167"/>
                    <a:pt x="333129" y="311129"/>
                  </a:cubicBezTo>
                  <a:cubicBezTo>
                    <a:pt x="326587" y="298568"/>
                    <a:pt x="314549" y="290979"/>
                    <a:pt x="300418" y="290979"/>
                  </a:cubicBezTo>
                  <a:lnTo>
                    <a:pt x="253576" y="290979"/>
                  </a:lnTo>
                  <a:cubicBezTo>
                    <a:pt x="237613" y="290979"/>
                    <a:pt x="224005" y="300923"/>
                    <a:pt x="219033" y="316101"/>
                  </a:cubicBezTo>
                  <a:cubicBezTo>
                    <a:pt x="203855" y="360588"/>
                    <a:pt x="161985" y="392514"/>
                    <a:pt x="112526" y="392514"/>
                  </a:cubicBezTo>
                  <a:cubicBezTo>
                    <a:pt x="50506" y="392514"/>
                    <a:pt x="0" y="342270"/>
                    <a:pt x="0" y="279988"/>
                  </a:cubicBezTo>
                  <a:cubicBezTo>
                    <a:pt x="0" y="217706"/>
                    <a:pt x="50244" y="167462"/>
                    <a:pt x="112526" y="167462"/>
                  </a:cubicBezTo>
                  <a:cubicBezTo>
                    <a:pt x="161723" y="167462"/>
                    <a:pt x="203593" y="199127"/>
                    <a:pt x="218771" y="243090"/>
                  </a:cubicBezTo>
                  <a:cubicBezTo>
                    <a:pt x="224005" y="258268"/>
                    <a:pt x="237613" y="267689"/>
                    <a:pt x="253576" y="267689"/>
                  </a:cubicBezTo>
                  <a:lnTo>
                    <a:pt x="300418" y="267689"/>
                  </a:lnTo>
                  <a:cubicBezTo>
                    <a:pt x="314549" y="267689"/>
                    <a:pt x="326587" y="259838"/>
                    <a:pt x="333129" y="247277"/>
                  </a:cubicBezTo>
                  <a:cubicBezTo>
                    <a:pt x="333652" y="245969"/>
                    <a:pt x="334437" y="244660"/>
                    <a:pt x="335222" y="243614"/>
                  </a:cubicBezTo>
                  <a:cubicBezTo>
                    <a:pt x="347783" y="221632"/>
                    <a:pt x="370550" y="209071"/>
                    <a:pt x="394364" y="208286"/>
                  </a:cubicBezTo>
                  <a:cubicBezTo>
                    <a:pt x="408495" y="207762"/>
                    <a:pt x="420533" y="199912"/>
                    <a:pt x="426552" y="187089"/>
                  </a:cubicBezTo>
                  <a:lnTo>
                    <a:pt x="441468" y="154901"/>
                  </a:lnTo>
                  <a:cubicBezTo>
                    <a:pt x="447487" y="142079"/>
                    <a:pt x="445655" y="127686"/>
                    <a:pt x="437019" y="116695"/>
                  </a:cubicBezTo>
                  <a:cubicBezTo>
                    <a:pt x="434926" y="113816"/>
                    <a:pt x="432832" y="110938"/>
                    <a:pt x="431000" y="107798"/>
                  </a:cubicBezTo>
                  <a:cubicBezTo>
                    <a:pt x="411112" y="73516"/>
                    <a:pt x="422888" y="29553"/>
                    <a:pt x="457431" y="9664"/>
                  </a:cubicBezTo>
                  <a:cubicBezTo>
                    <a:pt x="491712" y="-10224"/>
                    <a:pt x="535676" y="1552"/>
                    <a:pt x="555564" y="36095"/>
                  </a:cubicBezTo>
                  <a:cubicBezTo>
                    <a:pt x="575452" y="70376"/>
                    <a:pt x="563676" y="114340"/>
                    <a:pt x="529395" y="134228"/>
                  </a:cubicBezTo>
                  <a:cubicBezTo>
                    <a:pt x="518666" y="140509"/>
                    <a:pt x="506890" y="143649"/>
                    <a:pt x="495376" y="143910"/>
                  </a:cubicBezTo>
                  <a:cubicBezTo>
                    <a:pt x="481244" y="144172"/>
                    <a:pt x="469207" y="152284"/>
                    <a:pt x="463188" y="165107"/>
                  </a:cubicBezTo>
                  <a:close/>
                </a:path>
              </a:pathLst>
            </a:custGeom>
            <a:solidFill>
              <a:srgbClr val="26B9A0"/>
            </a:solidFill>
            <a:ln w="26059" cap="flat">
              <a:noFill/>
              <a:prstDash val="solid"/>
              <a:miter/>
            </a:ln>
          </p:spPr>
          <p:txBody>
            <a:bodyPr rtlCol="0" anchor="ctr"/>
            <a:lstStyle/>
            <a:p>
              <a:endParaRPr lang="en-US" sz="1050"/>
            </a:p>
          </p:txBody>
        </p:sp>
        <p:sp>
          <p:nvSpPr>
            <p:cNvPr id="73" name="Freeform: Shape 72">
              <a:extLst>
                <a:ext uri="{FF2B5EF4-FFF2-40B4-BE49-F238E27FC236}">
                  <a16:creationId xmlns:a16="http://schemas.microsoft.com/office/drawing/2014/main" id="{53BEEDDE-FEB1-E1A9-D14A-92E3F6AF0198}"/>
                </a:ext>
              </a:extLst>
            </p:cNvPr>
            <p:cNvSpPr/>
            <p:nvPr/>
          </p:nvSpPr>
          <p:spPr>
            <a:xfrm>
              <a:off x="6279685" y="2688308"/>
              <a:ext cx="324573" cy="429453"/>
            </a:xfrm>
            <a:custGeom>
              <a:avLst/>
              <a:gdLst>
                <a:gd name="connsiteX0" fmla="*/ 216146 w 324573"/>
                <a:gd name="connsiteY0" fmla="*/ 159719 h 429453"/>
                <a:gd name="connsiteX1" fmla="*/ 192856 w 324573"/>
                <a:gd name="connsiteY1" fmla="*/ 200542 h 429453"/>
                <a:gd name="connsiteX2" fmla="*/ 197043 w 324573"/>
                <a:gd name="connsiteY2" fmla="*/ 242935 h 429453"/>
                <a:gd name="connsiteX3" fmla="*/ 209866 w 324573"/>
                <a:gd name="connsiteY3" fmla="*/ 373256 h 429453"/>
                <a:gd name="connsiteX4" fmla="*/ 56255 w 324573"/>
                <a:gd name="connsiteY4" fmla="*/ 414341 h 429453"/>
                <a:gd name="connsiteX5" fmla="*/ 15170 w 324573"/>
                <a:gd name="connsiteY5" fmla="*/ 260730 h 429453"/>
                <a:gd name="connsiteX6" fmla="*/ 133714 w 324573"/>
                <a:gd name="connsiteY6" fmla="*/ 206561 h 429453"/>
                <a:gd name="connsiteX7" fmla="*/ 172444 w 324573"/>
                <a:gd name="connsiteY7" fmla="*/ 188766 h 429453"/>
                <a:gd name="connsiteX8" fmla="*/ 195734 w 324573"/>
                <a:gd name="connsiteY8" fmla="*/ 148204 h 429453"/>
                <a:gd name="connsiteX9" fmla="*/ 194688 w 324573"/>
                <a:gd name="connsiteY9" fmla="*/ 109736 h 429453"/>
                <a:gd name="connsiteX10" fmla="*/ 192332 w 324573"/>
                <a:gd name="connsiteY10" fmla="*/ 106073 h 429453"/>
                <a:gd name="connsiteX11" fmla="*/ 218240 w 324573"/>
                <a:gd name="connsiteY11" fmla="*/ 9510 h 429453"/>
                <a:gd name="connsiteX12" fmla="*/ 315064 w 324573"/>
                <a:gd name="connsiteY12" fmla="*/ 35417 h 429453"/>
                <a:gd name="connsiteX13" fmla="*/ 289157 w 324573"/>
                <a:gd name="connsiteY13" fmla="*/ 131980 h 429453"/>
                <a:gd name="connsiteX14" fmla="*/ 250166 w 324573"/>
                <a:gd name="connsiteY14" fmla="*/ 141401 h 429453"/>
                <a:gd name="connsiteX15" fmla="*/ 216408 w 324573"/>
                <a:gd name="connsiteY15" fmla="*/ 159719 h 429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4573" h="429453">
                  <a:moveTo>
                    <a:pt x="216146" y="159719"/>
                  </a:moveTo>
                  <a:lnTo>
                    <a:pt x="192856" y="200542"/>
                  </a:lnTo>
                  <a:cubicBezTo>
                    <a:pt x="185005" y="214411"/>
                    <a:pt x="186575" y="230898"/>
                    <a:pt x="197043" y="242935"/>
                  </a:cubicBezTo>
                  <a:cubicBezTo>
                    <a:pt x="227922" y="278263"/>
                    <a:pt x="234726" y="330601"/>
                    <a:pt x="209866" y="373256"/>
                  </a:cubicBezTo>
                  <a:cubicBezTo>
                    <a:pt x="178725" y="426902"/>
                    <a:pt x="109901" y="445482"/>
                    <a:pt x="56255" y="414341"/>
                  </a:cubicBezTo>
                  <a:cubicBezTo>
                    <a:pt x="2347" y="383200"/>
                    <a:pt x="-15971" y="314376"/>
                    <a:pt x="15170" y="260730"/>
                  </a:cubicBezTo>
                  <a:cubicBezTo>
                    <a:pt x="39768" y="218075"/>
                    <a:pt x="87919" y="197663"/>
                    <a:pt x="133714" y="206561"/>
                  </a:cubicBezTo>
                  <a:cubicBezTo>
                    <a:pt x="149416" y="209701"/>
                    <a:pt x="164594" y="202636"/>
                    <a:pt x="172444" y="188766"/>
                  </a:cubicBezTo>
                  <a:lnTo>
                    <a:pt x="195734" y="148204"/>
                  </a:lnTo>
                  <a:cubicBezTo>
                    <a:pt x="202800" y="135905"/>
                    <a:pt x="202277" y="121512"/>
                    <a:pt x="194688" y="109736"/>
                  </a:cubicBezTo>
                  <a:cubicBezTo>
                    <a:pt x="193903" y="108690"/>
                    <a:pt x="193118" y="107381"/>
                    <a:pt x="192332" y="106073"/>
                  </a:cubicBezTo>
                  <a:cubicBezTo>
                    <a:pt x="172706" y="72315"/>
                    <a:pt x="184482" y="28875"/>
                    <a:pt x="218240" y="9510"/>
                  </a:cubicBezTo>
                  <a:cubicBezTo>
                    <a:pt x="251997" y="-10117"/>
                    <a:pt x="295438" y="1659"/>
                    <a:pt x="315064" y="35417"/>
                  </a:cubicBezTo>
                  <a:cubicBezTo>
                    <a:pt x="334691" y="69175"/>
                    <a:pt x="322915" y="112615"/>
                    <a:pt x="289157" y="131980"/>
                  </a:cubicBezTo>
                  <a:cubicBezTo>
                    <a:pt x="276858" y="139045"/>
                    <a:pt x="263250" y="142186"/>
                    <a:pt x="250166" y="141401"/>
                  </a:cubicBezTo>
                  <a:cubicBezTo>
                    <a:pt x="236034" y="140615"/>
                    <a:pt x="223473" y="147419"/>
                    <a:pt x="216408" y="159719"/>
                  </a:cubicBezTo>
                  <a:close/>
                </a:path>
              </a:pathLst>
            </a:custGeom>
            <a:solidFill>
              <a:srgbClr val="20C0D7"/>
            </a:solidFill>
            <a:ln w="26059" cap="flat">
              <a:noFill/>
              <a:prstDash val="solid"/>
              <a:miter/>
            </a:ln>
          </p:spPr>
          <p:txBody>
            <a:bodyPr rtlCol="0" anchor="ctr"/>
            <a:lstStyle/>
            <a:p>
              <a:endParaRPr lang="en-US" sz="1050"/>
            </a:p>
          </p:txBody>
        </p:sp>
        <p:sp>
          <p:nvSpPr>
            <p:cNvPr id="74" name="Freeform: Shape 73">
              <a:extLst>
                <a:ext uri="{FF2B5EF4-FFF2-40B4-BE49-F238E27FC236}">
                  <a16:creationId xmlns:a16="http://schemas.microsoft.com/office/drawing/2014/main" id="{1F86B1EB-80D4-4A7D-BDC4-B20D7749AF65}"/>
                </a:ext>
              </a:extLst>
            </p:cNvPr>
            <p:cNvSpPr/>
            <p:nvPr/>
          </p:nvSpPr>
          <p:spPr>
            <a:xfrm>
              <a:off x="6042129" y="2500766"/>
              <a:ext cx="431719" cy="347833"/>
            </a:xfrm>
            <a:custGeom>
              <a:avLst/>
              <a:gdLst>
                <a:gd name="connsiteX0" fmla="*/ 207453 w 431719"/>
                <a:gd name="connsiteY0" fmla="*/ 222435 h 347833"/>
                <a:gd name="connsiteX1" fmla="*/ 213734 w 431719"/>
                <a:gd name="connsiteY1" fmla="*/ 230809 h 347833"/>
                <a:gd name="connsiteX2" fmla="*/ 246968 w 431719"/>
                <a:gd name="connsiteY2" fmla="*/ 245202 h 347833"/>
                <a:gd name="connsiteX3" fmla="*/ 276277 w 431719"/>
                <a:gd name="connsiteY3" fmla="*/ 224267 h 347833"/>
                <a:gd name="connsiteX4" fmla="*/ 308465 w 431719"/>
                <a:gd name="connsiteY4" fmla="*/ 154658 h 347833"/>
                <a:gd name="connsiteX5" fmla="*/ 303754 w 431719"/>
                <a:gd name="connsiteY5" fmla="*/ 116451 h 347833"/>
                <a:gd name="connsiteX6" fmla="*/ 288053 w 431719"/>
                <a:gd name="connsiteY6" fmla="*/ 71703 h 347833"/>
                <a:gd name="connsiteX7" fmla="*/ 359756 w 431719"/>
                <a:gd name="connsiteY7" fmla="*/ 0 h 347833"/>
                <a:gd name="connsiteX8" fmla="*/ 431720 w 431719"/>
                <a:gd name="connsiteY8" fmla="*/ 71703 h 347833"/>
                <a:gd name="connsiteX9" fmla="*/ 361849 w 431719"/>
                <a:gd name="connsiteY9" fmla="*/ 143405 h 347833"/>
                <a:gd name="connsiteX10" fmla="*/ 329662 w 431719"/>
                <a:gd name="connsiteY10" fmla="*/ 164602 h 347833"/>
                <a:gd name="connsiteX11" fmla="*/ 291717 w 431719"/>
                <a:gd name="connsiteY11" fmla="*/ 246510 h 347833"/>
                <a:gd name="connsiteX12" fmla="*/ 293025 w 431719"/>
                <a:gd name="connsiteY12" fmla="*/ 279745 h 347833"/>
                <a:gd name="connsiteX13" fmla="*/ 276016 w 431719"/>
                <a:gd name="connsiteY13" fmla="*/ 341765 h 347833"/>
                <a:gd name="connsiteX14" fmla="*/ 213472 w 431719"/>
                <a:gd name="connsiteY14" fmla="*/ 325017 h 347833"/>
                <a:gd name="connsiteX15" fmla="*/ 209285 w 431719"/>
                <a:gd name="connsiteY15" fmla="*/ 288904 h 347833"/>
                <a:gd name="connsiteX16" fmla="*/ 203266 w 431719"/>
                <a:gd name="connsiteY16" fmla="*/ 256193 h 347833"/>
                <a:gd name="connsiteX17" fmla="*/ 188612 w 431719"/>
                <a:gd name="connsiteY17" fmla="*/ 237089 h 347833"/>
                <a:gd name="connsiteX18" fmla="*/ 147788 w 431719"/>
                <a:gd name="connsiteY18" fmla="*/ 224528 h 347833"/>
                <a:gd name="connsiteX19" fmla="*/ 15112 w 431719"/>
                <a:gd name="connsiteY19" fmla="*/ 174023 h 347833"/>
                <a:gd name="connsiteX20" fmla="*/ 56198 w 431719"/>
                <a:gd name="connsiteY20" fmla="*/ 20412 h 347833"/>
                <a:gd name="connsiteX21" fmla="*/ 209808 w 431719"/>
                <a:gd name="connsiteY21" fmla="*/ 61497 h 347833"/>
                <a:gd name="connsiteX22" fmla="*/ 205883 w 431719"/>
                <a:gd name="connsiteY22" fmla="*/ 180303 h 347833"/>
                <a:gd name="connsiteX23" fmla="*/ 207192 w 431719"/>
                <a:gd name="connsiteY23" fmla="*/ 222958 h 347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31719" h="347833">
                  <a:moveTo>
                    <a:pt x="207453" y="222435"/>
                  </a:moveTo>
                  <a:lnTo>
                    <a:pt x="213734" y="230809"/>
                  </a:lnTo>
                  <a:cubicBezTo>
                    <a:pt x="221584" y="241276"/>
                    <a:pt x="233622" y="246510"/>
                    <a:pt x="246968" y="245202"/>
                  </a:cubicBezTo>
                  <a:cubicBezTo>
                    <a:pt x="260053" y="243893"/>
                    <a:pt x="270782" y="236304"/>
                    <a:pt x="276277" y="224267"/>
                  </a:cubicBezTo>
                  <a:lnTo>
                    <a:pt x="308465" y="154658"/>
                  </a:lnTo>
                  <a:cubicBezTo>
                    <a:pt x="314484" y="141835"/>
                    <a:pt x="312652" y="127442"/>
                    <a:pt x="303754" y="116451"/>
                  </a:cubicBezTo>
                  <a:cubicBezTo>
                    <a:pt x="293810" y="104152"/>
                    <a:pt x="288053" y="88451"/>
                    <a:pt x="288053" y="71703"/>
                  </a:cubicBezTo>
                  <a:cubicBezTo>
                    <a:pt x="288053" y="31926"/>
                    <a:pt x="320241" y="0"/>
                    <a:pt x="359756" y="0"/>
                  </a:cubicBezTo>
                  <a:cubicBezTo>
                    <a:pt x="399271" y="0"/>
                    <a:pt x="431720" y="32188"/>
                    <a:pt x="431720" y="71703"/>
                  </a:cubicBezTo>
                  <a:cubicBezTo>
                    <a:pt x="431720" y="111217"/>
                    <a:pt x="400579" y="142358"/>
                    <a:pt x="361849" y="143405"/>
                  </a:cubicBezTo>
                  <a:cubicBezTo>
                    <a:pt x="347718" y="143667"/>
                    <a:pt x="335680" y="151779"/>
                    <a:pt x="329662" y="164602"/>
                  </a:cubicBezTo>
                  <a:lnTo>
                    <a:pt x="291717" y="246510"/>
                  </a:lnTo>
                  <a:cubicBezTo>
                    <a:pt x="286483" y="257501"/>
                    <a:pt x="287006" y="269277"/>
                    <a:pt x="293025" y="279745"/>
                  </a:cubicBezTo>
                  <a:cubicBezTo>
                    <a:pt x="305325" y="301465"/>
                    <a:pt x="297736" y="329204"/>
                    <a:pt x="276016" y="341765"/>
                  </a:cubicBezTo>
                  <a:cubicBezTo>
                    <a:pt x="254034" y="354326"/>
                    <a:pt x="226033" y="346737"/>
                    <a:pt x="213472" y="325017"/>
                  </a:cubicBezTo>
                  <a:cubicBezTo>
                    <a:pt x="206930" y="313502"/>
                    <a:pt x="205883" y="300418"/>
                    <a:pt x="209285" y="288904"/>
                  </a:cubicBezTo>
                  <a:cubicBezTo>
                    <a:pt x="212687" y="277389"/>
                    <a:pt x="210855" y="265875"/>
                    <a:pt x="203266" y="256193"/>
                  </a:cubicBezTo>
                  <a:lnTo>
                    <a:pt x="188612" y="237089"/>
                  </a:lnTo>
                  <a:cubicBezTo>
                    <a:pt x="178929" y="224267"/>
                    <a:pt x="162966" y="219295"/>
                    <a:pt x="147788" y="224528"/>
                  </a:cubicBezTo>
                  <a:cubicBezTo>
                    <a:pt x="98329" y="241015"/>
                    <a:pt x="42328" y="220865"/>
                    <a:pt x="15112" y="174023"/>
                  </a:cubicBezTo>
                  <a:cubicBezTo>
                    <a:pt x="-16028" y="120115"/>
                    <a:pt x="2551" y="51291"/>
                    <a:pt x="56198" y="20412"/>
                  </a:cubicBezTo>
                  <a:cubicBezTo>
                    <a:pt x="110105" y="-10729"/>
                    <a:pt x="178929" y="7851"/>
                    <a:pt x="209808" y="61497"/>
                  </a:cubicBezTo>
                  <a:cubicBezTo>
                    <a:pt x="232052" y="99965"/>
                    <a:pt x="228912" y="146022"/>
                    <a:pt x="205883" y="180303"/>
                  </a:cubicBezTo>
                  <a:cubicBezTo>
                    <a:pt x="196986" y="193387"/>
                    <a:pt x="197509" y="210135"/>
                    <a:pt x="207192" y="222958"/>
                  </a:cubicBezTo>
                  <a:close/>
                </a:path>
              </a:pathLst>
            </a:custGeom>
            <a:solidFill>
              <a:srgbClr val="038AB8"/>
            </a:solidFill>
            <a:ln w="26059" cap="flat">
              <a:noFill/>
              <a:prstDash val="solid"/>
              <a:miter/>
            </a:ln>
          </p:spPr>
          <p:txBody>
            <a:bodyPr rtlCol="0" anchor="ctr"/>
            <a:lstStyle/>
            <a:p>
              <a:endParaRPr lang="en-US" sz="1050"/>
            </a:p>
          </p:txBody>
        </p:sp>
        <p:sp>
          <p:nvSpPr>
            <p:cNvPr id="75" name="Freeform: Shape 74">
              <a:extLst>
                <a:ext uri="{FF2B5EF4-FFF2-40B4-BE49-F238E27FC236}">
                  <a16:creationId xmlns:a16="http://schemas.microsoft.com/office/drawing/2014/main" id="{2A3777E6-1BB9-BD4C-9666-C8715C3AAF5B}"/>
                </a:ext>
              </a:extLst>
            </p:cNvPr>
            <p:cNvSpPr/>
            <p:nvPr/>
          </p:nvSpPr>
          <p:spPr>
            <a:xfrm>
              <a:off x="5248634" y="2559819"/>
              <a:ext cx="347766" cy="581756"/>
            </a:xfrm>
            <a:custGeom>
              <a:avLst/>
              <a:gdLst>
                <a:gd name="connsiteX0" fmla="*/ 138424 w 347766"/>
                <a:gd name="connsiteY0" fmla="*/ 163121 h 581756"/>
                <a:gd name="connsiteX1" fmla="*/ 123508 w 347766"/>
                <a:gd name="connsiteY1" fmla="*/ 195308 h 581756"/>
                <a:gd name="connsiteX2" fmla="*/ 128219 w 347766"/>
                <a:gd name="connsiteY2" fmla="*/ 233515 h 581756"/>
                <a:gd name="connsiteX3" fmla="*/ 134237 w 347766"/>
                <a:gd name="connsiteY3" fmla="*/ 242412 h 581756"/>
                <a:gd name="connsiteX4" fmla="*/ 138163 w 347766"/>
                <a:gd name="connsiteY4" fmla="*/ 306264 h 581756"/>
                <a:gd name="connsiteX5" fmla="*/ 143920 w 347766"/>
                <a:gd name="connsiteY5" fmla="*/ 344470 h 581756"/>
                <a:gd name="connsiteX6" fmla="*/ 152556 w 347766"/>
                <a:gd name="connsiteY6" fmla="*/ 354676 h 581756"/>
                <a:gd name="connsiteX7" fmla="*/ 193902 w 347766"/>
                <a:gd name="connsiteY7" fmla="*/ 364882 h 581756"/>
                <a:gd name="connsiteX8" fmla="*/ 291512 w 347766"/>
                <a:gd name="connsiteY8" fmla="*/ 371948 h 581756"/>
                <a:gd name="connsiteX9" fmla="*/ 332597 w 347766"/>
                <a:gd name="connsiteY9" fmla="*/ 525559 h 581756"/>
                <a:gd name="connsiteX10" fmla="*/ 178986 w 347766"/>
                <a:gd name="connsiteY10" fmla="*/ 566644 h 581756"/>
                <a:gd name="connsiteX11" fmla="*/ 137901 w 347766"/>
                <a:gd name="connsiteY11" fmla="*/ 413033 h 581756"/>
                <a:gd name="connsiteX12" fmla="*/ 138424 w 347766"/>
                <a:gd name="connsiteY12" fmla="*/ 412248 h 581756"/>
                <a:gd name="connsiteX13" fmla="*/ 134761 w 347766"/>
                <a:gd name="connsiteY13" fmla="*/ 369854 h 581756"/>
                <a:gd name="connsiteX14" fmla="*/ 126125 w 347766"/>
                <a:gd name="connsiteY14" fmla="*/ 359648 h 581756"/>
                <a:gd name="connsiteX15" fmla="*/ 89227 w 347766"/>
                <a:gd name="connsiteY15" fmla="*/ 347872 h 581756"/>
                <a:gd name="connsiteX16" fmla="*/ 9674 w 347766"/>
                <a:gd name="connsiteY16" fmla="*/ 314115 h 581756"/>
                <a:gd name="connsiteX17" fmla="*/ 35843 w 347766"/>
                <a:gd name="connsiteY17" fmla="*/ 215982 h 581756"/>
                <a:gd name="connsiteX18" fmla="*/ 69862 w 347766"/>
                <a:gd name="connsiteY18" fmla="*/ 206299 h 581756"/>
                <a:gd name="connsiteX19" fmla="*/ 102050 w 347766"/>
                <a:gd name="connsiteY19" fmla="*/ 185102 h 581756"/>
                <a:gd name="connsiteX20" fmla="*/ 116966 w 347766"/>
                <a:gd name="connsiteY20" fmla="*/ 152915 h 581756"/>
                <a:gd name="connsiteX21" fmla="*/ 112517 w 347766"/>
                <a:gd name="connsiteY21" fmla="*/ 114708 h 581756"/>
                <a:gd name="connsiteX22" fmla="*/ 106760 w 347766"/>
                <a:gd name="connsiteY22" fmla="*/ 35417 h 581756"/>
                <a:gd name="connsiteX23" fmla="*/ 203585 w 347766"/>
                <a:gd name="connsiteY23" fmla="*/ 9510 h 581756"/>
                <a:gd name="connsiteX24" fmla="*/ 229492 w 347766"/>
                <a:gd name="connsiteY24" fmla="*/ 106334 h 581756"/>
                <a:gd name="connsiteX25" fmla="*/ 170350 w 347766"/>
                <a:gd name="connsiteY25" fmla="*/ 141662 h 581756"/>
                <a:gd name="connsiteX26" fmla="*/ 138424 w 347766"/>
                <a:gd name="connsiteY26" fmla="*/ 162859 h 581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47766" h="581756">
                  <a:moveTo>
                    <a:pt x="138424" y="163121"/>
                  </a:moveTo>
                  <a:lnTo>
                    <a:pt x="123508" y="195308"/>
                  </a:lnTo>
                  <a:cubicBezTo>
                    <a:pt x="117489" y="208131"/>
                    <a:pt x="119321" y="222524"/>
                    <a:pt x="128219" y="233515"/>
                  </a:cubicBezTo>
                  <a:cubicBezTo>
                    <a:pt x="130312" y="236393"/>
                    <a:pt x="132406" y="239272"/>
                    <a:pt x="134237" y="242412"/>
                  </a:cubicBezTo>
                  <a:cubicBezTo>
                    <a:pt x="146013" y="262562"/>
                    <a:pt x="146537" y="286376"/>
                    <a:pt x="138163" y="306264"/>
                  </a:cubicBezTo>
                  <a:cubicBezTo>
                    <a:pt x="132667" y="319348"/>
                    <a:pt x="134761" y="333480"/>
                    <a:pt x="143920" y="344470"/>
                  </a:cubicBezTo>
                  <a:lnTo>
                    <a:pt x="152556" y="354676"/>
                  </a:lnTo>
                  <a:cubicBezTo>
                    <a:pt x="163023" y="366714"/>
                    <a:pt x="178986" y="370901"/>
                    <a:pt x="193902" y="364882"/>
                  </a:cubicBezTo>
                  <a:cubicBezTo>
                    <a:pt x="224781" y="352583"/>
                    <a:pt x="260633" y="354153"/>
                    <a:pt x="291512" y="371948"/>
                  </a:cubicBezTo>
                  <a:cubicBezTo>
                    <a:pt x="345420" y="403089"/>
                    <a:pt x="363738" y="471651"/>
                    <a:pt x="332597" y="525559"/>
                  </a:cubicBezTo>
                  <a:cubicBezTo>
                    <a:pt x="301456" y="579205"/>
                    <a:pt x="232632" y="597784"/>
                    <a:pt x="178986" y="566644"/>
                  </a:cubicBezTo>
                  <a:cubicBezTo>
                    <a:pt x="125078" y="535503"/>
                    <a:pt x="106760" y="466679"/>
                    <a:pt x="137901" y="413033"/>
                  </a:cubicBezTo>
                  <a:cubicBezTo>
                    <a:pt x="137901" y="412771"/>
                    <a:pt x="138163" y="412509"/>
                    <a:pt x="138424" y="412248"/>
                  </a:cubicBezTo>
                  <a:cubicBezTo>
                    <a:pt x="146537" y="398640"/>
                    <a:pt x="144967" y="381892"/>
                    <a:pt x="134761" y="369854"/>
                  </a:cubicBezTo>
                  <a:lnTo>
                    <a:pt x="126125" y="359648"/>
                  </a:lnTo>
                  <a:cubicBezTo>
                    <a:pt x="116966" y="348919"/>
                    <a:pt x="103097" y="344470"/>
                    <a:pt x="89227" y="347872"/>
                  </a:cubicBezTo>
                  <a:cubicBezTo>
                    <a:pt x="58871" y="355461"/>
                    <a:pt x="26160" y="342377"/>
                    <a:pt x="9674" y="314115"/>
                  </a:cubicBezTo>
                  <a:cubicBezTo>
                    <a:pt x="-10214" y="279834"/>
                    <a:pt x="1562" y="235870"/>
                    <a:pt x="35843" y="215982"/>
                  </a:cubicBezTo>
                  <a:cubicBezTo>
                    <a:pt x="46572" y="209701"/>
                    <a:pt x="58086" y="206561"/>
                    <a:pt x="69862" y="206299"/>
                  </a:cubicBezTo>
                  <a:cubicBezTo>
                    <a:pt x="83993" y="206037"/>
                    <a:pt x="96031" y="197925"/>
                    <a:pt x="102050" y="185102"/>
                  </a:cubicBezTo>
                  <a:lnTo>
                    <a:pt x="116966" y="152915"/>
                  </a:lnTo>
                  <a:cubicBezTo>
                    <a:pt x="122985" y="140092"/>
                    <a:pt x="121415" y="125961"/>
                    <a:pt x="112517" y="114708"/>
                  </a:cubicBezTo>
                  <a:cubicBezTo>
                    <a:pt x="94984" y="92727"/>
                    <a:pt x="91844" y="61324"/>
                    <a:pt x="106760" y="35417"/>
                  </a:cubicBezTo>
                  <a:cubicBezTo>
                    <a:pt x="126387" y="1659"/>
                    <a:pt x="169565" y="-10117"/>
                    <a:pt x="203585" y="9510"/>
                  </a:cubicBezTo>
                  <a:cubicBezTo>
                    <a:pt x="237343" y="29136"/>
                    <a:pt x="249118" y="72315"/>
                    <a:pt x="229492" y="106334"/>
                  </a:cubicBezTo>
                  <a:cubicBezTo>
                    <a:pt x="216931" y="128316"/>
                    <a:pt x="194164" y="140877"/>
                    <a:pt x="170350" y="141662"/>
                  </a:cubicBezTo>
                  <a:cubicBezTo>
                    <a:pt x="156219" y="142186"/>
                    <a:pt x="144443" y="150036"/>
                    <a:pt x="138424" y="162859"/>
                  </a:cubicBezTo>
                  <a:close/>
                </a:path>
              </a:pathLst>
            </a:custGeom>
            <a:solidFill>
              <a:srgbClr val="6397D0"/>
            </a:solidFill>
            <a:ln w="26059" cap="flat">
              <a:noFill/>
              <a:prstDash val="solid"/>
              <a:miter/>
            </a:ln>
          </p:spPr>
          <p:txBody>
            <a:bodyPr rtlCol="0" anchor="ctr"/>
            <a:lstStyle/>
            <a:p>
              <a:endParaRPr lang="en-US" sz="1050"/>
            </a:p>
          </p:txBody>
        </p:sp>
        <p:sp>
          <p:nvSpPr>
            <p:cNvPr id="76" name="Freeform: Shape 75">
              <a:extLst>
                <a:ext uri="{FF2B5EF4-FFF2-40B4-BE49-F238E27FC236}">
                  <a16:creationId xmlns:a16="http://schemas.microsoft.com/office/drawing/2014/main" id="{B5013C42-5752-2C97-5043-DE84DD43D9A7}"/>
                </a:ext>
              </a:extLst>
            </p:cNvPr>
            <p:cNvSpPr/>
            <p:nvPr/>
          </p:nvSpPr>
          <p:spPr>
            <a:xfrm>
              <a:off x="5588297" y="2301884"/>
              <a:ext cx="494852" cy="440159"/>
            </a:xfrm>
            <a:custGeom>
              <a:avLst/>
              <a:gdLst>
                <a:gd name="connsiteX0" fmla="*/ 112264 w 494852"/>
                <a:gd name="connsiteY0" fmla="*/ 215631 h 440159"/>
                <a:gd name="connsiteX1" fmla="*/ 113311 w 494852"/>
                <a:gd name="connsiteY1" fmla="*/ 215631 h 440159"/>
                <a:gd name="connsiteX2" fmla="*/ 148115 w 494852"/>
                <a:gd name="connsiteY2" fmla="*/ 191294 h 440159"/>
                <a:gd name="connsiteX3" fmla="*/ 152564 w 494852"/>
                <a:gd name="connsiteY3" fmla="*/ 178733 h 440159"/>
                <a:gd name="connsiteX4" fmla="*/ 144452 w 494852"/>
                <a:gd name="connsiteY4" fmla="*/ 141050 h 440159"/>
                <a:gd name="connsiteX5" fmla="*/ 133984 w 494852"/>
                <a:gd name="connsiteY5" fmla="*/ 55216 h 440159"/>
                <a:gd name="connsiteX6" fmla="*/ 232117 w 494852"/>
                <a:gd name="connsiteY6" fmla="*/ 29047 h 440159"/>
                <a:gd name="connsiteX7" fmla="*/ 257501 w 494852"/>
                <a:gd name="connsiteY7" fmla="*/ 53646 h 440159"/>
                <a:gd name="connsiteX8" fmla="*/ 292044 w 494852"/>
                <a:gd name="connsiteY8" fmla="*/ 70917 h 440159"/>
                <a:gd name="connsiteX9" fmla="*/ 327372 w 494852"/>
                <a:gd name="connsiteY9" fmla="*/ 67777 h 440159"/>
                <a:gd name="connsiteX10" fmla="*/ 358251 w 494852"/>
                <a:gd name="connsiteY10" fmla="*/ 44749 h 440159"/>
                <a:gd name="connsiteX11" fmla="*/ 423935 w 494852"/>
                <a:gd name="connsiteY11" fmla="*/ 0 h 440159"/>
                <a:gd name="connsiteX12" fmla="*/ 494852 w 494852"/>
                <a:gd name="connsiteY12" fmla="*/ 70917 h 440159"/>
                <a:gd name="connsiteX13" fmla="*/ 423935 w 494852"/>
                <a:gd name="connsiteY13" fmla="*/ 141573 h 440159"/>
                <a:gd name="connsiteX14" fmla="*/ 363746 w 494852"/>
                <a:gd name="connsiteY14" fmla="*/ 108077 h 440159"/>
                <a:gd name="connsiteX15" fmla="*/ 329465 w 494852"/>
                <a:gd name="connsiteY15" fmla="*/ 90806 h 440159"/>
                <a:gd name="connsiteX16" fmla="*/ 294137 w 494852"/>
                <a:gd name="connsiteY16" fmla="*/ 93946 h 440159"/>
                <a:gd name="connsiteX17" fmla="*/ 263258 w 494852"/>
                <a:gd name="connsiteY17" fmla="*/ 116975 h 440159"/>
                <a:gd name="connsiteX18" fmla="*/ 258548 w 494852"/>
                <a:gd name="connsiteY18" fmla="*/ 126657 h 440159"/>
                <a:gd name="connsiteX19" fmla="*/ 205163 w 494852"/>
                <a:gd name="connsiteY19" fmla="*/ 161985 h 440159"/>
                <a:gd name="connsiteX20" fmla="*/ 175069 w 494852"/>
                <a:gd name="connsiteY20" fmla="*/ 186060 h 440159"/>
                <a:gd name="connsiteX21" fmla="*/ 170621 w 494852"/>
                <a:gd name="connsiteY21" fmla="*/ 198621 h 440159"/>
                <a:gd name="connsiteX22" fmla="*/ 182397 w 494852"/>
                <a:gd name="connsiteY22" fmla="*/ 239445 h 440159"/>
                <a:gd name="connsiteX23" fmla="*/ 225052 w 494852"/>
                <a:gd name="connsiteY23" fmla="*/ 327633 h 440159"/>
                <a:gd name="connsiteX24" fmla="*/ 112526 w 494852"/>
                <a:gd name="connsiteY24" fmla="*/ 440159 h 440159"/>
                <a:gd name="connsiteX25" fmla="*/ 0 w 494852"/>
                <a:gd name="connsiteY25" fmla="*/ 327633 h 440159"/>
                <a:gd name="connsiteX26" fmla="*/ 112526 w 494852"/>
                <a:gd name="connsiteY26" fmla="*/ 215108 h 440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94852" h="440159">
                  <a:moveTo>
                    <a:pt x="112264" y="215631"/>
                  </a:moveTo>
                  <a:lnTo>
                    <a:pt x="113311" y="215631"/>
                  </a:lnTo>
                  <a:cubicBezTo>
                    <a:pt x="129274" y="215631"/>
                    <a:pt x="142882" y="206210"/>
                    <a:pt x="148115" y="191294"/>
                  </a:cubicBezTo>
                  <a:lnTo>
                    <a:pt x="152564" y="178733"/>
                  </a:lnTo>
                  <a:cubicBezTo>
                    <a:pt x="157275" y="165387"/>
                    <a:pt x="154396" y="151256"/>
                    <a:pt x="144452" y="141050"/>
                  </a:cubicBezTo>
                  <a:cubicBezTo>
                    <a:pt x="122732" y="118545"/>
                    <a:pt x="117498" y="83740"/>
                    <a:pt x="133984" y="55216"/>
                  </a:cubicBezTo>
                  <a:cubicBezTo>
                    <a:pt x="153873" y="20935"/>
                    <a:pt x="197836" y="9159"/>
                    <a:pt x="232117" y="29047"/>
                  </a:cubicBezTo>
                  <a:cubicBezTo>
                    <a:pt x="242847" y="35066"/>
                    <a:pt x="251221" y="43702"/>
                    <a:pt x="257501" y="53646"/>
                  </a:cubicBezTo>
                  <a:cubicBezTo>
                    <a:pt x="264828" y="65945"/>
                    <a:pt x="277651" y="72226"/>
                    <a:pt x="292044" y="70917"/>
                  </a:cubicBezTo>
                  <a:lnTo>
                    <a:pt x="327372" y="67777"/>
                  </a:lnTo>
                  <a:cubicBezTo>
                    <a:pt x="341503" y="66469"/>
                    <a:pt x="353017" y="58095"/>
                    <a:pt x="358251" y="44749"/>
                  </a:cubicBezTo>
                  <a:cubicBezTo>
                    <a:pt x="368719" y="18580"/>
                    <a:pt x="394102" y="0"/>
                    <a:pt x="423935" y="0"/>
                  </a:cubicBezTo>
                  <a:cubicBezTo>
                    <a:pt x="462926" y="0"/>
                    <a:pt x="494852" y="31664"/>
                    <a:pt x="494852" y="70917"/>
                  </a:cubicBezTo>
                  <a:cubicBezTo>
                    <a:pt x="494852" y="110171"/>
                    <a:pt x="463188" y="141573"/>
                    <a:pt x="423935" y="141573"/>
                  </a:cubicBezTo>
                  <a:cubicBezTo>
                    <a:pt x="398551" y="141573"/>
                    <a:pt x="376308" y="128227"/>
                    <a:pt x="363746" y="108077"/>
                  </a:cubicBezTo>
                  <a:cubicBezTo>
                    <a:pt x="356158" y="96040"/>
                    <a:pt x="343597" y="89759"/>
                    <a:pt x="329465" y="90806"/>
                  </a:cubicBezTo>
                  <a:lnTo>
                    <a:pt x="294137" y="93946"/>
                  </a:lnTo>
                  <a:cubicBezTo>
                    <a:pt x="280006" y="95254"/>
                    <a:pt x="268492" y="103628"/>
                    <a:pt x="263258" y="116975"/>
                  </a:cubicBezTo>
                  <a:cubicBezTo>
                    <a:pt x="261950" y="120115"/>
                    <a:pt x="260380" y="123517"/>
                    <a:pt x="258548" y="126657"/>
                  </a:cubicBezTo>
                  <a:cubicBezTo>
                    <a:pt x="246772" y="147069"/>
                    <a:pt x="226622" y="159368"/>
                    <a:pt x="205163" y="161985"/>
                  </a:cubicBezTo>
                  <a:cubicBezTo>
                    <a:pt x="191032" y="163817"/>
                    <a:pt x="179780" y="172714"/>
                    <a:pt x="175069" y="186060"/>
                  </a:cubicBezTo>
                  <a:lnTo>
                    <a:pt x="170621" y="198621"/>
                  </a:lnTo>
                  <a:cubicBezTo>
                    <a:pt x="165387" y="213799"/>
                    <a:pt x="169836" y="229762"/>
                    <a:pt x="182397" y="239445"/>
                  </a:cubicBezTo>
                  <a:cubicBezTo>
                    <a:pt x="208304" y="260118"/>
                    <a:pt x="225052" y="291782"/>
                    <a:pt x="225052" y="327633"/>
                  </a:cubicBezTo>
                  <a:cubicBezTo>
                    <a:pt x="225052" y="389653"/>
                    <a:pt x="174808" y="440159"/>
                    <a:pt x="112526" y="440159"/>
                  </a:cubicBezTo>
                  <a:cubicBezTo>
                    <a:pt x="50244" y="440159"/>
                    <a:pt x="0" y="389915"/>
                    <a:pt x="0" y="327633"/>
                  </a:cubicBezTo>
                  <a:cubicBezTo>
                    <a:pt x="0" y="265352"/>
                    <a:pt x="50244" y="215108"/>
                    <a:pt x="112526" y="215108"/>
                  </a:cubicBezTo>
                  <a:close/>
                </a:path>
              </a:pathLst>
            </a:custGeom>
            <a:solidFill>
              <a:srgbClr val="1964A7"/>
            </a:solidFill>
            <a:ln w="26059" cap="flat">
              <a:noFill/>
              <a:prstDash val="solid"/>
              <a:miter/>
            </a:ln>
          </p:spPr>
          <p:txBody>
            <a:bodyPr rtlCol="0" anchor="ctr"/>
            <a:lstStyle/>
            <a:p>
              <a:endParaRPr lang="en-US" sz="1050"/>
            </a:p>
          </p:txBody>
        </p:sp>
      </p:grpSp>
      <p:sp>
        <p:nvSpPr>
          <p:cNvPr id="77" name="Content Placeholder 40">
            <a:extLst>
              <a:ext uri="{FF2B5EF4-FFF2-40B4-BE49-F238E27FC236}">
                <a16:creationId xmlns:a16="http://schemas.microsoft.com/office/drawing/2014/main" id="{B0171B42-6F8B-2B59-2CB1-99C4CDE38397}"/>
              </a:ext>
            </a:extLst>
          </p:cNvPr>
          <p:cNvSpPr>
            <a:spLocks noGrp="1"/>
          </p:cNvSpPr>
          <p:nvPr>
            <p:ph sz="quarter" idx="10"/>
          </p:nvPr>
        </p:nvSpPr>
        <p:spPr>
          <a:xfrm>
            <a:off x="515494" y="1005886"/>
            <a:ext cx="6183756" cy="3555925"/>
          </a:xfrm>
        </p:spPr>
        <p:txBody>
          <a:bodyPr/>
          <a:lstStyle>
            <a:lvl1pPr>
              <a:defRPr>
                <a:solidFill>
                  <a:srgbClr val="3C3C3C"/>
                </a:solidFill>
                <a:latin typeface="Calisto MT" panose="02040603050505030304" pitchFamily="18" charset="0"/>
              </a:defRPr>
            </a:lvl1pPr>
            <a:lvl2pPr>
              <a:defRPr sz="1200">
                <a:solidFill>
                  <a:schemeClr val="tx1">
                    <a:lumMod val="90000"/>
                    <a:lumOff val="10000"/>
                  </a:schemeClr>
                </a:solidFill>
                <a:latin typeface="Calisto MT" panose="02040603050505030304" pitchFamily="18" charset="0"/>
              </a:defRPr>
            </a:lvl2pPr>
            <a:lvl3pPr>
              <a:defRPr sz="1050">
                <a:solidFill>
                  <a:schemeClr val="tx1">
                    <a:lumMod val="90000"/>
                    <a:lumOff val="10000"/>
                  </a:schemeClr>
                </a:solidFill>
                <a:latin typeface="Calisto MT" panose="02040603050505030304" pitchFamily="18" charset="0"/>
              </a:defRPr>
            </a:lvl3pPr>
            <a:lvl4pPr>
              <a:defRPr>
                <a:solidFill>
                  <a:schemeClr val="tx1">
                    <a:lumMod val="90000"/>
                    <a:lumOff val="10000"/>
                  </a:schemeClr>
                </a:solidFill>
                <a:latin typeface="Calisto MT" panose="02040603050505030304" pitchFamily="18" charset="0"/>
              </a:defRPr>
            </a:lvl4pPr>
            <a:lvl5pPr>
              <a:defRPr>
                <a:solidFill>
                  <a:schemeClr val="tx1">
                    <a:lumMod val="90000"/>
                    <a:lumOff val="10000"/>
                  </a:schemeClr>
                </a:solidFill>
                <a:latin typeface="Calisto MT" panose="020406030505050303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8" name="Picture Placeholder 27">
            <a:extLst>
              <a:ext uri="{FF2B5EF4-FFF2-40B4-BE49-F238E27FC236}">
                <a16:creationId xmlns:a16="http://schemas.microsoft.com/office/drawing/2014/main" id="{DCE8260F-20E3-BC6F-F5F9-A91D589A3E63}"/>
              </a:ext>
            </a:extLst>
          </p:cNvPr>
          <p:cNvSpPr>
            <a:spLocks noGrp="1"/>
          </p:cNvSpPr>
          <p:nvPr>
            <p:ph type="pic" sz="quarter" idx="13"/>
          </p:nvPr>
        </p:nvSpPr>
        <p:spPr>
          <a:xfrm>
            <a:off x="6780611" y="1005886"/>
            <a:ext cx="1883569" cy="3555925"/>
          </a:xfrm>
        </p:spPr>
        <p:txBody>
          <a:bodyPr/>
          <a:lstStyle>
            <a:lvl1pPr>
              <a:defRPr>
                <a:solidFill>
                  <a:schemeClr val="tx1">
                    <a:lumMod val="90000"/>
                    <a:lumOff val="10000"/>
                  </a:schemeClr>
                </a:solidFill>
              </a:defRPr>
            </a:lvl1pPr>
          </a:lstStyle>
          <a:p>
            <a:r>
              <a:rPr lang="en-US"/>
              <a:t>Click icon to add picture</a:t>
            </a:r>
          </a:p>
        </p:txBody>
      </p:sp>
      <p:sp>
        <p:nvSpPr>
          <p:cNvPr id="79" name="Title 1">
            <a:extLst>
              <a:ext uri="{FF2B5EF4-FFF2-40B4-BE49-F238E27FC236}">
                <a16:creationId xmlns:a16="http://schemas.microsoft.com/office/drawing/2014/main" id="{EA5C5A34-AA09-3EB0-9790-D48CAD81BD4B}"/>
              </a:ext>
            </a:extLst>
          </p:cNvPr>
          <p:cNvSpPr>
            <a:spLocks noGrp="1"/>
          </p:cNvSpPr>
          <p:nvPr>
            <p:ph type="title"/>
          </p:nvPr>
        </p:nvSpPr>
        <p:spPr>
          <a:xfrm>
            <a:off x="826321" y="364087"/>
            <a:ext cx="7835335" cy="453872"/>
          </a:xfrm>
        </p:spPr>
        <p:txBody>
          <a:bodyPr anchor="ctr" anchorCtr="0">
            <a:normAutofit/>
          </a:bodyPr>
          <a:lstStyle>
            <a:lvl1pPr>
              <a:defRPr b="1" i="0">
                <a:solidFill>
                  <a:srgbClr val="1964A7"/>
                </a:solidFill>
              </a:defRPr>
            </a:lvl1pPr>
          </a:lstStyle>
          <a:p>
            <a:r>
              <a:rPr lang="en-US"/>
              <a:t>Click to edit Master title style</a:t>
            </a:r>
          </a:p>
        </p:txBody>
      </p:sp>
    </p:spTree>
    <p:extLst>
      <p:ext uri="{BB962C8B-B14F-4D97-AF65-F5344CB8AC3E}">
        <p14:creationId xmlns:p14="http://schemas.microsoft.com/office/powerpoint/2010/main" val="104136715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14_Title and Content">
    <p:bg>
      <p:bgPr>
        <a:solidFill>
          <a:schemeClr val="bg1"/>
        </a:solidFill>
        <a:effectLst/>
      </p:bgPr>
    </p:bg>
    <p:spTree>
      <p:nvGrpSpPr>
        <p:cNvPr id="1" name=""/>
        <p:cNvGrpSpPr/>
        <p:nvPr/>
      </p:nvGrpSpPr>
      <p:grpSpPr>
        <a:xfrm>
          <a:off x="0" y="0"/>
          <a:ext cx="0" cy="0"/>
          <a:chOff x="0" y="0"/>
          <a:chExt cx="0" cy="0"/>
        </a:xfrm>
      </p:grpSpPr>
      <p:sp>
        <p:nvSpPr>
          <p:cNvPr id="61" name="Slide Number Placeholder 60">
            <a:extLst>
              <a:ext uri="{FF2B5EF4-FFF2-40B4-BE49-F238E27FC236}">
                <a16:creationId xmlns:a16="http://schemas.microsoft.com/office/drawing/2014/main" id="{DE3C4178-BC36-EEBB-B952-2A64159BA7F0}"/>
              </a:ext>
            </a:extLst>
          </p:cNvPr>
          <p:cNvSpPr>
            <a:spLocks noGrp="1"/>
          </p:cNvSpPr>
          <p:nvPr userDrawn="1">
            <p:ph type="sldNum" sz="quarter" idx="12"/>
          </p:nvPr>
        </p:nvSpPr>
        <p:spPr>
          <a:xfrm>
            <a:off x="6604254" y="4728078"/>
            <a:ext cx="2057400" cy="273844"/>
          </a:xfrm>
        </p:spPr>
        <p:txBody>
          <a:bodyPr anchor="ctr"/>
          <a:lstStyle>
            <a:lvl1pPr algn="r">
              <a:defRPr b="0" i="0">
                <a:solidFill>
                  <a:srgbClr val="1964A7"/>
                </a:solidFill>
              </a:defRPr>
            </a:lvl1pPr>
          </a:lstStyle>
          <a:p>
            <a:fld id="{9ABF8E7D-0782-4402-876D-ACDA350B323A}" type="slidenum">
              <a:rPr lang="en-US" smtClean="0"/>
              <a:pPr/>
              <a:t>‹#›</a:t>
            </a:fld>
            <a:endParaRPr lang="en-US"/>
          </a:p>
        </p:txBody>
      </p:sp>
      <p:pic>
        <p:nvPicPr>
          <p:cNvPr id="56" name="Graphic 55">
            <a:extLst>
              <a:ext uri="{FF2B5EF4-FFF2-40B4-BE49-F238E27FC236}">
                <a16:creationId xmlns:a16="http://schemas.microsoft.com/office/drawing/2014/main" id="{602E70C9-160A-B6E4-1D10-B319FC4BF58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15495" y="4719486"/>
            <a:ext cx="473961" cy="273844"/>
          </a:xfrm>
          <a:prstGeom prst="rect">
            <a:avLst/>
          </a:prstGeom>
        </p:spPr>
      </p:pic>
      <p:sp>
        <p:nvSpPr>
          <p:cNvPr id="58" name="Title 1">
            <a:extLst>
              <a:ext uri="{FF2B5EF4-FFF2-40B4-BE49-F238E27FC236}">
                <a16:creationId xmlns:a16="http://schemas.microsoft.com/office/drawing/2014/main" id="{9E9328B2-2FBE-EDA8-657B-B7C9D9983C04}"/>
              </a:ext>
            </a:extLst>
          </p:cNvPr>
          <p:cNvSpPr>
            <a:spLocks noGrp="1"/>
          </p:cNvSpPr>
          <p:nvPr>
            <p:ph type="title"/>
          </p:nvPr>
        </p:nvSpPr>
        <p:spPr>
          <a:xfrm>
            <a:off x="515495" y="383497"/>
            <a:ext cx="7835335" cy="453872"/>
          </a:xfrm>
        </p:spPr>
        <p:txBody>
          <a:bodyPr anchor="ctr" anchorCtr="0">
            <a:normAutofit/>
          </a:bodyPr>
          <a:lstStyle>
            <a:lvl1pPr>
              <a:defRPr b="1" i="0">
                <a:solidFill>
                  <a:srgbClr val="1964A7"/>
                </a:solidFill>
              </a:defRPr>
            </a:lvl1pPr>
          </a:lstStyle>
          <a:p>
            <a:r>
              <a:rPr lang="en-US"/>
              <a:t>Click to edit Master title style</a:t>
            </a:r>
          </a:p>
        </p:txBody>
      </p:sp>
    </p:spTree>
    <p:extLst>
      <p:ext uri="{BB962C8B-B14F-4D97-AF65-F5344CB8AC3E}">
        <p14:creationId xmlns:p14="http://schemas.microsoft.com/office/powerpoint/2010/main" val="396935411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15_Title and Content">
    <p:bg>
      <p:bgPr>
        <a:solidFill>
          <a:schemeClr val="bg1"/>
        </a:solidFill>
        <a:effectLst/>
      </p:bgPr>
    </p:bg>
    <p:spTree>
      <p:nvGrpSpPr>
        <p:cNvPr id="1" name=""/>
        <p:cNvGrpSpPr/>
        <p:nvPr/>
      </p:nvGrpSpPr>
      <p:grpSpPr>
        <a:xfrm>
          <a:off x="0" y="0"/>
          <a:ext cx="0" cy="0"/>
          <a:chOff x="0" y="0"/>
          <a:chExt cx="0" cy="0"/>
        </a:xfrm>
      </p:grpSpPr>
      <p:sp>
        <p:nvSpPr>
          <p:cNvPr id="61" name="Slide Number Placeholder 60">
            <a:extLst>
              <a:ext uri="{FF2B5EF4-FFF2-40B4-BE49-F238E27FC236}">
                <a16:creationId xmlns:a16="http://schemas.microsoft.com/office/drawing/2014/main" id="{DE3C4178-BC36-EEBB-B952-2A64159BA7F0}"/>
              </a:ext>
            </a:extLst>
          </p:cNvPr>
          <p:cNvSpPr>
            <a:spLocks noGrp="1"/>
          </p:cNvSpPr>
          <p:nvPr userDrawn="1">
            <p:ph type="sldNum" sz="quarter" idx="12"/>
          </p:nvPr>
        </p:nvSpPr>
        <p:spPr>
          <a:xfrm>
            <a:off x="6604254" y="4728078"/>
            <a:ext cx="2057400" cy="273844"/>
          </a:xfrm>
        </p:spPr>
        <p:txBody>
          <a:bodyPr anchor="ctr"/>
          <a:lstStyle>
            <a:lvl1pPr algn="r">
              <a:defRPr b="0" i="0">
                <a:solidFill>
                  <a:srgbClr val="1964A7"/>
                </a:solidFill>
              </a:defRPr>
            </a:lvl1pPr>
          </a:lstStyle>
          <a:p>
            <a:fld id="{9ABF8E7D-0782-4402-876D-ACDA350B323A}" type="slidenum">
              <a:rPr lang="en-US" smtClean="0"/>
              <a:pPr/>
              <a:t>‹#›</a:t>
            </a:fld>
            <a:endParaRPr lang="en-US"/>
          </a:p>
        </p:txBody>
      </p:sp>
      <p:pic>
        <p:nvPicPr>
          <p:cNvPr id="56" name="Graphic 55">
            <a:extLst>
              <a:ext uri="{FF2B5EF4-FFF2-40B4-BE49-F238E27FC236}">
                <a16:creationId xmlns:a16="http://schemas.microsoft.com/office/drawing/2014/main" id="{602E70C9-160A-B6E4-1D10-B319FC4BF58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15495" y="4719486"/>
            <a:ext cx="473961" cy="273844"/>
          </a:xfrm>
          <a:prstGeom prst="rect">
            <a:avLst/>
          </a:prstGeom>
        </p:spPr>
      </p:pic>
    </p:spTree>
    <p:extLst>
      <p:ext uri="{BB962C8B-B14F-4D97-AF65-F5344CB8AC3E}">
        <p14:creationId xmlns:p14="http://schemas.microsoft.com/office/powerpoint/2010/main" val="267742934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A7B0660-1DD0-4FD3-B390-5C412A35217E}"/>
              </a:ext>
            </a:extLst>
          </p:cNvPr>
          <p:cNvSpPr>
            <a:spLocks noGrp="1"/>
          </p:cNvSpPr>
          <p:nvPr>
            <p:ph sz="half" idx="2" hasCustomPrompt="1"/>
          </p:nvPr>
        </p:nvSpPr>
        <p:spPr>
          <a:xfrm>
            <a:off x="514351" y="1008127"/>
            <a:ext cx="3868340" cy="3514405"/>
          </a:xfrm>
        </p:spPr>
        <p:txBody>
          <a:bodyPr/>
          <a:lstStyle>
            <a:lvl1pPr>
              <a:buClr>
                <a:schemeClr val="tx1"/>
              </a:buClr>
              <a:defRPr sz="1500" b="1">
                <a:solidFill>
                  <a:srgbClr val="1964A7"/>
                </a:solidFill>
                <a:latin typeface="Century Gothic" panose="020B0502020202020204" pitchFamily="34" charset="0"/>
              </a:defRPr>
            </a:lvl1pPr>
            <a:lvl2pPr>
              <a:defRPr>
                <a:solidFill>
                  <a:schemeClr val="tx1">
                    <a:lumMod val="90000"/>
                    <a:lumOff val="10000"/>
                  </a:schemeClr>
                </a:solidFill>
                <a:latin typeface="Calisto MT" panose="02040603050505030304" pitchFamily="18" charset="0"/>
              </a:defRPr>
            </a:lvl2pPr>
            <a:lvl3pPr>
              <a:defRPr>
                <a:solidFill>
                  <a:schemeClr val="tx1">
                    <a:lumMod val="90000"/>
                    <a:lumOff val="10000"/>
                  </a:schemeClr>
                </a:solidFill>
                <a:latin typeface="Calisto MT" panose="02040603050505030304" pitchFamily="18" charset="0"/>
              </a:defRPr>
            </a:lvl3pPr>
            <a:lvl4pPr>
              <a:defRPr>
                <a:solidFill>
                  <a:schemeClr val="tx1">
                    <a:lumMod val="90000"/>
                    <a:lumOff val="10000"/>
                  </a:schemeClr>
                </a:solidFill>
                <a:latin typeface="Calisto MT" panose="02040603050505030304" pitchFamily="18" charset="0"/>
              </a:defRPr>
            </a:lvl4pPr>
            <a:lvl5pPr>
              <a:defRPr>
                <a:solidFill>
                  <a:schemeClr val="tx1">
                    <a:lumMod val="90000"/>
                    <a:lumOff val="10000"/>
                  </a:schemeClr>
                </a:solidFill>
                <a:latin typeface="Calisto MT" panose="02040603050505030304" pitchFamily="18" charset="0"/>
              </a:defRPr>
            </a:lvl5pPr>
          </a:lstStyle>
          <a:p>
            <a:pPr lvl="0"/>
            <a:r>
              <a:rPr lang="en-US"/>
              <a:t>Header</a:t>
            </a:r>
          </a:p>
          <a:p>
            <a:pPr lvl="1"/>
            <a:r>
              <a:rPr lang="en-US"/>
              <a:t>Second level</a:t>
            </a:r>
          </a:p>
          <a:p>
            <a:pPr lvl="2"/>
            <a:r>
              <a:rPr lang="en-US"/>
              <a:t>Third level</a:t>
            </a:r>
          </a:p>
          <a:p>
            <a:pPr lvl="3"/>
            <a:r>
              <a:rPr lang="en-US"/>
              <a:t>Fourth level</a:t>
            </a:r>
          </a:p>
        </p:txBody>
      </p:sp>
      <p:sp>
        <p:nvSpPr>
          <p:cNvPr id="6" name="Content Placeholder 5">
            <a:extLst>
              <a:ext uri="{FF2B5EF4-FFF2-40B4-BE49-F238E27FC236}">
                <a16:creationId xmlns:a16="http://schemas.microsoft.com/office/drawing/2014/main" id="{FD77F812-FA35-4DD0-9B9C-FACAAC6261FE}"/>
              </a:ext>
            </a:extLst>
          </p:cNvPr>
          <p:cNvSpPr>
            <a:spLocks noGrp="1"/>
          </p:cNvSpPr>
          <p:nvPr>
            <p:ph sz="quarter" idx="4" hasCustomPrompt="1"/>
          </p:nvPr>
        </p:nvSpPr>
        <p:spPr>
          <a:xfrm>
            <a:off x="4629151" y="1008127"/>
            <a:ext cx="4034606" cy="3514405"/>
          </a:xfrm>
        </p:spPr>
        <p:txBody>
          <a:bodyPr/>
          <a:lstStyle>
            <a:lvl1pPr marL="214308" indent="-214308">
              <a:defRPr lang="en-US" sz="1500" b="0" i="0" kern="1200" dirty="0">
                <a:solidFill>
                  <a:srgbClr val="1964A7"/>
                </a:solidFill>
                <a:latin typeface="Century Gothic" panose="020B0502020202020204" pitchFamily="34" charset="0"/>
                <a:ea typeface="Open Sans" panose="020B0606030504020204" pitchFamily="34" charset="0"/>
                <a:cs typeface="Arial" panose="020B0604020202020204" pitchFamily="34" charset="0"/>
              </a:defRPr>
            </a:lvl1pPr>
            <a:lvl2pPr>
              <a:defRPr>
                <a:latin typeface="Calisto MT" panose="02040603050505030304" pitchFamily="18" charset="0"/>
              </a:defRPr>
            </a:lvl2pPr>
            <a:lvl3pPr>
              <a:defRPr>
                <a:latin typeface="Calisto MT" panose="02040603050505030304" pitchFamily="18" charset="0"/>
              </a:defRPr>
            </a:lvl3pPr>
            <a:lvl4pPr>
              <a:defRPr>
                <a:latin typeface="Calisto MT" panose="02040603050505030304" pitchFamily="18" charset="0"/>
              </a:defRPr>
            </a:lvl4pPr>
            <a:lvl5pPr marL="0" indent="0">
              <a:buNone/>
              <a:defRPr>
                <a:latin typeface="Century Gothic" panose="020B0502020202020204" pitchFamily="34" charset="0"/>
              </a:defRPr>
            </a:lvl5pPr>
          </a:lstStyle>
          <a:p>
            <a:pPr marL="214308" lvl="0" indent="-214308" algn="l" defTabSz="685783" rtl="0" eaLnBrk="1" latinLnBrk="0" hangingPunct="1">
              <a:lnSpc>
                <a:spcPct val="100000"/>
              </a:lnSpc>
              <a:spcBef>
                <a:spcPts val="600"/>
              </a:spcBef>
              <a:buClr>
                <a:schemeClr val="tx1"/>
              </a:buClr>
              <a:buFont typeface="Arial" panose="020B0604020202020204" pitchFamily="34" charset="0"/>
              <a:buChar char="•"/>
            </a:pPr>
            <a:r>
              <a:rPr lang="en-US"/>
              <a:t>Header</a:t>
            </a:r>
          </a:p>
          <a:p>
            <a:pPr lvl="1"/>
            <a:r>
              <a:rPr lang="en-US"/>
              <a:t>Second level</a:t>
            </a:r>
          </a:p>
          <a:p>
            <a:pPr lvl="2"/>
            <a:r>
              <a:rPr lang="en-US"/>
              <a:t>Third level</a:t>
            </a:r>
          </a:p>
          <a:p>
            <a:pPr lvl="3"/>
            <a:r>
              <a:rPr lang="en-US"/>
              <a:t>Fourth level</a:t>
            </a:r>
          </a:p>
          <a:p>
            <a:pPr lvl="4"/>
            <a:r>
              <a:rPr lang="en-US"/>
              <a:t>		</a:t>
            </a:r>
          </a:p>
        </p:txBody>
      </p:sp>
      <p:sp>
        <p:nvSpPr>
          <p:cNvPr id="8" name="Slide Number Placeholder 7">
            <a:extLst>
              <a:ext uri="{FF2B5EF4-FFF2-40B4-BE49-F238E27FC236}">
                <a16:creationId xmlns:a16="http://schemas.microsoft.com/office/drawing/2014/main" id="{B2E0EC66-7591-C00B-F791-35B7DF92850F}"/>
              </a:ext>
            </a:extLst>
          </p:cNvPr>
          <p:cNvSpPr>
            <a:spLocks noGrp="1"/>
          </p:cNvSpPr>
          <p:nvPr>
            <p:ph type="sldNum" sz="quarter" idx="11"/>
          </p:nvPr>
        </p:nvSpPr>
        <p:spPr/>
        <p:txBody>
          <a:bodyPr/>
          <a:lstStyle>
            <a:lvl1pPr>
              <a:defRPr b="0" i="0"/>
            </a:lvl1pPr>
          </a:lstStyle>
          <a:p>
            <a:fld id="{9ABF8E7D-0782-4402-876D-ACDA350B323A}" type="slidenum">
              <a:rPr lang="en-US" smtClean="0"/>
              <a:pPr/>
              <a:t>‹#›</a:t>
            </a:fld>
            <a:endParaRPr lang="en-US"/>
          </a:p>
        </p:txBody>
      </p:sp>
      <p:pic>
        <p:nvPicPr>
          <p:cNvPr id="28" name="Graphic 27">
            <a:extLst>
              <a:ext uri="{FF2B5EF4-FFF2-40B4-BE49-F238E27FC236}">
                <a16:creationId xmlns:a16="http://schemas.microsoft.com/office/drawing/2014/main" id="{B559D00F-7BEE-F584-3F03-C98AB1741AE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15495" y="4719486"/>
            <a:ext cx="473961" cy="273844"/>
          </a:xfrm>
          <a:prstGeom prst="rect">
            <a:avLst/>
          </a:prstGeom>
        </p:spPr>
      </p:pic>
      <p:sp>
        <p:nvSpPr>
          <p:cNvPr id="48" name="Title 1">
            <a:extLst>
              <a:ext uri="{FF2B5EF4-FFF2-40B4-BE49-F238E27FC236}">
                <a16:creationId xmlns:a16="http://schemas.microsoft.com/office/drawing/2014/main" id="{B86B70DC-7774-2974-D5CF-C530D99527D5}"/>
              </a:ext>
            </a:extLst>
          </p:cNvPr>
          <p:cNvSpPr>
            <a:spLocks noGrp="1"/>
          </p:cNvSpPr>
          <p:nvPr>
            <p:ph type="title"/>
          </p:nvPr>
        </p:nvSpPr>
        <p:spPr>
          <a:xfrm>
            <a:off x="514350" y="357301"/>
            <a:ext cx="7835335" cy="453872"/>
          </a:xfrm>
        </p:spPr>
        <p:txBody>
          <a:bodyPr anchor="ctr" anchorCtr="0">
            <a:normAutofit/>
          </a:bodyPr>
          <a:lstStyle>
            <a:lvl1pPr>
              <a:defRPr b="1" i="0">
                <a:solidFill>
                  <a:srgbClr val="1964A7"/>
                </a:solidFill>
              </a:defRPr>
            </a:lvl1pPr>
          </a:lstStyle>
          <a:p>
            <a:r>
              <a:rPr lang="en-US"/>
              <a:t>Click to edit Master title style</a:t>
            </a:r>
          </a:p>
        </p:txBody>
      </p:sp>
    </p:spTree>
    <p:extLst>
      <p:ext uri="{BB962C8B-B14F-4D97-AF65-F5344CB8AC3E}">
        <p14:creationId xmlns:p14="http://schemas.microsoft.com/office/powerpoint/2010/main" val="122780242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13_Title and Content">
    <p:bg>
      <p:bgPr>
        <a:solidFill>
          <a:schemeClr val="bg1"/>
        </a:solidFill>
        <a:effectLst/>
      </p:bgPr>
    </p:bg>
    <p:spTree>
      <p:nvGrpSpPr>
        <p:cNvPr id="1" name=""/>
        <p:cNvGrpSpPr/>
        <p:nvPr/>
      </p:nvGrpSpPr>
      <p:grpSpPr>
        <a:xfrm>
          <a:off x="0" y="0"/>
          <a:ext cx="0" cy="0"/>
          <a:chOff x="0" y="0"/>
          <a:chExt cx="0" cy="0"/>
        </a:xfrm>
      </p:grpSpPr>
      <p:sp>
        <p:nvSpPr>
          <p:cNvPr id="41" name="Content Placeholder 40">
            <a:extLst>
              <a:ext uri="{FF2B5EF4-FFF2-40B4-BE49-F238E27FC236}">
                <a16:creationId xmlns:a16="http://schemas.microsoft.com/office/drawing/2014/main" id="{45C458DF-59A4-ED32-8A75-EC89F87B0DF8}"/>
              </a:ext>
            </a:extLst>
          </p:cNvPr>
          <p:cNvSpPr>
            <a:spLocks noGrp="1"/>
          </p:cNvSpPr>
          <p:nvPr>
            <p:ph sz="quarter" idx="10" hasCustomPrompt="1"/>
          </p:nvPr>
        </p:nvSpPr>
        <p:spPr>
          <a:xfrm>
            <a:off x="514350" y="1008127"/>
            <a:ext cx="2606040" cy="3530880"/>
          </a:xfrm>
        </p:spPr>
        <p:txBody>
          <a:bodyPr/>
          <a:lstStyle>
            <a:lvl1pPr>
              <a:defRPr sz="1500" b="1">
                <a:solidFill>
                  <a:schemeClr val="tx2"/>
                </a:solidFill>
              </a:defRPr>
            </a:lvl1pPr>
            <a:lvl2pPr>
              <a:defRPr sz="1350">
                <a:solidFill>
                  <a:schemeClr val="tx1">
                    <a:lumMod val="85000"/>
                    <a:lumOff val="15000"/>
                  </a:schemeClr>
                </a:solidFill>
                <a:latin typeface="Calisto MT" panose="02040603050505030304" pitchFamily="18" charset="0"/>
              </a:defRPr>
            </a:lvl2pPr>
            <a:lvl3pPr>
              <a:defRPr sz="1200">
                <a:solidFill>
                  <a:schemeClr val="tx1">
                    <a:lumMod val="85000"/>
                    <a:lumOff val="15000"/>
                  </a:schemeClr>
                </a:solidFill>
                <a:latin typeface="Calisto MT" panose="02040603050505030304" pitchFamily="18" charset="0"/>
              </a:defRPr>
            </a:lvl3pPr>
            <a:lvl4pPr>
              <a:defRPr sz="1050">
                <a:solidFill>
                  <a:schemeClr val="tx1">
                    <a:lumMod val="85000"/>
                    <a:lumOff val="15000"/>
                  </a:schemeClr>
                </a:solidFill>
                <a:latin typeface="Calisto MT" panose="02040603050505030304" pitchFamily="18" charset="0"/>
              </a:defRPr>
            </a:lvl4pPr>
            <a:lvl5pPr>
              <a:defRPr sz="825">
                <a:solidFill>
                  <a:schemeClr val="tx1">
                    <a:lumMod val="85000"/>
                    <a:lumOff val="15000"/>
                  </a:schemeClr>
                </a:solidFill>
                <a:latin typeface="Calisto MT" panose="02040603050505030304" pitchFamily="18" charset="0"/>
              </a:defRPr>
            </a:lvl5pPr>
          </a:lstStyle>
          <a:p>
            <a:pPr lvl="0"/>
            <a:r>
              <a:rPr lang="en-US"/>
              <a:t>Header</a:t>
            </a:r>
          </a:p>
          <a:p>
            <a:pPr lvl="1"/>
            <a:r>
              <a:rPr lang="en-US"/>
              <a:t>Second level</a:t>
            </a:r>
          </a:p>
          <a:p>
            <a:pPr lvl="2"/>
            <a:r>
              <a:rPr lang="en-US"/>
              <a:t>Third level</a:t>
            </a:r>
          </a:p>
          <a:p>
            <a:pPr lvl="3"/>
            <a:r>
              <a:rPr lang="en-US"/>
              <a:t>Fourth level</a:t>
            </a:r>
          </a:p>
          <a:p>
            <a:pPr lvl="4"/>
            <a:r>
              <a:rPr lang="en-US"/>
              <a:t>Fifth level</a:t>
            </a:r>
          </a:p>
        </p:txBody>
      </p:sp>
      <p:sp>
        <p:nvSpPr>
          <p:cNvPr id="61" name="Slide Number Placeholder 60">
            <a:extLst>
              <a:ext uri="{FF2B5EF4-FFF2-40B4-BE49-F238E27FC236}">
                <a16:creationId xmlns:a16="http://schemas.microsoft.com/office/drawing/2014/main" id="{DE3C4178-BC36-EEBB-B952-2A64159BA7F0}"/>
              </a:ext>
            </a:extLst>
          </p:cNvPr>
          <p:cNvSpPr>
            <a:spLocks noGrp="1"/>
          </p:cNvSpPr>
          <p:nvPr userDrawn="1">
            <p:ph type="sldNum" sz="quarter" idx="12"/>
          </p:nvPr>
        </p:nvSpPr>
        <p:spPr>
          <a:xfrm>
            <a:off x="6604254" y="4728078"/>
            <a:ext cx="2057400" cy="273844"/>
          </a:xfrm>
        </p:spPr>
        <p:txBody>
          <a:bodyPr/>
          <a:lstStyle>
            <a:lvl1pPr>
              <a:defRPr b="0" i="0">
                <a:solidFill>
                  <a:srgbClr val="1964A7"/>
                </a:solidFill>
              </a:defRPr>
            </a:lvl1pPr>
          </a:lstStyle>
          <a:p>
            <a:fld id="{9ABF8E7D-0782-4402-876D-ACDA350B323A}" type="slidenum">
              <a:rPr lang="en-US" smtClean="0"/>
              <a:pPr/>
              <a:t>‹#›</a:t>
            </a:fld>
            <a:endParaRPr lang="en-US"/>
          </a:p>
        </p:txBody>
      </p:sp>
      <p:sp>
        <p:nvSpPr>
          <p:cNvPr id="4" name="Content Placeholder 40">
            <a:extLst>
              <a:ext uri="{FF2B5EF4-FFF2-40B4-BE49-F238E27FC236}">
                <a16:creationId xmlns:a16="http://schemas.microsoft.com/office/drawing/2014/main" id="{8E0A4DD2-8849-8A6C-7FD1-37F86EEDB3B4}"/>
              </a:ext>
            </a:extLst>
          </p:cNvPr>
          <p:cNvSpPr>
            <a:spLocks noGrp="1"/>
          </p:cNvSpPr>
          <p:nvPr>
            <p:ph sz="quarter" idx="13" hasCustomPrompt="1"/>
          </p:nvPr>
        </p:nvSpPr>
        <p:spPr>
          <a:xfrm>
            <a:off x="3280317" y="1008127"/>
            <a:ext cx="2606040" cy="3530880"/>
          </a:xfrm>
        </p:spPr>
        <p:txBody>
          <a:bodyPr/>
          <a:lstStyle>
            <a:lvl1pPr>
              <a:defRPr sz="1500" b="1">
                <a:solidFill>
                  <a:schemeClr val="tx2"/>
                </a:solidFill>
              </a:defRPr>
            </a:lvl1pPr>
            <a:lvl2pPr>
              <a:defRPr sz="1350">
                <a:solidFill>
                  <a:schemeClr val="tx1">
                    <a:lumMod val="85000"/>
                    <a:lumOff val="15000"/>
                  </a:schemeClr>
                </a:solidFill>
                <a:latin typeface="Calisto MT" panose="02040603050505030304" pitchFamily="18" charset="0"/>
              </a:defRPr>
            </a:lvl2pPr>
            <a:lvl3pPr>
              <a:defRPr sz="1200">
                <a:solidFill>
                  <a:schemeClr val="tx1">
                    <a:lumMod val="85000"/>
                    <a:lumOff val="15000"/>
                  </a:schemeClr>
                </a:solidFill>
                <a:latin typeface="Calisto MT" panose="02040603050505030304" pitchFamily="18" charset="0"/>
              </a:defRPr>
            </a:lvl3pPr>
            <a:lvl4pPr>
              <a:defRPr sz="1050">
                <a:solidFill>
                  <a:schemeClr val="tx1">
                    <a:lumMod val="85000"/>
                    <a:lumOff val="15000"/>
                  </a:schemeClr>
                </a:solidFill>
                <a:latin typeface="Calisto MT" panose="02040603050505030304" pitchFamily="18" charset="0"/>
              </a:defRPr>
            </a:lvl4pPr>
            <a:lvl5pPr>
              <a:defRPr sz="825">
                <a:solidFill>
                  <a:schemeClr val="tx1">
                    <a:lumMod val="85000"/>
                    <a:lumOff val="15000"/>
                  </a:schemeClr>
                </a:solidFill>
                <a:latin typeface="Calisto MT" panose="02040603050505030304" pitchFamily="18" charset="0"/>
              </a:defRPr>
            </a:lvl5pPr>
          </a:lstStyle>
          <a:p>
            <a:pPr lvl="0"/>
            <a:r>
              <a:rPr lang="en-US"/>
              <a:t>Header</a:t>
            </a:r>
          </a:p>
          <a:p>
            <a:pPr lvl="1"/>
            <a:r>
              <a:rPr lang="en-US"/>
              <a:t>Second level</a:t>
            </a:r>
          </a:p>
          <a:p>
            <a:pPr lvl="2"/>
            <a:r>
              <a:rPr lang="en-US"/>
              <a:t>Third level</a:t>
            </a:r>
          </a:p>
          <a:p>
            <a:pPr lvl="3"/>
            <a:r>
              <a:rPr lang="en-US"/>
              <a:t>Fourth level</a:t>
            </a:r>
          </a:p>
          <a:p>
            <a:pPr lvl="4"/>
            <a:r>
              <a:rPr lang="en-US"/>
              <a:t>Fifth level</a:t>
            </a:r>
          </a:p>
        </p:txBody>
      </p:sp>
      <p:sp>
        <p:nvSpPr>
          <p:cNvPr id="7" name="Content Placeholder 40">
            <a:extLst>
              <a:ext uri="{FF2B5EF4-FFF2-40B4-BE49-F238E27FC236}">
                <a16:creationId xmlns:a16="http://schemas.microsoft.com/office/drawing/2014/main" id="{22AE7240-1168-46B5-8503-9925ADBA853C}"/>
              </a:ext>
            </a:extLst>
          </p:cNvPr>
          <p:cNvSpPr>
            <a:spLocks noGrp="1"/>
          </p:cNvSpPr>
          <p:nvPr>
            <p:ph sz="quarter" idx="14" hasCustomPrompt="1"/>
          </p:nvPr>
        </p:nvSpPr>
        <p:spPr>
          <a:xfrm>
            <a:off x="6057716" y="1008127"/>
            <a:ext cx="2603939" cy="3530880"/>
          </a:xfrm>
        </p:spPr>
        <p:txBody>
          <a:bodyPr/>
          <a:lstStyle>
            <a:lvl1pPr>
              <a:defRPr sz="1500" b="1">
                <a:solidFill>
                  <a:schemeClr val="tx2"/>
                </a:solidFill>
              </a:defRPr>
            </a:lvl1pPr>
            <a:lvl2pPr>
              <a:defRPr sz="1350">
                <a:solidFill>
                  <a:schemeClr val="tx1">
                    <a:lumMod val="85000"/>
                    <a:lumOff val="15000"/>
                  </a:schemeClr>
                </a:solidFill>
                <a:latin typeface="Calisto MT" panose="02040603050505030304" pitchFamily="18" charset="0"/>
              </a:defRPr>
            </a:lvl2pPr>
            <a:lvl3pPr>
              <a:defRPr sz="1200">
                <a:solidFill>
                  <a:schemeClr val="tx1">
                    <a:lumMod val="85000"/>
                    <a:lumOff val="15000"/>
                  </a:schemeClr>
                </a:solidFill>
                <a:latin typeface="Calisto MT" panose="02040603050505030304" pitchFamily="18" charset="0"/>
              </a:defRPr>
            </a:lvl3pPr>
            <a:lvl4pPr>
              <a:defRPr sz="1050">
                <a:solidFill>
                  <a:schemeClr val="tx1">
                    <a:lumMod val="85000"/>
                    <a:lumOff val="15000"/>
                  </a:schemeClr>
                </a:solidFill>
                <a:latin typeface="Calisto MT" panose="02040603050505030304" pitchFamily="18" charset="0"/>
              </a:defRPr>
            </a:lvl4pPr>
            <a:lvl5pPr>
              <a:defRPr sz="825">
                <a:solidFill>
                  <a:schemeClr val="tx1">
                    <a:lumMod val="85000"/>
                    <a:lumOff val="15000"/>
                  </a:schemeClr>
                </a:solidFill>
                <a:latin typeface="Calisto MT" panose="02040603050505030304" pitchFamily="18" charset="0"/>
              </a:defRPr>
            </a:lvl5pPr>
          </a:lstStyle>
          <a:p>
            <a:pPr lvl="0"/>
            <a:r>
              <a:rPr lang="en-US"/>
              <a:t>Header</a:t>
            </a:r>
          </a:p>
          <a:p>
            <a:pPr lvl="1"/>
            <a:r>
              <a:rPr lang="en-US"/>
              <a:t>Second level</a:t>
            </a:r>
          </a:p>
          <a:p>
            <a:pPr lvl="2"/>
            <a:r>
              <a:rPr lang="en-US"/>
              <a:t>Third level</a:t>
            </a:r>
          </a:p>
          <a:p>
            <a:pPr lvl="3"/>
            <a:r>
              <a:rPr lang="en-US"/>
              <a:t>Fourth level</a:t>
            </a:r>
          </a:p>
          <a:p>
            <a:pPr lvl="4"/>
            <a:r>
              <a:rPr lang="en-US"/>
              <a:t>Fifth level</a:t>
            </a:r>
          </a:p>
        </p:txBody>
      </p:sp>
      <p:pic>
        <p:nvPicPr>
          <p:cNvPr id="37" name="Graphic 36">
            <a:extLst>
              <a:ext uri="{FF2B5EF4-FFF2-40B4-BE49-F238E27FC236}">
                <a16:creationId xmlns:a16="http://schemas.microsoft.com/office/drawing/2014/main" id="{36B1C003-09CB-3F7C-657D-CF2B34A4BBB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15495" y="4719486"/>
            <a:ext cx="473961" cy="273844"/>
          </a:xfrm>
          <a:prstGeom prst="rect">
            <a:avLst/>
          </a:prstGeom>
        </p:spPr>
      </p:pic>
      <p:sp>
        <p:nvSpPr>
          <p:cNvPr id="59" name="Title 1">
            <a:extLst>
              <a:ext uri="{FF2B5EF4-FFF2-40B4-BE49-F238E27FC236}">
                <a16:creationId xmlns:a16="http://schemas.microsoft.com/office/drawing/2014/main" id="{0D51D0B5-E63A-D467-1036-70ED4292576D}"/>
              </a:ext>
            </a:extLst>
          </p:cNvPr>
          <p:cNvSpPr>
            <a:spLocks noGrp="1"/>
          </p:cNvSpPr>
          <p:nvPr>
            <p:ph type="title"/>
          </p:nvPr>
        </p:nvSpPr>
        <p:spPr>
          <a:xfrm>
            <a:off x="826321" y="364087"/>
            <a:ext cx="7835335" cy="453872"/>
          </a:xfrm>
        </p:spPr>
        <p:txBody>
          <a:bodyPr anchor="ctr" anchorCtr="0">
            <a:normAutofit/>
          </a:bodyPr>
          <a:lstStyle>
            <a:lvl1pPr>
              <a:defRPr b="1" i="0">
                <a:solidFill>
                  <a:srgbClr val="1964A7"/>
                </a:solidFill>
              </a:defRPr>
            </a:lvl1pPr>
          </a:lstStyle>
          <a:p>
            <a:r>
              <a:rPr lang="en-US"/>
              <a:t>Click to edit Master title style</a:t>
            </a:r>
          </a:p>
        </p:txBody>
      </p:sp>
    </p:spTree>
    <p:extLst>
      <p:ext uri="{BB962C8B-B14F-4D97-AF65-F5344CB8AC3E}">
        <p14:creationId xmlns:p14="http://schemas.microsoft.com/office/powerpoint/2010/main" val="172263531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blank" preserve="1">
  <p:cSld name="1_End Slid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2535D58-7DE9-7B45-4166-9A0A380530BD}"/>
              </a:ext>
            </a:extLst>
          </p:cNvPr>
          <p:cNvGrpSpPr/>
          <p:nvPr userDrawn="1"/>
        </p:nvGrpSpPr>
        <p:grpSpPr>
          <a:xfrm>
            <a:off x="2825980" y="1555099"/>
            <a:ext cx="3492044" cy="1964951"/>
            <a:chOff x="3770181" y="2073465"/>
            <a:chExt cx="4656059" cy="2619933"/>
          </a:xfrm>
        </p:grpSpPr>
        <p:sp>
          <p:nvSpPr>
            <p:cNvPr id="39" name="!!text1">
              <a:extLst>
                <a:ext uri="{FF2B5EF4-FFF2-40B4-BE49-F238E27FC236}">
                  <a16:creationId xmlns:a16="http://schemas.microsoft.com/office/drawing/2014/main" id="{703785DB-A6AA-4FCD-0938-99AF2697247F}"/>
                </a:ext>
              </a:extLst>
            </p:cNvPr>
            <p:cNvSpPr txBox="1">
              <a:spLocks/>
            </p:cNvSpPr>
            <p:nvPr userDrawn="1"/>
          </p:nvSpPr>
          <p:spPr>
            <a:xfrm>
              <a:off x="3770181" y="3646959"/>
              <a:ext cx="4656059" cy="1046439"/>
            </a:xfrm>
            <a:prstGeom prst="rect">
              <a:avLst/>
            </a:prstGeom>
            <a:ln>
              <a:noFill/>
            </a:ln>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sz="3600" b="1" kern="1200">
                  <a:solidFill>
                    <a:srgbClr val="17468F"/>
                  </a:solidFill>
                  <a:latin typeface="+mn-lt"/>
                  <a:ea typeface="+mj-ea"/>
                  <a:cs typeface="+mj-cs"/>
                </a:defRPr>
              </a:lvl1pPr>
            </a:lstStyle>
            <a:p>
              <a:pPr algn="ctr">
                <a:lnSpc>
                  <a:spcPct val="100000"/>
                </a:lnSpc>
              </a:pPr>
              <a:r>
                <a:rPr lang="en-US" sz="2700" b="0" spc="225">
                  <a:solidFill>
                    <a:srgbClr val="1964A7"/>
                  </a:solidFill>
                  <a:latin typeface="Century Gothic" panose="020B0502020202020204" pitchFamily="34" charset="0"/>
                </a:rPr>
                <a:t>OPHDST</a:t>
              </a:r>
              <a:br>
                <a:rPr lang="en-US" sz="3000" b="0">
                  <a:solidFill>
                    <a:srgbClr val="08747A"/>
                  </a:solidFill>
                  <a:latin typeface="Century Gothic" panose="020B0502020202020204" pitchFamily="34" charset="0"/>
                </a:rPr>
              </a:br>
              <a:r>
                <a:rPr lang="en-US" sz="900" b="0">
                  <a:solidFill>
                    <a:srgbClr val="1964A7"/>
                  </a:solidFill>
                  <a:latin typeface="Century Gothic" panose="020B0502020202020204" pitchFamily="34" charset="0"/>
                </a:rPr>
                <a:t>Office of Public Health Data, </a:t>
              </a:r>
              <a:br>
                <a:rPr lang="en-US" sz="900" b="0">
                  <a:solidFill>
                    <a:srgbClr val="1964A7"/>
                  </a:solidFill>
                  <a:latin typeface="Century Gothic" panose="020B0502020202020204" pitchFamily="34" charset="0"/>
                </a:rPr>
              </a:br>
              <a:r>
                <a:rPr lang="en-US" sz="900" b="0">
                  <a:solidFill>
                    <a:srgbClr val="1964A7"/>
                  </a:solidFill>
                  <a:latin typeface="Century Gothic" panose="020B0502020202020204" pitchFamily="34" charset="0"/>
                </a:rPr>
                <a:t>Surveillance, and Technology</a:t>
              </a:r>
              <a:endParaRPr lang="en-US" sz="3000" b="0">
                <a:solidFill>
                  <a:srgbClr val="1964A7"/>
                </a:solidFill>
                <a:latin typeface="Century Gothic" panose="020B0502020202020204" pitchFamily="34" charset="0"/>
              </a:endParaRPr>
            </a:p>
          </p:txBody>
        </p:sp>
        <p:grpSp>
          <p:nvGrpSpPr>
            <p:cNvPr id="40" name="!!Group 60">
              <a:extLst>
                <a:ext uri="{FF2B5EF4-FFF2-40B4-BE49-F238E27FC236}">
                  <a16:creationId xmlns:a16="http://schemas.microsoft.com/office/drawing/2014/main" id="{952DB26B-DCC1-307D-5E05-C0E991715AF5}"/>
                </a:ext>
              </a:extLst>
            </p:cNvPr>
            <p:cNvGrpSpPr/>
            <p:nvPr userDrawn="1"/>
          </p:nvGrpSpPr>
          <p:grpSpPr>
            <a:xfrm>
              <a:off x="5408070" y="2073465"/>
              <a:ext cx="1379602" cy="1430386"/>
              <a:chOff x="5248634" y="2301884"/>
              <a:chExt cx="1379602" cy="1430386"/>
            </a:xfrm>
          </p:grpSpPr>
          <p:sp>
            <p:nvSpPr>
              <p:cNvPr id="41" name="Freeform: Shape 40">
                <a:extLst>
                  <a:ext uri="{FF2B5EF4-FFF2-40B4-BE49-F238E27FC236}">
                    <a16:creationId xmlns:a16="http://schemas.microsoft.com/office/drawing/2014/main" id="{C44DF215-5E07-C4DA-7A56-4FFE02C2E292}"/>
                  </a:ext>
                </a:extLst>
              </p:cNvPr>
              <p:cNvSpPr/>
              <p:nvPr/>
            </p:nvSpPr>
            <p:spPr>
              <a:xfrm>
                <a:off x="5885051" y="2554936"/>
                <a:ext cx="91590" cy="91590"/>
              </a:xfrm>
              <a:custGeom>
                <a:avLst/>
                <a:gdLst>
                  <a:gd name="connsiteX0" fmla="*/ 45795 w 91590"/>
                  <a:gd name="connsiteY0" fmla="*/ 0 h 91590"/>
                  <a:gd name="connsiteX1" fmla="*/ 91591 w 91590"/>
                  <a:gd name="connsiteY1" fmla="*/ 45795 h 91590"/>
                  <a:gd name="connsiteX2" fmla="*/ 45795 w 91590"/>
                  <a:gd name="connsiteY2" fmla="*/ 91591 h 91590"/>
                  <a:gd name="connsiteX3" fmla="*/ 0 w 91590"/>
                  <a:gd name="connsiteY3" fmla="*/ 45795 h 91590"/>
                  <a:gd name="connsiteX4" fmla="*/ 45795 w 91590"/>
                  <a:gd name="connsiteY4" fmla="*/ 0 h 91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90" h="91590">
                    <a:moveTo>
                      <a:pt x="45795" y="0"/>
                    </a:moveTo>
                    <a:cubicBezTo>
                      <a:pt x="71179" y="0"/>
                      <a:pt x="91591" y="20673"/>
                      <a:pt x="91591" y="45795"/>
                    </a:cubicBezTo>
                    <a:cubicBezTo>
                      <a:pt x="91591" y="70917"/>
                      <a:pt x="71179" y="91591"/>
                      <a:pt x="45795" y="91591"/>
                    </a:cubicBezTo>
                    <a:cubicBezTo>
                      <a:pt x="20412" y="91591"/>
                      <a:pt x="0" y="71179"/>
                      <a:pt x="0" y="45795"/>
                    </a:cubicBezTo>
                    <a:cubicBezTo>
                      <a:pt x="0" y="20412"/>
                      <a:pt x="20673" y="0"/>
                      <a:pt x="45795" y="0"/>
                    </a:cubicBezTo>
                  </a:path>
                </a:pathLst>
              </a:custGeom>
              <a:solidFill>
                <a:srgbClr val="FFC515"/>
              </a:solidFill>
              <a:ln w="26059" cap="flat">
                <a:noFill/>
                <a:prstDash val="solid"/>
                <a:miter/>
              </a:ln>
            </p:spPr>
            <p:txBody>
              <a:bodyPr rtlCol="0" anchor="ctr"/>
              <a:lstStyle/>
              <a:p>
                <a:endParaRPr lang="en-US" sz="1050"/>
              </a:p>
            </p:txBody>
          </p:sp>
          <p:sp>
            <p:nvSpPr>
              <p:cNvPr id="42" name="Freeform: Shape 41">
                <a:extLst>
                  <a:ext uri="{FF2B5EF4-FFF2-40B4-BE49-F238E27FC236}">
                    <a16:creationId xmlns:a16="http://schemas.microsoft.com/office/drawing/2014/main" id="{DDB200CC-4156-3F2B-501F-824DCE4700AA}"/>
                  </a:ext>
                </a:extLst>
              </p:cNvPr>
              <p:cNvSpPr/>
              <p:nvPr/>
            </p:nvSpPr>
            <p:spPr>
              <a:xfrm>
                <a:off x="6256686" y="3173459"/>
                <a:ext cx="91659" cy="91543"/>
              </a:xfrm>
              <a:custGeom>
                <a:avLst/>
                <a:gdLst>
                  <a:gd name="connsiteX0" fmla="*/ 85534 w 91659"/>
                  <a:gd name="connsiteY0" fmla="*/ 68669 h 91543"/>
                  <a:gd name="connsiteX1" fmla="*/ 22990 w 91659"/>
                  <a:gd name="connsiteY1" fmla="*/ 85417 h 91543"/>
                  <a:gd name="connsiteX2" fmla="*/ 6242 w 91659"/>
                  <a:gd name="connsiteY2" fmla="*/ 22874 h 91543"/>
                  <a:gd name="connsiteX3" fmla="*/ 68786 w 91659"/>
                  <a:gd name="connsiteY3" fmla="*/ 6126 h 91543"/>
                  <a:gd name="connsiteX4" fmla="*/ 85534 w 91659"/>
                  <a:gd name="connsiteY4" fmla="*/ 68669 h 91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59" h="91543">
                    <a:moveTo>
                      <a:pt x="85534" y="68669"/>
                    </a:moveTo>
                    <a:cubicBezTo>
                      <a:pt x="72973" y="90651"/>
                      <a:pt x="44710" y="97978"/>
                      <a:pt x="22990" y="85417"/>
                    </a:cubicBezTo>
                    <a:cubicBezTo>
                      <a:pt x="1009" y="72856"/>
                      <a:pt x="-6580" y="44594"/>
                      <a:pt x="6242" y="22874"/>
                    </a:cubicBezTo>
                    <a:cubicBezTo>
                      <a:pt x="18803" y="892"/>
                      <a:pt x="46804" y="-6435"/>
                      <a:pt x="68786" y="6126"/>
                    </a:cubicBezTo>
                    <a:cubicBezTo>
                      <a:pt x="90768" y="18687"/>
                      <a:pt x="98095" y="46949"/>
                      <a:pt x="85534" y="68669"/>
                    </a:cubicBezTo>
                    <a:close/>
                  </a:path>
                </a:pathLst>
              </a:custGeom>
              <a:solidFill>
                <a:srgbClr val="FFC515"/>
              </a:solidFill>
              <a:ln w="26059" cap="flat">
                <a:noFill/>
                <a:prstDash val="solid"/>
                <a:miter/>
              </a:ln>
            </p:spPr>
            <p:txBody>
              <a:bodyPr rtlCol="0" anchor="ctr"/>
              <a:lstStyle/>
              <a:p>
                <a:endParaRPr lang="en-US" sz="1050"/>
              </a:p>
            </p:txBody>
          </p:sp>
          <p:sp>
            <p:nvSpPr>
              <p:cNvPr id="43" name="Freeform: Shape 42">
                <a:extLst>
                  <a:ext uri="{FF2B5EF4-FFF2-40B4-BE49-F238E27FC236}">
                    <a16:creationId xmlns:a16="http://schemas.microsoft.com/office/drawing/2014/main" id="{59915E94-211C-2B67-2924-3086C9461F6C}"/>
                  </a:ext>
                </a:extLst>
              </p:cNvPr>
              <p:cNvSpPr/>
              <p:nvPr/>
            </p:nvSpPr>
            <p:spPr>
              <a:xfrm>
                <a:off x="5527740" y="2769674"/>
                <a:ext cx="91543" cy="91543"/>
              </a:xfrm>
              <a:custGeom>
                <a:avLst/>
                <a:gdLst>
                  <a:gd name="connsiteX0" fmla="*/ 6126 w 91543"/>
                  <a:gd name="connsiteY0" fmla="*/ 22874 h 91543"/>
                  <a:gd name="connsiteX1" fmla="*/ 68669 w 91543"/>
                  <a:gd name="connsiteY1" fmla="*/ 6126 h 91543"/>
                  <a:gd name="connsiteX2" fmla="*/ 85418 w 91543"/>
                  <a:gd name="connsiteY2" fmla="*/ 68669 h 91543"/>
                  <a:gd name="connsiteX3" fmla="*/ 22874 w 91543"/>
                  <a:gd name="connsiteY3" fmla="*/ 85417 h 91543"/>
                  <a:gd name="connsiteX4" fmla="*/ 6126 w 91543"/>
                  <a:gd name="connsiteY4" fmla="*/ 22874 h 91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43" h="91543">
                    <a:moveTo>
                      <a:pt x="6126" y="22874"/>
                    </a:moveTo>
                    <a:cubicBezTo>
                      <a:pt x="18687" y="892"/>
                      <a:pt x="46949" y="-6435"/>
                      <a:pt x="68669" y="6126"/>
                    </a:cubicBezTo>
                    <a:cubicBezTo>
                      <a:pt x="90651" y="18687"/>
                      <a:pt x="97979" y="46949"/>
                      <a:pt x="85418" y="68669"/>
                    </a:cubicBezTo>
                    <a:cubicBezTo>
                      <a:pt x="72856" y="90651"/>
                      <a:pt x="44594" y="97979"/>
                      <a:pt x="22874" y="85417"/>
                    </a:cubicBezTo>
                    <a:cubicBezTo>
                      <a:pt x="892" y="72856"/>
                      <a:pt x="-6435" y="44594"/>
                      <a:pt x="6126" y="22874"/>
                    </a:cubicBezTo>
                    <a:close/>
                  </a:path>
                </a:pathLst>
              </a:custGeom>
              <a:solidFill>
                <a:srgbClr val="FFC515"/>
              </a:solidFill>
              <a:ln w="26059" cap="flat">
                <a:noFill/>
                <a:prstDash val="solid"/>
                <a:miter/>
              </a:ln>
            </p:spPr>
            <p:txBody>
              <a:bodyPr rtlCol="0" anchor="ctr"/>
              <a:lstStyle/>
              <a:p>
                <a:endParaRPr lang="en-US" sz="1050"/>
              </a:p>
            </p:txBody>
          </p:sp>
          <p:sp>
            <p:nvSpPr>
              <p:cNvPr id="44" name="Freeform: Shape 43">
                <a:extLst>
                  <a:ext uri="{FF2B5EF4-FFF2-40B4-BE49-F238E27FC236}">
                    <a16:creationId xmlns:a16="http://schemas.microsoft.com/office/drawing/2014/main" id="{ED537BFF-2186-9349-C435-6A03F16815D7}"/>
                  </a:ext>
                </a:extLst>
              </p:cNvPr>
              <p:cNvSpPr/>
              <p:nvPr/>
            </p:nvSpPr>
            <p:spPr>
              <a:xfrm>
                <a:off x="5250157" y="3042945"/>
                <a:ext cx="54247" cy="54247"/>
              </a:xfrm>
              <a:custGeom>
                <a:avLst/>
                <a:gdLst>
                  <a:gd name="connsiteX0" fmla="*/ 3703 w 54247"/>
                  <a:gd name="connsiteY0" fmla="*/ 40601 h 54247"/>
                  <a:gd name="connsiteX1" fmla="*/ 13647 w 54247"/>
                  <a:gd name="connsiteY1" fmla="*/ 3703 h 54247"/>
                  <a:gd name="connsiteX2" fmla="*/ 50545 w 54247"/>
                  <a:gd name="connsiteY2" fmla="*/ 13647 h 54247"/>
                  <a:gd name="connsiteX3" fmla="*/ 40601 w 54247"/>
                  <a:gd name="connsiteY3" fmla="*/ 50545 h 54247"/>
                  <a:gd name="connsiteX4" fmla="*/ 3703 w 54247"/>
                  <a:gd name="connsiteY4" fmla="*/ 40601 h 54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47" h="54247">
                    <a:moveTo>
                      <a:pt x="3703" y="40601"/>
                    </a:moveTo>
                    <a:cubicBezTo>
                      <a:pt x="-3886" y="27516"/>
                      <a:pt x="562" y="11030"/>
                      <a:pt x="13647" y="3703"/>
                    </a:cubicBezTo>
                    <a:cubicBezTo>
                      <a:pt x="26731" y="-3886"/>
                      <a:pt x="43218" y="562"/>
                      <a:pt x="50545" y="13647"/>
                    </a:cubicBezTo>
                    <a:cubicBezTo>
                      <a:pt x="58134" y="26731"/>
                      <a:pt x="53685" y="43218"/>
                      <a:pt x="40601" y="50545"/>
                    </a:cubicBezTo>
                    <a:cubicBezTo>
                      <a:pt x="27516" y="58134"/>
                      <a:pt x="11030" y="53685"/>
                      <a:pt x="3703" y="40601"/>
                    </a:cubicBezTo>
                    <a:close/>
                  </a:path>
                </a:pathLst>
              </a:custGeom>
              <a:solidFill>
                <a:srgbClr val="FFC515"/>
              </a:solidFill>
              <a:ln w="26059" cap="flat">
                <a:noFill/>
                <a:prstDash val="solid"/>
                <a:miter/>
              </a:ln>
            </p:spPr>
            <p:txBody>
              <a:bodyPr rtlCol="0" anchor="ctr"/>
              <a:lstStyle/>
              <a:p>
                <a:endParaRPr lang="en-US" sz="1050"/>
              </a:p>
            </p:txBody>
          </p:sp>
          <p:sp>
            <p:nvSpPr>
              <p:cNvPr id="45" name="Freeform: Shape 44">
                <a:extLst>
                  <a:ext uri="{FF2B5EF4-FFF2-40B4-BE49-F238E27FC236}">
                    <a16:creationId xmlns:a16="http://schemas.microsoft.com/office/drawing/2014/main" id="{4EF523B0-8DBE-CA6C-B6BC-8F07D7FBBB12}"/>
                  </a:ext>
                </a:extLst>
              </p:cNvPr>
              <p:cNvSpPr/>
              <p:nvPr/>
            </p:nvSpPr>
            <p:spPr>
              <a:xfrm>
                <a:off x="5535047" y="2444319"/>
                <a:ext cx="53957" cy="54014"/>
              </a:xfrm>
              <a:custGeom>
                <a:avLst/>
                <a:gdLst>
                  <a:gd name="connsiteX0" fmla="*/ 3529 w 53957"/>
                  <a:gd name="connsiteY0" fmla="*/ 13530 h 54014"/>
                  <a:gd name="connsiteX1" fmla="*/ 40427 w 53957"/>
                  <a:gd name="connsiteY1" fmla="*/ 3586 h 54014"/>
                  <a:gd name="connsiteX2" fmla="*/ 50372 w 53957"/>
                  <a:gd name="connsiteY2" fmla="*/ 40484 h 54014"/>
                  <a:gd name="connsiteX3" fmla="*/ 13474 w 53957"/>
                  <a:gd name="connsiteY3" fmla="*/ 50428 h 54014"/>
                  <a:gd name="connsiteX4" fmla="*/ 3529 w 53957"/>
                  <a:gd name="connsiteY4" fmla="*/ 13530 h 54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57" h="54014">
                    <a:moveTo>
                      <a:pt x="3529" y="13530"/>
                    </a:moveTo>
                    <a:cubicBezTo>
                      <a:pt x="11118" y="446"/>
                      <a:pt x="27605" y="-3741"/>
                      <a:pt x="40427" y="3586"/>
                    </a:cubicBezTo>
                    <a:cubicBezTo>
                      <a:pt x="53512" y="11175"/>
                      <a:pt x="57699" y="27662"/>
                      <a:pt x="50372" y="40484"/>
                    </a:cubicBezTo>
                    <a:cubicBezTo>
                      <a:pt x="42783" y="53569"/>
                      <a:pt x="26296" y="57756"/>
                      <a:pt x="13474" y="50428"/>
                    </a:cubicBezTo>
                    <a:cubicBezTo>
                      <a:pt x="651" y="42840"/>
                      <a:pt x="-3798" y="26353"/>
                      <a:pt x="3529" y="13530"/>
                    </a:cubicBezTo>
                    <a:close/>
                  </a:path>
                </a:pathLst>
              </a:custGeom>
              <a:solidFill>
                <a:srgbClr val="FFC515"/>
              </a:solidFill>
              <a:ln w="26059" cap="flat">
                <a:noFill/>
                <a:prstDash val="solid"/>
                <a:miter/>
              </a:ln>
            </p:spPr>
            <p:txBody>
              <a:bodyPr rtlCol="0" anchor="ctr"/>
              <a:lstStyle/>
              <a:p>
                <a:endParaRPr lang="en-US" sz="1050"/>
              </a:p>
            </p:txBody>
          </p:sp>
          <p:sp>
            <p:nvSpPr>
              <p:cNvPr id="46" name="Freeform: Shape 45">
                <a:extLst>
                  <a:ext uri="{FF2B5EF4-FFF2-40B4-BE49-F238E27FC236}">
                    <a16:creationId xmlns:a16="http://schemas.microsoft.com/office/drawing/2014/main" id="{05F9DA87-F81D-0BC7-27B7-5695E7062F28}"/>
                  </a:ext>
                </a:extLst>
              </p:cNvPr>
              <p:cNvSpPr/>
              <p:nvPr/>
            </p:nvSpPr>
            <p:spPr>
              <a:xfrm>
                <a:off x="6195675" y="2391642"/>
                <a:ext cx="54169" cy="53907"/>
              </a:xfrm>
              <a:custGeom>
                <a:avLst/>
                <a:gdLst>
                  <a:gd name="connsiteX0" fmla="*/ 27216 w 54169"/>
                  <a:gd name="connsiteY0" fmla="*/ 0 h 53907"/>
                  <a:gd name="connsiteX1" fmla="*/ 54169 w 54169"/>
                  <a:gd name="connsiteY1" fmla="*/ 26954 h 53907"/>
                  <a:gd name="connsiteX2" fmla="*/ 27216 w 54169"/>
                  <a:gd name="connsiteY2" fmla="*/ 53908 h 53907"/>
                  <a:gd name="connsiteX3" fmla="*/ 0 w 54169"/>
                  <a:gd name="connsiteY3" fmla="*/ 26954 h 53907"/>
                  <a:gd name="connsiteX4" fmla="*/ 27216 w 54169"/>
                  <a:gd name="connsiteY4" fmla="*/ 0 h 53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69" h="53907">
                    <a:moveTo>
                      <a:pt x="27216" y="0"/>
                    </a:moveTo>
                    <a:cubicBezTo>
                      <a:pt x="42132" y="0"/>
                      <a:pt x="54169" y="12038"/>
                      <a:pt x="54169" y="26954"/>
                    </a:cubicBezTo>
                    <a:cubicBezTo>
                      <a:pt x="54169" y="41870"/>
                      <a:pt x="42132" y="53908"/>
                      <a:pt x="27216" y="53908"/>
                    </a:cubicBezTo>
                    <a:cubicBezTo>
                      <a:pt x="12299" y="53908"/>
                      <a:pt x="0" y="41870"/>
                      <a:pt x="0" y="26954"/>
                    </a:cubicBezTo>
                    <a:cubicBezTo>
                      <a:pt x="0" y="12038"/>
                      <a:pt x="12038" y="0"/>
                      <a:pt x="27216" y="0"/>
                    </a:cubicBezTo>
                    <a:close/>
                  </a:path>
                </a:pathLst>
              </a:custGeom>
              <a:solidFill>
                <a:srgbClr val="FFC515"/>
              </a:solidFill>
              <a:ln w="26059" cap="flat">
                <a:noFill/>
                <a:prstDash val="solid"/>
                <a:miter/>
              </a:ln>
            </p:spPr>
            <p:txBody>
              <a:bodyPr rtlCol="0" anchor="ctr"/>
              <a:lstStyle/>
              <a:p>
                <a:endParaRPr lang="en-US" sz="1050"/>
              </a:p>
            </p:txBody>
          </p:sp>
          <p:sp>
            <p:nvSpPr>
              <p:cNvPr id="47" name="Freeform: Shape 46">
                <a:extLst>
                  <a:ext uri="{FF2B5EF4-FFF2-40B4-BE49-F238E27FC236}">
                    <a16:creationId xmlns:a16="http://schemas.microsoft.com/office/drawing/2014/main" id="{CD8572BB-E32F-0CA8-AFFD-F325B5EEED5E}"/>
                  </a:ext>
                </a:extLst>
              </p:cNvPr>
              <p:cNvSpPr/>
              <p:nvPr/>
            </p:nvSpPr>
            <p:spPr>
              <a:xfrm>
                <a:off x="6571682" y="2937485"/>
                <a:ext cx="54247" cy="54247"/>
              </a:xfrm>
              <a:custGeom>
                <a:avLst/>
                <a:gdLst>
                  <a:gd name="connsiteX0" fmla="*/ 50545 w 54247"/>
                  <a:gd name="connsiteY0" fmla="*/ 13647 h 54247"/>
                  <a:gd name="connsiteX1" fmla="*/ 40601 w 54247"/>
                  <a:gd name="connsiteY1" fmla="*/ 50545 h 54247"/>
                  <a:gd name="connsiteX2" fmla="*/ 3703 w 54247"/>
                  <a:gd name="connsiteY2" fmla="*/ 40601 h 54247"/>
                  <a:gd name="connsiteX3" fmla="*/ 13647 w 54247"/>
                  <a:gd name="connsiteY3" fmla="*/ 3703 h 54247"/>
                  <a:gd name="connsiteX4" fmla="*/ 50545 w 54247"/>
                  <a:gd name="connsiteY4" fmla="*/ 13647 h 54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47" h="54247">
                    <a:moveTo>
                      <a:pt x="50545" y="13647"/>
                    </a:moveTo>
                    <a:cubicBezTo>
                      <a:pt x="58134" y="26731"/>
                      <a:pt x="53685" y="43218"/>
                      <a:pt x="40601" y="50545"/>
                    </a:cubicBezTo>
                    <a:cubicBezTo>
                      <a:pt x="27778" y="58134"/>
                      <a:pt x="11030" y="53685"/>
                      <a:pt x="3703" y="40601"/>
                    </a:cubicBezTo>
                    <a:cubicBezTo>
                      <a:pt x="-3886" y="27516"/>
                      <a:pt x="562" y="11030"/>
                      <a:pt x="13647" y="3703"/>
                    </a:cubicBezTo>
                    <a:cubicBezTo>
                      <a:pt x="26469" y="-3886"/>
                      <a:pt x="43218" y="562"/>
                      <a:pt x="50545" y="13647"/>
                    </a:cubicBezTo>
                    <a:close/>
                  </a:path>
                </a:pathLst>
              </a:custGeom>
              <a:solidFill>
                <a:srgbClr val="FFC515"/>
              </a:solidFill>
              <a:ln w="26059" cap="flat">
                <a:noFill/>
                <a:prstDash val="solid"/>
                <a:miter/>
              </a:ln>
            </p:spPr>
            <p:txBody>
              <a:bodyPr rtlCol="0" anchor="ctr"/>
              <a:lstStyle/>
              <a:p>
                <a:endParaRPr lang="en-US" sz="1050"/>
              </a:p>
            </p:txBody>
          </p:sp>
          <p:sp>
            <p:nvSpPr>
              <p:cNvPr id="48" name="Freeform: Shape 47">
                <a:extLst>
                  <a:ext uri="{FF2B5EF4-FFF2-40B4-BE49-F238E27FC236}">
                    <a16:creationId xmlns:a16="http://schemas.microsoft.com/office/drawing/2014/main" id="{3390FB53-06EF-B052-DEF6-713CAB55F33D}"/>
                  </a:ext>
                </a:extLst>
              </p:cNvPr>
              <p:cNvSpPr/>
              <p:nvPr/>
            </p:nvSpPr>
            <p:spPr>
              <a:xfrm>
                <a:off x="6287081" y="3536343"/>
                <a:ext cx="54014" cy="54014"/>
              </a:xfrm>
              <a:custGeom>
                <a:avLst/>
                <a:gdLst>
                  <a:gd name="connsiteX0" fmla="*/ 50429 w 54014"/>
                  <a:gd name="connsiteY0" fmla="*/ 40484 h 54014"/>
                  <a:gd name="connsiteX1" fmla="*/ 13530 w 54014"/>
                  <a:gd name="connsiteY1" fmla="*/ 50428 h 54014"/>
                  <a:gd name="connsiteX2" fmla="*/ 3586 w 54014"/>
                  <a:gd name="connsiteY2" fmla="*/ 13530 h 54014"/>
                  <a:gd name="connsiteX3" fmla="*/ 40484 w 54014"/>
                  <a:gd name="connsiteY3" fmla="*/ 3586 h 54014"/>
                  <a:gd name="connsiteX4" fmla="*/ 50429 w 54014"/>
                  <a:gd name="connsiteY4" fmla="*/ 40484 h 54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14" h="54014">
                    <a:moveTo>
                      <a:pt x="50429" y="40484"/>
                    </a:moveTo>
                    <a:cubicBezTo>
                      <a:pt x="42840" y="53569"/>
                      <a:pt x="26353" y="57756"/>
                      <a:pt x="13530" y="50428"/>
                    </a:cubicBezTo>
                    <a:cubicBezTo>
                      <a:pt x="446" y="42840"/>
                      <a:pt x="-3741" y="26353"/>
                      <a:pt x="3586" y="13530"/>
                    </a:cubicBezTo>
                    <a:cubicBezTo>
                      <a:pt x="11175" y="446"/>
                      <a:pt x="27662" y="-3741"/>
                      <a:pt x="40484" y="3586"/>
                    </a:cubicBezTo>
                    <a:cubicBezTo>
                      <a:pt x="53569" y="11175"/>
                      <a:pt x="57756" y="27662"/>
                      <a:pt x="50429" y="40484"/>
                    </a:cubicBezTo>
                    <a:close/>
                  </a:path>
                </a:pathLst>
              </a:custGeom>
              <a:solidFill>
                <a:srgbClr val="FFC515"/>
              </a:solidFill>
              <a:ln w="26059" cap="flat">
                <a:noFill/>
                <a:prstDash val="solid"/>
                <a:miter/>
              </a:ln>
            </p:spPr>
            <p:txBody>
              <a:bodyPr rtlCol="0" anchor="ctr"/>
              <a:lstStyle/>
              <a:p>
                <a:endParaRPr lang="en-US" sz="1050"/>
              </a:p>
            </p:txBody>
          </p:sp>
          <p:sp>
            <p:nvSpPr>
              <p:cNvPr id="49" name="Freeform: Shape 48">
                <a:extLst>
                  <a:ext uri="{FF2B5EF4-FFF2-40B4-BE49-F238E27FC236}">
                    <a16:creationId xmlns:a16="http://schemas.microsoft.com/office/drawing/2014/main" id="{7017A7D2-852E-F2C9-217D-5F88FE916000}"/>
                  </a:ext>
                </a:extLst>
              </p:cNvPr>
              <p:cNvSpPr/>
              <p:nvPr/>
            </p:nvSpPr>
            <p:spPr>
              <a:xfrm>
                <a:off x="5626241" y="3588865"/>
                <a:ext cx="53907" cy="54169"/>
              </a:xfrm>
              <a:custGeom>
                <a:avLst/>
                <a:gdLst>
                  <a:gd name="connsiteX0" fmla="*/ 26954 w 53907"/>
                  <a:gd name="connsiteY0" fmla="*/ 54169 h 54169"/>
                  <a:gd name="connsiteX1" fmla="*/ 0 w 53907"/>
                  <a:gd name="connsiteY1" fmla="*/ 26954 h 54169"/>
                  <a:gd name="connsiteX2" fmla="*/ 26954 w 53907"/>
                  <a:gd name="connsiteY2" fmla="*/ 0 h 54169"/>
                  <a:gd name="connsiteX3" fmla="*/ 53908 w 53907"/>
                  <a:gd name="connsiteY3" fmla="*/ 26954 h 54169"/>
                  <a:gd name="connsiteX4" fmla="*/ 26954 w 53907"/>
                  <a:gd name="connsiteY4" fmla="*/ 54169 h 54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07" h="54169">
                    <a:moveTo>
                      <a:pt x="26954" y="54169"/>
                    </a:moveTo>
                    <a:cubicBezTo>
                      <a:pt x="12038" y="54169"/>
                      <a:pt x="0" y="42132"/>
                      <a:pt x="0" y="26954"/>
                    </a:cubicBezTo>
                    <a:cubicBezTo>
                      <a:pt x="0" y="11776"/>
                      <a:pt x="12038" y="0"/>
                      <a:pt x="26954" y="0"/>
                    </a:cubicBezTo>
                    <a:cubicBezTo>
                      <a:pt x="41870" y="0"/>
                      <a:pt x="53908" y="12038"/>
                      <a:pt x="53908" y="26954"/>
                    </a:cubicBezTo>
                    <a:cubicBezTo>
                      <a:pt x="53908" y="41870"/>
                      <a:pt x="41870" y="54169"/>
                      <a:pt x="26954" y="54169"/>
                    </a:cubicBezTo>
                    <a:close/>
                  </a:path>
                </a:pathLst>
              </a:custGeom>
              <a:solidFill>
                <a:srgbClr val="FFC515"/>
              </a:solidFill>
              <a:ln w="26059" cap="flat">
                <a:noFill/>
                <a:prstDash val="solid"/>
                <a:miter/>
              </a:ln>
            </p:spPr>
            <p:txBody>
              <a:bodyPr rtlCol="0" anchor="ctr"/>
              <a:lstStyle/>
              <a:p>
                <a:endParaRPr lang="en-US" sz="1050"/>
              </a:p>
            </p:txBody>
          </p:sp>
          <p:sp>
            <p:nvSpPr>
              <p:cNvPr id="50" name="Freeform: Shape 49">
                <a:extLst>
                  <a:ext uri="{FF2B5EF4-FFF2-40B4-BE49-F238E27FC236}">
                    <a16:creationId xmlns:a16="http://schemas.microsoft.com/office/drawing/2014/main" id="{D164BD80-63E2-73A6-67FE-AC230B534864}"/>
                  </a:ext>
                </a:extLst>
              </p:cNvPr>
              <p:cNvSpPr/>
              <p:nvPr/>
            </p:nvSpPr>
            <p:spPr>
              <a:xfrm>
                <a:off x="5272088" y="3186282"/>
                <a:ext cx="354783" cy="160087"/>
              </a:xfrm>
              <a:custGeom>
                <a:avLst/>
                <a:gdLst>
                  <a:gd name="connsiteX0" fmla="*/ 245291 w 354783"/>
                  <a:gd name="connsiteY0" fmla="*/ 69193 h 160087"/>
                  <a:gd name="connsiteX1" fmla="*/ 167308 w 354783"/>
                  <a:gd name="connsiteY1" fmla="*/ 83586 h 160087"/>
                  <a:gd name="connsiteX2" fmla="*/ 138784 w 354783"/>
                  <a:gd name="connsiteY2" fmla="*/ 109231 h 160087"/>
                  <a:gd name="connsiteX3" fmla="*/ 106334 w 354783"/>
                  <a:gd name="connsiteY3" fmla="*/ 150578 h 160087"/>
                  <a:gd name="connsiteX4" fmla="*/ 9510 w 354783"/>
                  <a:gd name="connsiteY4" fmla="*/ 124671 h 160087"/>
                  <a:gd name="connsiteX5" fmla="*/ 35417 w 354783"/>
                  <a:gd name="connsiteY5" fmla="*/ 28108 h 160087"/>
                  <a:gd name="connsiteX6" fmla="*/ 127269 w 354783"/>
                  <a:gd name="connsiteY6" fmla="*/ 46688 h 160087"/>
                  <a:gd name="connsiteX7" fmla="*/ 163121 w 354783"/>
                  <a:gd name="connsiteY7" fmla="*/ 60557 h 160087"/>
                  <a:gd name="connsiteX8" fmla="*/ 241365 w 354783"/>
                  <a:gd name="connsiteY8" fmla="*/ 46164 h 160087"/>
                  <a:gd name="connsiteX9" fmla="*/ 267796 w 354783"/>
                  <a:gd name="connsiteY9" fmla="*/ 26014 h 160087"/>
                  <a:gd name="connsiteX10" fmla="*/ 286114 w 354783"/>
                  <a:gd name="connsiteY10" fmla="*/ 6126 h 160087"/>
                  <a:gd name="connsiteX11" fmla="*/ 348658 w 354783"/>
                  <a:gd name="connsiteY11" fmla="*/ 22874 h 160087"/>
                  <a:gd name="connsiteX12" fmla="*/ 331910 w 354783"/>
                  <a:gd name="connsiteY12" fmla="*/ 85418 h 160087"/>
                  <a:gd name="connsiteX13" fmla="*/ 277478 w 354783"/>
                  <a:gd name="connsiteY13" fmla="*/ 78875 h 160087"/>
                  <a:gd name="connsiteX14" fmla="*/ 245552 w 354783"/>
                  <a:gd name="connsiteY14" fmla="*/ 69455 h 160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4783" h="160087">
                    <a:moveTo>
                      <a:pt x="245291" y="69193"/>
                    </a:moveTo>
                    <a:lnTo>
                      <a:pt x="167308" y="83586"/>
                    </a:lnTo>
                    <a:cubicBezTo>
                      <a:pt x="153438" y="86203"/>
                      <a:pt x="142709" y="95623"/>
                      <a:pt x="138784" y="109231"/>
                    </a:cubicBezTo>
                    <a:cubicBezTo>
                      <a:pt x="133812" y="125979"/>
                      <a:pt x="122559" y="141157"/>
                      <a:pt x="106334" y="150578"/>
                    </a:cubicBezTo>
                    <a:cubicBezTo>
                      <a:pt x="72577" y="170204"/>
                      <a:pt x="29136" y="158428"/>
                      <a:pt x="9510" y="124671"/>
                    </a:cubicBezTo>
                    <a:cubicBezTo>
                      <a:pt x="-10117" y="90913"/>
                      <a:pt x="1659" y="47473"/>
                      <a:pt x="35417" y="28108"/>
                    </a:cubicBezTo>
                    <a:cubicBezTo>
                      <a:pt x="66820" y="10051"/>
                      <a:pt x="106073" y="18425"/>
                      <a:pt x="127269" y="46688"/>
                    </a:cubicBezTo>
                    <a:cubicBezTo>
                      <a:pt x="135905" y="57940"/>
                      <a:pt x="149251" y="63174"/>
                      <a:pt x="163121" y="60557"/>
                    </a:cubicBezTo>
                    <a:lnTo>
                      <a:pt x="241365" y="46164"/>
                    </a:lnTo>
                    <a:cubicBezTo>
                      <a:pt x="253141" y="44071"/>
                      <a:pt x="262562" y="36744"/>
                      <a:pt x="267796" y="26014"/>
                    </a:cubicBezTo>
                    <a:cubicBezTo>
                      <a:pt x="271721" y="17902"/>
                      <a:pt x="278002" y="10836"/>
                      <a:pt x="286114" y="6126"/>
                    </a:cubicBezTo>
                    <a:cubicBezTo>
                      <a:pt x="308096" y="-6435"/>
                      <a:pt x="336097" y="892"/>
                      <a:pt x="348658" y="22874"/>
                    </a:cubicBezTo>
                    <a:cubicBezTo>
                      <a:pt x="361219" y="44856"/>
                      <a:pt x="353891" y="72856"/>
                      <a:pt x="331910" y="85418"/>
                    </a:cubicBezTo>
                    <a:cubicBezTo>
                      <a:pt x="313853" y="95885"/>
                      <a:pt x="291610" y="92483"/>
                      <a:pt x="277478" y="78875"/>
                    </a:cubicBezTo>
                    <a:cubicBezTo>
                      <a:pt x="268843" y="70501"/>
                      <a:pt x="257590" y="67099"/>
                      <a:pt x="245552" y="69455"/>
                    </a:cubicBezTo>
                    <a:close/>
                  </a:path>
                </a:pathLst>
              </a:custGeom>
              <a:solidFill>
                <a:srgbClr val="5E649C"/>
              </a:solidFill>
              <a:ln w="26059" cap="flat">
                <a:noFill/>
                <a:prstDash val="solid"/>
                <a:miter/>
              </a:ln>
            </p:spPr>
            <p:txBody>
              <a:bodyPr rtlCol="0" anchor="ctr"/>
              <a:lstStyle/>
              <a:p>
                <a:endParaRPr lang="en-US" sz="1050"/>
              </a:p>
            </p:txBody>
          </p:sp>
          <p:sp>
            <p:nvSpPr>
              <p:cNvPr id="51" name="Freeform: Shape 50">
                <a:extLst>
                  <a:ext uri="{FF2B5EF4-FFF2-40B4-BE49-F238E27FC236}">
                    <a16:creationId xmlns:a16="http://schemas.microsoft.com/office/drawing/2014/main" id="{A94CB4D2-849A-5BA3-8A83-226BA76AE42B}"/>
                  </a:ext>
                </a:extLst>
              </p:cNvPr>
              <p:cNvSpPr/>
              <p:nvPr/>
            </p:nvSpPr>
            <p:spPr>
              <a:xfrm>
                <a:off x="5402236" y="3303691"/>
                <a:ext cx="532273" cy="428579"/>
              </a:xfrm>
              <a:custGeom>
                <a:avLst/>
                <a:gdLst>
                  <a:gd name="connsiteX0" fmla="*/ 403523 w 532273"/>
                  <a:gd name="connsiteY0" fmla="*/ 281249 h 428579"/>
                  <a:gd name="connsiteX1" fmla="*/ 379971 w 532273"/>
                  <a:gd name="connsiteY1" fmla="*/ 240688 h 428579"/>
                  <a:gd name="connsiteX2" fmla="*/ 340980 w 532273"/>
                  <a:gd name="connsiteY2" fmla="*/ 223154 h 428579"/>
                  <a:gd name="connsiteX3" fmla="*/ 221650 w 532273"/>
                  <a:gd name="connsiteY3" fmla="*/ 168985 h 428579"/>
                  <a:gd name="connsiteX4" fmla="*/ 221126 w 532273"/>
                  <a:gd name="connsiteY4" fmla="*/ 168200 h 428579"/>
                  <a:gd name="connsiteX5" fmla="*/ 182397 w 532273"/>
                  <a:gd name="connsiteY5" fmla="*/ 150143 h 428579"/>
                  <a:gd name="connsiteX6" fmla="*/ 169312 w 532273"/>
                  <a:gd name="connsiteY6" fmla="*/ 152499 h 428579"/>
                  <a:gd name="connsiteX7" fmla="*/ 140788 w 532273"/>
                  <a:gd name="connsiteY7" fmla="*/ 178406 h 428579"/>
                  <a:gd name="connsiteX8" fmla="*/ 71703 w 532273"/>
                  <a:gd name="connsiteY8" fmla="*/ 230482 h 428579"/>
                  <a:gd name="connsiteX9" fmla="*/ 0 w 532273"/>
                  <a:gd name="connsiteY9" fmla="*/ 158517 h 428579"/>
                  <a:gd name="connsiteX10" fmla="*/ 71703 w 532273"/>
                  <a:gd name="connsiteY10" fmla="*/ 86553 h 428579"/>
                  <a:gd name="connsiteX11" fmla="*/ 129012 w 532273"/>
                  <a:gd name="connsiteY11" fmla="*/ 115077 h 428579"/>
                  <a:gd name="connsiteX12" fmla="*/ 164864 w 532273"/>
                  <a:gd name="connsiteY12" fmla="*/ 128947 h 428579"/>
                  <a:gd name="connsiteX13" fmla="*/ 177948 w 532273"/>
                  <a:gd name="connsiteY13" fmla="*/ 126592 h 428579"/>
                  <a:gd name="connsiteX14" fmla="*/ 207519 w 532273"/>
                  <a:gd name="connsiteY14" fmla="*/ 95974 h 428579"/>
                  <a:gd name="connsiteX15" fmla="*/ 262473 w 532273"/>
                  <a:gd name="connsiteY15" fmla="*/ 15112 h 428579"/>
                  <a:gd name="connsiteX16" fmla="*/ 416084 w 532273"/>
                  <a:gd name="connsiteY16" fmla="*/ 56197 h 428579"/>
                  <a:gd name="connsiteX17" fmla="*/ 403785 w 532273"/>
                  <a:gd name="connsiteY17" fmla="*/ 185995 h 428579"/>
                  <a:gd name="connsiteX18" fmla="*/ 399859 w 532273"/>
                  <a:gd name="connsiteY18" fmla="*/ 228388 h 428579"/>
                  <a:gd name="connsiteX19" fmla="*/ 423411 w 532273"/>
                  <a:gd name="connsiteY19" fmla="*/ 268950 h 428579"/>
                  <a:gd name="connsiteX20" fmla="*/ 457169 w 532273"/>
                  <a:gd name="connsiteY20" fmla="*/ 287006 h 428579"/>
                  <a:gd name="connsiteX21" fmla="*/ 461356 w 532273"/>
                  <a:gd name="connsiteY21" fmla="*/ 287006 h 428579"/>
                  <a:gd name="connsiteX22" fmla="*/ 532274 w 532273"/>
                  <a:gd name="connsiteY22" fmla="*/ 357662 h 428579"/>
                  <a:gd name="connsiteX23" fmla="*/ 461356 w 532273"/>
                  <a:gd name="connsiteY23" fmla="*/ 428580 h 428579"/>
                  <a:gd name="connsiteX24" fmla="*/ 390439 w 532273"/>
                  <a:gd name="connsiteY24" fmla="*/ 357662 h 428579"/>
                  <a:gd name="connsiteX25" fmla="*/ 401953 w 532273"/>
                  <a:gd name="connsiteY25" fmla="*/ 319194 h 428579"/>
                  <a:gd name="connsiteX26" fmla="*/ 403000 w 532273"/>
                  <a:gd name="connsiteY26" fmla="*/ 280726 h 428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32273" h="428579">
                    <a:moveTo>
                      <a:pt x="403523" y="281249"/>
                    </a:moveTo>
                    <a:lnTo>
                      <a:pt x="379971" y="240688"/>
                    </a:lnTo>
                    <a:cubicBezTo>
                      <a:pt x="371859" y="226818"/>
                      <a:pt x="356681" y="220014"/>
                      <a:pt x="340980" y="223154"/>
                    </a:cubicBezTo>
                    <a:cubicBezTo>
                      <a:pt x="294923" y="232314"/>
                      <a:pt x="246249" y="211902"/>
                      <a:pt x="221650" y="168985"/>
                    </a:cubicBezTo>
                    <a:cubicBezTo>
                      <a:pt x="221650" y="168723"/>
                      <a:pt x="221388" y="168462"/>
                      <a:pt x="221126" y="168200"/>
                    </a:cubicBezTo>
                    <a:cubicBezTo>
                      <a:pt x="213276" y="154330"/>
                      <a:pt x="198098" y="147265"/>
                      <a:pt x="182397" y="150143"/>
                    </a:cubicBezTo>
                    <a:lnTo>
                      <a:pt x="169312" y="152499"/>
                    </a:lnTo>
                    <a:cubicBezTo>
                      <a:pt x="155181" y="155116"/>
                      <a:pt x="144714" y="164798"/>
                      <a:pt x="140788" y="178406"/>
                    </a:cubicBezTo>
                    <a:cubicBezTo>
                      <a:pt x="132153" y="208500"/>
                      <a:pt x="104414" y="230482"/>
                      <a:pt x="71703" y="230482"/>
                    </a:cubicBezTo>
                    <a:cubicBezTo>
                      <a:pt x="31926" y="230482"/>
                      <a:pt x="0" y="198294"/>
                      <a:pt x="0" y="158517"/>
                    </a:cubicBezTo>
                    <a:cubicBezTo>
                      <a:pt x="0" y="118741"/>
                      <a:pt x="32188" y="86553"/>
                      <a:pt x="71703" y="86553"/>
                    </a:cubicBezTo>
                    <a:cubicBezTo>
                      <a:pt x="95254" y="86553"/>
                      <a:pt x="115928" y="97806"/>
                      <a:pt x="129012" y="115077"/>
                    </a:cubicBezTo>
                    <a:cubicBezTo>
                      <a:pt x="137648" y="126330"/>
                      <a:pt x="150994" y="131564"/>
                      <a:pt x="164864" y="128947"/>
                    </a:cubicBezTo>
                    <a:lnTo>
                      <a:pt x="177948" y="126592"/>
                    </a:lnTo>
                    <a:cubicBezTo>
                      <a:pt x="193649" y="123713"/>
                      <a:pt x="205163" y="111675"/>
                      <a:pt x="207519" y="95974"/>
                    </a:cubicBezTo>
                    <a:cubicBezTo>
                      <a:pt x="212491" y="63263"/>
                      <a:pt x="231594" y="32907"/>
                      <a:pt x="262473" y="15112"/>
                    </a:cubicBezTo>
                    <a:cubicBezTo>
                      <a:pt x="316381" y="-16028"/>
                      <a:pt x="385205" y="2551"/>
                      <a:pt x="416084" y="56197"/>
                    </a:cubicBezTo>
                    <a:cubicBezTo>
                      <a:pt x="440683" y="98853"/>
                      <a:pt x="434141" y="150667"/>
                      <a:pt x="403785" y="185995"/>
                    </a:cubicBezTo>
                    <a:cubicBezTo>
                      <a:pt x="393317" y="198032"/>
                      <a:pt x="391747" y="214519"/>
                      <a:pt x="399859" y="228388"/>
                    </a:cubicBezTo>
                    <a:lnTo>
                      <a:pt x="423411" y="268950"/>
                    </a:lnTo>
                    <a:cubicBezTo>
                      <a:pt x="430477" y="281249"/>
                      <a:pt x="443038" y="288053"/>
                      <a:pt x="457169" y="287006"/>
                    </a:cubicBezTo>
                    <a:cubicBezTo>
                      <a:pt x="458739" y="287006"/>
                      <a:pt x="460048" y="287006"/>
                      <a:pt x="461356" y="287006"/>
                    </a:cubicBezTo>
                    <a:cubicBezTo>
                      <a:pt x="500348" y="287006"/>
                      <a:pt x="532274" y="318671"/>
                      <a:pt x="532274" y="357662"/>
                    </a:cubicBezTo>
                    <a:cubicBezTo>
                      <a:pt x="532274" y="396654"/>
                      <a:pt x="500609" y="428580"/>
                      <a:pt x="461356" y="428580"/>
                    </a:cubicBezTo>
                    <a:cubicBezTo>
                      <a:pt x="422103" y="428580"/>
                      <a:pt x="390439" y="396915"/>
                      <a:pt x="390439" y="357662"/>
                    </a:cubicBezTo>
                    <a:cubicBezTo>
                      <a:pt x="390439" y="343531"/>
                      <a:pt x="394626" y="330185"/>
                      <a:pt x="401953" y="319194"/>
                    </a:cubicBezTo>
                    <a:cubicBezTo>
                      <a:pt x="409804" y="307418"/>
                      <a:pt x="410065" y="293025"/>
                      <a:pt x="403000" y="280726"/>
                    </a:cubicBezTo>
                    <a:close/>
                  </a:path>
                </a:pathLst>
              </a:custGeom>
              <a:solidFill>
                <a:srgbClr val="164E62"/>
              </a:solidFill>
              <a:ln w="26059" cap="flat">
                <a:noFill/>
                <a:prstDash val="solid"/>
                <a:miter/>
              </a:ln>
            </p:spPr>
            <p:txBody>
              <a:bodyPr rtlCol="0" anchor="ctr"/>
              <a:lstStyle/>
              <a:p>
                <a:endParaRPr lang="en-US" sz="1050"/>
              </a:p>
            </p:txBody>
          </p:sp>
          <p:sp>
            <p:nvSpPr>
              <p:cNvPr id="52" name="Freeform: Shape 51">
                <a:extLst>
                  <a:ext uri="{FF2B5EF4-FFF2-40B4-BE49-F238E27FC236}">
                    <a16:creationId xmlns:a16="http://schemas.microsoft.com/office/drawing/2014/main" id="{64D1C4CC-8842-21DB-60E2-17556F265948}"/>
                  </a:ext>
                </a:extLst>
              </p:cNvPr>
              <p:cNvSpPr/>
              <p:nvPr/>
            </p:nvSpPr>
            <p:spPr>
              <a:xfrm>
                <a:off x="5899182" y="3388150"/>
                <a:ext cx="264113" cy="325988"/>
              </a:xfrm>
              <a:custGeom>
                <a:avLst/>
                <a:gdLst>
                  <a:gd name="connsiteX0" fmla="*/ 126919 w 264113"/>
                  <a:gd name="connsiteY0" fmla="*/ 181088 h 325988"/>
                  <a:gd name="connsiteX1" fmla="*/ 74843 w 264113"/>
                  <a:gd name="connsiteY1" fmla="*/ 107030 h 325988"/>
                  <a:gd name="connsiteX2" fmla="*/ 45272 w 264113"/>
                  <a:gd name="connsiteY2" fmla="*/ 91591 h 325988"/>
                  <a:gd name="connsiteX3" fmla="*/ 0 w 264113"/>
                  <a:gd name="connsiteY3" fmla="*/ 45795 h 325988"/>
                  <a:gd name="connsiteX4" fmla="*/ 45795 w 264113"/>
                  <a:gd name="connsiteY4" fmla="*/ 0 h 325988"/>
                  <a:gd name="connsiteX5" fmla="*/ 91591 w 264113"/>
                  <a:gd name="connsiteY5" fmla="*/ 45795 h 325988"/>
                  <a:gd name="connsiteX6" fmla="*/ 89236 w 264113"/>
                  <a:gd name="connsiteY6" fmla="*/ 60712 h 325988"/>
                  <a:gd name="connsiteX7" fmla="*/ 93946 w 264113"/>
                  <a:gd name="connsiteY7" fmla="*/ 93684 h 325988"/>
                  <a:gd name="connsiteX8" fmla="*/ 146022 w 264113"/>
                  <a:gd name="connsiteY8" fmla="*/ 167742 h 325988"/>
                  <a:gd name="connsiteX9" fmla="*/ 181612 w 264113"/>
                  <a:gd name="connsiteY9" fmla="*/ 182920 h 325988"/>
                  <a:gd name="connsiteX10" fmla="*/ 228192 w 264113"/>
                  <a:gd name="connsiteY10" fmla="*/ 191817 h 325988"/>
                  <a:gd name="connsiteX11" fmla="*/ 254623 w 264113"/>
                  <a:gd name="connsiteY11" fmla="*/ 289950 h 325988"/>
                  <a:gd name="connsiteX12" fmla="*/ 156489 w 264113"/>
                  <a:gd name="connsiteY12" fmla="*/ 316381 h 325988"/>
                  <a:gd name="connsiteX13" fmla="*/ 129274 w 264113"/>
                  <a:gd name="connsiteY13" fmla="*/ 220080 h 325988"/>
                  <a:gd name="connsiteX14" fmla="*/ 126919 w 264113"/>
                  <a:gd name="connsiteY14" fmla="*/ 181612 h 325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4113" h="325988">
                    <a:moveTo>
                      <a:pt x="126919" y="181088"/>
                    </a:moveTo>
                    <a:lnTo>
                      <a:pt x="74843" y="107030"/>
                    </a:lnTo>
                    <a:cubicBezTo>
                      <a:pt x="67777" y="97086"/>
                      <a:pt x="57571" y="91591"/>
                      <a:pt x="45272" y="91591"/>
                    </a:cubicBezTo>
                    <a:cubicBezTo>
                      <a:pt x="20412" y="91329"/>
                      <a:pt x="0" y="70918"/>
                      <a:pt x="0" y="45795"/>
                    </a:cubicBezTo>
                    <a:cubicBezTo>
                      <a:pt x="0" y="20673"/>
                      <a:pt x="20673" y="0"/>
                      <a:pt x="45795" y="0"/>
                    </a:cubicBezTo>
                    <a:cubicBezTo>
                      <a:pt x="70917" y="0"/>
                      <a:pt x="91591" y="20412"/>
                      <a:pt x="91591" y="45795"/>
                    </a:cubicBezTo>
                    <a:cubicBezTo>
                      <a:pt x="91591" y="51029"/>
                      <a:pt x="90806" y="56001"/>
                      <a:pt x="89236" y="60712"/>
                    </a:cubicBezTo>
                    <a:cubicBezTo>
                      <a:pt x="85310" y="72226"/>
                      <a:pt x="86880" y="83740"/>
                      <a:pt x="93946" y="93684"/>
                    </a:cubicBezTo>
                    <a:lnTo>
                      <a:pt x="146022" y="167742"/>
                    </a:lnTo>
                    <a:cubicBezTo>
                      <a:pt x="154134" y="179256"/>
                      <a:pt x="167480" y="185014"/>
                      <a:pt x="181612" y="182920"/>
                    </a:cubicBezTo>
                    <a:cubicBezTo>
                      <a:pt x="197051" y="180565"/>
                      <a:pt x="213538" y="183182"/>
                      <a:pt x="228192" y="191817"/>
                    </a:cubicBezTo>
                    <a:cubicBezTo>
                      <a:pt x="262473" y="211706"/>
                      <a:pt x="274249" y="255669"/>
                      <a:pt x="254623" y="289950"/>
                    </a:cubicBezTo>
                    <a:cubicBezTo>
                      <a:pt x="234734" y="324232"/>
                      <a:pt x="190771" y="336269"/>
                      <a:pt x="156489" y="316381"/>
                    </a:cubicBezTo>
                    <a:cubicBezTo>
                      <a:pt x="122732" y="297016"/>
                      <a:pt x="110694" y="254099"/>
                      <a:pt x="129274" y="220080"/>
                    </a:cubicBezTo>
                    <a:cubicBezTo>
                      <a:pt x="136078" y="207519"/>
                      <a:pt x="135293" y="193126"/>
                      <a:pt x="126919" y="181612"/>
                    </a:cubicBezTo>
                    <a:close/>
                  </a:path>
                </a:pathLst>
              </a:custGeom>
              <a:solidFill>
                <a:srgbClr val="08747A"/>
              </a:solidFill>
              <a:ln w="26059" cap="flat">
                <a:noFill/>
                <a:prstDash val="solid"/>
                <a:miter/>
              </a:ln>
            </p:spPr>
            <p:txBody>
              <a:bodyPr rtlCol="0" anchor="ctr"/>
              <a:lstStyle/>
              <a:p>
                <a:endParaRPr lang="en-US" sz="1050"/>
              </a:p>
            </p:txBody>
          </p:sp>
          <p:sp>
            <p:nvSpPr>
              <p:cNvPr id="53" name="Freeform: Shape 52">
                <a:extLst>
                  <a:ext uri="{FF2B5EF4-FFF2-40B4-BE49-F238E27FC236}">
                    <a16:creationId xmlns:a16="http://schemas.microsoft.com/office/drawing/2014/main" id="{DC86C52A-4319-D825-51FF-0D8654B69477}"/>
                  </a:ext>
                </a:extLst>
              </p:cNvPr>
              <p:cNvSpPr/>
              <p:nvPr/>
            </p:nvSpPr>
            <p:spPr>
              <a:xfrm>
                <a:off x="6062999" y="3124649"/>
                <a:ext cx="565237" cy="392514"/>
              </a:xfrm>
              <a:custGeom>
                <a:avLst/>
                <a:gdLst>
                  <a:gd name="connsiteX0" fmla="*/ 462403 w 565237"/>
                  <a:gd name="connsiteY0" fmla="*/ 164846 h 392514"/>
                  <a:gd name="connsiteX1" fmla="*/ 447487 w 565237"/>
                  <a:gd name="connsiteY1" fmla="*/ 197033 h 392514"/>
                  <a:gd name="connsiteX2" fmla="*/ 451935 w 565237"/>
                  <a:gd name="connsiteY2" fmla="*/ 235240 h 392514"/>
                  <a:gd name="connsiteX3" fmla="*/ 457693 w 565237"/>
                  <a:gd name="connsiteY3" fmla="*/ 314531 h 392514"/>
                  <a:gd name="connsiteX4" fmla="*/ 360868 w 565237"/>
                  <a:gd name="connsiteY4" fmla="*/ 340438 h 392514"/>
                  <a:gd name="connsiteX5" fmla="*/ 333129 w 565237"/>
                  <a:gd name="connsiteY5" fmla="*/ 311129 h 392514"/>
                  <a:gd name="connsiteX6" fmla="*/ 300418 w 565237"/>
                  <a:gd name="connsiteY6" fmla="*/ 290979 h 392514"/>
                  <a:gd name="connsiteX7" fmla="*/ 253576 w 565237"/>
                  <a:gd name="connsiteY7" fmla="*/ 290979 h 392514"/>
                  <a:gd name="connsiteX8" fmla="*/ 219033 w 565237"/>
                  <a:gd name="connsiteY8" fmla="*/ 316101 h 392514"/>
                  <a:gd name="connsiteX9" fmla="*/ 112526 w 565237"/>
                  <a:gd name="connsiteY9" fmla="*/ 392514 h 392514"/>
                  <a:gd name="connsiteX10" fmla="*/ 0 w 565237"/>
                  <a:gd name="connsiteY10" fmla="*/ 279988 h 392514"/>
                  <a:gd name="connsiteX11" fmla="*/ 112526 w 565237"/>
                  <a:gd name="connsiteY11" fmla="*/ 167462 h 392514"/>
                  <a:gd name="connsiteX12" fmla="*/ 218771 w 565237"/>
                  <a:gd name="connsiteY12" fmla="*/ 243090 h 392514"/>
                  <a:gd name="connsiteX13" fmla="*/ 253576 w 565237"/>
                  <a:gd name="connsiteY13" fmla="*/ 267689 h 392514"/>
                  <a:gd name="connsiteX14" fmla="*/ 300418 w 565237"/>
                  <a:gd name="connsiteY14" fmla="*/ 267689 h 392514"/>
                  <a:gd name="connsiteX15" fmla="*/ 333129 w 565237"/>
                  <a:gd name="connsiteY15" fmla="*/ 247277 h 392514"/>
                  <a:gd name="connsiteX16" fmla="*/ 335222 w 565237"/>
                  <a:gd name="connsiteY16" fmla="*/ 243614 h 392514"/>
                  <a:gd name="connsiteX17" fmla="*/ 394364 w 565237"/>
                  <a:gd name="connsiteY17" fmla="*/ 208286 h 392514"/>
                  <a:gd name="connsiteX18" fmla="*/ 426552 w 565237"/>
                  <a:gd name="connsiteY18" fmla="*/ 187089 h 392514"/>
                  <a:gd name="connsiteX19" fmla="*/ 441468 w 565237"/>
                  <a:gd name="connsiteY19" fmla="*/ 154901 h 392514"/>
                  <a:gd name="connsiteX20" fmla="*/ 437019 w 565237"/>
                  <a:gd name="connsiteY20" fmla="*/ 116695 h 392514"/>
                  <a:gd name="connsiteX21" fmla="*/ 431000 w 565237"/>
                  <a:gd name="connsiteY21" fmla="*/ 107798 h 392514"/>
                  <a:gd name="connsiteX22" fmla="*/ 457431 w 565237"/>
                  <a:gd name="connsiteY22" fmla="*/ 9664 h 392514"/>
                  <a:gd name="connsiteX23" fmla="*/ 555564 w 565237"/>
                  <a:gd name="connsiteY23" fmla="*/ 36095 h 392514"/>
                  <a:gd name="connsiteX24" fmla="*/ 529395 w 565237"/>
                  <a:gd name="connsiteY24" fmla="*/ 134228 h 392514"/>
                  <a:gd name="connsiteX25" fmla="*/ 495376 w 565237"/>
                  <a:gd name="connsiteY25" fmla="*/ 143910 h 392514"/>
                  <a:gd name="connsiteX26" fmla="*/ 463188 w 565237"/>
                  <a:gd name="connsiteY26" fmla="*/ 165107 h 39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65237" h="392514">
                    <a:moveTo>
                      <a:pt x="462403" y="164846"/>
                    </a:moveTo>
                    <a:lnTo>
                      <a:pt x="447487" y="197033"/>
                    </a:lnTo>
                    <a:cubicBezTo>
                      <a:pt x="441468" y="209856"/>
                      <a:pt x="443300" y="223987"/>
                      <a:pt x="451935" y="235240"/>
                    </a:cubicBezTo>
                    <a:cubicBezTo>
                      <a:pt x="469469" y="257221"/>
                      <a:pt x="472609" y="288624"/>
                      <a:pt x="457693" y="314531"/>
                    </a:cubicBezTo>
                    <a:cubicBezTo>
                      <a:pt x="438066" y="348289"/>
                      <a:pt x="394887" y="360065"/>
                      <a:pt x="360868" y="340438"/>
                    </a:cubicBezTo>
                    <a:cubicBezTo>
                      <a:pt x="348569" y="333373"/>
                      <a:pt x="339148" y="323167"/>
                      <a:pt x="333129" y="311129"/>
                    </a:cubicBezTo>
                    <a:cubicBezTo>
                      <a:pt x="326587" y="298568"/>
                      <a:pt x="314549" y="290979"/>
                      <a:pt x="300418" y="290979"/>
                    </a:cubicBezTo>
                    <a:lnTo>
                      <a:pt x="253576" y="290979"/>
                    </a:lnTo>
                    <a:cubicBezTo>
                      <a:pt x="237613" y="290979"/>
                      <a:pt x="224005" y="300923"/>
                      <a:pt x="219033" y="316101"/>
                    </a:cubicBezTo>
                    <a:cubicBezTo>
                      <a:pt x="203855" y="360588"/>
                      <a:pt x="161985" y="392514"/>
                      <a:pt x="112526" y="392514"/>
                    </a:cubicBezTo>
                    <a:cubicBezTo>
                      <a:pt x="50506" y="392514"/>
                      <a:pt x="0" y="342270"/>
                      <a:pt x="0" y="279988"/>
                    </a:cubicBezTo>
                    <a:cubicBezTo>
                      <a:pt x="0" y="217706"/>
                      <a:pt x="50244" y="167462"/>
                      <a:pt x="112526" y="167462"/>
                    </a:cubicBezTo>
                    <a:cubicBezTo>
                      <a:pt x="161723" y="167462"/>
                      <a:pt x="203593" y="199127"/>
                      <a:pt x="218771" y="243090"/>
                    </a:cubicBezTo>
                    <a:cubicBezTo>
                      <a:pt x="224005" y="258268"/>
                      <a:pt x="237613" y="267689"/>
                      <a:pt x="253576" y="267689"/>
                    </a:cubicBezTo>
                    <a:lnTo>
                      <a:pt x="300418" y="267689"/>
                    </a:lnTo>
                    <a:cubicBezTo>
                      <a:pt x="314549" y="267689"/>
                      <a:pt x="326587" y="259838"/>
                      <a:pt x="333129" y="247277"/>
                    </a:cubicBezTo>
                    <a:cubicBezTo>
                      <a:pt x="333652" y="245969"/>
                      <a:pt x="334437" y="244660"/>
                      <a:pt x="335222" y="243614"/>
                    </a:cubicBezTo>
                    <a:cubicBezTo>
                      <a:pt x="347783" y="221632"/>
                      <a:pt x="370550" y="209071"/>
                      <a:pt x="394364" y="208286"/>
                    </a:cubicBezTo>
                    <a:cubicBezTo>
                      <a:pt x="408495" y="207762"/>
                      <a:pt x="420533" y="199912"/>
                      <a:pt x="426552" y="187089"/>
                    </a:cubicBezTo>
                    <a:lnTo>
                      <a:pt x="441468" y="154901"/>
                    </a:lnTo>
                    <a:cubicBezTo>
                      <a:pt x="447487" y="142079"/>
                      <a:pt x="445655" y="127686"/>
                      <a:pt x="437019" y="116695"/>
                    </a:cubicBezTo>
                    <a:cubicBezTo>
                      <a:pt x="434926" y="113816"/>
                      <a:pt x="432832" y="110938"/>
                      <a:pt x="431000" y="107798"/>
                    </a:cubicBezTo>
                    <a:cubicBezTo>
                      <a:pt x="411112" y="73516"/>
                      <a:pt x="422888" y="29553"/>
                      <a:pt x="457431" y="9664"/>
                    </a:cubicBezTo>
                    <a:cubicBezTo>
                      <a:pt x="491712" y="-10224"/>
                      <a:pt x="535676" y="1552"/>
                      <a:pt x="555564" y="36095"/>
                    </a:cubicBezTo>
                    <a:cubicBezTo>
                      <a:pt x="575452" y="70376"/>
                      <a:pt x="563676" y="114340"/>
                      <a:pt x="529395" y="134228"/>
                    </a:cubicBezTo>
                    <a:cubicBezTo>
                      <a:pt x="518666" y="140509"/>
                      <a:pt x="506890" y="143649"/>
                      <a:pt x="495376" y="143910"/>
                    </a:cubicBezTo>
                    <a:cubicBezTo>
                      <a:pt x="481244" y="144172"/>
                      <a:pt x="469207" y="152284"/>
                      <a:pt x="463188" y="165107"/>
                    </a:cubicBezTo>
                    <a:close/>
                  </a:path>
                </a:pathLst>
              </a:custGeom>
              <a:solidFill>
                <a:srgbClr val="26B9A0"/>
              </a:solidFill>
              <a:ln w="26059" cap="flat">
                <a:noFill/>
                <a:prstDash val="solid"/>
                <a:miter/>
              </a:ln>
            </p:spPr>
            <p:txBody>
              <a:bodyPr rtlCol="0" anchor="ctr"/>
              <a:lstStyle/>
              <a:p>
                <a:endParaRPr lang="en-US" sz="1050"/>
              </a:p>
            </p:txBody>
          </p:sp>
          <p:sp>
            <p:nvSpPr>
              <p:cNvPr id="54" name="Freeform: Shape 53">
                <a:extLst>
                  <a:ext uri="{FF2B5EF4-FFF2-40B4-BE49-F238E27FC236}">
                    <a16:creationId xmlns:a16="http://schemas.microsoft.com/office/drawing/2014/main" id="{6096D9C0-F284-B775-3152-828EEB9F57A8}"/>
                  </a:ext>
                </a:extLst>
              </p:cNvPr>
              <p:cNvSpPr/>
              <p:nvPr/>
            </p:nvSpPr>
            <p:spPr>
              <a:xfrm>
                <a:off x="6279685" y="2688308"/>
                <a:ext cx="324573" cy="429453"/>
              </a:xfrm>
              <a:custGeom>
                <a:avLst/>
                <a:gdLst>
                  <a:gd name="connsiteX0" fmla="*/ 216146 w 324573"/>
                  <a:gd name="connsiteY0" fmla="*/ 159719 h 429453"/>
                  <a:gd name="connsiteX1" fmla="*/ 192856 w 324573"/>
                  <a:gd name="connsiteY1" fmla="*/ 200542 h 429453"/>
                  <a:gd name="connsiteX2" fmla="*/ 197043 w 324573"/>
                  <a:gd name="connsiteY2" fmla="*/ 242935 h 429453"/>
                  <a:gd name="connsiteX3" fmla="*/ 209866 w 324573"/>
                  <a:gd name="connsiteY3" fmla="*/ 373256 h 429453"/>
                  <a:gd name="connsiteX4" fmla="*/ 56255 w 324573"/>
                  <a:gd name="connsiteY4" fmla="*/ 414341 h 429453"/>
                  <a:gd name="connsiteX5" fmla="*/ 15170 w 324573"/>
                  <a:gd name="connsiteY5" fmla="*/ 260730 h 429453"/>
                  <a:gd name="connsiteX6" fmla="*/ 133714 w 324573"/>
                  <a:gd name="connsiteY6" fmla="*/ 206561 h 429453"/>
                  <a:gd name="connsiteX7" fmla="*/ 172444 w 324573"/>
                  <a:gd name="connsiteY7" fmla="*/ 188766 h 429453"/>
                  <a:gd name="connsiteX8" fmla="*/ 195734 w 324573"/>
                  <a:gd name="connsiteY8" fmla="*/ 148204 h 429453"/>
                  <a:gd name="connsiteX9" fmla="*/ 194688 w 324573"/>
                  <a:gd name="connsiteY9" fmla="*/ 109736 h 429453"/>
                  <a:gd name="connsiteX10" fmla="*/ 192332 w 324573"/>
                  <a:gd name="connsiteY10" fmla="*/ 106073 h 429453"/>
                  <a:gd name="connsiteX11" fmla="*/ 218240 w 324573"/>
                  <a:gd name="connsiteY11" fmla="*/ 9510 h 429453"/>
                  <a:gd name="connsiteX12" fmla="*/ 315064 w 324573"/>
                  <a:gd name="connsiteY12" fmla="*/ 35417 h 429453"/>
                  <a:gd name="connsiteX13" fmla="*/ 289157 w 324573"/>
                  <a:gd name="connsiteY13" fmla="*/ 131980 h 429453"/>
                  <a:gd name="connsiteX14" fmla="*/ 250166 w 324573"/>
                  <a:gd name="connsiteY14" fmla="*/ 141401 h 429453"/>
                  <a:gd name="connsiteX15" fmla="*/ 216408 w 324573"/>
                  <a:gd name="connsiteY15" fmla="*/ 159719 h 429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4573" h="429453">
                    <a:moveTo>
                      <a:pt x="216146" y="159719"/>
                    </a:moveTo>
                    <a:lnTo>
                      <a:pt x="192856" y="200542"/>
                    </a:lnTo>
                    <a:cubicBezTo>
                      <a:pt x="185005" y="214411"/>
                      <a:pt x="186575" y="230898"/>
                      <a:pt x="197043" y="242935"/>
                    </a:cubicBezTo>
                    <a:cubicBezTo>
                      <a:pt x="227922" y="278263"/>
                      <a:pt x="234726" y="330601"/>
                      <a:pt x="209866" y="373256"/>
                    </a:cubicBezTo>
                    <a:cubicBezTo>
                      <a:pt x="178725" y="426902"/>
                      <a:pt x="109901" y="445482"/>
                      <a:pt x="56255" y="414341"/>
                    </a:cubicBezTo>
                    <a:cubicBezTo>
                      <a:pt x="2347" y="383200"/>
                      <a:pt x="-15971" y="314376"/>
                      <a:pt x="15170" y="260730"/>
                    </a:cubicBezTo>
                    <a:cubicBezTo>
                      <a:pt x="39768" y="218075"/>
                      <a:pt x="87919" y="197663"/>
                      <a:pt x="133714" y="206561"/>
                    </a:cubicBezTo>
                    <a:cubicBezTo>
                      <a:pt x="149416" y="209701"/>
                      <a:pt x="164594" y="202636"/>
                      <a:pt x="172444" y="188766"/>
                    </a:cubicBezTo>
                    <a:lnTo>
                      <a:pt x="195734" y="148204"/>
                    </a:lnTo>
                    <a:cubicBezTo>
                      <a:pt x="202800" y="135905"/>
                      <a:pt x="202277" y="121512"/>
                      <a:pt x="194688" y="109736"/>
                    </a:cubicBezTo>
                    <a:cubicBezTo>
                      <a:pt x="193903" y="108690"/>
                      <a:pt x="193118" y="107381"/>
                      <a:pt x="192332" y="106073"/>
                    </a:cubicBezTo>
                    <a:cubicBezTo>
                      <a:pt x="172706" y="72315"/>
                      <a:pt x="184482" y="28875"/>
                      <a:pt x="218240" y="9510"/>
                    </a:cubicBezTo>
                    <a:cubicBezTo>
                      <a:pt x="251997" y="-10117"/>
                      <a:pt x="295438" y="1659"/>
                      <a:pt x="315064" y="35417"/>
                    </a:cubicBezTo>
                    <a:cubicBezTo>
                      <a:pt x="334691" y="69175"/>
                      <a:pt x="322915" y="112615"/>
                      <a:pt x="289157" y="131980"/>
                    </a:cubicBezTo>
                    <a:cubicBezTo>
                      <a:pt x="276858" y="139045"/>
                      <a:pt x="263250" y="142186"/>
                      <a:pt x="250166" y="141401"/>
                    </a:cubicBezTo>
                    <a:cubicBezTo>
                      <a:pt x="236034" y="140615"/>
                      <a:pt x="223473" y="147419"/>
                      <a:pt x="216408" y="159719"/>
                    </a:cubicBezTo>
                    <a:close/>
                  </a:path>
                </a:pathLst>
              </a:custGeom>
              <a:solidFill>
                <a:srgbClr val="20C0D7"/>
              </a:solidFill>
              <a:ln w="26059" cap="flat">
                <a:noFill/>
                <a:prstDash val="solid"/>
                <a:miter/>
              </a:ln>
            </p:spPr>
            <p:txBody>
              <a:bodyPr rtlCol="0" anchor="ctr"/>
              <a:lstStyle/>
              <a:p>
                <a:endParaRPr lang="en-US" sz="1050"/>
              </a:p>
            </p:txBody>
          </p:sp>
          <p:sp>
            <p:nvSpPr>
              <p:cNvPr id="55" name="Freeform: Shape 54">
                <a:extLst>
                  <a:ext uri="{FF2B5EF4-FFF2-40B4-BE49-F238E27FC236}">
                    <a16:creationId xmlns:a16="http://schemas.microsoft.com/office/drawing/2014/main" id="{1A581C50-D96A-4184-772F-FC2503618377}"/>
                  </a:ext>
                </a:extLst>
              </p:cNvPr>
              <p:cNvSpPr/>
              <p:nvPr/>
            </p:nvSpPr>
            <p:spPr>
              <a:xfrm>
                <a:off x="6042129" y="2500766"/>
                <a:ext cx="431719" cy="347833"/>
              </a:xfrm>
              <a:custGeom>
                <a:avLst/>
                <a:gdLst>
                  <a:gd name="connsiteX0" fmla="*/ 207453 w 431719"/>
                  <a:gd name="connsiteY0" fmla="*/ 222435 h 347833"/>
                  <a:gd name="connsiteX1" fmla="*/ 213734 w 431719"/>
                  <a:gd name="connsiteY1" fmla="*/ 230809 h 347833"/>
                  <a:gd name="connsiteX2" fmla="*/ 246968 w 431719"/>
                  <a:gd name="connsiteY2" fmla="*/ 245202 h 347833"/>
                  <a:gd name="connsiteX3" fmla="*/ 276277 w 431719"/>
                  <a:gd name="connsiteY3" fmla="*/ 224267 h 347833"/>
                  <a:gd name="connsiteX4" fmla="*/ 308465 w 431719"/>
                  <a:gd name="connsiteY4" fmla="*/ 154658 h 347833"/>
                  <a:gd name="connsiteX5" fmla="*/ 303754 w 431719"/>
                  <a:gd name="connsiteY5" fmla="*/ 116451 h 347833"/>
                  <a:gd name="connsiteX6" fmla="*/ 288053 w 431719"/>
                  <a:gd name="connsiteY6" fmla="*/ 71703 h 347833"/>
                  <a:gd name="connsiteX7" fmla="*/ 359756 w 431719"/>
                  <a:gd name="connsiteY7" fmla="*/ 0 h 347833"/>
                  <a:gd name="connsiteX8" fmla="*/ 431720 w 431719"/>
                  <a:gd name="connsiteY8" fmla="*/ 71703 h 347833"/>
                  <a:gd name="connsiteX9" fmla="*/ 361849 w 431719"/>
                  <a:gd name="connsiteY9" fmla="*/ 143405 h 347833"/>
                  <a:gd name="connsiteX10" fmla="*/ 329662 w 431719"/>
                  <a:gd name="connsiteY10" fmla="*/ 164602 h 347833"/>
                  <a:gd name="connsiteX11" fmla="*/ 291717 w 431719"/>
                  <a:gd name="connsiteY11" fmla="*/ 246510 h 347833"/>
                  <a:gd name="connsiteX12" fmla="*/ 293025 w 431719"/>
                  <a:gd name="connsiteY12" fmla="*/ 279745 h 347833"/>
                  <a:gd name="connsiteX13" fmla="*/ 276016 w 431719"/>
                  <a:gd name="connsiteY13" fmla="*/ 341765 h 347833"/>
                  <a:gd name="connsiteX14" fmla="*/ 213472 w 431719"/>
                  <a:gd name="connsiteY14" fmla="*/ 325017 h 347833"/>
                  <a:gd name="connsiteX15" fmla="*/ 209285 w 431719"/>
                  <a:gd name="connsiteY15" fmla="*/ 288904 h 347833"/>
                  <a:gd name="connsiteX16" fmla="*/ 203266 w 431719"/>
                  <a:gd name="connsiteY16" fmla="*/ 256193 h 347833"/>
                  <a:gd name="connsiteX17" fmla="*/ 188612 w 431719"/>
                  <a:gd name="connsiteY17" fmla="*/ 237089 h 347833"/>
                  <a:gd name="connsiteX18" fmla="*/ 147788 w 431719"/>
                  <a:gd name="connsiteY18" fmla="*/ 224528 h 347833"/>
                  <a:gd name="connsiteX19" fmla="*/ 15112 w 431719"/>
                  <a:gd name="connsiteY19" fmla="*/ 174023 h 347833"/>
                  <a:gd name="connsiteX20" fmla="*/ 56198 w 431719"/>
                  <a:gd name="connsiteY20" fmla="*/ 20412 h 347833"/>
                  <a:gd name="connsiteX21" fmla="*/ 209808 w 431719"/>
                  <a:gd name="connsiteY21" fmla="*/ 61497 h 347833"/>
                  <a:gd name="connsiteX22" fmla="*/ 205883 w 431719"/>
                  <a:gd name="connsiteY22" fmla="*/ 180303 h 347833"/>
                  <a:gd name="connsiteX23" fmla="*/ 207192 w 431719"/>
                  <a:gd name="connsiteY23" fmla="*/ 222958 h 347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31719" h="347833">
                    <a:moveTo>
                      <a:pt x="207453" y="222435"/>
                    </a:moveTo>
                    <a:lnTo>
                      <a:pt x="213734" y="230809"/>
                    </a:lnTo>
                    <a:cubicBezTo>
                      <a:pt x="221584" y="241276"/>
                      <a:pt x="233622" y="246510"/>
                      <a:pt x="246968" y="245202"/>
                    </a:cubicBezTo>
                    <a:cubicBezTo>
                      <a:pt x="260053" y="243893"/>
                      <a:pt x="270782" y="236304"/>
                      <a:pt x="276277" y="224267"/>
                    </a:cubicBezTo>
                    <a:lnTo>
                      <a:pt x="308465" y="154658"/>
                    </a:lnTo>
                    <a:cubicBezTo>
                      <a:pt x="314484" y="141835"/>
                      <a:pt x="312652" y="127442"/>
                      <a:pt x="303754" y="116451"/>
                    </a:cubicBezTo>
                    <a:cubicBezTo>
                      <a:pt x="293810" y="104152"/>
                      <a:pt x="288053" y="88451"/>
                      <a:pt x="288053" y="71703"/>
                    </a:cubicBezTo>
                    <a:cubicBezTo>
                      <a:pt x="288053" y="31926"/>
                      <a:pt x="320241" y="0"/>
                      <a:pt x="359756" y="0"/>
                    </a:cubicBezTo>
                    <a:cubicBezTo>
                      <a:pt x="399271" y="0"/>
                      <a:pt x="431720" y="32188"/>
                      <a:pt x="431720" y="71703"/>
                    </a:cubicBezTo>
                    <a:cubicBezTo>
                      <a:pt x="431720" y="111217"/>
                      <a:pt x="400579" y="142358"/>
                      <a:pt x="361849" y="143405"/>
                    </a:cubicBezTo>
                    <a:cubicBezTo>
                      <a:pt x="347718" y="143667"/>
                      <a:pt x="335680" y="151779"/>
                      <a:pt x="329662" y="164602"/>
                    </a:cubicBezTo>
                    <a:lnTo>
                      <a:pt x="291717" y="246510"/>
                    </a:lnTo>
                    <a:cubicBezTo>
                      <a:pt x="286483" y="257501"/>
                      <a:pt x="287006" y="269277"/>
                      <a:pt x="293025" y="279745"/>
                    </a:cubicBezTo>
                    <a:cubicBezTo>
                      <a:pt x="305325" y="301465"/>
                      <a:pt x="297736" y="329204"/>
                      <a:pt x="276016" y="341765"/>
                    </a:cubicBezTo>
                    <a:cubicBezTo>
                      <a:pt x="254034" y="354326"/>
                      <a:pt x="226033" y="346737"/>
                      <a:pt x="213472" y="325017"/>
                    </a:cubicBezTo>
                    <a:cubicBezTo>
                      <a:pt x="206930" y="313502"/>
                      <a:pt x="205883" y="300418"/>
                      <a:pt x="209285" y="288904"/>
                    </a:cubicBezTo>
                    <a:cubicBezTo>
                      <a:pt x="212687" y="277389"/>
                      <a:pt x="210855" y="265875"/>
                      <a:pt x="203266" y="256193"/>
                    </a:cubicBezTo>
                    <a:lnTo>
                      <a:pt x="188612" y="237089"/>
                    </a:lnTo>
                    <a:cubicBezTo>
                      <a:pt x="178929" y="224267"/>
                      <a:pt x="162966" y="219295"/>
                      <a:pt x="147788" y="224528"/>
                    </a:cubicBezTo>
                    <a:cubicBezTo>
                      <a:pt x="98329" y="241015"/>
                      <a:pt x="42328" y="220865"/>
                      <a:pt x="15112" y="174023"/>
                    </a:cubicBezTo>
                    <a:cubicBezTo>
                      <a:pt x="-16028" y="120115"/>
                      <a:pt x="2551" y="51291"/>
                      <a:pt x="56198" y="20412"/>
                    </a:cubicBezTo>
                    <a:cubicBezTo>
                      <a:pt x="110105" y="-10729"/>
                      <a:pt x="178929" y="7851"/>
                      <a:pt x="209808" y="61497"/>
                    </a:cubicBezTo>
                    <a:cubicBezTo>
                      <a:pt x="232052" y="99965"/>
                      <a:pt x="228912" y="146022"/>
                      <a:pt x="205883" y="180303"/>
                    </a:cubicBezTo>
                    <a:cubicBezTo>
                      <a:pt x="196986" y="193387"/>
                      <a:pt x="197509" y="210135"/>
                      <a:pt x="207192" y="222958"/>
                    </a:cubicBezTo>
                    <a:close/>
                  </a:path>
                </a:pathLst>
              </a:custGeom>
              <a:solidFill>
                <a:srgbClr val="038AB8"/>
              </a:solidFill>
              <a:ln w="26059" cap="flat">
                <a:noFill/>
                <a:prstDash val="solid"/>
                <a:miter/>
              </a:ln>
            </p:spPr>
            <p:txBody>
              <a:bodyPr rtlCol="0" anchor="ctr"/>
              <a:lstStyle/>
              <a:p>
                <a:endParaRPr lang="en-US" sz="1050"/>
              </a:p>
            </p:txBody>
          </p:sp>
          <p:sp>
            <p:nvSpPr>
              <p:cNvPr id="56" name="Freeform: Shape 55">
                <a:extLst>
                  <a:ext uri="{FF2B5EF4-FFF2-40B4-BE49-F238E27FC236}">
                    <a16:creationId xmlns:a16="http://schemas.microsoft.com/office/drawing/2014/main" id="{35AA6915-920D-E015-6E70-847AF1C3FDE6}"/>
                  </a:ext>
                </a:extLst>
              </p:cNvPr>
              <p:cNvSpPr/>
              <p:nvPr/>
            </p:nvSpPr>
            <p:spPr>
              <a:xfrm>
                <a:off x="5248634" y="2559819"/>
                <a:ext cx="347766" cy="581756"/>
              </a:xfrm>
              <a:custGeom>
                <a:avLst/>
                <a:gdLst>
                  <a:gd name="connsiteX0" fmla="*/ 138424 w 347766"/>
                  <a:gd name="connsiteY0" fmla="*/ 163121 h 581756"/>
                  <a:gd name="connsiteX1" fmla="*/ 123508 w 347766"/>
                  <a:gd name="connsiteY1" fmla="*/ 195308 h 581756"/>
                  <a:gd name="connsiteX2" fmla="*/ 128219 w 347766"/>
                  <a:gd name="connsiteY2" fmla="*/ 233515 h 581756"/>
                  <a:gd name="connsiteX3" fmla="*/ 134237 w 347766"/>
                  <a:gd name="connsiteY3" fmla="*/ 242412 h 581756"/>
                  <a:gd name="connsiteX4" fmla="*/ 138163 w 347766"/>
                  <a:gd name="connsiteY4" fmla="*/ 306264 h 581756"/>
                  <a:gd name="connsiteX5" fmla="*/ 143920 w 347766"/>
                  <a:gd name="connsiteY5" fmla="*/ 344470 h 581756"/>
                  <a:gd name="connsiteX6" fmla="*/ 152556 w 347766"/>
                  <a:gd name="connsiteY6" fmla="*/ 354676 h 581756"/>
                  <a:gd name="connsiteX7" fmla="*/ 193902 w 347766"/>
                  <a:gd name="connsiteY7" fmla="*/ 364882 h 581756"/>
                  <a:gd name="connsiteX8" fmla="*/ 291512 w 347766"/>
                  <a:gd name="connsiteY8" fmla="*/ 371948 h 581756"/>
                  <a:gd name="connsiteX9" fmla="*/ 332597 w 347766"/>
                  <a:gd name="connsiteY9" fmla="*/ 525559 h 581756"/>
                  <a:gd name="connsiteX10" fmla="*/ 178986 w 347766"/>
                  <a:gd name="connsiteY10" fmla="*/ 566644 h 581756"/>
                  <a:gd name="connsiteX11" fmla="*/ 137901 w 347766"/>
                  <a:gd name="connsiteY11" fmla="*/ 413033 h 581756"/>
                  <a:gd name="connsiteX12" fmla="*/ 138424 w 347766"/>
                  <a:gd name="connsiteY12" fmla="*/ 412248 h 581756"/>
                  <a:gd name="connsiteX13" fmla="*/ 134761 w 347766"/>
                  <a:gd name="connsiteY13" fmla="*/ 369854 h 581756"/>
                  <a:gd name="connsiteX14" fmla="*/ 126125 w 347766"/>
                  <a:gd name="connsiteY14" fmla="*/ 359648 h 581756"/>
                  <a:gd name="connsiteX15" fmla="*/ 89227 w 347766"/>
                  <a:gd name="connsiteY15" fmla="*/ 347872 h 581756"/>
                  <a:gd name="connsiteX16" fmla="*/ 9674 w 347766"/>
                  <a:gd name="connsiteY16" fmla="*/ 314115 h 581756"/>
                  <a:gd name="connsiteX17" fmla="*/ 35843 w 347766"/>
                  <a:gd name="connsiteY17" fmla="*/ 215982 h 581756"/>
                  <a:gd name="connsiteX18" fmla="*/ 69862 w 347766"/>
                  <a:gd name="connsiteY18" fmla="*/ 206299 h 581756"/>
                  <a:gd name="connsiteX19" fmla="*/ 102050 w 347766"/>
                  <a:gd name="connsiteY19" fmla="*/ 185102 h 581756"/>
                  <a:gd name="connsiteX20" fmla="*/ 116966 w 347766"/>
                  <a:gd name="connsiteY20" fmla="*/ 152915 h 581756"/>
                  <a:gd name="connsiteX21" fmla="*/ 112517 w 347766"/>
                  <a:gd name="connsiteY21" fmla="*/ 114708 h 581756"/>
                  <a:gd name="connsiteX22" fmla="*/ 106760 w 347766"/>
                  <a:gd name="connsiteY22" fmla="*/ 35417 h 581756"/>
                  <a:gd name="connsiteX23" fmla="*/ 203585 w 347766"/>
                  <a:gd name="connsiteY23" fmla="*/ 9510 h 581756"/>
                  <a:gd name="connsiteX24" fmla="*/ 229492 w 347766"/>
                  <a:gd name="connsiteY24" fmla="*/ 106334 h 581756"/>
                  <a:gd name="connsiteX25" fmla="*/ 170350 w 347766"/>
                  <a:gd name="connsiteY25" fmla="*/ 141662 h 581756"/>
                  <a:gd name="connsiteX26" fmla="*/ 138424 w 347766"/>
                  <a:gd name="connsiteY26" fmla="*/ 162859 h 581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47766" h="581756">
                    <a:moveTo>
                      <a:pt x="138424" y="163121"/>
                    </a:moveTo>
                    <a:lnTo>
                      <a:pt x="123508" y="195308"/>
                    </a:lnTo>
                    <a:cubicBezTo>
                      <a:pt x="117489" y="208131"/>
                      <a:pt x="119321" y="222524"/>
                      <a:pt x="128219" y="233515"/>
                    </a:cubicBezTo>
                    <a:cubicBezTo>
                      <a:pt x="130312" y="236393"/>
                      <a:pt x="132406" y="239272"/>
                      <a:pt x="134237" y="242412"/>
                    </a:cubicBezTo>
                    <a:cubicBezTo>
                      <a:pt x="146013" y="262562"/>
                      <a:pt x="146537" y="286376"/>
                      <a:pt x="138163" y="306264"/>
                    </a:cubicBezTo>
                    <a:cubicBezTo>
                      <a:pt x="132667" y="319348"/>
                      <a:pt x="134761" y="333480"/>
                      <a:pt x="143920" y="344470"/>
                    </a:cubicBezTo>
                    <a:lnTo>
                      <a:pt x="152556" y="354676"/>
                    </a:lnTo>
                    <a:cubicBezTo>
                      <a:pt x="163023" y="366714"/>
                      <a:pt x="178986" y="370901"/>
                      <a:pt x="193902" y="364882"/>
                    </a:cubicBezTo>
                    <a:cubicBezTo>
                      <a:pt x="224781" y="352583"/>
                      <a:pt x="260633" y="354153"/>
                      <a:pt x="291512" y="371948"/>
                    </a:cubicBezTo>
                    <a:cubicBezTo>
                      <a:pt x="345420" y="403089"/>
                      <a:pt x="363738" y="471651"/>
                      <a:pt x="332597" y="525559"/>
                    </a:cubicBezTo>
                    <a:cubicBezTo>
                      <a:pt x="301456" y="579205"/>
                      <a:pt x="232632" y="597784"/>
                      <a:pt x="178986" y="566644"/>
                    </a:cubicBezTo>
                    <a:cubicBezTo>
                      <a:pt x="125078" y="535503"/>
                      <a:pt x="106760" y="466679"/>
                      <a:pt x="137901" y="413033"/>
                    </a:cubicBezTo>
                    <a:cubicBezTo>
                      <a:pt x="137901" y="412771"/>
                      <a:pt x="138163" y="412509"/>
                      <a:pt x="138424" y="412248"/>
                    </a:cubicBezTo>
                    <a:cubicBezTo>
                      <a:pt x="146537" y="398640"/>
                      <a:pt x="144967" y="381892"/>
                      <a:pt x="134761" y="369854"/>
                    </a:cubicBezTo>
                    <a:lnTo>
                      <a:pt x="126125" y="359648"/>
                    </a:lnTo>
                    <a:cubicBezTo>
                      <a:pt x="116966" y="348919"/>
                      <a:pt x="103097" y="344470"/>
                      <a:pt x="89227" y="347872"/>
                    </a:cubicBezTo>
                    <a:cubicBezTo>
                      <a:pt x="58871" y="355461"/>
                      <a:pt x="26160" y="342377"/>
                      <a:pt x="9674" y="314115"/>
                    </a:cubicBezTo>
                    <a:cubicBezTo>
                      <a:pt x="-10214" y="279834"/>
                      <a:pt x="1562" y="235870"/>
                      <a:pt x="35843" y="215982"/>
                    </a:cubicBezTo>
                    <a:cubicBezTo>
                      <a:pt x="46572" y="209701"/>
                      <a:pt x="58086" y="206561"/>
                      <a:pt x="69862" y="206299"/>
                    </a:cubicBezTo>
                    <a:cubicBezTo>
                      <a:pt x="83993" y="206037"/>
                      <a:pt x="96031" y="197925"/>
                      <a:pt x="102050" y="185102"/>
                    </a:cubicBezTo>
                    <a:lnTo>
                      <a:pt x="116966" y="152915"/>
                    </a:lnTo>
                    <a:cubicBezTo>
                      <a:pt x="122985" y="140092"/>
                      <a:pt x="121415" y="125961"/>
                      <a:pt x="112517" y="114708"/>
                    </a:cubicBezTo>
                    <a:cubicBezTo>
                      <a:pt x="94984" y="92727"/>
                      <a:pt x="91844" y="61324"/>
                      <a:pt x="106760" y="35417"/>
                    </a:cubicBezTo>
                    <a:cubicBezTo>
                      <a:pt x="126387" y="1659"/>
                      <a:pt x="169565" y="-10117"/>
                      <a:pt x="203585" y="9510"/>
                    </a:cubicBezTo>
                    <a:cubicBezTo>
                      <a:pt x="237343" y="29136"/>
                      <a:pt x="249118" y="72315"/>
                      <a:pt x="229492" y="106334"/>
                    </a:cubicBezTo>
                    <a:cubicBezTo>
                      <a:pt x="216931" y="128316"/>
                      <a:pt x="194164" y="140877"/>
                      <a:pt x="170350" y="141662"/>
                    </a:cubicBezTo>
                    <a:cubicBezTo>
                      <a:pt x="156219" y="142186"/>
                      <a:pt x="144443" y="150036"/>
                      <a:pt x="138424" y="162859"/>
                    </a:cubicBezTo>
                    <a:close/>
                  </a:path>
                </a:pathLst>
              </a:custGeom>
              <a:solidFill>
                <a:srgbClr val="6397D0"/>
              </a:solidFill>
              <a:ln w="26059" cap="flat">
                <a:noFill/>
                <a:prstDash val="solid"/>
                <a:miter/>
              </a:ln>
            </p:spPr>
            <p:txBody>
              <a:bodyPr rtlCol="0" anchor="ctr"/>
              <a:lstStyle/>
              <a:p>
                <a:endParaRPr lang="en-US" sz="1050"/>
              </a:p>
            </p:txBody>
          </p:sp>
          <p:sp>
            <p:nvSpPr>
              <p:cNvPr id="57" name="Freeform: Shape 56">
                <a:extLst>
                  <a:ext uri="{FF2B5EF4-FFF2-40B4-BE49-F238E27FC236}">
                    <a16:creationId xmlns:a16="http://schemas.microsoft.com/office/drawing/2014/main" id="{4027271A-7232-74A9-8473-54A5518B3B28}"/>
                  </a:ext>
                </a:extLst>
              </p:cNvPr>
              <p:cNvSpPr/>
              <p:nvPr/>
            </p:nvSpPr>
            <p:spPr>
              <a:xfrm>
                <a:off x="5588297" y="2301884"/>
                <a:ext cx="494852" cy="440159"/>
              </a:xfrm>
              <a:custGeom>
                <a:avLst/>
                <a:gdLst>
                  <a:gd name="connsiteX0" fmla="*/ 112264 w 494852"/>
                  <a:gd name="connsiteY0" fmla="*/ 215631 h 440159"/>
                  <a:gd name="connsiteX1" fmla="*/ 113311 w 494852"/>
                  <a:gd name="connsiteY1" fmla="*/ 215631 h 440159"/>
                  <a:gd name="connsiteX2" fmla="*/ 148115 w 494852"/>
                  <a:gd name="connsiteY2" fmla="*/ 191294 h 440159"/>
                  <a:gd name="connsiteX3" fmla="*/ 152564 w 494852"/>
                  <a:gd name="connsiteY3" fmla="*/ 178733 h 440159"/>
                  <a:gd name="connsiteX4" fmla="*/ 144452 w 494852"/>
                  <a:gd name="connsiteY4" fmla="*/ 141050 h 440159"/>
                  <a:gd name="connsiteX5" fmla="*/ 133984 w 494852"/>
                  <a:gd name="connsiteY5" fmla="*/ 55216 h 440159"/>
                  <a:gd name="connsiteX6" fmla="*/ 232117 w 494852"/>
                  <a:gd name="connsiteY6" fmla="*/ 29047 h 440159"/>
                  <a:gd name="connsiteX7" fmla="*/ 257501 w 494852"/>
                  <a:gd name="connsiteY7" fmla="*/ 53646 h 440159"/>
                  <a:gd name="connsiteX8" fmla="*/ 292044 w 494852"/>
                  <a:gd name="connsiteY8" fmla="*/ 70917 h 440159"/>
                  <a:gd name="connsiteX9" fmla="*/ 327372 w 494852"/>
                  <a:gd name="connsiteY9" fmla="*/ 67777 h 440159"/>
                  <a:gd name="connsiteX10" fmla="*/ 358251 w 494852"/>
                  <a:gd name="connsiteY10" fmla="*/ 44749 h 440159"/>
                  <a:gd name="connsiteX11" fmla="*/ 423935 w 494852"/>
                  <a:gd name="connsiteY11" fmla="*/ 0 h 440159"/>
                  <a:gd name="connsiteX12" fmla="*/ 494852 w 494852"/>
                  <a:gd name="connsiteY12" fmla="*/ 70917 h 440159"/>
                  <a:gd name="connsiteX13" fmla="*/ 423935 w 494852"/>
                  <a:gd name="connsiteY13" fmla="*/ 141573 h 440159"/>
                  <a:gd name="connsiteX14" fmla="*/ 363746 w 494852"/>
                  <a:gd name="connsiteY14" fmla="*/ 108077 h 440159"/>
                  <a:gd name="connsiteX15" fmla="*/ 329465 w 494852"/>
                  <a:gd name="connsiteY15" fmla="*/ 90806 h 440159"/>
                  <a:gd name="connsiteX16" fmla="*/ 294137 w 494852"/>
                  <a:gd name="connsiteY16" fmla="*/ 93946 h 440159"/>
                  <a:gd name="connsiteX17" fmla="*/ 263258 w 494852"/>
                  <a:gd name="connsiteY17" fmla="*/ 116975 h 440159"/>
                  <a:gd name="connsiteX18" fmla="*/ 258548 w 494852"/>
                  <a:gd name="connsiteY18" fmla="*/ 126657 h 440159"/>
                  <a:gd name="connsiteX19" fmla="*/ 205163 w 494852"/>
                  <a:gd name="connsiteY19" fmla="*/ 161985 h 440159"/>
                  <a:gd name="connsiteX20" fmla="*/ 175069 w 494852"/>
                  <a:gd name="connsiteY20" fmla="*/ 186060 h 440159"/>
                  <a:gd name="connsiteX21" fmla="*/ 170621 w 494852"/>
                  <a:gd name="connsiteY21" fmla="*/ 198621 h 440159"/>
                  <a:gd name="connsiteX22" fmla="*/ 182397 w 494852"/>
                  <a:gd name="connsiteY22" fmla="*/ 239445 h 440159"/>
                  <a:gd name="connsiteX23" fmla="*/ 225052 w 494852"/>
                  <a:gd name="connsiteY23" fmla="*/ 327633 h 440159"/>
                  <a:gd name="connsiteX24" fmla="*/ 112526 w 494852"/>
                  <a:gd name="connsiteY24" fmla="*/ 440159 h 440159"/>
                  <a:gd name="connsiteX25" fmla="*/ 0 w 494852"/>
                  <a:gd name="connsiteY25" fmla="*/ 327633 h 440159"/>
                  <a:gd name="connsiteX26" fmla="*/ 112526 w 494852"/>
                  <a:gd name="connsiteY26" fmla="*/ 215108 h 440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94852" h="440159">
                    <a:moveTo>
                      <a:pt x="112264" y="215631"/>
                    </a:moveTo>
                    <a:lnTo>
                      <a:pt x="113311" y="215631"/>
                    </a:lnTo>
                    <a:cubicBezTo>
                      <a:pt x="129274" y="215631"/>
                      <a:pt x="142882" y="206210"/>
                      <a:pt x="148115" y="191294"/>
                    </a:cubicBezTo>
                    <a:lnTo>
                      <a:pt x="152564" y="178733"/>
                    </a:lnTo>
                    <a:cubicBezTo>
                      <a:pt x="157275" y="165387"/>
                      <a:pt x="154396" y="151256"/>
                      <a:pt x="144452" y="141050"/>
                    </a:cubicBezTo>
                    <a:cubicBezTo>
                      <a:pt x="122732" y="118545"/>
                      <a:pt x="117498" y="83740"/>
                      <a:pt x="133984" y="55216"/>
                    </a:cubicBezTo>
                    <a:cubicBezTo>
                      <a:pt x="153873" y="20935"/>
                      <a:pt x="197836" y="9159"/>
                      <a:pt x="232117" y="29047"/>
                    </a:cubicBezTo>
                    <a:cubicBezTo>
                      <a:pt x="242847" y="35066"/>
                      <a:pt x="251221" y="43702"/>
                      <a:pt x="257501" y="53646"/>
                    </a:cubicBezTo>
                    <a:cubicBezTo>
                      <a:pt x="264828" y="65945"/>
                      <a:pt x="277651" y="72226"/>
                      <a:pt x="292044" y="70917"/>
                    </a:cubicBezTo>
                    <a:lnTo>
                      <a:pt x="327372" y="67777"/>
                    </a:lnTo>
                    <a:cubicBezTo>
                      <a:pt x="341503" y="66469"/>
                      <a:pt x="353017" y="58095"/>
                      <a:pt x="358251" y="44749"/>
                    </a:cubicBezTo>
                    <a:cubicBezTo>
                      <a:pt x="368719" y="18580"/>
                      <a:pt x="394102" y="0"/>
                      <a:pt x="423935" y="0"/>
                    </a:cubicBezTo>
                    <a:cubicBezTo>
                      <a:pt x="462926" y="0"/>
                      <a:pt x="494852" y="31664"/>
                      <a:pt x="494852" y="70917"/>
                    </a:cubicBezTo>
                    <a:cubicBezTo>
                      <a:pt x="494852" y="110171"/>
                      <a:pt x="463188" y="141573"/>
                      <a:pt x="423935" y="141573"/>
                    </a:cubicBezTo>
                    <a:cubicBezTo>
                      <a:pt x="398551" y="141573"/>
                      <a:pt x="376308" y="128227"/>
                      <a:pt x="363746" y="108077"/>
                    </a:cubicBezTo>
                    <a:cubicBezTo>
                      <a:pt x="356158" y="96040"/>
                      <a:pt x="343597" y="89759"/>
                      <a:pt x="329465" y="90806"/>
                    </a:cubicBezTo>
                    <a:lnTo>
                      <a:pt x="294137" y="93946"/>
                    </a:lnTo>
                    <a:cubicBezTo>
                      <a:pt x="280006" y="95254"/>
                      <a:pt x="268492" y="103628"/>
                      <a:pt x="263258" y="116975"/>
                    </a:cubicBezTo>
                    <a:cubicBezTo>
                      <a:pt x="261950" y="120115"/>
                      <a:pt x="260380" y="123517"/>
                      <a:pt x="258548" y="126657"/>
                    </a:cubicBezTo>
                    <a:cubicBezTo>
                      <a:pt x="246772" y="147069"/>
                      <a:pt x="226622" y="159368"/>
                      <a:pt x="205163" y="161985"/>
                    </a:cubicBezTo>
                    <a:cubicBezTo>
                      <a:pt x="191032" y="163817"/>
                      <a:pt x="179780" y="172714"/>
                      <a:pt x="175069" y="186060"/>
                    </a:cubicBezTo>
                    <a:lnTo>
                      <a:pt x="170621" y="198621"/>
                    </a:lnTo>
                    <a:cubicBezTo>
                      <a:pt x="165387" y="213799"/>
                      <a:pt x="169836" y="229762"/>
                      <a:pt x="182397" y="239445"/>
                    </a:cubicBezTo>
                    <a:cubicBezTo>
                      <a:pt x="208304" y="260118"/>
                      <a:pt x="225052" y="291782"/>
                      <a:pt x="225052" y="327633"/>
                    </a:cubicBezTo>
                    <a:cubicBezTo>
                      <a:pt x="225052" y="389653"/>
                      <a:pt x="174808" y="440159"/>
                      <a:pt x="112526" y="440159"/>
                    </a:cubicBezTo>
                    <a:cubicBezTo>
                      <a:pt x="50244" y="440159"/>
                      <a:pt x="0" y="389915"/>
                      <a:pt x="0" y="327633"/>
                    </a:cubicBezTo>
                    <a:cubicBezTo>
                      <a:pt x="0" y="265352"/>
                      <a:pt x="50244" y="215108"/>
                      <a:pt x="112526" y="215108"/>
                    </a:cubicBezTo>
                    <a:close/>
                  </a:path>
                </a:pathLst>
              </a:custGeom>
              <a:solidFill>
                <a:srgbClr val="1964A7"/>
              </a:solidFill>
              <a:ln w="26059" cap="flat">
                <a:noFill/>
                <a:prstDash val="solid"/>
                <a:miter/>
              </a:ln>
            </p:spPr>
            <p:txBody>
              <a:bodyPr rtlCol="0" anchor="ctr"/>
              <a:lstStyle/>
              <a:p>
                <a:endParaRPr lang="en-US" sz="1050"/>
              </a:p>
            </p:txBody>
          </p:sp>
        </p:grpSp>
      </p:grpSp>
    </p:spTree>
    <p:extLst>
      <p:ext uri="{BB962C8B-B14F-4D97-AF65-F5344CB8AC3E}">
        <p14:creationId xmlns:p14="http://schemas.microsoft.com/office/powerpoint/2010/main" val="86807257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2_End Slide">
    <p:bg>
      <p:bgPr>
        <a:gradFill>
          <a:gsLst>
            <a:gs pos="48000">
              <a:srgbClr val="10416E"/>
            </a:gs>
            <a:gs pos="100000">
              <a:srgbClr val="1964A7"/>
            </a:gs>
          </a:gsLst>
          <a:lin ang="2700000" scaled="1"/>
        </a:gradFill>
        <a:effectLst/>
      </p:bgPr>
    </p:bg>
    <p:spTree>
      <p:nvGrpSpPr>
        <p:cNvPr id="1" name=""/>
        <p:cNvGrpSpPr/>
        <p:nvPr/>
      </p:nvGrpSpPr>
      <p:grpSpPr>
        <a:xfrm>
          <a:off x="0" y="0"/>
          <a:ext cx="0" cy="0"/>
          <a:chOff x="0" y="0"/>
          <a:chExt cx="0" cy="0"/>
        </a:xfrm>
      </p:grpSpPr>
      <p:sp>
        <p:nvSpPr>
          <p:cNvPr id="3" name="!!text1">
            <a:extLst>
              <a:ext uri="{FF2B5EF4-FFF2-40B4-BE49-F238E27FC236}">
                <a16:creationId xmlns:a16="http://schemas.microsoft.com/office/drawing/2014/main" id="{1C6D9560-52D3-B33B-6789-3C75AE76877D}"/>
              </a:ext>
            </a:extLst>
          </p:cNvPr>
          <p:cNvSpPr txBox="1">
            <a:spLocks/>
          </p:cNvSpPr>
          <p:nvPr userDrawn="1"/>
        </p:nvSpPr>
        <p:spPr>
          <a:xfrm>
            <a:off x="2825980" y="2736871"/>
            <a:ext cx="3492044" cy="761747"/>
          </a:xfrm>
          <a:prstGeom prst="rect">
            <a:avLst/>
          </a:prstGeom>
          <a:ln>
            <a:noFill/>
          </a:ln>
        </p:spPr>
        <p:txBody>
          <a:bodyPr vert="horz" wrap="square" lIns="68580" tIns="34290" rIns="68580" bIns="34290" rtlCol="0" anchor="t" anchorCtr="0">
            <a:spAutoFit/>
          </a:bodyPr>
          <a:lstStyle>
            <a:lvl1pPr algn="l" defTabSz="914400" rtl="0" eaLnBrk="1" latinLnBrk="0" hangingPunct="1">
              <a:lnSpc>
                <a:spcPct val="90000"/>
              </a:lnSpc>
              <a:spcBef>
                <a:spcPct val="0"/>
              </a:spcBef>
              <a:buNone/>
              <a:defRPr sz="3600" b="1" kern="1200">
                <a:solidFill>
                  <a:srgbClr val="17468F"/>
                </a:solidFill>
                <a:latin typeface="+mn-lt"/>
                <a:ea typeface="+mj-ea"/>
                <a:cs typeface="+mj-cs"/>
              </a:defRPr>
            </a:lvl1pPr>
          </a:lstStyle>
          <a:p>
            <a:pPr algn="ctr">
              <a:lnSpc>
                <a:spcPct val="100000"/>
              </a:lnSpc>
            </a:pPr>
            <a:r>
              <a:rPr lang="en-US" sz="2700" b="0" spc="225">
                <a:solidFill>
                  <a:schemeClr val="bg1"/>
                </a:solidFill>
                <a:latin typeface="Century Gothic" panose="020B0502020202020204" pitchFamily="34" charset="0"/>
              </a:rPr>
              <a:t>OPHDST</a:t>
            </a:r>
            <a:br>
              <a:rPr lang="en-US" sz="3000" b="0">
                <a:solidFill>
                  <a:srgbClr val="08747A"/>
                </a:solidFill>
                <a:latin typeface="Century Gothic" panose="020B0502020202020204" pitchFamily="34" charset="0"/>
              </a:rPr>
            </a:br>
            <a:r>
              <a:rPr lang="en-US" sz="900" b="0">
                <a:solidFill>
                  <a:schemeClr val="bg1"/>
                </a:solidFill>
                <a:latin typeface="Century Gothic" panose="020B0502020202020204" pitchFamily="34" charset="0"/>
              </a:rPr>
              <a:t>Office of Public Health Data, </a:t>
            </a:r>
            <a:br>
              <a:rPr lang="en-US" sz="900" b="0">
                <a:solidFill>
                  <a:schemeClr val="bg1"/>
                </a:solidFill>
                <a:latin typeface="Century Gothic" panose="020B0502020202020204" pitchFamily="34" charset="0"/>
              </a:rPr>
            </a:br>
            <a:r>
              <a:rPr lang="en-US" sz="900" b="0">
                <a:solidFill>
                  <a:schemeClr val="bg1"/>
                </a:solidFill>
                <a:latin typeface="Century Gothic" panose="020B0502020202020204" pitchFamily="34" charset="0"/>
              </a:rPr>
              <a:t>Surveillance, and Technology</a:t>
            </a:r>
            <a:endParaRPr lang="en-US" sz="3000" b="0">
              <a:solidFill>
                <a:schemeClr val="bg1"/>
              </a:solidFill>
              <a:latin typeface="Century Gothic" panose="020B0502020202020204" pitchFamily="34" charset="0"/>
            </a:endParaRPr>
          </a:p>
        </p:txBody>
      </p:sp>
      <p:grpSp>
        <p:nvGrpSpPr>
          <p:cNvPr id="28" name="Group 27">
            <a:extLst>
              <a:ext uri="{FF2B5EF4-FFF2-40B4-BE49-F238E27FC236}">
                <a16:creationId xmlns:a16="http://schemas.microsoft.com/office/drawing/2014/main" id="{8CDFF9B3-69A9-9AD2-605F-6288B58485E5}"/>
              </a:ext>
            </a:extLst>
          </p:cNvPr>
          <p:cNvGrpSpPr/>
          <p:nvPr userDrawn="1"/>
        </p:nvGrpSpPr>
        <p:grpSpPr>
          <a:xfrm>
            <a:off x="4054650" y="1552549"/>
            <a:ext cx="1034702" cy="1072790"/>
            <a:chOff x="5406199" y="2070066"/>
            <a:chExt cx="1379602" cy="1430386"/>
          </a:xfrm>
          <a:solidFill>
            <a:schemeClr val="bg1"/>
          </a:solidFill>
        </p:grpSpPr>
        <p:sp>
          <p:nvSpPr>
            <p:cNvPr id="5" name="Freeform: Shape 4">
              <a:extLst>
                <a:ext uri="{FF2B5EF4-FFF2-40B4-BE49-F238E27FC236}">
                  <a16:creationId xmlns:a16="http://schemas.microsoft.com/office/drawing/2014/main" id="{3EA289CF-259F-7CCD-EBC6-B6AC0630700A}"/>
                </a:ext>
              </a:extLst>
            </p:cNvPr>
            <p:cNvSpPr/>
            <p:nvPr/>
          </p:nvSpPr>
          <p:spPr>
            <a:xfrm>
              <a:off x="6042616" y="2323118"/>
              <a:ext cx="91590" cy="91590"/>
            </a:xfrm>
            <a:custGeom>
              <a:avLst/>
              <a:gdLst>
                <a:gd name="connsiteX0" fmla="*/ 45795 w 91590"/>
                <a:gd name="connsiteY0" fmla="*/ 0 h 91590"/>
                <a:gd name="connsiteX1" fmla="*/ 91591 w 91590"/>
                <a:gd name="connsiteY1" fmla="*/ 45795 h 91590"/>
                <a:gd name="connsiteX2" fmla="*/ 45795 w 91590"/>
                <a:gd name="connsiteY2" fmla="*/ 91591 h 91590"/>
                <a:gd name="connsiteX3" fmla="*/ 0 w 91590"/>
                <a:gd name="connsiteY3" fmla="*/ 45795 h 91590"/>
                <a:gd name="connsiteX4" fmla="*/ 45795 w 91590"/>
                <a:gd name="connsiteY4" fmla="*/ 0 h 91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90" h="91590">
                  <a:moveTo>
                    <a:pt x="45795" y="0"/>
                  </a:moveTo>
                  <a:cubicBezTo>
                    <a:pt x="71179" y="0"/>
                    <a:pt x="91591" y="20673"/>
                    <a:pt x="91591" y="45795"/>
                  </a:cubicBezTo>
                  <a:cubicBezTo>
                    <a:pt x="91591" y="70917"/>
                    <a:pt x="71179" y="91591"/>
                    <a:pt x="45795" y="91591"/>
                  </a:cubicBezTo>
                  <a:cubicBezTo>
                    <a:pt x="20412" y="91591"/>
                    <a:pt x="0" y="71179"/>
                    <a:pt x="0" y="45795"/>
                  </a:cubicBezTo>
                  <a:cubicBezTo>
                    <a:pt x="0" y="20412"/>
                    <a:pt x="20673" y="0"/>
                    <a:pt x="45795" y="0"/>
                  </a:cubicBezTo>
                </a:path>
              </a:pathLst>
            </a:custGeom>
            <a:grpFill/>
            <a:ln w="26059" cap="flat">
              <a:noFill/>
              <a:prstDash val="solid"/>
              <a:miter/>
            </a:ln>
          </p:spPr>
          <p:txBody>
            <a:bodyPr rtlCol="0" anchor="ctr"/>
            <a:lstStyle/>
            <a:p>
              <a:endParaRPr lang="en-US" sz="1050"/>
            </a:p>
          </p:txBody>
        </p:sp>
        <p:sp>
          <p:nvSpPr>
            <p:cNvPr id="6" name="Freeform: Shape 5">
              <a:extLst>
                <a:ext uri="{FF2B5EF4-FFF2-40B4-BE49-F238E27FC236}">
                  <a16:creationId xmlns:a16="http://schemas.microsoft.com/office/drawing/2014/main" id="{D3F967B2-93E9-6A68-85BB-850F13B4B4D8}"/>
                </a:ext>
              </a:extLst>
            </p:cNvPr>
            <p:cNvSpPr/>
            <p:nvPr/>
          </p:nvSpPr>
          <p:spPr>
            <a:xfrm>
              <a:off x="6414251" y="2941641"/>
              <a:ext cx="91659" cy="91543"/>
            </a:xfrm>
            <a:custGeom>
              <a:avLst/>
              <a:gdLst>
                <a:gd name="connsiteX0" fmla="*/ 85534 w 91659"/>
                <a:gd name="connsiteY0" fmla="*/ 68669 h 91543"/>
                <a:gd name="connsiteX1" fmla="*/ 22990 w 91659"/>
                <a:gd name="connsiteY1" fmla="*/ 85417 h 91543"/>
                <a:gd name="connsiteX2" fmla="*/ 6242 w 91659"/>
                <a:gd name="connsiteY2" fmla="*/ 22874 h 91543"/>
                <a:gd name="connsiteX3" fmla="*/ 68786 w 91659"/>
                <a:gd name="connsiteY3" fmla="*/ 6126 h 91543"/>
                <a:gd name="connsiteX4" fmla="*/ 85534 w 91659"/>
                <a:gd name="connsiteY4" fmla="*/ 68669 h 91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59" h="91543">
                  <a:moveTo>
                    <a:pt x="85534" y="68669"/>
                  </a:moveTo>
                  <a:cubicBezTo>
                    <a:pt x="72973" y="90651"/>
                    <a:pt x="44710" y="97978"/>
                    <a:pt x="22990" y="85417"/>
                  </a:cubicBezTo>
                  <a:cubicBezTo>
                    <a:pt x="1009" y="72856"/>
                    <a:pt x="-6580" y="44594"/>
                    <a:pt x="6242" y="22874"/>
                  </a:cubicBezTo>
                  <a:cubicBezTo>
                    <a:pt x="18803" y="892"/>
                    <a:pt x="46804" y="-6435"/>
                    <a:pt x="68786" y="6126"/>
                  </a:cubicBezTo>
                  <a:cubicBezTo>
                    <a:pt x="90768" y="18687"/>
                    <a:pt x="98095" y="46949"/>
                    <a:pt x="85534" y="68669"/>
                  </a:cubicBezTo>
                  <a:close/>
                </a:path>
              </a:pathLst>
            </a:custGeom>
            <a:grpFill/>
            <a:ln w="26059" cap="flat">
              <a:noFill/>
              <a:prstDash val="solid"/>
              <a:miter/>
            </a:ln>
          </p:spPr>
          <p:txBody>
            <a:bodyPr rtlCol="0" anchor="ctr"/>
            <a:lstStyle/>
            <a:p>
              <a:endParaRPr lang="en-US" sz="1050"/>
            </a:p>
          </p:txBody>
        </p:sp>
        <p:sp>
          <p:nvSpPr>
            <p:cNvPr id="7" name="Freeform: Shape 6">
              <a:extLst>
                <a:ext uri="{FF2B5EF4-FFF2-40B4-BE49-F238E27FC236}">
                  <a16:creationId xmlns:a16="http://schemas.microsoft.com/office/drawing/2014/main" id="{9540C173-3BB2-16DE-FB9C-305E9CAFD559}"/>
                </a:ext>
              </a:extLst>
            </p:cNvPr>
            <p:cNvSpPr/>
            <p:nvPr/>
          </p:nvSpPr>
          <p:spPr>
            <a:xfrm>
              <a:off x="5685305" y="2537856"/>
              <a:ext cx="91543" cy="91543"/>
            </a:xfrm>
            <a:custGeom>
              <a:avLst/>
              <a:gdLst>
                <a:gd name="connsiteX0" fmla="*/ 6126 w 91543"/>
                <a:gd name="connsiteY0" fmla="*/ 22874 h 91543"/>
                <a:gd name="connsiteX1" fmla="*/ 68669 w 91543"/>
                <a:gd name="connsiteY1" fmla="*/ 6126 h 91543"/>
                <a:gd name="connsiteX2" fmla="*/ 85418 w 91543"/>
                <a:gd name="connsiteY2" fmla="*/ 68669 h 91543"/>
                <a:gd name="connsiteX3" fmla="*/ 22874 w 91543"/>
                <a:gd name="connsiteY3" fmla="*/ 85417 h 91543"/>
                <a:gd name="connsiteX4" fmla="*/ 6126 w 91543"/>
                <a:gd name="connsiteY4" fmla="*/ 22874 h 91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43" h="91543">
                  <a:moveTo>
                    <a:pt x="6126" y="22874"/>
                  </a:moveTo>
                  <a:cubicBezTo>
                    <a:pt x="18687" y="892"/>
                    <a:pt x="46949" y="-6435"/>
                    <a:pt x="68669" y="6126"/>
                  </a:cubicBezTo>
                  <a:cubicBezTo>
                    <a:pt x="90651" y="18687"/>
                    <a:pt x="97979" y="46949"/>
                    <a:pt x="85418" y="68669"/>
                  </a:cubicBezTo>
                  <a:cubicBezTo>
                    <a:pt x="72856" y="90651"/>
                    <a:pt x="44594" y="97979"/>
                    <a:pt x="22874" y="85417"/>
                  </a:cubicBezTo>
                  <a:cubicBezTo>
                    <a:pt x="892" y="72856"/>
                    <a:pt x="-6435" y="44594"/>
                    <a:pt x="6126" y="22874"/>
                  </a:cubicBezTo>
                  <a:close/>
                </a:path>
              </a:pathLst>
            </a:custGeom>
            <a:grpFill/>
            <a:ln w="26059" cap="flat">
              <a:noFill/>
              <a:prstDash val="solid"/>
              <a:miter/>
            </a:ln>
          </p:spPr>
          <p:txBody>
            <a:bodyPr rtlCol="0" anchor="ctr"/>
            <a:lstStyle/>
            <a:p>
              <a:endParaRPr lang="en-US" sz="1050"/>
            </a:p>
          </p:txBody>
        </p:sp>
        <p:sp>
          <p:nvSpPr>
            <p:cNvPr id="8" name="Freeform: Shape 7">
              <a:extLst>
                <a:ext uri="{FF2B5EF4-FFF2-40B4-BE49-F238E27FC236}">
                  <a16:creationId xmlns:a16="http://schemas.microsoft.com/office/drawing/2014/main" id="{21C0A38C-A94C-D55D-02AB-2D6601122320}"/>
                </a:ext>
              </a:extLst>
            </p:cNvPr>
            <p:cNvSpPr/>
            <p:nvPr/>
          </p:nvSpPr>
          <p:spPr>
            <a:xfrm>
              <a:off x="5407722" y="2811127"/>
              <a:ext cx="54247" cy="54247"/>
            </a:xfrm>
            <a:custGeom>
              <a:avLst/>
              <a:gdLst>
                <a:gd name="connsiteX0" fmla="*/ 3703 w 54247"/>
                <a:gd name="connsiteY0" fmla="*/ 40601 h 54247"/>
                <a:gd name="connsiteX1" fmla="*/ 13647 w 54247"/>
                <a:gd name="connsiteY1" fmla="*/ 3703 h 54247"/>
                <a:gd name="connsiteX2" fmla="*/ 50545 w 54247"/>
                <a:gd name="connsiteY2" fmla="*/ 13647 h 54247"/>
                <a:gd name="connsiteX3" fmla="*/ 40601 w 54247"/>
                <a:gd name="connsiteY3" fmla="*/ 50545 h 54247"/>
                <a:gd name="connsiteX4" fmla="*/ 3703 w 54247"/>
                <a:gd name="connsiteY4" fmla="*/ 40601 h 54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47" h="54247">
                  <a:moveTo>
                    <a:pt x="3703" y="40601"/>
                  </a:moveTo>
                  <a:cubicBezTo>
                    <a:pt x="-3886" y="27516"/>
                    <a:pt x="562" y="11030"/>
                    <a:pt x="13647" y="3703"/>
                  </a:cubicBezTo>
                  <a:cubicBezTo>
                    <a:pt x="26731" y="-3886"/>
                    <a:pt x="43218" y="562"/>
                    <a:pt x="50545" y="13647"/>
                  </a:cubicBezTo>
                  <a:cubicBezTo>
                    <a:pt x="58134" y="26731"/>
                    <a:pt x="53685" y="43218"/>
                    <a:pt x="40601" y="50545"/>
                  </a:cubicBezTo>
                  <a:cubicBezTo>
                    <a:pt x="27516" y="58134"/>
                    <a:pt x="11030" y="53685"/>
                    <a:pt x="3703" y="40601"/>
                  </a:cubicBezTo>
                  <a:close/>
                </a:path>
              </a:pathLst>
            </a:custGeom>
            <a:grpFill/>
            <a:ln w="26059" cap="flat">
              <a:noFill/>
              <a:prstDash val="solid"/>
              <a:miter/>
            </a:ln>
          </p:spPr>
          <p:txBody>
            <a:bodyPr rtlCol="0" anchor="ctr"/>
            <a:lstStyle/>
            <a:p>
              <a:endParaRPr lang="en-US" sz="1050"/>
            </a:p>
          </p:txBody>
        </p:sp>
        <p:sp>
          <p:nvSpPr>
            <p:cNvPr id="9" name="Freeform: Shape 8">
              <a:extLst>
                <a:ext uri="{FF2B5EF4-FFF2-40B4-BE49-F238E27FC236}">
                  <a16:creationId xmlns:a16="http://schemas.microsoft.com/office/drawing/2014/main" id="{78B993D3-5E80-8B2A-517A-21C8794EFAAE}"/>
                </a:ext>
              </a:extLst>
            </p:cNvPr>
            <p:cNvSpPr/>
            <p:nvPr/>
          </p:nvSpPr>
          <p:spPr>
            <a:xfrm>
              <a:off x="5692612" y="2212501"/>
              <a:ext cx="53957" cy="54014"/>
            </a:xfrm>
            <a:custGeom>
              <a:avLst/>
              <a:gdLst>
                <a:gd name="connsiteX0" fmla="*/ 3529 w 53957"/>
                <a:gd name="connsiteY0" fmla="*/ 13530 h 54014"/>
                <a:gd name="connsiteX1" fmla="*/ 40427 w 53957"/>
                <a:gd name="connsiteY1" fmla="*/ 3586 h 54014"/>
                <a:gd name="connsiteX2" fmla="*/ 50372 w 53957"/>
                <a:gd name="connsiteY2" fmla="*/ 40484 h 54014"/>
                <a:gd name="connsiteX3" fmla="*/ 13474 w 53957"/>
                <a:gd name="connsiteY3" fmla="*/ 50428 h 54014"/>
                <a:gd name="connsiteX4" fmla="*/ 3529 w 53957"/>
                <a:gd name="connsiteY4" fmla="*/ 13530 h 54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57" h="54014">
                  <a:moveTo>
                    <a:pt x="3529" y="13530"/>
                  </a:moveTo>
                  <a:cubicBezTo>
                    <a:pt x="11118" y="446"/>
                    <a:pt x="27605" y="-3741"/>
                    <a:pt x="40427" y="3586"/>
                  </a:cubicBezTo>
                  <a:cubicBezTo>
                    <a:pt x="53512" y="11175"/>
                    <a:pt x="57699" y="27662"/>
                    <a:pt x="50372" y="40484"/>
                  </a:cubicBezTo>
                  <a:cubicBezTo>
                    <a:pt x="42783" y="53569"/>
                    <a:pt x="26296" y="57756"/>
                    <a:pt x="13474" y="50428"/>
                  </a:cubicBezTo>
                  <a:cubicBezTo>
                    <a:pt x="651" y="42840"/>
                    <a:pt x="-3798" y="26353"/>
                    <a:pt x="3529" y="13530"/>
                  </a:cubicBezTo>
                  <a:close/>
                </a:path>
              </a:pathLst>
            </a:custGeom>
            <a:grpFill/>
            <a:ln w="26059" cap="flat">
              <a:noFill/>
              <a:prstDash val="solid"/>
              <a:miter/>
            </a:ln>
          </p:spPr>
          <p:txBody>
            <a:bodyPr rtlCol="0" anchor="ctr"/>
            <a:lstStyle/>
            <a:p>
              <a:endParaRPr lang="en-US" sz="1050"/>
            </a:p>
          </p:txBody>
        </p:sp>
        <p:sp>
          <p:nvSpPr>
            <p:cNvPr id="10" name="Freeform: Shape 9">
              <a:extLst>
                <a:ext uri="{FF2B5EF4-FFF2-40B4-BE49-F238E27FC236}">
                  <a16:creationId xmlns:a16="http://schemas.microsoft.com/office/drawing/2014/main" id="{9510CE91-19CC-74E3-81B1-D25C179580B1}"/>
                </a:ext>
              </a:extLst>
            </p:cNvPr>
            <p:cNvSpPr/>
            <p:nvPr/>
          </p:nvSpPr>
          <p:spPr>
            <a:xfrm>
              <a:off x="6353240" y="2159824"/>
              <a:ext cx="54169" cy="53907"/>
            </a:xfrm>
            <a:custGeom>
              <a:avLst/>
              <a:gdLst>
                <a:gd name="connsiteX0" fmla="*/ 27216 w 54169"/>
                <a:gd name="connsiteY0" fmla="*/ 0 h 53907"/>
                <a:gd name="connsiteX1" fmla="*/ 54169 w 54169"/>
                <a:gd name="connsiteY1" fmla="*/ 26954 h 53907"/>
                <a:gd name="connsiteX2" fmla="*/ 27216 w 54169"/>
                <a:gd name="connsiteY2" fmla="*/ 53908 h 53907"/>
                <a:gd name="connsiteX3" fmla="*/ 0 w 54169"/>
                <a:gd name="connsiteY3" fmla="*/ 26954 h 53907"/>
                <a:gd name="connsiteX4" fmla="*/ 27216 w 54169"/>
                <a:gd name="connsiteY4" fmla="*/ 0 h 53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69" h="53907">
                  <a:moveTo>
                    <a:pt x="27216" y="0"/>
                  </a:moveTo>
                  <a:cubicBezTo>
                    <a:pt x="42132" y="0"/>
                    <a:pt x="54169" y="12038"/>
                    <a:pt x="54169" y="26954"/>
                  </a:cubicBezTo>
                  <a:cubicBezTo>
                    <a:pt x="54169" y="41870"/>
                    <a:pt x="42132" y="53908"/>
                    <a:pt x="27216" y="53908"/>
                  </a:cubicBezTo>
                  <a:cubicBezTo>
                    <a:pt x="12299" y="53908"/>
                    <a:pt x="0" y="41870"/>
                    <a:pt x="0" y="26954"/>
                  </a:cubicBezTo>
                  <a:cubicBezTo>
                    <a:pt x="0" y="12038"/>
                    <a:pt x="12038" y="0"/>
                    <a:pt x="27216" y="0"/>
                  </a:cubicBezTo>
                  <a:close/>
                </a:path>
              </a:pathLst>
            </a:custGeom>
            <a:grpFill/>
            <a:ln w="26059" cap="flat">
              <a:noFill/>
              <a:prstDash val="solid"/>
              <a:miter/>
            </a:ln>
          </p:spPr>
          <p:txBody>
            <a:bodyPr rtlCol="0" anchor="ctr"/>
            <a:lstStyle/>
            <a:p>
              <a:endParaRPr lang="en-US" sz="1050"/>
            </a:p>
          </p:txBody>
        </p:sp>
        <p:sp>
          <p:nvSpPr>
            <p:cNvPr id="17" name="Freeform: Shape 16">
              <a:extLst>
                <a:ext uri="{FF2B5EF4-FFF2-40B4-BE49-F238E27FC236}">
                  <a16:creationId xmlns:a16="http://schemas.microsoft.com/office/drawing/2014/main" id="{9E920071-A444-B9E3-349F-E176147553C7}"/>
                </a:ext>
              </a:extLst>
            </p:cNvPr>
            <p:cNvSpPr/>
            <p:nvPr/>
          </p:nvSpPr>
          <p:spPr>
            <a:xfrm>
              <a:off x="6729247" y="2705667"/>
              <a:ext cx="54247" cy="54247"/>
            </a:xfrm>
            <a:custGeom>
              <a:avLst/>
              <a:gdLst>
                <a:gd name="connsiteX0" fmla="*/ 50545 w 54247"/>
                <a:gd name="connsiteY0" fmla="*/ 13647 h 54247"/>
                <a:gd name="connsiteX1" fmla="*/ 40601 w 54247"/>
                <a:gd name="connsiteY1" fmla="*/ 50545 h 54247"/>
                <a:gd name="connsiteX2" fmla="*/ 3703 w 54247"/>
                <a:gd name="connsiteY2" fmla="*/ 40601 h 54247"/>
                <a:gd name="connsiteX3" fmla="*/ 13647 w 54247"/>
                <a:gd name="connsiteY3" fmla="*/ 3703 h 54247"/>
                <a:gd name="connsiteX4" fmla="*/ 50545 w 54247"/>
                <a:gd name="connsiteY4" fmla="*/ 13647 h 54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47" h="54247">
                  <a:moveTo>
                    <a:pt x="50545" y="13647"/>
                  </a:moveTo>
                  <a:cubicBezTo>
                    <a:pt x="58134" y="26731"/>
                    <a:pt x="53685" y="43218"/>
                    <a:pt x="40601" y="50545"/>
                  </a:cubicBezTo>
                  <a:cubicBezTo>
                    <a:pt x="27778" y="58134"/>
                    <a:pt x="11030" y="53685"/>
                    <a:pt x="3703" y="40601"/>
                  </a:cubicBezTo>
                  <a:cubicBezTo>
                    <a:pt x="-3886" y="27516"/>
                    <a:pt x="562" y="11030"/>
                    <a:pt x="13647" y="3703"/>
                  </a:cubicBezTo>
                  <a:cubicBezTo>
                    <a:pt x="26469" y="-3886"/>
                    <a:pt x="43218" y="562"/>
                    <a:pt x="50545" y="13647"/>
                  </a:cubicBezTo>
                  <a:close/>
                </a:path>
              </a:pathLst>
            </a:custGeom>
            <a:grpFill/>
            <a:ln w="26059" cap="flat">
              <a:noFill/>
              <a:prstDash val="solid"/>
              <a:miter/>
            </a:ln>
          </p:spPr>
          <p:txBody>
            <a:bodyPr rtlCol="0" anchor="ctr"/>
            <a:lstStyle/>
            <a:p>
              <a:endParaRPr lang="en-US" sz="1050"/>
            </a:p>
          </p:txBody>
        </p:sp>
        <p:sp>
          <p:nvSpPr>
            <p:cNvPr id="18" name="Freeform: Shape 17">
              <a:extLst>
                <a:ext uri="{FF2B5EF4-FFF2-40B4-BE49-F238E27FC236}">
                  <a16:creationId xmlns:a16="http://schemas.microsoft.com/office/drawing/2014/main" id="{FF14D8F3-1F40-B780-9DFA-146911CF3A0B}"/>
                </a:ext>
              </a:extLst>
            </p:cNvPr>
            <p:cNvSpPr/>
            <p:nvPr/>
          </p:nvSpPr>
          <p:spPr>
            <a:xfrm>
              <a:off x="6444646" y="3304525"/>
              <a:ext cx="54014" cy="54014"/>
            </a:xfrm>
            <a:custGeom>
              <a:avLst/>
              <a:gdLst>
                <a:gd name="connsiteX0" fmla="*/ 50429 w 54014"/>
                <a:gd name="connsiteY0" fmla="*/ 40484 h 54014"/>
                <a:gd name="connsiteX1" fmla="*/ 13530 w 54014"/>
                <a:gd name="connsiteY1" fmla="*/ 50428 h 54014"/>
                <a:gd name="connsiteX2" fmla="*/ 3586 w 54014"/>
                <a:gd name="connsiteY2" fmla="*/ 13530 h 54014"/>
                <a:gd name="connsiteX3" fmla="*/ 40484 w 54014"/>
                <a:gd name="connsiteY3" fmla="*/ 3586 h 54014"/>
                <a:gd name="connsiteX4" fmla="*/ 50429 w 54014"/>
                <a:gd name="connsiteY4" fmla="*/ 40484 h 54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14" h="54014">
                  <a:moveTo>
                    <a:pt x="50429" y="40484"/>
                  </a:moveTo>
                  <a:cubicBezTo>
                    <a:pt x="42840" y="53569"/>
                    <a:pt x="26353" y="57756"/>
                    <a:pt x="13530" y="50428"/>
                  </a:cubicBezTo>
                  <a:cubicBezTo>
                    <a:pt x="446" y="42840"/>
                    <a:pt x="-3741" y="26353"/>
                    <a:pt x="3586" y="13530"/>
                  </a:cubicBezTo>
                  <a:cubicBezTo>
                    <a:pt x="11175" y="446"/>
                    <a:pt x="27662" y="-3741"/>
                    <a:pt x="40484" y="3586"/>
                  </a:cubicBezTo>
                  <a:cubicBezTo>
                    <a:pt x="53569" y="11175"/>
                    <a:pt x="57756" y="27662"/>
                    <a:pt x="50429" y="40484"/>
                  </a:cubicBezTo>
                  <a:close/>
                </a:path>
              </a:pathLst>
            </a:custGeom>
            <a:grpFill/>
            <a:ln w="26059" cap="flat">
              <a:noFill/>
              <a:prstDash val="solid"/>
              <a:miter/>
            </a:ln>
          </p:spPr>
          <p:txBody>
            <a:bodyPr rtlCol="0" anchor="ctr"/>
            <a:lstStyle/>
            <a:p>
              <a:endParaRPr lang="en-US" sz="1050"/>
            </a:p>
          </p:txBody>
        </p:sp>
        <p:sp>
          <p:nvSpPr>
            <p:cNvPr id="19" name="Freeform: Shape 18">
              <a:extLst>
                <a:ext uri="{FF2B5EF4-FFF2-40B4-BE49-F238E27FC236}">
                  <a16:creationId xmlns:a16="http://schemas.microsoft.com/office/drawing/2014/main" id="{B2A0CEBA-7DAC-6C33-21BA-42BE9C2E1537}"/>
                </a:ext>
              </a:extLst>
            </p:cNvPr>
            <p:cNvSpPr/>
            <p:nvPr/>
          </p:nvSpPr>
          <p:spPr>
            <a:xfrm>
              <a:off x="5783806" y="3357047"/>
              <a:ext cx="53907" cy="54169"/>
            </a:xfrm>
            <a:custGeom>
              <a:avLst/>
              <a:gdLst>
                <a:gd name="connsiteX0" fmla="*/ 26954 w 53907"/>
                <a:gd name="connsiteY0" fmla="*/ 54169 h 54169"/>
                <a:gd name="connsiteX1" fmla="*/ 0 w 53907"/>
                <a:gd name="connsiteY1" fmla="*/ 26954 h 54169"/>
                <a:gd name="connsiteX2" fmla="*/ 26954 w 53907"/>
                <a:gd name="connsiteY2" fmla="*/ 0 h 54169"/>
                <a:gd name="connsiteX3" fmla="*/ 53908 w 53907"/>
                <a:gd name="connsiteY3" fmla="*/ 26954 h 54169"/>
                <a:gd name="connsiteX4" fmla="*/ 26954 w 53907"/>
                <a:gd name="connsiteY4" fmla="*/ 54169 h 54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07" h="54169">
                  <a:moveTo>
                    <a:pt x="26954" y="54169"/>
                  </a:moveTo>
                  <a:cubicBezTo>
                    <a:pt x="12038" y="54169"/>
                    <a:pt x="0" y="42132"/>
                    <a:pt x="0" y="26954"/>
                  </a:cubicBezTo>
                  <a:cubicBezTo>
                    <a:pt x="0" y="11776"/>
                    <a:pt x="12038" y="0"/>
                    <a:pt x="26954" y="0"/>
                  </a:cubicBezTo>
                  <a:cubicBezTo>
                    <a:pt x="41870" y="0"/>
                    <a:pt x="53908" y="12038"/>
                    <a:pt x="53908" y="26954"/>
                  </a:cubicBezTo>
                  <a:cubicBezTo>
                    <a:pt x="53908" y="41870"/>
                    <a:pt x="41870" y="54169"/>
                    <a:pt x="26954" y="54169"/>
                  </a:cubicBezTo>
                  <a:close/>
                </a:path>
              </a:pathLst>
            </a:custGeom>
            <a:grpFill/>
            <a:ln w="26059" cap="flat">
              <a:noFill/>
              <a:prstDash val="solid"/>
              <a:miter/>
            </a:ln>
          </p:spPr>
          <p:txBody>
            <a:bodyPr rtlCol="0" anchor="ctr"/>
            <a:lstStyle/>
            <a:p>
              <a:endParaRPr lang="en-US" sz="1050"/>
            </a:p>
          </p:txBody>
        </p:sp>
        <p:sp>
          <p:nvSpPr>
            <p:cNvPr id="20" name="Freeform: Shape 19">
              <a:extLst>
                <a:ext uri="{FF2B5EF4-FFF2-40B4-BE49-F238E27FC236}">
                  <a16:creationId xmlns:a16="http://schemas.microsoft.com/office/drawing/2014/main" id="{9D38D8E5-99C0-246E-31C7-C519DF5580E3}"/>
                </a:ext>
              </a:extLst>
            </p:cNvPr>
            <p:cNvSpPr/>
            <p:nvPr/>
          </p:nvSpPr>
          <p:spPr>
            <a:xfrm>
              <a:off x="5429653" y="2954464"/>
              <a:ext cx="354783" cy="160087"/>
            </a:xfrm>
            <a:custGeom>
              <a:avLst/>
              <a:gdLst>
                <a:gd name="connsiteX0" fmla="*/ 245291 w 354783"/>
                <a:gd name="connsiteY0" fmla="*/ 69193 h 160087"/>
                <a:gd name="connsiteX1" fmla="*/ 167308 w 354783"/>
                <a:gd name="connsiteY1" fmla="*/ 83586 h 160087"/>
                <a:gd name="connsiteX2" fmla="*/ 138784 w 354783"/>
                <a:gd name="connsiteY2" fmla="*/ 109231 h 160087"/>
                <a:gd name="connsiteX3" fmla="*/ 106334 w 354783"/>
                <a:gd name="connsiteY3" fmla="*/ 150578 h 160087"/>
                <a:gd name="connsiteX4" fmla="*/ 9510 w 354783"/>
                <a:gd name="connsiteY4" fmla="*/ 124671 h 160087"/>
                <a:gd name="connsiteX5" fmla="*/ 35417 w 354783"/>
                <a:gd name="connsiteY5" fmla="*/ 28108 h 160087"/>
                <a:gd name="connsiteX6" fmla="*/ 127269 w 354783"/>
                <a:gd name="connsiteY6" fmla="*/ 46688 h 160087"/>
                <a:gd name="connsiteX7" fmla="*/ 163121 w 354783"/>
                <a:gd name="connsiteY7" fmla="*/ 60557 h 160087"/>
                <a:gd name="connsiteX8" fmla="*/ 241365 w 354783"/>
                <a:gd name="connsiteY8" fmla="*/ 46164 h 160087"/>
                <a:gd name="connsiteX9" fmla="*/ 267796 w 354783"/>
                <a:gd name="connsiteY9" fmla="*/ 26014 h 160087"/>
                <a:gd name="connsiteX10" fmla="*/ 286114 w 354783"/>
                <a:gd name="connsiteY10" fmla="*/ 6126 h 160087"/>
                <a:gd name="connsiteX11" fmla="*/ 348658 w 354783"/>
                <a:gd name="connsiteY11" fmla="*/ 22874 h 160087"/>
                <a:gd name="connsiteX12" fmla="*/ 331910 w 354783"/>
                <a:gd name="connsiteY12" fmla="*/ 85418 h 160087"/>
                <a:gd name="connsiteX13" fmla="*/ 277478 w 354783"/>
                <a:gd name="connsiteY13" fmla="*/ 78875 h 160087"/>
                <a:gd name="connsiteX14" fmla="*/ 245552 w 354783"/>
                <a:gd name="connsiteY14" fmla="*/ 69455 h 160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4783" h="160087">
                  <a:moveTo>
                    <a:pt x="245291" y="69193"/>
                  </a:moveTo>
                  <a:lnTo>
                    <a:pt x="167308" y="83586"/>
                  </a:lnTo>
                  <a:cubicBezTo>
                    <a:pt x="153438" y="86203"/>
                    <a:pt x="142709" y="95623"/>
                    <a:pt x="138784" y="109231"/>
                  </a:cubicBezTo>
                  <a:cubicBezTo>
                    <a:pt x="133812" y="125979"/>
                    <a:pt x="122559" y="141157"/>
                    <a:pt x="106334" y="150578"/>
                  </a:cubicBezTo>
                  <a:cubicBezTo>
                    <a:pt x="72577" y="170204"/>
                    <a:pt x="29136" y="158428"/>
                    <a:pt x="9510" y="124671"/>
                  </a:cubicBezTo>
                  <a:cubicBezTo>
                    <a:pt x="-10117" y="90913"/>
                    <a:pt x="1659" y="47473"/>
                    <a:pt x="35417" y="28108"/>
                  </a:cubicBezTo>
                  <a:cubicBezTo>
                    <a:pt x="66820" y="10051"/>
                    <a:pt x="106073" y="18425"/>
                    <a:pt x="127269" y="46688"/>
                  </a:cubicBezTo>
                  <a:cubicBezTo>
                    <a:pt x="135905" y="57940"/>
                    <a:pt x="149251" y="63174"/>
                    <a:pt x="163121" y="60557"/>
                  </a:cubicBezTo>
                  <a:lnTo>
                    <a:pt x="241365" y="46164"/>
                  </a:lnTo>
                  <a:cubicBezTo>
                    <a:pt x="253141" y="44071"/>
                    <a:pt x="262562" y="36744"/>
                    <a:pt x="267796" y="26014"/>
                  </a:cubicBezTo>
                  <a:cubicBezTo>
                    <a:pt x="271721" y="17902"/>
                    <a:pt x="278002" y="10836"/>
                    <a:pt x="286114" y="6126"/>
                  </a:cubicBezTo>
                  <a:cubicBezTo>
                    <a:pt x="308096" y="-6435"/>
                    <a:pt x="336097" y="892"/>
                    <a:pt x="348658" y="22874"/>
                  </a:cubicBezTo>
                  <a:cubicBezTo>
                    <a:pt x="361219" y="44856"/>
                    <a:pt x="353891" y="72856"/>
                    <a:pt x="331910" y="85418"/>
                  </a:cubicBezTo>
                  <a:cubicBezTo>
                    <a:pt x="313853" y="95885"/>
                    <a:pt x="291610" y="92483"/>
                    <a:pt x="277478" y="78875"/>
                  </a:cubicBezTo>
                  <a:cubicBezTo>
                    <a:pt x="268843" y="70501"/>
                    <a:pt x="257590" y="67099"/>
                    <a:pt x="245552" y="69455"/>
                  </a:cubicBezTo>
                  <a:close/>
                </a:path>
              </a:pathLst>
            </a:custGeom>
            <a:grpFill/>
            <a:ln w="26059" cap="flat">
              <a:noFill/>
              <a:prstDash val="solid"/>
              <a:miter/>
            </a:ln>
          </p:spPr>
          <p:txBody>
            <a:bodyPr rtlCol="0" anchor="ctr"/>
            <a:lstStyle/>
            <a:p>
              <a:endParaRPr lang="en-US" sz="1050"/>
            </a:p>
          </p:txBody>
        </p:sp>
        <p:sp>
          <p:nvSpPr>
            <p:cNvPr id="21" name="Freeform: Shape 20">
              <a:extLst>
                <a:ext uri="{FF2B5EF4-FFF2-40B4-BE49-F238E27FC236}">
                  <a16:creationId xmlns:a16="http://schemas.microsoft.com/office/drawing/2014/main" id="{4DF0FF44-F91B-6EAA-326A-9744B07D40EE}"/>
                </a:ext>
              </a:extLst>
            </p:cNvPr>
            <p:cNvSpPr/>
            <p:nvPr/>
          </p:nvSpPr>
          <p:spPr>
            <a:xfrm>
              <a:off x="5559801" y="3071873"/>
              <a:ext cx="532273" cy="428579"/>
            </a:xfrm>
            <a:custGeom>
              <a:avLst/>
              <a:gdLst>
                <a:gd name="connsiteX0" fmla="*/ 403523 w 532273"/>
                <a:gd name="connsiteY0" fmla="*/ 281249 h 428579"/>
                <a:gd name="connsiteX1" fmla="*/ 379971 w 532273"/>
                <a:gd name="connsiteY1" fmla="*/ 240688 h 428579"/>
                <a:gd name="connsiteX2" fmla="*/ 340980 w 532273"/>
                <a:gd name="connsiteY2" fmla="*/ 223154 h 428579"/>
                <a:gd name="connsiteX3" fmla="*/ 221650 w 532273"/>
                <a:gd name="connsiteY3" fmla="*/ 168985 h 428579"/>
                <a:gd name="connsiteX4" fmla="*/ 221126 w 532273"/>
                <a:gd name="connsiteY4" fmla="*/ 168200 h 428579"/>
                <a:gd name="connsiteX5" fmla="*/ 182397 w 532273"/>
                <a:gd name="connsiteY5" fmla="*/ 150143 h 428579"/>
                <a:gd name="connsiteX6" fmla="*/ 169312 w 532273"/>
                <a:gd name="connsiteY6" fmla="*/ 152499 h 428579"/>
                <a:gd name="connsiteX7" fmla="*/ 140788 w 532273"/>
                <a:gd name="connsiteY7" fmla="*/ 178406 h 428579"/>
                <a:gd name="connsiteX8" fmla="*/ 71703 w 532273"/>
                <a:gd name="connsiteY8" fmla="*/ 230482 h 428579"/>
                <a:gd name="connsiteX9" fmla="*/ 0 w 532273"/>
                <a:gd name="connsiteY9" fmla="*/ 158517 h 428579"/>
                <a:gd name="connsiteX10" fmla="*/ 71703 w 532273"/>
                <a:gd name="connsiteY10" fmla="*/ 86553 h 428579"/>
                <a:gd name="connsiteX11" fmla="*/ 129012 w 532273"/>
                <a:gd name="connsiteY11" fmla="*/ 115077 h 428579"/>
                <a:gd name="connsiteX12" fmla="*/ 164864 w 532273"/>
                <a:gd name="connsiteY12" fmla="*/ 128947 h 428579"/>
                <a:gd name="connsiteX13" fmla="*/ 177948 w 532273"/>
                <a:gd name="connsiteY13" fmla="*/ 126592 h 428579"/>
                <a:gd name="connsiteX14" fmla="*/ 207519 w 532273"/>
                <a:gd name="connsiteY14" fmla="*/ 95974 h 428579"/>
                <a:gd name="connsiteX15" fmla="*/ 262473 w 532273"/>
                <a:gd name="connsiteY15" fmla="*/ 15112 h 428579"/>
                <a:gd name="connsiteX16" fmla="*/ 416084 w 532273"/>
                <a:gd name="connsiteY16" fmla="*/ 56197 h 428579"/>
                <a:gd name="connsiteX17" fmla="*/ 403785 w 532273"/>
                <a:gd name="connsiteY17" fmla="*/ 185995 h 428579"/>
                <a:gd name="connsiteX18" fmla="*/ 399859 w 532273"/>
                <a:gd name="connsiteY18" fmla="*/ 228388 h 428579"/>
                <a:gd name="connsiteX19" fmla="*/ 423411 w 532273"/>
                <a:gd name="connsiteY19" fmla="*/ 268950 h 428579"/>
                <a:gd name="connsiteX20" fmla="*/ 457169 w 532273"/>
                <a:gd name="connsiteY20" fmla="*/ 287006 h 428579"/>
                <a:gd name="connsiteX21" fmla="*/ 461356 w 532273"/>
                <a:gd name="connsiteY21" fmla="*/ 287006 h 428579"/>
                <a:gd name="connsiteX22" fmla="*/ 532274 w 532273"/>
                <a:gd name="connsiteY22" fmla="*/ 357662 h 428579"/>
                <a:gd name="connsiteX23" fmla="*/ 461356 w 532273"/>
                <a:gd name="connsiteY23" fmla="*/ 428580 h 428579"/>
                <a:gd name="connsiteX24" fmla="*/ 390439 w 532273"/>
                <a:gd name="connsiteY24" fmla="*/ 357662 h 428579"/>
                <a:gd name="connsiteX25" fmla="*/ 401953 w 532273"/>
                <a:gd name="connsiteY25" fmla="*/ 319194 h 428579"/>
                <a:gd name="connsiteX26" fmla="*/ 403000 w 532273"/>
                <a:gd name="connsiteY26" fmla="*/ 280726 h 428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32273" h="428579">
                  <a:moveTo>
                    <a:pt x="403523" y="281249"/>
                  </a:moveTo>
                  <a:lnTo>
                    <a:pt x="379971" y="240688"/>
                  </a:lnTo>
                  <a:cubicBezTo>
                    <a:pt x="371859" y="226818"/>
                    <a:pt x="356681" y="220014"/>
                    <a:pt x="340980" y="223154"/>
                  </a:cubicBezTo>
                  <a:cubicBezTo>
                    <a:pt x="294923" y="232314"/>
                    <a:pt x="246249" y="211902"/>
                    <a:pt x="221650" y="168985"/>
                  </a:cubicBezTo>
                  <a:cubicBezTo>
                    <a:pt x="221650" y="168723"/>
                    <a:pt x="221388" y="168462"/>
                    <a:pt x="221126" y="168200"/>
                  </a:cubicBezTo>
                  <a:cubicBezTo>
                    <a:pt x="213276" y="154330"/>
                    <a:pt x="198098" y="147265"/>
                    <a:pt x="182397" y="150143"/>
                  </a:cubicBezTo>
                  <a:lnTo>
                    <a:pt x="169312" y="152499"/>
                  </a:lnTo>
                  <a:cubicBezTo>
                    <a:pt x="155181" y="155116"/>
                    <a:pt x="144714" y="164798"/>
                    <a:pt x="140788" y="178406"/>
                  </a:cubicBezTo>
                  <a:cubicBezTo>
                    <a:pt x="132153" y="208500"/>
                    <a:pt x="104414" y="230482"/>
                    <a:pt x="71703" y="230482"/>
                  </a:cubicBezTo>
                  <a:cubicBezTo>
                    <a:pt x="31926" y="230482"/>
                    <a:pt x="0" y="198294"/>
                    <a:pt x="0" y="158517"/>
                  </a:cubicBezTo>
                  <a:cubicBezTo>
                    <a:pt x="0" y="118741"/>
                    <a:pt x="32188" y="86553"/>
                    <a:pt x="71703" y="86553"/>
                  </a:cubicBezTo>
                  <a:cubicBezTo>
                    <a:pt x="95254" y="86553"/>
                    <a:pt x="115928" y="97806"/>
                    <a:pt x="129012" y="115077"/>
                  </a:cubicBezTo>
                  <a:cubicBezTo>
                    <a:pt x="137648" y="126330"/>
                    <a:pt x="150994" y="131564"/>
                    <a:pt x="164864" y="128947"/>
                  </a:cubicBezTo>
                  <a:lnTo>
                    <a:pt x="177948" y="126592"/>
                  </a:lnTo>
                  <a:cubicBezTo>
                    <a:pt x="193649" y="123713"/>
                    <a:pt x="205163" y="111675"/>
                    <a:pt x="207519" y="95974"/>
                  </a:cubicBezTo>
                  <a:cubicBezTo>
                    <a:pt x="212491" y="63263"/>
                    <a:pt x="231594" y="32907"/>
                    <a:pt x="262473" y="15112"/>
                  </a:cubicBezTo>
                  <a:cubicBezTo>
                    <a:pt x="316381" y="-16028"/>
                    <a:pt x="385205" y="2551"/>
                    <a:pt x="416084" y="56197"/>
                  </a:cubicBezTo>
                  <a:cubicBezTo>
                    <a:pt x="440683" y="98853"/>
                    <a:pt x="434141" y="150667"/>
                    <a:pt x="403785" y="185995"/>
                  </a:cubicBezTo>
                  <a:cubicBezTo>
                    <a:pt x="393317" y="198032"/>
                    <a:pt x="391747" y="214519"/>
                    <a:pt x="399859" y="228388"/>
                  </a:cubicBezTo>
                  <a:lnTo>
                    <a:pt x="423411" y="268950"/>
                  </a:lnTo>
                  <a:cubicBezTo>
                    <a:pt x="430477" y="281249"/>
                    <a:pt x="443038" y="288053"/>
                    <a:pt x="457169" y="287006"/>
                  </a:cubicBezTo>
                  <a:cubicBezTo>
                    <a:pt x="458739" y="287006"/>
                    <a:pt x="460048" y="287006"/>
                    <a:pt x="461356" y="287006"/>
                  </a:cubicBezTo>
                  <a:cubicBezTo>
                    <a:pt x="500348" y="287006"/>
                    <a:pt x="532274" y="318671"/>
                    <a:pt x="532274" y="357662"/>
                  </a:cubicBezTo>
                  <a:cubicBezTo>
                    <a:pt x="532274" y="396654"/>
                    <a:pt x="500609" y="428580"/>
                    <a:pt x="461356" y="428580"/>
                  </a:cubicBezTo>
                  <a:cubicBezTo>
                    <a:pt x="422103" y="428580"/>
                    <a:pt x="390439" y="396915"/>
                    <a:pt x="390439" y="357662"/>
                  </a:cubicBezTo>
                  <a:cubicBezTo>
                    <a:pt x="390439" y="343531"/>
                    <a:pt x="394626" y="330185"/>
                    <a:pt x="401953" y="319194"/>
                  </a:cubicBezTo>
                  <a:cubicBezTo>
                    <a:pt x="409804" y="307418"/>
                    <a:pt x="410065" y="293025"/>
                    <a:pt x="403000" y="280726"/>
                  </a:cubicBezTo>
                  <a:close/>
                </a:path>
              </a:pathLst>
            </a:custGeom>
            <a:grpFill/>
            <a:ln w="26059" cap="flat">
              <a:noFill/>
              <a:prstDash val="solid"/>
              <a:miter/>
            </a:ln>
          </p:spPr>
          <p:txBody>
            <a:bodyPr rtlCol="0" anchor="ctr"/>
            <a:lstStyle/>
            <a:p>
              <a:endParaRPr lang="en-US" sz="1050"/>
            </a:p>
          </p:txBody>
        </p:sp>
        <p:sp>
          <p:nvSpPr>
            <p:cNvPr id="22" name="Freeform: Shape 21">
              <a:extLst>
                <a:ext uri="{FF2B5EF4-FFF2-40B4-BE49-F238E27FC236}">
                  <a16:creationId xmlns:a16="http://schemas.microsoft.com/office/drawing/2014/main" id="{764916BD-B016-60DA-895D-0CA020E36777}"/>
                </a:ext>
              </a:extLst>
            </p:cNvPr>
            <p:cNvSpPr/>
            <p:nvPr/>
          </p:nvSpPr>
          <p:spPr>
            <a:xfrm>
              <a:off x="6056747" y="3156332"/>
              <a:ext cx="264113" cy="325988"/>
            </a:xfrm>
            <a:custGeom>
              <a:avLst/>
              <a:gdLst>
                <a:gd name="connsiteX0" fmla="*/ 126919 w 264113"/>
                <a:gd name="connsiteY0" fmla="*/ 181088 h 325988"/>
                <a:gd name="connsiteX1" fmla="*/ 74843 w 264113"/>
                <a:gd name="connsiteY1" fmla="*/ 107030 h 325988"/>
                <a:gd name="connsiteX2" fmla="*/ 45272 w 264113"/>
                <a:gd name="connsiteY2" fmla="*/ 91591 h 325988"/>
                <a:gd name="connsiteX3" fmla="*/ 0 w 264113"/>
                <a:gd name="connsiteY3" fmla="*/ 45795 h 325988"/>
                <a:gd name="connsiteX4" fmla="*/ 45795 w 264113"/>
                <a:gd name="connsiteY4" fmla="*/ 0 h 325988"/>
                <a:gd name="connsiteX5" fmla="*/ 91591 w 264113"/>
                <a:gd name="connsiteY5" fmla="*/ 45795 h 325988"/>
                <a:gd name="connsiteX6" fmla="*/ 89236 w 264113"/>
                <a:gd name="connsiteY6" fmla="*/ 60712 h 325988"/>
                <a:gd name="connsiteX7" fmla="*/ 93946 w 264113"/>
                <a:gd name="connsiteY7" fmla="*/ 93684 h 325988"/>
                <a:gd name="connsiteX8" fmla="*/ 146022 w 264113"/>
                <a:gd name="connsiteY8" fmla="*/ 167742 h 325988"/>
                <a:gd name="connsiteX9" fmla="*/ 181612 w 264113"/>
                <a:gd name="connsiteY9" fmla="*/ 182920 h 325988"/>
                <a:gd name="connsiteX10" fmla="*/ 228192 w 264113"/>
                <a:gd name="connsiteY10" fmla="*/ 191817 h 325988"/>
                <a:gd name="connsiteX11" fmla="*/ 254623 w 264113"/>
                <a:gd name="connsiteY11" fmla="*/ 289950 h 325988"/>
                <a:gd name="connsiteX12" fmla="*/ 156489 w 264113"/>
                <a:gd name="connsiteY12" fmla="*/ 316381 h 325988"/>
                <a:gd name="connsiteX13" fmla="*/ 129274 w 264113"/>
                <a:gd name="connsiteY13" fmla="*/ 220080 h 325988"/>
                <a:gd name="connsiteX14" fmla="*/ 126919 w 264113"/>
                <a:gd name="connsiteY14" fmla="*/ 181612 h 325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4113" h="325988">
                  <a:moveTo>
                    <a:pt x="126919" y="181088"/>
                  </a:moveTo>
                  <a:lnTo>
                    <a:pt x="74843" y="107030"/>
                  </a:lnTo>
                  <a:cubicBezTo>
                    <a:pt x="67777" y="97086"/>
                    <a:pt x="57571" y="91591"/>
                    <a:pt x="45272" y="91591"/>
                  </a:cubicBezTo>
                  <a:cubicBezTo>
                    <a:pt x="20412" y="91329"/>
                    <a:pt x="0" y="70918"/>
                    <a:pt x="0" y="45795"/>
                  </a:cubicBezTo>
                  <a:cubicBezTo>
                    <a:pt x="0" y="20673"/>
                    <a:pt x="20673" y="0"/>
                    <a:pt x="45795" y="0"/>
                  </a:cubicBezTo>
                  <a:cubicBezTo>
                    <a:pt x="70917" y="0"/>
                    <a:pt x="91591" y="20412"/>
                    <a:pt x="91591" y="45795"/>
                  </a:cubicBezTo>
                  <a:cubicBezTo>
                    <a:pt x="91591" y="51029"/>
                    <a:pt x="90806" y="56001"/>
                    <a:pt x="89236" y="60712"/>
                  </a:cubicBezTo>
                  <a:cubicBezTo>
                    <a:pt x="85310" y="72226"/>
                    <a:pt x="86880" y="83740"/>
                    <a:pt x="93946" y="93684"/>
                  </a:cubicBezTo>
                  <a:lnTo>
                    <a:pt x="146022" y="167742"/>
                  </a:lnTo>
                  <a:cubicBezTo>
                    <a:pt x="154134" y="179256"/>
                    <a:pt x="167480" y="185014"/>
                    <a:pt x="181612" y="182920"/>
                  </a:cubicBezTo>
                  <a:cubicBezTo>
                    <a:pt x="197051" y="180565"/>
                    <a:pt x="213538" y="183182"/>
                    <a:pt x="228192" y="191817"/>
                  </a:cubicBezTo>
                  <a:cubicBezTo>
                    <a:pt x="262473" y="211706"/>
                    <a:pt x="274249" y="255669"/>
                    <a:pt x="254623" y="289950"/>
                  </a:cubicBezTo>
                  <a:cubicBezTo>
                    <a:pt x="234734" y="324232"/>
                    <a:pt x="190771" y="336269"/>
                    <a:pt x="156489" y="316381"/>
                  </a:cubicBezTo>
                  <a:cubicBezTo>
                    <a:pt x="122732" y="297016"/>
                    <a:pt x="110694" y="254099"/>
                    <a:pt x="129274" y="220080"/>
                  </a:cubicBezTo>
                  <a:cubicBezTo>
                    <a:pt x="136078" y="207519"/>
                    <a:pt x="135293" y="193126"/>
                    <a:pt x="126919" y="181612"/>
                  </a:cubicBezTo>
                  <a:close/>
                </a:path>
              </a:pathLst>
            </a:custGeom>
            <a:grpFill/>
            <a:ln w="26059" cap="flat">
              <a:noFill/>
              <a:prstDash val="solid"/>
              <a:miter/>
            </a:ln>
          </p:spPr>
          <p:txBody>
            <a:bodyPr rtlCol="0" anchor="ctr"/>
            <a:lstStyle/>
            <a:p>
              <a:endParaRPr lang="en-US" sz="1050"/>
            </a:p>
          </p:txBody>
        </p:sp>
        <p:sp>
          <p:nvSpPr>
            <p:cNvPr id="23" name="Freeform: Shape 22">
              <a:extLst>
                <a:ext uri="{FF2B5EF4-FFF2-40B4-BE49-F238E27FC236}">
                  <a16:creationId xmlns:a16="http://schemas.microsoft.com/office/drawing/2014/main" id="{1B02FC0F-E59B-098C-56D1-0B1A032C07C4}"/>
                </a:ext>
              </a:extLst>
            </p:cNvPr>
            <p:cNvSpPr/>
            <p:nvPr/>
          </p:nvSpPr>
          <p:spPr>
            <a:xfrm>
              <a:off x="6220564" y="2892831"/>
              <a:ext cx="565237" cy="392514"/>
            </a:xfrm>
            <a:custGeom>
              <a:avLst/>
              <a:gdLst>
                <a:gd name="connsiteX0" fmla="*/ 462403 w 565237"/>
                <a:gd name="connsiteY0" fmla="*/ 164846 h 392514"/>
                <a:gd name="connsiteX1" fmla="*/ 447487 w 565237"/>
                <a:gd name="connsiteY1" fmla="*/ 197033 h 392514"/>
                <a:gd name="connsiteX2" fmla="*/ 451935 w 565237"/>
                <a:gd name="connsiteY2" fmla="*/ 235240 h 392514"/>
                <a:gd name="connsiteX3" fmla="*/ 457693 w 565237"/>
                <a:gd name="connsiteY3" fmla="*/ 314531 h 392514"/>
                <a:gd name="connsiteX4" fmla="*/ 360868 w 565237"/>
                <a:gd name="connsiteY4" fmla="*/ 340438 h 392514"/>
                <a:gd name="connsiteX5" fmla="*/ 333129 w 565237"/>
                <a:gd name="connsiteY5" fmla="*/ 311129 h 392514"/>
                <a:gd name="connsiteX6" fmla="*/ 300418 w 565237"/>
                <a:gd name="connsiteY6" fmla="*/ 290979 h 392514"/>
                <a:gd name="connsiteX7" fmla="*/ 253576 w 565237"/>
                <a:gd name="connsiteY7" fmla="*/ 290979 h 392514"/>
                <a:gd name="connsiteX8" fmla="*/ 219033 w 565237"/>
                <a:gd name="connsiteY8" fmla="*/ 316101 h 392514"/>
                <a:gd name="connsiteX9" fmla="*/ 112526 w 565237"/>
                <a:gd name="connsiteY9" fmla="*/ 392514 h 392514"/>
                <a:gd name="connsiteX10" fmla="*/ 0 w 565237"/>
                <a:gd name="connsiteY10" fmla="*/ 279988 h 392514"/>
                <a:gd name="connsiteX11" fmla="*/ 112526 w 565237"/>
                <a:gd name="connsiteY11" fmla="*/ 167462 h 392514"/>
                <a:gd name="connsiteX12" fmla="*/ 218771 w 565237"/>
                <a:gd name="connsiteY12" fmla="*/ 243090 h 392514"/>
                <a:gd name="connsiteX13" fmla="*/ 253576 w 565237"/>
                <a:gd name="connsiteY13" fmla="*/ 267689 h 392514"/>
                <a:gd name="connsiteX14" fmla="*/ 300418 w 565237"/>
                <a:gd name="connsiteY14" fmla="*/ 267689 h 392514"/>
                <a:gd name="connsiteX15" fmla="*/ 333129 w 565237"/>
                <a:gd name="connsiteY15" fmla="*/ 247277 h 392514"/>
                <a:gd name="connsiteX16" fmla="*/ 335222 w 565237"/>
                <a:gd name="connsiteY16" fmla="*/ 243614 h 392514"/>
                <a:gd name="connsiteX17" fmla="*/ 394364 w 565237"/>
                <a:gd name="connsiteY17" fmla="*/ 208286 h 392514"/>
                <a:gd name="connsiteX18" fmla="*/ 426552 w 565237"/>
                <a:gd name="connsiteY18" fmla="*/ 187089 h 392514"/>
                <a:gd name="connsiteX19" fmla="*/ 441468 w 565237"/>
                <a:gd name="connsiteY19" fmla="*/ 154901 h 392514"/>
                <a:gd name="connsiteX20" fmla="*/ 437019 w 565237"/>
                <a:gd name="connsiteY20" fmla="*/ 116695 h 392514"/>
                <a:gd name="connsiteX21" fmla="*/ 431000 w 565237"/>
                <a:gd name="connsiteY21" fmla="*/ 107798 h 392514"/>
                <a:gd name="connsiteX22" fmla="*/ 457431 w 565237"/>
                <a:gd name="connsiteY22" fmla="*/ 9664 h 392514"/>
                <a:gd name="connsiteX23" fmla="*/ 555564 w 565237"/>
                <a:gd name="connsiteY23" fmla="*/ 36095 h 392514"/>
                <a:gd name="connsiteX24" fmla="*/ 529395 w 565237"/>
                <a:gd name="connsiteY24" fmla="*/ 134228 h 392514"/>
                <a:gd name="connsiteX25" fmla="*/ 495376 w 565237"/>
                <a:gd name="connsiteY25" fmla="*/ 143910 h 392514"/>
                <a:gd name="connsiteX26" fmla="*/ 463188 w 565237"/>
                <a:gd name="connsiteY26" fmla="*/ 165107 h 39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65237" h="392514">
                  <a:moveTo>
                    <a:pt x="462403" y="164846"/>
                  </a:moveTo>
                  <a:lnTo>
                    <a:pt x="447487" y="197033"/>
                  </a:lnTo>
                  <a:cubicBezTo>
                    <a:pt x="441468" y="209856"/>
                    <a:pt x="443300" y="223987"/>
                    <a:pt x="451935" y="235240"/>
                  </a:cubicBezTo>
                  <a:cubicBezTo>
                    <a:pt x="469469" y="257221"/>
                    <a:pt x="472609" y="288624"/>
                    <a:pt x="457693" y="314531"/>
                  </a:cubicBezTo>
                  <a:cubicBezTo>
                    <a:pt x="438066" y="348289"/>
                    <a:pt x="394887" y="360065"/>
                    <a:pt x="360868" y="340438"/>
                  </a:cubicBezTo>
                  <a:cubicBezTo>
                    <a:pt x="348569" y="333373"/>
                    <a:pt x="339148" y="323167"/>
                    <a:pt x="333129" y="311129"/>
                  </a:cubicBezTo>
                  <a:cubicBezTo>
                    <a:pt x="326587" y="298568"/>
                    <a:pt x="314549" y="290979"/>
                    <a:pt x="300418" y="290979"/>
                  </a:cubicBezTo>
                  <a:lnTo>
                    <a:pt x="253576" y="290979"/>
                  </a:lnTo>
                  <a:cubicBezTo>
                    <a:pt x="237613" y="290979"/>
                    <a:pt x="224005" y="300923"/>
                    <a:pt x="219033" y="316101"/>
                  </a:cubicBezTo>
                  <a:cubicBezTo>
                    <a:pt x="203855" y="360588"/>
                    <a:pt x="161985" y="392514"/>
                    <a:pt x="112526" y="392514"/>
                  </a:cubicBezTo>
                  <a:cubicBezTo>
                    <a:pt x="50506" y="392514"/>
                    <a:pt x="0" y="342270"/>
                    <a:pt x="0" y="279988"/>
                  </a:cubicBezTo>
                  <a:cubicBezTo>
                    <a:pt x="0" y="217706"/>
                    <a:pt x="50244" y="167462"/>
                    <a:pt x="112526" y="167462"/>
                  </a:cubicBezTo>
                  <a:cubicBezTo>
                    <a:pt x="161723" y="167462"/>
                    <a:pt x="203593" y="199127"/>
                    <a:pt x="218771" y="243090"/>
                  </a:cubicBezTo>
                  <a:cubicBezTo>
                    <a:pt x="224005" y="258268"/>
                    <a:pt x="237613" y="267689"/>
                    <a:pt x="253576" y="267689"/>
                  </a:cubicBezTo>
                  <a:lnTo>
                    <a:pt x="300418" y="267689"/>
                  </a:lnTo>
                  <a:cubicBezTo>
                    <a:pt x="314549" y="267689"/>
                    <a:pt x="326587" y="259838"/>
                    <a:pt x="333129" y="247277"/>
                  </a:cubicBezTo>
                  <a:cubicBezTo>
                    <a:pt x="333652" y="245969"/>
                    <a:pt x="334437" y="244660"/>
                    <a:pt x="335222" y="243614"/>
                  </a:cubicBezTo>
                  <a:cubicBezTo>
                    <a:pt x="347783" y="221632"/>
                    <a:pt x="370550" y="209071"/>
                    <a:pt x="394364" y="208286"/>
                  </a:cubicBezTo>
                  <a:cubicBezTo>
                    <a:pt x="408495" y="207762"/>
                    <a:pt x="420533" y="199912"/>
                    <a:pt x="426552" y="187089"/>
                  </a:cubicBezTo>
                  <a:lnTo>
                    <a:pt x="441468" y="154901"/>
                  </a:lnTo>
                  <a:cubicBezTo>
                    <a:pt x="447487" y="142079"/>
                    <a:pt x="445655" y="127686"/>
                    <a:pt x="437019" y="116695"/>
                  </a:cubicBezTo>
                  <a:cubicBezTo>
                    <a:pt x="434926" y="113816"/>
                    <a:pt x="432832" y="110938"/>
                    <a:pt x="431000" y="107798"/>
                  </a:cubicBezTo>
                  <a:cubicBezTo>
                    <a:pt x="411112" y="73516"/>
                    <a:pt x="422888" y="29553"/>
                    <a:pt x="457431" y="9664"/>
                  </a:cubicBezTo>
                  <a:cubicBezTo>
                    <a:pt x="491712" y="-10224"/>
                    <a:pt x="535676" y="1552"/>
                    <a:pt x="555564" y="36095"/>
                  </a:cubicBezTo>
                  <a:cubicBezTo>
                    <a:pt x="575452" y="70376"/>
                    <a:pt x="563676" y="114340"/>
                    <a:pt x="529395" y="134228"/>
                  </a:cubicBezTo>
                  <a:cubicBezTo>
                    <a:pt x="518666" y="140509"/>
                    <a:pt x="506890" y="143649"/>
                    <a:pt x="495376" y="143910"/>
                  </a:cubicBezTo>
                  <a:cubicBezTo>
                    <a:pt x="481244" y="144172"/>
                    <a:pt x="469207" y="152284"/>
                    <a:pt x="463188" y="165107"/>
                  </a:cubicBezTo>
                  <a:close/>
                </a:path>
              </a:pathLst>
            </a:custGeom>
            <a:grpFill/>
            <a:ln w="26059" cap="flat">
              <a:noFill/>
              <a:prstDash val="solid"/>
              <a:miter/>
            </a:ln>
          </p:spPr>
          <p:txBody>
            <a:bodyPr rtlCol="0" anchor="ctr"/>
            <a:lstStyle/>
            <a:p>
              <a:endParaRPr lang="en-US" sz="1050"/>
            </a:p>
          </p:txBody>
        </p:sp>
        <p:sp>
          <p:nvSpPr>
            <p:cNvPr id="24" name="Freeform: Shape 23">
              <a:extLst>
                <a:ext uri="{FF2B5EF4-FFF2-40B4-BE49-F238E27FC236}">
                  <a16:creationId xmlns:a16="http://schemas.microsoft.com/office/drawing/2014/main" id="{F59B0C3D-C671-D5BF-4C89-A5C64E1FF597}"/>
                </a:ext>
              </a:extLst>
            </p:cNvPr>
            <p:cNvSpPr/>
            <p:nvPr/>
          </p:nvSpPr>
          <p:spPr>
            <a:xfrm>
              <a:off x="6437250" y="2456490"/>
              <a:ext cx="324573" cy="429453"/>
            </a:xfrm>
            <a:custGeom>
              <a:avLst/>
              <a:gdLst>
                <a:gd name="connsiteX0" fmla="*/ 216146 w 324573"/>
                <a:gd name="connsiteY0" fmla="*/ 159719 h 429453"/>
                <a:gd name="connsiteX1" fmla="*/ 192856 w 324573"/>
                <a:gd name="connsiteY1" fmla="*/ 200542 h 429453"/>
                <a:gd name="connsiteX2" fmla="*/ 197043 w 324573"/>
                <a:gd name="connsiteY2" fmla="*/ 242935 h 429453"/>
                <a:gd name="connsiteX3" fmla="*/ 209866 w 324573"/>
                <a:gd name="connsiteY3" fmla="*/ 373256 h 429453"/>
                <a:gd name="connsiteX4" fmla="*/ 56255 w 324573"/>
                <a:gd name="connsiteY4" fmla="*/ 414341 h 429453"/>
                <a:gd name="connsiteX5" fmla="*/ 15170 w 324573"/>
                <a:gd name="connsiteY5" fmla="*/ 260730 h 429453"/>
                <a:gd name="connsiteX6" fmla="*/ 133714 w 324573"/>
                <a:gd name="connsiteY6" fmla="*/ 206561 h 429453"/>
                <a:gd name="connsiteX7" fmla="*/ 172444 w 324573"/>
                <a:gd name="connsiteY7" fmla="*/ 188766 h 429453"/>
                <a:gd name="connsiteX8" fmla="*/ 195734 w 324573"/>
                <a:gd name="connsiteY8" fmla="*/ 148204 h 429453"/>
                <a:gd name="connsiteX9" fmla="*/ 194688 w 324573"/>
                <a:gd name="connsiteY9" fmla="*/ 109736 h 429453"/>
                <a:gd name="connsiteX10" fmla="*/ 192332 w 324573"/>
                <a:gd name="connsiteY10" fmla="*/ 106073 h 429453"/>
                <a:gd name="connsiteX11" fmla="*/ 218240 w 324573"/>
                <a:gd name="connsiteY11" fmla="*/ 9510 h 429453"/>
                <a:gd name="connsiteX12" fmla="*/ 315064 w 324573"/>
                <a:gd name="connsiteY12" fmla="*/ 35417 h 429453"/>
                <a:gd name="connsiteX13" fmla="*/ 289157 w 324573"/>
                <a:gd name="connsiteY13" fmla="*/ 131980 h 429453"/>
                <a:gd name="connsiteX14" fmla="*/ 250166 w 324573"/>
                <a:gd name="connsiteY14" fmla="*/ 141401 h 429453"/>
                <a:gd name="connsiteX15" fmla="*/ 216408 w 324573"/>
                <a:gd name="connsiteY15" fmla="*/ 159719 h 429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4573" h="429453">
                  <a:moveTo>
                    <a:pt x="216146" y="159719"/>
                  </a:moveTo>
                  <a:lnTo>
                    <a:pt x="192856" y="200542"/>
                  </a:lnTo>
                  <a:cubicBezTo>
                    <a:pt x="185005" y="214411"/>
                    <a:pt x="186575" y="230898"/>
                    <a:pt x="197043" y="242935"/>
                  </a:cubicBezTo>
                  <a:cubicBezTo>
                    <a:pt x="227922" y="278263"/>
                    <a:pt x="234726" y="330601"/>
                    <a:pt x="209866" y="373256"/>
                  </a:cubicBezTo>
                  <a:cubicBezTo>
                    <a:pt x="178725" y="426902"/>
                    <a:pt x="109901" y="445482"/>
                    <a:pt x="56255" y="414341"/>
                  </a:cubicBezTo>
                  <a:cubicBezTo>
                    <a:pt x="2347" y="383200"/>
                    <a:pt x="-15971" y="314376"/>
                    <a:pt x="15170" y="260730"/>
                  </a:cubicBezTo>
                  <a:cubicBezTo>
                    <a:pt x="39768" y="218075"/>
                    <a:pt x="87919" y="197663"/>
                    <a:pt x="133714" y="206561"/>
                  </a:cubicBezTo>
                  <a:cubicBezTo>
                    <a:pt x="149416" y="209701"/>
                    <a:pt x="164594" y="202636"/>
                    <a:pt x="172444" y="188766"/>
                  </a:cubicBezTo>
                  <a:lnTo>
                    <a:pt x="195734" y="148204"/>
                  </a:lnTo>
                  <a:cubicBezTo>
                    <a:pt x="202800" y="135905"/>
                    <a:pt x="202277" y="121512"/>
                    <a:pt x="194688" y="109736"/>
                  </a:cubicBezTo>
                  <a:cubicBezTo>
                    <a:pt x="193903" y="108690"/>
                    <a:pt x="193118" y="107381"/>
                    <a:pt x="192332" y="106073"/>
                  </a:cubicBezTo>
                  <a:cubicBezTo>
                    <a:pt x="172706" y="72315"/>
                    <a:pt x="184482" y="28875"/>
                    <a:pt x="218240" y="9510"/>
                  </a:cubicBezTo>
                  <a:cubicBezTo>
                    <a:pt x="251997" y="-10117"/>
                    <a:pt x="295438" y="1659"/>
                    <a:pt x="315064" y="35417"/>
                  </a:cubicBezTo>
                  <a:cubicBezTo>
                    <a:pt x="334691" y="69175"/>
                    <a:pt x="322915" y="112615"/>
                    <a:pt x="289157" y="131980"/>
                  </a:cubicBezTo>
                  <a:cubicBezTo>
                    <a:pt x="276858" y="139045"/>
                    <a:pt x="263250" y="142186"/>
                    <a:pt x="250166" y="141401"/>
                  </a:cubicBezTo>
                  <a:cubicBezTo>
                    <a:pt x="236034" y="140615"/>
                    <a:pt x="223473" y="147419"/>
                    <a:pt x="216408" y="159719"/>
                  </a:cubicBezTo>
                  <a:close/>
                </a:path>
              </a:pathLst>
            </a:custGeom>
            <a:grpFill/>
            <a:ln w="26059" cap="flat">
              <a:noFill/>
              <a:prstDash val="solid"/>
              <a:miter/>
            </a:ln>
          </p:spPr>
          <p:txBody>
            <a:bodyPr rtlCol="0" anchor="ctr"/>
            <a:lstStyle/>
            <a:p>
              <a:endParaRPr lang="en-US" sz="1050"/>
            </a:p>
          </p:txBody>
        </p:sp>
        <p:sp>
          <p:nvSpPr>
            <p:cNvPr id="25" name="Freeform: Shape 24">
              <a:extLst>
                <a:ext uri="{FF2B5EF4-FFF2-40B4-BE49-F238E27FC236}">
                  <a16:creationId xmlns:a16="http://schemas.microsoft.com/office/drawing/2014/main" id="{E6E54B60-C6E8-A42D-123D-BE902215AE1F}"/>
                </a:ext>
              </a:extLst>
            </p:cNvPr>
            <p:cNvSpPr/>
            <p:nvPr/>
          </p:nvSpPr>
          <p:spPr>
            <a:xfrm>
              <a:off x="6199694" y="2268948"/>
              <a:ext cx="431719" cy="347833"/>
            </a:xfrm>
            <a:custGeom>
              <a:avLst/>
              <a:gdLst>
                <a:gd name="connsiteX0" fmla="*/ 207453 w 431719"/>
                <a:gd name="connsiteY0" fmla="*/ 222435 h 347833"/>
                <a:gd name="connsiteX1" fmla="*/ 213734 w 431719"/>
                <a:gd name="connsiteY1" fmla="*/ 230809 h 347833"/>
                <a:gd name="connsiteX2" fmla="*/ 246968 w 431719"/>
                <a:gd name="connsiteY2" fmla="*/ 245202 h 347833"/>
                <a:gd name="connsiteX3" fmla="*/ 276277 w 431719"/>
                <a:gd name="connsiteY3" fmla="*/ 224267 h 347833"/>
                <a:gd name="connsiteX4" fmla="*/ 308465 w 431719"/>
                <a:gd name="connsiteY4" fmla="*/ 154658 h 347833"/>
                <a:gd name="connsiteX5" fmla="*/ 303754 w 431719"/>
                <a:gd name="connsiteY5" fmla="*/ 116451 h 347833"/>
                <a:gd name="connsiteX6" fmla="*/ 288053 w 431719"/>
                <a:gd name="connsiteY6" fmla="*/ 71703 h 347833"/>
                <a:gd name="connsiteX7" fmla="*/ 359756 w 431719"/>
                <a:gd name="connsiteY7" fmla="*/ 0 h 347833"/>
                <a:gd name="connsiteX8" fmla="*/ 431720 w 431719"/>
                <a:gd name="connsiteY8" fmla="*/ 71703 h 347833"/>
                <a:gd name="connsiteX9" fmla="*/ 361849 w 431719"/>
                <a:gd name="connsiteY9" fmla="*/ 143405 h 347833"/>
                <a:gd name="connsiteX10" fmla="*/ 329662 w 431719"/>
                <a:gd name="connsiteY10" fmla="*/ 164602 h 347833"/>
                <a:gd name="connsiteX11" fmla="*/ 291717 w 431719"/>
                <a:gd name="connsiteY11" fmla="*/ 246510 h 347833"/>
                <a:gd name="connsiteX12" fmla="*/ 293025 w 431719"/>
                <a:gd name="connsiteY12" fmla="*/ 279745 h 347833"/>
                <a:gd name="connsiteX13" fmla="*/ 276016 w 431719"/>
                <a:gd name="connsiteY13" fmla="*/ 341765 h 347833"/>
                <a:gd name="connsiteX14" fmla="*/ 213472 w 431719"/>
                <a:gd name="connsiteY14" fmla="*/ 325017 h 347833"/>
                <a:gd name="connsiteX15" fmla="*/ 209285 w 431719"/>
                <a:gd name="connsiteY15" fmla="*/ 288904 h 347833"/>
                <a:gd name="connsiteX16" fmla="*/ 203266 w 431719"/>
                <a:gd name="connsiteY16" fmla="*/ 256193 h 347833"/>
                <a:gd name="connsiteX17" fmla="*/ 188612 w 431719"/>
                <a:gd name="connsiteY17" fmla="*/ 237089 h 347833"/>
                <a:gd name="connsiteX18" fmla="*/ 147788 w 431719"/>
                <a:gd name="connsiteY18" fmla="*/ 224528 h 347833"/>
                <a:gd name="connsiteX19" fmla="*/ 15112 w 431719"/>
                <a:gd name="connsiteY19" fmla="*/ 174023 h 347833"/>
                <a:gd name="connsiteX20" fmla="*/ 56198 w 431719"/>
                <a:gd name="connsiteY20" fmla="*/ 20412 h 347833"/>
                <a:gd name="connsiteX21" fmla="*/ 209808 w 431719"/>
                <a:gd name="connsiteY21" fmla="*/ 61497 h 347833"/>
                <a:gd name="connsiteX22" fmla="*/ 205883 w 431719"/>
                <a:gd name="connsiteY22" fmla="*/ 180303 h 347833"/>
                <a:gd name="connsiteX23" fmla="*/ 207192 w 431719"/>
                <a:gd name="connsiteY23" fmla="*/ 222958 h 347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31719" h="347833">
                  <a:moveTo>
                    <a:pt x="207453" y="222435"/>
                  </a:moveTo>
                  <a:lnTo>
                    <a:pt x="213734" y="230809"/>
                  </a:lnTo>
                  <a:cubicBezTo>
                    <a:pt x="221584" y="241276"/>
                    <a:pt x="233622" y="246510"/>
                    <a:pt x="246968" y="245202"/>
                  </a:cubicBezTo>
                  <a:cubicBezTo>
                    <a:pt x="260053" y="243893"/>
                    <a:pt x="270782" y="236304"/>
                    <a:pt x="276277" y="224267"/>
                  </a:cubicBezTo>
                  <a:lnTo>
                    <a:pt x="308465" y="154658"/>
                  </a:lnTo>
                  <a:cubicBezTo>
                    <a:pt x="314484" y="141835"/>
                    <a:pt x="312652" y="127442"/>
                    <a:pt x="303754" y="116451"/>
                  </a:cubicBezTo>
                  <a:cubicBezTo>
                    <a:pt x="293810" y="104152"/>
                    <a:pt x="288053" y="88451"/>
                    <a:pt x="288053" y="71703"/>
                  </a:cubicBezTo>
                  <a:cubicBezTo>
                    <a:pt x="288053" y="31926"/>
                    <a:pt x="320241" y="0"/>
                    <a:pt x="359756" y="0"/>
                  </a:cubicBezTo>
                  <a:cubicBezTo>
                    <a:pt x="399271" y="0"/>
                    <a:pt x="431720" y="32188"/>
                    <a:pt x="431720" y="71703"/>
                  </a:cubicBezTo>
                  <a:cubicBezTo>
                    <a:pt x="431720" y="111217"/>
                    <a:pt x="400579" y="142358"/>
                    <a:pt x="361849" y="143405"/>
                  </a:cubicBezTo>
                  <a:cubicBezTo>
                    <a:pt x="347718" y="143667"/>
                    <a:pt x="335680" y="151779"/>
                    <a:pt x="329662" y="164602"/>
                  </a:cubicBezTo>
                  <a:lnTo>
                    <a:pt x="291717" y="246510"/>
                  </a:lnTo>
                  <a:cubicBezTo>
                    <a:pt x="286483" y="257501"/>
                    <a:pt x="287006" y="269277"/>
                    <a:pt x="293025" y="279745"/>
                  </a:cubicBezTo>
                  <a:cubicBezTo>
                    <a:pt x="305325" y="301465"/>
                    <a:pt x="297736" y="329204"/>
                    <a:pt x="276016" y="341765"/>
                  </a:cubicBezTo>
                  <a:cubicBezTo>
                    <a:pt x="254034" y="354326"/>
                    <a:pt x="226033" y="346737"/>
                    <a:pt x="213472" y="325017"/>
                  </a:cubicBezTo>
                  <a:cubicBezTo>
                    <a:pt x="206930" y="313502"/>
                    <a:pt x="205883" y="300418"/>
                    <a:pt x="209285" y="288904"/>
                  </a:cubicBezTo>
                  <a:cubicBezTo>
                    <a:pt x="212687" y="277389"/>
                    <a:pt x="210855" y="265875"/>
                    <a:pt x="203266" y="256193"/>
                  </a:cubicBezTo>
                  <a:lnTo>
                    <a:pt x="188612" y="237089"/>
                  </a:lnTo>
                  <a:cubicBezTo>
                    <a:pt x="178929" y="224267"/>
                    <a:pt x="162966" y="219295"/>
                    <a:pt x="147788" y="224528"/>
                  </a:cubicBezTo>
                  <a:cubicBezTo>
                    <a:pt x="98329" y="241015"/>
                    <a:pt x="42328" y="220865"/>
                    <a:pt x="15112" y="174023"/>
                  </a:cubicBezTo>
                  <a:cubicBezTo>
                    <a:pt x="-16028" y="120115"/>
                    <a:pt x="2551" y="51291"/>
                    <a:pt x="56198" y="20412"/>
                  </a:cubicBezTo>
                  <a:cubicBezTo>
                    <a:pt x="110105" y="-10729"/>
                    <a:pt x="178929" y="7851"/>
                    <a:pt x="209808" y="61497"/>
                  </a:cubicBezTo>
                  <a:cubicBezTo>
                    <a:pt x="232052" y="99965"/>
                    <a:pt x="228912" y="146022"/>
                    <a:pt x="205883" y="180303"/>
                  </a:cubicBezTo>
                  <a:cubicBezTo>
                    <a:pt x="196986" y="193387"/>
                    <a:pt x="197509" y="210135"/>
                    <a:pt x="207192" y="222958"/>
                  </a:cubicBezTo>
                  <a:close/>
                </a:path>
              </a:pathLst>
            </a:custGeom>
            <a:grpFill/>
            <a:ln w="26059" cap="flat">
              <a:noFill/>
              <a:prstDash val="solid"/>
              <a:miter/>
            </a:ln>
          </p:spPr>
          <p:txBody>
            <a:bodyPr rtlCol="0" anchor="ctr"/>
            <a:lstStyle/>
            <a:p>
              <a:endParaRPr lang="en-US" sz="1050"/>
            </a:p>
          </p:txBody>
        </p:sp>
        <p:sp>
          <p:nvSpPr>
            <p:cNvPr id="26" name="Freeform: Shape 25">
              <a:extLst>
                <a:ext uri="{FF2B5EF4-FFF2-40B4-BE49-F238E27FC236}">
                  <a16:creationId xmlns:a16="http://schemas.microsoft.com/office/drawing/2014/main" id="{7AED0D3E-26B2-F8FF-2F5B-431A5FF2EDA7}"/>
                </a:ext>
              </a:extLst>
            </p:cNvPr>
            <p:cNvSpPr/>
            <p:nvPr/>
          </p:nvSpPr>
          <p:spPr>
            <a:xfrm>
              <a:off x="5406199" y="2328001"/>
              <a:ext cx="347766" cy="581756"/>
            </a:xfrm>
            <a:custGeom>
              <a:avLst/>
              <a:gdLst>
                <a:gd name="connsiteX0" fmla="*/ 138424 w 347766"/>
                <a:gd name="connsiteY0" fmla="*/ 163121 h 581756"/>
                <a:gd name="connsiteX1" fmla="*/ 123508 w 347766"/>
                <a:gd name="connsiteY1" fmla="*/ 195308 h 581756"/>
                <a:gd name="connsiteX2" fmla="*/ 128219 w 347766"/>
                <a:gd name="connsiteY2" fmla="*/ 233515 h 581756"/>
                <a:gd name="connsiteX3" fmla="*/ 134237 w 347766"/>
                <a:gd name="connsiteY3" fmla="*/ 242412 h 581756"/>
                <a:gd name="connsiteX4" fmla="*/ 138163 w 347766"/>
                <a:gd name="connsiteY4" fmla="*/ 306264 h 581756"/>
                <a:gd name="connsiteX5" fmla="*/ 143920 w 347766"/>
                <a:gd name="connsiteY5" fmla="*/ 344470 h 581756"/>
                <a:gd name="connsiteX6" fmla="*/ 152556 w 347766"/>
                <a:gd name="connsiteY6" fmla="*/ 354676 h 581756"/>
                <a:gd name="connsiteX7" fmla="*/ 193902 w 347766"/>
                <a:gd name="connsiteY7" fmla="*/ 364882 h 581756"/>
                <a:gd name="connsiteX8" fmla="*/ 291512 w 347766"/>
                <a:gd name="connsiteY8" fmla="*/ 371948 h 581756"/>
                <a:gd name="connsiteX9" fmla="*/ 332597 w 347766"/>
                <a:gd name="connsiteY9" fmla="*/ 525559 h 581756"/>
                <a:gd name="connsiteX10" fmla="*/ 178986 w 347766"/>
                <a:gd name="connsiteY10" fmla="*/ 566644 h 581756"/>
                <a:gd name="connsiteX11" fmla="*/ 137901 w 347766"/>
                <a:gd name="connsiteY11" fmla="*/ 413033 h 581756"/>
                <a:gd name="connsiteX12" fmla="*/ 138424 w 347766"/>
                <a:gd name="connsiteY12" fmla="*/ 412248 h 581756"/>
                <a:gd name="connsiteX13" fmla="*/ 134761 w 347766"/>
                <a:gd name="connsiteY13" fmla="*/ 369854 h 581756"/>
                <a:gd name="connsiteX14" fmla="*/ 126125 w 347766"/>
                <a:gd name="connsiteY14" fmla="*/ 359648 h 581756"/>
                <a:gd name="connsiteX15" fmla="*/ 89227 w 347766"/>
                <a:gd name="connsiteY15" fmla="*/ 347872 h 581756"/>
                <a:gd name="connsiteX16" fmla="*/ 9674 w 347766"/>
                <a:gd name="connsiteY16" fmla="*/ 314115 h 581756"/>
                <a:gd name="connsiteX17" fmla="*/ 35843 w 347766"/>
                <a:gd name="connsiteY17" fmla="*/ 215982 h 581756"/>
                <a:gd name="connsiteX18" fmla="*/ 69862 w 347766"/>
                <a:gd name="connsiteY18" fmla="*/ 206299 h 581756"/>
                <a:gd name="connsiteX19" fmla="*/ 102050 w 347766"/>
                <a:gd name="connsiteY19" fmla="*/ 185102 h 581756"/>
                <a:gd name="connsiteX20" fmla="*/ 116966 w 347766"/>
                <a:gd name="connsiteY20" fmla="*/ 152915 h 581756"/>
                <a:gd name="connsiteX21" fmla="*/ 112517 w 347766"/>
                <a:gd name="connsiteY21" fmla="*/ 114708 h 581756"/>
                <a:gd name="connsiteX22" fmla="*/ 106760 w 347766"/>
                <a:gd name="connsiteY22" fmla="*/ 35417 h 581756"/>
                <a:gd name="connsiteX23" fmla="*/ 203585 w 347766"/>
                <a:gd name="connsiteY23" fmla="*/ 9510 h 581756"/>
                <a:gd name="connsiteX24" fmla="*/ 229492 w 347766"/>
                <a:gd name="connsiteY24" fmla="*/ 106334 h 581756"/>
                <a:gd name="connsiteX25" fmla="*/ 170350 w 347766"/>
                <a:gd name="connsiteY25" fmla="*/ 141662 h 581756"/>
                <a:gd name="connsiteX26" fmla="*/ 138424 w 347766"/>
                <a:gd name="connsiteY26" fmla="*/ 162859 h 581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47766" h="581756">
                  <a:moveTo>
                    <a:pt x="138424" y="163121"/>
                  </a:moveTo>
                  <a:lnTo>
                    <a:pt x="123508" y="195308"/>
                  </a:lnTo>
                  <a:cubicBezTo>
                    <a:pt x="117489" y="208131"/>
                    <a:pt x="119321" y="222524"/>
                    <a:pt x="128219" y="233515"/>
                  </a:cubicBezTo>
                  <a:cubicBezTo>
                    <a:pt x="130312" y="236393"/>
                    <a:pt x="132406" y="239272"/>
                    <a:pt x="134237" y="242412"/>
                  </a:cubicBezTo>
                  <a:cubicBezTo>
                    <a:pt x="146013" y="262562"/>
                    <a:pt x="146537" y="286376"/>
                    <a:pt x="138163" y="306264"/>
                  </a:cubicBezTo>
                  <a:cubicBezTo>
                    <a:pt x="132667" y="319348"/>
                    <a:pt x="134761" y="333480"/>
                    <a:pt x="143920" y="344470"/>
                  </a:cubicBezTo>
                  <a:lnTo>
                    <a:pt x="152556" y="354676"/>
                  </a:lnTo>
                  <a:cubicBezTo>
                    <a:pt x="163023" y="366714"/>
                    <a:pt x="178986" y="370901"/>
                    <a:pt x="193902" y="364882"/>
                  </a:cubicBezTo>
                  <a:cubicBezTo>
                    <a:pt x="224781" y="352583"/>
                    <a:pt x="260633" y="354153"/>
                    <a:pt x="291512" y="371948"/>
                  </a:cubicBezTo>
                  <a:cubicBezTo>
                    <a:pt x="345420" y="403089"/>
                    <a:pt x="363738" y="471651"/>
                    <a:pt x="332597" y="525559"/>
                  </a:cubicBezTo>
                  <a:cubicBezTo>
                    <a:pt x="301456" y="579205"/>
                    <a:pt x="232632" y="597784"/>
                    <a:pt x="178986" y="566644"/>
                  </a:cubicBezTo>
                  <a:cubicBezTo>
                    <a:pt x="125078" y="535503"/>
                    <a:pt x="106760" y="466679"/>
                    <a:pt x="137901" y="413033"/>
                  </a:cubicBezTo>
                  <a:cubicBezTo>
                    <a:pt x="137901" y="412771"/>
                    <a:pt x="138163" y="412509"/>
                    <a:pt x="138424" y="412248"/>
                  </a:cubicBezTo>
                  <a:cubicBezTo>
                    <a:pt x="146537" y="398640"/>
                    <a:pt x="144967" y="381892"/>
                    <a:pt x="134761" y="369854"/>
                  </a:cubicBezTo>
                  <a:lnTo>
                    <a:pt x="126125" y="359648"/>
                  </a:lnTo>
                  <a:cubicBezTo>
                    <a:pt x="116966" y="348919"/>
                    <a:pt x="103097" y="344470"/>
                    <a:pt x="89227" y="347872"/>
                  </a:cubicBezTo>
                  <a:cubicBezTo>
                    <a:pt x="58871" y="355461"/>
                    <a:pt x="26160" y="342377"/>
                    <a:pt x="9674" y="314115"/>
                  </a:cubicBezTo>
                  <a:cubicBezTo>
                    <a:pt x="-10214" y="279834"/>
                    <a:pt x="1562" y="235870"/>
                    <a:pt x="35843" y="215982"/>
                  </a:cubicBezTo>
                  <a:cubicBezTo>
                    <a:pt x="46572" y="209701"/>
                    <a:pt x="58086" y="206561"/>
                    <a:pt x="69862" y="206299"/>
                  </a:cubicBezTo>
                  <a:cubicBezTo>
                    <a:pt x="83993" y="206037"/>
                    <a:pt x="96031" y="197925"/>
                    <a:pt x="102050" y="185102"/>
                  </a:cubicBezTo>
                  <a:lnTo>
                    <a:pt x="116966" y="152915"/>
                  </a:lnTo>
                  <a:cubicBezTo>
                    <a:pt x="122985" y="140092"/>
                    <a:pt x="121415" y="125961"/>
                    <a:pt x="112517" y="114708"/>
                  </a:cubicBezTo>
                  <a:cubicBezTo>
                    <a:pt x="94984" y="92727"/>
                    <a:pt x="91844" y="61324"/>
                    <a:pt x="106760" y="35417"/>
                  </a:cubicBezTo>
                  <a:cubicBezTo>
                    <a:pt x="126387" y="1659"/>
                    <a:pt x="169565" y="-10117"/>
                    <a:pt x="203585" y="9510"/>
                  </a:cubicBezTo>
                  <a:cubicBezTo>
                    <a:pt x="237343" y="29136"/>
                    <a:pt x="249118" y="72315"/>
                    <a:pt x="229492" y="106334"/>
                  </a:cubicBezTo>
                  <a:cubicBezTo>
                    <a:pt x="216931" y="128316"/>
                    <a:pt x="194164" y="140877"/>
                    <a:pt x="170350" y="141662"/>
                  </a:cubicBezTo>
                  <a:cubicBezTo>
                    <a:pt x="156219" y="142186"/>
                    <a:pt x="144443" y="150036"/>
                    <a:pt x="138424" y="162859"/>
                  </a:cubicBezTo>
                  <a:close/>
                </a:path>
              </a:pathLst>
            </a:custGeom>
            <a:grpFill/>
            <a:ln w="26059" cap="flat">
              <a:noFill/>
              <a:prstDash val="solid"/>
              <a:miter/>
            </a:ln>
          </p:spPr>
          <p:txBody>
            <a:bodyPr rtlCol="0" anchor="ctr"/>
            <a:lstStyle/>
            <a:p>
              <a:endParaRPr lang="en-US" sz="1050"/>
            </a:p>
          </p:txBody>
        </p:sp>
        <p:sp>
          <p:nvSpPr>
            <p:cNvPr id="27" name="Freeform: Shape 26">
              <a:extLst>
                <a:ext uri="{FF2B5EF4-FFF2-40B4-BE49-F238E27FC236}">
                  <a16:creationId xmlns:a16="http://schemas.microsoft.com/office/drawing/2014/main" id="{EE26FCE2-7037-0548-62A7-9A354BFD0C1F}"/>
                </a:ext>
              </a:extLst>
            </p:cNvPr>
            <p:cNvSpPr/>
            <p:nvPr/>
          </p:nvSpPr>
          <p:spPr>
            <a:xfrm>
              <a:off x="5745862" y="2070066"/>
              <a:ext cx="494852" cy="440159"/>
            </a:xfrm>
            <a:custGeom>
              <a:avLst/>
              <a:gdLst>
                <a:gd name="connsiteX0" fmla="*/ 112264 w 494852"/>
                <a:gd name="connsiteY0" fmla="*/ 215631 h 440159"/>
                <a:gd name="connsiteX1" fmla="*/ 113311 w 494852"/>
                <a:gd name="connsiteY1" fmla="*/ 215631 h 440159"/>
                <a:gd name="connsiteX2" fmla="*/ 148115 w 494852"/>
                <a:gd name="connsiteY2" fmla="*/ 191294 h 440159"/>
                <a:gd name="connsiteX3" fmla="*/ 152564 w 494852"/>
                <a:gd name="connsiteY3" fmla="*/ 178733 h 440159"/>
                <a:gd name="connsiteX4" fmla="*/ 144452 w 494852"/>
                <a:gd name="connsiteY4" fmla="*/ 141050 h 440159"/>
                <a:gd name="connsiteX5" fmla="*/ 133984 w 494852"/>
                <a:gd name="connsiteY5" fmla="*/ 55216 h 440159"/>
                <a:gd name="connsiteX6" fmla="*/ 232117 w 494852"/>
                <a:gd name="connsiteY6" fmla="*/ 29047 h 440159"/>
                <a:gd name="connsiteX7" fmla="*/ 257501 w 494852"/>
                <a:gd name="connsiteY7" fmla="*/ 53646 h 440159"/>
                <a:gd name="connsiteX8" fmla="*/ 292044 w 494852"/>
                <a:gd name="connsiteY8" fmla="*/ 70917 h 440159"/>
                <a:gd name="connsiteX9" fmla="*/ 327372 w 494852"/>
                <a:gd name="connsiteY9" fmla="*/ 67777 h 440159"/>
                <a:gd name="connsiteX10" fmla="*/ 358251 w 494852"/>
                <a:gd name="connsiteY10" fmla="*/ 44749 h 440159"/>
                <a:gd name="connsiteX11" fmla="*/ 423935 w 494852"/>
                <a:gd name="connsiteY11" fmla="*/ 0 h 440159"/>
                <a:gd name="connsiteX12" fmla="*/ 494852 w 494852"/>
                <a:gd name="connsiteY12" fmla="*/ 70917 h 440159"/>
                <a:gd name="connsiteX13" fmla="*/ 423935 w 494852"/>
                <a:gd name="connsiteY13" fmla="*/ 141573 h 440159"/>
                <a:gd name="connsiteX14" fmla="*/ 363746 w 494852"/>
                <a:gd name="connsiteY14" fmla="*/ 108077 h 440159"/>
                <a:gd name="connsiteX15" fmla="*/ 329465 w 494852"/>
                <a:gd name="connsiteY15" fmla="*/ 90806 h 440159"/>
                <a:gd name="connsiteX16" fmla="*/ 294137 w 494852"/>
                <a:gd name="connsiteY16" fmla="*/ 93946 h 440159"/>
                <a:gd name="connsiteX17" fmla="*/ 263258 w 494852"/>
                <a:gd name="connsiteY17" fmla="*/ 116975 h 440159"/>
                <a:gd name="connsiteX18" fmla="*/ 258548 w 494852"/>
                <a:gd name="connsiteY18" fmla="*/ 126657 h 440159"/>
                <a:gd name="connsiteX19" fmla="*/ 205163 w 494852"/>
                <a:gd name="connsiteY19" fmla="*/ 161985 h 440159"/>
                <a:gd name="connsiteX20" fmla="*/ 175069 w 494852"/>
                <a:gd name="connsiteY20" fmla="*/ 186060 h 440159"/>
                <a:gd name="connsiteX21" fmla="*/ 170621 w 494852"/>
                <a:gd name="connsiteY21" fmla="*/ 198621 h 440159"/>
                <a:gd name="connsiteX22" fmla="*/ 182397 w 494852"/>
                <a:gd name="connsiteY22" fmla="*/ 239445 h 440159"/>
                <a:gd name="connsiteX23" fmla="*/ 225052 w 494852"/>
                <a:gd name="connsiteY23" fmla="*/ 327633 h 440159"/>
                <a:gd name="connsiteX24" fmla="*/ 112526 w 494852"/>
                <a:gd name="connsiteY24" fmla="*/ 440159 h 440159"/>
                <a:gd name="connsiteX25" fmla="*/ 0 w 494852"/>
                <a:gd name="connsiteY25" fmla="*/ 327633 h 440159"/>
                <a:gd name="connsiteX26" fmla="*/ 112526 w 494852"/>
                <a:gd name="connsiteY26" fmla="*/ 215108 h 440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94852" h="440159">
                  <a:moveTo>
                    <a:pt x="112264" y="215631"/>
                  </a:moveTo>
                  <a:lnTo>
                    <a:pt x="113311" y="215631"/>
                  </a:lnTo>
                  <a:cubicBezTo>
                    <a:pt x="129274" y="215631"/>
                    <a:pt x="142882" y="206210"/>
                    <a:pt x="148115" y="191294"/>
                  </a:cubicBezTo>
                  <a:lnTo>
                    <a:pt x="152564" y="178733"/>
                  </a:lnTo>
                  <a:cubicBezTo>
                    <a:pt x="157275" y="165387"/>
                    <a:pt x="154396" y="151256"/>
                    <a:pt x="144452" y="141050"/>
                  </a:cubicBezTo>
                  <a:cubicBezTo>
                    <a:pt x="122732" y="118545"/>
                    <a:pt x="117498" y="83740"/>
                    <a:pt x="133984" y="55216"/>
                  </a:cubicBezTo>
                  <a:cubicBezTo>
                    <a:pt x="153873" y="20935"/>
                    <a:pt x="197836" y="9159"/>
                    <a:pt x="232117" y="29047"/>
                  </a:cubicBezTo>
                  <a:cubicBezTo>
                    <a:pt x="242847" y="35066"/>
                    <a:pt x="251221" y="43702"/>
                    <a:pt x="257501" y="53646"/>
                  </a:cubicBezTo>
                  <a:cubicBezTo>
                    <a:pt x="264828" y="65945"/>
                    <a:pt x="277651" y="72226"/>
                    <a:pt x="292044" y="70917"/>
                  </a:cubicBezTo>
                  <a:lnTo>
                    <a:pt x="327372" y="67777"/>
                  </a:lnTo>
                  <a:cubicBezTo>
                    <a:pt x="341503" y="66469"/>
                    <a:pt x="353017" y="58095"/>
                    <a:pt x="358251" y="44749"/>
                  </a:cubicBezTo>
                  <a:cubicBezTo>
                    <a:pt x="368719" y="18580"/>
                    <a:pt x="394102" y="0"/>
                    <a:pt x="423935" y="0"/>
                  </a:cubicBezTo>
                  <a:cubicBezTo>
                    <a:pt x="462926" y="0"/>
                    <a:pt x="494852" y="31664"/>
                    <a:pt x="494852" y="70917"/>
                  </a:cubicBezTo>
                  <a:cubicBezTo>
                    <a:pt x="494852" y="110171"/>
                    <a:pt x="463188" y="141573"/>
                    <a:pt x="423935" y="141573"/>
                  </a:cubicBezTo>
                  <a:cubicBezTo>
                    <a:pt x="398551" y="141573"/>
                    <a:pt x="376308" y="128227"/>
                    <a:pt x="363746" y="108077"/>
                  </a:cubicBezTo>
                  <a:cubicBezTo>
                    <a:pt x="356158" y="96040"/>
                    <a:pt x="343597" y="89759"/>
                    <a:pt x="329465" y="90806"/>
                  </a:cubicBezTo>
                  <a:lnTo>
                    <a:pt x="294137" y="93946"/>
                  </a:lnTo>
                  <a:cubicBezTo>
                    <a:pt x="280006" y="95254"/>
                    <a:pt x="268492" y="103628"/>
                    <a:pt x="263258" y="116975"/>
                  </a:cubicBezTo>
                  <a:cubicBezTo>
                    <a:pt x="261950" y="120115"/>
                    <a:pt x="260380" y="123517"/>
                    <a:pt x="258548" y="126657"/>
                  </a:cubicBezTo>
                  <a:cubicBezTo>
                    <a:pt x="246772" y="147069"/>
                    <a:pt x="226622" y="159368"/>
                    <a:pt x="205163" y="161985"/>
                  </a:cubicBezTo>
                  <a:cubicBezTo>
                    <a:pt x="191032" y="163817"/>
                    <a:pt x="179780" y="172714"/>
                    <a:pt x="175069" y="186060"/>
                  </a:cubicBezTo>
                  <a:lnTo>
                    <a:pt x="170621" y="198621"/>
                  </a:lnTo>
                  <a:cubicBezTo>
                    <a:pt x="165387" y="213799"/>
                    <a:pt x="169836" y="229762"/>
                    <a:pt x="182397" y="239445"/>
                  </a:cubicBezTo>
                  <a:cubicBezTo>
                    <a:pt x="208304" y="260118"/>
                    <a:pt x="225052" y="291782"/>
                    <a:pt x="225052" y="327633"/>
                  </a:cubicBezTo>
                  <a:cubicBezTo>
                    <a:pt x="225052" y="389653"/>
                    <a:pt x="174808" y="440159"/>
                    <a:pt x="112526" y="440159"/>
                  </a:cubicBezTo>
                  <a:cubicBezTo>
                    <a:pt x="50244" y="440159"/>
                    <a:pt x="0" y="389915"/>
                    <a:pt x="0" y="327633"/>
                  </a:cubicBezTo>
                  <a:cubicBezTo>
                    <a:pt x="0" y="265352"/>
                    <a:pt x="50244" y="215108"/>
                    <a:pt x="112526" y="215108"/>
                  </a:cubicBezTo>
                  <a:close/>
                </a:path>
              </a:pathLst>
            </a:custGeom>
            <a:grpFill/>
            <a:ln w="26059" cap="flat">
              <a:noFill/>
              <a:prstDash val="solid"/>
              <a:miter/>
            </a:ln>
          </p:spPr>
          <p:txBody>
            <a:bodyPr rtlCol="0" anchor="ctr"/>
            <a:lstStyle/>
            <a:p>
              <a:endParaRPr lang="en-US" sz="1050"/>
            </a:p>
          </p:txBody>
        </p:sp>
      </p:grpSp>
    </p:spTree>
    <p:extLst>
      <p:ext uri="{BB962C8B-B14F-4D97-AF65-F5344CB8AC3E}">
        <p14:creationId xmlns:p14="http://schemas.microsoft.com/office/powerpoint/2010/main" val="126653959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Date Placeholder 3">
            <a:extLst>
              <a:ext uri="{FF2B5EF4-FFF2-40B4-BE49-F238E27FC236}">
                <a16:creationId xmlns:a16="http://schemas.microsoft.com/office/drawing/2014/main" id="{939E0D8E-9779-0519-13FF-ACC05B592AA4}"/>
              </a:ext>
            </a:extLst>
          </p:cNvPr>
          <p:cNvSpPr>
            <a:spLocks noGrp="1"/>
          </p:cNvSpPr>
          <p:nvPr>
            <p:ph type="dt" sz="half" idx="10"/>
          </p:nvPr>
        </p:nvSpPr>
        <p:spPr>
          <a:xfrm>
            <a:off x="288151" y="4767263"/>
            <a:ext cx="2738399" cy="273844"/>
          </a:xfrm>
          <a:prstGeom prst="rect">
            <a:avLst/>
          </a:prstGeom>
        </p:spPr>
        <p:txBody>
          <a:bodyPr/>
          <a:lstStyle>
            <a:lvl1pPr>
              <a:defRPr sz="750" b="0" i="0">
                <a:solidFill>
                  <a:srgbClr val="184363"/>
                </a:solidFill>
                <a:latin typeface="Century Gothic" panose="020B0502020202020204" pitchFamily="34" charset="0"/>
                <a:cs typeface="Arial" panose="020B0604020202020204" pitchFamily="34" charset="0"/>
              </a:defRPr>
            </a:lvl1pPr>
          </a:lstStyle>
          <a:p>
            <a:endParaRPr lang="en-US"/>
          </a:p>
        </p:txBody>
      </p:sp>
      <p:sp>
        <p:nvSpPr>
          <p:cNvPr id="10" name="Slide Number Placeholder 5">
            <a:extLst>
              <a:ext uri="{FF2B5EF4-FFF2-40B4-BE49-F238E27FC236}">
                <a16:creationId xmlns:a16="http://schemas.microsoft.com/office/drawing/2014/main" id="{DC30CD42-B20E-E139-33CD-68611A15D985}"/>
              </a:ext>
            </a:extLst>
          </p:cNvPr>
          <p:cNvSpPr>
            <a:spLocks noGrp="1"/>
          </p:cNvSpPr>
          <p:nvPr>
            <p:ph type="sldNum" sz="quarter" idx="12"/>
          </p:nvPr>
        </p:nvSpPr>
        <p:spPr>
          <a:xfrm>
            <a:off x="8542682" y="4767263"/>
            <a:ext cx="315568" cy="273844"/>
          </a:xfrm>
          <a:prstGeom prst="rect">
            <a:avLst/>
          </a:prstGeom>
        </p:spPr>
        <p:txBody>
          <a:bodyPr/>
          <a:lstStyle>
            <a:lvl1pPr>
              <a:defRPr sz="750" b="0" i="0">
                <a:solidFill>
                  <a:srgbClr val="184363"/>
                </a:solidFill>
                <a:latin typeface="Century Gothic" panose="020B0502020202020204" pitchFamily="34" charset="0"/>
                <a:cs typeface="Arial" panose="020B0604020202020204" pitchFamily="34" charset="0"/>
              </a:defRPr>
            </a:lvl1pPr>
          </a:lstStyle>
          <a:p>
            <a:fld id="{330EA680-D336-4FF7-8B7A-9848BB0A1C32}" type="slidenum">
              <a:rPr lang="en-US" smtClean="0"/>
              <a:pPr/>
              <a:t>‹#›</a:t>
            </a:fld>
            <a:endParaRPr lang="en-US"/>
          </a:p>
        </p:txBody>
      </p:sp>
      <p:sp>
        <p:nvSpPr>
          <p:cNvPr id="13" name="TextBox 12">
            <a:extLst>
              <a:ext uri="{FF2B5EF4-FFF2-40B4-BE49-F238E27FC236}">
                <a16:creationId xmlns:a16="http://schemas.microsoft.com/office/drawing/2014/main" id="{A4542D3E-1ECD-2EF2-DE71-FAA3E1F2277D}"/>
              </a:ext>
            </a:extLst>
          </p:cNvPr>
          <p:cNvSpPr txBox="1"/>
          <p:nvPr userDrawn="1"/>
        </p:nvSpPr>
        <p:spPr>
          <a:xfrm>
            <a:off x="657226" y="333375"/>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113097711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8" name="Date Placeholder 3">
            <a:extLst>
              <a:ext uri="{FF2B5EF4-FFF2-40B4-BE49-F238E27FC236}">
                <a16:creationId xmlns:a16="http://schemas.microsoft.com/office/drawing/2014/main" id="{939E0D8E-9779-0519-13FF-ACC05B592AA4}"/>
              </a:ext>
            </a:extLst>
          </p:cNvPr>
          <p:cNvSpPr>
            <a:spLocks noGrp="1"/>
          </p:cNvSpPr>
          <p:nvPr>
            <p:ph type="dt" sz="half" idx="10"/>
          </p:nvPr>
        </p:nvSpPr>
        <p:spPr>
          <a:xfrm>
            <a:off x="288151" y="4767263"/>
            <a:ext cx="2738399" cy="273844"/>
          </a:xfrm>
          <a:prstGeom prst="rect">
            <a:avLst/>
          </a:prstGeom>
        </p:spPr>
        <p:txBody>
          <a:bodyPr/>
          <a:lstStyle>
            <a:lvl1pPr>
              <a:defRPr sz="750" b="0" i="0">
                <a:solidFill>
                  <a:srgbClr val="184363"/>
                </a:solidFill>
                <a:latin typeface="Century Gothic" panose="020B0502020202020204" pitchFamily="34" charset="0"/>
                <a:cs typeface="Arial" panose="020B0604020202020204" pitchFamily="34" charset="0"/>
              </a:defRPr>
            </a:lvl1pPr>
          </a:lstStyle>
          <a:p>
            <a:endParaRPr lang="en-US"/>
          </a:p>
        </p:txBody>
      </p:sp>
      <p:sp>
        <p:nvSpPr>
          <p:cNvPr id="10" name="Slide Number Placeholder 5">
            <a:extLst>
              <a:ext uri="{FF2B5EF4-FFF2-40B4-BE49-F238E27FC236}">
                <a16:creationId xmlns:a16="http://schemas.microsoft.com/office/drawing/2014/main" id="{DC30CD42-B20E-E139-33CD-68611A15D985}"/>
              </a:ext>
            </a:extLst>
          </p:cNvPr>
          <p:cNvSpPr>
            <a:spLocks noGrp="1"/>
          </p:cNvSpPr>
          <p:nvPr>
            <p:ph type="sldNum" sz="quarter" idx="12"/>
          </p:nvPr>
        </p:nvSpPr>
        <p:spPr>
          <a:xfrm>
            <a:off x="8542682" y="4767263"/>
            <a:ext cx="315568" cy="273844"/>
          </a:xfrm>
          <a:prstGeom prst="rect">
            <a:avLst/>
          </a:prstGeom>
        </p:spPr>
        <p:txBody>
          <a:bodyPr/>
          <a:lstStyle>
            <a:lvl1pPr>
              <a:defRPr sz="750" b="0" i="0">
                <a:solidFill>
                  <a:srgbClr val="184363"/>
                </a:solidFill>
                <a:latin typeface="Century Gothic" panose="020B0502020202020204" pitchFamily="34" charset="0"/>
                <a:cs typeface="Arial" panose="020B0604020202020204" pitchFamily="34" charset="0"/>
              </a:defRPr>
            </a:lvl1pPr>
          </a:lstStyle>
          <a:p>
            <a:fld id="{330EA680-D336-4FF7-8B7A-9848BB0A1C32}" type="slidenum">
              <a:rPr lang="en-US" smtClean="0"/>
              <a:pPr/>
              <a:t>‹#›</a:t>
            </a:fld>
            <a:endParaRPr lang="en-US"/>
          </a:p>
        </p:txBody>
      </p:sp>
      <p:sp>
        <p:nvSpPr>
          <p:cNvPr id="2" name="Title Placeholder 1">
            <a:extLst>
              <a:ext uri="{FF2B5EF4-FFF2-40B4-BE49-F238E27FC236}">
                <a16:creationId xmlns:a16="http://schemas.microsoft.com/office/drawing/2014/main" id="{FAFF65B9-D8E6-38B1-01FF-1FCB3585CE4A}"/>
              </a:ext>
            </a:extLst>
          </p:cNvPr>
          <p:cNvSpPr>
            <a:spLocks noGrp="1"/>
          </p:cNvSpPr>
          <p:nvPr>
            <p:ph type="title"/>
          </p:nvPr>
        </p:nvSpPr>
        <p:spPr>
          <a:xfrm>
            <a:off x="288151" y="285750"/>
            <a:ext cx="7886700" cy="450056"/>
          </a:xfrm>
          <a:prstGeom prst="rect">
            <a:avLst/>
          </a:prstGeom>
        </p:spPr>
        <p:txBody>
          <a:bodyPr vert="horz" lIns="91440" tIns="45720" rIns="91440" bIns="45720" rtlCol="0" anchor="ctr">
            <a:normAutofit/>
          </a:bodyPr>
          <a:lstStyle>
            <a:lvl1pPr>
              <a:defRPr b="0" i="0"/>
            </a:lvl1pPr>
          </a:lstStyle>
          <a:p>
            <a:r>
              <a:rPr lang="en-US"/>
              <a:t>Click to edit Master title style</a:t>
            </a:r>
          </a:p>
        </p:txBody>
      </p:sp>
    </p:spTree>
    <p:extLst>
      <p:ext uri="{BB962C8B-B14F-4D97-AF65-F5344CB8AC3E}">
        <p14:creationId xmlns:p14="http://schemas.microsoft.com/office/powerpoint/2010/main" val="35118791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233343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color_background">
    <p:bg>
      <p:bgPr>
        <a:solidFill>
          <a:srgbClr val="002060"/>
        </a:solidFill>
        <a:effectLst/>
      </p:bgPr>
    </p:bg>
    <p:spTree>
      <p:nvGrpSpPr>
        <p:cNvPr id="1" name=""/>
        <p:cNvGrpSpPr/>
        <p:nvPr/>
      </p:nvGrpSpPr>
      <p:grpSpPr>
        <a:xfrm>
          <a:off x="0" y="0"/>
          <a:ext cx="0" cy="0"/>
          <a:chOff x="0" y="0"/>
          <a:chExt cx="0" cy="0"/>
        </a:xfrm>
      </p:grpSpPr>
      <p:sp>
        <p:nvSpPr>
          <p:cNvPr id="5" name="Text Placeholder 2"/>
          <p:cNvSpPr>
            <a:spLocks noGrp="1"/>
          </p:cNvSpPr>
          <p:nvPr>
            <p:ph type="body" idx="1"/>
          </p:nvPr>
        </p:nvSpPr>
        <p:spPr>
          <a:xfrm>
            <a:off x="457201" y="4425696"/>
            <a:ext cx="7772400" cy="426244"/>
          </a:xfrm>
          <a:prstGeom prst="rect">
            <a:avLst/>
          </a:prstGeom>
        </p:spPr>
        <p:txBody>
          <a:bodyPr anchor="b"/>
          <a:lstStyle>
            <a:lvl1pPr marL="0" indent="0" algn="l">
              <a:lnSpc>
                <a:spcPts val="2200"/>
              </a:lnSpc>
              <a:buNone/>
              <a:defRPr sz="2000" baseline="0">
                <a:solidFill>
                  <a:schemeClr val="bg2"/>
                </a:solidFill>
                <a:latin typeface="Calibri" pitchFamily="34" charset="0"/>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241297"/>
            <a:ext cx="9144000" cy="2441448"/>
          </a:xfrm>
          <a:prstGeom prst="rect">
            <a:avLst/>
          </a:prstGeom>
        </p:spPr>
      </p:pic>
    </p:spTree>
    <p:extLst>
      <p:ext uri="{BB962C8B-B14F-4D97-AF65-F5344CB8AC3E}">
        <p14:creationId xmlns:p14="http://schemas.microsoft.com/office/powerpoint/2010/main" val="137422270"/>
      </p:ext>
    </p:extLst>
  </p:cSld>
  <p:clrMapOvr>
    <a:masterClrMapping/>
  </p:clrMapOvr>
  <p:transition>
    <p:fade/>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20A56-C76F-169C-9AC0-796D62A556A6}"/>
              </a:ext>
            </a:extLst>
          </p:cNvPr>
          <p:cNvSpPr>
            <a:spLocks noGrp="1"/>
          </p:cNvSpPr>
          <p:nvPr>
            <p:ph type="title"/>
          </p:nvPr>
        </p:nvSpPr>
        <p:spPr/>
        <p:txBody>
          <a:bodyPr/>
          <a:lstStyle>
            <a:lvl1pPr>
              <a:defRPr b="0" i="0"/>
            </a:lvl1pPr>
          </a:lstStyle>
          <a:p>
            <a:r>
              <a:rPr lang="en-US"/>
              <a:t>Click to edit Master title style</a:t>
            </a:r>
          </a:p>
        </p:txBody>
      </p:sp>
      <p:sp>
        <p:nvSpPr>
          <p:cNvPr id="3" name="Content Placeholder 2">
            <a:extLst>
              <a:ext uri="{FF2B5EF4-FFF2-40B4-BE49-F238E27FC236}">
                <a16:creationId xmlns:a16="http://schemas.microsoft.com/office/drawing/2014/main" id="{27B76C24-A62D-FA81-5942-CF57FF6968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65F6C1-D173-5A75-87E5-C5FF85CCC257}"/>
              </a:ext>
            </a:extLst>
          </p:cNvPr>
          <p:cNvSpPr>
            <a:spLocks noGrp="1"/>
          </p:cNvSpPr>
          <p:nvPr>
            <p:ph type="dt" sz="half" idx="10"/>
          </p:nvPr>
        </p:nvSpPr>
        <p:spPr/>
        <p:txBody>
          <a:bodyPr/>
          <a:lstStyle>
            <a:lvl1pPr>
              <a:defRPr b="0" i="0"/>
            </a:lvl1pPr>
          </a:lstStyle>
          <a:p>
            <a:endParaRPr lang="en-US"/>
          </a:p>
        </p:txBody>
      </p:sp>
      <p:sp>
        <p:nvSpPr>
          <p:cNvPr id="6" name="Slide Number Placeholder 5">
            <a:extLst>
              <a:ext uri="{FF2B5EF4-FFF2-40B4-BE49-F238E27FC236}">
                <a16:creationId xmlns:a16="http://schemas.microsoft.com/office/drawing/2014/main" id="{A38015D1-D436-2628-58A3-DD21DF451FD3}"/>
              </a:ext>
            </a:extLst>
          </p:cNvPr>
          <p:cNvSpPr>
            <a:spLocks noGrp="1"/>
          </p:cNvSpPr>
          <p:nvPr>
            <p:ph type="sldNum" sz="quarter" idx="12"/>
          </p:nvPr>
        </p:nvSpPr>
        <p:spPr/>
        <p:txBody>
          <a:bodyPr/>
          <a:lstStyle>
            <a:lvl1pPr>
              <a:defRPr b="0" i="0"/>
            </a:lvl1pPr>
          </a:lstStyle>
          <a:p>
            <a:fld id="{AACDD195-B1C8-A345-86A6-66147DA2FC62}" type="slidenum">
              <a:rPr lang="en-US" smtClean="0"/>
              <a:pPr/>
              <a:t>‹#›</a:t>
            </a:fld>
            <a:endParaRPr lang="en-US"/>
          </a:p>
        </p:txBody>
      </p:sp>
    </p:spTree>
    <p:extLst>
      <p:ext uri="{BB962C8B-B14F-4D97-AF65-F5344CB8AC3E}">
        <p14:creationId xmlns:p14="http://schemas.microsoft.com/office/powerpoint/2010/main" val="3495605039"/>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BB47D11-FD25-4DBF-B3E5-6EA9B59765A6}"/>
              </a:ext>
            </a:extLst>
          </p:cNvPr>
          <p:cNvSpPr>
            <a:spLocks noGrp="1"/>
          </p:cNvSpPr>
          <p:nvPr>
            <p:ph type="dt" sz="half" idx="10"/>
          </p:nvPr>
        </p:nvSpPr>
        <p:spPr/>
        <p:txBody>
          <a:bodyPr/>
          <a:lstStyle>
            <a:lvl1pPr>
              <a:defRPr b="0" i="0"/>
            </a:lvl1pPr>
          </a:lstStyle>
          <a:p>
            <a:endParaRPr lang="en-US"/>
          </a:p>
        </p:txBody>
      </p:sp>
      <p:sp>
        <p:nvSpPr>
          <p:cNvPr id="5" name="Slide Number Placeholder 4">
            <a:extLst>
              <a:ext uri="{FF2B5EF4-FFF2-40B4-BE49-F238E27FC236}">
                <a16:creationId xmlns:a16="http://schemas.microsoft.com/office/drawing/2014/main" id="{53E5827A-B15B-47E9-98FD-A327E36553A2}"/>
              </a:ext>
            </a:extLst>
          </p:cNvPr>
          <p:cNvSpPr>
            <a:spLocks noGrp="1"/>
          </p:cNvSpPr>
          <p:nvPr>
            <p:ph type="sldNum" sz="quarter" idx="12"/>
          </p:nvPr>
        </p:nvSpPr>
        <p:spPr/>
        <p:txBody>
          <a:bodyPr/>
          <a:lstStyle>
            <a:lvl1pPr>
              <a:defRPr b="0" i="0"/>
            </a:lvl1pPr>
          </a:lstStyle>
          <a:p>
            <a:fld id="{E18EA2FD-9366-4774-85F4-307E826D11F4}" type="slidenum">
              <a:rPr lang="en-US" smtClean="0"/>
              <a:pPr/>
              <a:t>‹#›</a:t>
            </a:fld>
            <a:endParaRPr lang="en-US"/>
          </a:p>
        </p:txBody>
      </p:sp>
      <p:sp>
        <p:nvSpPr>
          <p:cNvPr id="2" name="Title 1">
            <a:extLst>
              <a:ext uri="{FF2B5EF4-FFF2-40B4-BE49-F238E27FC236}">
                <a16:creationId xmlns:a16="http://schemas.microsoft.com/office/drawing/2014/main" id="{D25D824F-0FD4-4BF9-8DC1-89C231C2BF81}"/>
              </a:ext>
            </a:extLst>
          </p:cNvPr>
          <p:cNvSpPr>
            <a:spLocks noGrp="1"/>
          </p:cNvSpPr>
          <p:nvPr>
            <p:ph type="title"/>
          </p:nvPr>
        </p:nvSpPr>
        <p:spPr>
          <a:xfrm>
            <a:off x="4300537" y="984648"/>
            <a:ext cx="4129088" cy="994172"/>
          </a:xfrm>
          <a:prstGeom prst="rect">
            <a:avLst/>
          </a:prstGeom>
        </p:spPr>
        <p:txBody>
          <a:bodyPr/>
          <a:lstStyle>
            <a:lvl1pPr>
              <a:defRPr b="0" i="0">
                <a:solidFill>
                  <a:schemeClr val="bg1"/>
                </a:solidFill>
                <a:latin typeface="Century Gothic" panose="020B0502020202020204" pitchFamily="34" charset="0"/>
                <a:cs typeface="Arial" panose="020B0604020202020204" pitchFamily="34" charset="0"/>
              </a:defRPr>
            </a:lvl1pPr>
          </a:lstStyle>
          <a:p>
            <a:r>
              <a:rPr lang="en-US"/>
              <a:t>Click to edit Master title style</a:t>
            </a:r>
          </a:p>
        </p:txBody>
      </p:sp>
      <p:sp>
        <p:nvSpPr>
          <p:cNvPr id="8" name="object 6">
            <a:extLst>
              <a:ext uri="{FF2B5EF4-FFF2-40B4-BE49-F238E27FC236}">
                <a16:creationId xmlns:a16="http://schemas.microsoft.com/office/drawing/2014/main" id="{14718D91-F0C4-4952-9077-F408A8C34042}"/>
              </a:ext>
            </a:extLst>
          </p:cNvPr>
          <p:cNvSpPr/>
          <p:nvPr userDrawn="1"/>
        </p:nvSpPr>
        <p:spPr>
          <a:xfrm>
            <a:off x="7698106" y="4369690"/>
            <a:ext cx="1067390" cy="588644"/>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88449166"/>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9A40B2E-C6AA-223C-1E05-EDAD3C83E68A}"/>
              </a:ext>
            </a:extLst>
          </p:cNvPr>
          <p:cNvSpPr txBox="1"/>
          <p:nvPr userDrawn="1"/>
        </p:nvSpPr>
        <p:spPr>
          <a:xfrm>
            <a:off x="564078" y="1803565"/>
            <a:ext cx="5692733" cy="1361911"/>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500" b="0" i="0">
                <a:solidFill>
                  <a:schemeClr val="bg1"/>
                </a:solidFill>
                <a:latin typeface="Century Gothic" panose="020B0502020202020204" pitchFamily="34" charset="0"/>
                <a:cs typeface="Arial"/>
              </a:rPr>
              <a:t>CASE SURVEILLANCE </a:t>
            </a:r>
            <a:br>
              <a:rPr lang="en-US" sz="2400" b="0" i="0">
                <a:solidFill>
                  <a:schemeClr val="bg1"/>
                </a:solidFill>
                <a:latin typeface="Century Gothic" panose="020B0502020202020204" pitchFamily="34" charset="0"/>
              </a:rPr>
            </a:br>
            <a:r>
              <a:rPr lang="en-US" sz="3000" b="0" i="0">
                <a:solidFill>
                  <a:schemeClr val="bg1"/>
                </a:solidFill>
                <a:latin typeface="Century Gothic" panose="020B0502020202020204" pitchFamily="34" charset="0"/>
                <a:cs typeface="Arial"/>
              </a:rPr>
              <a:t>Service design proposal</a:t>
            </a:r>
          </a:p>
          <a:p>
            <a:br>
              <a:rPr lang="en-US" b="0" i="0">
                <a:solidFill>
                  <a:schemeClr val="bg1"/>
                </a:solidFill>
                <a:latin typeface="Century Gothic" panose="020B0502020202020204" pitchFamily="34" charset="0"/>
                <a:cs typeface="Arial"/>
              </a:rPr>
            </a:br>
            <a:r>
              <a:rPr lang="en-US" sz="1050" b="0" i="0">
                <a:solidFill>
                  <a:srgbClr val="32A0C2"/>
                </a:solidFill>
                <a:latin typeface="Century Gothic" panose="020B0502020202020204" pitchFamily="34" charset="0"/>
                <a:cs typeface="Arial"/>
              </a:rPr>
              <a:t>OPHDST | Technology Strategy Office (TSO)</a:t>
            </a:r>
          </a:p>
          <a:p>
            <a:r>
              <a:rPr lang="en-US" sz="1050" b="0" i="0">
                <a:solidFill>
                  <a:srgbClr val="32A0C2"/>
                </a:solidFill>
                <a:latin typeface="Century Gothic" panose="020B0502020202020204" pitchFamily="34" charset="0"/>
                <a:cs typeface="Arial"/>
              </a:rPr>
              <a:t>08.31.23</a:t>
            </a:r>
          </a:p>
        </p:txBody>
      </p:sp>
    </p:spTree>
    <p:extLst>
      <p:ext uri="{BB962C8B-B14F-4D97-AF65-F5344CB8AC3E}">
        <p14:creationId xmlns:p14="http://schemas.microsoft.com/office/powerpoint/2010/main" val="33937425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color_background">
    <p:bg>
      <p:bgPr>
        <a:solidFill>
          <a:srgbClr val="993B25"/>
        </a:solidFill>
        <a:effectLst/>
      </p:bgPr>
    </p:bg>
    <p:spTree>
      <p:nvGrpSpPr>
        <p:cNvPr id="1" name=""/>
        <p:cNvGrpSpPr/>
        <p:nvPr/>
      </p:nvGrpSpPr>
      <p:grpSpPr>
        <a:xfrm>
          <a:off x="0" y="0"/>
          <a:ext cx="0" cy="0"/>
          <a:chOff x="0" y="0"/>
          <a:chExt cx="0" cy="0"/>
        </a:xfrm>
      </p:grpSpPr>
      <p:sp>
        <p:nvSpPr>
          <p:cNvPr id="5" name="Text Placeholder 2"/>
          <p:cNvSpPr>
            <a:spLocks noGrp="1"/>
          </p:cNvSpPr>
          <p:nvPr>
            <p:ph type="body" idx="1"/>
          </p:nvPr>
        </p:nvSpPr>
        <p:spPr>
          <a:xfrm>
            <a:off x="457201" y="4425696"/>
            <a:ext cx="7772400" cy="426244"/>
          </a:xfrm>
          <a:prstGeom prst="rect">
            <a:avLst/>
          </a:prstGeom>
        </p:spPr>
        <p:txBody>
          <a:bodyPr anchor="b"/>
          <a:lstStyle>
            <a:lvl1pPr marL="0" indent="0" algn="l">
              <a:lnSpc>
                <a:spcPts val="2200"/>
              </a:lnSpc>
              <a:buNone/>
              <a:defRPr sz="2000" baseline="0">
                <a:solidFill>
                  <a:schemeClr val="bg2"/>
                </a:solidFill>
                <a:latin typeface="Calibri" pitchFamily="34" charset="0"/>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241297"/>
            <a:ext cx="9144000" cy="2441448"/>
          </a:xfrm>
          <a:prstGeom prst="rect">
            <a:avLst/>
          </a:prstGeom>
        </p:spPr>
      </p:pic>
    </p:spTree>
    <p:extLst>
      <p:ext uri="{BB962C8B-B14F-4D97-AF65-F5344CB8AC3E}">
        <p14:creationId xmlns:p14="http://schemas.microsoft.com/office/powerpoint/2010/main" val="660210043"/>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ITLE">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0" y="158192"/>
            <a:ext cx="9144000" cy="717850"/>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0" name="bk object 25"/>
          <p:cNvSpPr/>
          <p:nvPr userDrawn="1"/>
        </p:nvSpPr>
        <p:spPr>
          <a:xfrm>
            <a:off x="1"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a:p>
        </p:txBody>
      </p:sp>
      <p:sp>
        <p:nvSpPr>
          <p:cNvPr id="21" name="bk object 26"/>
          <p:cNvSpPr/>
          <p:nvPr userDrawn="1"/>
        </p:nvSpPr>
        <p:spPr>
          <a:xfrm>
            <a:off x="340052"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a:p>
        </p:txBody>
      </p:sp>
      <p:sp>
        <p:nvSpPr>
          <p:cNvPr id="22"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a:p>
        </p:txBody>
      </p:sp>
      <p:sp>
        <p:nvSpPr>
          <p:cNvPr id="23" name="bk object 28"/>
          <p:cNvSpPr/>
          <p:nvPr userDrawn="1"/>
        </p:nvSpPr>
        <p:spPr>
          <a:xfrm>
            <a:off x="1654599"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a:p>
        </p:txBody>
      </p:sp>
      <p:sp>
        <p:nvSpPr>
          <p:cNvPr id="24" name="bk object 29"/>
          <p:cNvSpPr/>
          <p:nvPr userDrawn="1"/>
        </p:nvSpPr>
        <p:spPr>
          <a:xfrm>
            <a:off x="2304806"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a:p>
        </p:txBody>
      </p:sp>
      <p:sp>
        <p:nvSpPr>
          <p:cNvPr id="25" name="bk object 30"/>
          <p:cNvSpPr/>
          <p:nvPr userDrawn="1"/>
        </p:nvSpPr>
        <p:spPr>
          <a:xfrm>
            <a:off x="2554810"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a:p>
        </p:txBody>
      </p:sp>
      <p:sp>
        <p:nvSpPr>
          <p:cNvPr id="26"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a:p>
        </p:txBody>
      </p:sp>
      <p:sp>
        <p:nvSpPr>
          <p:cNvPr id="27"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a:p>
        </p:txBody>
      </p:sp>
      <p:cxnSp>
        <p:nvCxnSpPr>
          <p:cNvPr id="28" name="Straight Connector 27"/>
          <p:cNvCxnSpPr/>
          <p:nvPr userDrawn="1"/>
        </p:nvCxnSpPr>
        <p:spPr>
          <a:xfrm>
            <a:off x="0" y="158191"/>
            <a:ext cx="9144000" cy="0"/>
          </a:xfrm>
          <a:prstGeom prst="line">
            <a:avLst/>
          </a:prstGeom>
          <a:ln w="9525">
            <a:solidFill>
              <a:srgbClr val="536DB3"/>
            </a:soli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userDrawn="1">
            <p:ph type="title"/>
          </p:nvPr>
        </p:nvSpPr>
        <p:spPr>
          <a:xfrm>
            <a:off x="457200" y="956742"/>
            <a:ext cx="8229600" cy="866834"/>
          </a:xfrm>
          <a:prstGeom prst="rect">
            <a:avLst/>
          </a:prstGeom>
        </p:spPr>
        <p:txBody>
          <a:bodyPr/>
          <a:lstStyle>
            <a:lvl1pPr algn="l">
              <a:lnSpc>
                <a:spcPts val="3000"/>
              </a:lnSpc>
              <a:defRPr sz="2800" b="1" baseline="0">
                <a:solidFill>
                  <a:srgbClr val="0039A6"/>
                </a:solidFill>
                <a:effectLst/>
                <a:latin typeface="Calibri" pitchFamily="34" charset="0"/>
              </a:defRPr>
            </a:lvl1pPr>
          </a:lstStyle>
          <a:p>
            <a:endParaRPr lang="en-US"/>
          </a:p>
        </p:txBody>
      </p:sp>
      <p:sp>
        <p:nvSpPr>
          <p:cNvPr id="5" name="Subtitle 2"/>
          <p:cNvSpPr>
            <a:spLocks noGrp="1"/>
          </p:cNvSpPr>
          <p:nvPr userDrawn="1">
            <p:ph type="subTitle" idx="1"/>
          </p:nvPr>
        </p:nvSpPr>
        <p:spPr>
          <a:xfrm>
            <a:off x="457200" y="2061700"/>
            <a:ext cx="6400800" cy="342900"/>
          </a:xfrm>
          <a:prstGeom prst="rect">
            <a:avLst/>
          </a:prstGeom>
        </p:spPr>
        <p:txBody>
          <a:bodyPr/>
          <a:lstStyle>
            <a:lvl1pPr marL="0" indent="0" algn="l">
              <a:buNone/>
              <a:defRPr sz="2000" b="1" baseline="0">
                <a:solidFill>
                  <a:srgbClr val="0039A6"/>
                </a:solidFill>
                <a:effectLst/>
                <a:latin typeface="Calibri" pitchFamily="34"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endParaRPr lang="en-US"/>
          </a:p>
        </p:txBody>
      </p:sp>
      <p:sp>
        <p:nvSpPr>
          <p:cNvPr id="9" name="Text Placeholder 8"/>
          <p:cNvSpPr>
            <a:spLocks noGrp="1"/>
          </p:cNvSpPr>
          <p:nvPr userDrawn="1">
            <p:ph type="body" sz="quarter" idx="10"/>
          </p:nvPr>
        </p:nvSpPr>
        <p:spPr>
          <a:xfrm>
            <a:off x="457200" y="2876702"/>
            <a:ext cx="6400800" cy="971550"/>
          </a:xfrm>
          <a:prstGeom prst="rect">
            <a:avLst/>
          </a:prstGeom>
        </p:spPr>
        <p:txBody>
          <a:bodyPr/>
          <a:lstStyle>
            <a:lvl1pPr marL="0" indent="0" algn="l">
              <a:lnSpc>
                <a:spcPts val="2000"/>
              </a:lnSpc>
              <a:buNone/>
              <a:defRPr sz="1800" baseline="0">
                <a:solidFill>
                  <a:srgbClr val="0039A6"/>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sp>
        <p:nvSpPr>
          <p:cNvPr id="10" name="TextBox 9"/>
          <p:cNvSpPr txBox="1"/>
          <p:nvPr userDrawn="1"/>
        </p:nvSpPr>
        <p:spPr>
          <a:xfrm>
            <a:off x="457200" y="162542"/>
            <a:ext cx="6903076" cy="369332"/>
          </a:xfrm>
          <a:prstGeom prst="rect">
            <a:avLst/>
          </a:prstGeom>
          <a:noFill/>
        </p:spPr>
        <p:txBody>
          <a:bodyPr wrap="square" rtlCol="0">
            <a:spAutoFit/>
          </a:bodyPr>
          <a:lstStyle/>
          <a:p>
            <a:r>
              <a:rPr lang="en-US" b="1">
                <a:solidFill>
                  <a:schemeClr val="tx2">
                    <a:lumMod val="95000"/>
                  </a:schemeClr>
                </a:solidFill>
                <a:latin typeface="Calibri" panose="020F0502020204030204" pitchFamily="34" charset="0"/>
              </a:rPr>
              <a:t>Centers for Disease Control and Prevention</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16186" y="63514"/>
            <a:ext cx="1225267" cy="702137"/>
          </a:xfrm>
          <a:prstGeom prst="rect">
            <a:avLst/>
          </a:prstGeom>
        </p:spPr>
      </p:pic>
    </p:spTree>
    <p:extLst>
      <p:ext uri="{BB962C8B-B14F-4D97-AF65-F5344CB8AC3E}">
        <p14:creationId xmlns:p14="http://schemas.microsoft.com/office/powerpoint/2010/main" val="3335746746"/>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TITLE">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0" y="158192"/>
            <a:ext cx="9144000" cy="717850"/>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0" name="bk object 25"/>
          <p:cNvSpPr/>
          <p:nvPr userDrawn="1"/>
        </p:nvSpPr>
        <p:spPr>
          <a:xfrm>
            <a:off x="1"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sz="1800"/>
          </a:p>
        </p:txBody>
      </p:sp>
      <p:sp>
        <p:nvSpPr>
          <p:cNvPr id="21" name="bk object 26"/>
          <p:cNvSpPr/>
          <p:nvPr userDrawn="1"/>
        </p:nvSpPr>
        <p:spPr>
          <a:xfrm>
            <a:off x="340052"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sz="1800"/>
          </a:p>
        </p:txBody>
      </p:sp>
      <p:sp>
        <p:nvSpPr>
          <p:cNvPr id="22"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sz="1800"/>
          </a:p>
        </p:txBody>
      </p:sp>
      <p:sp>
        <p:nvSpPr>
          <p:cNvPr id="23" name="bk object 28"/>
          <p:cNvSpPr/>
          <p:nvPr userDrawn="1"/>
        </p:nvSpPr>
        <p:spPr>
          <a:xfrm>
            <a:off x="1654599"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sz="1800"/>
          </a:p>
        </p:txBody>
      </p:sp>
      <p:sp>
        <p:nvSpPr>
          <p:cNvPr id="24" name="bk object 29"/>
          <p:cNvSpPr/>
          <p:nvPr userDrawn="1"/>
        </p:nvSpPr>
        <p:spPr>
          <a:xfrm>
            <a:off x="2304806"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sz="1800"/>
          </a:p>
        </p:txBody>
      </p:sp>
      <p:sp>
        <p:nvSpPr>
          <p:cNvPr id="25" name="bk object 30"/>
          <p:cNvSpPr/>
          <p:nvPr userDrawn="1"/>
        </p:nvSpPr>
        <p:spPr>
          <a:xfrm>
            <a:off x="2554810"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sz="1800"/>
          </a:p>
        </p:txBody>
      </p:sp>
      <p:sp>
        <p:nvSpPr>
          <p:cNvPr id="26"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sz="1800"/>
          </a:p>
        </p:txBody>
      </p:sp>
      <p:sp>
        <p:nvSpPr>
          <p:cNvPr id="27"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sz="1800"/>
          </a:p>
        </p:txBody>
      </p:sp>
      <p:cxnSp>
        <p:nvCxnSpPr>
          <p:cNvPr id="28" name="Straight Connector 27"/>
          <p:cNvCxnSpPr/>
          <p:nvPr userDrawn="1"/>
        </p:nvCxnSpPr>
        <p:spPr>
          <a:xfrm>
            <a:off x="0" y="158191"/>
            <a:ext cx="9144000" cy="0"/>
          </a:xfrm>
          <a:prstGeom prst="line">
            <a:avLst/>
          </a:prstGeom>
          <a:ln w="9525">
            <a:solidFill>
              <a:srgbClr val="536DB3"/>
            </a:soli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userDrawn="1">
            <p:ph type="title"/>
          </p:nvPr>
        </p:nvSpPr>
        <p:spPr>
          <a:xfrm>
            <a:off x="457200" y="956742"/>
            <a:ext cx="8229600" cy="866834"/>
          </a:xfrm>
          <a:prstGeom prst="rect">
            <a:avLst/>
          </a:prstGeom>
        </p:spPr>
        <p:txBody>
          <a:bodyPr/>
          <a:lstStyle>
            <a:lvl1pPr algn="l">
              <a:lnSpc>
                <a:spcPts val="3000"/>
              </a:lnSpc>
              <a:defRPr sz="2800" b="1" baseline="0">
                <a:solidFill>
                  <a:srgbClr val="0039A6"/>
                </a:solidFill>
                <a:effectLst/>
                <a:latin typeface="Calibri" pitchFamily="34" charset="0"/>
              </a:defRPr>
            </a:lvl1pPr>
          </a:lstStyle>
          <a:p>
            <a:endParaRPr lang="en-US"/>
          </a:p>
        </p:txBody>
      </p:sp>
      <p:sp>
        <p:nvSpPr>
          <p:cNvPr id="5" name="Subtitle 2"/>
          <p:cNvSpPr>
            <a:spLocks noGrp="1"/>
          </p:cNvSpPr>
          <p:nvPr userDrawn="1">
            <p:ph type="subTitle" idx="1"/>
          </p:nvPr>
        </p:nvSpPr>
        <p:spPr>
          <a:xfrm>
            <a:off x="457200" y="2061700"/>
            <a:ext cx="6400800" cy="342900"/>
          </a:xfrm>
          <a:prstGeom prst="rect">
            <a:avLst/>
          </a:prstGeom>
        </p:spPr>
        <p:txBody>
          <a:bodyPr/>
          <a:lstStyle>
            <a:lvl1pPr marL="0" indent="0" algn="l">
              <a:buNone/>
              <a:defRPr sz="2000" b="1" baseline="0">
                <a:solidFill>
                  <a:srgbClr val="0039A6"/>
                </a:solidFill>
                <a:effectLst/>
                <a:latin typeface="Calibri" pitchFamily="34"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endParaRPr lang="en-US"/>
          </a:p>
        </p:txBody>
      </p:sp>
      <p:sp>
        <p:nvSpPr>
          <p:cNvPr id="9" name="Text Placeholder 8"/>
          <p:cNvSpPr>
            <a:spLocks noGrp="1"/>
          </p:cNvSpPr>
          <p:nvPr userDrawn="1">
            <p:ph type="body" sz="quarter" idx="10"/>
          </p:nvPr>
        </p:nvSpPr>
        <p:spPr>
          <a:xfrm>
            <a:off x="457200" y="2876702"/>
            <a:ext cx="6400800" cy="971550"/>
          </a:xfrm>
          <a:prstGeom prst="rect">
            <a:avLst/>
          </a:prstGeom>
        </p:spPr>
        <p:txBody>
          <a:bodyPr/>
          <a:lstStyle>
            <a:lvl1pPr marL="0" indent="0" algn="l">
              <a:lnSpc>
                <a:spcPts val="2000"/>
              </a:lnSpc>
              <a:buNone/>
              <a:defRPr sz="1800" baseline="0">
                <a:solidFill>
                  <a:srgbClr val="0039A6"/>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sp>
        <p:nvSpPr>
          <p:cNvPr id="10" name="TextBox 9"/>
          <p:cNvSpPr txBox="1"/>
          <p:nvPr userDrawn="1"/>
        </p:nvSpPr>
        <p:spPr>
          <a:xfrm>
            <a:off x="457200" y="162543"/>
            <a:ext cx="6903076" cy="369332"/>
          </a:xfrm>
          <a:prstGeom prst="rect">
            <a:avLst/>
          </a:prstGeom>
          <a:noFill/>
        </p:spPr>
        <p:txBody>
          <a:bodyPr wrap="square" rtlCol="0">
            <a:spAutoFit/>
          </a:bodyPr>
          <a:lstStyle/>
          <a:p>
            <a:r>
              <a:rPr lang="en-US" sz="1800" b="1">
                <a:solidFill>
                  <a:schemeClr val="tx2">
                    <a:lumMod val="95000"/>
                  </a:schemeClr>
                </a:solidFill>
                <a:latin typeface="Calibri" panose="020F0502020204030204" pitchFamily="34" charset="0"/>
              </a:rPr>
              <a:t>Centers for Disease Control and Prevention</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16186" y="63514"/>
            <a:ext cx="1225267" cy="702137"/>
          </a:xfrm>
          <a:prstGeom prst="rect">
            <a:avLst/>
          </a:prstGeom>
        </p:spPr>
      </p:pic>
    </p:spTree>
    <p:extLst>
      <p:ext uri="{BB962C8B-B14F-4D97-AF65-F5344CB8AC3E}">
        <p14:creationId xmlns:p14="http://schemas.microsoft.com/office/powerpoint/2010/main" val="3876300193"/>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ATA SLIDE">
    <p:spTree>
      <p:nvGrpSpPr>
        <p:cNvPr id="1" name=""/>
        <p:cNvGrpSpPr/>
        <p:nvPr/>
      </p:nvGrpSpPr>
      <p:grpSpPr>
        <a:xfrm>
          <a:off x="0" y="0"/>
          <a:ext cx="0" cy="0"/>
          <a:chOff x="0" y="0"/>
          <a:chExt cx="0" cy="0"/>
        </a:xfrm>
      </p:grpSpPr>
      <p:grpSp>
        <p:nvGrpSpPr>
          <p:cNvPr id="7" name="Group 6"/>
          <p:cNvGrpSpPr/>
          <p:nvPr userDrawn="1"/>
        </p:nvGrpSpPr>
        <p:grpSpPr>
          <a:xfrm>
            <a:off x="0" y="5052830"/>
            <a:ext cx="9144000" cy="91188"/>
            <a:chOff x="-4727795" y="10151256"/>
            <a:chExt cx="21930367" cy="545666"/>
          </a:xfrm>
        </p:grpSpPr>
        <p:sp>
          <p:nvSpPr>
            <p:cNvPr id="8" name="Rectangle 7"/>
            <p:cNvSpPr>
              <a:spLocks noChangeArrowheads="1"/>
            </p:cNvSpPr>
            <p:nvPr userDrawn="1"/>
          </p:nvSpPr>
          <p:spPr bwMode="auto">
            <a:xfrm>
              <a:off x="9860470" y="10151256"/>
              <a:ext cx="1446394" cy="545666"/>
            </a:xfrm>
            <a:prstGeom prst="rect">
              <a:avLst/>
            </a:prstGeom>
            <a:solidFill>
              <a:srgbClr val="993B25"/>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9" name="Rectangle 8"/>
            <p:cNvSpPr>
              <a:spLocks noChangeArrowheads="1"/>
            </p:cNvSpPr>
            <p:nvPr userDrawn="1"/>
          </p:nvSpPr>
          <p:spPr bwMode="auto">
            <a:xfrm>
              <a:off x="11288002" y="10151256"/>
              <a:ext cx="1446394" cy="545666"/>
            </a:xfrm>
            <a:prstGeom prst="rect">
              <a:avLst/>
            </a:prstGeom>
            <a:solidFill>
              <a:srgbClr val="7F8080"/>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0" name="Rectangle 9"/>
            <p:cNvSpPr>
              <a:spLocks noChangeArrowheads="1"/>
            </p:cNvSpPr>
            <p:nvPr userDrawn="1"/>
          </p:nvSpPr>
          <p:spPr bwMode="auto">
            <a:xfrm>
              <a:off x="12734393" y="10151256"/>
              <a:ext cx="1447572" cy="545666"/>
            </a:xfrm>
            <a:prstGeom prst="rect">
              <a:avLst/>
            </a:prstGeom>
            <a:solidFill>
              <a:srgbClr val="536DB3"/>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1" name="Rectangle 10"/>
            <p:cNvSpPr>
              <a:spLocks noChangeArrowheads="1"/>
            </p:cNvSpPr>
            <p:nvPr userDrawn="1"/>
          </p:nvSpPr>
          <p:spPr bwMode="auto">
            <a:xfrm>
              <a:off x="14148766" y="10151256"/>
              <a:ext cx="3053806" cy="545666"/>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2" name="Rectangle 20"/>
            <p:cNvSpPr>
              <a:spLocks noChangeArrowheads="1"/>
            </p:cNvSpPr>
            <p:nvPr userDrawn="1"/>
          </p:nvSpPr>
          <p:spPr bwMode="auto">
            <a:xfrm>
              <a:off x="-4727795" y="10151256"/>
              <a:ext cx="13620736" cy="545666"/>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3" name="Rectangle 12"/>
            <p:cNvSpPr>
              <a:spLocks noChangeArrowheads="1"/>
            </p:cNvSpPr>
            <p:nvPr userDrawn="1"/>
          </p:nvSpPr>
          <p:spPr bwMode="auto">
            <a:xfrm>
              <a:off x="8417613" y="10151256"/>
              <a:ext cx="1446394" cy="545666"/>
            </a:xfrm>
            <a:prstGeom prst="rect">
              <a:avLst/>
            </a:prstGeom>
            <a:solidFill>
              <a:srgbClr val="007D57"/>
            </a:solidFill>
            <a:ln>
              <a:noFill/>
            </a:ln>
          </p:spPr>
          <p:txBody>
            <a:bodyPr vert="horz" wrap="square" lIns="60960" tIns="30480" rIns="60960" bIns="30480" numCol="1" anchor="t" anchorCtr="0" compatLnSpc="1">
              <a:prstTxWarp prst="textNoShape">
                <a:avLst/>
              </a:prstTxWarp>
            </a:bodyPr>
            <a:lstStyle/>
            <a:p>
              <a:endParaRPr lang="en-US" sz="1667"/>
            </a:p>
          </p:txBody>
        </p:sp>
      </p:grpSp>
      <p:sp>
        <p:nvSpPr>
          <p:cNvPr id="2" name="Title 1"/>
          <p:cNvSpPr>
            <a:spLocks noGrp="1"/>
          </p:cNvSpPr>
          <p:nvPr>
            <p:ph type="title" hasCustomPrompt="1"/>
          </p:nvPr>
        </p:nvSpPr>
        <p:spPr>
          <a:xfrm>
            <a:off x="457200" y="205979"/>
            <a:ext cx="8229600" cy="857250"/>
          </a:xfrm>
          <a:prstGeom prst="rect">
            <a:avLst/>
          </a:prstGeom>
        </p:spPr>
        <p:txBody>
          <a:bodyPr anchor="b" anchorCtr="0"/>
          <a:lstStyle>
            <a:lvl1pPr algn="l">
              <a:lnSpc>
                <a:spcPts val="3000"/>
              </a:lnSpc>
              <a:defRPr sz="2800" b="1" baseline="0">
                <a:solidFill>
                  <a:srgbClr val="0039A6"/>
                </a:solidFill>
                <a:effectLst/>
                <a:latin typeface="Calibri" pitchFamily="34" charset="0"/>
              </a:defRPr>
            </a:lvl1pPr>
          </a:lstStyle>
          <a:p>
            <a:r>
              <a:rPr lang="en-US"/>
              <a:t>Bottom band: OD</a:t>
            </a:r>
          </a:p>
        </p:txBody>
      </p:sp>
      <p:sp>
        <p:nvSpPr>
          <p:cNvPr id="5" name="Text Placeholder 7"/>
          <p:cNvSpPr>
            <a:spLocks noGrp="1"/>
          </p:cNvSpPr>
          <p:nvPr>
            <p:ph type="body" sz="quarter" idx="10"/>
          </p:nvPr>
        </p:nvSpPr>
        <p:spPr>
          <a:xfrm>
            <a:off x="457200" y="1158875"/>
            <a:ext cx="8229600" cy="3341688"/>
          </a:xfrm>
        </p:spPr>
        <p:txBody>
          <a:bodyPr/>
          <a:lstStyle>
            <a:lvl1pPr marL="342892" indent="-342892">
              <a:buClr>
                <a:srgbClr val="005DAA"/>
              </a:buClr>
              <a:buFont typeface="Wingdings" panose="05000000000000000000" pitchFamily="2" charset="2"/>
              <a:buChar char="§"/>
              <a:defRPr sz="2000">
                <a:solidFill>
                  <a:schemeClr val="accent4">
                    <a:lumMod val="75000"/>
                  </a:schemeClr>
                </a:solidFill>
              </a:defRPr>
            </a:lvl1pPr>
            <a:lvl2pPr>
              <a:buClr>
                <a:srgbClr val="532E63"/>
              </a:buClr>
              <a:defRPr sz="2000">
                <a:solidFill>
                  <a:schemeClr val="accent4">
                    <a:lumMod val="75000"/>
                  </a:schemeClr>
                </a:solidFill>
              </a:defRPr>
            </a:lvl2pPr>
            <a:lvl3pPr>
              <a:buClr>
                <a:srgbClr val="9A3B26"/>
              </a:buClr>
              <a:defRPr sz="2000">
                <a:solidFill>
                  <a:schemeClr val="accent4">
                    <a:lumMod val="75000"/>
                  </a:schemeClr>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622781174"/>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ATA SLIDE 2 colum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nchor="b" anchorCtr="0"/>
          <a:lstStyle>
            <a:lvl1pPr algn="l">
              <a:lnSpc>
                <a:spcPts val="3000"/>
              </a:lnSpc>
              <a:defRPr sz="2800" b="1" baseline="0">
                <a:solidFill>
                  <a:srgbClr val="0039A6"/>
                </a:solidFill>
                <a:effectLst/>
                <a:latin typeface="Calibri" pitchFamily="34" charset="0"/>
              </a:defRPr>
            </a:lvl1pPr>
          </a:lstStyle>
          <a:p>
            <a:endParaRPr lang="en-US"/>
          </a:p>
        </p:txBody>
      </p:sp>
      <p:sp>
        <p:nvSpPr>
          <p:cNvPr id="3" name="Content Placeholder 2"/>
          <p:cNvSpPr>
            <a:spLocks noGrp="1"/>
          </p:cNvSpPr>
          <p:nvPr>
            <p:ph idx="1"/>
          </p:nvPr>
        </p:nvSpPr>
        <p:spPr>
          <a:xfrm>
            <a:off x="457201" y="1200151"/>
            <a:ext cx="3879669" cy="3143250"/>
          </a:xfrm>
          <a:prstGeom prst="rect">
            <a:avLst/>
          </a:prstGeom>
        </p:spPr>
        <p:txBody>
          <a:bodyPr/>
          <a:lstStyle>
            <a:lvl1pPr marL="342892" indent="-342892">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31" indent="-285743">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3" name="Content Placeholder 2"/>
          <p:cNvSpPr>
            <a:spLocks noGrp="1"/>
          </p:cNvSpPr>
          <p:nvPr userDrawn="1">
            <p:ph idx="10"/>
          </p:nvPr>
        </p:nvSpPr>
        <p:spPr>
          <a:xfrm>
            <a:off x="4807132" y="1200151"/>
            <a:ext cx="3879669" cy="3143250"/>
          </a:xfrm>
          <a:prstGeom prst="rect">
            <a:avLst/>
          </a:prstGeom>
        </p:spPr>
        <p:txBody>
          <a:bodyPr/>
          <a:lstStyle>
            <a:lvl1pPr marL="342892" indent="-342892">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31" indent="-285743">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89544"/>
          <a:stretch/>
        </p:blipFill>
        <p:spPr>
          <a:xfrm>
            <a:off x="0" y="5039853"/>
            <a:ext cx="9144000" cy="112810"/>
          </a:xfrm>
          <a:prstGeom prst="rect">
            <a:avLst/>
          </a:prstGeom>
        </p:spPr>
      </p:pic>
      <p:grpSp>
        <p:nvGrpSpPr>
          <p:cNvPr id="7" name="Group 6"/>
          <p:cNvGrpSpPr/>
          <p:nvPr userDrawn="1"/>
        </p:nvGrpSpPr>
        <p:grpSpPr>
          <a:xfrm>
            <a:off x="0" y="5045515"/>
            <a:ext cx="9144000" cy="91188"/>
            <a:chOff x="-4727795" y="10151256"/>
            <a:chExt cx="21930367" cy="545666"/>
          </a:xfrm>
        </p:grpSpPr>
        <p:sp>
          <p:nvSpPr>
            <p:cNvPr id="8" name="Rectangle 7"/>
            <p:cNvSpPr>
              <a:spLocks noChangeArrowheads="1"/>
            </p:cNvSpPr>
            <p:nvPr userDrawn="1"/>
          </p:nvSpPr>
          <p:spPr bwMode="auto">
            <a:xfrm>
              <a:off x="9860470" y="10151256"/>
              <a:ext cx="1446394" cy="545666"/>
            </a:xfrm>
            <a:prstGeom prst="rect">
              <a:avLst/>
            </a:prstGeom>
            <a:solidFill>
              <a:srgbClr val="993B25"/>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9" name="Rectangle 8"/>
            <p:cNvSpPr>
              <a:spLocks noChangeArrowheads="1"/>
            </p:cNvSpPr>
            <p:nvPr userDrawn="1"/>
          </p:nvSpPr>
          <p:spPr bwMode="auto">
            <a:xfrm>
              <a:off x="11288002" y="10151256"/>
              <a:ext cx="1446394" cy="545666"/>
            </a:xfrm>
            <a:prstGeom prst="rect">
              <a:avLst/>
            </a:prstGeom>
            <a:solidFill>
              <a:srgbClr val="7F8080"/>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0" name="Rectangle 9"/>
            <p:cNvSpPr>
              <a:spLocks noChangeArrowheads="1"/>
            </p:cNvSpPr>
            <p:nvPr userDrawn="1"/>
          </p:nvSpPr>
          <p:spPr bwMode="auto">
            <a:xfrm>
              <a:off x="12734393" y="10151256"/>
              <a:ext cx="1447572" cy="545666"/>
            </a:xfrm>
            <a:prstGeom prst="rect">
              <a:avLst/>
            </a:prstGeom>
            <a:solidFill>
              <a:srgbClr val="536DB3"/>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1" name="Rectangle 10"/>
            <p:cNvSpPr>
              <a:spLocks noChangeArrowheads="1"/>
            </p:cNvSpPr>
            <p:nvPr userDrawn="1"/>
          </p:nvSpPr>
          <p:spPr bwMode="auto">
            <a:xfrm>
              <a:off x="14148766" y="10151256"/>
              <a:ext cx="3053806" cy="545666"/>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2" name="Rectangle 20"/>
            <p:cNvSpPr>
              <a:spLocks noChangeArrowheads="1"/>
            </p:cNvSpPr>
            <p:nvPr userDrawn="1"/>
          </p:nvSpPr>
          <p:spPr bwMode="auto">
            <a:xfrm>
              <a:off x="-4727795" y="10151256"/>
              <a:ext cx="13620736" cy="545666"/>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4" name="Rectangle 13"/>
            <p:cNvSpPr>
              <a:spLocks noChangeArrowheads="1"/>
            </p:cNvSpPr>
            <p:nvPr userDrawn="1"/>
          </p:nvSpPr>
          <p:spPr bwMode="auto">
            <a:xfrm>
              <a:off x="8417613" y="10151256"/>
              <a:ext cx="1446394" cy="545666"/>
            </a:xfrm>
            <a:prstGeom prst="rect">
              <a:avLst/>
            </a:prstGeom>
            <a:solidFill>
              <a:srgbClr val="007D57"/>
            </a:solidFill>
            <a:ln>
              <a:noFill/>
            </a:ln>
          </p:spPr>
          <p:txBody>
            <a:bodyPr vert="horz" wrap="square" lIns="60960" tIns="30480" rIns="60960" bIns="30480" numCol="1" anchor="t" anchorCtr="0" compatLnSpc="1">
              <a:prstTxWarp prst="textNoShape">
                <a:avLst/>
              </a:prstTxWarp>
            </a:bodyPr>
            <a:lstStyle/>
            <a:p>
              <a:endParaRPr lang="en-US" sz="1667"/>
            </a:p>
          </p:txBody>
        </p:sp>
      </p:grpSp>
    </p:spTree>
    <p:extLst>
      <p:ext uri="{BB962C8B-B14F-4D97-AF65-F5344CB8AC3E}">
        <p14:creationId xmlns:p14="http://schemas.microsoft.com/office/powerpoint/2010/main" val="1225184972"/>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olor_backgroun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2" y="3350323"/>
            <a:ext cx="8294913" cy="871538"/>
          </a:xfrm>
          <a:prstGeom prst="rect">
            <a:avLst/>
          </a:prstGeom>
        </p:spPr>
        <p:txBody>
          <a:bodyPr anchor="b"/>
          <a:lstStyle>
            <a:lvl1pPr algn="l">
              <a:defRPr sz="3600" b="1" baseline="0">
                <a:solidFill>
                  <a:schemeClr val="bg2"/>
                </a:solidFill>
                <a:effectLst/>
                <a:latin typeface="Calibri" pitchFamily="34" charset="0"/>
              </a:defRPr>
            </a:lvl1pPr>
          </a:lstStyle>
          <a:p>
            <a:endParaRPr lang="en-US"/>
          </a:p>
        </p:txBody>
      </p:sp>
      <p:sp>
        <p:nvSpPr>
          <p:cNvPr id="5" name="Text Placeholder 2"/>
          <p:cNvSpPr>
            <a:spLocks noGrp="1"/>
          </p:cNvSpPr>
          <p:nvPr>
            <p:ph type="body" idx="1"/>
          </p:nvPr>
        </p:nvSpPr>
        <p:spPr>
          <a:xfrm>
            <a:off x="457201" y="4425696"/>
            <a:ext cx="7772400" cy="426244"/>
          </a:xfrm>
          <a:prstGeom prst="rect">
            <a:avLst/>
          </a:prstGeom>
        </p:spPr>
        <p:txBody>
          <a:bodyPr anchor="b"/>
          <a:lstStyle>
            <a:lvl1pPr marL="0" indent="0" algn="l">
              <a:lnSpc>
                <a:spcPts val="2200"/>
              </a:lnSpc>
              <a:buNone/>
              <a:defRPr sz="2000" baseline="0">
                <a:solidFill>
                  <a:schemeClr val="bg2"/>
                </a:solidFill>
                <a:latin typeface="Calibri" pitchFamily="34" charset="0"/>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endParaRPr lang="en-US"/>
          </a:p>
        </p:txBody>
      </p:sp>
    </p:spTree>
    <p:extLst>
      <p:ext uri="{BB962C8B-B14F-4D97-AF65-F5344CB8AC3E}">
        <p14:creationId xmlns:p14="http://schemas.microsoft.com/office/powerpoint/2010/main" val="4084526637"/>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grpSp>
        <p:nvGrpSpPr>
          <p:cNvPr id="14" name="Group 13"/>
          <p:cNvGrpSpPr/>
          <p:nvPr userDrawn="1"/>
        </p:nvGrpSpPr>
        <p:grpSpPr>
          <a:xfrm>
            <a:off x="0" y="4246855"/>
            <a:ext cx="9144000" cy="887868"/>
            <a:chOff x="0" y="317163"/>
            <a:chExt cx="9144000" cy="170018"/>
          </a:xfrm>
        </p:grpSpPr>
        <p:sp>
          <p:nvSpPr>
            <p:cNvPr id="17" name="bk object 25"/>
            <p:cNvSpPr/>
            <p:nvPr userDrawn="1"/>
          </p:nvSpPr>
          <p:spPr>
            <a:xfrm>
              <a:off x="0" y="317163"/>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a:p>
          </p:txBody>
        </p:sp>
        <p:sp>
          <p:nvSpPr>
            <p:cNvPr id="18" name="bk object 26"/>
            <p:cNvSpPr/>
            <p:nvPr userDrawn="1"/>
          </p:nvSpPr>
          <p:spPr>
            <a:xfrm>
              <a:off x="340051" y="317163"/>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a:p>
          </p:txBody>
        </p:sp>
        <p:sp>
          <p:nvSpPr>
            <p:cNvPr id="19" name="bk object 27"/>
            <p:cNvSpPr/>
            <p:nvPr userDrawn="1"/>
          </p:nvSpPr>
          <p:spPr>
            <a:xfrm>
              <a:off x="878274" y="317163"/>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a:p>
          </p:txBody>
        </p:sp>
        <p:sp>
          <p:nvSpPr>
            <p:cNvPr id="20" name="bk object 28"/>
            <p:cNvSpPr/>
            <p:nvPr userDrawn="1"/>
          </p:nvSpPr>
          <p:spPr>
            <a:xfrm>
              <a:off x="1654598" y="317163"/>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a:p>
          </p:txBody>
        </p:sp>
        <p:sp>
          <p:nvSpPr>
            <p:cNvPr id="21" name="bk object 29"/>
            <p:cNvSpPr/>
            <p:nvPr userDrawn="1"/>
          </p:nvSpPr>
          <p:spPr>
            <a:xfrm>
              <a:off x="2304805" y="317163"/>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a:p>
          </p:txBody>
        </p:sp>
        <p:sp>
          <p:nvSpPr>
            <p:cNvPr id="22" name="bk object 30"/>
            <p:cNvSpPr/>
            <p:nvPr userDrawn="1"/>
          </p:nvSpPr>
          <p:spPr>
            <a:xfrm>
              <a:off x="2554809" y="317163"/>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a:p>
          </p:txBody>
        </p:sp>
        <p:sp>
          <p:nvSpPr>
            <p:cNvPr id="23" name="bk object 31"/>
            <p:cNvSpPr/>
            <p:nvPr userDrawn="1"/>
          </p:nvSpPr>
          <p:spPr>
            <a:xfrm>
              <a:off x="3835845" y="317163"/>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a:p>
          </p:txBody>
        </p:sp>
        <p:sp>
          <p:nvSpPr>
            <p:cNvPr id="24" name="bk object 32"/>
            <p:cNvSpPr/>
            <p:nvPr userDrawn="1"/>
          </p:nvSpPr>
          <p:spPr>
            <a:xfrm>
              <a:off x="4458868" y="317163"/>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a:p>
          </p:txBody>
        </p:sp>
      </p:gr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1956" y="4251555"/>
            <a:ext cx="9144000" cy="883169"/>
          </a:xfrm>
          <a:prstGeom prst="rect">
            <a:avLst/>
          </a:prstGeom>
        </p:spPr>
      </p:pic>
      <p:sp>
        <p:nvSpPr>
          <p:cNvPr id="3" name="TextBox 2"/>
          <p:cNvSpPr txBox="1"/>
          <p:nvPr userDrawn="1"/>
        </p:nvSpPr>
        <p:spPr>
          <a:xfrm>
            <a:off x="127219" y="2746825"/>
            <a:ext cx="6639341" cy="1384995"/>
          </a:xfrm>
          <a:prstGeom prst="rect">
            <a:avLst/>
          </a:prstGeom>
          <a:noFill/>
        </p:spPr>
        <p:txBody>
          <a:bodyPr wrap="square" rtlCol="0">
            <a:spAutoFit/>
          </a:bodyPr>
          <a:lstStyle/>
          <a:p>
            <a:r>
              <a:rPr lang="en-US" sz="1200">
                <a:solidFill>
                  <a:srgbClr val="695E4A"/>
                </a:solidFill>
                <a:latin typeface="Calibri" panose="020F0502020204030204" pitchFamily="34" charset="0"/>
              </a:rPr>
              <a:t>For more information, contact CDC</a:t>
            </a:r>
            <a:br>
              <a:rPr lang="en-US" sz="1200">
                <a:solidFill>
                  <a:srgbClr val="695E4A"/>
                </a:solidFill>
                <a:latin typeface="Calibri" panose="020F0502020204030204" pitchFamily="34" charset="0"/>
              </a:rPr>
            </a:br>
            <a:r>
              <a:rPr lang="en-US" sz="1200">
                <a:solidFill>
                  <a:srgbClr val="695E4A"/>
                </a:solidFill>
                <a:latin typeface="Calibri" panose="020F0502020204030204" pitchFamily="34" charset="0"/>
              </a:rPr>
              <a:t>1-800-CDC-INFO (232-4636)</a:t>
            </a:r>
            <a:br>
              <a:rPr lang="en-US" sz="1200">
                <a:solidFill>
                  <a:srgbClr val="695E4A"/>
                </a:solidFill>
                <a:latin typeface="Calibri" panose="020F0502020204030204" pitchFamily="34" charset="0"/>
              </a:rPr>
            </a:br>
            <a:r>
              <a:rPr lang="en-US" sz="1200">
                <a:solidFill>
                  <a:srgbClr val="695E4A"/>
                </a:solidFill>
                <a:latin typeface="Calibri" panose="020F0502020204030204" pitchFamily="34" charset="0"/>
              </a:rPr>
              <a:t>TTY:  1-888-232-6348    www.cdc.gov</a:t>
            </a:r>
            <a:br>
              <a:rPr lang="en-US" sz="1200">
                <a:solidFill>
                  <a:srgbClr val="695E4A"/>
                </a:solidFill>
                <a:latin typeface="Calibri" panose="020F0502020204030204" pitchFamily="34" charset="0"/>
              </a:rPr>
            </a:br>
            <a:br>
              <a:rPr lang="en-US" sz="1200">
                <a:solidFill>
                  <a:srgbClr val="695E4A"/>
                </a:solidFill>
                <a:latin typeface="Calibri" panose="020F0502020204030204" pitchFamily="34" charset="0"/>
              </a:rPr>
            </a:br>
            <a:br>
              <a:rPr lang="en-US" sz="1200">
                <a:solidFill>
                  <a:srgbClr val="695E4A"/>
                </a:solidFill>
                <a:latin typeface="Calibri" panose="020F0502020204030204" pitchFamily="34" charset="0"/>
              </a:rPr>
            </a:br>
            <a:r>
              <a:rPr lang="en-US" sz="1200">
                <a:solidFill>
                  <a:srgbClr val="695E4A"/>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grpSp>
        <p:nvGrpSpPr>
          <p:cNvPr id="2" name="Group 1"/>
          <p:cNvGrpSpPr/>
          <p:nvPr userDrawn="1"/>
        </p:nvGrpSpPr>
        <p:grpSpPr>
          <a:xfrm>
            <a:off x="0" y="4246855"/>
            <a:ext cx="9144000" cy="887868"/>
            <a:chOff x="0" y="-11827"/>
            <a:chExt cx="9144000" cy="170018"/>
          </a:xfrm>
        </p:grpSpPr>
        <p:sp>
          <p:nvSpPr>
            <p:cNvPr id="6" name="bk object 25"/>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a:p>
          </p:txBody>
        </p:sp>
        <p:sp>
          <p:nvSpPr>
            <p:cNvPr id="7" name="bk object 26"/>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a:p>
          </p:txBody>
        </p:sp>
        <p:sp>
          <p:nvSpPr>
            <p:cNvPr id="8"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a:p>
          </p:txBody>
        </p:sp>
        <p:sp>
          <p:nvSpPr>
            <p:cNvPr id="9" name="bk object 28"/>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a:p>
          </p:txBody>
        </p:sp>
        <p:sp>
          <p:nvSpPr>
            <p:cNvPr id="10" name="bk object 29"/>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a:p>
          </p:txBody>
        </p:sp>
        <p:sp>
          <p:nvSpPr>
            <p:cNvPr id="11" name="bk object 30"/>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a:p>
          </p:txBody>
        </p:sp>
        <p:sp>
          <p:nvSpPr>
            <p:cNvPr id="12"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a:p>
          </p:txBody>
        </p:sp>
        <p:sp>
          <p:nvSpPr>
            <p:cNvPr id="13"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a:p>
          </p:txBody>
        </p:sp>
      </p:grpSp>
      <p:pic>
        <p:nvPicPr>
          <p:cNvPr id="36" name="Picture 3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60130" y="4327565"/>
            <a:ext cx="1895548" cy="726447"/>
          </a:xfrm>
          <a:prstGeom prst="rect">
            <a:avLst/>
          </a:prstGeom>
        </p:spPr>
      </p:pic>
    </p:spTree>
    <p:extLst>
      <p:ext uri="{BB962C8B-B14F-4D97-AF65-F5344CB8AC3E}">
        <p14:creationId xmlns:p14="http://schemas.microsoft.com/office/powerpoint/2010/main" val="1702772849"/>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olor_background">
    <p:bg>
      <p:bgPr>
        <a:solidFill>
          <a:srgbClr val="993B25"/>
        </a:solidFill>
        <a:effectLst/>
      </p:bgPr>
    </p:bg>
    <p:spTree>
      <p:nvGrpSpPr>
        <p:cNvPr id="1" name=""/>
        <p:cNvGrpSpPr/>
        <p:nvPr/>
      </p:nvGrpSpPr>
      <p:grpSpPr>
        <a:xfrm>
          <a:off x="0" y="0"/>
          <a:ext cx="0" cy="0"/>
          <a:chOff x="0" y="0"/>
          <a:chExt cx="0" cy="0"/>
        </a:xfrm>
      </p:grpSpPr>
      <p:sp>
        <p:nvSpPr>
          <p:cNvPr id="5" name="Text Placeholder 2"/>
          <p:cNvSpPr>
            <a:spLocks noGrp="1"/>
          </p:cNvSpPr>
          <p:nvPr>
            <p:ph type="body" idx="1"/>
          </p:nvPr>
        </p:nvSpPr>
        <p:spPr>
          <a:xfrm>
            <a:off x="457201" y="4425696"/>
            <a:ext cx="7772400" cy="426244"/>
          </a:xfrm>
          <a:prstGeom prst="rect">
            <a:avLst/>
          </a:prstGeom>
        </p:spPr>
        <p:txBody>
          <a:bodyPr anchor="b"/>
          <a:lstStyle>
            <a:lvl1pPr marL="0" indent="0" algn="l">
              <a:lnSpc>
                <a:spcPts val="2200"/>
              </a:lnSpc>
              <a:buNone/>
              <a:defRPr sz="2000" baseline="0">
                <a:solidFill>
                  <a:schemeClr val="bg2"/>
                </a:solidFill>
                <a:latin typeface="Calibri" pitchFamily="34" charset="0"/>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241297"/>
            <a:ext cx="9144000" cy="2441448"/>
          </a:xfrm>
          <a:prstGeom prst="rect">
            <a:avLst/>
          </a:prstGeom>
        </p:spPr>
      </p:pic>
    </p:spTree>
    <p:extLst>
      <p:ext uri="{BB962C8B-B14F-4D97-AF65-F5344CB8AC3E}">
        <p14:creationId xmlns:p14="http://schemas.microsoft.com/office/powerpoint/2010/main" val="2144100634"/>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CLOSING">
    <p:spTree>
      <p:nvGrpSpPr>
        <p:cNvPr id="1" name=""/>
        <p:cNvGrpSpPr/>
        <p:nvPr/>
      </p:nvGrpSpPr>
      <p:grpSpPr>
        <a:xfrm>
          <a:off x="0" y="0"/>
          <a:ext cx="0" cy="0"/>
          <a:chOff x="0" y="0"/>
          <a:chExt cx="0" cy="0"/>
        </a:xfrm>
      </p:grpSpPr>
      <p:grpSp>
        <p:nvGrpSpPr>
          <p:cNvPr id="14" name="Group 13"/>
          <p:cNvGrpSpPr/>
          <p:nvPr userDrawn="1"/>
        </p:nvGrpSpPr>
        <p:grpSpPr>
          <a:xfrm>
            <a:off x="0" y="4246855"/>
            <a:ext cx="9144000" cy="887868"/>
            <a:chOff x="0" y="317163"/>
            <a:chExt cx="9144000" cy="170018"/>
          </a:xfrm>
        </p:grpSpPr>
        <p:sp>
          <p:nvSpPr>
            <p:cNvPr id="17" name="bk object 25"/>
            <p:cNvSpPr/>
            <p:nvPr userDrawn="1"/>
          </p:nvSpPr>
          <p:spPr>
            <a:xfrm>
              <a:off x="0" y="317163"/>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a:p>
          </p:txBody>
        </p:sp>
        <p:sp>
          <p:nvSpPr>
            <p:cNvPr id="18" name="bk object 26"/>
            <p:cNvSpPr/>
            <p:nvPr userDrawn="1"/>
          </p:nvSpPr>
          <p:spPr>
            <a:xfrm>
              <a:off x="340051" y="317163"/>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a:p>
          </p:txBody>
        </p:sp>
        <p:sp>
          <p:nvSpPr>
            <p:cNvPr id="19" name="bk object 27"/>
            <p:cNvSpPr/>
            <p:nvPr userDrawn="1"/>
          </p:nvSpPr>
          <p:spPr>
            <a:xfrm>
              <a:off x="878274" y="317163"/>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a:p>
          </p:txBody>
        </p:sp>
        <p:sp>
          <p:nvSpPr>
            <p:cNvPr id="20" name="bk object 28"/>
            <p:cNvSpPr/>
            <p:nvPr userDrawn="1"/>
          </p:nvSpPr>
          <p:spPr>
            <a:xfrm>
              <a:off x="1654598" y="317163"/>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a:p>
          </p:txBody>
        </p:sp>
        <p:sp>
          <p:nvSpPr>
            <p:cNvPr id="21" name="bk object 29"/>
            <p:cNvSpPr/>
            <p:nvPr userDrawn="1"/>
          </p:nvSpPr>
          <p:spPr>
            <a:xfrm>
              <a:off x="2304805" y="317163"/>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a:p>
          </p:txBody>
        </p:sp>
        <p:sp>
          <p:nvSpPr>
            <p:cNvPr id="22" name="bk object 30"/>
            <p:cNvSpPr/>
            <p:nvPr userDrawn="1"/>
          </p:nvSpPr>
          <p:spPr>
            <a:xfrm>
              <a:off x="2554809" y="317163"/>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a:p>
          </p:txBody>
        </p:sp>
        <p:sp>
          <p:nvSpPr>
            <p:cNvPr id="23" name="bk object 31"/>
            <p:cNvSpPr/>
            <p:nvPr userDrawn="1"/>
          </p:nvSpPr>
          <p:spPr>
            <a:xfrm>
              <a:off x="3835845" y="317163"/>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a:p>
          </p:txBody>
        </p:sp>
        <p:sp>
          <p:nvSpPr>
            <p:cNvPr id="24" name="bk object 32"/>
            <p:cNvSpPr/>
            <p:nvPr userDrawn="1"/>
          </p:nvSpPr>
          <p:spPr>
            <a:xfrm>
              <a:off x="4458868" y="317163"/>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a:p>
          </p:txBody>
        </p:sp>
      </p:gr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1956" y="4251555"/>
            <a:ext cx="9144000" cy="883169"/>
          </a:xfrm>
          <a:prstGeom prst="rect">
            <a:avLst/>
          </a:prstGeom>
        </p:spPr>
      </p:pic>
      <p:sp>
        <p:nvSpPr>
          <p:cNvPr id="3" name="TextBox 2"/>
          <p:cNvSpPr txBox="1"/>
          <p:nvPr userDrawn="1"/>
        </p:nvSpPr>
        <p:spPr>
          <a:xfrm>
            <a:off x="127219" y="2746825"/>
            <a:ext cx="6639341" cy="1384995"/>
          </a:xfrm>
          <a:prstGeom prst="rect">
            <a:avLst/>
          </a:prstGeom>
          <a:noFill/>
        </p:spPr>
        <p:txBody>
          <a:bodyPr wrap="square" rtlCol="0">
            <a:spAutoFit/>
          </a:bodyPr>
          <a:lstStyle/>
          <a:p>
            <a:r>
              <a:rPr lang="en-US" sz="1200">
                <a:solidFill>
                  <a:srgbClr val="695E4A"/>
                </a:solidFill>
                <a:latin typeface="Calibri" panose="020F0502020204030204" pitchFamily="34" charset="0"/>
              </a:rPr>
              <a:t>For more information, contact CDC</a:t>
            </a:r>
            <a:br>
              <a:rPr lang="en-US" sz="1200">
                <a:solidFill>
                  <a:srgbClr val="695E4A"/>
                </a:solidFill>
                <a:latin typeface="Calibri" panose="020F0502020204030204" pitchFamily="34" charset="0"/>
              </a:rPr>
            </a:br>
            <a:r>
              <a:rPr lang="en-US" sz="1200">
                <a:solidFill>
                  <a:srgbClr val="695E4A"/>
                </a:solidFill>
                <a:latin typeface="Calibri" panose="020F0502020204030204" pitchFamily="34" charset="0"/>
              </a:rPr>
              <a:t>1-800-CDC-INFO (232-4636)</a:t>
            </a:r>
            <a:br>
              <a:rPr lang="en-US" sz="1200">
                <a:solidFill>
                  <a:srgbClr val="695E4A"/>
                </a:solidFill>
                <a:latin typeface="Calibri" panose="020F0502020204030204" pitchFamily="34" charset="0"/>
              </a:rPr>
            </a:br>
            <a:r>
              <a:rPr lang="en-US" sz="1200">
                <a:solidFill>
                  <a:srgbClr val="695E4A"/>
                </a:solidFill>
                <a:latin typeface="Calibri" panose="020F0502020204030204" pitchFamily="34" charset="0"/>
              </a:rPr>
              <a:t>TTY:  1-888-232-6348    www.cdc.gov</a:t>
            </a:r>
            <a:br>
              <a:rPr lang="en-US" sz="1200">
                <a:solidFill>
                  <a:srgbClr val="695E4A"/>
                </a:solidFill>
                <a:latin typeface="Calibri" panose="020F0502020204030204" pitchFamily="34" charset="0"/>
              </a:rPr>
            </a:br>
            <a:br>
              <a:rPr lang="en-US" sz="1200">
                <a:solidFill>
                  <a:srgbClr val="695E4A"/>
                </a:solidFill>
                <a:latin typeface="Calibri" panose="020F0502020204030204" pitchFamily="34" charset="0"/>
              </a:rPr>
            </a:br>
            <a:br>
              <a:rPr lang="en-US" sz="1200">
                <a:solidFill>
                  <a:srgbClr val="695E4A"/>
                </a:solidFill>
                <a:latin typeface="Calibri" panose="020F0502020204030204" pitchFamily="34" charset="0"/>
              </a:rPr>
            </a:br>
            <a:r>
              <a:rPr lang="en-US" sz="1200">
                <a:solidFill>
                  <a:srgbClr val="695E4A"/>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grpSp>
        <p:nvGrpSpPr>
          <p:cNvPr id="2" name="Group 1"/>
          <p:cNvGrpSpPr/>
          <p:nvPr userDrawn="1"/>
        </p:nvGrpSpPr>
        <p:grpSpPr>
          <a:xfrm>
            <a:off x="0" y="4246855"/>
            <a:ext cx="9144000" cy="887868"/>
            <a:chOff x="0" y="-11827"/>
            <a:chExt cx="9144000" cy="170018"/>
          </a:xfrm>
        </p:grpSpPr>
        <p:sp>
          <p:nvSpPr>
            <p:cNvPr id="6" name="bk object 25"/>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a:p>
          </p:txBody>
        </p:sp>
        <p:sp>
          <p:nvSpPr>
            <p:cNvPr id="7" name="bk object 26"/>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a:p>
          </p:txBody>
        </p:sp>
        <p:sp>
          <p:nvSpPr>
            <p:cNvPr id="8"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a:p>
          </p:txBody>
        </p:sp>
        <p:sp>
          <p:nvSpPr>
            <p:cNvPr id="9" name="bk object 28"/>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a:p>
          </p:txBody>
        </p:sp>
        <p:sp>
          <p:nvSpPr>
            <p:cNvPr id="10" name="bk object 29"/>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a:p>
          </p:txBody>
        </p:sp>
        <p:sp>
          <p:nvSpPr>
            <p:cNvPr id="11" name="bk object 30"/>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a:p>
          </p:txBody>
        </p:sp>
        <p:sp>
          <p:nvSpPr>
            <p:cNvPr id="12"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a:p>
          </p:txBody>
        </p:sp>
        <p:sp>
          <p:nvSpPr>
            <p:cNvPr id="13"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a:p>
          </p:txBody>
        </p:sp>
      </p:grpSp>
      <p:pic>
        <p:nvPicPr>
          <p:cNvPr id="25" name="Picture 2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16186" y="4339721"/>
            <a:ext cx="1225267" cy="702137"/>
          </a:xfrm>
          <a:prstGeom prst="rect">
            <a:avLst/>
          </a:prstGeom>
        </p:spPr>
      </p:pic>
    </p:spTree>
    <p:extLst>
      <p:ext uri="{BB962C8B-B14F-4D97-AF65-F5344CB8AC3E}">
        <p14:creationId xmlns:p14="http://schemas.microsoft.com/office/powerpoint/2010/main" val="1430455327"/>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CLOSING">
    <p:spTree>
      <p:nvGrpSpPr>
        <p:cNvPr id="1" name=""/>
        <p:cNvGrpSpPr/>
        <p:nvPr/>
      </p:nvGrpSpPr>
      <p:grpSpPr>
        <a:xfrm>
          <a:off x="0" y="0"/>
          <a:ext cx="0" cy="0"/>
          <a:chOff x="0" y="0"/>
          <a:chExt cx="0" cy="0"/>
        </a:xfrm>
      </p:grpSpPr>
      <p:grpSp>
        <p:nvGrpSpPr>
          <p:cNvPr id="14" name="Group 13"/>
          <p:cNvGrpSpPr/>
          <p:nvPr userDrawn="1"/>
        </p:nvGrpSpPr>
        <p:grpSpPr>
          <a:xfrm>
            <a:off x="0" y="4246855"/>
            <a:ext cx="9144000" cy="887868"/>
            <a:chOff x="0" y="317163"/>
            <a:chExt cx="9144000" cy="170018"/>
          </a:xfrm>
        </p:grpSpPr>
        <p:sp>
          <p:nvSpPr>
            <p:cNvPr id="17" name="bk object 25"/>
            <p:cNvSpPr/>
            <p:nvPr userDrawn="1"/>
          </p:nvSpPr>
          <p:spPr>
            <a:xfrm>
              <a:off x="0" y="317163"/>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sz="1800"/>
            </a:p>
          </p:txBody>
        </p:sp>
        <p:sp>
          <p:nvSpPr>
            <p:cNvPr id="18" name="bk object 26"/>
            <p:cNvSpPr/>
            <p:nvPr userDrawn="1"/>
          </p:nvSpPr>
          <p:spPr>
            <a:xfrm>
              <a:off x="340051" y="317163"/>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sz="1800"/>
            </a:p>
          </p:txBody>
        </p:sp>
        <p:sp>
          <p:nvSpPr>
            <p:cNvPr id="19" name="bk object 27"/>
            <p:cNvSpPr/>
            <p:nvPr userDrawn="1"/>
          </p:nvSpPr>
          <p:spPr>
            <a:xfrm>
              <a:off x="878274" y="317163"/>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sz="1800"/>
            </a:p>
          </p:txBody>
        </p:sp>
        <p:sp>
          <p:nvSpPr>
            <p:cNvPr id="20" name="bk object 28"/>
            <p:cNvSpPr/>
            <p:nvPr userDrawn="1"/>
          </p:nvSpPr>
          <p:spPr>
            <a:xfrm>
              <a:off x="1654598" y="317163"/>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sz="1800"/>
            </a:p>
          </p:txBody>
        </p:sp>
        <p:sp>
          <p:nvSpPr>
            <p:cNvPr id="21" name="bk object 29"/>
            <p:cNvSpPr/>
            <p:nvPr userDrawn="1"/>
          </p:nvSpPr>
          <p:spPr>
            <a:xfrm>
              <a:off x="2304805" y="317163"/>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sz="1800"/>
            </a:p>
          </p:txBody>
        </p:sp>
        <p:sp>
          <p:nvSpPr>
            <p:cNvPr id="22" name="bk object 30"/>
            <p:cNvSpPr/>
            <p:nvPr userDrawn="1"/>
          </p:nvSpPr>
          <p:spPr>
            <a:xfrm>
              <a:off x="2554809" y="317163"/>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sz="1800"/>
            </a:p>
          </p:txBody>
        </p:sp>
        <p:sp>
          <p:nvSpPr>
            <p:cNvPr id="23" name="bk object 31"/>
            <p:cNvSpPr/>
            <p:nvPr userDrawn="1"/>
          </p:nvSpPr>
          <p:spPr>
            <a:xfrm>
              <a:off x="3835845" y="317163"/>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sz="1800"/>
            </a:p>
          </p:txBody>
        </p:sp>
        <p:sp>
          <p:nvSpPr>
            <p:cNvPr id="24" name="bk object 32"/>
            <p:cNvSpPr/>
            <p:nvPr userDrawn="1"/>
          </p:nvSpPr>
          <p:spPr>
            <a:xfrm>
              <a:off x="4458868" y="317163"/>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sz="1800"/>
            </a:p>
          </p:txBody>
        </p:sp>
      </p:gr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1956" y="4251555"/>
            <a:ext cx="9144000" cy="883169"/>
          </a:xfrm>
          <a:prstGeom prst="rect">
            <a:avLst/>
          </a:prstGeom>
        </p:spPr>
      </p:pic>
      <p:sp>
        <p:nvSpPr>
          <p:cNvPr id="3" name="TextBox 2"/>
          <p:cNvSpPr txBox="1"/>
          <p:nvPr userDrawn="1"/>
        </p:nvSpPr>
        <p:spPr>
          <a:xfrm>
            <a:off x="127219" y="2746825"/>
            <a:ext cx="6639341" cy="1384995"/>
          </a:xfrm>
          <a:prstGeom prst="rect">
            <a:avLst/>
          </a:prstGeom>
          <a:noFill/>
        </p:spPr>
        <p:txBody>
          <a:bodyPr wrap="square" rtlCol="0">
            <a:spAutoFit/>
          </a:bodyPr>
          <a:lstStyle/>
          <a:p>
            <a:r>
              <a:rPr lang="en-US" sz="1200">
                <a:solidFill>
                  <a:srgbClr val="695E4A"/>
                </a:solidFill>
                <a:latin typeface="Calibri" panose="020F0502020204030204" pitchFamily="34" charset="0"/>
              </a:rPr>
              <a:t>For more information, contact CDC</a:t>
            </a:r>
            <a:br>
              <a:rPr lang="en-US" sz="1200">
                <a:solidFill>
                  <a:srgbClr val="695E4A"/>
                </a:solidFill>
                <a:latin typeface="Calibri" panose="020F0502020204030204" pitchFamily="34" charset="0"/>
              </a:rPr>
            </a:br>
            <a:r>
              <a:rPr lang="en-US" sz="1200">
                <a:solidFill>
                  <a:srgbClr val="695E4A"/>
                </a:solidFill>
                <a:latin typeface="Calibri" panose="020F0502020204030204" pitchFamily="34" charset="0"/>
              </a:rPr>
              <a:t>1-800-CDC-INFO (232-4636)</a:t>
            </a:r>
            <a:br>
              <a:rPr lang="en-US" sz="1200">
                <a:solidFill>
                  <a:srgbClr val="695E4A"/>
                </a:solidFill>
                <a:latin typeface="Calibri" panose="020F0502020204030204" pitchFamily="34" charset="0"/>
              </a:rPr>
            </a:br>
            <a:r>
              <a:rPr lang="en-US" sz="1200">
                <a:solidFill>
                  <a:srgbClr val="695E4A"/>
                </a:solidFill>
                <a:latin typeface="Calibri" panose="020F0502020204030204" pitchFamily="34" charset="0"/>
              </a:rPr>
              <a:t>TTY:  1-888-232-6348    www.cdc.gov</a:t>
            </a:r>
            <a:br>
              <a:rPr lang="en-US" sz="1200">
                <a:solidFill>
                  <a:srgbClr val="695E4A"/>
                </a:solidFill>
                <a:latin typeface="Calibri" panose="020F0502020204030204" pitchFamily="34" charset="0"/>
              </a:rPr>
            </a:br>
            <a:br>
              <a:rPr lang="en-US" sz="1200">
                <a:solidFill>
                  <a:srgbClr val="695E4A"/>
                </a:solidFill>
                <a:latin typeface="Calibri" panose="020F0502020204030204" pitchFamily="34" charset="0"/>
              </a:rPr>
            </a:br>
            <a:br>
              <a:rPr lang="en-US" sz="1200">
                <a:solidFill>
                  <a:srgbClr val="695E4A"/>
                </a:solidFill>
                <a:latin typeface="Calibri" panose="020F0502020204030204" pitchFamily="34" charset="0"/>
              </a:rPr>
            </a:br>
            <a:r>
              <a:rPr lang="en-US" sz="1200">
                <a:solidFill>
                  <a:srgbClr val="695E4A"/>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grpSp>
        <p:nvGrpSpPr>
          <p:cNvPr id="2" name="Group 1"/>
          <p:cNvGrpSpPr/>
          <p:nvPr userDrawn="1"/>
        </p:nvGrpSpPr>
        <p:grpSpPr>
          <a:xfrm>
            <a:off x="0" y="4246855"/>
            <a:ext cx="9144000" cy="887868"/>
            <a:chOff x="0" y="-11827"/>
            <a:chExt cx="9144000" cy="170018"/>
          </a:xfrm>
        </p:grpSpPr>
        <p:sp>
          <p:nvSpPr>
            <p:cNvPr id="6" name="bk object 25"/>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sz="1800"/>
            </a:p>
          </p:txBody>
        </p:sp>
        <p:sp>
          <p:nvSpPr>
            <p:cNvPr id="7" name="bk object 26"/>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sz="1800"/>
            </a:p>
          </p:txBody>
        </p:sp>
        <p:sp>
          <p:nvSpPr>
            <p:cNvPr id="8"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sz="1800"/>
            </a:p>
          </p:txBody>
        </p:sp>
        <p:sp>
          <p:nvSpPr>
            <p:cNvPr id="9" name="bk object 28"/>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sz="1800"/>
            </a:p>
          </p:txBody>
        </p:sp>
        <p:sp>
          <p:nvSpPr>
            <p:cNvPr id="10" name="bk object 29"/>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sz="1800"/>
            </a:p>
          </p:txBody>
        </p:sp>
        <p:sp>
          <p:nvSpPr>
            <p:cNvPr id="11" name="bk object 30"/>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sz="1800"/>
            </a:p>
          </p:txBody>
        </p:sp>
        <p:sp>
          <p:nvSpPr>
            <p:cNvPr id="12"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sz="1800"/>
            </a:p>
          </p:txBody>
        </p:sp>
        <p:sp>
          <p:nvSpPr>
            <p:cNvPr id="13"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sz="1800"/>
            </a:p>
          </p:txBody>
        </p:sp>
      </p:grpSp>
      <p:pic>
        <p:nvPicPr>
          <p:cNvPr id="36" name="Picture 3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60130" y="4327565"/>
            <a:ext cx="1895548" cy="726447"/>
          </a:xfrm>
          <a:prstGeom prst="rect">
            <a:avLst/>
          </a:prstGeom>
        </p:spPr>
      </p:pic>
    </p:spTree>
    <p:extLst>
      <p:ext uri="{BB962C8B-B14F-4D97-AF65-F5344CB8AC3E}">
        <p14:creationId xmlns:p14="http://schemas.microsoft.com/office/powerpoint/2010/main" val="3572150849"/>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CLOSING">
    <p:spTree>
      <p:nvGrpSpPr>
        <p:cNvPr id="1" name=""/>
        <p:cNvGrpSpPr/>
        <p:nvPr/>
      </p:nvGrpSpPr>
      <p:grpSpPr>
        <a:xfrm>
          <a:off x="0" y="0"/>
          <a:ext cx="0" cy="0"/>
          <a:chOff x="0" y="0"/>
          <a:chExt cx="0" cy="0"/>
        </a:xfrm>
      </p:grpSpPr>
      <p:grpSp>
        <p:nvGrpSpPr>
          <p:cNvPr id="14" name="Group 13"/>
          <p:cNvGrpSpPr/>
          <p:nvPr userDrawn="1"/>
        </p:nvGrpSpPr>
        <p:grpSpPr>
          <a:xfrm>
            <a:off x="0" y="4246855"/>
            <a:ext cx="9144000" cy="887868"/>
            <a:chOff x="0" y="317163"/>
            <a:chExt cx="9144000" cy="170018"/>
          </a:xfrm>
        </p:grpSpPr>
        <p:sp>
          <p:nvSpPr>
            <p:cNvPr id="17" name="bk object 25"/>
            <p:cNvSpPr/>
            <p:nvPr userDrawn="1"/>
          </p:nvSpPr>
          <p:spPr>
            <a:xfrm>
              <a:off x="0" y="317163"/>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sz="1800"/>
            </a:p>
          </p:txBody>
        </p:sp>
        <p:sp>
          <p:nvSpPr>
            <p:cNvPr id="18" name="bk object 26"/>
            <p:cNvSpPr/>
            <p:nvPr userDrawn="1"/>
          </p:nvSpPr>
          <p:spPr>
            <a:xfrm>
              <a:off x="340051" y="317163"/>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sz="1800"/>
            </a:p>
          </p:txBody>
        </p:sp>
        <p:sp>
          <p:nvSpPr>
            <p:cNvPr id="19" name="bk object 27"/>
            <p:cNvSpPr/>
            <p:nvPr userDrawn="1"/>
          </p:nvSpPr>
          <p:spPr>
            <a:xfrm>
              <a:off x="878274" y="317163"/>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sz="1800"/>
            </a:p>
          </p:txBody>
        </p:sp>
        <p:sp>
          <p:nvSpPr>
            <p:cNvPr id="20" name="bk object 28"/>
            <p:cNvSpPr/>
            <p:nvPr userDrawn="1"/>
          </p:nvSpPr>
          <p:spPr>
            <a:xfrm>
              <a:off x="1654598" y="317163"/>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sz="1800"/>
            </a:p>
          </p:txBody>
        </p:sp>
        <p:sp>
          <p:nvSpPr>
            <p:cNvPr id="21" name="bk object 29"/>
            <p:cNvSpPr/>
            <p:nvPr userDrawn="1"/>
          </p:nvSpPr>
          <p:spPr>
            <a:xfrm>
              <a:off x="2304805" y="317163"/>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sz="1800"/>
            </a:p>
          </p:txBody>
        </p:sp>
        <p:sp>
          <p:nvSpPr>
            <p:cNvPr id="22" name="bk object 30"/>
            <p:cNvSpPr/>
            <p:nvPr userDrawn="1"/>
          </p:nvSpPr>
          <p:spPr>
            <a:xfrm>
              <a:off x="2554809" y="317163"/>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sz="1800"/>
            </a:p>
          </p:txBody>
        </p:sp>
        <p:sp>
          <p:nvSpPr>
            <p:cNvPr id="23" name="bk object 31"/>
            <p:cNvSpPr/>
            <p:nvPr userDrawn="1"/>
          </p:nvSpPr>
          <p:spPr>
            <a:xfrm>
              <a:off x="3835845" y="317163"/>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sz="1800"/>
            </a:p>
          </p:txBody>
        </p:sp>
        <p:sp>
          <p:nvSpPr>
            <p:cNvPr id="24" name="bk object 32"/>
            <p:cNvSpPr/>
            <p:nvPr userDrawn="1"/>
          </p:nvSpPr>
          <p:spPr>
            <a:xfrm>
              <a:off x="4458868" y="317163"/>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sz="1800"/>
            </a:p>
          </p:txBody>
        </p:sp>
      </p:gr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1956" y="4251555"/>
            <a:ext cx="9144000" cy="883169"/>
          </a:xfrm>
          <a:prstGeom prst="rect">
            <a:avLst/>
          </a:prstGeom>
        </p:spPr>
      </p:pic>
      <p:sp>
        <p:nvSpPr>
          <p:cNvPr id="3" name="TextBox 2"/>
          <p:cNvSpPr txBox="1"/>
          <p:nvPr userDrawn="1"/>
        </p:nvSpPr>
        <p:spPr>
          <a:xfrm>
            <a:off x="127219" y="2746825"/>
            <a:ext cx="6639341" cy="1384995"/>
          </a:xfrm>
          <a:prstGeom prst="rect">
            <a:avLst/>
          </a:prstGeom>
          <a:noFill/>
        </p:spPr>
        <p:txBody>
          <a:bodyPr wrap="square" rtlCol="0">
            <a:spAutoFit/>
          </a:bodyPr>
          <a:lstStyle/>
          <a:p>
            <a:r>
              <a:rPr lang="en-US" sz="1200">
                <a:solidFill>
                  <a:srgbClr val="695E4A"/>
                </a:solidFill>
                <a:latin typeface="Calibri" panose="020F0502020204030204" pitchFamily="34" charset="0"/>
              </a:rPr>
              <a:t>For more information, contact CDC</a:t>
            </a:r>
            <a:br>
              <a:rPr lang="en-US" sz="1200">
                <a:solidFill>
                  <a:srgbClr val="695E4A"/>
                </a:solidFill>
                <a:latin typeface="Calibri" panose="020F0502020204030204" pitchFamily="34" charset="0"/>
              </a:rPr>
            </a:br>
            <a:r>
              <a:rPr lang="en-US" sz="1200">
                <a:solidFill>
                  <a:srgbClr val="695E4A"/>
                </a:solidFill>
                <a:latin typeface="Calibri" panose="020F0502020204030204" pitchFamily="34" charset="0"/>
              </a:rPr>
              <a:t>1-800-CDC-INFO (232-4636)</a:t>
            </a:r>
            <a:br>
              <a:rPr lang="en-US" sz="1200">
                <a:solidFill>
                  <a:srgbClr val="695E4A"/>
                </a:solidFill>
                <a:latin typeface="Calibri" panose="020F0502020204030204" pitchFamily="34" charset="0"/>
              </a:rPr>
            </a:br>
            <a:r>
              <a:rPr lang="en-US" sz="1200">
                <a:solidFill>
                  <a:srgbClr val="695E4A"/>
                </a:solidFill>
                <a:latin typeface="Calibri" panose="020F0502020204030204" pitchFamily="34" charset="0"/>
              </a:rPr>
              <a:t>TTY:  1-888-232-6348    www.cdc.gov</a:t>
            </a:r>
            <a:br>
              <a:rPr lang="en-US" sz="1200">
                <a:solidFill>
                  <a:srgbClr val="695E4A"/>
                </a:solidFill>
                <a:latin typeface="Calibri" panose="020F0502020204030204" pitchFamily="34" charset="0"/>
              </a:rPr>
            </a:br>
            <a:br>
              <a:rPr lang="en-US" sz="1200">
                <a:solidFill>
                  <a:srgbClr val="695E4A"/>
                </a:solidFill>
                <a:latin typeface="Calibri" panose="020F0502020204030204" pitchFamily="34" charset="0"/>
              </a:rPr>
            </a:br>
            <a:br>
              <a:rPr lang="en-US" sz="1200">
                <a:solidFill>
                  <a:srgbClr val="695E4A"/>
                </a:solidFill>
                <a:latin typeface="Calibri" panose="020F0502020204030204" pitchFamily="34" charset="0"/>
              </a:rPr>
            </a:br>
            <a:r>
              <a:rPr lang="en-US" sz="1200">
                <a:solidFill>
                  <a:srgbClr val="695E4A"/>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grpSp>
        <p:nvGrpSpPr>
          <p:cNvPr id="2" name="Group 1"/>
          <p:cNvGrpSpPr/>
          <p:nvPr userDrawn="1"/>
        </p:nvGrpSpPr>
        <p:grpSpPr>
          <a:xfrm>
            <a:off x="0" y="4246855"/>
            <a:ext cx="9144000" cy="887868"/>
            <a:chOff x="0" y="-11827"/>
            <a:chExt cx="9144000" cy="170018"/>
          </a:xfrm>
        </p:grpSpPr>
        <p:sp>
          <p:nvSpPr>
            <p:cNvPr id="6" name="bk object 25"/>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sz="1800"/>
            </a:p>
          </p:txBody>
        </p:sp>
        <p:sp>
          <p:nvSpPr>
            <p:cNvPr id="7" name="bk object 26"/>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sz="1800"/>
            </a:p>
          </p:txBody>
        </p:sp>
        <p:sp>
          <p:nvSpPr>
            <p:cNvPr id="8"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sz="1800"/>
            </a:p>
          </p:txBody>
        </p:sp>
        <p:sp>
          <p:nvSpPr>
            <p:cNvPr id="9" name="bk object 28"/>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sz="1800"/>
            </a:p>
          </p:txBody>
        </p:sp>
        <p:sp>
          <p:nvSpPr>
            <p:cNvPr id="10" name="bk object 29"/>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sz="1800"/>
            </a:p>
          </p:txBody>
        </p:sp>
        <p:sp>
          <p:nvSpPr>
            <p:cNvPr id="11" name="bk object 30"/>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sz="1800"/>
            </a:p>
          </p:txBody>
        </p:sp>
        <p:sp>
          <p:nvSpPr>
            <p:cNvPr id="12"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sz="1800"/>
            </a:p>
          </p:txBody>
        </p:sp>
        <p:sp>
          <p:nvSpPr>
            <p:cNvPr id="13"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sz="1800"/>
            </a:p>
          </p:txBody>
        </p:sp>
      </p:grpSp>
      <p:pic>
        <p:nvPicPr>
          <p:cNvPr id="25" name="Picture 2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16186" y="4339721"/>
            <a:ext cx="1225267" cy="702137"/>
          </a:xfrm>
          <a:prstGeom prst="rect">
            <a:avLst/>
          </a:prstGeom>
        </p:spPr>
      </p:pic>
    </p:spTree>
    <p:extLst>
      <p:ext uri="{BB962C8B-B14F-4D97-AF65-F5344CB8AC3E}">
        <p14:creationId xmlns:p14="http://schemas.microsoft.com/office/powerpoint/2010/main" val="1794892671"/>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Blank_Hexagons_Right">
    <p:bg>
      <p:bgPr>
        <a:solidFill>
          <a:srgbClr val="F9F9F9"/>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2/22/2024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7697797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Content_Hexagons_Right">
    <p:bg>
      <p:bgPr>
        <a:solidFill>
          <a:srgbClr val="F9F9F9"/>
        </a:solidFill>
        <a:effectLst/>
      </p:bgPr>
    </p:bg>
    <p:spTree>
      <p:nvGrpSpPr>
        <p:cNvPr id="1" name=""/>
        <p:cNvGrpSpPr/>
        <p:nvPr/>
      </p:nvGrpSpPr>
      <p:grpSpPr>
        <a:xfrm>
          <a:off x="0" y="0"/>
          <a:ext cx="0" cy="0"/>
          <a:chOff x="0" y="0"/>
          <a:chExt cx="0" cy="0"/>
        </a:xfrm>
      </p:grpSpPr>
      <p:sp>
        <p:nvSpPr>
          <p:cNvPr id="7" name="object 4">
            <a:extLst>
              <a:ext uri="{FF2B5EF4-FFF2-40B4-BE49-F238E27FC236}">
                <a16:creationId xmlns:a16="http://schemas.microsoft.com/office/drawing/2014/main" id="{A4FF53F0-9658-4331-8AA4-CC3D1687248E}"/>
              </a:ext>
            </a:extLst>
          </p:cNvPr>
          <p:cNvSpPr/>
          <p:nvPr userDrawn="1"/>
        </p:nvSpPr>
        <p:spPr>
          <a:xfrm>
            <a:off x="0" y="-23504"/>
            <a:ext cx="9144000" cy="470059"/>
          </a:xfrm>
          <a:custGeom>
            <a:avLst/>
            <a:gdLst/>
            <a:ahLst/>
            <a:cxnLst/>
            <a:rect l="l" t="t" r="r" b="b"/>
            <a:pathLst>
              <a:path w="2825750" h="1693545">
                <a:moveTo>
                  <a:pt x="0" y="1692973"/>
                </a:moveTo>
                <a:lnTo>
                  <a:pt x="2825369" y="1692973"/>
                </a:lnTo>
                <a:lnTo>
                  <a:pt x="2825369" y="0"/>
                </a:lnTo>
                <a:lnTo>
                  <a:pt x="0" y="0"/>
                </a:lnTo>
                <a:lnTo>
                  <a:pt x="0" y="1692973"/>
                </a:lnTo>
                <a:close/>
              </a:path>
            </a:pathLst>
          </a:custGeom>
          <a:solidFill>
            <a:schemeClr val="tx1"/>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2/22/2024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5" name="Rectangle 4">
            <a:extLst>
              <a:ext uri="{FF2B5EF4-FFF2-40B4-BE49-F238E27FC236}">
                <a16:creationId xmlns:a16="http://schemas.microsoft.com/office/drawing/2014/main" id="{B015996C-F910-4CE8-9D05-DA51114DDDBE}"/>
              </a:ext>
            </a:extLst>
          </p:cNvPr>
          <p:cNvSpPr/>
          <p:nvPr userDrawn="1"/>
        </p:nvSpPr>
        <p:spPr>
          <a:xfrm>
            <a:off x="8679279" y="0"/>
            <a:ext cx="217916" cy="350044"/>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9" name="Holder 2">
            <a:extLst>
              <a:ext uri="{FF2B5EF4-FFF2-40B4-BE49-F238E27FC236}">
                <a16:creationId xmlns:a16="http://schemas.microsoft.com/office/drawing/2014/main" id="{3544411B-E4DA-4932-AE57-14C4854FA664}"/>
              </a:ext>
            </a:extLst>
          </p:cNvPr>
          <p:cNvSpPr>
            <a:spLocks noGrp="1"/>
          </p:cNvSpPr>
          <p:nvPr>
            <p:ph type="title"/>
          </p:nvPr>
        </p:nvSpPr>
        <p:spPr>
          <a:xfrm>
            <a:off x="247651" y="76200"/>
            <a:ext cx="8616593" cy="275220"/>
          </a:xfrm>
          <a:prstGeom prst="rect">
            <a:avLst/>
          </a:prstGeom>
        </p:spPr>
        <p:txBody>
          <a:bodyPr lIns="0" tIns="0" rIns="0" bIns="0"/>
          <a:lstStyle>
            <a:lvl1pPr>
              <a:defRPr sz="1800" b="1" i="0">
                <a:solidFill>
                  <a:schemeClr val="bg1"/>
                </a:solidFill>
                <a:latin typeface="Arial" panose="020B0604020202020204" pitchFamily="34" charset="0"/>
                <a:cs typeface="Arial" panose="020B0604020202020204" pitchFamily="34" charset="0"/>
              </a:defRPr>
            </a:lvl1pPr>
          </a:lstStyle>
          <a:p>
            <a:endParaRPr/>
          </a:p>
        </p:txBody>
      </p:sp>
    </p:spTree>
    <p:extLst>
      <p:ext uri="{BB962C8B-B14F-4D97-AF65-F5344CB8AC3E}">
        <p14:creationId xmlns:p14="http://schemas.microsoft.com/office/powerpoint/2010/main" val="851011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Content1_Hexagons_Right">
    <p:bg>
      <p:bgPr>
        <a:solidFill>
          <a:srgbClr val="F9F9F9"/>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24355" y="839297"/>
            <a:ext cx="4640589" cy="889491"/>
          </a:xfrm>
          <a:prstGeom prst="rect">
            <a:avLst/>
          </a:prstGeom>
        </p:spPr>
        <p:txBody>
          <a:bodyPr lIns="0" tIns="0" rIns="0" bIns="0"/>
          <a:lstStyle>
            <a:lvl1pPr>
              <a:defRPr sz="2700" b="1" i="0">
                <a:solidFill>
                  <a:schemeClr val="bg1"/>
                </a:solidFill>
                <a:latin typeface="Arial" panose="020B0604020202020204" pitchFamily="34" charset="0"/>
                <a:cs typeface="Arial" panose="020B0604020202020204" pitchFamily="34" charset="0"/>
              </a:defRPr>
            </a:lvl1pPr>
          </a:lstStyle>
          <a:p>
            <a:endParaRPr/>
          </a:p>
        </p:txBody>
      </p:sp>
      <p:sp>
        <p:nvSpPr>
          <p:cNvPr id="3" name="Holder 3"/>
          <p:cNvSpPr>
            <a:spLocks noGrp="1"/>
          </p:cNvSpPr>
          <p:nvPr>
            <p:ph type="body" idx="1"/>
          </p:nvPr>
        </p:nvSpPr>
        <p:spPr>
          <a:xfrm>
            <a:off x="638643" y="2001519"/>
            <a:ext cx="7277836" cy="346249"/>
          </a:xfrm>
          <a:prstGeom prst="rect">
            <a:avLst/>
          </a:prstGeom>
        </p:spPr>
        <p:txBody>
          <a:bodyPr lIns="0" tIns="0" rIns="0" bIns="0"/>
          <a:lstStyle>
            <a:lvl1pPr>
              <a:defRPr sz="2250" b="0"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2/22/2024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9911844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2_Hexagons_Right">
    <p:bg>
      <p:bgPr>
        <a:solidFill>
          <a:srgbClr val="F9F9F9"/>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5AE46B-C76F-4347-AEFC-1CDF9579BE8D}"/>
              </a:ext>
            </a:extLst>
          </p:cNvPr>
          <p:cNvSpPr>
            <a:spLocks noGrp="1"/>
          </p:cNvSpPr>
          <p:nvPr>
            <p:ph type="dt" sz="half" idx="10"/>
          </p:nvPr>
        </p:nvSpPr>
        <p:spPr/>
        <p:txBody>
          <a:bodyPr/>
          <a:lstStyle/>
          <a:p>
            <a:fld id="{D0E27353-3A6E-7142-94A6-A77068A98E28}" type="datetimeFigureOut">
              <a:rPr lang="en-US" smtClean="0"/>
              <a:t>2/22/2024</a:t>
            </a:fld>
            <a:endParaRPr lang="en-US"/>
          </a:p>
        </p:txBody>
      </p:sp>
      <p:sp>
        <p:nvSpPr>
          <p:cNvPr id="3" name="Footer Placeholder 2">
            <a:extLst>
              <a:ext uri="{FF2B5EF4-FFF2-40B4-BE49-F238E27FC236}">
                <a16:creationId xmlns:a16="http://schemas.microsoft.com/office/drawing/2014/main" id="{827598D5-681E-E64E-8545-894E362847E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8A7AC30-2D16-C141-B53C-89585B0CDB02}"/>
              </a:ext>
            </a:extLst>
          </p:cNvPr>
          <p:cNvSpPr>
            <a:spLocks noGrp="1"/>
          </p:cNvSpPr>
          <p:nvPr>
            <p:ph type="sldNum" sz="quarter" idx="12"/>
          </p:nvPr>
        </p:nvSpPr>
        <p:spPr/>
        <p:txBody>
          <a:bodyPr/>
          <a:lstStyle/>
          <a:p>
            <a:fld id="{A3750C50-C771-C04B-9FDB-EADB2293B3FD}" type="slidenum">
              <a:rPr lang="en-US" smtClean="0"/>
              <a:t>‹#›</a:t>
            </a:fld>
            <a:endParaRPr lang="en-US"/>
          </a:p>
        </p:txBody>
      </p:sp>
      <p:sp>
        <p:nvSpPr>
          <p:cNvPr id="7" name="Content Placeholder 2">
            <a:extLst>
              <a:ext uri="{FF2B5EF4-FFF2-40B4-BE49-F238E27FC236}">
                <a16:creationId xmlns:a16="http://schemas.microsoft.com/office/drawing/2014/main" id="{FA7815BF-D0BD-495C-8B26-249000B7FBB4}"/>
              </a:ext>
            </a:extLst>
          </p:cNvPr>
          <p:cNvSpPr>
            <a:spLocks noGrp="1"/>
          </p:cNvSpPr>
          <p:nvPr>
            <p:ph idx="1"/>
          </p:nvPr>
        </p:nvSpPr>
        <p:spPr>
          <a:xfrm>
            <a:off x="581192" y="1514856"/>
            <a:ext cx="7981617" cy="3079052"/>
          </a:xfrm>
        </p:spPr>
        <p:txBody>
          <a:bodyPr/>
          <a:lstStyle>
            <a:lvl1pPr marL="171450" indent="-171450">
              <a:buFont typeface="Wingdings" panose="05000000000000000000" pitchFamily="2" charset="2"/>
              <a:buChar char="§"/>
              <a:defRPr sz="2400">
                <a:latin typeface="Arial" panose="020B0604020202020204" pitchFamily="34" charset="0"/>
                <a:cs typeface="Arial" panose="020B0604020202020204" pitchFamily="34" charset="0"/>
              </a:defRPr>
            </a:lvl1pPr>
            <a:lvl2pPr marL="419100" indent="-228600">
              <a:buFont typeface="Wingdings" panose="05000000000000000000" pitchFamily="2" charset="2"/>
              <a:buChar char="§"/>
              <a:defRPr sz="2100">
                <a:latin typeface="Arial" panose="020B0604020202020204" pitchFamily="34" charset="0"/>
                <a:cs typeface="Arial" panose="020B0604020202020204" pitchFamily="34" charset="0"/>
              </a:defRPr>
            </a:lvl2pPr>
            <a:lvl3pPr marL="659606" indent="-217885">
              <a:buFont typeface="Arial" panose="020B0604020202020204" pitchFamily="34" charset="0"/>
              <a:buChar char="•"/>
              <a:defRPr sz="1800">
                <a:latin typeface="Arial" panose="020B0604020202020204" pitchFamily="34" charset="0"/>
                <a:cs typeface="Arial" panose="020B0604020202020204" pitchFamily="34" charset="0"/>
              </a:defRPr>
            </a:lvl3pPr>
            <a:lvl4pPr marL="876300" indent="-213122">
              <a:buFont typeface="Arial" panose="020B0604020202020204" pitchFamily="34" charset="0"/>
              <a:buChar char="•"/>
              <a:defRPr sz="1500">
                <a:latin typeface="Arial" panose="020B0604020202020204" pitchFamily="34" charset="0"/>
                <a:cs typeface="Arial" panose="020B0604020202020204" pitchFamily="34" charset="0"/>
              </a:defRPr>
            </a:lvl4pPr>
            <a:lvl5pPr marL="1051322" indent="-175022">
              <a:buSzPct val="75000"/>
              <a:buFont typeface="Arial" panose="020B0604020202020204" pitchFamily="34" charset="0"/>
              <a:buChar char="•"/>
              <a:defRPr sz="1500">
                <a:latin typeface="Arial" panose="020B0604020202020204" pitchFamily="34" charset="0"/>
                <a:cs typeface="Arial" panose="020B0604020202020204" pitchFamily="34" charset="0"/>
              </a:defRPr>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70C79CBC-0C8C-49B2-A8CD-1CB0ADEA7418}"/>
              </a:ext>
            </a:extLst>
          </p:cNvPr>
          <p:cNvSpPr>
            <a:spLocks noGrp="1"/>
          </p:cNvSpPr>
          <p:nvPr>
            <p:ph type="title"/>
          </p:nvPr>
        </p:nvSpPr>
        <p:spPr>
          <a:xfrm>
            <a:off x="434340" y="557282"/>
            <a:ext cx="6071616" cy="786098"/>
          </a:xfrm>
        </p:spPr>
        <p:txBody>
          <a:bodyPr>
            <a:normAutofit/>
          </a:bodyPr>
          <a:lstStyle>
            <a:lvl1pPr>
              <a:defRPr sz="27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5001072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_Two_Column_Hexagons_Right">
    <p:bg>
      <p:bgPr>
        <a:solidFill>
          <a:srgbClr val="F9F9F9"/>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60036" y="296372"/>
            <a:ext cx="4011939" cy="553735"/>
          </a:xfrm>
          <a:prstGeom prst="rect">
            <a:avLst/>
          </a:prstGeom>
        </p:spPr>
        <p:txBody>
          <a:bodyPr lIns="0" tIns="0" rIns="0" bIns="0"/>
          <a:lstStyle>
            <a:lvl1pPr>
              <a:defRPr sz="2400" b="1" i="0">
                <a:solidFill>
                  <a:schemeClr val="bg1"/>
                </a:solidFill>
                <a:latin typeface="Arial" panose="020B0604020202020204" pitchFamily="34" charset="0"/>
                <a:cs typeface="Arial" panose="020B0604020202020204" pitchFamily="34" charset="0"/>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2/22/2024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8" name="Holder 3">
            <a:extLst>
              <a:ext uri="{FF2B5EF4-FFF2-40B4-BE49-F238E27FC236}">
                <a16:creationId xmlns:a16="http://schemas.microsoft.com/office/drawing/2014/main" id="{D79054AC-3FE0-4D56-9AEF-B87ADD7D8553}"/>
              </a:ext>
            </a:extLst>
          </p:cNvPr>
          <p:cNvSpPr>
            <a:spLocks noGrp="1"/>
          </p:cNvSpPr>
          <p:nvPr>
            <p:ph sz="half" idx="2"/>
          </p:nvPr>
        </p:nvSpPr>
        <p:spPr>
          <a:xfrm>
            <a:off x="360036" y="1183006"/>
            <a:ext cx="3977640" cy="276999"/>
          </a:xfrm>
          <a:prstGeom prst="rect">
            <a:avLst/>
          </a:prstGeom>
        </p:spPr>
        <p:txBody>
          <a:bodyPr wrap="square" lIns="0" tIns="0" rIns="0" bIns="0">
            <a:spAutoFit/>
          </a:bodyPr>
          <a:lstStyle>
            <a:lvl1pPr>
              <a:defRPr b="1">
                <a:latin typeface="Arial" panose="020B0604020202020204" pitchFamily="34" charset="0"/>
                <a:cs typeface="Arial" panose="020B0604020202020204" pitchFamily="34" charset="0"/>
              </a:defRPr>
            </a:lvl1pPr>
          </a:lstStyle>
          <a:p>
            <a:endParaRPr/>
          </a:p>
        </p:txBody>
      </p:sp>
      <p:sp>
        <p:nvSpPr>
          <p:cNvPr id="9" name="Holder 4">
            <a:extLst>
              <a:ext uri="{FF2B5EF4-FFF2-40B4-BE49-F238E27FC236}">
                <a16:creationId xmlns:a16="http://schemas.microsoft.com/office/drawing/2014/main" id="{2858D05D-487C-499E-97B6-1D0F342C739D}"/>
              </a:ext>
            </a:extLst>
          </p:cNvPr>
          <p:cNvSpPr>
            <a:spLocks noGrp="1"/>
          </p:cNvSpPr>
          <p:nvPr>
            <p:ph sz="half" idx="3"/>
          </p:nvPr>
        </p:nvSpPr>
        <p:spPr>
          <a:xfrm>
            <a:off x="4709160" y="1183006"/>
            <a:ext cx="3977640" cy="276999"/>
          </a:xfrm>
          <a:prstGeom prst="rect">
            <a:avLst/>
          </a:prstGeom>
        </p:spPr>
        <p:txBody>
          <a:bodyPr wrap="square" lIns="0" tIns="0" rIns="0" bIns="0">
            <a:spAutoFit/>
          </a:bodyPr>
          <a:lstStyle>
            <a:lvl1pPr>
              <a:defRPr b="1">
                <a:latin typeface="Arial" panose="020B0604020202020204" pitchFamily="34" charset="0"/>
                <a:cs typeface="Arial" panose="020B0604020202020204" pitchFamily="34" charset="0"/>
              </a:defRPr>
            </a:lvl1pPr>
          </a:lstStyle>
          <a:p>
            <a:endParaRPr/>
          </a:p>
        </p:txBody>
      </p:sp>
    </p:spTree>
    <p:extLst>
      <p:ext uri="{BB962C8B-B14F-4D97-AF65-F5344CB8AC3E}">
        <p14:creationId xmlns:p14="http://schemas.microsoft.com/office/powerpoint/2010/main" val="25820897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_Open_Sidebar_Hexagons_Right">
    <p:bg>
      <p:bgPr>
        <a:solidFill>
          <a:schemeClr val="bg1"/>
        </a:solidFill>
        <a:effectLst/>
      </p:bgPr>
    </p:bg>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0B7E3F78-98DB-4966-825A-A017A9D2C65C}"/>
              </a:ext>
            </a:extLst>
          </p:cNvPr>
          <p:cNvSpPr/>
          <p:nvPr userDrawn="1"/>
        </p:nvSpPr>
        <p:spPr>
          <a:xfrm>
            <a:off x="2516537" y="1"/>
            <a:ext cx="6649077" cy="5143499"/>
          </a:xfrm>
          <a:prstGeom prst="roundRect">
            <a:avLst>
              <a:gd name="adj"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bk object 16">
            <a:extLst>
              <a:ext uri="{FF2B5EF4-FFF2-40B4-BE49-F238E27FC236}">
                <a16:creationId xmlns:a16="http://schemas.microsoft.com/office/drawing/2014/main" id="{71F42966-A5F2-4C26-9ABE-1C74630C62DA}"/>
              </a:ext>
            </a:extLst>
          </p:cNvPr>
          <p:cNvSpPr/>
          <p:nvPr userDrawn="1"/>
        </p:nvSpPr>
        <p:spPr>
          <a:xfrm rot="10800000">
            <a:off x="1" y="2603"/>
            <a:ext cx="9143999" cy="5140896"/>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1800">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FB9ABC55-6C9D-AB4F-849F-81858365E1F7}"/>
              </a:ext>
            </a:extLst>
          </p:cNvPr>
          <p:cNvSpPr>
            <a:spLocks noGrp="1"/>
          </p:cNvSpPr>
          <p:nvPr>
            <p:ph type="body" idx="1"/>
          </p:nvPr>
        </p:nvSpPr>
        <p:spPr>
          <a:xfrm>
            <a:off x="213377" y="1260872"/>
            <a:ext cx="1999890" cy="663178"/>
          </a:xfrm>
        </p:spPr>
        <p:txBody>
          <a:bodyPr anchor="b">
            <a:normAutofit/>
          </a:bodyPr>
          <a:lstStyle>
            <a:lvl1pPr marL="0" indent="0">
              <a:lnSpc>
                <a:spcPct val="100000"/>
              </a:lnSpc>
              <a:buNone/>
              <a:defRPr sz="1650" b="1">
                <a:solidFill>
                  <a:schemeClr val="tx1"/>
                </a:solidFill>
                <a:latin typeface="Arial" panose="020B0604020202020204" pitchFamily="34" charset="0"/>
                <a:cs typeface="Arial" panose="020B06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 name="Title 1">
            <a:extLst>
              <a:ext uri="{FF2B5EF4-FFF2-40B4-BE49-F238E27FC236}">
                <a16:creationId xmlns:a16="http://schemas.microsoft.com/office/drawing/2014/main" id="{3F32C4CF-62D0-B34E-A091-D817CEB730B9}"/>
              </a:ext>
            </a:extLst>
          </p:cNvPr>
          <p:cNvSpPr>
            <a:spLocks noGrp="1"/>
          </p:cNvSpPr>
          <p:nvPr>
            <p:ph type="title"/>
          </p:nvPr>
        </p:nvSpPr>
        <p:spPr>
          <a:xfrm>
            <a:off x="151496" y="81820"/>
            <a:ext cx="7886700" cy="658844"/>
          </a:xfrm>
        </p:spPr>
        <p:txBody>
          <a:bodyPr>
            <a:normAutofit/>
          </a:bodyPr>
          <a:lstStyle>
            <a:lvl1pPr>
              <a:defRPr sz="27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4" name="Rectangle 3">
            <a:extLst>
              <a:ext uri="{FF2B5EF4-FFF2-40B4-BE49-F238E27FC236}">
                <a16:creationId xmlns:a16="http://schemas.microsoft.com/office/drawing/2014/main" id="{4AB1A56F-5B12-4492-9F26-1F2FBE95958B}"/>
              </a:ext>
            </a:extLst>
          </p:cNvPr>
          <p:cNvSpPr/>
          <p:nvPr userDrawn="1"/>
        </p:nvSpPr>
        <p:spPr>
          <a:xfrm>
            <a:off x="284781" y="1061250"/>
            <a:ext cx="1947879" cy="546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2">
            <a:extLst>
              <a:ext uri="{FF2B5EF4-FFF2-40B4-BE49-F238E27FC236}">
                <a16:creationId xmlns:a16="http://schemas.microsoft.com/office/drawing/2014/main" id="{2BC20CC3-EB1E-4C4C-B0F2-7090196B9221}"/>
              </a:ext>
            </a:extLst>
          </p:cNvPr>
          <p:cNvSpPr>
            <a:spLocks noGrp="1"/>
          </p:cNvSpPr>
          <p:nvPr>
            <p:ph idx="10"/>
          </p:nvPr>
        </p:nvSpPr>
        <p:spPr>
          <a:xfrm>
            <a:off x="3250589" y="1441675"/>
            <a:ext cx="3943350" cy="3263504"/>
          </a:xfrm>
          <a:prstGeom prst="rect">
            <a:avLst/>
          </a:prstGeom>
        </p:spPr>
        <p:txBody>
          <a:bodyPr vert="horz" lIns="91440" tIns="45720" rIns="91440" bIns="45720" rtlCol="0">
            <a:normAutofit/>
          </a:bodyPr>
          <a:lstStyle>
            <a:lvl1pPr marL="171450" indent="-171450">
              <a:buFont typeface="Wingdings" panose="05000000000000000000" pitchFamily="2" charset="2"/>
              <a:buChar char="§"/>
              <a:defRPr>
                <a:latin typeface="Arial" panose="020B0604020202020204" pitchFamily="34" charset="0"/>
                <a:cs typeface="Arial" panose="020B0604020202020204" pitchFamily="34" charset="0"/>
              </a:defRPr>
            </a:lvl1pPr>
            <a:lvl2pPr marL="472679" indent="-289322">
              <a:buFont typeface="Wingdings" panose="05000000000000000000" pitchFamily="2" charset="2"/>
              <a:buChar char="§"/>
              <a:defRPr>
                <a:latin typeface="Arial" panose="020B0604020202020204" pitchFamily="34" charset="0"/>
                <a:cs typeface="Arial" panose="020B0604020202020204" pitchFamily="34" charset="0"/>
              </a:defRPr>
            </a:lvl2pPr>
            <a:lvl3pPr marL="685800" indent="-213122">
              <a:buFont typeface="Arial" panose="020B0604020202020204" pitchFamily="34" charset="0"/>
              <a:buChar char="•"/>
              <a:defRPr>
                <a:latin typeface="Arial" panose="020B0604020202020204" pitchFamily="34" charset="0"/>
                <a:cs typeface="Arial" panose="020B0604020202020204" pitchFamily="34" charset="0"/>
              </a:defRPr>
            </a:lvl3pPr>
            <a:lvl4pPr marL="898922" indent="-171450">
              <a:buFont typeface="Arial" panose="020B0604020202020204" pitchFamily="34" charset="0"/>
              <a:buChar char="•"/>
              <a:defRPr>
                <a:latin typeface="Arial" panose="020B0604020202020204" pitchFamily="34" charset="0"/>
                <a:cs typeface="Arial" panose="020B0604020202020204" pitchFamily="34" charset="0"/>
              </a:defRPr>
            </a:lvl4pPr>
            <a:lvl5pPr marL="1101329" indent="-202406">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463700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_Sidebar_Hexagons_Right">
    <p:bg>
      <p:bgPr>
        <a:solidFill>
          <a:srgbClr val="F9F9F9"/>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5AE46B-C76F-4347-AEFC-1CDF9579BE8D}"/>
              </a:ext>
            </a:extLst>
          </p:cNvPr>
          <p:cNvSpPr>
            <a:spLocks noGrp="1"/>
          </p:cNvSpPr>
          <p:nvPr>
            <p:ph type="dt" sz="half" idx="10"/>
          </p:nvPr>
        </p:nvSpPr>
        <p:spPr/>
        <p:txBody>
          <a:bodyPr/>
          <a:lstStyle/>
          <a:p>
            <a:fld id="{D0E27353-3A6E-7142-94A6-A77068A98E28}" type="datetimeFigureOut">
              <a:rPr lang="en-US" smtClean="0"/>
              <a:t>2/22/2024</a:t>
            </a:fld>
            <a:endParaRPr lang="en-US"/>
          </a:p>
        </p:txBody>
      </p:sp>
      <p:sp>
        <p:nvSpPr>
          <p:cNvPr id="3" name="Footer Placeholder 2">
            <a:extLst>
              <a:ext uri="{FF2B5EF4-FFF2-40B4-BE49-F238E27FC236}">
                <a16:creationId xmlns:a16="http://schemas.microsoft.com/office/drawing/2014/main" id="{827598D5-681E-E64E-8545-894E362847E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8A7AC30-2D16-C141-B53C-89585B0CDB02}"/>
              </a:ext>
            </a:extLst>
          </p:cNvPr>
          <p:cNvSpPr>
            <a:spLocks noGrp="1"/>
          </p:cNvSpPr>
          <p:nvPr>
            <p:ph type="sldNum" sz="quarter" idx="12"/>
          </p:nvPr>
        </p:nvSpPr>
        <p:spPr/>
        <p:txBody>
          <a:bodyPr/>
          <a:lstStyle/>
          <a:p>
            <a:fld id="{A3750C50-C771-C04B-9FDB-EADB2293B3FD}" type="slidenum">
              <a:rPr lang="en-US" smtClean="0"/>
              <a:t>‹#›</a:t>
            </a:fld>
            <a:endParaRPr lang="en-US"/>
          </a:p>
        </p:txBody>
      </p:sp>
      <p:sp>
        <p:nvSpPr>
          <p:cNvPr id="12" name="Rectangle: Rounded Corners 11">
            <a:extLst>
              <a:ext uri="{FF2B5EF4-FFF2-40B4-BE49-F238E27FC236}">
                <a16:creationId xmlns:a16="http://schemas.microsoft.com/office/drawing/2014/main" id="{F5653741-7134-4884-9C40-6CAD3A75558C}"/>
              </a:ext>
            </a:extLst>
          </p:cNvPr>
          <p:cNvSpPr/>
          <p:nvPr userDrawn="1"/>
        </p:nvSpPr>
        <p:spPr>
          <a:xfrm>
            <a:off x="0" y="0"/>
            <a:ext cx="3488776" cy="5143500"/>
          </a:xfrm>
          <a:prstGeom prst="roundRect">
            <a:avLst>
              <a:gd name="adj"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4" name="Title 1">
            <a:extLst>
              <a:ext uri="{FF2B5EF4-FFF2-40B4-BE49-F238E27FC236}">
                <a16:creationId xmlns:a16="http://schemas.microsoft.com/office/drawing/2014/main" id="{37C50770-F4E7-4A74-8435-DCB56624E56A}"/>
              </a:ext>
            </a:extLst>
          </p:cNvPr>
          <p:cNvSpPr>
            <a:spLocks noGrp="1"/>
          </p:cNvSpPr>
          <p:nvPr>
            <p:ph type="title"/>
          </p:nvPr>
        </p:nvSpPr>
        <p:spPr>
          <a:xfrm>
            <a:off x="148590" y="98584"/>
            <a:ext cx="3150108" cy="786098"/>
          </a:xfrm>
        </p:spPr>
        <p:txBody>
          <a:bodyPr>
            <a:noAutofit/>
          </a:bodyPr>
          <a:lstStyle>
            <a:lvl1pPr>
              <a:defRPr sz="24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5" name="Content Placeholder 2">
            <a:extLst>
              <a:ext uri="{FF2B5EF4-FFF2-40B4-BE49-F238E27FC236}">
                <a16:creationId xmlns:a16="http://schemas.microsoft.com/office/drawing/2014/main" id="{C0D294EB-C041-49F5-A9A4-2458345A44B5}"/>
              </a:ext>
            </a:extLst>
          </p:cNvPr>
          <p:cNvSpPr>
            <a:spLocks noGrp="1"/>
          </p:cNvSpPr>
          <p:nvPr>
            <p:ph idx="1"/>
          </p:nvPr>
        </p:nvSpPr>
        <p:spPr>
          <a:xfrm>
            <a:off x="226314" y="1316736"/>
            <a:ext cx="2942082" cy="3724370"/>
          </a:xfrm>
        </p:spPr>
        <p:txBody>
          <a:bodyPr/>
          <a:lstStyle>
            <a:lvl1pPr marL="0" indent="0">
              <a:buNone/>
              <a:defRPr sz="2100">
                <a:solidFill>
                  <a:schemeClr val="bg1"/>
                </a:solidFill>
                <a:latin typeface="Arial" panose="020B0604020202020204" pitchFamily="34" charset="0"/>
                <a:cs typeface="Arial" panose="020B0604020202020204" pitchFamily="34" charset="0"/>
              </a:defRPr>
            </a:lvl1pPr>
            <a:lvl2pPr>
              <a:defRPr sz="1950">
                <a:solidFill>
                  <a:schemeClr val="bg1"/>
                </a:solidFill>
                <a:latin typeface="Arial" panose="020B0604020202020204" pitchFamily="34" charset="0"/>
                <a:cs typeface="Arial" panose="020B0604020202020204" pitchFamily="34" charset="0"/>
              </a:defRPr>
            </a:lvl2pPr>
            <a:lvl3pPr>
              <a:defRPr sz="1800">
                <a:solidFill>
                  <a:schemeClr val="bg1"/>
                </a:solidFill>
                <a:latin typeface="Arial" panose="020B0604020202020204" pitchFamily="34" charset="0"/>
                <a:cs typeface="Arial" panose="020B0604020202020204" pitchFamily="34" charset="0"/>
              </a:defRPr>
            </a:lvl3pPr>
            <a:lvl4pPr>
              <a:defRPr sz="1650">
                <a:solidFill>
                  <a:schemeClr val="bg1"/>
                </a:solidFill>
                <a:latin typeface="Arial" panose="020B0604020202020204" pitchFamily="34" charset="0"/>
                <a:cs typeface="Arial" panose="020B0604020202020204" pitchFamily="34" charset="0"/>
              </a:defRPr>
            </a:lvl4pPr>
            <a:lvl5pPr>
              <a:defRPr sz="1500">
                <a:solidFill>
                  <a:schemeClr val="bg1"/>
                </a:solidFill>
                <a:latin typeface="Arial" panose="020B0604020202020204" pitchFamily="34" charset="0"/>
                <a:cs typeface="Arial" panose="020B0604020202020204" pitchFamily="34" charset="0"/>
              </a:defRPr>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91188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0" y="158192"/>
            <a:ext cx="9144000" cy="717850"/>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0" name="bk object 25"/>
          <p:cNvSpPr/>
          <p:nvPr userDrawn="1"/>
        </p:nvSpPr>
        <p:spPr>
          <a:xfrm>
            <a:off x="1"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sz="1800"/>
          </a:p>
        </p:txBody>
      </p:sp>
      <p:sp>
        <p:nvSpPr>
          <p:cNvPr id="21" name="bk object 26"/>
          <p:cNvSpPr/>
          <p:nvPr userDrawn="1"/>
        </p:nvSpPr>
        <p:spPr>
          <a:xfrm>
            <a:off x="340052"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sz="1800"/>
          </a:p>
        </p:txBody>
      </p:sp>
      <p:sp>
        <p:nvSpPr>
          <p:cNvPr id="22"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sz="1800"/>
          </a:p>
        </p:txBody>
      </p:sp>
      <p:sp>
        <p:nvSpPr>
          <p:cNvPr id="23" name="bk object 28"/>
          <p:cNvSpPr/>
          <p:nvPr userDrawn="1"/>
        </p:nvSpPr>
        <p:spPr>
          <a:xfrm>
            <a:off x="1654599"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sz="1800"/>
          </a:p>
        </p:txBody>
      </p:sp>
      <p:sp>
        <p:nvSpPr>
          <p:cNvPr id="24" name="bk object 29"/>
          <p:cNvSpPr/>
          <p:nvPr userDrawn="1"/>
        </p:nvSpPr>
        <p:spPr>
          <a:xfrm>
            <a:off x="2304806"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sz="1800"/>
          </a:p>
        </p:txBody>
      </p:sp>
      <p:sp>
        <p:nvSpPr>
          <p:cNvPr id="25" name="bk object 30"/>
          <p:cNvSpPr/>
          <p:nvPr userDrawn="1"/>
        </p:nvSpPr>
        <p:spPr>
          <a:xfrm>
            <a:off x="2554810"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sz="1800"/>
          </a:p>
        </p:txBody>
      </p:sp>
      <p:sp>
        <p:nvSpPr>
          <p:cNvPr id="26"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sz="1800"/>
          </a:p>
        </p:txBody>
      </p:sp>
      <p:sp>
        <p:nvSpPr>
          <p:cNvPr id="27"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sz="1800"/>
          </a:p>
        </p:txBody>
      </p:sp>
      <p:cxnSp>
        <p:nvCxnSpPr>
          <p:cNvPr id="28" name="Straight Connector 27"/>
          <p:cNvCxnSpPr/>
          <p:nvPr userDrawn="1"/>
        </p:nvCxnSpPr>
        <p:spPr>
          <a:xfrm>
            <a:off x="0" y="158191"/>
            <a:ext cx="9144000" cy="0"/>
          </a:xfrm>
          <a:prstGeom prst="line">
            <a:avLst/>
          </a:prstGeom>
          <a:ln w="9525">
            <a:solidFill>
              <a:srgbClr val="536DB3"/>
            </a:soli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userDrawn="1">
            <p:ph type="title"/>
          </p:nvPr>
        </p:nvSpPr>
        <p:spPr>
          <a:xfrm>
            <a:off x="457200" y="956742"/>
            <a:ext cx="8229600" cy="866834"/>
          </a:xfrm>
          <a:prstGeom prst="rect">
            <a:avLst/>
          </a:prstGeom>
        </p:spPr>
        <p:txBody>
          <a:bodyPr/>
          <a:lstStyle>
            <a:lvl1pPr algn="l">
              <a:lnSpc>
                <a:spcPts val="3000"/>
              </a:lnSpc>
              <a:defRPr sz="2800" b="1" baseline="0">
                <a:solidFill>
                  <a:srgbClr val="0039A6"/>
                </a:solidFill>
                <a:effectLst/>
                <a:latin typeface="Calibri" pitchFamily="34" charset="0"/>
              </a:defRPr>
            </a:lvl1pPr>
          </a:lstStyle>
          <a:p>
            <a:endParaRPr lang="en-US"/>
          </a:p>
        </p:txBody>
      </p:sp>
      <p:sp>
        <p:nvSpPr>
          <p:cNvPr id="5" name="Subtitle 2"/>
          <p:cNvSpPr>
            <a:spLocks noGrp="1"/>
          </p:cNvSpPr>
          <p:nvPr userDrawn="1">
            <p:ph type="subTitle" idx="1"/>
          </p:nvPr>
        </p:nvSpPr>
        <p:spPr>
          <a:xfrm>
            <a:off x="457200" y="2061700"/>
            <a:ext cx="6400800" cy="342900"/>
          </a:xfrm>
          <a:prstGeom prst="rect">
            <a:avLst/>
          </a:prstGeom>
        </p:spPr>
        <p:txBody>
          <a:bodyPr/>
          <a:lstStyle>
            <a:lvl1pPr marL="0" indent="0" algn="l">
              <a:buNone/>
              <a:defRPr sz="2000" b="1" baseline="0">
                <a:solidFill>
                  <a:srgbClr val="0039A6"/>
                </a:solidFill>
                <a:effectLst/>
                <a:latin typeface="Calibri" pitchFamily="34"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endParaRPr lang="en-US"/>
          </a:p>
        </p:txBody>
      </p:sp>
      <p:sp>
        <p:nvSpPr>
          <p:cNvPr id="9" name="Text Placeholder 8"/>
          <p:cNvSpPr>
            <a:spLocks noGrp="1"/>
          </p:cNvSpPr>
          <p:nvPr userDrawn="1">
            <p:ph type="body" sz="quarter" idx="10"/>
          </p:nvPr>
        </p:nvSpPr>
        <p:spPr>
          <a:xfrm>
            <a:off x="457200" y="2876702"/>
            <a:ext cx="6400800" cy="971550"/>
          </a:xfrm>
          <a:prstGeom prst="rect">
            <a:avLst/>
          </a:prstGeom>
        </p:spPr>
        <p:txBody>
          <a:bodyPr/>
          <a:lstStyle>
            <a:lvl1pPr marL="0" indent="0" algn="l">
              <a:lnSpc>
                <a:spcPts val="2000"/>
              </a:lnSpc>
              <a:buNone/>
              <a:defRPr sz="1800" baseline="0">
                <a:solidFill>
                  <a:srgbClr val="0039A6"/>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sp>
        <p:nvSpPr>
          <p:cNvPr id="10" name="TextBox 9"/>
          <p:cNvSpPr txBox="1"/>
          <p:nvPr userDrawn="1"/>
        </p:nvSpPr>
        <p:spPr>
          <a:xfrm>
            <a:off x="457200" y="162543"/>
            <a:ext cx="6903076" cy="369332"/>
          </a:xfrm>
          <a:prstGeom prst="rect">
            <a:avLst/>
          </a:prstGeom>
          <a:noFill/>
        </p:spPr>
        <p:txBody>
          <a:bodyPr wrap="square" rtlCol="0">
            <a:spAutoFit/>
          </a:bodyPr>
          <a:lstStyle/>
          <a:p>
            <a:r>
              <a:rPr lang="en-US" sz="1800" b="1">
                <a:solidFill>
                  <a:schemeClr val="tx2">
                    <a:lumMod val="95000"/>
                  </a:schemeClr>
                </a:solidFill>
                <a:latin typeface="Calibri" panose="020F0502020204030204" pitchFamily="34" charset="0"/>
              </a:rPr>
              <a:t>Centers for Disease Control and Prevention</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16186" y="63514"/>
            <a:ext cx="1225267" cy="702137"/>
          </a:xfrm>
          <a:prstGeom prst="rect">
            <a:avLst/>
          </a:prstGeom>
        </p:spPr>
      </p:pic>
    </p:spTree>
    <p:extLst>
      <p:ext uri="{BB962C8B-B14F-4D97-AF65-F5344CB8AC3E}">
        <p14:creationId xmlns:p14="http://schemas.microsoft.com/office/powerpoint/2010/main" val="2074134683"/>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3_Content_Hexagons_Right">
    <p:bg>
      <p:bgPr>
        <a:solidFill>
          <a:srgbClr val="F9F9F9"/>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a:xfrm>
            <a:off x="3108960" y="4783456"/>
            <a:ext cx="2926080" cy="553998"/>
          </a:xfrm>
        </p:spPr>
        <p:txBody>
          <a:bodyPr lIns="0" tIns="0" rIns="0" bIns="0"/>
          <a:lstStyle>
            <a:lvl1pPr algn="ctr">
              <a:defRPr>
                <a:solidFill>
                  <a:schemeClr val="tx1">
                    <a:tint val="75000"/>
                  </a:schemeClr>
                </a:solidFill>
              </a:defRPr>
            </a:lvl1pPr>
          </a:lstStyle>
          <a:p>
            <a:r>
              <a:rPr lang="en-US"/>
              <a:t>Pre-Decisional, Not for Distribution</a:t>
            </a:r>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AC091053-6FDC-554D-A937-BFF34EDB6421}" type="datetime1">
              <a:rPr lang="en-US" smtClean="0"/>
              <a:t>2/22/2024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7" name="Holder 3">
            <a:extLst>
              <a:ext uri="{FF2B5EF4-FFF2-40B4-BE49-F238E27FC236}">
                <a16:creationId xmlns:a16="http://schemas.microsoft.com/office/drawing/2014/main" id="{3819F600-6D9E-43B4-A309-44CE5FAE0EE2}"/>
              </a:ext>
            </a:extLst>
          </p:cNvPr>
          <p:cNvSpPr>
            <a:spLocks noGrp="1"/>
          </p:cNvSpPr>
          <p:nvPr>
            <p:ph type="body" idx="1"/>
          </p:nvPr>
        </p:nvSpPr>
        <p:spPr>
          <a:xfrm>
            <a:off x="628649" y="910987"/>
            <a:ext cx="7886700" cy="3263504"/>
          </a:xfrm>
          <a:prstGeom prst="rect">
            <a:avLst/>
          </a:prstGeom>
        </p:spPr>
        <p:txBody>
          <a:bodyPr lIns="0" tIns="0" rIns="0" bIns="0"/>
          <a:lstStyle>
            <a:lvl1pPr>
              <a:defRPr sz="1350" b="0" i="0">
                <a:solidFill>
                  <a:schemeClr val="tx1"/>
                </a:solidFill>
                <a:latin typeface="Arial"/>
                <a:cs typeface="Arial"/>
              </a:defRPr>
            </a:lvl1pPr>
          </a:lstStyle>
          <a:p>
            <a:pPr lvl="0"/>
            <a:r>
              <a:rPr lang="en-US"/>
              <a:t>Click to edit Master text styles</a:t>
            </a:r>
          </a:p>
        </p:txBody>
      </p:sp>
      <p:sp>
        <p:nvSpPr>
          <p:cNvPr id="9" name="object 4">
            <a:extLst>
              <a:ext uri="{FF2B5EF4-FFF2-40B4-BE49-F238E27FC236}">
                <a16:creationId xmlns:a16="http://schemas.microsoft.com/office/drawing/2014/main" id="{40EEAA84-16EF-460A-98A7-A0FB3CBDCD39}"/>
              </a:ext>
            </a:extLst>
          </p:cNvPr>
          <p:cNvSpPr/>
          <p:nvPr/>
        </p:nvSpPr>
        <p:spPr>
          <a:xfrm>
            <a:off x="0" y="-23504"/>
            <a:ext cx="9144000" cy="470059"/>
          </a:xfrm>
          <a:custGeom>
            <a:avLst/>
            <a:gdLst/>
            <a:ahLst/>
            <a:cxnLst/>
            <a:rect l="l" t="t" r="r" b="b"/>
            <a:pathLst>
              <a:path w="2825750" h="1693545">
                <a:moveTo>
                  <a:pt x="0" y="1692973"/>
                </a:moveTo>
                <a:lnTo>
                  <a:pt x="2825369" y="1692973"/>
                </a:lnTo>
                <a:lnTo>
                  <a:pt x="2825369" y="0"/>
                </a:lnTo>
                <a:lnTo>
                  <a:pt x="0" y="0"/>
                </a:lnTo>
                <a:lnTo>
                  <a:pt x="0" y="1692973"/>
                </a:lnTo>
                <a:close/>
              </a:path>
            </a:pathLst>
          </a:custGeom>
          <a:solidFill>
            <a:schemeClr val="tx1"/>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96BD9E12-B7EA-44D8-8D33-2588E43EC8E3}"/>
              </a:ext>
            </a:extLst>
          </p:cNvPr>
          <p:cNvSpPr/>
          <p:nvPr/>
        </p:nvSpPr>
        <p:spPr>
          <a:xfrm>
            <a:off x="8679279" y="0"/>
            <a:ext cx="217916" cy="350044"/>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2" name="Holder 2">
            <a:extLst>
              <a:ext uri="{FF2B5EF4-FFF2-40B4-BE49-F238E27FC236}">
                <a16:creationId xmlns:a16="http://schemas.microsoft.com/office/drawing/2014/main" id="{4A21742B-B823-4844-8C33-1229F1316A88}"/>
              </a:ext>
            </a:extLst>
          </p:cNvPr>
          <p:cNvSpPr>
            <a:spLocks noGrp="1"/>
          </p:cNvSpPr>
          <p:nvPr userDrawn="1">
            <p:ph type="title"/>
          </p:nvPr>
        </p:nvSpPr>
        <p:spPr>
          <a:xfrm>
            <a:off x="247650" y="76200"/>
            <a:ext cx="7031897" cy="273844"/>
          </a:xfrm>
          <a:prstGeom prst="rect">
            <a:avLst/>
          </a:prstGeom>
        </p:spPr>
        <p:txBody>
          <a:bodyPr lIns="0" tIns="0" rIns="0" bIns="0"/>
          <a:lstStyle>
            <a:lvl1pPr>
              <a:defRPr sz="1800" b="1" i="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a:p>
        </p:txBody>
      </p:sp>
    </p:spTree>
    <p:extLst>
      <p:ext uri="{BB962C8B-B14F-4D97-AF65-F5344CB8AC3E}">
        <p14:creationId xmlns:p14="http://schemas.microsoft.com/office/powerpoint/2010/main" val="40143528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46"/>
        <p:cNvGrpSpPr/>
        <p:nvPr/>
      </p:nvGrpSpPr>
      <p:grpSpPr>
        <a:xfrm>
          <a:off x="0" y="0"/>
          <a:ext cx="0" cy="0"/>
          <a:chOff x="0" y="0"/>
          <a:chExt cx="0" cy="0"/>
        </a:xfrm>
      </p:grpSpPr>
      <p:sp>
        <p:nvSpPr>
          <p:cNvPr id="47" name="Google Shape;47;p24"/>
          <p:cNvSpPr/>
          <p:nvPr/>
        </p:nvSpPr>
        <p:spPr>
          <a:xfrm>
            <a:off x="1" y="2"/>
            <a:ext cx="9143999" cy="5143499"/>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350" b="0" i="0" u="none" strike="noStrike" cap="none">
              <a:solidFill>
                <a:srgbClr val="000000"/>
              </a:solidFill>
              <a:latin typeface="Calibri"/>
              <a:ea typeface="Calibri"/>
              <a:cs typeface="Calibri"/>
              <a:sym typeface="Calibri"/>
            </a:endParaRPr>
          </a:p>
        </p:txBody>
      </p:sp>
      <p:sp>
        <p:nvSpPr>
          <p:cNvPr id="48" name="Google Shape;48;p24"/>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342892" lvl="0" indent="-304793" algn="l">
              <a:lnSpc>
                <a:spcPct val="90000"/>
              </a:lnSpc>
              <a:spcBef>
                <a:spcPts val="750"/>
              </a:spcBef>
              <a:spcAft>
                <a:spcPts val="0"/>
              </a:spcAft>
              <a:buClr>
                <a:srgbClr val="0070C0"/>
              </a:buClr>
              <a:buSzPts val="2800"/>
              <a:buFont typeface="Noto Sans Symbols"/>
              <a:buChar char="▪"/>
              <a:defRPr>
                <a:solidFill>
                  <a:schemeClr val="dk1"/>
                </a:solidFill>
                <a:latin typeface="Arial"/>
                <a:ea typeface="Arial"/>
                <a:cs typeface="Arial"/>
                <a:sym typeface="Arial"/>
              </a:defRPr>
            </a:lvl1pPr>
            <a:lvl2pPr marL="685783" lvl="1" indent="-285743" algn="l">
              <a:lnSpc>
                <a:spcPct val="90000"/>
              </a:lnSpc>
              <a:spcBef>
                <a:spcPts val="375"/>
              </a:spcBef>
              <a:spcAft>
                <a:spcPts val="0"/>
              </a:spcAft>
              <a:buClr>
                <a:srgbClr val="0070C0"/>
              </a:buClr>
              <a:buSzPts val="2400"/>
              <a:buFont typeface="Noto Sans Symbols"/>
              <a:buChar char="▪"/>
              <a:defRPr>
                <a:solidFill>
                  <a:schemeClr val="dk1"/>
                </a:solidFill>
                <a:latin typeface="Arial"/>
                <a:ea typeface="Arial"/>
                <a:cs typeface="Arial"/>
                <a:sym typeface="Arial"/>
              </a:defRPr>
            </a:lvl2pPr>
            <a:lvl3pPr marL="1028675" lvl="2" indent="-266693" algn="l">
              <a:lnSpc>
                <a:spcPct val="90000"/>
              </a:lnSpc>
              <a:spcBef>
                <a:spcPts val="375"/>
              </a:spcBef>
              <a:spcAft>
                <a:spcPts val="0"/>
              </a:spcAft>
              <a:buClr>
                <a:srgbClr val="0070C0"/>
              </a:buClr>
              <a:buSzPts val="2000"/>
              <a:buFont typeface="Noto Sans Symbols"/>
              <a:buChar char="▪"/>
              <a:defRPr>
                <a:solidFill>
                  <a:schemeClr val="dk1"/>
                </a:solidFill>
                <a:latin typeface="Arial"/>
                <a:ea typeface="Arial"/>
                <a:cs typeface="Arial"/>
                <a:sym typeface="Arial"/>
              </a:defRPr>
            </a:lvl3pPr>
            <a:lvl4pPr marL="1371566" lvl="3" indent="-257168" algn="l">
              <a:lnSpc>
                <a:spcPct val="90000"/>
              </a:lnSpc>
              <a:spcBef>
                <a:spcPts val="375"/>
              </a:spcBef>
              <a:spcAft>
                <a:spcPts val="0"/>
              </a:spcAft>
              <a:buClr>
                <a:srgbClr val="0070C0"/>
              </a:buClr>
              <a:buSzPts val="1800"/>
              <a:buFont typeface="Noto Sans Symbols"/>
              <a:buChar char="▪"/>
              <a:defRPr>
                <a:solidFill>
                  <a:schemeClr val="dk1"/>
                </a:solidFill>
                <a:latin typeface="Arial"/>
                <a:ea typeface="Arial"/>
                <a:cs typeface="Arial"/>
                <a:sym typeface="Arial"/>
              </a:defRPr>
            </a:lvl4pPr>
            <a:lvl5pPr marL="1714457" lvl="4" indent="-257168" algn="l">
              <a:lnSpc>
                <a:spcPct val="90000"/>
              </a:lnSpc>
              <a:spcBef>
                <a:spcPts val="375"/>
              </a:spcBef>
              <a:spcAft>
                <a:spcPts val="0"/>
              </a:spcAft>
              <a:buClr>
                <a:srgbClr val="0070C0"/>
              </a:buClr>
              <a:buSzPts val="1800"/>
              <a:buFont typeface="Noto Sans Symbols"/>
              <a:buChar char="▪"/>
              <a:defRPr>
                <a:solidFill>
                  <a:schemeClr val="dk1"/>
                </a:solidFill>
                <a:latin typeface="Arial"/>
                <a:ea typeface="Arial"/>
                <a:cs typeface="Arial"/>
                <a:sym typeface="Arial"/>
              </a:defRPr>
            </a:lvl5pPr>
            <a:lvl6pPr marL="2057348" lvl="5" indent="-257168" algn="l">
              <a:lnSpc>
                <a:spcPct val="90000"/>
              </a:lnSpc>
              <a:spcBef>
                <a:spcPts val="375"/>
              </a:spcBef>
              <a:spcAft>
                <a:spcPts val="0"/>
              </a:spcAft>
              <a:buClr>
                <a:schemeClr val="dk1"/>
              </a:buClr>
              <a:buSzPts val="1800"/>
              <a:buChar char="•"/>
              <a:defRPr/>
            </a:lvl6pPr>
            <a:lvl7pPr marL="2400240" lvl="6" indent="-257168" algn="l">
              <a:lnSpc>
                <a:spcPct val="90000"/>
              </a:lnSpc>
              <a:spcBef>
                <a:spcPts val="375"/>
              </a:spcBef>
              <a:spcAft>
                <a:spcPts val="0"/>
              </a:spcAft>
              <a:buClr>
                <a:schemeClr val="dk1"/>
              </a:buClr>
              <a:buSzPts val="1800"/>
              <a:buChar char="•"/>
              <a:defRPr/>
            </a:lvl7pPr>
            <a:lvl8pPr marL="2743132" lvl="7" indent="-257168" algn="l">
              <a:lnSpc>
                <a:spcPct val="90000"/>
              </a:lnSpc>
              <a:spcBef>
                <a:spcPts val="375"/>
              </a:spcBef>
              <a:spcAft>
                <a:spcPts val="0"/>
              </a:spcAft>
              <a:buClr>
                <a:schemeClr val="dk1"/>
              </a:buClr>
              <a:buSzPts val="1800"/>
              <a:buChar char="•"/>
              <a:defRPr/>
            </a:lvl8pPr>
            <a:lvl9pPr marL="3086023" lvl="8" indent="-257168" algn="l">
              <a:lnSpc>
                <a:spcPct val="90000"/>
              </a:lnSpc>
              <a:spcBef>
                <a:spcPts val="375"/>
              </a:spcBef>
              <a:spcAft>
                <a:spcPts val="0"/>
              </a:spcAft>
              <a:buClr>
                <a:schemeClr val="dk1"/>
              </a:buClr>
              <a:buSzPts val="1800"/>
              <a:buChar char="•"/>
              <a:defRPr/>
            </a:lvl9pPr>
          </a:lstStyle>
          <a:p>
            <a:endParaRPr/>
          </a:p>
        </p:txBody>
      </p:sp>
      <p:sp>
        <p:nvSpPr>
          <p:cNvPr id="49" name="Google Shape;49;p24"/>
          <p:cNvSpPr txBox="1">
            <a:spLocks noGrp="1"/>
          </p:cNvSpPr>
          <p:nvPr>
            <p:ph type="sldNum" idx="12"/>
          </p:nvPr>
        </p:nvSpPr>
        <p:spPr>
          <a:xfrm>
            <a:off x="8755264" y="4767264"/>
            <a:ext cx="303156"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
        <p:nvSpPr>
          <p:cNvPr id="50" name="Google Shape;50;p24"/>
          <p:cNvSpPr/>
          <p:nvPr/>
        </p:nvSpPr>
        <p:spPr>
          <a:xfrm>
            <a:off x="0" y="1"/>
            <a:ext cx="7126054" cy="755424"/>
          </a:xfrm>
          <a:prstGeom prst="rect">
            <a:avLst/>
          </a:prstGeom>
          <a:solidFill>
            <a:srgbClr val="1F3864"/>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51" name="Google Shape;51;p24"/>
          <p:cNvSpPr txBox="1">
            <a:spLocks noGrp="1"/>
          </p:cNvSpPr>
          <p:nvPr>
            <p:ph type="title"/>
          </p:nvPr>
        </p:nvSpPr>
        <p:spPr>
          <a:xfrm>
            <a:off x="162167" y="13693"/>
            <a:ext cx="7886700" cy="75542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000"/>
              <a:buFont typeface="Arial"/>
              <a:buNone/>
              <a:defRPr sz="30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9895523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AB89296-ED04-48CA-A27C-AD5B20D90463}"/>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a:stretch/>
        </p:blipFill>
        <p:spPr>
          <a:xfrm>
            <a:off x="2382" y="-136208"/>
            <a:ext cx="9217818" cy="5415915"/>
          </a:xfrm>
          <a:prstGeom prst="rect">
            <a:avLst/>
          </a:prstGeom>
        </p:spPr>
      </p:pic>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1"/>
            </p:custDataLst>
            <p:extLst>
              <p:ext uri="{D42A27DB-BD31-4B8C-83A1-F6EECF244321}">
                <p14:modId xmlns:p14="http://schemas.microsoft.com/office/powerpoint/2010/main" val="3298356496"/>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9"/>
                      <a:stretch>
                        <a:fillRect/>
                      </a:stretch>
                    </p:blipFill>
                    <p:spPr>
                      <a:xfrm>
                        <a:off x="1191" y="1191"/>
                        <a:ext cx="1191" cy="1191"/>
                      </a:xfrm>
                      <a:prstGeom prst="rect">
                        <a:avLst/>
                      </a:prstGeom>
                    </p:spPr>
                  </p:pic>
                </p:oleObj>
              </mc:Fallback>
            </mc:AlternateContent>
          </a:graphicData>
        </a:graphic>
      </p:graphicFrame>
      <p:sp>
        <p:nvSpPr>
          <p:cNvPr id="11" name="object 4">
            <a:extLst>
              <a:ext uri="{FF2B5EF4-FFF2-40B4-BE49-F238E27FC236}">
                <a16:creationId xmlns:a16="http://schemas.microsoft.com/office/drawing/2014/main" id="{DA834662-CFCC-4371-8B53-114D02F4603A}"/>
              </a:ext>
            </a:extLst>
          </p:cNvPr>
          <p:cNvSpPr/>
          <p:nvPr userDrawn="1"/>
        </p:nvSpPr>
        <p:spPr bwMode="ltGray">
          <a:xfrm>
            <a:off x="437944" y="326021"/>
            <a:ext cx="3426275" cy="3426275"/>
          </a:xfrm>
          <a:custGeom>
            <a:avLst/>
            <a:gdLst/>
            <a:ahLst/>
            <a:cxnLst/>
            <a:rect l="l" t="t" r="r" b="b"/>
            <a:pathLst>
              <a:path w="4582795" h="4581525">
                <a:moveTo>
                  <a:pt x="0" y="0"/>
                </a:moveTo>
                <a:lnTo>
                  <a:pt x="4582668" y="0"/>
                </a:lnTo>
                <a:lnTo>
                  <a:pt x="4582668" y="4581144"/>
                </a:lnTo>
                <a:lnTo>
                  <a:pt x="0" y="4581144"/>
                </a:lnTo>
                <a:lnTo>
                  <a:pt x="0" y="0"/>
                </a:lnTo>
                <a:close/>
              </a:path>
            </a:pathLst>
          </a:custGeom>
          <a:solidFill>
            <a:srgbClr val="E6172B"/>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7">
            <a:extLst>
              <a:ext uri="{FF2B5EF4-FFF2-40B4-BE49-F238E27FC236}">
                <a16:creationId xmlns:a16="http://schemas.microsoft.com/office/drawing/2014/main" id="{6A370FA4-433A-4A7B-B878-AC5074B08722}"/>
              </a:ext>
            </a:extLst>
          </p:cNvPr>
          <p:cNvSpPr/>
          <p:nvPr userDrawn="1"/>
        </p:nvSpPr>
        <p:spPr bwMode="ltGray">
          <a:xfrm>
            <a:off x="784640" y="793508"/>
            <a:ext cx="632460" cy="60960"/>
          </a:xfrm>
          <a:custGeom>
            <a:avLst/>
            <a:gdLst/>
            <a:ahLst/>
            <a:cxnLst/>
            <a:rect l="l" t="t" r="r" b="b"/>
            <a:pathLst>
              <a:path w="843280" h="81280">
                <a:moveTo>
                  <a:pt x="0" y="0"/>
                </a:moveTo>
                <a:lnTo>
                  <a:pt x="842771" y="0"/>
                </a:lnTo>
                <a:lnTo>
                  <a:pt x="842771" y="80772"/>
                </a:lnTo>
                <a:lnTo>
                  <a:pt x="0" y="80772"/>
                </a:lnTo>
                <a:lnTo>
                  <a:pt x="0" y="0"/>
                </a:lnTo>
                <a:close/>
              </a:path>
            </a:pathLst>
          </a:custGeom>
          <a:solidFill>
            <a:srgbClr val="FFFFFF"/>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2" name="Rectangle 1" hidden="1">
            <a:extLst>
              <a:ext uri="{FF2B5EF4-FFF2-40B4-BE49-F238E27FC236}">
                <a16:creationId xmlns:a16="http://schemas.microsoft.com/office/drawing/2014/main" id="{CC42428D-965F-410A-AAB0-2F4E028AF079}"/>
              </a:ext>
            </a:extLst>
          </p:cNvPr>
          <p:cNvSpPr/>
          <p:nvPr userDrawn="1">
            <p:custDataLst>
              <p:tags r:id="rId2"/>
            </p:custDataLst>
          </p:nvPr>
        </p:nvSpPr>
        <p:spPr>
          <a:xfrm>
            <a:off x="0" y="0"/>
            <a:ext cx="119063" cy="119063"/>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225"/>
              </a:spcBef>
              <a:spcAft>
                <a:spcPts val="225"/>
              </a:spcAft>
            </a:pPr>
            <a:endParaRPr lang="en-US" sz="33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6" name="Documenttype">
            <a:extLst>
              <a:ext uri="{FF2B5EF4-FFF2-40B4-BE49-F238E27FC236}">
                <a16:creationId xmlns:a16="http://schemas.microsoft.com/office/drawing/2014/main" id="{0CADA7EB-5C2E-4AD4-A32E-534A28817C8A}"/>
              </a:ext>
            </a:extLst>
          </p:cNvPr>
          <p:cNvSpPr>
            <a:spLocks noGrp="1"/>
          </p:cNvSpPr>
          <p:nvPr>
            <p:ph type="body" sz="quarter" idx="13" hasCustomPrompt="1"/>
            <p:custDataLst>
              <p:tags r:id="rId3"/>
            </p:custDataLst>
          </p:nvPr>
        </p:nvSpPr>
        <p:spPr bwMode="ltGray">
          <a:xfrm>
            <a:off x="783784" y="3382626"/>
            <a:ext cx="2904032" cy="161583"/>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rtl="0">
              <a:defRPr lang="en-US" sz="1050" dirty="0">
                <a:solidFill>
                  <a:schemeClr val="bg1"/>
                </a:solidFill>
              </a:defRPr>
            </a:lvl1pPr>
          </a:lstStyle>
          <a:p>
            <a:pPr lvl="0"/>
            <a:r>
              <a:rPr lang="en-US"/>
              <a:t>Edit date or title/role</a:t>
            </a:r>
          </a:p>
        </p:txBody>
      </p:sp>
      <p:sp>
        <p:nvSpPr>
          <p:cNvPr id="18" name="Subtitle">
            <a:extLst>
              <a:ext uri="{FF2B5EF4-FFF2-40B4-BE49-F238E27FC236}">
                <a16:creationId xmlns:a16="http://schemas.microsoft.com/office/drawing/2014/main" id="{C85A1636-E33D-4640-A4BA-89E2008C1ED4}"/>
              </a:ext>
            </a:extLst>
          </p:cNvPr>
          <p:cNvSpPr>
            <a:spLocks noGrp="1"/>
          </p:cNvSpPr>
          <p:nvPr>
            <p:ph type="subTitle" idx="1"/>
            <p:custDataLst>
              <p:tags r:id="rId4"/>
            </p:custDataLst>
          </p:nvPr>
        </p:nvSpPr>
        <p:spPr bwMode="ltGray">
          <a:xfrm>
            <a:off x="784640" y="2764829"/>
            <a:ext cx="2904032" cy="230833"/>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rtl="0">
              <a:defRPr lang="en-US" sz="1500" dirty="0">
                <a:solidFill>
                  <a:schemeClr val="bg1"/>
                </a:solidFill>
              </a:defRPr>
            </a:lvl1pPr>
          </a:lstStyle>
          <a:p>
            <a:pPr lvl="0"/>
            <a:r>
              <a:rPr lang="en-US"/>
              <a:t>Click to edit Master subtitle style</a:t>
            </a:r>
          </a:p>
        </p:txBody>
      </p:sp>
      <p:sp>
        <p:nvSpPr>
          <p:cNvPr id="20" name="Title">
            <a:extLst>
              <a:ext uri="{FF2B5EF4-FFF2-40B4-BE49-F238E27FC236}">
                <a16:creationId xmlns:a16="http://schemas.microsoft.com/office/drawing/2014/main" id="{AA4E4E19-7239-46DA-AE24-CE9556C9BE7D}"/>
              </a:ext>
            </a:extLst>
          </p:cNvPr>
          <p:cNvSpPr>
            <a:spLocks noGrp="1"/>
          </p:cNvSpPr>
          <p:nvPr>
            <p:ph type="title"/>
            <p:custDataLst>
              <p:tags r:id="rId5"/>
            </p:custDataLst>
          </p:nvPr>
        </p:nvSpPr>
        <p:spPr bwMode="ltGray">
          <a:xfrm>
            <a:off x="784640" y="1023496"/>
            <a:ext cx="2904032" cy="83099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rtl="0">
              <a:defRPr lang="en-US" sz="2700" baseline="0" dirty="0">
                <a:solidFill>
                  <a:schemeClr val="bg1"/>
                </a:solidFill>
              </a:defRPr>
            </a:lvl1pPr>
          </a:lstStyle>
          <a:p>
            <a:pPr lvl="0"/>
            <a:r>
              <a:rPr lang="en-US"/>
              <a:t>Click to edit Master title style</a:t>
            </a:r>
          </a:p>
        </p:txBody>
      </p:sp>
      <p:sp>
        <p:nvSpPr>
          <p:cNvPr id="10" name="object 6">
            <a:extLst>
              <a:ext uri="{FF2B5EF4-FFF2-40B4-BE49-F238E27FC236}">
                <a16:creationId xmlns:a16="http://schemas.microsoft.com/office/drawing/2014/main" id="{6087E402-5FA1-4D8C-AAF6-6E54C549E6C3}"/>
              </a:ext>
            </a:extLst>
          </p:cNvPr>
          <p:cNvSpPr/>
          <p:nvPr userDrawn="1"/>
        </p:nvSpPr>
        <p:spPr bwMode="ltGray">
          <a:xfrm>
            <a:off x="7698105" y="4369690"/>
            <a:ext cx="1067390" cy="588644"/>
          </a:xfrm>
          <a:prstGeom prst="rect">
            <a:avLst/>
          </a:prstGeom>
          <a:blipFill>
            <a:blip r:embed="rId10" cstate="print">
              <a:extLst>
                <a:ext uri="{28A0092B-C50C-407E-A947-70E740481C1C}">
                  <a14:useLocalDpi xmlns:a14="http://schemas.microsoft.com/office/drawing/2010/main" val="0"/>
                </a:ext>
              </a:extLst>
            </a:blip>
            <a:stretch>
              <a:fillRect/>
            </a:stretch>
          </a:blip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21" name="Rectangle 20">
            <a:extLst>
              <a:ext uri="{FF2B5EF4-FFF2-40B4-BE49-F238E27FC236}">
                <a16:creationId xmlns:a16="http://schemas.microsoft.com/office/drawing/2014/main" id="{339B40FD-BB66-41AF-B1B1-019750B8C94B}"/>
              </a:ext>
            </a:extLst>
          </p:cNvPr>
          <p:cNvSpPr>
            <a:spLocks/>
          </p:cNvSpPr>
          <p:nvPr userDrawn="1"/>
        </p:nvSpPr>
        <p:spPr bwMode="ltGray">
          <a:xfrm>
            <a:off x="437944" y="4739148"/>
            <a:ext cx="5291714" cy="184666"/>
          </a:xfrm>
          <a:prstGeom prst="rect">
            <a:avLst/>
          </a:prstGeom>
        </p:spPr>
        <p:txBody>
          <a:bodyPr wrap="square" lIns="0" tIns="0" rIns="0" bIns="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600" b="0" i="0" kern="1200" baseline="0">
                <a:solidFill>
                  <a:schemeClr val="bg1"/>
                </a:solidFill>
                <a:effectLst/>
                <a:latin typeface="+mn-lt"/>
                <a:ea typeface="+mn-ea"/>
                <a:cs typeface="+mn-cs"/>
              </a:rPr>
              <a:t>Preliminary, pre-decisional, deliberative and confidential. Based on input provided by CDC leaders and staff, to date, and subject to change. </a:t>
            </a:r>
            <a:br>
              <a:rPr lang="en-US" sz="600" b="0" i="0" kern="1200" baseline="0">
                <a:solidFill>
                  <a:schemeClr val="bg1"/>
                </a:solidFill>
                <a:effectLst/>
                <a:latin typeface="+mn-lt"/>
                <a:ea typeface="+mn-ea"/>
                <a:cs typeface="+mn-cs"/>
              </a:rPr>
            </a:br>
            <a:r>
              <a:rPr lang="en-US" sz="600" b="0" i="0" kern="1200" baseline="0">
                <a:solidFill>
                  <a:schemeClr val="bg1"/>
                </a:solidFill>
                <a:effectLst/>
                <a:latin typeface="+mn-lt"/>
                <a:ea typeface="+mn-ea"/>
                <a:cs typeface="+mn-cs"/>
              </a:rPr>
              <a:t>Content is descriptive only and is not meant to constitute legal, clinical, or policy advice.</a:t>
            </a:r>
            <a:endParaRPr kumimoji="0" lang="en-US" sz="600" b="0" i="0" u="none" strike="noStrike" kern="1200" cap="none" spc="0" normalizeH="0" baseline="0" noProof="0">
              <a:ln>
                <a:noFill/>
              </a:ln>
              <a:solidFill>
                <a:schemeClr val="bg1"/>
              </a:solidFill>
              <a:effectLst/>
              <a:uLnTx/>
              <a:uFillTx/>
              <a:latin typeface="Arial"/>
              <a:ea typeface="+mn-ea"/>
              <a:cs typeface="+mn-cs"/>
            </a:endParaRPr>
          </a:p>
        </p:txBody>
      </p:sp>
    </p:spTree>
    <p:extLst>
      <p:ext uri="{BB962C8B-B14F-4D97-AF65-F5344CB8AC3E}">
        <p14:creationId xmlns:p14="http://schemas.microsoft.com/office/powerpoint/2010/main" val="358772617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1242216173"/>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191" y="1191"/>
                        <a:ext cx="1191" cy="1191"/>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19063" cy="119063"/>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225"/>
              </a:spcBef>
              <a:spcAft>
                <a:spcPts val="225"/>
              </a:spcAft>
            </a:pPr>
            <a:endParaRPr lang="en-US" sz="1875"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3"/>
            </p:custDataLst>
          </p:nvPr>
        </p:nvSpPr>
        <p:spPr>
          <a:xfrm>
            <a:off x="416051" y="728864"/>
            <a:ext cx="8311896" cy="184666"/>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rtl="0">
              <a:defRPr lang="en-US" b="0" baseline="0" dirty="0"/>
            </a:lvl1pPr>
          </a:lstStyle>
          <a:p>
            <a:pPr lvl="0"/>
            <a:r>
              <a:rPr lang="en-US"/>
              <a:t>Click to edit Master subtitle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4"/>
            </p:custDataLst>
          </p:nvPr>
        </p:nvSpPr>
        <p:spPr bwMode="black">
          <a:xfrm>
            <a:off x="8484394" y="4874065"/>
            <a:ext cx="244126" cy="103875"/>
          </a:xfrm>
          <a:prstGeom prst="rect">
            <a:avLst/>
          </a:prstGeom>
          <a:noFill/>
          <a:ln w="9525" algn="ctr">
            <a:noFill/>
            <a:miter lim="800000"/>
            <a:headEnd/>
            <a:tailEnd/>
          </a:ln>
          <a:effectLst/>
        </p:spPr>
        <p:txBody>
          <a:bodyPr wrap="square" lIns="0" tIns="0" rIns="0" bIns="0" anchor="b">
            <a:spAutoFit/>
          </a:bodyPr>
          <a:lstStyle/>
          <a:p>
            <a:pPr algn="r" defTabSz="458058" rtl="0" fontAlgn="auto">
              <a:spcBef>
                <a:spcPts val="0"/>
              </a:spcBef>
              <a:spcAft>
                <a:spcPts val="0"/>
              </a:spcAft>
              <a:defRPr/>
            </a:pPr>
            <a:fld id="{4ABDCABE-3F10-B64C-92F1-862014417034}" type="slidenum">
              <a:rPr lang="en-US" sz="675" b="0" smtClean="0">
                <a:solidFill>
                  <a:schemeClr val="tx1"/>
                </a:solidFill>
                <a:latin typeface="+mn-lt"/>
                <a:ea typeface="+mn-ea"/>
                <a:cs typeface="Arial" panose="020B0604020202020204" pitchFamily="34" charset="0"/>
              </a:rPr>
              <a:pPr algn="r" defTabSz="458058" rtl="0" fontAlgn="auto">
                <a:spcBef>
                  <a:spcPts val="0"/>
                </a:spcBef>
                <a:spcAft>
                  <a:spcPts val="0"/>
                </a:spcAft>
                <a:defRPr/>
              </a:pPr>
              <a:t>‹#›</a:t>
            </a:fld>
            <a:endParaRPr lang="en-US" sz="675" b="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5"/>
            </p:custDataLst>
          </p:nvPr>
        </p:nvSpPr>
        <p:spPr>
          <a:xfrm>
            <a:off x="416052" y="4876253"/>
            <a:ext cx="5458396" cy="92333"/>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en-US" sz="600"/>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6"/>
            </p:custDataLst>
          </p:nvPr>
        </p:nvSpPr>
        <p:spPr>
          <a:xfrm>
            <a:off x="416051" y="31198"/>
            <a:ext cx="2882504" cy="92333"/>
          </a:xfrm>
          <a:prstGeom prst="rect">
            <a:avLst/>
          </a:prstGeom>
          <a:noFill/>
          <a:ln w="6350">
            <a:noFill/>
            <a:miter lim="800000"/>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rtl="0">
              <a:defRPr lang="en-US" sz="600" b="0" dirty="0">
                <a:cs typeface="+mn-cs"/>
              </a:defRPr>
            </a:lvl1pPr>
          </a:lstStyle>
          <a:p>
            <a:pPr lvl="0">
              <a:buNone/>
            </a:pPr>
            <a:r>
              <a:rPr lang="en-US"/>
              <a:t>Add tracker</a:t>
            </a:r>
          </a:p>
        </p:txBody>
      </p:sp>
      <p:sp>
        <p:nvSpPr>
          <p:cNvPr id="10" name="2. Slide Title">
            <a:extLst>
              <a:ext uri="{FF2B5EF4-FFF2-40B4-BE49-F238E27FC236}">
                <a16:creationId xmlns:a16="http://schemas.microsoft.com/office/drawing/2014/main" id="{8326FFD0-8389-4032-AAB8-00C262CAF746}"/>
              </a:ext>
            </a:extLst>
          </p:cNvPr>
          <p:cNvSpPr>
            <a:spLocks noGrp="1"/>
          </p:cNvSpPr>
          <p:nvPr>
            <p:ph type="title"/>
            <p:custDataLst>
              <p:tags r:id="rId7"/>
            </p:custDataLst>
          </p:nvPr>
        </p:nvSpPr>
        <p:spPr>
          <a:xfrm>
            <a:off x="416052" y="403925"/>
            <a:ext cx="8311896" cy="24237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rtl="0">
              <a:defRPr lang="en-US" dirty="0"/>
            </a:lvl1pPr>
          </a:lstStyle>
          <a:p>
            <a:pPr lvl="0"/>
            <a:r>
              <a:rPr lang="en-US"/>
              <a:t>Click to edit Master title style</a:t>
            </a:r>
          </a:p>
        </p:txBody>
      </p:sp>
    </p:spTree>
    <p:extLst>
      <p:ext uri="{BB962C8B-B14F-4D97-AF65-F5344CB8AC3E}">
        <p14:creationId xmlns:p14="http://schemas.microsoft.com/office/powerpoint/2010/main" val="14865915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line + Subtitle">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3993038484"/>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191" y="1191"/>
                        <a:ext cx="1191" cy="1191"/>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bwMode="gray">
          <a:xfrm>
            <a:off x="0" y="0"/>
            <a:ext cx="119063" cy="119063"/>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225"/>
              </a:spcBef>
              <a:spcAft>
                <a:spcPts val="225"/>
              </a:spcAft>
            </a:pPr>
            <a:endParaRPr lang="en-US" sz="1875" b="1" i="0" baseline="0">
              <a:solidFill>
                <a:schemeClr val="bg1"/>
              </a:solidFill>
              <a:latin typeface="Arial" panose="020B0604020202020204" pitchFamily="34" charset="0"/>
              <a:ea typeface="+mj-ea"/>
              <a:cs typeface="+mj-cs"/>
              <a:sym typeface="Arial" panose="020B0604020202020204" pitchFamily="34" charset="0"/>
            </a:endParaRPr>
          </a:p>
        </p:txBody>
      </p:sp>
      <p:sp>
        <p:nvSpPr>
          <p:cNvPr id="99" name="Sticker" hidden="1">
            <a:extLst>
              <a:ext uri="{FF2B5EF4-FFF2-40B4-BE49-F238E27FC236}">
                <a16:creationId xmlns:a16="http://schemas.microsoft.com/office/drawing/2014/main" id="{64F3132B-1605-45D5-B06F-B703D774997D}"/>
              </a:ext>
            </a:extLst>
          </p:cNvPr>
          <p:cNvSpPr txBox="1"/>
          <p:nvPr userDrawn="1"/>
        </p:nvSpPr>
        <p:spPr bwMode="gray">
          <a:xfrm>
            <a:off x="418867" y="1229658"/>
            <a:ext cx="293350" cy="92333"/>
          </a:xfrm>
          <a:prstGeom prst="rect">
            <a:avLst/>
          </a:prstGeom>
          <a:noFill/>
          <a:ln w="6350">
            <a:noFill/>
            <a:miter lim="800000"/>
          </a:ln>
        </p:spPr>
        <p:txBody>
          <a:bodyPr vert="horz" wrap="none" lIns="0" tIns="0" rIns="0" bIns="0" rtlCol="0">
            <a:spAutoFit/>
          </a:bodyPr>
          <a:lstStyle/>
          <a:p>
            <a:pPr algn="l" rtl="0">
              <a:spcBef>
                <a:spcPts val="225"/>
              </a:spcBef>
              <a:spcAft>
                <a:spcPts val="225"/>
              </a:spcAft>
              <a:buNone/>
            </a:pPr>
            <a:r>
              <a:rPr lang="en-US" sz="600" b="1" cap="all" baseline="0"/>
              <a:t>STICKER</a:t>
            </a:r>
          </a:p>
        </p:txBody>
      </p:sp>
      <p:sp>
        <p:nvSpPr>
          <p:cNvPr id="14" name="3. Subtitle">
            <a:extLst>
              <a:ext uri="{FF2B5EF4-FFF2-40B4-BE49-F238E27FC236}">
                <a16:creationId xmlns:a16="http://schemas.microsoft.com/office/drawing/2014/main" id="{D4D36123-678D-4B6C-A648-186F85BE34AE}"/>
              </a:ext>
            </a:extLst>
          </p:cNvPr>
          <p:cNvSpPr>
            <a:spLocks noGrp="1"/>
          </p:cNvSpPr>
          <p:nvPr userDrawn="1">
            <p:ph type="subTitle" idx="1"/>
            <p:custDataLst>
              <p:tags r:id="rId3"/>
            </p:custDataLst>
          </p:nvPr>
        </p:nvSpPr>
        <p:spPr bwMode="gray">
          <a:xfrm>
            <a:off x="416052" y="1012999"/>
            <a:ext cx="8311896" cy="184666"/>
          </a:xfrm>
          <a:prstGeom prst="rect">
            <a:avLst/>
          </a:prstGeom>
        </p:spPr>
        <p:txBody>
          <a:bodyPr wrap="square">
            <a:noAutofit/>
          </a:bodyPr>
          <a:lstStyle>
            <a:lvl1pPr marL="0" indent="0" algn="l" rtl="0">
              <a:buNone/>
              <a:defRPr sz="1200" b="0"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4"/>
            </p:custDataLst>
          </p:nvPr>
        </p:nvSpPr>
        <p:spPr bwMode="gray">
          <a:xfrm>
            <a:off x="8484394" y="4874065"/>
            <a:ext cx="244126" cy="103875"/>
          </a:xfrm>
          <a:prstGeom prst="rect">
            <a:avLst/>
          </a:prstGeom>
          <a:noFill/>
          <a:ln w="9525" algn="ctr">
            <a:noFill/>
            <a:miter lim="800000"/>
            <a:headEnd/>
            <a:tailEnd/>
          </a:ln>
          <a:effectLst/>
        </p:spPr>
        <p:txBody>
          <a:bodyPr wrap="square" lIns="0" tIns="0" rIns="0" bIns="0" anchor="b">
            <a:spAutoFit/>
          </a:bodyPr>
          <a:lstStyle/>
          <a:p>
            <a:pPr algn="r" defTabSz="458058" rtl="0" fontAlgn="auto">
              <a:spcBef>
                <a:spcPts val="0"/>
              </a:spcBef>
              <a:spcAft>
                <a:spcPts val="0"/>
              </a:spcAft>
              <a:defRPr/>
            </a:pPr>
            <a:fld id="{4ABDCABE-3F10-B64C-92F1-862014417034}" type="slidenum">
              <a:rPr lang="en-US" sz="675" b="0" smtClean="0">
                <a:solidFill>
                  <a:schemeClr val="tx1"/>
                </a:solidFill>
                <a:latin typeface="+mn-lt"/>
                <a:ea typeface="+mn-ea"/>
                <a:cs typeface="Arial" panose="020B0604020202020204" pitchFamily="34" charset="0"/>
              </a:rPr>
              <a:pPr algn="r" defTabSz="458058" rtl="0" fontAlgn="auto">
                <a:spcBef>
                  <a:spcPts val="0"/>
                </a:spcBef>
                <a:spcAft>
                  <a:spcPts val="0"/>
                </a:spcAft>
                <a:defRPr/>
              </a:pPr>
              <a:t>‹#›</a:t>
            </a:fld>
            <a:endParaRPr lang="en-US" sz="675" b="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5"/>
            </p:custDataLst>
          </p:nvPr>
        </p:nvSpPr>
        <p:spPr bwMode="gray">
          <a:xfrm>
            <a:off x="416052" y="4876252"/>
            <a:ext cx="5458396" cy="92333"/>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600"/>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userDrawn="1">
            <p:ph type="body" sz="quarter" idx="10" hasCustomPrompt="1"/>
            <p:custDataLst>
              <p:tags r:id="rId6"/>
            </p:custDataLst>
          </p:nvPr>
        </p:nvSpPr>
        <p:spPr bwMode="gray">
          <a:xfrm>
            <a:off x="416051" y="31198"/>
            <a:ext cx="2882504" cy="92333"/>
          </a:xfrm>
          <a:prstGeom prst="rect">
            <a:avLst/>
          </a:prstGeom>
          <a:ln w="6350">
            <a:noFill/>
            <a:miter lim="800000"/>
          </a:ln>
        </p:spPr>
        <p:txBody>
          <a:bodyPr vert="horz" wrap="square" lIns="0" tIns="0" rIns="0" bIns="0" rtlCol="0">
            <a:spAutoFit/>
          </a:bodyPr>
          <a:lstStyle>
            <a:lvl1pPr rtl="0">
              <a:defRPr lang="en-US" sz="600" b="0" dirty="0">
                <a:cs typeface="+mn-cs"/>
              </a:defRPr>
            </a:lvl1pPr>
          </a:lstStyle>
          <a:p>
            <a:pPr lvl="0">
              <a:buNone/>
            </a:pPr>
            <a:r>
              <a:rPr lang="en-US"/>
              <a:t>Add tracker</a:t>
            </a:r>
          </a:p>
        </p:txBody>
      </p:sp>
      <p:sp>
        <p:nvSpPr>
          <p:cNvPr id="10" name="2. Slide Title">
            <a:extLst>
              <a:ext uri="{FF2B5EF4-FFF2-40B4-BE49-F238E27FC236}">
                <a16:creationId xmlns:a16="http://schemas.microsoft.com/office/drawing/2014/main" id="{8326FFD0-8389-4032-AAB8-00C262CAF746}"/>
              </a:ext>
            </a:extLst>
          </p:cNvPr>
          <p:cNvSpPr>
            <a:spLocks noGrp="1"/>
          </p:cNvSpPr>
          <p:nvPr userDrawn="1">
            <p:ph type="title" hasCustomPrompt="1"/>
            <p:custDataLst>
              <p:tags r:id="rId7"/>
            </p:custDataLst>
          </p:nvPr>
        </p:nvSpPr>
        <p:spPr bwMode="gray">
          <a:xfrm>
            <a:off x="416052" y="403925"/>
            <a:ext cx="8311896" cy="577081"/>
          </a:xfrm>
          <a:prstGeom prst="rect">
            <a:avLst/>
          </a:prstGeom>
        </p:spPr>
        <p:txBody>
          <a:bodyPr vert="horz" wrap="square" lIns="0" tIns="0" rIns="0" bIns="0" rtlCol="0" anchor="t" anchorCtr="0">
            <a:noAutofit/>
          </a:bodyPr>
          <a:lstStyle>
            <a:lvl1pPr rtl="0">
              <a:defRPr/>
            </a:lvl1pPr>
          </a:lstStyle>
          <a:p>
            <a:r>
              <a:rPr lang="en-US"/>
              <a:t>Click to edit Master title style</a:t>
            </a:r>
            <a:br>
              <a:rPr lang="en-US"/>
            </a:br>
            <a:endParaRPr lang="en-US"/>
          </a:p>
        </p:txBody>
      </p:sp>
    </p:spTree>
    <p:extLst>
      <p:ext uri="{BB962C8B-B14F-4D97-AF65-F5344CB8AC3E}">
        <p14:creationId xmlns:p14="http://schemas.microsoft.com/office/powerpoint/2010/main" val="18171637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op Left">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9BA84E71-6FE7-4585-B82E-BE5603311945}"/>
              </a:ext>
            </a:extLst>
          </p:cNvPr>
          <p:cNvGraphicFramePr>
            <a:graphicFrameLocks noChangeAspect="1"/>
          </p:cNvGraphicFramePr>
          <p:nvPr userDrawn="1">
            <p:custDataLst>
              <p:tags r:id="rId1"/>
            </p:custDataLst>
            <p:extLst>
              <p:ext uri="{D42A27DB-BD31-4B8C-83A1-F6EECF244321}">
                <p14:modId xmlns:p14="http://schemas.microsoft.com/office/powerpoint/2010/main" val="922198396"/>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10" name="Object 9" hidden="1">
                        <a:extLst>
                          <a:ext uri="{FF2B5EF4-FFF2-40B4-BE49-F238E27FC236}">
                            <a16:creationId xmlns:a16="http://schemas.microsoft.com/office/drawing/2014/main" id="{9BA84E71-6FE7-4585-B82E-BE5603311945}"/>
                          </a:ext>
                        </a:extLst>
                      </p:cNvPr>
                      <p:cNvPicPr/>
                      <p:nvPr/>
                    </p:nvPicPr>
                    <p:blipFill>
                      <a:blip r:embed="rId9"/>
                      <a:stretch>
                        <a:fillRect/>
                      </a:stretch>
                    </p:blipFill>
                    <p:spPr>
                      <a:xfrm>
                        <a:off x="1191" y="1191"/>
                        <a:ext cx="1191" cy="1191"/>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D62A08AB-557D-4245-84FA-9DB6B6C6845A}"/>
              </a:ext>
            </a:extLst>
          </p:cNvPr>
          <p:cNvSpPr/>
          <p:nvPr userDrawn="1">
            <p:custDataLst>
              <p:tags r:id="rId2"/>
            </p:custDataLst>
          </p:nvPr>
        </p:nvSpPr>
        <p:spPr>
          <a:xfrm>
            <a:off x="0" y="0"/>
            <a:ext cx="119063" cy="119063"/>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225"/>
              </a:spcBef>
              <a:spcAft>
                <a:spcPts val="225"/>
              </a:spcAft>
            </a:pPr>
            <a:endParaRPr lang="en-US" sz="1875" b="1" i="0" baseline="0">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416052" y="1056418"/>
            <a:ext cx="2859786" cy="577081"/>
          </a:xfrm>
          <a:prstGeom prst="rect">
            <a:avLst/>
          </a:prstGeom>
        </p:spPr>
        <p:txBody>
          <a:bodyPr vert="horz" anchor="t">
            <a:noAutofit/>
          </a:bodyPr>
          <a:lstStyle>
            <a:lvl1pPr rtl="0">
              <a:lnSpc>
                <a:spcPct val="100000"/>
              </a:lnSpc>
              <a:defRPr>
                <a:ln w="6350" cap="flat">
                  <a:noFill/>
                  <a:miter lim="800000"/>
                </a:ln>
              </a:defRPr>
            </a:lvl1pPr>
          </a:lstStyle>
          <a:p>
            <a:r>
              <a:rPr lang="en-US"/>
              <a:t>Click to edit Master title style</a:t>
            </a:r>
          </a:p>
        </p:txBody>
      </p:sp>
      <p:sp>
        <p:nvSpPr>
          <p:cNvPr id="4" name="Slide Number">
            <a:extLst>
              <a:ext uri="{FF2B5EF4-FFF2-40B4-BE49-F238E27FC236}">
                <a16:creationId xmlns:a16="http://schemas.microsoft.com/office/drawing/2014/main" id="{EFB4BF85-6002-4998-80DC-DC1B92544D1D}"/>
              </a:ext>
            </a:extLst>
          </p:cNvPr>
          <p:cNvSpPr>
            <a:spLocks noChangeArrowheads="1"/>
          </p:cNvSpPr>
          <p:nvPr userDrawn="1">
            <p:custDataLst>
              <p:tags r:id="rId4"/>
            </p:custDataLst>
          </p:nvPr>
        </p:nvSpPr>
        <p:spPr bwMode="black">
          <a:xfrm>
            <a:off x="8484394" y="4874065"/>
            <a:ext cx="244126" cy="103875"/>
          </a:xfrm>
          <a:prstGeom prst="rect">
            <a:avLst/>
          </a:prstGeom>
          <a:noFill/>
          <a:ln w="9525" algn="ctr">
            <a:noFill/>
            <a:miter lim="800000"/>
            <a:headEnd/>
            <a:tailEnd/>
          </a:ln>
          <a:effectLst/>
        </p:spPr>
        <p:txBody>
          <a:bodyPr wrap="square" lIns="0" tIns="0" rIns="0" bIns="0" anchor="b">
            <a:spAutoFit/>
          </a:bodyPr>
          <a:lstStyle/>
          <a:p>
            <a:pPr algn="r" defTabSz="458058" rtl="0" fontAlgn="auto">
              <a:spcBef>
                <a:spcPts val="0"/>
              </a:spcBef>
              <a:spcAft>
                <a:spcPts val="0"/>
              </a:spcAft>
              <a:defRPr/>
            </a:pPr>
            <a:fld id="{4ABDCABE-3F10-B64C-92F1-862014417034}" type="slidenum">
              <a:rPr lang="en-US" sz="675" b="0" smtClean="0">
                <a:solidFill>
                  <a:schemeClr val="tx1"/>
                </a:solidFill>
                <a:latin typeface="+mn-lt"/>
                <a:ea typeface="+mn-ea"/>
                <a:cs typeface="Arial" panose="020B0604020202020204" pitchFamily="34" charset="0"/>
              </a:rPr>
              <a:pPr algn="r" defTabSz="458058" rtl="0" fontAlgn="auto">
                <a:spcBef>
                  <a:spcPts val="0"/>
                </a:spcBef>
                <a:spcAft>
                  <a:spcPts val="0"/>
                </a:spcAft>
                <a:defRPr/>
              </a:pPr>
              <a:t>‹#›</a:t>
            </a:fld>
            <a:endParaRPr lang="en-US" sz="675" b="0">
              <a:solidFill>
                <a:schemeClr val="tx1"/>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0E2D5DBB-C1B8-4A27-836D-C2E6D553234D}"/>
              </a:ext>
            </a:extLst>
          </p:cNvPr>
          <p:cNvSpPr txBox="1"/>
          <p:nvPr userDrawn="1">
            <p:custDataLst>
              <p:tags r:id="rId5"/>
            </p:custDataLst>
          </p:nvPr>
        </p:nvSpPr>
        <p:spPr>
          <a:xfrm>
            <a:off x="416052" y="4876252"/>
            <a:ext cx="5458396" cy="92333"/>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600"/>
              <a:t>Source: …</a:t>
            </a:r>
          </a:p>
        </p:txBody>
      </p:sp>
      <p:sp>
        <p:nvSpPr>
          <p:cNvPr id="11" name="1. On-page tracker">
            <a:extLst>
              <a:ext uri="{FF2B5EF4-FFF2-40B4-BE49-F238E27FC236}">
                <a16:creationId xmlns:a16="http://schemas.microsoft.com/office/drawing/2014/main" id="{A2582D75-79F8-4634-92EF-A9F0840C018B}"/>
              </a:ext>
            </a:extLst>
          </p:cNvPr>
          <p:cNvSpPr>
            <a:spLocks noGrp="1"/>
          </p:cNvSpPr>
          <p:nvPr>
            <p:ph type="body" sz="quarter" idx="10" hasCustomPrompt="1"/>
            <p:custDataLst>
              <p:tags r:id="rId6"/>
            </p:custDataLst>
          </p:nvPr>
        </p:nvSpPr>
        <p:spPr>
          <a:xfrm>
            <a:off x="416051" y="31198"/>
            <a:ext cx="2882504" cy="92333"/>
          </a:xfrm>
          <a:prstGeom prst="rect">
            <a:avLst/>
          </a:prstGeom>
          <a:ln w="6350">
            <a:noFill/>
            <a:miter lim="800000"/>
          </a:ln>
        </p:spPr>
        <p:txBody>
          <a:bodyPr vert="horz" wrap="square" lIns="0" tIns="0" rIns="0" bIns="0" rtlCol="0">
            <a:spAutoFit/>
          </a:bodyPr>
          <a:lstStyle>
            <a:lvl1pPr rtl="0">
              <a:defRPr lang="en-US" sz="600" b="0" dirty="0">
                <a:cs typeface="+mn-cs"/>
              </a:defRPr>
            </a:lvl1pPr>
          </a:lstStyle>
          <a:p>
            <a:pPr lvl="0">
              <a:buNone/>
            </a:pPr>
            <a:r>
              <a:rPr lang="en-US"/>
              <a:t>Add tracker</a:t>
            </a:r>
          </a:p>
        </p:txBody>
      </p:sp>
    </p:spTree>
    <p:extLst>
      <p:ext uri="{BB962C8B-B14F-4D97-AF65-F5344CB8AC3E}">
        <p14:creationId xmlns:p14="http://schemas.microsoft.com/office/powerpoint/2010/main" val="25071773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Mid Lef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C4F5195-E8F7-4A2F-B02E-643BB3D88381}"/>
              </a:ext>
            </a:extLst>
          </p:cNvPr>
          <p:cNvGraphicFramePr>
            <a:graphicFrameLocks noChangeAspect="1"/>
          </p:cNvGraphicFramePr>
          <p:nvPr userDrawn="1">
            <p:custDataLst>
              <p:tags r:id="rId1"/>
            </p:custDataLst>
            <p:extLst>
              <p:ext uri="{D42A27DB-BD31-4B8C-83A1-F6EECF244321}">
                <p14:modId xmlns:p14="http://schemas.microsoft.com/office/powerpoint/2010/main" val="2648470205"/>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4" name="Object 3" hidden="1">
                        <a:extLst>
                          <a:ext uri="{FF2B5EF4-FFF2-40B4-BE49-F238E27FC236}">
                            <a16:creationId xmlns:a16="http://schemas.microsoft.com/office/drawing/2014/main" id="{3C4F5195-E8F7-4A2F-B02E-643BB3D88381}"/>
                          </a:ext>
                        </a:extLst>
                      </p:cNvPr>
                      <p:cNvPicPr/>
                      <p:nvPr/>
                    </p:nvPicPr>
                    <p:blipFill>
                      <a:blip r:embed="rId9"/>
                      <a:stretch>
                        <a:fillRect/>
                      </a:stretch>
                    </p:blipFill>
                    <p:spPr>
                      <a:xfrm>
                        <a:off x="1191" y="1191"/>
                        <a:ext cx="1191" cy="1191"/>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15EFC92-5E3D-4BDC-A378-85D30212A9E2}"/>
              </a:ext>
            </a:extLst>
          </p:cNvPr>
          <p:cNvSpPr/>
          <p:nvPr userDrawn="1">
            <p:custDataLst>
              <p:tags r:id="rId2"/>
            </p:custDataLst>
          </p:nvPr>
        </p:nvSpPr>
        <p:spPr>
          <a:xfrm>
            <a:off x="0" y="0"/>
            <a:ext cx="119063" cy="119063"/>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225"/>
              </a:spcBef>
              <a:spcAft>
                <a:spcPts val="225"/>
              </a:spcAft>
            </a:pPr>
            <a:endParaRPr lang="en-US" sz="1875" b="1" i="0" baseline="0">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416052" y="2450563"/>
            <a:ext cx="3799332" cy="242374"/>
          </a:xfrm>
          <a:prstGeom prst="rect">
            <a:avLst/>
          </a:prstGeom>
        </p:spPr>
        <p:txBody>
          <a:bodyPr vert="horz" rIns="365760" anchor="ctr">
            <a:spAutoFit/>
          </a:bodyPr>
          <a:lstStyle>
            <a:lvl1pPr rtl="0">
              <a:defRPr>
                <a:ln w="6350" cap="flat">
                  <a:noFill/>
                  <a:miter lim="800000"/>
                </a:ln>
              </a:defRPr>
            </a:lvl1pPr>
          </a:lstStyle>
          <a:p>
            <a:r>
              <a:rPr lang="en-US"/>
              <a:t>Click to edit Master title style</a:t>
            </a:r>
          </a:p>
        </p:txBody>
      </p:sp>
      <p:sp>
        <p:nvSpPr>
          <p:cNvPr id="9" name="Slide Number">
            <a:extLst>
              <a:ext uri="{FF2B5EF4-FFF2-40B4-BE49-F238E27FC236}">
                <a16:creationId xmlns:a16="http://schemas.microsoft.com/office/drawing/2014/main" id="{2BF771FC-DD10-42B6-A51E-7F1E26F8184D}"/>
              </a:ext>
            </a:extLst>
          </p:cNvPr>
          <p:cNvSpPr>
            <a:spLocks noChangeArrowheads="1"/>
          </p:cNvSpPr>
          <p:nvPr userDrawn="1">
            <p:custDataLst>
              <p:tags r:id="rId4"/>
            </p:custDataLst>
          </p:nvPr>
        </p:nvSpPr>
        <p:spPr bwMode="black">
          <a:xfrm>
            <a:off x="8484394" y="4874065"/>
            <a:ext cx="244126" cy="103875"/>
          </a:xfrm>
          <a:prstGeom prst="rect">
            <a:avLst/>
          </a:prstGeom>
          <a:noFill/>
          <a:ln w="9525" algn="ctr">
            <a:noFill/>
            <a:miter lim="800000"/>
            <a:headEnd/>
            <a:tailEnd/>
          </a:ln>
          <a:effectLst/>
        </p:spPr>
        <p:txBody>
          <a:bodyPr wrap="square" lIns="0" tIns="0" rIns="0" bIns="0" anchor="b">
            <a:spAutoFit/>
          </a:bodyPr>
          <a:lstStyle/>
          <a:p>
            <a:pPr algn="r" defTabSz="458058" rtl="0" fontAlgn="auto">
              <a:spcBef>
                <a:spcPts val="0"/>
              </a:spcBef>
              <a:spcAft>
                <a:spcPts val="0"/>
              </a:spcAft>
              <a:defRPr/>
            </a:pPr>
            <a:fld id="{4ABDCABE-3F10-B64C-92F1-862014417034}" type="slidenum">
              <a:rPr lang="en-US" sz="675" b="0" smtClean="0">
                <a:solidFill>
                  <a:schemeClr val="tx1"/>
                </a:solidFill>
                <a:latin typeface="+mn-lt"/>
                <a:ea typeface="+mn-ea"/>
                <a:cs typeface="Arial" panose="020B0604020202020204" pitchFamily="34" charset="0"/>
              </a:rPr>
              <a:pPr algn="r" defTabSz="458058" rtl="0" fontAlgn="auto">
                <a:spcBef>
                  <a:spcPts val="0"/>
                </a:spcBef>
                <a:spcAft>
                  <a:spcPts val="0"/>
                </a:spcAft>
                <a:defRPr/>
              </a:pPr>
              <a:t>‹#›</a:t>
            </a:fld>
            <a:endParaRPr lang="en-US" sz="675" b="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C0D33C43-5B9F-44B4-82FA-BAAD11A7FB8E}"/>
              </a:ext>
            </a:extLst>
          </p:cNvPr>
          <p:cNvSpPr txBox="1"/>
          <p:nvPr userDrawn="1">
            <p:custDataLst>
              <p:tags r:id="rId5"/>
            </p:custDataLst>
          </p:nvPr>
        </p:nvSpPr>
        <p:spPr>
          <a:xfrm>
            <a:off x="416052" y="4876252"/>
            <a:ext cx="5458396" cy="92333"/>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600"/>
              <a:t>Source: …</a:t>
            </a:r>
          </a:p>
        </p:txBody>
      </p:sp>
      <p:sp>
        <p:nvSpPr>
          <p:cNvPr id="10" name="1. On-page tracker">
            <a:extLst>
              <a:ext uri="{FF2B5EF4-FFF2-40B4-BE49-F238E27FC236}">
                <a16:creationId xmlns:a16="http://schemas.microsoft.com/office/drawing/2014/main" id="{E4983596-431B-4F12-AA07-76914CD3DEE7}"/>
              </a:ext>
            </a:extLst>
          </p:cNvPr>
          <p:cNvSpPr>
            <a:spLocks noGrp="1"/>
          </p:cNvSpPr>
          <p:nvPr>
            <p:ph type="body" sz="quarter" idx="10" hasCustomPrompt="1"/>
            <p:custDataLst>
              <p:tags r:id="rId6"/>
            </p:custDataLst>
          </p:nvPr>
        </p:nvSpPr>
        <p:spPr>
          <a:xfrm>
            <a:off x="416051" y="31198"/>
            <a:ext cx="2882504" cy="92333"/>
          </a:xfrm>
          <a:prstGeom prst="rect">
            <a:avLst/>
          </a:prstGeom>
          <a:ln w="6350">
            <a:noFill/>
            <a:miter lim="800000"/>
          </a:ln>
        </p:spPr>
        <p:txBody>
          <a:bodyPr vert="horz" wrap="square" lIns="0" tIns="0" rIns="0" bIns="0" rtlCol="0">
            <a:spAutoFit/>
          </a:bodyPr>
          <a:lstStyle>
            <a:lvl1pPr rtl="0">
              <a:defRPr lang="en-US" sz="600" b="0" dirty="0">
                <a:cs typeface="+mn-cs"/>
              </a:defRPr>
            </a:lvl1pPr>
          </a:lstStyle>
          <a:p>
            <a:pPr lvl="0">
              <a:buNone/>
            </a:pPr>
            <a:r>
              <a:rPr lang="en-US"/>
              <a:t>Add tracker</a:t>
            </a:r>
          </a:p>
        </p:txBody>
      </p:sp>
    </p:spTree>
    <p:extLst>
      <p:ext uri="{BB962C8B-B14F-4D97-AF65-F5344CB8AC3E}">
        <p14:creationId xmlns:p14="http://schemas.microsoft.com/office/powerpoint/2010/main" val="35261471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Section">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05B6D76-6B4B-4ED5-B8F1-5D1D09831257}"/>
              </a:ext>
            </a:extLst>
          </p:cNvPr>
          <p:cNvGraphicFramePr>
            <a:graphicFrameLocks noChangeAspect="1"/>
          </p:cNvGraphicFramePr>
          <p:nvPr userDrawn="1">
            <p:custDataLst>
              <p:tags r:id="rId1"/>
            </p:custDataLst>
            <p:extLst>
              <p:ext uri="{D42A27DB-BD31-4B8C-83A1-F6EECF244321}">
                <p14:modId xmlns:p14="http://schemas.microsoft.com/office/powerpoint/2010/main" val="163559020"/>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3" name="Object 2" hidden="1">
                        <a:extLst>
                          <a:ext uri="{FF2B5EF4-FFF2-40B4-BE49-F238E27FC236}">
                            <a16:creationId xmlns:a16="http://schemas.microsoft.com/office/drawing/2014/main" id="{305B6D76-6B4B-4ED5-B8F1-5D1D09831257}"/>
                          </a:ext>
                        </a:extLst>
                      </p:cNvPr>
                      <p:cNvPicPr/>
                      <p:nvPr/>
                    </p:nvPicPr>
                    <p:blipFill>
                      <a:blip r:embed="rId9"/>
                      <a:stretch>
                        <a:fillRect/>
                      </a:stretch>
                    </p:blipFill>
                    <p:spPr>
                      <a:xfrm>
                        <a:off x="1191" y="1191"/>
                        <a:ext cx="1191" cy="1191"/>
                      </a:xfrm>
                      <a:prstGeom prst="rect">
                        <a:avLst/>
                      </a:prstGeom>
                    </p:spPr>
                  </p:pic>
                </p:oleObj>
              </mc:Fallback>
            </mc:AlternateContent>
          </a:graphicData>
        </a:graphic>
      </p:graphicFrame>
      <p:pic>
        <p:nvPicPr>
          <p:cNvPr id="18" name="Picture 17">
            <a:extLst>
              <a:ext uri="{FF2B5EF4-FFF2-40B4-BE49-F238E27FC236}">
                <a16:creationId xmlns:a16="http://schemas.microsoft.com/office/drawing/2014/main" id="{77395222-AE49-451F-92AC-B36CC1E3A23B}"/>
              </a:ext>
            </a:extLst>
          </p:cNvPr>
          <p:cNvPicPr>
            <a:picLocks noChangeAspect="1"/>
          </p:cNvPicPr>
          <p:nvPr userDrawn="1"/>
        </p:nvPicPr>
        <p:blipFill>
          <a:blip r:embed="rId10"/>
          <a:stretch>
            <a:fillRect/>
          </a:stretch>
        </p:blipFill>
        <p:spPr bwMode="ltGray">
          <a:xfrm>
            <a:off x="0" y="0"/>
            <a:ext cx="9144000" cy="5143500"/>
          </a:xfrm>
          <a:prstGeom prst="rect">
            <a:avLst/>
          </a:prstGeom>
        </p:spPr>
      </p:pic>
      <p:sp>
        <p:nvSpPr>
          <p:cNvPr id="11" name="Rectangle 10">
            <a:extLst>
              <a:ext uri="{FF2B5EF4-FFF2-40B4-BE49-F238E27FC236}">
                <a16:creationId xmlns:a16="http://schemas.microsoft.com/office/drawing/2014/main" id="{2EF76B77-1CEF-4FF1-A5AE-4558FDF6B82D}"/>
              </a:ext>
            </a:extLst>
          </p:cNvPr>
          <p:cNvSpPr/>
          <p:nvPr userDrawn="1"/>
        </p:nvSpPr>
        <p:spPr bwMode="ltGray">
          <a:xfrm>
            <a:off x="8679279" y="0"/>
            <a:ext cx="217916" cy="350044"/>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Rectangle 1" hidden="1">
            <a:extLst>
              <a:ext uri="{FF2B5EF4-FFF2-40B4-BE49-F238E27FC236}">
                <a16:creationId xmlns:a16="http://schemas.microsoft.com/office/drawing/2014/main" id="{BDCF374B-2477-45CD-A00B-B8676A45ACDF}"/>
              </a:ext>
            </a:extLst>
          </p:cNvPr>
          <p:cNvSpPr/>
          <p:nvPr userDrawn="1">
            <p:custDataLst>
              <p:tags r:id="rId2"/>
            </p:custDataLst>
          </p:nvPr>
        </p:nvSpPr>
        <p:spPr>
          <a:xfrm>
            <a:off x="0" y="0"/>
            <a:ext cx="119063" cy="119063"/>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225"/>
              </a:spcBef>
              <a:spcAft>
                <a:spcPts val="225"/>
              </a:spcAft>
            </a:pPr>
            <a:endParaRPr lang="en-US" sz="33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7" name="2. Slide Title">
            <a:extLst>
              <a:ext uri="{FF2B5EF4-FFF2-40B4-BE49-F238E27FC236}">
                <a16:creationId xmlns:a16="http://schemas.microsoft.com/office/drawing/2014/main" id="{99495DFD-8D6A-4DD8-AE3A-47FA42AA0A4F}"/>
              </a:ext>
            </a:extLst>
          </p:cNvPr>
          <p:cNvSpPr>
            <a:spLocks noGrp="1"/>
          </p:cNvSpPr>
          <p:nvPr>
            <p:ph type="title"/>
            <p:custDataLst>
              <p:tags r:id="rId3"/>
            </p:custDataLst>
          </p:nvPr>
        </p:nvSpPr>
        <p:spPr bwMode="ltGray">
          <a:xfrm>
            <a:off x="416051" y="869122"/>
            <a:ext cx="4627617" cy="1015663"/>
          </a:xfrm>
        </p:spPr>
        <p:txBody>
          <a:bodyPr vert="horz" anchor="t">
            <a:spAutoFit/>
          </a:bodyPr>
          <a:lstStyle>
            <a:lvl1pPr rtl="0">
              <a:lnSpc>
                <a:spcPct val="100000"/>
              </a:lnSpc>
              <a:defRPr sz="3300"/>
            </a:lvl1pPr>
          </a:lstStyle>
          <a:p>
            <a:r>
              <a:rPr lang="en-US"/>
              <a:t>Click to edit Master title style</a:t>
            </a:r>
          </a:p>
        </p:txBody>
      </p:sp>
      <p:sp>
        <p:nvSpPr>
          <p:cNvPr id="8" name="Slide Number">
            <a:extLst>
              <a:ext uri="{FF2B5EF4-FFF2-40B4-BE49-F238E27FC236}">
                <a16:creationId xmlns:a16="http://schemas.microsoft.com/office/drawing/2014/main" id="{A86AE8A6-05EF-4E76-AAAD-41743692E9F9}"/>
              </a:ext>
            </a:extLst>
          </p:cNvPr>
          <p:cNvSpPr>
            <a:spLocks noChangeArrowheads="1"/>
          </p:cNvSpPr>
          <p:nvPr userDrawn="1">
            <p:custDataLst>
              <p:tags r:id="rId4"/>
            </p:custDataLst>
          </p:nvPr>
        </p:nvSpPr>
        <p:spPr bwMode="ltGray">
          <a:xfrm>
            <a:off x="8484394" y="4874065"/>
            <a:ext cx="244126" cy="103875"/>
          </a:xfrm>
          <a:prstGeom prst="rect">
            <a:avLst/>
          </a:prstGeom>
          <a:noFill/>
          <a:ln w="9525" algn="ctr">
            <a:noFill/>
            <a:miter lim="800000"/>
            <a:headEnd/>
            <a:tailEnd/>
          </a:ln>
          <a:effectLst/>
        </p:spPr>
        <p:txBody>
          <a:bodyPr wrap="square" lIns="0" tIns="0" rIns="0" bIns="0" anchor="b">
            <a:spAutoFit/>
          </a:bodyPr>
          <a:lstStyle/>
          <a:p>
            <a:pPr algn="r" defTabSz="458058" rtl="0" fontAlgn="auto">
              <a:spcBef>
                <a:spcPts val="0"/>
              </a:spcBef>
              <a:spcAft>
                <a:spcPts val="0"/>
              </a:spcAft>
              <a:defRPr/>
            </a:pPr>
            <a:fld id="{4ABDCABE-3F10-B64C-92F1-862014417034}" type="slidenum">
              <a:rPr lang="en-US" sz="675" b="0" smtClean="0">
                <a:solidFill>
                  <a:schemeClr val="bg1"/>
                </a:solidFill>
                <a:latin typeface="+mn-lt"/>
                <a:ea typeface="+mn-ea"/>
                <a:cs typeface="Arial" panose="020B0604020202020204" pitchFamily="34" charset="0"/>
              </a:rPr>
              <a:pPr algn="r" defTabSz="458058" rtl="0" fontAlgn="auto">
                <a:spcBef>
                  <a:spcPts val="0"/>
                </a:spcBef>
                <a:spcAft>
                  <a:spcPts val="0"/>
                </a:spcAft>
                <a:defRPr/>
              </a:pPr>
              <a:t>‹#›</a:t>
            </a:fld>
            <a:endParaRPr lang="en-US" sz="675" b="0">
              <a:solidFill>
                <a:schemeClr val="bg1"/>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B871FE09-BB6E-4334-B0EA-E52395AA61B3}"/>
              </a:ext>
            </a:extLst>
          </p:cNvPr>
          <p:cNvSpPr txBox="1"/>
          <p:nvPr userDrawn="1">
            <p:custDataLst>
              <p:tags r:id="rId5"/>
            </p:custDataLst>
          </p:nvPr>
        </p:nvSpPr>
        <p:spPr>
          <a:xfrm>
            <a:off x="416052" y="4876252"/>
            <a:ext cx="5458396" cy="92333"/>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600"/>
              <a:t>Source: …</a:t>
            </a:r>
          </a:p>
        </p:txBody>
      </p:sp>
      <p:sp>
        <p:nvSpPr>
          <p:cNvPr id="9" name="1. On-page tracker">
            <a:extLst>
              <a:ext uri="{FF2B5EF4-FFF2-40B4-BE49-F238E27FC236}">
                <a16:creationId xmlns:a16="http://schemas.microsoft.com/office/drawing/2014/main" id="{FA764DC8-CEA6-42F3-8E66-7C768AAD275E}"/>
              </a:ext>
            </a:extLst>
          </p:cNvPr>
          <p:cNvSpPr>
            <a:spLocks noGrp="1"/>
          </p:cNvSpPr>
          <p:nvPr>
            <p:ph type="body" sz="quarter" idx="10" hasCustomPrompt="1"/>
            <p:custDataLst>
              <p:tags r:id="rId6"/>
            </p:custDataLst>
          </p:nvPr>
        </p:nvSpPr>
        <p:spPr bwMode="ltGray">
          <a:xfrm>
            <a:off x="416051" y="31198"/>
            <a:ext cx="2882504" cy="92333"/>
          </a:xfrm>
          <a:prstGeom prst="rect">
            <a:avLst/>
          </a:prstGeom>
          <a:ln w="6350">
            <a:noFill/>
            <a:miter lim="800000"/>
          </a:ln>
        </p:spPr>
        <p:txBody>
          <a:bodyPr vert="horz" wrap="square" lIns="0" tIns="0" rIns="0" bIns="0" rtlCol="0">
            <a:spAutoFit/>
          </a:bodyPr>
          <a:lstStyle>
            <a:lvl1pPr rtl="0">
              <a:defRPr lang="en-US" sz="600" b="0" dirty="0">
                <a:cs typeface="+mn-cs"/>
              </a:defRPr>
            </a:lvl1pPr>
          </a:lstStyle>
          <a:p>
            <a:pPr lvl="0">
              <a:buNone/>
            </a:pPr>
            <a:r>
              <a:rPr lang="en-US"/>
              <a:t>Add tracker</a:t>
            </a:r>
          </a:p>
        </p:txBody>
      </p:sp>
      <p:sp>
        <p:nvSpPr>
          <p:cNvPr id="12" name="TextBox 11">
            <a:extLst>
              <a:ext uri="{FF2B5EF4-FFF2-40B4-BE49-F238E27FC236}">
                <a16:creationId xmlns:a16="http://schemas.microsoft.com/office/drawing/2014/main" id="{C9BC7959-73C6-4970-A864-B9421C7FC149}"/>
              </a:ext>
            </a:extLst>
          </p:cNvPr>
          <p:cNvSpPr txBox="1"/>
          <p:nvPr userDrawn="1"/>
        </p:nvSpPr>
        <p:spPr bwMode="ltGray">
          <a:xfrm>
            <a:off x="3316048" y="5025123"/>
            <a:ext cx="2511906" cy="92333"/>
          </a:xfrm>
          <a:prstGeom prst="rect">
            <a:avLst/>
          </a:prstGeom>
        </p:spPr>
        <p:txBody>
          <a:bodyPr vert="horz" wrap="non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rtl="0"/>
            <a:r>
              <a:rPr lang="en-US" sz="600">
                <a:solidFill>
                  <a:schemeClr val="bg1"/>
                </a:solidFill>
              </a:rPr>
              <a:t>DELIBERATIVE &amp; CONFIDENTIAL | PRE-DECISIONAL | NOT FOR DISTRIBUTION</a:t>
            </a:r>
          </a:p>
        </p:txBody>
      </p:sp>
      <p:sp>
        <p:nvSpPr>
          <p:cNvPr id="17" name="object 7">
            <a:extLst>
              <a:ext uri="{FF2B5EF4-FFF2-40B4-BE49-F238E27FC236}">
                <a16:creationId xmlns:a16="http://schemas.microsoft.com/office/drawing/2014/main" id="{3E5AD818-8E90-4B1B-AEF4-0874FD7BE51C}"/>
              </a:ext>
            </a:extLst>
          </p:cNvPr>
          <p:cNvSpPr/>
          <p:nvPr userDrawn="1"/>
        </p:nvSpPr>
        <p:spPr bwMode="ltGray">
          <a:xfrm>
            <a:off x="416051" y="767464"/>
            <a:ext cx="632460" cy="60960"/>
          </a:xfrm>
          <a:custGeom>
            <a:avLst/>
            <a:gdLst/>
            <a:ahLst/>
            <a:cxnLst/>
            <a:rect l="l" t="t" r="r" b="b"/>
            <a:pathLst>
              <a:path w="843280" h="81280">
                <a:moveTo>
                  <a:pt x="0" y="0"/>
                </a:moveTo>
                <a:lnTo>
                  <a:pt x="842771" y="0"/>
                </a:lnTo>
                <a:lnTo>
                  <a:pt x="842771" y="80772"/>
                </a:lnTo>
                <a:lnTo>
                  <a:pt x="0" y="80772"/>
                </a:lnTo>
                <a:lnTo>
                  <a:pt x="0" y="0"/>
                </a:lnTo>
                <a:close/>
              </a:path>
            </a:pathLst>
          </a:custGeom>
          <a:solidFill>
            <a:schemeClr val="tx1"/>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1584225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1_Section">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05B6D76-6B4B-4ED5-B8F1-5D1D09831257}"/>
              </a:ext>
            </a:extLst>
          </p:cNvPr>
          <p:cNvGraphicFramePr>
            <a:graphicFrameLocks noChangeAspect="1"/>
          </p:cNvGraphicFramePr>
          <p:nvPr userDrawn="1">
            <p:custDataLst>
              <p:tags r:id="rId1"/>
            </p:custDataLst>
            <p:extLst>
              <p:ext uri="{D42A27DB-BD31-4B8C-83A1-F6EECF244321}">
                <p14:modId xmlns:p14="http://schemas.microsoft.com/office/powerpoint/2010/main" val="3207155948"/>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3" name="Object 2" hidden="1">
                        <a:extLst>
                          <a:ext uri="{FF2B5EF4-FFF2-40B4-BE49-F238E27FC236}">
                            <a16:creationId xmlns:a16="http://schemas.microsoft.com/office/drawing/2014/main" id="{305B6D76-6B4B-4ED5-B8F1-5D1D09831257}"/>
                          </a:ext>
                        </a:extLst>
                      </p:cNvPr>
                      <p:cNvPicPr/>
                      <p:nvPr/>
                    </p:nvPicPr>
                    <p:blipFill>
                      <a:blip r:embed="rId9"/>
                      <a:stretch>
                        <a:fillRect/>
                      </a:stretch>
                    </p:blipFill>
                    <p:spPr>
                      <a:xfrm>
                        <a:off x="1191" y="1191"/>
                        <a:ext cx="1191" cy="1191"/>
                      </a:xfrm>
                      <a:prstGeom prst="rect">
                        <a:avLst/>
                      </a:prstGeom>
                    </p:spPr>
                  </p:pic>
                </p:oleObj>
              </mc:Fallback>
            </mc:AlternateContent>
          </a:graphicData>
        </a:graphic>
      </p:graphicFrame>
      <p:pic>
        <p:nvPicPr>
          <p:cNvPr id="22" name="Picture 21">
            <a:extLst>
              <a:ext uri="{FF2B5EF4-FFF2-40B4-BE49-F238E27FC236}">
                <a16:creationId xmlns:a16="http://schemas.microsoft.com/office/drawing/2014/main" id="{1BD3DF74-9220-4D58-8FD3-3034963D01B0}"/>
              </a:ext>
            </a:extLst>
          </p:cNvPr>
          <p:cNvPicPr>
            <a:picLocks noChangeAspect="1"/>
          </p:cNvPicPr>
          <p:nvPr userDrawn="1"/>
        </p:nvPicPr>
        <p:blipFill>
          <a:blip r:embed="rId10"/>
          <a:stretch>
            <a:fillRect/>
          </a:stretch>
        </p:blipFill>
        <p:spPr bwMode="ltGray">
          <a:xfrm>
            <a:off x="0" y="0"/>
            <a:ext cx="9144000" cy="5143500"/>
          </a:xfrm>
          <a:prstGeom prst="rect">
            <a:avLst/>
          </a:prstGeom>
        </p:spPr>
      </p:pic>
      <p:sp>
        <p:nvSpPr>
          <p:cNvPr id="14" name="Rectangle 13">
            <a:extLst>
              <a:ext uri="{FF2B5EF4-FFF2-40B4-BE49-F238E27FC236}">
                <a16:creationId xmlns:a16="http://schemas.microsoft.com/office/drawing/2014/main" id="{6B07C8C8-A5E2-4174-89EB-D060774A8D29}"/>
              </a:ext>
            </a:extLst>
          </p:cNvPr>
          <p:cNvSpPr/>
          <p:nvPr userDrawn="1"/>
        </p:nvSpPr>
        <p:spPr bwMode="ltGray">
          <a:xfrm>
            <a:off x="8679279" y="0"/>
            <a:ext cx="217916" cy="350044"/>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Rectangle 1" hidden="1">
            <a:extLst>
              <a:ext uri="{FF2B5EF4-FFF2-40B4-BE49-F238E27FC236}">
                <a16:creationId xmlns:a16="http://schemas.microsoft.com/office/drawing/2014/main" id="{BDCF374B-2477-45CD-A00B-B8676A45ACDF}"/>
              </a:ext>
            </a:extLst>
          </p:cNvPr>
          <p:cNvSpPr/>
          <p:nvPr userDrawn="1">
            <p:custDataLst>
              <p:tags r:id="rId2"/>
            </p:custDataLst>
          </p:nvPr>
        </p:nvSpPr>
        <p:spPr>
          <a:xfrm>
            <a:off x="0" y="0"/>
            <a:ext cx="119063" cy="119063"/>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225"/>
              </a:spcBef>
              <a:spcAft>
                <a:spcPts val="225"/>
              </a:spcAft>
            </a:pPr>
            <a:endParaRPr lang="en-US" sz="33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8" name="Slide Number">
            <a:extLst>
              <a:ext uri="{FF2B5EF4-FFF2-40B4-BE49-F238E27FC236}">
                <a16:creationId xmlns:a16="http://schemas.microsoft.com/office/drawing/2014/main" id="{A86AE8A6-05EF-4E76-AAAD-41743692E9F9}"/>
              </a:ext>
            </a:extLst>
          </p:cNvPr>
          <p:cNvSpPr>
            <a:spLocks noChangeArrowheads="1"/>
          </p:cNvSpPr>
          <p:nvPr userDrawn="1">
            <p:custDataLst>
              <p:tags r:id="rId3"/>
            </p:custDataLst>
          </p:nvPr>
        </p:nvSpPr>
        <p:spPr bwMode="ltGray">
          <a:xfrm>
            <a:off x="8484394" y="4874065"/>
            <a:ext cx="244126" cy="103875"/>
          </a:xfrm>
          <a:prstGeom prst="rect">
            <a:avLst/>
          </a:prstGeom>
          <a:noFill/>
          <a:ln w="9525" algn="ctr">
            <a:noFill/>
            <a:miter lim="800000"/>
            <a:headEnd/>
            <a:tailEnd/>
          </a:ln>
          <a:effectLst/>
        </p:spPr>
        <p:txBody>
          <a:bodyPr wrap="square" lIns="0" tIns="0" rIns="0" bIns="0" anchor="b">
            <a:spAutoFit/>
          </a:bodyPr>
          <a:lstStyle/>
          <a:p>
            <a:pPr algn="r" defTabSz="458058" rtl="0" fontAlgn="auto">
              <a:spcBef>
                <a:spcPts val="0"/>
              </a:spcBef>
              <a:spcAft>
                <a:spcPts val="0"/>
              </a:spcAft>
              <a:defRPr/>
            </a:pPr>
            <a:fld id="{4ABDCABE-3F10-B64C-92F1-862014417034}" type="slidenum">
              <a:rPr lang="en-US" sz="675" b="0" smtClean="0">
                <a:solidFill>
                  <a:schemeClr val="bg1"/>
                </a:solidFill>
                <a:latin typeface="+mn-lt"/>
                <a:ea typeface="+mn-ea"/>
                <a:cs typeface="Arial" panose="020B0604020202020204" pitchFamily="34" charset="0"/>
              </a:rPr>
              <a:pPr algn="r" defTabSz="458058" rtl="0" fontAlgn="auto">
                <a:spcBef>
                  <a:spcPts val="0"/>
                </a:spcBef>
                <a:spcAft>
                  <a:spcPts val="0"/>
                </a:spcAft>
                <a:defRPr/>
              </a:pPr>
              <a:t>‹#›</a:t>
            </a:fld>
            <a:endParaRPr lang="en-US" sz="675" b="0">
              <a:solidFill>
                <a:schemeClr val="bg1"/>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B871FE09-BB6E-4334-B0EA-E52395AA61B3}"/>
              </a:ext>
            </a:extLst>
          </p:cNvPr>
          <p:cNvSpPr txBox="1"/>
          <p:nvPr userDrawn="1">
            <p:custDataLst>
              <p:tags r:id="rId4"/>
            </p:custDataLst>
          </p:nvPr>
        </p:nvSpPr>
        <p:spPr>
          <a:xfrm>
            <a:off x="416052" y="4876252"/>
            <a:ext cx="5458396" cy="92333"/>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600"/>
              <a:t>Source: …</a:t>
            </a:r>
          </a:p>
        </p:txBody>
      </p:sp>
      <p:sp>
        <p:nvSpPr>
          <p:cNvPr id="9" name="1. On-page tracker">
            <a:extLst>
              <a:ext uri="{FF2B5EF4-FFF2-40B4-BE49-F238E27FC236}">
                <a16:creationId xmlns:a16="http://schemas.microsoft.com/office/drawing/2014/main" id="{FA764DC8-CEA6-42F3-8E66-7C768AAD275E}"/>
              </a:ext>
            </a:extLst>
          </p:cNvPr>
          <p:cNvSpPr>
            <a:spLocks noGrp="1"/>
          </p:cNvSpPr>
          <p:nvPr>
            <p:ph type="body" sz="quarter" idx="10" hasCustomPrompt="1"/>
            <p:custDataLst>
              <p:tags r:id="rId5"/>
            </p:custDataLst>
          </p:nvPr>
        </p:nvSpPr>
        <p:spPr bwMode="ltGray">
          <a:xfrm>
            <a:off x="416051" y="31198"/>
            <a:ext cx="2882504" cy="92333"/>
          </a:xfrm>
          <a:prstGeom prst="rect">
            <a:avLst/>
          </a:prstGeom>
          <a:ln w="6350">
            <a:noFill/>
            <a:miter lim="800000"/>
          </a:ln>
        </p:spPr>
        <p:txBody>
          <a:bodyPr vert="horz" wrap="square" lIns="0" tIns="0" rIns="0" bIns="0" rtlCol="0">
            <a:spAutoFit/>
          </a:bodyPr>
          <a:lstStyle>
            <a:lvl1pPr rtl="0">
              <a:defRPr lang="en-US" sz="600" b="0" dirty="0">
                <a:solidFill>
                  <a:schemeClr val="bg1"/>
                </a:solidFill>
                <a:cs typeface="+mn-cs"/>
              </a:defRPr>
            </a:lvl1pPr>
          </a:lstStyle>
          <a:p>
            <a:pPr lvl="0">
              <a:buNone/>
            </a:pPr>
            <a:r>
              <a:rPr lang="en-US"/>
              <a:t>Add tracker</a:t>
            </a:r>
          </a:p>
        </p:txBody>
      </p:sp>
      <p:sp>
        <p:nvSpPr>
          <p:cNvPr id="12" name="TextBox 11">
            <a:extLst>
              <a:ext uri="{FF2B5EF4-FFF2-40B4-BE49-F238E27FC236}">
                <a16:creationId xmlns:a16="http://schemas.microsoft.com/office/drawing/2014/main" id="{C9BC7959-73C6-4970-A864-B9421C7FC149}"/>
              </a:ext>
            </a:extLst>
          </p:cNvPr>
          <p:cNvSpPr txBox="1"/>
          <p:nvPr userDrawn="1"/>
        </p:nvSpPr>
        <p:spPr bwMode="ltGray">
          <a:xfrm>
            <a:off x="3316048" y="5025123"/>
            <a:ext cx="2511906" cy="92333"/>
          </a:xfrm>
          <a:prstGeom prst="rect">
            <a:avLst/>
          </a:prstGeom>
        </p:spPr>
        <p:txBody>
          <a:bodyPr vert="horz" wrap="non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rtl="0"/>
            <a:r>
              <a:rPr lang="en-US" sz="600">
                <a:solidFill>
                  <a:schemeClr val="bg1"/>
                </a:solidFill>
              </a:rPr>
              <a:t>DELIBERATIVE &amp; CONFIDENTIAL | PRE-DECISIONAL | NOT FOR DISTRIBUTION</a:t>
            </a:r>
          </a:p>
        </p:txBody>
      </p:sp>
      <p:sp>
        <p:nvSpPr>
          <p:cNvPr id="16" name="object 4">
            <a:extLst>
              <a:ext uri="{FF2B5EF4-FFF2-40B4-BE49-F238E27FC236}">
                <a16:creationId xmlns:a16="http://schemas.microsoft.com/office/drawing/2014/main" id="{5BC1C6AA-4C33-441F-96ED-140F9761959B}"/>
              </a:ext>
            </a:extLst>
          </p:cNvPr>
          <p:cNvSpPr/>
          <p:nvPr userDrawn="1"/>
        </p:nvSpPr>
        <p:spPr bwMode="ltGray">
          <a:xfrm>
            <a:off x="233994" y="499642"/>
            <a:ext cx="4332217" cy="1583741"/>
          </a:xfrm>
          <a:custGeom>
            <a:avLst/>
            <a:gdLst/>
            <a:ahLst/>
            <a:cxnLst/>
            <a:rect l="l" t="t" r="r" b="b"/>
            <a:pathLst>
              <a:path w="4582795" h="4581525">
                <a:moveTo>
                  <a:pt x="0" y="0"/>
                </a:moveTo>
                <a:lnTo>
                  <a:pt x="4582668" y="0"/>
                </a:lnTo>
                <a:lnTo>
                  <a:pt x="4582668" y="4581144"/>
                </a:lnTo>
                <a:lnTo>
                  <a:pt x="0" y="4581144"/>
                </a:lnTo>
                <a:lnTo>
                  <a:pt x="0" y="0"/>
                </a:lnTo>
                <a:close/>
              </a:path>
            </a:pathLst>
          </a:custGeom>
          <a:solidFill>
            <a:schemeClr val="bg1"/>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17" name="2. Slide Title">
            <a:extLst>
              <a:ext uri="{FF2B5EF4-FFF2-40B4-BE49-F238E27FC236}">
                <a16:creationId xmlns:a16="http://schemas.microsoft.com/office/drawing/2014/main" id="{B9FDA431-CBF7-4454-92C5-144F0D6B7769}"/>
              </a:ext>
            </a:extLst>
          </p:cNvPr>
          <p:cNvSpPr>
            <a:spLocks noGrp="1"/>
          </p:cNvSpPr>
          <p:nvPr>
            <p:ph type="title"/>
            <p:custDataLst>
              <p:tags r:id="rId6"/>
            </p:custDataLst>
          </p:nvPr>
        </p:nvSpPr>
        <p:spPr bwMode="ltGray">
          <a:xfrm>
            <a:off x="416051" y="869122"/>
            <a:ext cx="3915774" cy="1015663"/>
          </a:xfrm>
        </p:spPr>
        <p:txBody>
          <a:bodyPr vert="horz" wrap="square" anchor="t">
            <a:spAutoFit/>
          </a:bodyPr>
          <a:lstStyle>
            <a:lvl1pPr rtl="0">
              <a:lnSpc>
                <a:spcPct val="100000"/>
              </a:lnSpc>
              <a:defRPr sz="3300">
                <a:solidFill>
                  <a:schemeClr val="tx1"/>
                </a:solidFill>
              </a:defRPr>
            </a:lvl1pPr>
          </a:lstStyle>
          <a:p>
            <a:r>
              <a:rPr lang="en-US"/>
              <a:t>Click to edit Master title style</a:t>
            </a:r>
          </a:p>
        </p:txBody>
      </p:sp>
      <p:sp>
        <p:nvSpPr>
          <p:cNvPr id="18" name="object 7">
            <a:extLst>
              <a:ext uri="{FF2B5EF4-FFF2-40B4-BE49-F238E27FC236}">
                <a16:creationId xmlns:a16="http://schemas.microsoft.com/office/drawing/2014/main" id="{857A5A87-7ED3-41FE-8FE0-6210CFA2130C}"/>
              </a:ext>
            </a:extLst>
          </p:cNvPr>
          <p:cNvSpPr/>
          <p:nvPr userDrawn="1"/>
        </p:nvSpPr>
        <p:spPr bwMode="ltGray">
          <a:xfrm>
            <a:off x="416051" y="767464"/>
            <a:ext cx="632460" cy="60960"/>
          </a:xfrm>
          <a:custGeom>
            <a:avLst/>
            <a:gdLst/>
            <a:ahLst/>
            <a:cxnLst/>
            <a:rect l="l" t="t" r="r" b="b"/>
            <a:pathLst>
              <a:path w="843280" h="81280">
                <a:moveTo>
                  <a:pt x="0" y="0"/>
                </a:moveTo>
                <a:lnTo>
                  <a:pt x="842771" y="0"/>
                </a:lnTo>
                <a:lnTo>
                  <a:pt x="842771" y="80772"/>
                </a:lnTo>
                <a:lnTo>
                  <a:pt x="0" y="80772"/>
                </a:lnTo>
                <a:lnTo>
                  <a:pt x="0" y="0"/>
                </a:lnTo>
                <a:close/>
              </a:path>
            </a:pathLst>
          </a:custGeom>
          <a:solidFill>
            <a:schemeClr val="tx1"/>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chemeClr val="tx1"/>
              </a:solidFill>
              <a:effectLst/>
              <a:uLnTx/>
              <a:uFillTx/>
              <a:latin typeface="Calibri"/>
              <a:ea typeface="+mn-ea"/>
              <a:cs typeface="+mn-cs"/>
            </a:endParaRPr>
          </a:p>
        </p:txBody>
      </p:sp>
    </p:spTree>
    <p:extLst>
      <p:ext uri="{BB962C8B-B14F-4D97-AF65-F5344CB8AC3E}">
        <p14:creationId xmlns:p14="http://schemas.microsoft.com/office/powerpoint/2010/main" val="286529544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2_Section">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05B6D76-6B4B-4ED5-B8F1-5D1D09831257}"/>
              </a:ext>
            </a:extLst>
          </p:cNvPr>
          <p:cNvGraphicFramePr>
            <a:graphicFrameLocks noChangeAspect="1"/>
          </p:cNvGraphicFramePr>
          <p:nvPr userDrawn="1">
            <p:custDataLst>
              <p:tags r:id="rId1"/>
            </p:custDataLst>
            <p:extLst>
              <p:ext uri="{D42A27DB-BD31-4B8C-83A1-F6EECF244321}">
                <p14:modId xmlns:p14="http://schemas.microsoft.com/office/powerpoint/2010/main" val="2999389316"/>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3" name="Object 2" hidden="1">
                        <a:extLst>
                          <a:ext uri="{FF2B5EF4-FFF2-40B4-BE49-F238E27FC236}">
                            <a16:creationId xmlns:a16="http://schemas.microsoft.com/office/drawing/2014/main" id="{305B6D76-6B4B-4ED5-B8F1-5D1D09831257}"/>
                          </a:ext>
                        </a:extLst>
                      </p:cNvPr>
                      <p:cNvPicPr/>
                      <p:nvPr/>
                    </p:nvPicPr>
                    <p:blipFill>
                      <a:blip r:embed="rId9"/>
                      <a:stretch>
                        <a:fillRect/>
                      </a:stretch>
                    </p:blipFill>
                    <p:spPr>
                      <a:xfrm>
                        <a:off x="1191" y="1191"/>
                        <a:ext cx="1191" cy="1191"/>
                      </a:xfrm>
                      <a:prstGeom prst="rect">
                        <a:avLst/>
                      </a:prstGeom>
                    </p:spPr>
                  </p:pic>
                </p:oleObj>
              </mc:Fallback>
            </mc:AlternateContent>
          </a:graphicData>
        </a:graphic>
      </p:graphicFrame>
      <p:pic>
        <p:nvPicPr>
          <p:cNvPr id="10" name="Picture 9">
            <a:extLst>
              <a:ext uri="{FF2B5EF4-FFF2-40B4-BE49-F238E27FC236}">
                <a16:creationId xmlns:a16="http://schemas.microsoft.com/office/drawing/2014/main" id="{FF007CA2-A023-4FB4-9C5C-DD030FDBF5A9}"/>
              </a:ext>
            </a:extLst>
          </p:cNvPr>
          <p:cNvPicPr>
            <a:picLocks noChangeAspect="1"/>
          </p:cNvPicPr>
          <p:nvPr userDrawn="1"/>
        </p:nvPicPr>
        <p:blipFill>
          <a:blip r:embed="rId10"/>
          <a:stretch>
            <a:fillRect/>
          </a:stretch>
        </p:blipFill>
        <p:spPr bwMode="ltGray">
          <a:xfrm>
            <a:off x="0" y="0"/>
            <a:ext cx="9144000" cy="5143500"/>
          </a:xfrm>
          <a:prstGeom prst="rect">
            <a:avLst/>
          </a:prstGeom>
        </p:spPr>
      </p:pic>
      <p:sp>
        <p:nvSpPr>
          <p:cNvPr id="16" name="object 4">
            <a:extLst>
              <a:ext uri="{FF2B5EF4-FFF2-40B4-BE49-F238E27FC236}">
                <a16:creationId xmlns:a16="http://schemas.microsoft.com/office/drawing/2014/main" id="{0C10F50A-ED52-4DA7-99E9-CFD371639E80}"/>
              </a:ext>
            </a:extLst>
          </p:cNvPr>
          <p:cNvSpPr/>
          <p:nvPr userDrawn="1"/>
        </p:nvSpPr>
        <p:spPr bwMode="ltGray">
          <a:xfrm>
            <a:off x="233994" y="499642"/>
            <a:ext cx="4332217" cy="1583741"/>
          </a:xfrm>
          <a:custGeom>
            <a:avLst/>
            <a:gdLst/>
            <a:ahLst/>
            <a:cxnLst/>
            <a:rect l="l" t="t" r="r" b="b"/>
            <a:pathLst>
              <a:path w="4582795" h="4581525">
                <a:moveTo>
                  <a:pt x="0" y="0"/>
                </a:moveTo>
                <a:lnTo>
                  <a:pt x="4582668" y="0"/>
                </a:lnTo>
                <a:lnTo>
                  <a:pt x="4582668" y="4581144"/>
                </a:lnTo>
                <a:lnTo>
                  <a:pt x="0" y="4581144"/>
                </a:lnTo>
                <a:lnTo>
                  <a:pt x="0" y="0"/>
                </a:lnTo>
                <a:close/>
              </a:path>
            </a:pathLst>
          </a:custGeom>
          <a:solidFill>
            <a:schemeClr val="tx1"/>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6B07C8C8-A5E2-4174-89EB-D060774A8D29}"/>
              </a:ext>
            </a:extLst>
          </p:cNvPr>
          <p:cNvSpPr/>
          <p:nvPr userDrawn="1"/>
        </p:nvSpPr>
        <p:spPr>
          <a:xfrm>
            <a:off x="8679279" y="0"/>
            <a:ext cx="217916" cy="350044"/>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Rectangle 1" hidden="1">
            <a:extLst>
              <a:ext uri="{FF2B5EF4-FFF2-40B4-BE49-F238E27FC236}">
                <a16:creationId xmlns:a16="http://schemas.microsoft.com/office/drawing/2014/main" id="{BDCF374B-2477-45CD-A00B-B8676A45ACDF}"/>
              </a:ext>
            </a:extLst>
          </p:cNvPr>
          <p:cNvSpPr/>
          <p:nvPr userDrawn="1">
            <p:custDataLst>
              <p:tags r:id="rId2"/>
            </p:custDataLst>
          </p:nvPr>
        </p:nvSpPr>
        <p:spPr>
          <a:xfrm>
            <a:off x="0" y="0"/>
            <a:ext cx="119063" cy="119063"/>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225"/>
              </a:spcBef>
              <a:spcAft>
                <a:spcPts val="225"/>
              </a:spcAft>
            </a:pPr>
            <a:endParaRPr lang="en-US" sz="33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7" name="2. Slide Title">
            <a:extLst>
              <a:ext uri="{FF2B5EF4-FFF2-40B4-BE49-F238E27FC236}">
                <a16:creationId xmlns:a16="http://schemas.microsoft.com/office/drawing/2014/main" id="{99495DFD-8D6A-4DD8-AE3A-47FA42AA0A4F}"/>
              </a:ext>
            </a:extLst>
          </p:cNvPr>
          <p:cNvSpPr>
            <a:spLocks noGrp="1"/>
          </p:cNvSpPr>
          <p:nvPr>
            <p:ph type="title"/>
            <p:custDataLst>
              <p:tags r:id="rId3"/>
            </p:custDataLst>
          </p:nvPr>
        </p:nvSpPr>
        <p:spPr bwMode="ltGray">
          <a:xfrm>
            <a:off x="416051" y="869122"/>
            <a:ext cx="3915774" cy="1015663"/>
          </a:xfrm>
        </p:spPr>
        <p:txBody>
          <a:bodyPr vert="horz" wrap="square" anchor="t">
            <a:spAutoFit/>
          </a:bodyPr>
          <a:lstStyle>
            <a:lvl1pPr rtl="0">
              <a:lnSpc>
                <a:spcPct val="100000"/>
              </a:lnSpc>
              <a:defRPr sz="3300">
                <a:solidFill>
                  <a:schemeClr val="bg1"/>
                </a:solidFill>
              </a:defRPr>
            </a:lvl1pPr>
          </a:lstStyle>
          <a:p>
            <a:r>
              <a:rPr lang="en-US"/>
              <a:t>Click to edit Master title style</a:t>
            </a:r>
          </a:p>
        </p:txBody>
      </p:sp>
      <p:sp>
        <p:nvSpPr>
          <p:cNvPr id="8" name="Slide Number">
            <a:extLst>
              <a:ext uri="{FF2B5EF4-FFF2-40B4-BE49-F238E27FC236}">
                <a16:creationId xmlns:a16="http://schemas.microsoft.com/office/drawing/2014/main" id="{A86AE8A6-05EF-4E76-AAAD-41743692E9F9}"/>
              </a:ext>
            </a:extLst>
          </p:cNvPr>
          <p:cNvSpPr>
            <a:spLocks noChangeArrowheads="1"/>
          </p:cNvSpPr>
          <p:nvPr userDrawn="1">
            <p:custDataLst>
              <p:tags r:id="rId4"/>
            </p:custDataLst>
          </p:nvPr>
        </p:nvSpPr>
        <p:spPr bwMode="ltGray">
          <a:xfrm>
            <a:off x="8484394" y="4874065"/>
            <a:ext cx="244126" cy="103875"/>
          </a:xfrm>
          <a:prstGeom prst="rect">
            <a:avLst/>
          </a:prstGeom>
          <a:noFill/>
          <a:ln w="9525" algn="ctr">
            <a:noFill/>
            <a:miter lim="800000"/>
            <a:headEnd/>
            <a:tailEnd/>
          </a:ln>
          <a:effectLst/>
        </p:spPr>
        <p:txBody>
          <a:bodyPr wrap="square" lIns="0" tIns="0" rIns="0" bIns="0" anchor="b">
            <a:spAutoFit/>
          </a:bodyPr>
          <a:lstStyle/>
          <a:p>
            <a:pPr algn="r" defTabSz="458058" rtl="0" fontAlgn="auto">
              <a:spcBef>
                <a:spcPts val="0"/>
              </a:spcBef>
              <a:spcAft>
                <a:spcPts val="0"/>
              </a:spcAft>
              <a:defRPr/>
            </a:pPr>
            <a:fld id="{4ABDCABE-3F10-B64C-92F1-862014417034}" type="slidenum">
              <a:rPr lang="en-US" sz="675" b="0" smtClean="0">
                <a:solidFill>
                  <a:schemeClr val="bg1"/>
                </a:solidFill>
                <a:latin typeface="+mn-lt"/>
                <a:ea typeface="+mn-ea"/>
                <a:cs typeface="Arial" panose="020B0604020202020204" pitchFamily="34" charset="0"/>
              </a:rPr>
              <a:pPr algn="r" defTabSz="458058" rtl="0" fontAlgn="auto">
                <a:spcBef>
                  <a:spcPts val="0"/>
                </a:spcBef>
                <a:spcAft>
                  <a:spcPts val="0"/>
                </a:spcAft>
                <a:defRPr/>
              </a:pPr>
              <a:t>‹#›</a:t>
            </a:fld>
            <a:endParaRPr lang="en-US" sz="675" b="0">
              <a:solidFill>
                <a:schemeClr val="bg1"/>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B871FE09-BB6E-4334-B0EA-E52395AA61B3}"/>
              </a:ext>
            </a:extLst>
          </p:cNvPr>
          <p:cNvSpPr txBox="1"/>
          <p:nvPr userDrawn="1">
            <p:custDataLst>
              <p:tags r:id="rId5"/>
            </p:custDataLst>
          </p:nvPr>
        </p:nvSpPr>
        <p:spPr>
          <a:xfrm>
            <a:off x="416052" y="4876252"/>
            <a:ext cx="5458396" cy="92333"/>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600"/>
              <a:t>Source: …</a:t>
            </a:r>
          </a:p>
        </p:txBody>
      </p:sp>
      <p:sp>
        <p:nvSpPr>
          <p:cNvPr id="9" name="1. On-page tracker">
            <a:extLst>
              <a:ext uri="{FF2B5EF4-FFF2-40B4-BE49-F238E27FC236}">
                <a16:creationId xmlns:a16="http://schemas.microsoft.com/office/drawing/2014/main" id="{FA764DC8-CEA6-42F3-8E66-7C768AAD275E}"/>
              </a:ext>
            </a:extLst>
          </p:cNvPr>
          <p:cNvSpPr>
            <a:spLocks noGrp="1"/>
          </p:cNvSpPr>
          <p:nvPr>
            <p:ph type="body" sz="quarter" idx="10" hasCustomPrompt="1"/>
            <p:custDataLst>
              <p:tags r:id="rId6"/>
            </p:custDataLst>
          </p:nvPr>
        </p:nvSpPr>
        <p:spPr bwMode="ltGray">
          <a:xfrm>
            <a:off x="416051" y="31198"/>
            <a:ext cx="2882504" cy="92333"/>
          </a:xfrm>
          <a:prstGeom prst="rect">
            <a:avLst/>
          </a:prstGeom>
          <a:ln w="6350">
            <a:noFill/>
            <a:miter lim="800000"/>
          </a:ln>
        </p:spPr>
        <p:txBody>
          <a:bodyPr vert="horz" wrap="square" lIns="0" tIns="0" rIns="0" bIns="0" rtlCol="0">
            <a:spAutoFit/>
          </a:bodyPr>
          <a:lstStyle>
            <a:lvl1pPr rtl="0">
              <a:defRPr lang="en-US" sz="600" b="0" dirty="0">
                <a:solidFill>
                  <a:schemeClr val="bg1"/>
                </a:solidFill>
                <a:cs typeface="+mn-cs"/>
              </a:defRPr>
            </a:lvl1pPr>
          </a:lstStyle>
          <a:p>
            <a:pPr lvl="0">
              <a:buNone/>
            </a:pPr>
            <a:r>
              <a:rPr lang="en-US"/>
              <a:t>Add tracker</a:t>
            </a:r>
          </a:p>
        </p:txBody>
      </p:sp>
      <p:sp>
        <p:nvSpPr>
          <p:cNvPr id="12" name="TextBox 11">
            <a:extLst>
              <a:ext uri="{FF2B5EF4-FFF2-40B4-BE49-F238E27FC236}">
                <a16:creationId xmlns:a16="http://schemas.microsoft.com/office/drawing/2014/main" id="{C9BC7959-73C6-4970-A864-B9421C7FC149}"/>
              </a:ext>
            </a:extLst>
          </p:cNvPr>
          <p:cNvSpPr txBox="1"/>
          <p:nvPr userDrawn="1"/>
        </p:nvSpPr>
        <p:spPr bwMode="ltGray">
          <a:xfrm>
            <a:off x="3316048" y="5025123"/>
            <a:ext cx="2511906" cy="92333"/>
          </a:xfrm>
          <a:prstGeom prst="rect">
            <a:avLst/>
          </a:prstGeom>
        </p:spPr>
        <p:txBody>
          <a:bodyPr vert="horz" wrap="non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rtl="0"/>
            <a:r>
              <a:rPr lang="en-US" sz="600">
                <a:solidFill>
                  <a:schemeClr val="bg1"/>
                </a:solidFill>
              </a:rPr>
              <a:t>DELIBERATIVE &amp; CONFIDENTIAL | PRE-DECISIONAL | NOT FOR DISTRIBUTION</a:t>
            </a:r>
          </a:p>
        </p:txBody>
      </p:sp>
      <p:sp>
        <p:nvSpPr>
          <p:cNvPr id="15" name="object 7">
            <a:extLst>
              <a:ext uri="{FF2B5EF4-FFF2-40B4-BE49-F238E27FC236}">
                <a16:creationId xmlns:a16="http://schemas.microsoft.com/office/drawing/2014/main" id="{F0B39E03-FA67-4AE9-8991-D61244D1ECB2}"/>
              </a:ext>
            </a:extLst>
          </p:cNvPr>
          <p:cNvSpPr/>
          <p:nvPr userDrawn="1"/>
        </p:nvSpPr>
        <p:spPr bwMode="ltGray">
          <a:xfrm>
            <a:off x="416051" y="767464"/>
            <a:ext cx="632460" cy="60960"/>
          </a:xfrm>
          <a:custGeom>
            <a:avLst/>
            <a:gdLst/>
            <a:ahLst/>
            <a:cxnLst/>
            <a:rect l="l" t="t" r="r" b="b"/>
            <a:pathLst>
              <a:path w="843280" h="81280">
                <a:moveTo>
                  <a:pt x="0" y="0"/>
                </a:moveTo>
                <a:lnTo>
                  <a:pt x="842771" y="0"/>
                </a:lnTo>
                <a:lnTo>
                  <a:pt x="842771" y="80772"/>
                </a:lnTo>
                <a:lnTo>
                  <a:pt x="0" y="80772"/>
                </a:lnTo>
                <a:lnTo>
                  <a:pt x="0" y="0"/>
                </a:lnTo>
                <a:close/>
              </a:path>
            </a:pathLst>
          </a:custGeom>
          <a:solidFill>
            <a:srgbClr val="FFFFFF"/>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004600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ATA SLIDE">
    <p:spTree>
      <p:nvGrpSpPr>
        <p:cNvPr id="1" name=""/>
        <p:cNvGrpSpPr/>
        <p:nvPr/>
      </p:nvGrpSpPr>
      <p:grpSpPr>
        <a:xfrm>
          <a:off x="0" y="0"/>
          <a:ext cx="0" cy="0"/>
          <a:chOff x="0" y="0"/>
          <a:chExt cx="0" cy="0"/>
        </a:xfrm>
      </p:grpSpPr>
      <p:grpSp>
        <p:nvGrpSpPr>
          <p:cNvPr id="7" name="Group 6"/>
          <p:cNvGrpSpPr/>
          <p:nvPr userDrawn="1"/>
        </p:nvGrpSpPr>
        <p:grpSpPr>
          <a:xfrm>
            <a:off x="0" y="5052830"/>
            <a:ext cx="9144000" cy="91188"/>
            <a:chOff x="-4727795" y="10151256"/>
            <a:chExt cx="21930367" cy="545666"/>
          </a:xfrm>
        </p:grpSpPr>
        <p:sp>
          <p:nvSpPr>
            <p:cNvPr id="8" name="Rectangle 7"/>
            <p:cNvSpPr>
              <a:spLocks noChangeArrowheads="1"/>
            </p:cNvSpPr>
            <p:nvPr userDrawn="1"/>
          </p:nvSpPr>
          <p:spPr bwMode="auto">
            <a:xfrm>
              <a:off x="9860470" y="10151256"/>
              <a:ext cx="1446394" cy="545666"/>
            </a:xfrm>
            <a:prstGeom prst="rect">
              <a:avLst/>
            </a:prstGeom>
            <a:solidFill>
              <a:srgbClr val="993B25"/>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9" name="Rectangle 8"/>
            <p:cNvSpPr>
              <a:spLocks noChangeArrowheads="1"/>
            </p:cNvSpPr>
            <p:nvPr userDrawn="1"/>
          </p:nvSpPr>
          <p:spPr bwMode="auto">
            <a:xfrm>
              <a:off x="11288002" y="10151256"/>
              <a:ext cx="1446394" cy="545666"/>
            </a:xfrm>
            <a:prstGeom prst="rect">
              <a:avLst/>
            </a:prstGeom>
            <a:solidFill>
              <a:srgbClr val="7F8080"/>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0" name="Rectangle 9"/>
            <p:cNvSpPr>
              <a:spLocks noChangeArrowheads="1"/>
            </p:cNvSpPr>
            <p:nvPr userDrawn="1"/>
          </p:nvSpPr>
          <p:spPr bwMode="auto">
            <a:xfrm>
              <a:off x="12734393" y="10151256"/>
              <a:ext cx="1447572" cy="545666"/>
            </a:xfrm>
            <a:prstGeom prst="rect">
              <a:avLst/>
            </a:prstGeom>
            <a:solidFill>
              <a:srgbClr val="536DB3"/>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1" name="Rectangle 10"/>
            <p:cNvSpPr>
              <a:spLocks noChangeArrowheads="1"/>
            </p:cNvSpPr>
            <p:nvPr userDrawn="1"/>
          </p:nvSpPr>
          <p:spPr bwMode="auto">
            <a:xfrm>
              <a:off x="14148766" y="10151256"/>
              <a:ext cx="3053806" cy="545666"/>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2" name="Rectangle 20"/>
            <p:cNvSpPr>
              <a:spLocks noChangeArrowheads="1"/>
            </p:cNvSpPr>
            <p:nvPr userDrawn="1"/>
          </p:nvSpPr>
          <p:spPr bwMode="auto">
            <a:xfrm>
              <a:off x="-4727795" y="10151256"/>
              <a:ext cx="13620736" cy="545666"/>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3" name="Rectangle 12"/>
            <p:cNvSpPr>
              <a:spLocks noChangeArrowheads="1"/>
            </p:cNvSpPr>
            <p:nvPr userDrawn="1"/>
          </p:nvSpPr>
          <p:spPr bwMode="auto">
            <a:xfrm>
              <a:off x="8417613" y="10151256"/>
              <a:ext cx="1446394" cy="545666"/>
            </a:xfrm>
            <a:prstGeom prst="rect">
              <a:avLst/>
            </a:prstGeom>
            <a:solidFill>
              <a:srgbClr val="007D57"/>
            </a:solidFill>
            <a:ln>
              <a:noFill/>
            </a:ln>
          </p:spPr>
          <p:txBody>
            <a:bodyPr vert="horz" wrap="square" lIns="60960" tIns="30480" rIns="60960" bIns="30480" numCol="1" anchor="t" anchorCtr="0" compatLnSpc="1">
              <a:prstTxWarp prst="textNoShape">
                <a:avLst/>
              </a:prstTxWarp>
            </a:bodyPr>
            <a:lstStyle/>
            <a:p>
              <a:endParaRPr lang="en-US" sz="1667"/>
            </a:p>
          </p:txBody>
        </p:sp>
      </p:grpSp>
      <p:sp>
        <p:nvSpPr>
          <p:cNvPr id="2" name="Title 1"/>
          <p:cNvSpPr>
            <a:spLocks noGrp="1"/>
          </p:cNvSpPr>
          <p:nvPr>
            <p:ph type="title" hasCustomPrompt="1"/>
          </p:nvPr>
        </p:nvSpPr>
        <p:spPr>
          <a:xfrm>
            <a:off x="457200" y="205979"/>
            <a:ext cx="8229600" cy="857250"/>
          </a:xfrm>
          <a:prstGeom prst="rect">
            <a:avLst/>
          </a:prstGeom>
        </p:spPr>
        <p:txBody>
          <a:bodyPr anchor="b" anchorCtr="0"/>
          <a:lstStyle>
            <a:lvl1pPr algn="l">
              <a:lnSpc>
                <a:spcPts val="3000"/>
              </a:lnSpc>
              <a:defRPr sz="2800" b="1" baseline="0">
                <a:solidFill>
                  <a:srgbClr val="0039A6"/>
                </a:solidFill>
                <a:effectLst/>
                <a:latin typeface="Calibri" pitchFamily="34" charset="0"/>
              </a:defRPr>
            </a:lvl1pPr>
          </a:lstStyle>
          <a:p>
            <a:r>
              <a:rPr lang="en-US"/>
              <a:t>Bottom band: OD</a:t>
            </a:r>
          </a:p>
        </p:txBody>
      </p:sp>
      <p:sp>
        <p:nvSpPr>
          <p:cNvPr id="5" name="Text Placeholder 7"/>
          <p:cNvSpPr>
            <a:spLocks noGrp="1"/>
          </p:cNvSpPr>
          <p:nvPr>
            <p:ph type="body" sz="quarter" idx="10"/>
          </p:nvPr>
        </p:nvSpPr>
        <p:spPr>
          <a:xfrm>
            <a:off x="457200" y="1158875"/>
            <a:ext cx="8229600" cy="3341688"/>
          </a:xfrm>
        </p:spPr>
        <p:txBody>
          <a:bodyPr/>
          <a:lstStyle>
            <a:lvl1pPr marL="342892" indent="-342892">
              <a:buClr>
                <a:srgbClr val="005DAA"/>
              </a:buClr>
              <a:buFont typeface="Wingdings" panose="05000000000000000000" pitchFamily="2" charset="2"/>
              <a:buChar char="§"/>
              <a:defRPr sz="2000">
                <a:solidFill>
                  <a:schemeClr val="accent4">
                    <a:lumMod val="75000"/>
                  </a:schemeClr>
                </a:solidFill>
              </a:defRPr>
            </a:lvl1pPr>
            <a:lvl2pPr>
              <a:buClr>
                <a:srgbClr val="532E63"/>
              </a:buClr>
              <a:defRPr sz="2000">
                <a:solidFill>
                  <a:schemeClr val="accent4">
                    <a:lumMod val="75000"/>
                  </a:schemeClr>
                </a:solidFill>
              </a:defRPr>
            </a:lvl2pPr>
            <a:lvl3pPr>
              <a:buClr>
                <a:srgbClr val="9A3B26"/>
              </a:buClr>
              <a:defRPr sz="2000">
                <a:solidFill>
                  <a:schemeClr val="accent4">
                    <a:lumMod val="75000"/>
                  </a:schemeClr>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977480748"/>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C6EE29E-F64A-419F-BFB0-EEDEB71953F6}"/>
              </a:ext>
            </a:extLst>
          </p:cNvPr>
          <p:cNvGraphicFramePr>
            <a:graphicFrameLocks noChangeAspect="1"/>
          </p:cNvGraphicFramePr>
          <p:nvPr userDrawn="1">
            <p:custDataLst>
              <p:tags r:id="rId1"/>
            </p:custDataLst>
            <p:extLst>
              <p:ext uri="{D42A27DB-BD31-4B8C-83A1-F6EECF244321}">
                <p14:modId xmlns:p14="http://schemas.microsoft.com/office/powerpoint/2010/main" val="2754586619"/>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9" imgW="592" imgH="591" progId="TCLayout.ActiveDocument.1">
                  <p:embed/>
                </p:oleObj>
              </mc:Choice>
              <mc:Fallback>
                <p:oleObj name="think-cell Slide" r:id="rId9" imgW="592" imgH="591" progId="TCLayout.ActiveDocument.1">
                  <p:embed/>
                  <p:pic>
                    <p:nvPicPr>
                      <p:cNvPr id="3" name="Object 2" hidden="1">
                        <a:extLst>
                          <a:ext uri="{FF2B5EF4-FFF2-40B4-BE49-F238E27FC236}">
                            <a16:creationId xmlns:a16="http://schemas.microsoft.com/office/drawing/2014/main" id="{EC6EE29E-F64A-419F-BFB0-EEDEB71953F6}"/>
                          </a:ext>
                        </a:extLst>
                      </p:cNvPr>
                      <p:cNvPicPr/>
                      <p:nvPr/>
                    </p:nvPicPr>
                    <p:blipFill>
                      <a:blip r:embed="rId10"/>
                      <a:stretch>
                        <a:fillRect/>
                      </a:stretch>
                    </p:blipFill>
                    <p:spPr>
                      <a:xfrm>
                        <a:off x="1191" y="1191"/>
                        <a:ext cx="1191" cy="1191"/>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69526043-F22A-4ED3-B0A1-DD7C4F83AF9B}"/>
              </a:ext>
            </a:extLst>
          </p:cNvPr>
          <p:cNvSpPr/>
          <p:nvPr userDrawn="1">
            <p:custDataLst>
              <p:tags r:id="rId2"/>
            </p:custDataLst>
          </p:nvPr>
        </p:nvSpPr>
        <p:spPr>
          <a:xfrm>
            <a:off x="0" y="0"/>
            <a:ext cx="119063" cy="119063"/>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225"/>
              </a:spcBef>
              <a:spcAft>
                <a:spcPts val="225"/>
              </a:spcAft>
            </a:pPr>
            <a:endParaRPr lang="en-US" sz="255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8" name="2. Slide Title">
            <a:extLst>
              <a:ext uri="{FF2B5EF4-FFF2-40B4-BE49-F238E27FC236}">
                <a16:creationId xmlns:a16="http://schemas.microsoft.com/office/drawing/2014/main" id="{EA735538-C733-4892-93A4-7B433D8B8293}"/>
              </a:ext>
            </a:extLst>
          </p:cNvPr>
          <p:cNvSpPr>
            <a:spLocks noGrp="1"/>
          </p:cNvSpPr>
          <p:nvPr>
            <p:ph type="title" hasCustomPrompt="1"/>
            <p:custDataLst>
              <p:tags r:id="rId3"/>
            </p:custDataLst>
          </p:nvPr>
        </p:nvSpPr>
        <p:spPr>
          <a:xfrm>
            <a:off x="1129284" y="2667172"/>
            <a:ext cx="6885432" cy="392415"/>
          </a:xfrm>
          <a:prstGeom prst="rect">
            <a:avLst/>
          </a:prstGeom>
        </p:spPr>
        <p:txBody>
          <a:bodyPr vert="horz" anchor="b">
            <a:spAutoFit/>
          </a:bodyPr>
          <a:lstStyle>
            <a:lvl1pPr rtl="0">
              <a:lnSpc>
                <a:spcPct val="105000"/>
              </a:lnSpc>
              <a:defRPr sz="2550"/>
            </a:lvl1pPr>
          </a:lstStyle>
          <a:p>
            <a:r>
              <a:rPr lang="en-US"/>
              <a:t>“Click to add quote</a:t>
            </a:r>
          </a:p>
        </p:txBody>
      </p:sp>
      <p:sp>
        <p:nvSpPr>
          <p:cNvPr id="6" name="3. Subtitle">
            <a:extLst>
              <a:ext uri="{FF2B5EF4-FFF2-40B4-BE49-F238E27FC236}">
                <a16:creationId xmlns:a16="http://schemas.microsoft.com/office/drawing/2014/main" id="{8DB5022C-F66C-4018-82F3-195571DDD527}"/>
              </a:ext>
            </a:extLst>
          </p:cNvPr>
          <p:cNvSpPr>
            <a:spLocks noGrp="1"/>
          </p:cNvSpPr>
          <p:nvPr>
            <p:ph type="subTitle" idx="1" hasCustomPrompt="1"/>
            <p:custDataLst>
              <p:tags r:id="rId4"/>
            </p:custDataLst>
          </p:nvPr>
        </p:nvSpPr>
        <p:spPr>
          <a:xfrm>
            <a:off x="1129284" y="3213473"/>
            <a:ext cx="6885432" cy="184666"/>
          </a:xfrm>
          <a:prstGeom prst="rect">
            <a:avLst/>
          </a:prstGeom>
        </p:spPr>
        <p:txBody>
          <a:bodyPr wrap="square">
            <a:spAutoFit/>
          </a:bodyPr>
          <a:lstStyle>
            <a:lvl1pPr marL="0" indent="0" algn="l" rtl="0">
              <a:buNone/>
              <a:defRPr sz="1200" b="0"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add quote source</a:t>
            </a:r>
          </a:p>
        </p:txBody>
      </p:sp>
      <p:sp>
        <p:nvSpPr>
          <p:cNvPr id="9" name="Slide Number">
            <a:extLst>
              <a:ext uri="{FF2B5EF4-FFF2-40B4-BE49-F238E27FC236}">
                <a16:creationId xmlns:a16="http://schemas.microsoft.com/office/drawing/2014/main" id="{FAEB6FCE-50CC-4F2B-A5B3-CB508EDFCD46}"/>
              </a:ext>
            </a:extLst>
          </p:cNvPr>
          <p:cNvSpPr>
            <a:spLocks noChangeArrowheads="1"/>
          </p:cNvSpPr>
          <p:nvPr userDrawn="1">
            <p:custDataLst>
              <p:tags r:id="rId5"/>
            </p:custDataLst>
          </p:nvPr>
        </p:nvSpPr>
        <p:spPr bwMode="black">
          <a:xfrm>
            <a:off x="8484394" y="4874065"/>
            <a:ext cx="244126" cy="103875"/>
          </a:xfrm>
          <a:prstGeom prst="rect">
            <a:avLst/>
          </a:prstGeom>
          <a:noFill/>
          <a:ln w="9525" algn="ctr">
            <a:noFill/>
            <a:miter lim="800000"/>
            <a:headEnd/>
            <a:tailEnd/>
          </a:ln>
          <a:effectLst/>
        </p:spPr>
        <p:txBody>
          <a:bodyPr wrap="square" lIns="0" tIns="0" rIns="0" bIns="0" anchor="b">
            <a:spAutoFit/>
          </a:bodyPr>
          <a:lstStyle/>
          <a:p>
            <a:pPr algn="r" defTabSz="458058" rtl="0" fontAlgn="auto">
              <a:spcBef>
                <a:spcPts val="0"/>
              </a:spcBef>
              <a:spcAft>
                <a:spcPts val="0"/>
              </a:spcAft>
              <a:defRPr/>
            </a:pPr>
            <a:fld id="{4ABDCABE-3F10-B64C-92F1-862014417034}" type="slidenum">
              <a:rPr lang="en-US" sz="675" b="0" smtClean="0">
                <a:solidFill>
                  <a:schemeClr val="tx1"/>
                </a:solidFill>
                <a:latin typeface="+mn-lt"/>
                <a:ea typeface="+mn-ea"/>
                <a:cs typeface="Arial" panose="020B0604020202020204" pitchFamily="34" charset="0"/>
              </a:rPr>
              <a:pPr algn="r" defTabSz="458058" rtl="0" fontAlgn="auto">
                <a:spcBef>
                  <a:spcPts val="0"/>
                </a:spcBef>
                <a:spcAft>
                  <a:spcPts val="0"/>
                </a:spcAft>
                <a:defRPr/>
              </a:pPr>
              <a:t>‹#›</a:t>
            </a:fld>
            <a:endParaRPr lang="en-US" sz="675" b="0">
              <a:solidFill>
                <a:schemeClr val="tx1"/>
              </a:solidFill>
              <a:latin typeface="+mn-lt"/>
              <a:ea typeface="+mn-ea"/>
              <a:cs typeface="Arial" panose="020B0604020202020204" pitchFamily="34" charset="0"/>
            </a:endParaRPr>
          </a:p>
        </p:txBody>
      </p:sp>
      <p:sp>
        <p:nvSpPr>
          <p:cNvPr id="7" name="5. Source" hidden="1">
            <a:extLst>
              <a:ext uri="{FF2B5EF4-FFF2-40B4-BE49-F238E27FC236}">
                <a16:creationId xmlns:a16="http://schemas.microsoft.com/office/drawing/2014/main" id="{97195F4E-ECA7-41A9-AFF3-0C4DAD103DA6}"/>
              </a:ext>
            </a:extLst>
          </p:cNvPr>
          <p:cNvSpPr txBox="1"/>
          <p:nvPr userDrawn="1">
            <p:custDataLst>
              <p:tags r:id="rId6"/>
            </p:custDataLst>
          </p:nvPr>
        </p:nvSpPr>
        <p:spPr>
          <a:xfrm>
            <a:off x="416052" y="4876252"/>
            <a:ext cx="5458396" cy="92333"/>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600"/>
              <a:t>Source: …</a:t>
            </a:r>
          </a:p>
        </p:txBody>
      </p:sp>
      <p:sp>
        <p:nvSpPr>
          <p:cNvPr id="10" name="1. On-page tracker">
            <a:extLst>
              <a:ext uri="{FF2B5EF4-FFF2-40B4-BE49-F238E27FC236}">
                <a16:creationId xmlns:a16="http://schemas.microsoft.com/office/drawing/2014/main" id="{556D1499-3230-4098-85B2-D4CC7CA621F1}"/>
              </a:ext>
            </a:extLst>
          </p:cNvPr>
          <p:cNvSpPr>
            <a:spLocks noGrp="1"/>
          </p:cNvSpPr>
          <p:nvPr>
            <p:ph type="body" sz="quarter" idx="10" hasCustomPrompt="1"/>
            <p:custDataLst>
              <p:tags r:id="rId7"/>
            </p:custDataLst>
          </p:nvPr>
        </p:nvSpPr>
        <p:spPr>
          <a:xfrm>
            <a:off x="416051" y="31198"/>
            <a:ext cx="2882504" cy="92333"/>
          </a:xfrm>
          <a:prstGeom prst="rect">
            <a:avLst/>
          </a:prstGeom>
          <a:ln w="6350">
            <a:noFill/>
            <a:miter lim="800000"/>
          </a:ln>
        </p:spPr>
        <p:txBody>
          <a:bodyPr vert="horz" wrap="square" lIns="0" tIns="0" rIns="0" bIns="0" rtlCol="0">
            <a:spAutoFit/>
          </a:bodyPr>
          <a:lstStyle>
            <a:lvl1pPr rtl="0">
              <a:defRPr lang="en-US" sz="600" b="0" dirty="0">
                <a:cs typeface="+mn-cs"/>
              </a:defRPr>
            </a:lvl1pPr>
          </a:lstStyle>
          <a:p>
            <a:pPr lvl="0">
              <a:buNone/>
            </a:pPr>
            <a:r>
              <a:rPr lang="en-US"/>
              <a:t>Add tracker</a:t>
            </a:r>
          </a:p>
        </p:txBody>
      </p:sp>
    </p:spTree>
    <p:extLst>
      <p:ext uri="{BB962C8B-B14F-4D97-AF65-F5344CB8AC3E}">
        <p14:creationId xmlns:p14="http://schemas.microsoft.com/office/powerpoint/2010/main" val="318805970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1/4">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A8D6A48-EE20-4EB4-A234-9F3B16C02872}"/>
              </a:ext>
            </a:extLst>
          </p:cNvPr>
          <p:cNvGraphicFramePr>
            <a:graphicFrameLocks noChangeAspect="1"/>
          </p:cNvGraphicFramePr>
          <p:nvPr userDrawn="1">
            <p:custDataLst>
              <p:tags r:id="rId1"/>
            </p:custDataLst>
            <p:extLst>
              <p:ext uri="{D42A27DB-BD31-4B8C-83A1-F6EECF244321}">
                <p14:modId xmlns:p14="http://schemas.microsoft.com/office/powerpoint/2010/main" val="1854017914"/>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DA8D6A48-EE20-4EB4-A234-9F3B16C02872}"/>
                          </a:ext>
                        </a:extLst>
                      </p:cNvPr>
                      <p:cNvPicPr/>
                      <p:nvPr/>
                    </p:nvPicPr>
                    <p:blipFill>
                      <a:blip r:embed="rId11"/>
                      <a:stretch>
                        <a:fillRect/>
                      </a:stretch>
                    </p:blipFill>
                    <p:spPr>
                      <a:xfrm>
                        <a:off x="1191" y="1191"/>
                        <a:ext cx="1191" cy="1191"/>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67C50C85-5FB9-4798-A8A4-1DA5B9F3ACC9}"/>
              </a:ext>
            </a:extLst>
          </p:cNvPr>
          <p:cNvSpPr/>
          <p:nvPr userDrawn="1">
            <p:custDataLst>
              <p:tags r:id="rId2"/>
            </p:custDataLst>
          </p:nvPr>
        </p:nvSpPr>
        <p:spPr>
          <a:xfrm>
            <a:off x="0" y="0"/>
            <a:ext cx="119063" cy="119063"/>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225"/>
              </a:spcBef>
              <a:spcAft>
                <a:spcPts val="225"/>
              </a:spcAft>
            </a:pPr>
            <a:endParaRPr lang="en-US" sz="1875" b="1" i="0" baseline="0">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2560320" y="0"/>
            <a:ext cx="6583680" cy="5143500"/>
          </a:xfrm>
          <a:prstGeom prst="rect">
            <a:avLst/>
          </a:prstGeom>
          <a:solidFill>
            <a:srgbClr val="D9EDFF"/>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rtl="0"/>
            <a:endParaRPr lang="en-US">
              <a:solidFill>
                <a:srgbClr val="F0F0F0"/>
              </a:solidFill>
              <a:latin typeface="Arial" panose="020B0604020202020204" pitchFamily="34" charset="0"/>
            </a:endParaRPr>
          </a:p>
        </p:txBody>
      </p:sp>
      <p:sp>
        <p:nvSpPr>
          <p:cNvPr id="17" name="Slide Number">
            <a:extLst>
              <a:ext uri="{FF2B5EF4-FFF2-40B4-BE49-F238E27FC236}">
                <a16:creationId xmlns:a16="http://schemas.microsoft.com/office/drawing/2014/main" id="{ACF9526A-1F1C-4E57-8A8D-21EDBC12066F}"/>
              </a:ext>
            </a:extLst>
          </p:cNvPr>
          <p:cNvSpPr>
            <a:spLocks noChangeArrowheads="1"/>
          </p:cNvSpPr>
          <p:nvPr userDrawn="1">
            <p:custDataLst>
              <p:tags r:id="rId4"/>
            </p:custDataLst>
          </p:nvPr>
        </p:nvSpPr>
        <p:spPr bwMode="black">
          <a:xfrm>
            <a:off x="8484394" y="4874065"/>
            <a:ext cx="244126" cy="103875"/>
          </a:xfrm>
          <a:prstGeom prst="rect">
            <a:avLst/>
          </a:prstGeom>
          <a:noFill/>
          <a:ln w="9525" algn="ctr">
            <a:noFill/>
            <a:miter lim="800000"/>
            <a:headEnd/>
            <a:tailEnd/>
          </a:ln>
          <a:effectLst/>
        </p:spPr>
        <p:txBody>
          <a:bodyPr wrap="square" lIns="0" tIns="0" rIns="0" bIns="0" anchor="b">
            <a:spAutoFit/>
          </a:bodyPr>
          <a:lstStyle/>
          <a:p>
            <a:pPr algn="r" defTabSz="458058" rtl="0" fontAlgn="auto">
              <a:spcBef>
                <a:spcPts val="0"/>
              </a:spcBef>
              <a:spcAft>
                <a:spcPts val="0"/>
              </a:spcAft>
              <a:defRPr/>
            </a:pPr>
            <a:fld id="{4ABDCABE-3F10-B64C-92F1-862014417034}" type="slidenum">
              <a:rPr lang="en-US" sz="675" b="0" smtClean="0">
                <a:solidFill>
                  <a:schemeClr val="tx1"/>
                </a:solidFill>
                <a:latin typeface="+mn-lt"/>
                <a:ea typeface="+mn-ea"/>
                <a:cs typeface="Arial" panose="020B0604020202020204" pitchFamily="34" charset="0"/>
              </a:rPr>
              <a:pPr algn="r" defTabSz="458058" rtl="0" fontAlgn="auto">
                <a:spcBef>
                  <a:spcPts val="0"/>
                </a:spcBef>
                <a:spcAft>
                  <a:spcPts val="0"/>
                </a:spcAft>
                <a:defRPr/>
              </a:pPr>
              <a:t>‹#›</a:t>
            </a:fld>
            <a:endParaRPr lang="en-US" sz="675" b="0">
              <a:solidFill>
                <a:schemeClr val="tx1"/>
              </a:solidFill>
              <a:latin typeface="+mn-lt"/>
              <a:ea typeface="+mn-ea"/>
              <a:cs typeface="Arial" panose="020B0604020202020204" pitchFamily="34" charset="0"/>
            </a:endParaRPr>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5"/>
            </p:custDataLst>
          </p:nvPr>
        </p:nvSpPr>
        <p:spPr>
          <a:xfrm>
            <a:off x="416052" y="2744734"/>
            <a:ext cx="1885950" cy="369332"/>
          </a:xfrm>
          <a:prstGeom prst="rect">
            <a:avLst/>
          </a:prstGeom>
        </p:spPr>
        <p:txBody>
          <a:bodyPr wrap="square">
            <a:spAutoFit/>
          </a:bodyPr>
          <a:lstStyle>
            <a:lvl1pPr marL="0" indent="0" algn="l" rtl="0">
              <a:buNone/>
              <a:defRPr sz="1200" b="0" baseline="0">
                <a:solidFill>
                  <a:schemeClr val="tx1"/>
                </a:solidFill>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Click to edit Master subtitle style</a:t>
            </a:r>
          </a:p>
        </p:txBody>
      </p:sp>
      <p:sp>
        <p:nvSpPr>
          <p:cNvPr id="21" name="5. Source" hidden="1">
            <a:extLst>
              <a:ext uri="{FF2B5EF4-FFF2-40B4-BE49-F238E27FC236}">
                <a16:creationId xmlns:a16="http://schemas.microsoft.com/office/drawing/2014/main" id="{25B2DE14-9B3F-4199-B082-9FEB12CE57EA}"/>
              </a:ext>
            </a:extLst>
          </p:cNvPr>
          <p:cNvSpPr txBox="1"/>
          <p:nvPr userDrawn="1">
            <p:custDataLst>
              <p:tags r:id="rId6"/>
            </p:custDataLst>
          </p:nvPr>
        </p:nvSpPr>
        <p:spPr>
          <a:xfrm>
            <a:off x="416052" y="4876252"/>
            <a:ext cx="5458396" cy="92333"/>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600"/>
              <a:t>Source: …</a:t>
            </a:r>
          </a:p>
        </p:txBody>
      </p:sp>
      <p:sp>
        <p:nvSpPr>
          <p:cNvPr id="10" name="1. On-page tracker">
            <a:extLst>
              <a:ext uri="{FF2B5EF4-FFF2-40B4-BE49-F238E27FC236}">
                <a16:creationId xmlns:a16="http://schemas.microsoft.com/office/drawing/2014/main" id="{96552B7E-7081-4EA8-9351-FE4C7216ADF2}"/>
              </a:ext>
            </a:extLst>
          </p:cNvPr>
          <p:cNvSpPr>
            <a:spLocks noGrp="1"/>
          </p:cNvSpPr>
          <p:nvPr>
            <p:ph type="body" sz="quarter" idx="10" hasCustomPrompt="1"/>
            <p:custDataLst>
              <p:tags r:id="rId7"/>
            </p:custDataLst>
          </p:nvPr>
        </p:nvSpPr>
        <p:spPr>
          <a:xfrm>
            <a:off x="416052" y="31198"/>
            <a:ext cx="1885951" cy="92333"/>
          </a:xfrm>
          <a:prstGeom prst="rect">
            <a:avLst/>
          </a:prstGeom>
          <a:ln w="6350">
            <a:noFill/>
            <a:miter lim="800000"/>
          </a:ln>
        </p:spPr>
        <p:txBody>
          <a:bodyPr vert="horz" wrap="square" lIns="0" tIns="0" rIns="0" bIns="0" rtlCol="0">
            <a:spAutoFit/>
          </a:bodyPr>
          <a:lstStyle>
            <a:lvl1pPr rtl="0">
              <a:defRPr lang="en-US" sz="600" b="0" dirty="0">
                <a:cs typeface="+mn-cs"/>
              </a:defRPr>
            </a:lvl1pPr>
          </a:lstStyle>
          <a:p>
            <a:pPr lvl="0">
              <a:buNone/>
            </a:pPr>
            <a:r>
              <a:rPr lang="en-US"/>
              <a:t>Add tracker</a:t>
            </a:r>
          </a:p>
        </p:txBody>
      </p:sp>
      <p:sp>
        <p:nvSpPr>
          <p:cNvPr id="11" name="2. Slide Title">
            <a:extLst>
              <a:ext uri="{FF2B5EF4-FFF2-40B4-BE49-F238E27FC236}">
                <a16:creationId xmlns:a16="http://schemas.microsoft.com/office/drawing/2014/main" id="{BD1E8CEA-59CA-420E-955C-4C9FBA24773C}"/>
              </a:ext>
            </a:extLst>
          </p:cNvPr>
          <p:cNvSpPr>
            <a:spLocks noGrp="1"/>
          </p:cNvSpPr>
          <p:nvPr>
            <p:ph type="title"/>
            <p:custDataLst>
              <p:tags r:id="rId8"/>
            </p:custDataLst>
          </p:nvPr>
        </p:nvSpPr>
        <p:spPr>
          <a:xfrm>
            <a:off x="416052" y="2058277"/>
            <a:ext cx="1885950" cy="577081"/>
          </a:xfrm>
          <a:prstGeom prst="rect">
            <a:avLst/>
          </a:prstGeom>
        </p:spPr>
        <p:txBody>
          <a:bodyPr vert="horz" wrap="square" lIns="0" tIns="0" rIns="0" bIns="0" rtlCol="0" anchor="b" anchorCtr="0">
            <a:noAutofit/>
          </a:bodyPr>
          <a:lstStyle>
            <a:lvl1pPr rtl="0">
              <a:defRPr/>
            </a:lvl1pPr>
          </a:lstStyle>
          <a:p>
            <a:pPr lvl="0"/>
            <a:r>
              <a:rPr lang="en-US"/>
              <a:t>Click to edit Master title style</a:t>
            </a:r>
          </a:p>
        </p:txBody>
      </p:sp>
      <p:sp>
        <p:nvSpPr>
          <p:cNvPr id="12" name="TextBox 11">
            <a:extLst>
              <a:ext uri="{FF2B5EF4-FFF2-40B4-BE49-F238E27FC236}">
                <a16:creationId xmlns:a16="http://schemas.microsoft.com/office/drawing/2014/main" id="{B73BC337-E686-4CF9-8CB5-4B16F27FB912}"/>
              </a:ext>
            </a:extLst>
          </p:cNvPr>
          <p:cNvSpPr txBox="1"/>
          <p:nvPr userDrawn="1"/>
        </p:nvSpPr>
        <p:spPr>
          <a:xfrm>
            <a:off x="3316048" y="5025123"/>
            <a:ext cx="2511906" cy="92333"/>
          </a:xfrm>
          <a:prstGeom prst="rect">
            <a:avLst/>
          </a:prstGeom>
        </p:spPr>
        <p:txBody>
          <a:bodyPr vert="horz" wrap="non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rtl="0"/>
            <a:r>
              <a:rPr lang="en-US" sz="600"/>
              <a:t>DELIBERATIVE &amp; CONFIDENTIAL | PRE-DECISIONAL | NOT FOR DISTRIBUTION</a:t>
            </a:r>
          </a:p>
        </p:txBody>
      </p:sp>
      <p:sp>
        <p:nvSpPr>
          <p:cNvPr id="13" name="Rectangle 12">
            <a:extLst>
              <a:ext uri="{FF2B5EF4-FFF2-40B4-BE49-F238E27FC236}">
                <a16:creationId xmlns:a16="http://schemas.microsoft.com/office/drawing/2014/main" id="{9C694D69-467D-43BC-9954-4D4527F53C98}"/>
              </a:ext>
            </a:extLst>
          </p:cNvPr>
          <p:cNvSpPr/>
          <p:nvPr userDrawn="1"/>
        </p:nvSpPr>
        <p:spPr>
          <a:xfrm>
            <a:off x="8679279" y="0"/>
            <a:ext cx="217916" cy="350044"/>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4" name="Sticker">
            <a:extLst>
              <a:ext uri="{FF2B5EF4-FFF2-40B4-BE49-F238E27FC236}">
                <a16:creationId xmlns:a16="http://schemas.microsoft.com/office/drawing/2014/main" id="{180491B1-8B1C-432F-88A9-84E632CAB9C3}"/>
              </a:ext>
            </a:extLst>
          </p:cNvPr>
          <p:cNvSpPr txBox="1"/>
          <p:nvPr userDrawn="1"/>
        </p:nvSpPr>
        <p:spPr>
          <a:xfrm>
            <a:off x="7436546" y="67152"/>
            <a:ext cx="1205458" cy="235962"/>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marL="0" marR="0" lvl="0" indent="0" algn="l" defTabSz="685800" rtl="0" eaLnBrk="1" fontAlgn="auto" latinLnBrk="0" hangingPunct="1">
              <a:lnSpc>
                <a:spcPct val="100000"/>
              </a:lnSpc>
              <a:spcBef>
                <a:spcPts val="225"/>
              </a:spcBef>
              <a:spcAft>
                <a:spcPts val="225"/>
              </a:spcAft>
              <a:buClrTx/>
              <a:buSzTx/>
              <a:buFontTx/>
              <a:buNone/>
              <a:tabLst/>
              <a:defRPr/>
            </a:pPr>
            <a:r>
              <a:rPr kumimoji="0" lang="en-US" sz="600" b="1" i="0" u="none" strike="noStrike" kern="1200" cap="all" spc="0" normalizeH="0" baseline="0" noProof="0">
                <a:ln>
                  <a:noFill/>
                </a:ln>
                <a:solidFill>
                  <a:srgbClr val="FF0000"/>
                </a:solidFill>
                <a:effectLst/>
                <a:uLnTx/>
                <a:uFillTx/>
                <a:latin typeface="Century Gothic"/>
                <a:ea typeface="+mn-ea"/>
                <a:cs typeface="+mn-cs"/>
              </a:rPr>
              <a:t>PRELIMINARY | NOT EXHAUSTIVE </a:t>
            </a:r>
          </a:p>
          <a:p>
            <a:pPr marL="0" marR="0" lvl="0" indent="0" algn="l" defTabSz="685800" rtl="0" eaLnBrk="1" fontAlgn="auto" latinLnBrk="0" hangingPunct="1">
              <a:lnSpc>
                <a:spcPct val="100000"/>
              </a:lnSpc>
              <a:spcBef>
                <a:spcPts val="225"/>
              </a:spcBef>
              <a:spcAft>
                <a:spcPts val="225"/>
              </a:spcAft>
              <a:buClrTx/>
              <a:buSzTx/>
              <a:buFontTx/>
              <a:buNone/>
              <a:tabLst/>
              <a:defRPr/>
            </a:pPr>
            <a:r>
              <a:rPr kumimoji="0" lang="en-US" sz="600" b="1" i="0" u="none" strike="noStrike" kern="1200" cap="all" spc="0" normalizeH="0" baseline="0" noProof="0">
                <a:ln>
                  <a:noFill/>
                </a:ln>
                <a:solidFill>
                  <a:srgbClr val="FF0000"/>
                </a:solidFill>
                <a:effectLst/>
                <a:uLnTx/>
                <a:uFillTx/>
                <a:latin typeface="Century Gothic"/>
                <a:ea typeface="+mn-ea"/>
                <a:cs typeface="+mn-cs"/>
              </a:rPr>
              <a:t>FOR DISCUSSION ONLY</a:t>
            </a:r>
          </a:p>
        </p:txBody>
      </p:sp>
      <p:sp>
        <p:nvSpPr>
          <p:cNvPr id="15" name="object 7">
            <a:extLst>
              <a:ext uri="{FF2B5EF4-FFF2-40B4-BE49-F238E27FC236}">
                <a16:creationId xmlns:a16="http://schemas.microsoft.com/office/drawing/2014/main" id="{BB0BA01C-F2E1-4707-A6EB-B4BBFCE9A84A}"/>
              </a:ext>
            </a:extLst>
          </p:cNvPr>
          <p:cNvSpPr/>
          <p:nvPr userDrawn="1"/>
        </p:nvSpPr>
        <p:spPr bwMode="ltGray">
          <a:xfrm>
            <a:off x="416052" y="366777"/>
            <a:ext cx="532639" cy="44066"/>
          </a:xfrm>
          <a:custGeom>
            <a:avLst/>
            <a:gdLst/>
            <a:ahLst/>
            <a:cxnLst/>
            <a:rect l="l" t="t" r="r" b="b"/>
            <a:pathLst>
              <a:path w="843280" h="81280">
                <a:moveTo>
                  <a:pt x="0" y="0"/>
                </a:moveTo>
                <a:lnTo>
                  <a:pt x="842771" y="0"/>
                </a:lnTo>
                <a:lnTo>
                  <a:pt x="842771" y="80772"/>
                </a:lnTo>
                <a:lnTo>
                  <a:pt x="0" y="80772"/>
                </a:lnTo>
                <a:lnTo>
                  <a:pt x="0" y="0"/>
                </a:lnTo>
                <a:close/>
              </a:path>
            </a:pathLst>
          </a:custGeom>
          <a:solidFill>
            <a:schemeClr val="tx1"/>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021205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1/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EE6E84E-0DE7-4EEF-8932-BF42153B3B56}"/>
              </a:ext>
            </a:extLst>
          </p:cNvPr>
          <p:cNvGraphicFramePr>
            <a:graphicFrameLocks noChangeAspect="1"/>
          </p:cNvGraphicFramePr>
          <p:nvPr userDrawn="1">
            <p:custDataLst>
              <p:tags r:id="rId1"/>
            </p:custDataLst>
            <p:extLst>
              <p:ext uri="{D42A27DB-BD31-4B8C-83A1-F6EECF244321}">
                <p14:modId xmlns:p14="http://schemas.microsoft.com/office/powerpoint/2010/main" val="2257368421"/>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CEE6E84E-0DE7-4EEF-8932-BF42153B3B56}"/>
                          </a:ext>
                        </a:extLst>
                      </p:cNvPr>
                      <p:cNvPicPr/>
                      <p:nvPr/>
                    </p:nvPicPr>
                    <p:blipFill>
                      <a:blip r:embed="rId11"/>
                      <a:stretch>
                        <a:fillRect/>
                      </a:stretch>
                    </p:blipFill>
                    <p:spPr>
                      <a:xfrm>
                        <a:off x="1191" y="1191"/>
                        <a:ext cx="1191" cy="1191"/>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9D2CA90-0144-4292-9526-98A508F53171}"/>
              </a:ext>
            </a:extLst>
          </p:cNvPr>
          <p:cNvSpPr/>
          <p:nvPr userDrawn="1">
            <p:custDataLst>
              <p:tags r:id="rId2"/>
            </p:custDataLst>
          </p:nvPr>
        </p:nvSpPr>
        <p:spPr>
          <a:xfrm>
            <a:off x="0" y="0"/>
            <a:ext cx="119063" cy="119063"/>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225"/>
              </a:spcBef>
              <a:spcAft>
                <a:spcPts val="225"/>
              </a:spcAft>
            </a:pPr>
            <a:endParaRPr lang="en-US" sz="1875" b="1" i="0" baseline="0">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3273552" y="0"/>
            <a:ext cx="5870448" cy="5143500"/>
          </a:xfrm>
          <a:prstGeom prst="rect">
            <a:avLst/>
          </a:prstGeom>
          <a:solidFill>
            <a:srgbClr val="D9EDFF"/>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rtl="0"/>
            <a:endParaRPr lang="en-US">
              <a:solidFill>
                <a:srgbClr val="F0F0F0"/>
              </a:solidFill>
              <a:latin typeface="Arial" panose="020B0604020202020204" pitchFamily="34" charset="0"/>
            </a:endParaRPr>
          </a:p>
        </p:txBody>
      </p:sp>
      <p:sp>
        <p:nvSpPr>
          <p:cNvPr id="17" name="Slide Number">
            <a:extLst>
              <a:ext uri="{FF2B5EF4-FFF2-40B4-BE49-F238E27FC236}">
                <a16:creationId xmlns:a16="http://schemas.microsoft.com/office/drawing/2014/main" id="{36B65DC7-979F-4AB7-9872-8CF5F2DCB753}"/>
              </a:ext>
            </a:extLst>
          </p:cNvPr>
          <p:cNvSpPr>
            <a:spLocks noChangeArrowheads="1"/>
          </p:cNvSpPr>
          <p:nvPr userDrawn="1">
            <p:custDataLst>
              <p:tags r:id="rId4"/>
            </p:custDataLst>
          </p:nvPr>
        </p:nvSpPr>
        <p:spPr bwMode="black">
          <a:xfrm>
            <a:off x="8484394" y="4874065"/>
            <a:ext cx="244126" cy="103875"/>
          </a:xfrm>
          <a:prstGeom prst="rect">
            <a:avLst/>
          </a:prstGeom>
          <a:noFill/>
          <a:ln w="9525" algn="ctr">
            <a:noFill/>
            <a:miter lim="800000"/>
            <a:headEnd/>
            <a:tailEnd/>
          </a:ln>
          <a:effectLst/>
        </p:spPr>
        <p:txBody>
          <a:bodyPr wrap="square" lIns="0" tIns="0" rIns="0" bIns="0" anchor="b">
            <a:spAutoFit/>
          </a:bodyPr>
          <a:lstStyle/>
          <a:p>
            <a:pPr algn="r" defTabSz="458058" rtl="0" fontAlgn="auto">
              <a:spcBef>
                <a:spcPts val="0"/>
              </a:spcBef>
              <a:spcAft>
                <a:spcPts val="0"/>
              </a:spcAft>
              <a:defRPr/>
            </a:pPr>
            <a:fld id="{4ABDCABE-3F10-B64C-92F1-862014417034}" type="slidenum">
              <a:rPr lang="en-US" sz="675" b="0" smtClean="0">
                <a:solidFill>
                  <a:schemeClr val="tx1"/>
                </a:solidFill>
                <a:latin typeface="+mn-lt"/>
                <a:ea typeface="+mn-ea"/>
                <a:cs typeface="Arial" panose="020B0604020202020204" pitchFamily="34" charset="0"/>
              </a:rPr>
              <a:pPr algn="r" defTabSz="458058" rtl="0" fontAlgn="auto">
                <a:spcBef>
                  <a:spcPts val="0"/>
                </a:spcBef>
                <a:spcAft>
                  <a:spcPts val="0"/>
                </a:spcAft>
                <a:defRPr/>
              </a:pPr>
              <a:t>‹#›</a:t>
            </a:fld>
            <a:endParaRPr lang="en-US" sz="675" b="0">
              <a:solidFill>
                <a:schemeClr val="tx1"/>
              </a:solidFill>
              <a:latin typeface="+mn-lt"/>
              <a:ea typeface="+mn-ea"/>
              <a:cs typeface="Arial" panose="020B0604020202020204" pitchFamily="34" charset="0"/>
            </a:endParaRPr>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5"/>
            </p:custDataLst>
          </p:nvPr>
        </p:nvSpPr>
        <p:spPr>
          <a:xfrm>
            <a:off x="416052" y="2744733"/>
            <a:ext cx="2599181" cy="184666"/>
          </a:xfrm>
          <a:prstGeom prst="rect">
            <a:avLst/>
          </a:prstGeom>
        </p:spPr>
        <p:txBody>
          <a:bodyPr wrap="square">
            <a:spAutoFit/>
          </a:bodyPr>
          <a:lstStyle>
            <a:lvl1pPr marL="0" indent="0" algn="l" rtl="0">
              <a:buNone/>
              <a:defRPr sz="1200" b="0" baseline="0">
                <a:solidFill>
                  <a:schemeClr val="tx1"/>
                </a:solidFill>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Click to edit Master subtitle style</a:t>
            </a:r>
          </a:p>
        </p:txBody>
      </p:sp>
      <p:sp>
        <p:nvSpPr>
          <p:cNvPr id="21" name="5. Source" hidden="1">
            <a:extLst>
              <a:ext uri="{FF2B5EF4-FFF2-40B4-BE49-F238E27FC236}">
                <a16:creationId xmlns:a16="http://schemas.microsoft.com/office/drawing/2014/main" id="{DA204BE1-D5C8-4D03-9090-21D41FEC78E0}"/>
              </a:ext>
            </a:extLst>
          </p:cNvPr>
          <p:cNvSpPr txBox="1"/>
          <p:nvPr userDrawn="1">
            <p:custDataLst>
              <p:tags r:id="rId6"/>
            </p:custDataLst>
          </p:nvPr>
        </p:nvSpPr>
        <p:spPr>
          <a:xfrm>
            <a:off x="416052" y="4876252"/>
            <a:ext cx="5458396" cy="92333"/>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600"/>
              <a:t>Source: …</a:t>
            </a:r>
          </a:p>
        </p:txBody>
      </p:sp>
      <p:sp>
        <p:nvSpPr>
          <p:cNvPr id="10" name="1. On-page tracker">
            <a:extLst>
              <a:ext uri="{FF2B5EF4-FFF2-40B4-BE49-F238E27FC236}">
                <a16:creationId xmlns:a16="http://schemas.microsoft.com/office/drawing/2014/main" id="{79C07342-0520-417C-B878-54C94CBD8539}"/>
              </a:ext>
            </a:extLst>
          </p:cNvPr>
          <p:cNvSpPr>
            <a:spLocks noGrp="1"/>
          </p:cNvSpPr>
          <p:nvPr>
            <p:ph type="body" sz="quarter" idx="10" hasCustomPrompt="1"/>
            <p:custDataLst>
              <p:tags r:id="rId7"/>
            </p:custDataLst>
          </p:nvPr>
        </p:nvSpPr>
        <p:spPr>
          <a:xfrm>
            <a:off x="416051" y="31198"/>
            <a:ext cx="2599183" cy="92333"/>
          </a:xfrm>
          <a:prstGeom prst="rect">
            <a:avLst/>
          </a:prstGeom>
          <a:ln w="6350">
            <a:noFill/>
            <a:miter lim="800000"/>
          </a:ln>
        </p:spPr>
        <p:txBody>
          <a:bodyPr vert="horz" wrap="square" lIns="0" tIns="0" rIns="0" bIns="0" rtlCol="0">
            <a:spAutoFit/>
          </a:bodyPr>
          <a:lstStyle>
            <a:lvl1pPr rtl="0">
              <a:defRPr lang="en-US" sz="600" b="0" dirty="0">
                <a:cs typeface="+mn-cs"/>
              </a:defRPr>
            </a:lvl1pPr>
          </a:lstStyle>
          <a:p>
            <a:pPr lvl="0">
              <a:buNone/>
            </a:pPr>
            <a:r>
              <a:rPr lang="en-US"/>
              <a:t>Add tracker</a:t>
            </a:r>
          </a:p>
        </p:txBody>
      </p:sp>
      <p:sp>
        <p:nvSpPr>
          <p:cNvPr id="11" name="2. Slide Title">
            <a:extLst>
              <a:ext uri="{FF2B5EF4-FFF2-40B4-BE49-F238E27FC236}">
                <a16:creationId xmlns:a16="http://schemas.microsoft.com/office/drawing/2014/main" id="{B064DA18-FA54-43C0-B981-F306F40179F4}"/>
              </a:ext>
            </a:extLst>
          </p:cNvPr>
          <p:cNvSpPr>
            <a:spLocks noGrp="1"/>
          </p:cNvSpPr>
          <p:nvPr>
            <p:ph type="title"/>
            <p:custDataLst>
              <p:tags r:id="rId8"/>
            </p:custDataLst>
          </p:nvPr>
        </p:nvSpPr>
        <p:spPr>
          <a:xfrm>
            <a:off x="416052" y="2058277"/>
            <a:ext cx="2599181" cy="577081"/>
          </a:xfrm>
          <a:prstGeom prst="rect">
            <a:avLst/>
          </a:prstGeom>
        </p:spPr>
        <p:txBody>
          <a:bodyPr vert="horz" wrap="square" lIns="0" tIns="0" rIns="0" bIns="0" rtlCol="0" anchor="b" anchorCtr="0">
            <a:noAutofit/>
          </a:bodyPr>
          <a:lstStyle>
            <a:lvl1pPr rtl="0">
              <a:defRPr/>
            </a:lvl1pPr>
          </a:lstStyle>
          <a:p>
            <a:pPr lvl="0"/>
            <a:r>
              <a:rPr lang="en-US"/>
              <a:t>Click to edit Master title style</a:t>
            </a:r>
          </a:p>
        </p:txBody>
      </p:sp>
      <p:sp>
        <p:nvSpPr>
          <p:cNvPr id="12" name="TextBox 11">
            <a:extLst>
              <a:ext uri="{FF2B5EF4-FFF2-40B4-BE49-F238E27FC236}">
                <a16:creationId xmlns:a16="http://schemas.microsoft.com/office/drawing/2014/main" id="{5C120751-9A33-4022-AFD6-78EAC26D1B23}"/>
              </a:ext>
            </a:extLst>
          </p:cNvPr>
          <p:cNvSpPr txBox="1"/>
          <p:nvPr userDrawn="1"/>
        </p:nvSpPr>
        <p:spPr>
          <a:xfrm>
            <a:off x="3611202" y="5025123"/>
            <a:ext cx="2511906" cy="92333"/>
          </a:xfrm>
          <a:prstGeom prst="rect">
            <a:avLst/>
          </a:prstGeom>
        </p:spPr>
        <p:txBody>
          <a:bodyPr vert="horz" wrap="non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rtl="0"/>
            <a:r>
              <a:rPr lang="en-US" sz="600"/>
              <a:t>DELIBERATIVE &amp; CONFIDENTIAL | PRE-DECISIONAL | NOT FOR DISTRIBUTION</a:t>
            </a:r>
          </a:p>
        </p:txBody>
      </p:sp>
      <p:sp>
        <p:nvSpPr>
          <p:cNvPr id="13" name="Rectangle 12">
            <a:extLst>
              <a:ext uri="{FF2B5EF4-FFF2-40B4-BE49-F238E27FC236}">
                <a16:creationId xmlns:a16="http://schemas.microsoft.com/office/drawing/2014/main" id="{034B2075-4ABD-4819-AC32-C4E622A87439}"/>
              </a:ext>
            </a:extLst>
          </p:cNvPr>
          <p:cNvSpPr/>
          <p:nvPr userDrawn="1"/>
        </p:nvSpPr>
        <p:spPr>
          <a:xfrm>
            <a:off x="8679279" y="0"/>
            <a:ext cx="217916" cy="350044"/>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4" name="Sticker">
            <a:extLst>
              <a:ext uri="{FF2B5EF4-FFF2-40B4-BE49-F238E27FC236}">
                <a16:creationId xmlns:a16="http://schemas.microsoft.com/office/drawing/2014/main" id="{3FF73E1E-0E5D-4876-97DF-F2A81FC72FA3}"/>
              </a:ext>
            </a:extLst>
          </p:cNvPr>
          <p:cNvSpPr txBox="1"/>
          <p:nvPr userDrawn="1"/>
        </p:nvSpPr>
        <p:spPr>
          <a:xfrm>
            <a:off x="7436546" y="67152"/>
            <a:ext cx="1205458" cy="235962"/>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marL="0" marR="0" lvl="0" indent="0" algn="l" defTabSz="685800" rtl="0" eaLnBrk="1" fontAlgn="auto" latinLnBrk="0" hangingPunct="1">
              <a:lnSpc>
                <a:spcPct val="100000"/>
              </a:lnSpc>
              <a:spcBef>
                <a:spcPts val="225"/>
              </a:spcBef>
              <a:spcAft>
                <a:spcPts val="225"/>
              </a:spcAft>
              <a:buClrTx/>
              <a:buSzTx/>
              <a:buFontTx/>
              <a:buNone/>
              <a:tabLst/>
              <a:defRPr/>
            </a:pPr>
            <a:r>
              <a:rPr kumimoji="0" lang="en-US" sz="600" b="1" i="0" u="none" strike="noStrike" kern="1200" cap="all" spc="0" normalizeH="0" baseline="0" noProof="0">
                <a:ln>
                  <a:noFill/>
                </a:ln>
                <a:solidFill>
                  <a:srgbClr val="FF0000"/>
                </a:solidFill>
                <a:effectLst/>
                <a:uLnTx/>
                <a:uFillTx/>
                <a:latin typeface="Century Gothic"/>
                <a:ea typeface="+mn-ea"/>
                <a:cs typeface="+mn-cs"/>
              </a:rPr>
              <a:t>PRELIMINARY | NOT EXHAUSTIVE </a:t>
            </a:r>
          </a:p>
          <a:p>
            <a:pPr marL="0" marR="0" lvl="0" indent="0" algn="l" defTabSz="685800" rtl="0" eaLnBrk="1" fontAlgn="auto" latinLnBrk="0" hangingPunct="1">
              <a:lnSpc>
                <a:spcPct val="100000"/>
              </a:lnSpc>
              <a:spcBef>
                <a:spcPts val="225"/>
              </a:spcBef>
              <a:spcAft>
                <a:spcPts val="225"/>
              </a:spcAft>
              <a:buClrTx/>
              <a:buSzTx/>
              <a:buFontTx/>
              <a:buNone/>
              <a:tabLst/>
              <a:defRPr/>
            </a:pPr>
            <a:r>
              <a:rPr kumimoji="0" lang="en-US" sz="600" b="1" i="0" u="none" strike="noStrike" kern="1200" cap="all" spc="0" normalizeH="0" baseline="0" noProof="0">
                <a:ln>
                  <a:noFill/>
                </a:ln>
                <a:solidFill>
                  <a:srgbClr val="FF0000"/>
                </a:solidFill>
                <a:effectLst/>
                <a:uLnTx/>
                <a:uFillTx/>
                <a:latin typeface="Century Gothic"/>
                <a:ea typeface="+mn-ea"/>
                <a:cs typeface="+mn-cs"/>
              </a:rPr>
              <a:t>FOR DISCUSSION ONLY</a:t>
            </a:r>
          </a:p>
        </p:txBody>
      </p:sp>
      <p:sp>
        <p:nvSpPr>
          <p:cNvPr id="15" name="object 7">
            <a:extLst>
              <a:ext uri="{FF2B5EF4-FFF2-40B4-BE49-F238E27FC236}">
                <a16:creationId xmlns:a16="http://schemas.microsoft.com/office/drawing/2014/main" id="{A98AF4C9-0294-4DFB-916C-C63EF696933C}"/>
              </a:ext>
            </a:extLst>
          </p:cNvPr>
          <p:cNvSpPr/>
          <p:nvPr userDrawn="1"/>
        </p:nvSpPr>
        <p:spPr bwMode="ltGray">
          <a:xfrm>
            <a:off x="416052" y="366777"/>
            <a:ext cx="532639" cy="44066"/>
          </a:xfrm>
          <a:custGeom>
            <a:avLst/>
            <a:gdLst/>
            <a:ahLst/>
            <a:cxnLst/>
            <a:rect l="l" t="t" r="r" b="b"/>
            <a:pathLst>
              <a:path w="843280" h="81280">
                <a:moveTo>
                  <a:pt x="0" y="0"/>
                </a:moveTo>
                <a:lnTo>
                  <a:pt x="842771" y="0"/>
                </a:lnTo>
                <a:lnTo>
                  <a:pt x="842771" y="80772"/>
                </a:lnTo>
                <a:lnTo>
                  <a:pt x="0" y="80772"/>
                </a:lnTo>
                <a:lnTo>
                  <a:pt x="0" y="0"/>
                </a:lnTo>
                <a:close/>
              </a:path>
            </a:pathLst>
          </a:custGeom>
          <a:solidFill>
            <a:schemeClr val="tx1"/>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0876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1/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extLst>
              <p:ext uri="{D42A27DB-BD31-4B8C-83A1-F6EECF244321}">
                <p14:modId xmlns:p14="http://schemas.microsoft.com/office/powerpoint/2010/main" val="568251543"/>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1"/>
                      <a:stretch>
                        <a:fillRect/>
                      </a:stretch>
                    </p:blipFill>
                    <p:spPr>
                      <a:xfrm>
                        <a:off x="1191" y="1191"/>
                        <a:ext cx="1191" cy="1191"/>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1725BD87-3C3D-45F6-BBCF-F06FD867659F}"/>
              </a:ext>
            </a:extLst>
          </p:cNvPr>
          <p:cNvSpPr/>
          <p:nvPr userDrawn="1">
            <p:custDataLst>
              <p:tags r:id="rId2"/>
            </p:custDataLst>
          </p:nvPr>
        </p:nvSpPr>
        <p:spPr>
          <a:xfrm>
            <a:off x="0" y="0"/>
            <a:ext cx="119063" cy="119063"/>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225"/>
              </a:spcBef>
              <a:spcAft>
                <a:spcPts val="225"/>
              </a:spcAft>
            </a:pPr>
            <a:endParaRPr lang="en-US" sz="1875" b="1" i="0" baseline="0">
              <a:solidFill>
                <a:schemeClr val="bg1"/>
              </a:solidFill>
              <a:latin typeface="Arial" panose="020B0604020202020204" pitchFamily="34" charset="0"/>
              <a:ea typeface="+mj-ea"/>
              <a:cs typeface="+mj-cs"/>
              <a:sym typeface="Arial" panose="020B0604020202020204" pitchFamily="34" charset="0"/>
            </a:endParaRP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4569714" y="0"/>
            <a:ext cx="4574286" cy="5143500"/>
          </a:xfrm>
          <a:prstGeom prst="rect">
            <a:avLst/>
          </a:prstGeom>
          <a:solidFill>
            <a:srgbClr val="D9EDFF"/>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rtl="0"/>
            <a:endParaRPr lang="en-US">
              <a:solidFill>
                <a:srgbClr val="F0F0F0"/>
              </a:solidFill>
              <a:latin typeface="Arial" panose="020B0604020202020204" pitchFamily="34" charset="0"/>
            </a:endParaRP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userDrawn="1">
            <p:custDataLst>
              <p:tags r:id="rId4"/>
            </p:custDataLst>
          </p:nvPr>
        </p:nvSpPr>
        <p:spPr bwMode="black">
          <a:xfrm>
            <a:off x="8484394" y="4874065"/>
            <a:ext cx="244126" cy="103875"/>
          </a:xfrm>
          <a:prstGeom prst="rect">
            <a:avLst/>
          </a:prstGeom>
          <a:noFill/>
          <a:ln w="9525" algn="ctr">
            <a:noFill/>
            <a:miter lim="800000"/>
            <a:headEnd/>
            <a:tailEnd/>
          </a:ln>
          <a:effectLst/>
        </p:spPr>
        <p:txBody>
          <a:bodyPr wrap="square" lIns="0" tIns="0" rIns="0" bIns="0" anchor="b">
            <a:spAutoFit/>
          </a:bodyPr>
          <a:lstStyle/>
          <a:p>
            <a:pPr algn="r" defTabSz="458058" rtl="0" fontAlgn="auto">
              <a:spcBef>
                <a:spcPts val="0"/>
              </a:spcBef>
              <a:spcAft>
                <a:spcPts val="0"/>
              </a:spcAft>
              <a:defRPr/>
            </a:pPr>
            <a:fld id="{4ABDCABE-3F10-B64C-92F1-862014417034}" type="slidenum">
              <a:rPr lang="en-US" sz="675" b="0" smtClean="0">
                <a:solidFill>
                  <a:schemeClr val="tx1"/>
                </a:solidFill>
                <a:latin typeface="+mn-lt"/>
                <a:ea typeface="+mn-ea"/>
                <a:cs typeface="Arial" panose="020B0604020202020204" pitchFamily="34" charset="0"/>
              </a:rPr>
              <a:pPr algn="r" defTabSz="458058" rtl="0" fontAlgn="auto">
                <a:spcBef>
                  <a:spcPts val="0"/>
                </a:spcBef>
                <a:spcAft>
                  <a:spcPts val="0"/>
                </a:spcAft>
                <a:defRPr/>
              </a:pPr>
              <a:t>‹#›</a:t>
            </a:fld>
            <a:endParaRPr lang="en-US" sz="675" b="0">
              <a:solidFill>
                <a:schemeClr val="tx1"/>
              </a:solidFill>
              <a:latin typeface="+mn-lt"/>
              <a:ea typeface="+mn-ea"/>
              <a:cs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5"/>
            </p:custDataLst>
          </p:nvPr>
        </p:nvSpPr>
        <p:spPr>
          <a:xfrm>
            <a:off x="416052" y="403925"/>
            <a:ext cx="3799332" cy="242374"/>
          </a:xfrm>
        </p:spPr>
        <p:txBody>
          <a:bodyPr vert="horz">
            <a:spAutoFit/>
          </a:bodyPr>
          <a:lstStyle>
            <a:lvl1pPr rtl="0">
              <a:defRPr/>
            </a:lvl1pPr>
          </a:lstStyle>
          <a:p>
            <a:r>
              <a:rPr lang="en-US"/>
              <a:t>Click to edit Master title style</a:t>
            </a:r>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6"/>
            </p:custDataLst>
          </p:nvPr>
        </p:nvSpPr>
        <p:spPr>
          <a:xfrm>
            <a:off x="416051" y="728864"/>
            <a:ext cx="3799332" cy="184666"/>
          </a:xfrm>
          <a:prstGeom prst="rect">
            <a:avLst/>
          </a:prstGeom>
        </p:spPr>
        <p:txBody>
          <a:bodyPr wrap="square">
            <a:spAutoFit/>
          </a:bodyPr>
          <a:lstStyle>
            <a:lvl1pPr marL="0" indent="0" algn="l" rtl="0">
              <a:buNone/>
              <a:defRPr sz="1200" b="0"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22" name="5. Source" hidden="1">
            <a:extLst>
              <a:ext uri="{FF2B5EF4-FFF2-40B4-BE49-F238E27FC236}">
                <a16:creationId xmlns:a16="http://schemas.microsoft.com/office/drawing/2014/main" id="{F5E9C22A-A356-4521-A359-338A663DFEA2}"/>
              </a:ext>
            </a:extLst>
          </p:cNvPr>
          <p:cNvSpPr txBox="1"/>
          <p:nvPr userDrawn="1">
            <p:custDataLst>
              <p:tags r:id="rId7"/>
            </p:custDataLst>
          </p:nvPr>
        </p:nvSpPr>
        <p:spPr>
          <a:xfrm>
            <a:off x="416052" y="4876252"/>
            <a:ext cx="5458396" cy="92333"/>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600"/>
              <a:t>Source: …</a:t>
            </a:r>
          </a:p>
        </p:txBody>
      </p:sp>
      <p:sp>
        <p:nvSpPr>
          <p:cNvPr id="10" name="1. On-page tracker">
            <a:extLst>
              <a:ext uri="{FF2B5EF4-FFF2-40B4-BE49-F238E27FC236}">
                <a16:creationId xmlns:a16="http://schemas.microsoft.com/office/drawing/2014/main" id="{E9BE4D1E-183A-499B-BFC7-798294EB7AE9}"/>
              </a:ext>
            </a:extLst>
          </p:cNvPr>
          <p:cNvSpPr>
            <a:spLocks noGrp="1"/>
          </p:cNvSpPr>
          <p:nvPr>
            <p:ph type="body" sz="quarter" idx="10" hasCustomPrompt="1"/>
            <p:custDataLst>
              <p:tags r:id="rId8"/>
            </p:custDataLst>
          </p:nvPr>
        </p:nvSpPr>
        <p:spPr>
          <a:xfrm>
            <a:off x="416051" y="31198"/>
            <a:ext cx="2882504" cy="92333"/>
          </a:xfrm>
          <a:prstGeom prst="rect">
            <a:avLst/>
          </a:prstGeom>
          <a:ln w="6350">
            <a:noFill/>
            <a:miter lim="800000"/>
          </a:ln>
        </p:spPr>
        <p:txBody>
          <a:bodyPr vert="horz" wrap="square" lIns="0" tIns="0" rIns="0" bIns="0" rtlCol="0">
            <a:spAutoFit/>
          </a:bodyPr>
          <a:lstStyle>
            <a:lvl1pPr rtl="0">
              <a:defRPr lang="en-US" sz="600" b="0" dirty="0">
                <a:cs typeface="+mn-cs"/>
              </a:defRPr>
            </a:lvl1pPr>
          </a:lstStyle>
          <a:p>
            <a:pPr lvl="0">
              <a:buNone/>
            </a:pPr>
            <a:r>
              <a:rPr lang="en-US"/>
              <a:t>Add tracker</a:t>
            </a:r>
          </a:p>
        </p:txBody>
      </p:sp>
      <p:sp>
        <p:nvSpPr>
          <p:cNvPr id="12" name="TextBox 11">
            <a:extLst>
              <a:ext uri="{FF2B5EF4-FFF2-40B4-BE49-F238E27FC236}">
                <a16:creationId xmlns:a16="http://schemas.microsoft.com/office/drawing/2014/main" id="{388CF1CB-DA3F-4BAD-A231-5BAECF89D763}"/>
              </a:ext>
            </a:extLst>
          </p:cNvPr>
          <p:cNvSpPr txBox="1"/>
          <p:nvPr userDrawn="1"/>
        </p:nvSpPr>
        <p:spPr>
          <a:xfrm>
            <a:off x="4826545" y="5025123"/>
            <a:ext cx="2511906" cy="92333"/>
          </a:xfrm>
          <a:prstGeom prst="rect">
            <a:avLst/>
          </a:prstGeom>
        </p:spPr>
        <p:txBody>
          <a:bodyPr vert="horz" wrap="non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rtl="0"/>
            <a:r>
              <a:rPr lang="en-US" sz="600"/>
              <a:t>DELIBERATIVE &amp; CONFIDENTIAL | PRE-DECISIONAL | NOT FOR DISTRIBUTION</a:t>
            </a:r>
          </a:p>
        </p:txBody>
      </p:sp>
      <p:sp>
        <p:nvSpPr>
          <p:cNvPr id="13" name="Rectangle 12">
            <a:extLst>
              <a:ext uri="{FF2B5EF4-FFF2-40B4-BE49-F238E27FC236}">
                <a16:creationId xmlns:a16="http://schemas.microsoft.com/office/drawing/2014/main" id="{71616E2F-392A-4673-928C-B81D3458DA79}"/>
              </a:ext>
            </a:extLst>
          </p:cNvPr>
          <p:cNvSpPr/>
          <p:nvPr userDrawn="1"/>
        </p:nvSpPr>
        <p:spPr>
          <a:xfrm>
            <a:off x="8679279" y="0"/>
            <a:ext cx="217916" cy="350044"/>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4" name="Sticker">
            <a:extLst>
              <a:ext uri="{FF2B5EF4-FFF2-40B4-BE49-F238E27FC236}">
                <a16:creationId xmlns:a16="http://schemas.microsoft.com/office/drawing/2014/main" id="{54343BFD-7D77-4181-A17F-FD5C091E42BB}"/>
              </a:ext>
            </a:extLst>
          </p:cNvPr>
          <p:cNvSpPr txBox="1"/>
          <p:nvPr userDrawn="1"/>
        </p:nvSpPr>
        <p:spPr>
          <a:xfrm>
            <a:off x="7436546" y="67152"/>
            <a:ext cx="1205458" cy="235962"/>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marL="0" marR="0" lvl="0" indent="0" algn="l" defTabSz="685800" rtl="0" eaLnBrk="1" fontAlgn="auto" latinLnBrk="0" hangingPunct="1">
              <a:lnSpc>
                <a:spcPct val="100000"/>
              </a:lnSpc>
              <a:spcBef>
                <a:spcPts val="225"/>
              </a:spcBef>
              <a:spcAft>
                <a:spcPts val="225"/>
              </a:spcAft>
              <a:buClrTx/>
              <a:buSzTx/>
              <a:buFontTx/>
              <a:buNone/>
              <a:tabLst/>
              <a:defRPr/>
            </a:pPr>
            <a:r>
              <a:rPr kumimoji="0" lang="en-US" sz="600" b="1" i="0" u="none" strike="noStrike" kern="1200" cap="all" spc="0" normalizeH="0" baseline="0" noProof="0">
                <a:ln>
                  <a:noFill/>
                </a:ln>
                <a:solidFill>
                  <a:srgbClr val="FF0000"/>
                </a:solidFill>
                <a:effectLst/>
                <a:uLnTx/>
                <a:uFillTx/>
                <a:latin typeface="Century Gothic"/>
                <a:ea typeface="+mn-ea"/>
                <a:cs typeface="+mn-cs"/>
              </a:rPr>
              <a:t>PRELIMINARY | NOT EXHAUSTIVE </a:t>
            </a:r>
          </a:p>
          <a:p>
            <a:pPr marL="0" marR="0" lvl="0" indent="0" algn="l" defTabSz="685800" rtl="0" eaLnBrk="1" fontAlgn="auto" latinLnBrk="0" hangingPunct="1">
              <a:lnSpc>
                <a:spcPct val="100000"/>
              </a:lnSpc>
              <a:spcBef>
                <a:spcPts val="225"/>
              </a:spcBef>
              <a:spcAft>
                <a:spcPts val="225"/>
              </a:spcAft>
              <a:buClrTx/>
              <a:buSzTx/>
              <a:buFontTx/>
              <a:buNone/>
              <a:tabLst/>
              <a:defRPr/>
            </a:pPr>
            <a:r>
              <a:rPr kumimoji="0" lang="en-US" sz="600" b="1" i="0" u="none" strike="noStrike" kern="1200" cap="all" spc="0" normalizeH="0" baseline="0" noProof="0">
                <a:ln>
                  <a:noFill/>
                </a:ln>
                <a:solidFill>
                  <a:srgbClr val="FF0000"/>
                </a:solidFill>
                <a:effectLst/>
                <a:uLnTx/>
                <a:uFillTx/>
                <a:latin typeface="Century Gothic"/>
                <a:ea typeface="+mn-ea"/>
                <a:cs typeface="+mn-cs"/>
              </a:rPr>
              <a:t>FOR DISCUSSION ONLY</a:t>
            </a:r>
          </a:p>
        </p:txBody>
      </p:sp>
      <p:sp>
        <p:nvSpPr>
          <p:cNvPr id="15" name="object 7">
            <a:extLst>
              <a:ext uri="{FF2B5EF4-FFF2-40B4-BE49-F238E27FC236}">
                <a16:creationId xmlns:a16="http://schemas.microsoft.com/office/drawing/2014/main" id="{2E5CE3A1-80E6-43A3-93A8-E608B70C933A}"/>
              </a:ext>
            </a:extLst>
          </p:cNvPr>
          <p:cNvSpPr/>
          <p:nvPr userDrawn="1"/>
        </p:nvSpPr>
        <p:spPr bwMode="ltGray">
          <a:xfrm>
            <a:off x="416052" y="366777"/>
            <a:ext cx="532639" cy="44066"/>
          </a:xfrm>
          <a:custGeom>
            <a:avLst/>
            <a:gdLst/>
            <a:ahLst/>
            <a:cxnLst/>
            <a:rect l="l" t="t" r="r" b="b"/>
            <a:pathLst>
              <a:path w="843280" h="81280">
                <a:moveTo>
                  <a:pt x="0" y="0"/>
                </a:moveTo>
                <a:lnTo>
                  <a:pt x="842771" y="0"/>
                </a:lnTo>
                <a:lnTo>
                  <a:pt x="842771" y="80772"/>
                </a:lnTo>
                <a:lnTo>
                  <a:pt x="0" y="80772"/>
                </a:lnTo>
                <a:lnTo>
                  <a:pt x="0" y="0"/>
                </a:lnTo>
                <a:close/>
              </a:path>
            </a:pathLst>
          </a:custGeom>
          <a:solidFill>
            <a:schemeClr val="tx1"/>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2226007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2/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93AC4C-5B2F-4A0C-8C9B-7295BEE1F457}"/>
              </a:ext>
            </a:extLst>
          </p:cNvPr>
          <p:cNvGraphicFramePr>
            <a:graphicFrameLocks noChangeAspect="1"/>
          </p:cNvGraphicFramePr>
          <p:nvPr userDrawn="1">
            <p:custDataLst>
              <p:tags r:id="rId1"/>
            </p:custDataLst>
            <p:extLst>
              <p:ext uri="{D42A27DB-BD31-4B8C-83A1-F6EECF244321}">
                <p14:modId xmlns:p14="http://schemas.microsoft.com/office/powerpoint/2010/main" val="1601884010"/>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10" imgW="572" imgH="588" progId="TCLayout.ActiveDocument.1">
                  <p:embed/>
                </p:oleObj>
              </mc:Choice>
              <mc:Fallback>
                <p:oleObj name="think-cell Slide" r:id="rId10" imgW="572" imgH="588" progId="TCLayout.ActiveDocument.1">
                  <p:embed/>
                  <p:pic>
                    <p:nvPicPr>
                      <p:cNvPr id="3" name="Object 2" hidden="1">
                        <a:extLst>
                          <a:ext uri="{FF2B5EF4-FFF2-40B4-BE49-F238E27FC236}">
                            <a16:creationId xmlns:a16="http://schemas.microsoft.com/office/drawing/2014/main" id="{C293AC4C-5B2F-4A0C-8C9B-7295BEE1F457}"/>
                          </a:ext>
                        </a:extLst>
                      </p:cNvPr>
                      <p:cNvPicPr/>
                      <p:nvPr/>
                    </p:nvPicPr>
                    <p:blipFill>
                      <a:blip r:embed="rId11"/>
                      <a:stretch>
                        <a:fillRect/>
                      </a:stretch>
                    </p:blipFill>
                    <p:spPr>
                      <a:xfrm>
                        <a:off x="1191" y="1191"/>
                        <a:ext cx="1191" cy="1191"/>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D668F04-7049-40BA-8D63-D8BBB6921318}"/>
              </a:ext>
            </a:extLst>
          </p:cNvPr>
          <p:cNvSpPr/>
          <p:nvPr userDrawn="1">
            <p:custDataLst>
              <p:tags r:id="rId2"/>
            </p:custDataLst>
          </p:nvPr>
        </p:nvSpPr>
        <p:spPr>
          <a:xfrm>
            <a:off x="0" y="0"/>
            <a:ext cx="119063" cy="119063"/>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225"/>
              </a:spcBef>
              <a:spcAft>
                <a:spcPts val="225"/>
              </a:spcAft>
            </a:pPr>
            <a:endParaRPr lang="en-US" sz="1875"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9" name="2. Slide Title">
            <a:extLst>
              <a:ext uri="{FF2B5EF4-FFF2-40B4-BE49-F238E27FC236}">
                <a16:creationId xmlns:a16="http://schemas.microsoft.com/office/drawing/2014/main" id="{0415F114-7B0E-43F2-8881-F0D9FB2A643B}"/>
              </a:ext>
            </a:extLst>
          </p:cNvPr>
          <p:cNvSpPr>
            <a:spLocks noGrp="1"/>
          </p:cNvSpPr>
          <p:nvPr>
            <p:ph type="title"/>
            <p:custDataLst>
              <p:tags r:id="rId3"/>
            </p:custDataLst>
          </p:nvPr>
        </p:nvSpPr>
        <p:spPr>
          <a:xfrm>
            <a:off x="416052" y="403925"/>
            <a:ext cx="5225796" cy="242374"/>
          </a:xfrm>
        </p:spPr>
        <p:txBody>
          <a:bodyPr vert="horz">
            <a:spAutoFit/>
          </a:bodyPr>
          <a:lstStyle>
            <a:lvl1pPr rtl="0">
              <a:defRPr/>
            </a:lvl1pPr>
          </a:lstStyle>
          <a:p>
            <a:r>
              <a:rPr lang="en-US"/>
              <a:t>Click to edit Master title style</a:t>
            </a: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4"/>
            </p:custDataLst>
          </p:nvPr>
        </p:nvSpPr>
        <p:spPr bwMode="ltGray">
          <a:xfrm>
            <a:off x="5872734" y="0"/>
            <a:ext cx="3271266" cy="5143500"/>
          </a:xfrm>
          <a:prstGeom prst="rect">
            <a:avLst/>
          </a:prstGeom>
          <a:solidFill>
            <a:srgbClr val="D9EDFF"/>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rtl="0"/>
            <a:endParaRPr lang="en-US">
              <a:solidFill>
                <a:srgbClr val="F0F0F0"/>
              </a:solidFill>
              <a:latin typeface="Arial" panose="020B0604020202020204" pitchFamily="34" charset="0"/>
            </a:endParaRPr>
          </a:p>
        </p:txBody>
      </p:sp>
      <p:sp>
        <p:nvSpPr>
          <p:cNvPr id="17" name="Slide Number">
            <a:extLst>
              <a:ext uri="{FF2B5EF4-FFF2-40B4-BE49-F238E27FC236}">
                <a16:creationId xmlns:a16="http://schemas.microsoft.com/office/drawing/2014/main" id="{3B7A7C0C-AC02-4989-860B-73442D510162}"/>
              </a:ext>
            </a:extLst>
          </p:cNvPr>
          <p:cNvSpPr>
            <a:spLocks noChangeArrowheads="1"/>
          </p:cNvSpPr>
          <p:nvPr userDrawn="1">
            <p:custDataLst>
              <p:tags r:id="rId5"/>
            </p:custDataLst>
          </p:nvPr>
        </p:nvSpPr>
        <p:spPr bwMode="black">
          <a:xfrm>
            <a:off x="8484394" y="4874065"/>
            <a:ext cx="244126" cy="103875"/>
          </a:xfrm>
          <a:prstGeom prst="rect">
            <a:avLst/>
          </a:prstGeom>
          <a:noFill/>
          <a:ln w="9525" algn="ctr">
            <a:noFill/>
            <a:miter lim="800000"/>
            <a:headEnd/>
            <a:tailEnd/>
          </a:ln>
          <a:effectLst/>
        </p:spPr>
        <p:txBody>
          <a:bodyPr wrap="square" lIns="0" tIns="0" rIns="0" bIns="0" anchor="b">
            <a:spAutoFit/>
          </a:bodyPr>
          <a:lstStyle/>
          <a:p>
            <a:pPr algn="r" defTabSz="458058" rtl="0" fontAlgn="auto">
              <a:spcBef>
                <a:spcPts val="0"/>
              </a:spcBef>
              <a:spcAft>
                <a:spcPts val="0"/>
              </a:spcAft>
              <a:defRPr/>
            </a:pPr>
            <a:fld id="{4ABDCABE-3F10-B64C-92F1-862014417034}" type="slidenum">
              <a:rPr lang="en-US" sz="675" b="0" smtClean="0">
                <a:solidFill>
                  <a:schemeClr val="tx1"/>
                </a:solidFill>
                <a:latin typeface="+mn-lt"/>
                <a:ea typeface="+mn-ea"/>
                <a:cs typeface="Arial" panose="020B0604020202020204" pitchFamily="34" charset="0"/>
              </a:rPr>
              <a:pPr algn="r" defTabSz="458058" rtl="0" fontAlgn="auto">
                <a:spcBef>
                  <a:spcPts val="0"/>
                </a:spcBef>
                <a:spcAft>
                  <a:spcPts val="0"/>
                </a:spcAft>
                <a:defRPr/>
              </a:pPr>
              <a:t>‹#›</a:t>
            </a:fld>
            <a:endParaRPr lang="en-US" sz="675" b="0">
              <a:solidFill>
                <a:schemeClr val="tx1"/>
              </a:solidFill>
              <a:latin typeface="+mn-lt"/>
              <a:ea typeface="+mn-ea"/>
              <a:cs typeface="Arial" panose="020B0604020202020204" pitchFamily="34" charset="0"/>
            </a:endParaRPr>
          </a:p>
        </p:txBody>
      </p:sp>
      <p:sp>
        <p:nvSpPr>
          <p:cNvPr id="20" name="3. Subtitle">
            <a:extLst>
              <a:ext uri="{FF2B5EF4-FFF2-40B4-BE49-F238E27FC236}">
                <a16:creationId xmlns:a16="http://schemas.microsoft.com/office/drawing/2014/main" id="{712BED6B-950C-4FB8-AEE1-14FA61D013FF}"/>
              </a:ext>
            </a:extLst>
          </p:cNvPr>
          <p:cNvSpPr>
            <a:spLocks noGrp="1"/>
          </p:cNvSpPr>
          <p:nvPr>
            <p:ph type="subTitle" idx="1"/>
            <p:custDataLst>
              <p:tags r:id="rId6"/>
            </p:custDataLst>
          </p:nvPr>
        </p:nvSpPr>
        <p:spPr>
          <a:xfrm>
            <a:off x="416051" y="728864"/>
            <a:ext cx="5225796" cy="184666"/>
          </a:xfrm>
          <a:prstGeom prst="rect">
            <a:avLst/>
          </a:prstGeom>
        </p:spPr>
        <p:txBody>
          <a:bodyPr wrap="square">
            <a:spAutoFit/>
          </a:bodyPr>
          <a:lstStyle>
            <a:lvl1pPr marL="0" indent="0" algn="l" rtl="0">
              <a:buNone/>
              <a:defRPr sz="1200" b="0"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21" name="5. Source" hidden="1">
            <a:extLst>
              <a:ext uri="{FF2B5EF4-FFF2-40B4-BE49-F238E27FC236}">
                <a16:creationId xmlns:a16="http://schemas.microsoft.com/office/drawing/2014/main" id="{F25A304F-F50E-4F96-991D-CFEB07060178}"/>
              </a:ext>
            </a:extLst>
          </p:cNvPr>
          <p:cNvSpPr txBox="1"/>
          <p:nvPr userDrawn="1">
            <p:custDataLst>
              <p:tags r:id="rId7"/>
            </p:custDataLst>
          </p:nvPr>
        </p:nvSpPr>
        <p:spPr>
          <a:xfrm>
            <a:off x="416052" y="4876252"/>
            <a:ext cx="5225797" cy="92333"/>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600">
                <a:solidFill>
                  <a:schemeClr val="tx1"/>
                </a:solidFill>
              </a:rPr>
              <a:t>Source: …</a:t>
            </a:r>
          </a:p>
        </p:txBody>
      </p:sp>
      <p:sp>
        <p:nvSpPr>
          <p:cNvPr id="10" name="1. On-page tracker">
            <a:extLst>
              <a:ext uri="{FF2B5EF4-FFF2-40B4-BE49-F238E27FC236}">
                <a16:creationId xmlns:a16="http://schemas.microsoft.com/office/drawing/2014/main" id="{7C393009-0681-4A8F-A1E9-19E10A949DCD}"/>
              </a:ext>
            </a:extLst>
          </p:cNvPr>
          <p:cNvSpPr>
            <a:spLocks noGrp="1"/>
          </p:cNvSpPr>
          <p:nvPr>
            <p:ph type="body" sz="quarter" idx="10" hasCustomPrompt="1"/>
            <p:custDataLst>
              <p:tags r:id="rId8"/>
            </p:custDataLst>
          </p:nvPr>
        </p:nvSpPr>
        <p:spPr>
          <a:xfrm>
            <a:off x="416051" y="31198"/>
            <a:ext cx="2882504" cy="92333"/>
          </a:xfrm>
          <a:prstGeom prst="rect">
            <a:avLst/>
          </a:prstGeom>
          <a:ln w="6350">
            <a:noFill/>
            <a:miter lim="800000"/>
          </a:ln>
        </p:spPr>
        <p:txBody>
          <a:bodyPr vert="horz" wrap="square" lIns="0" tIns="0" rIns="0" bIns="0" rtlCol="0">
            <a:spAutoFit/>
          </a:bodyPr>
          <a:lstStyle>
            <a:lvl1pPr rtl="0">
              <a:defRPr lang="en-US" sz="600" b="0" dirty="0">
                <a:cs typeface="+mn-cs"/>
              </a:defRPr>
            </a:lvl1pPr>
          </a:lstStyle>
          <a:p>
            <a:pPr lvl="0">
              <a:buNone/>
            </a:pPr>
            <a:r>
              <a:rPr lang="en-US"/>
              <a:t>Add tracker</a:t>
            </a:r>
          </a:p>
        </p:txBody>
      </p:sp>
      <p:sp>
        <p:nvSpPr>
          <p:cNvPr id="12" name="TextBox 11">
            <a:extLst>
              <a:ext uri="{FF2B5EF4-FFF2-40B4-BE49-F238E27FC236}">
                <a16:creationId xmlns:a16="http://schemas.microsoft.com/office/drawing/2014/main" id="{FBEF184F-B2BA-45D9-BB6A-A5C0C10A3C93}"/>
              </a:ext>
            </a:extLst>
          </p:cNvPr>
          <p:cNvSpPr txBox="1"/>
          <p:nvPr userDrawn="1"/>
        </p:nvSpPr>
        <p:spPr>
          <a:xfrm>
            <a:off x="3064298" y="5025123"/>
            <a:ext cx="2511906" cy="92333"/>
          </a:xfrm>
          <a:prstGeom prst="rect">
            <a:avLst/>
          </a:prstGeom>
        </p:spPr>
        <p:txBody>
          <a:bodyPr vert="horz" wrap="non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rtl="0"/>
            <a:r>
              <a:rPr lang="en-US" sz="600"/>
              <a:t>DELIBERATIVE &amp; CONFIDENTIAL | PRE-DECISIONAL | NOT FOR DISTRIBUTION</a:t>
            </a:r>
          </a:p>
        </p:txBody>
      </p:sp>
      <p:sp>
        <p:nvSpPr>
          <p:cNvPr id="13" name="Rectangle 12">
            <a:extLst>
              <a:ext uri="{FF2B5EF4-FFF2-40B4-BE49-F238E27FC236}">
                <a16:creationId xmlns:a16="http://schemas.microsoft.com/office/drawing/2014/main" id="{F93FDE38-D878-450C-BF89-8D2D9C596D54}"/>
              </a:ext>
            </a:extLst>
          </p:cNvPr>
          <p:cNvSpPr/>
          <p:nvPr userDrawn="1"/>
        </p:nvSpPr>
        <p:spPr>
          <a:xfrm>
            <a:off x="8679279" y="0"/>
            <a:ext cx="217916" cy="350044"/>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4" name="Sticker">
            <a:extLst>
              <a:ext uri="{FF2B5EF4-FFF2-40B4-BE49-F238E27FC236}">
                <a16:creationId xmlns:a16="http://schemas.microsoft.com/office/drawing/2014/main" id="{4F4123EC-B2D2-49E7-844A-A0DABF1079F3}"/>
              </a:ext>
            </a:extLst>
          </p:cNvPr>
          <p:cNvSpPr txBox="1"/>
          <p:nvPr userDrawn="1"/>
        </p:nvSpPr>
        <p:spPr>
          <a:xfrm>
            <a:off x="7436546" y="67152"/>
            <a:ext cx="1205458" cy="235962"/>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marL="0" marR="0" lvl="0" indent="0" algn="l" defTabSz="685800" rtl="0" eaLnBrk="1" fontAlgn="auto" latinLnBrk="0" hangingPunct="1">
              <a:lnSpc>
                <a:spcPct val="100000"/>
              </a:lnSpc>
              <a:spcBef>
                <a:spcPts val="225"/>
              </a:spcBef>
              <a:spcAft>
                <a:spcPts val="225"/>
              </a:spcAft>
              <a:buClrTx/>
              <a:buSzTx/>
              <a:buFontTx/>
              <a:buNone/>
              <a:tabLst/>
              <a:defRPr/>
            </a:pPr>
            <a:r>
              <a:rPr kumimoji="0" lang="en-US" sz="600" b="1" i="0" u="none" strike="noStrike" kern="1200" cap="all" spc="0" normalizeH="0" baseline="0" noProof="0">
                <a:ln>
                  <a:noFill/>
                </a:ln>
                <a:solidFill>
                  <a:srgbClr val="FF0000"/>
                </a:solidFill>
                <a:effectLst/>
                <a:uLnTx/>
                <a:uFillTx/>
                <a:latin typeface="Century Gothic"/>
                <a:ea typeface="+mn-ea"/>
                <a:cs typeface="+mn-cs"/>
              </a:rPr>
              <a:t>PRELIMINARY | NOT EXHAUSTIVE </a:t>
            </a:r>
          </a:p>
          <a:p>
            <a:pPr marL="0" marR="0" lvl="0" indent="0" algn="l" defTabSz="685800" rtl="0" eaLnBrk="1" fontAlgn="auto" latinLnBrk="0" hangingPunct="1">
              <a:lnSpc>
                <a:spcPct val="100000"/>
              </a:lnSpc>
              <a:spcBef>
                <a:spcPts val="225"/>
              </a:spcBef>
              <a:spcAft>
                <a:spcPts val="225"/>
              </a:spcAft>
              <a:buClrTx/>
              <a:buSzTx/>
              <a:buFontTx/>
              <a:buNone/>
              <a:tabLst/>
              <a:defRPr/>
            </a:pPr>
            <a:r>
              <a:rPr kumimoji="0" lang="en-US" sz="600" b="1" i="0" u="none" strike="noStrike" kern="1200" cap="all" spc="0" normalizeH="0" baseline="0" noProof="0">
                <a:ln>
                  <a:noFill/>
                </a:ln>
                <a:solidFill>
                  <a:srgbClr val="FF0000"/>
                </a:solidFill>
                <a:effectLst/>
                <a:uLnTx/>
                <a:uFillTx/>
                <a:latin typeface="Century Gothic"/>
                <a:ea typeface="+mn-ea"/>
                <a:cs typeface="+mn-cs"/>
              </a:rPr>
              <a:t>FOR DISCUSSION ONLY</a:t>
            </a:r>
          </a:p>
        </p:txBody>
      </p:sp>
      <p:sp>
        <p:nvSpPr>
          <p:cNvPr id="15" name="object 7">
            <a:extLst>
              <a:ext uri="{FF2B5EF4-FFF2-40B4-BE49-F238E27FC236}">
                <a16:creationId xmlns:a16="http://schemas.microsoft.com/office/drawing/2014/main" id="{60068831-F43F-4DF9-983B-89ACD58B53C6}"/>
              </a:ext>
            </a:extLst>
          </p:cNvPr>
          <p:cNvSpPr/>
          <p:nvPr userDrawn="1"/>
        </p:nvSpPr>
        <p:spPr bwMode="ltGray">
          <a:xfrm>
            <a:off x="416052" y="366777"/>
            <a:ext cx="532639" cy="44066"/>
          </a:xfrm>
          <a:custGeom>
            <a:avLst/>
            <a:gdLst/>
            <a:ahLst/>
            <a:cxnLst/>
            <a:rect l="l" t="t" r="r" b="b"/>
            <a:pathLst>
              <a:path w="843280" h="81280">
                <a:moveTo>
                  <a:pt x="0" y="0"/>
                </a:moveTo>
                <a:lnTo>
                  <a:pt x="842771" y="0"/>
                </a:lnTo>
                <a:lnTo>
                  <a:pt x="842771" y="80772"/>
                </a:lnTo>
                <a:lnTo>
                  <a:pt x="0" y="80772"/>
                </a:lnTo>
                <a:lnTo>
                  <a:pt x="0" y="0"/>
                </a:lnTo>
                <a:close/>
              </a:path>
            </a:pathLst>
          </a:custGeom>
          <a:solidFill>
            <a:schemeClr val="tx1"/>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9911923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3/4 ">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extLst>
              <p:ext uri="{D42A27DB-BD31-4B8C-83A1-F6EECF244321}">
                <p14:modId xmlns:p14="http://schemas.microsoft.com/office/powerpoint/2010/main" val="526393083"/>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9F7114D8-6025-4386-BA96-B034FE6B3CDB}"/>
                          </a:ext>
                        </a:extLst>
                      </p:cNvPr>
                      <p:cNvPicPr/>
                      <p:nvPr/>
                    </p:nvPicPr>
                    <p:blipFill>
                      <a:blip r:embed="rId11"/>
                      <a:stretch>
                        <a:fillRect/>
                      </a:stretch>
                    </p:blipFill>
                    <p:spPr>
                      <a:xfrm>
                        <a:off x="1191" y="1191"/>
                        <a:ext cx="1191" cy="1191"/>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50854476-2923-4515-A585-4477FF861180}"/>
              </a:ext>
            </a:extLst>
          </p:cNvPr>
          <p:cNvSpPr/>
          <p:nvPr userDrawn="1">
            <p:custDataLst>
              <p:tags r:id="rId2"/>
            </p:custDataLst>
          </p:nvPr>
        </p:nvSpPr>
        <p:spPr>
          <a:xfrm>
            <a:off x="0" y="0"/>
            <a:ext cx="119063" cy="119063"/>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225"/>
              </a:spcBef>
              <a:spcAft>
                <a:spcPts val="225"/>
              </a:spcAft>
            </a:pPr>
            <a:endParaRPr lang="en-US" sz="1875" b="1" i="0" baseline="0">
              <a:solidFill>
                <a:schemeClr val="bg1"/>
              </a:solidFill>
              <a:latin typeface="Arial" panose="020B0604020202020204" pitchFamily="34" charset="0"/>
              <a:ea typeface="+mj-ea"/>
              <a:cs typeface="+mj-cs"/>
              <a:sym typeface="Arial" panose="020B0604020202020204" pitchFamily="34" charset="0"/>
            </a:endParaRPr>
          </a:p>
        </p:txBody>
      </p:sp>
      <p:sp>
        <p:nvSpPr>
          <p:cNvPr id="23" name="RectangleLight">
            <a:extLst>
              <a:ext uri="{FF2B5EF4-FFF2-40B4-BE49-F238E27FC236}">
                <a16:creationId xmlns:a16="http://schemas.microsoft.com/office/drawing/2014/main" id="{A80E2F68-4ED6-42EF-9858-2FE4B1382825}"/>
              </a:ext>
            </a:extLst>
          </p:cNvPr>
          <p:cNvSpPr/>
          <p:nvPr userDrawn="1">
            <p:custDataLst>
              <p:tags r:id="rId3"/>
            </p:custDataLst>
          </p:nvPr>
        </p:nvSpPr>
        <p:spPr bwMode="ltGray">
          <a:xfrm>
            <a:off x="6586062" y="0"/>
            <a:ext cx="2557938" cy="5143500"/>
          </a:xfrm>
          <a:prstGeom prst="rect">
            <a:avLst/>
          </a:prstGeom>
          <a:solidFill>
            <a:srgbClr val="D9EDFF"/>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0F0F0"/>
              </a:solidFill>
              <a:effectLst/>
              <a:uLnTx/>
              <a:uFillTx/>
              <a:latin typeface="Arial" panose="020B0604020202020204" pitchFamily="34" charset="0"/>
              <a:ea typeface="+mn-ea"/>
              <a:cs typeface="+mn-cs"/>
            </a:endParaRP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userDrawn="1">
            <p:custDataLst>
              <p:tags r:id="rId4"/>
            </p:custDataLst>
          </p:nvPr>
        </p:nvSpPr>
        <p:spPr bwMode="black">
          <a:xfrm>
            <a:off x="8484394" y="4874065"/>
            <a:ext cx="244126" cy="103875"/>
          </a:xfrm>
          <a:prstGeom prst="rect">
            <a:avLst/>
          </a:prstGeom>
          <a:noFill/>
          <a:ln w="9525" algn="ctr">
            <a:noFill/>
            <a:miter lim="800000"/>
            <a:headEnd/>
            <a:tailEnd/>
          </a:ln>
          <a:effectLst/>
        </p:spPr>
        <p:txBody>
          <a:bodyPr wrap="square" lIns="0" tIns="0" rIns="0" bIns="0" anchor="b">
            <a:spAutoFit/>
          </a:bodyPr>
          <a:lstStyle/>
          <a:p>
            <a:pPr marL="0" marR="0" lvl="0" indent="0" algn="r" defTabSz="458058" rtl="0" eaLnBrk="1" fontAlgn="auto" latinLnBrk="0" hangingPunct="1">
              <a:lnSpc>
                <a:spcPct val="100000"/>
              </a:lnSpc>
              <a:spcBef>
                <a:spcPts val="0"/>
              </a:spcBef>
              <a:spcAft>
                <a:spcPts val="0"/>
              </a:spcAft>
              <a:buClrTx/>
              <a:buSzTx/>
              <a:buFontTx/>
              <a:buNone/>
              <a:tabLst/>
              <a:defRPr/>
            </a:pPr>
            <a:fld id="{4ABDCABE-3F10-B64C-92F1-862014417034}" type="slidenum">
              <a:rPr kumimoji="0" lang="en-US" sz="675" b="0" i="0" u="none" strike="noStrike" kern="1200" cap="none" spc="0" normalizeH="0" baseline="0" noProof="0" smtClean="0">
                <a:ln>
                  <a:noFill/>
                </a:ln>
                <a:solidFill>
                  <a:schemeClr val="tx1"/>
                </a:solidFill>
                <a:effectLst/>
                <a:uLnTx/>
                <a:uFillTx/>
                <a:latin typeface="+mn-lt"/>
                <a:ea typeface="+mn-ea"/>
                <a:cs typeface="Arial" panose="020B0604020202020204" pitchFamily="34" charset="0"/>
              </a:rPr>
              <a:pPr marL="0" marR="0" lvl="0" indent="0" algn="r" defTabSz="458058" rtl="0" eaLnBrk="1" fontAlgn="auto" latinLnBrk="0" hangingPunct="1">
                <a:lnSpc>
                  <a:spcPct val="100000"/>
                </a:lnSpc>
                <a:spcBef>
                  <a:spcPts val="0"/>
                </a:spcBef>
                <a:spcAft>
                  <a:spcPts val="0"/>
                </a:spcAft>
                <a:buClrTx/>
                <a:buSzTx/>
                <a:buFontTx/>
                <a:buNone/>
                <a:tabLst/>
                <a:defRPr/>
              </a:pPr>
              <a:t>‹#›</a:t>
            </a:fld>
            <a:endParaRPr kumimoji="0" lang="en-US" sz="675" b="0" i="0" u="none" strike="noStrike" kern="1200" cap="none" spc="0" normalizeH="0" baseline="0" noProof="0">
              <a:ln>
                <a:noFill/>
              </a:ln>
              <a:solidFill>
                <a:schemeClr val="tx1"/>
              </a:solidFill>
              <a:effectLst/>
              <a:uLnTx/>
              <a:uFillTx/>
              <a:latin typeface="+mn-lt"/>
              <a:ea typeface="+mn-ea"/>
              <a:cs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5"/>
            </p:custDataLst>
          </p:nvPr>
        </p:nvSpPr>
        <p:spPr>
          <a:xfrm>
            <a:off x="416052" y="403925"/>
            <a:ext cx="5939028" cy="242374"/>
          </a:xfrm>
        </p:spPr>
        <p:txBody>
          <a:bodyPr vert="horz">
            <a:spAutoFit/>
          </a:bodyPr>
          <a:lstStyle>
            <a:lvl1pPr rtl="0">
              <a:defRPr/>
            </a:lvl1pPr>
          </a:lstStyle>
          <a:p>
            <a:r>
              <a:rPr lang="en-US"/>
              <a:t>Click to edit Master title style</a:t>
            </a:r>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6"/>
            </p:custDataLst>
          </p:nvPr>
        </p:nvSpPr>
        <p:spPr>
          <a:xfrm>
            <a:off x="416051" y="728864"/>
            <a:ext cx="5939028" cy="184666"/>
          </a:xfrm>
          <a:prstGeom prst="rect">
            <a:avLst/>
          </a:prstGeom>
        </p:spPr>
        <p:txBody>
          <a:bodyPr wrap="square">
            <a:spAutoFit/>
          </a:bodyPr>
          <a:lstStyle>
            <a:lvl1pPr marL="0" indent="0" algn="l" rtl="0">
              <a:buNone/>
              <a:defRPr sz="1200" b="0" u="none"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22" name="5. Source" hidden="1">
            <a:extLst>
              <a:ext uri="{FF2B5EF4-FFF2-40B4-BE49-F238E27FC236}">
                <a16:creationId xmlns:a16="http://schemas.microsoft.com/office/drawing/2014/main" id="{F5E9C22A-A356-4521-A359-338A663DFEA2}"/>
              </a:ext>
            </a:extLst>
          </p:cNvPr>
          <p:cNvSpPr txBox="1"/>
          <p:nvPr userDrawn="1">
            <p:custDataLst>
              <p:tags r:id="rId7"/>
            </p:custDataLst>
          </p:nvPr>
        </p:nvSpPr>
        <p:spPr>
          <a:xfrm>
            <a:off x="416052" y="4876252"/>
            <a:ext cx="5458396" cy="92333"/>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685800" rtl="0" eaLnBrk="1" fontAlgn="auto" latinLnBrk="0" hangingPunct="1">
              <a:lnSpc>
                <a:spcPct val="100000"/>
              </a:lnSpc>
              <a:spcBef>
                <a:spcPts val="225"/>
              </a:spcBef>
              <a:spcAft>
                <a:spcPts val="225"/>
              </a:spcAft>
              <a:buClrTx/>
              <a:buSzTx/>
              <a:buFont typeface="Segoe UI" panose="020B0502040204020203" pitchFamily="34" charset="0"/>
              <a:buChar char="​"/>
              <a:tabLst/>
              <a:defRPr/>
            </a:pPr>
            <a:r>
              <a:rPr kumimoji="0" lang="en-US" sz="600" b="0" i="0" u="none" strike="noStrike" kern="1200" cap="none" spc="0" normalizeH="0" baseline="0" noProof="0">
                <a:ln>
                  <a:noFill/>
                </a:ln>
                <a:solidFill>
                  <a:schemeClr val="tx1"/>
                </a:solidFill>
                <a:effectLst/>
                <a:uLnTx/>
                <a:uFillTx/>
                <a:latin typeface="+mn-lt"/>
                <a:ea typeface="+mn-ea"/>
                <a:cs typeface="Arial" panose="020B0604020202020204" pitchFamily="34" charset="0"/>
              </a:rPr>
              <a:t>Source: …</a:t>
            </a:r>
          </a:p>
        </p:txBody>
      </p:sp>
      <p:sp>
        <p:nvSpPr>
          <p:cNvPr id="10" name="1. On-page tracker">
            <a:extLst>
              <a:ext uri="{FF2B5EF4-FFF2-40B4-BE49-F238E27FC236}">
                <a16:creationId xmlns:a16="http://schemas.microsoft.com/office/drawing/2014/main" id="{DEC2F904-C5C8-4B39-9C46-6CA56144D86A}"/>
              </a:ext>
            </a:extLst>
          </p:cNvPr>
          <p:cNvSpPr>
            <a:spLocks noGrp="1"/>
          </p:cNvSpPr>
          <p:nvPr>
            <p:ph type="body" sz="quarter" idx="10" hasCustomPrompt="1"/>
            <p:custDataLst>
              <p:tags r:id="rId8"/>
            </p:custDataLst>
          </p:nvPr>
        </p:nvSpPr>
        <p:spPr>
          <a:xfrm>
            <a:off x="416051" y="31198"/>
            <a:ext cx="2882504" cy="92333"/>
          </a:xfrm>
          <a:prstGeom prst="rect">
            <a:avLst/>
          </a:prstGeom>
          <a:ln w="6350">
            <a:noFill/>
            <a:miter lim="800000"/>
          </a:ln>
        </p:spPr>
        <p:txBody>
          <a:bodyPr vert="horz" wrap="square" lIns="0" tIns="0" rIns="0" bIns="0" rtlCol="0">
            <a:spAutoFit/>
          </a:bodyPr>
          <a:lstStyle>
            <a:lvl1pPr rtl="0">
              <a:defRPr lang="en-US" sz="600" b="0" dirty="0">
                <a:cs typeface="+mn-cs"/>
              </a:defRPr>
            </a:lvl1pPr>
          </a:lstStyle>
          <a:p>
            <a:pPr lvl="0">
              <a:buNone/>
            </a:pPr>
            <a:r>
              <a:rPr lang="en-US"/>
              <a:t>Add tracker</a:t>
            </a:r>
          </a:p>
        </p:txBody>
      </p:sp>
      <p:sp>
        <p:nvSpPr>
          <p:cNvPr id="12" name="TextBox 11">
            <a:extLst>
              <a:ext uri="{FF2B5EF4-FFF2-40B4-BE49-F238E27FC236}">
                <a16:creationId xmlns:a16="http://schemas.microsoft.com/office/drawing/2014/main" id="{C49D0BF1-DEF3-472A-9AD0-ED460EEBDEA9}"/>
              </a:ext>
            </a:extLst>
          </p:cNvPr>
          <p:cNvSpPr txBox="1"/>
          <p:nvPr userDrawn="1"/>
        </p:nvSpPr>
        <p:spPr>
          <a:xfrm>
            <a:off x="3316048" y="5025123"/>
            <a:ext cx="2511906" cy="92333"/>
          </a:xfrm>
          <a:prstGeom prst="rect">
            <a:avLst/>
          </a:prstGeom>
        </p:spPr>
        <p:txBody>
          <a:bodyPr vert="horz" wrap="non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rtl="0"/>
            <a:r>
              <a:rPr lang="en-US" sz="600"/>
              <a:t>DELIBERATIVE &amp; CONFIDENTIAL | PRE-DECISIONAL | NOT FOR DISTRIBUTION</a:t>
            </a:r>
          </a:p>
        </p:txBody>
      </p:sp>
      <p:sp>
        <p:nvSpPr>
          <p:cNvPr id="13" name="Rectangle 12">
            <a:extLst>
              <a:ext uri="{FF2B5EF4-FFF2-40B4-BE49-F238E27FC236}">
                <a16:creationId xmlns:a16="http://schemas.microsoft.com/office/drawing/2014/main" id="{3F4B774D-C0AE-4935-A3FA-61358F7078F3}"/>
              </a:ext>
            </a:extLst>
          </p:cNvPr>
          <p:cNvSpPr/>
          <p:nvPr userDrawn="1"/>
        </p:nvSpPr>
        <p:spPr>
          <a:xfrm>
            <a:off x="8679279" y="0"/>
            <a:ext cx="217916" cy="350044"/>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4" name="Sticker">
            <a:extLst>
              <a:ext uri="{FF2B5EF4-FFF2-40B4-BE49-F238E27FC236}">
                <a16:creationId xmlns:a16="http://schemas.microsoft.com/office/drawing/2014/main" id="{3E53FC69-63B9-4AC9-B212-9BF297D4EFB2}"/>
              </a:ext>
            </a:extLst>
          </p:cNvPr>
          <p:cNvSpPr txBox="1"/>
          <p:nvPr userDrawn="1"/>
        </p:nvSpPr>
        <p:spPr>
          <a:xfrm>
            <a:off x="7436546" y="67152"/>
            <a:ext cx="1205458" cy="235962"/>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marL="0" marR="0" lvl="0" indent="0" algn="l" defTabSz="685800" rtl="0" eaLnBrk="1" fontAlgn="auto" latinLnBrk="0" hangingPunct="1">
              <a:lnSpc>
                <a:spcPct val="100000"/>
              </a:lnSpc>
              <a:spcBef>
                <a:spcPts val="225"/>
              </a:spcBef>
              <a:spcAft>
                <a:spcPts val="225"/>
              </a:spcAft>
              <a:buClrTx/>
              <a:buSzTx/>
              <a:buFontTx/>
              <a:buNone/>
              <a:tabLst/>
              <a:defRPr/>
            </a:pPr>
            <a:r>
              <a:rPr kumimoji="0" lang="en-US" sz="600" b="1" i="0" u="none" strike="noStrike" kern="1200" cap="all" spc="0" normalizeH="0" baseline="0" noProof="0">
                <a:ln>
                  <a:noFill/>
                </a:ln>
                <a:solidFill>
                  <a:srgbClr val="FF0000"/>
                </a:solidFill>
                <a:effectLst/>
                <a:uLnTx/>
                <a:uFillTx/>
                <a:latin typeface="Century Gothic"/>
                <a:ea typeface="+mn-ea"/>
                <a:cs typeface="+mn-cs"/>
              </a:rPr>
              <a:t>PRELIMINARY | NOT EXHAUSTIVE </a:t>
            </a:r>
          </a:p>
          <a:p>
            <a:pPr marL="0" marR="0" lvl="0" indent="0" algn="l" defTabSz="685800" rtl="0" eaLnBrk="1" fontAlgn="auto" latinLnBrk="0" hangingPunct="1">
              <a:lnSpc>
                <a:spcPct val="100000"/>
              </a:lnSpc>
              <a:spcBef>
                <a:spcPts val="225"/>
              </a:spcBef>
              <a:spcAft>
                <a:spcPts val="225"/>
              </a:spcAft>
              <a:buClrTx/>
              <a:buSzTx/>
              <a:buFontTx/>
              <a:buNone/>
              <a:tabLst/>
              <a:defRPr/>
            </a:pPr>
            <a:r>
              <a:rPr kumimoji="0" lang="en-US" sz="600" b="1" i="0" u="none" strike="noStrike" kern="1200" cap="all" spc="0" normalizeH="0" baseline="0" noProof="0">
                <a:ln>
                  <a:noFill/>
                </a:ln>
                <a:solidFill>
                  <a:srgbClr val="FF0000"/>
                </a:solidFill>
                <a:effectLst/>
                <a:uLnTx/>
                <a:uFillTx/>
                <a:latin typeface="Century Gothic"/>
                <a:ea typeface="+mn-ea"/>
                <a:cs typeface="+mn-cs"/>
              </a:rPr>
              <a:t>FOR DISCUSSION ONLY</a:t>
            </a:r>
          </a:p>
        </p:txBody>
      </p:sp>
      <p:sp>
        <p:nvSpPr>
          <p:cNvPr id="15" name="object 7">
            <a:extLst>
              <a:ext uri="{FF2B5EF4-FFF2-40B4-BE49-F238E27FC236}">
                <a16:creationId xmlns:a16="http://schemas.microsoft.com/office/drawing/2014/main" id="{82580D1F-2566-4310-98A8-92C37A4E1BFB}"/>
              </a:ext>
            </a:extLst>
          </p:cNvPr>
          <p:cNvSpPr/>
          <p:nvPr userDrawn="1"/>
        </p:nvSpPr>
        <p:spPr bwMode="ltGray">
          <a:xfrm>
            <a:off x="416052" y="366777"/>
            <a:ext cx="532639" cy="44066"/>
          </a:xfrm>
          <a:custGeom>
            <a:avLst/>
            <a:gdLst/>
            <a:ahLst/>
            <a:cxnLst/>
            <a:rect l="l" t="t" r="r" b="b"/>
            <a:pathLst>
              <a:path w="843280" h="81280">
                <a:moveTo>
                  <a:pt x="0" y="0"/>
                </a:moveTo>
                <a:lnTo>
                  <a:pt x="842771" y="0"/>
                </a:lnTo>
                <a:lnTo>
                  <a:pt x="842771" y="80772"/>
                </a:lnTo>
                <a:lnTo>
                  <a:pt x="0" y="80772"/>
                </a:lnTo>
                <a:lnTo>
                  <a:pt x="0" y="0"/>
                </a:lnTo>
                <a:close/>
              </a:path>
            </a:pathLst>
          </a:custGeom>
          <a:solidFill>
            <a:schemeClr val="tx1"/>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8480642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3-lin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648A5D5-75B9-4F02-A4CB-B3C65A9BF2CE}"/>
              </a:ext>
            </a:extLst>
          </p:cNvPr>
          <p:cNvGraphicFramePr>
            <a:graphicFrameLocks noChangeAspect="1"/>
          </p:cNvGraphicFramePr>
          <p:nvPr userDrawn="1">
            <p:custDataLst>
              <p:tags r:id="rId1"/>
            </p:custDataLst>
            <p:extLst>
              <p:ext uri="{D42A27DB-BD31-4B8C-83A1-F6EECF244321}">
                <p14:modId xmlns:p14="http://schemas.microsoft.com/office/powerpoint/2010/main" val="2264494599"/>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3" name="Object 2" hidden="1">
                        <a:extLst>
                          <a:ext uri="{FF2B5EF4-FFF2-40B4-BE49-F238E27FC236}">
                            <a16:creationId xmlns:a16="http://schemas.microsoft.com/office/drawing/2014/main" id="{C648A5D5-75B9-4F02-A4CB-B3C65A9BF2CE}"/>
                          </a:ext>
                        </a:extLst>
                      </p:cNvPr>
                      <p:cNvPicPr/>
                      <p:nvPr/>
                    </p:nvPicPr>
                    <p:blipFill>
                      <a:blip r:embed="rId9"/>
                      <a:stretch>
                        <a:fillRect/>
                      </a:stretch>
                    </p:blipFill>
                    <p:spPr>
                      <a:xfrm>
                        <a:off x="1191" y="1191"/>
                        <a:ext cx="1191" cy="1191"/>
                      </a:xfrm>
                      <a:prstGeom prst="rect">
                        <a:avLst/>
                      </a:prstGeom>
                    </p:spPr>
                  </p:pic>
                </p:oleObj>
              </mc:Fallback>
            </mc:AlternateContent>
          </a:graphicData>
        </a:graphic>
      </p:graphicFrame>
      <p:sp>
        <p:nvSpPr>
          <p:cNvPr id="14" name="Rectangle 13">
            <a:extLst>
              <a:ext uri="{FF2B5EF4-FFF2-40B4-BE49-F238E27FC236}">
                <a16:creationId xmlns:a16="http://schemas.microsoft.com/office/drawing/2014/main" id="{020B2B9D-89A4-45C7-8303-E0A9A3C0BFA7}"/>
              </a:ext>
            </a:extLst>
          </p:cNvPr>
          <p:cNvSpPr/>
          <p:nvPr userDrawn="1"/>
        </p:nvSpPr>
        <p:spPr>
          <a:xfrm>
            <a:off x="136321" y="350044"/>
            <a:ext cx="8871358" cy="46420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Rectangle 1" hidden="1">
            <a:extLst>
              <a:ext uri="{FF2B5EF4-FFF2-40B4-BE49-F238E27FC236}">
                <a16:creationId xmlns:a16="http://schemas.microsoft.com/office/drawing/2014/main" id="{A58AAF75-30DC-408A-933A-149F2D14D18F}"/>
              </a:ext>
            </a:extLst>
          </p:cNvPr>
          <p:cNvSpPr/>
          <p:nvPr userDrawn="1">
            <p:custDataLst>
              <p:tags r:id="rId2"/>
            </p:custDataLst>
          </p:nvPr>
        </p:nvSpPr>
        <p:spPr>
          <a:xfrm>
            <a:off x="0" y="0"/>
            <a:ext cx="119063" cy="119063"/>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225"/>
              </a:spcBef>
              <a:spcAft>
                <a:spcPts val="225"/>
              </a:spcAft>
            </a:pPr>
            <a:endParaRPr lang="en-US" sz="1875"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5" name="Slide Number">
            <a:extLst>
              <a:ext uri="{FF2B5EF4-FFF2-40B4-BE49-F238E27FC236}">
                <a16:creationId xmlns:a16="http://schemas.microsoft.com/office/drawing/2014/main" id="{0AA537C7-2883-43C1-848C-3A4E9645077F}"/>
              </a:ext>
            </a:extLst>
          </p:cNvPr>
          <p:cNvSpPr>
            <a:spLocks noChangeArrowheads="1"/>
          </p:cNvSpPr>
          <p:nvPr userDrawn="1">
            <p:custDataLst>
              <p:tags r:id="rId3"/>
            </p:custDataLst>
          </p:nvPr>
        </p:nvSpPr>
        <p:spPr bwMode="black">
          <a:xfrm>
            <a:off x="8484394" y="4874065"/>
            <a:ext cx="244126" cy="103875"/>
          </a:xfrm>
          <a:prstGeom prst="rect">
            <a:avLst/>
          </a:prstGeom>
          <a:noFill/>
          <a:ln w="9525" algn="ctr">
            <a:noFill/>
            <a:miter lim="800000"/>
            <a:headEnd/>
            <a:tailEnd/>
          </a:ln>
          <a:effectLst/>
        </p:spPr>
        <p:txBody>
          <a:bodyPr wrap="square" lIns="0" tIns="0" rIns="0" bIns="0" anchor="b">
            <a:spAutoFit/>
          </a:bodyPr>
          <a:lstStyle/>
          <a:p>
            <a:pPr algn="r" defTabSz="458058" rtl="0" fontAlgn="auto">
              <a:spcBef>
                <a:spcPts val="0"/>
              </a:spcBef>
              <a:spcAft>
                <a:spcPts val="0"/>
              </a:spcAft>
              <a:defRPr/>
            </a:pPr>
            <a:fld id="{4ABDCABE-3F10-B64C-92F1-862014417034}" type="slidenum">
              <a:rPr lang="en-US" sz="675" b="0" smtClean="0">
                <a:solidFill>
                  <a:schemeClr val="tx1"/>
                </a:solidFill>
                <a:latin typeface="+mn-lt"/>
                <a:ea typeface="+mn-ea"/>
                <a:cs typeface="Arial" panose="020B0604020202020204" pitchFamily="34" charset="0"/>
              </a:rPr>
              <a:pPr algn="r" defTabSz="458058" rtl="0" fontAlgn="auto">
                <a:spcBef>
                  <a:spcPts val="0"/>
                </a:spcBef>
                <a:spcAft>
                  <a:spcPts val="0"/>
                </a:spcAft>
                <a:defRPr/>
              </a:pPr>
              <a:t>‹#›</a:t>
            </a:fld>
            <a:endParaRPr lang="en-US" sz="675" b="0">
              <a:solidFill>
                <a:schemeClr val="tx1"/>
              </a:solidFill>
              <a:latin typeface="+mn-lt"/>
              <a:ea typeface="+mn-ea"/>
              <a:cs typeface="Arial" panose="020B0604020202020204" pitchFamily="34" charset="0"/>
            </a:endParaRPr>
          </a:p>
        </p:txBody>
      </p:sp>
      <p:sp>
        <p:nvSpPr>
          <p:cNvPr id="4" name="2. Slide Title">
            <a:extLst>
              <a:ext uri="{FF2B5EF4-FFF2-40B4-BE49-F238E27FC236}">
                <a16:creationId xmlns:a16="http://schemas.microsoft.com/office/drawing/2014/main" id="{6C3D89FC-A4B9-4683-B64F-B0644150274F}"/>
              </a:ext>
            </a:extLst>
          </p:cNvPr>
          <p:cNvSpPr>
            <a:spLocks noGrp="1"/>
          </p:cNvSpPr>
          <p:nvPr>
            <p:ph type="title" hasCustomPrompt="1"/>
            <p:custDataLst>
              <p:tags r:id="rId4"/>
            </p:custDataLst>
          </p:nvPr>
        </p:nvSpPr>
        <p:spPr>
          <a:xfrm>
            <a:off x="416052" y="403924"/>
            <a:ext cx="8311896" cy="727122"/>
          </a:xfrm>
        </p:spPr>
        <p:txBody>
          <a:bodyPr vert="horz">
            <a:spAutoFit/>
          </a:bodyPr>
          <a:lstStyle>
            <a:lvl1pPr rtl="0">
              <a:defRPr/>
            </a:lvl1pPr>
          </a:lstStyle>
          <a:p>
            <a:r>
              <a:rPr lang="en-US"/>
              <a:t>Click to edit Master title style</a:t>
            </a:r>
            <a:br>
              <a:rPr lang="en-US"/>
            </a:br>
            <a:br>
              <a:rPr lang="en-US"/>
            </a:br>
            <a:endParaRPr lang="en-US"/>
          </a:p>
        </p:txBody>
      </p:sp>
      <p:sp>
        <p:nvSpPr>
          <p:cNvPr id="10" name="5. Source" hidden="1">
            <a:extLst>
              <a:ext uri="{FF2B5EF4-FFF2-40B4-BE49-F238E27FC236}">
                <a16:creationId xmlns:a16="http://schemas.microsoft.com/office/drawing/2014/main" id="{81E2484B-3E40-408C-A350-5EB40C8A09F0}"/>
              </a:ext>
            </a:extLst>
          </p:cNvPr>
          <p:cNvSpPr txBox="1"/>
          <p:nvPr userDrawn="1">
            <p:custDataLst>
              <p:tags r:id="rId5"/>
            </p:custDataLst>
          </p:nvPr>
        </p:nvSpPr>
        <p:spPr>
          <a:xfrm>
            <a:off x="416052" y="4876252"/>
            <a:ext cx="5458396" cy="92333"/>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600"/>
              <a:t>Source: …</a:t>
            </a:r>
          </a:p>
        </p:txBody>
      </p:sp>
      <p:sp>
        <p:nvSpPr>
          <p:cNvPr id="8" name="1. On-page tracker">
            <a:extLst>
              <a:ext uri="{FF2B5EF4-FFF2-40B4-BE49-F238E27FC236}">
                <a16:creationId xmlns:a16="http://schemas.microsoft.com/office/drawing/2014/main" id="{931AA88E-24E2-4493-A340-98EE8666A3B2}"/>
              </a:ext>
            </a:extLst>
          </p:cNvPr>
          <p:cNvSpPr>
            <a:spLocks noGrp="1"/>
          </p:cNvSpPr>
          <p:nvPr>
            <p:ph type="body" sz="quarter" idx="10" hasCustomPrompt="1"/>
            <p:custDataLst>
              <p:tags r:id="rId6"/>
            </p:custDataLst>
          </p:nvPr>
        </p:nvSpPr>
        <p:spPr>
          <a:xfrm>
            <a:off x="416051" y="31198"/>
            <a:ext cx="2882504" cy="92333"/>
          </a:xfrm>
          <a:prstGeom prst="rect">
            <a:avLst/>
          </a:prstGeom>
          <a:ln w="6350">
            <a:noFill/>
            <a:miter lim="800000"/>
          </a:ln>
        </p:spPr>
        <p:txBody>
          <a:bodyPr vert="horz" wrap="square" lIns="0" tIns="0" rIns="0" bIns="0" rtlCol="0">
            <a:spAutoFit/>
          </a:bodyPr>
          <a:lstStyle>
            <a:lvl1pPr rtl="0">
              <a:defRPr lang="en-US" sz="600" b="0" dirty="0">
                <a:cs typeface="+mn-cs"/>
              </a:defRPr>
            </a:lvl1pPr>
          </a:lstStyle>
          <a:p>
            <a:pPr lvl="0">
              <a:buNone/>
            </a:pPr>
            <a:r>
              <a:rPr lang="en-US"/>
              <a:t>Add tracker</a:t>
            </a:r>
          </a:p>
        </p:txBody>
      </p:sp>
      <p:sp>
        <p:nvSpPr>
          <p:cNvPr id="9" name="Sticker" hidden="1">
            <a:extLst>
              <a:ext uri="{FF2B5EF4-FFF2-40B4-BE49-F238E27FC236}">
                <a16:creationId xmlns:a16="http://schemas.microsoft.com/office/drawing/2014/main" id="{2B5F1846-DB86-4338-8AFA-F2C1B534B900}"/>
              </a:ext>
            </a:extLst>
          </p:cNvPr>
          <p:cNvSpPr txBox="1"/>
          <p:nvPr userDrawn="1"/>
        </p:nvSpPr>
        <p:spPr>
          <a:xfrm>
            <a:off x="418867" y="1051350"/>
            <a:ext cx="293350" cy="92333"/>
          </a:xfrm>
          <a:prstGeom prst="rect">
            <a:avLst/>
          </a:prstGeom>
          <a:noFill/>
          <a:ln w="6350">
            <a:noFill/>
            <a:miter lim="800000"/>
          </a:ln>
        </p:spPr>
        <p:txBody>
          <a:bodyPr vert="horz" wrap="none" lIns="0" tIns="0" rIns="0" bIns="0" rtlCol="0">
            <a:spAutoFit/>
          </a:bodyPr>
          <a:lstStyle/>
          <a:p>
            <a:pPr algn="l" rtl="0">
              <a:spcBef>
                <a:spcPts val="225"/>
              </a:spcBef>
              <a:spcAft>
                <a:spcPts val="225"/>
              </a:spcAft>
              <a:buNone/>
            </a:pPr>
            <a:r>
              <a:rPr lang="en-US" sz="600" b="1" cap="all" baseline="0"/>
              <a:t>STICKER</a:t>
            </a:r>
          </a:p>
        </p:txBody>
      </p:sp>
      <p:sp>
        <p:nvSpPr>
          <p:cNvPr id="11" name="TextBox 10">
            <a:extLst>
              <a:ext uri="{FF2B5EF4-FFF2-40B4-BE49-F238E27FC236}">
                <a16:creationId xmlns:a16="http://schemas.microsoft.com/office/drawing/2014/main" id="{85AC9EF8-66A5-4D43-BA1A-DD557E1F5A83}"/>
              </a:ext>
            </a:extLst>
          </p:cNvPr>
          <p:cNvSpPr txBox="1"/>
          <p:nvPr userDrawn="1"/>
        </p:nvSpPr>
        <p:spPr>
          <a:xfrm>
            <a:off x="3316048" y="5025123"/>
            <a:ext cx="2511906" cy="92333"/>
          </a:xfrm>
          <a:prstGeom prst="rect">
            <a:avLst/>
          </a:prstGeom>
        </p:spPr>
        <p:txBody>
          <a:bodyPr vert="horz" wrap="non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rtl="0"/>
            <a:r>
              <a:rPr lang="en-US" sz="600"/>
              <a:t>DELIBERATIVE &amp; CONFIDENTIAL | PRE-DECISIONAL | NOT FOR DISTRIBUTION</a:t>
            </a:r>
          </a:p>
        </p:txBody>
      </p:sp>
      <p:sp>
        <p:nvSpPr>
          <p:cNvPr id="12" name="Rectangle 11">
            <a:extLst>
              <a:ext uri="{FF2B5EF4-FFF2-40B4-BE49-F238E27FC236}">
                <a16:creationId xmlns:a16="http://schemas.microsoft.com/office/drawing/2014/main" id="{6197C061-CB16-4BAE-8F44-F6D2B83BA42B}"/>
              </a:ext>
            </a:extLst>
          </p:cNvPr>
          <p:cNvSpPr/>
          <p:nvPr userDrawn="1"/>
        </p:nvSpPr>
        <p:spPr>
          <a:xfrm>
            <a:off x="8679279" y="0"/>
            <a:ext cx="217916" cy="350044"/>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6" name="Sticker">
            <a:extLst>
              <a:ext uri="{FF2B5EF4-FFF2-40B4-BE49-F238E27FC236}">
                <a16:creationId xmlns:a16="http://schemas.microsoft.com/office/drawing/2014/main" id="{6CA4703C-32F5-40B9-8A73-390FB5C923E3}"/>
              </a:ext>
            </a:extLst>
          </p:cNvPr>
          <p:cNvSpPr txBox="1"/>
          <p:nvPr userDrawn="1"/>
        </p:nvSpPr>
        <p:spPr>
          <a:xfrm>
            <a:off x="7436546" y="67152"/>
            <a:ext cx="1205458" cy="235962"/>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marL="0" marR="0" lvl="0" indent="0" algn="l" defTabSz="685800" rtl="0" eaLnBrk="1" fontAlgn="auto" latinLnBrk="0" hangingPunct="1">
              <a:lnSpc>
                <a:spcPct val="100000"/>
              </a:lnSpc>
              <a:spcBef>
                <a:spcPts val="225"/>
              </a:spcBef>
              <a:spcAft>
                <a:spcPts val="225"/>
              </a:spcAft>
              <a:buClrTx/>
              <a:buSzTx/>
              <a:buFontTx/>
              <a:buNone/>
              <a:tabLst/>
              <a:defRPr/>
            </a:pPr>
            <a:r>
              <a:rPr kumimoji="0" lang="en-US" sz="600" b="1" i="0" u="none" strike="noStrike" kern="1200" cap="all" spc="0" normalizeH="0" baseline="0" noProof="0">
                <a:ln>
                  <a:noFill/>
                </a:ln>
                <a:solidFill>
                  <a:srgbClr val="FF0000"/>
                </a:solidFill>
                <a:effectLst/>
                <a:uLnTx/>
                <a:uFillTx/>
                <a:latin typeface="Century Gothic"/>
                <a:ea typeface="+mn-ea"/>
                <a:cs typeface="+mn-cs"/>
              </a:rPr>
              <a:t>PRELIMINARY | NOT EXHAUSTIVE </a:t>
            </a:r>
          </a:p>
          <a:p>
            <a:pPr marL="0" marR="0" lvl="0" indent="0" algn="l" defTabSz="685800" rtl="0" eaLnBrk="1" fontAlgn="auto" latinLnBrk="0" hangingPunct="1">
              <a:lnSpc>
                <a:spcPct val="100000"/>
              </a:lnSpc>
              <a:spcBef>
                <a:spcPts val="225"/>
              </a:spcBef>
              <a:spcAft>
                <a:spcPts val="225"/>
              </a:spcAft>
              <a:buClrTx/>
              <a:buSzTx/>
              <a:buFontTx/>
              <a:buNone/>
              <a:tabLst/>
              <a:defRPr/>
            </a:pPr>
            <a:r>
              <a:rPr kumimoji="0" lang="en-US" sz="600" b="1" i="0" u="none" strike="noStrike" kern="1200" cap="all" spc="0" normalizeH="0" baseline="0" noProof="0">
                <a:ln>
                  <a:noFill/>
                </a:ln>
                <a:solidFill>
                  <a:srgbClr val="FF0000"/>
                </a:solidFill>
                <a:effectLst/>
                <a:uLnTx/>
                <a:uFillTx/>
                <a:latin typeface="Century Gothic"/>
                <a:ea typeface="+mn-ea"/>
                <a:cs typeface="+mn-cs"/>
              </a:rPr>
              <a:t>FOR DISCUSSION ONLY</a:t>
            </a:r>
          </a:p>
        </p:txBody>
      </p:sp>
      <p:sp>
        <p:nvSpPr>
          <p:cNvPr id="17" name="object 7">
            <a:extLst>
              <a:ext uri="{FF2B5EF4-FFF2-40B4-BE49-F238E27FC236}">
                <a16:creationId xmlns:a16="http://schemas.microsoft.com/office/drawing/2014/main" id="{FC7048FA-7EC6-411F-8457-F530120362DF}"/>
              </a:ext>
            </a:extLst>
          </p:cNvPr>
          <p:cNvSpPr/>
          <p:nvPr userDrawn="1"/>
        </p:nvSpPr>
        <p:spPr bwMode="ltGray">
          <a:xfrm>
            <a:off x="416052" y="366777"/>
            <a:ext cx="532639" cy="44066"/>
          </a:xfrm>
          <a:custGeom>
            <a:avLst/>
            <a:gdLst/>
            <a:ahLst/>
            <a:cxnLst/>
            <a:rect l="l" t="t" r="r" b="b"/>
            <a:pathLst>
              <a:path w="843280" h="81280">
                <a:moveTo>
                  <a:pt x="0" y="0"/>
                </a:moveTo>
                <a:lnTo>
                  <a:pt x="842771" y="0"/>
                </a:lnTo>
                <a:lnTo>
                  <a:pt x="842771" y="80772"/>
                </a:lnTo>
                <a:lnTo>
                  <a:pt x="0" y="80772"/>
                </a:lnTo>
                <a:lnTo>
                  <a:pt x="0" y="0"/>
                </a:lnTo>
                <a:close/>
              </a:path>
            </a:pathLst>
          </a:custGeom>
          <a:solidFill>
            <a:schemeClr val="tx1"/>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pic>
        <p:nvPicPr>
          <p:cNvPr id="18" name="Picture 17">
            <a:extLst>
              <a:ext uri="{FF2B5EF4-FFF2-40B4-BE49-F238E27FC236}">
                <a16:creationId xmlns:a16="http://schemas.microsoft.com/office/drawing/2014/main" id="{D3E5B035-AC7D-4BCA-A81A-495216B6DF9F}"/>
              </a:ext>
            </a:extLst>
          </p:cNvPr>
          <p:cNvPicPr>
            <a:picLocks noChangeAspect="1"/>
          </p:cNvPicPr>
          <p:nvPr userDrawn="1"/>
        </p:nvPicPr>
        <p:blipFill>
          <a:blip r:embed="rId10"/>
          <a:stretch>
            <a:fillRect/>
          </a:stretch>
        </p:blipFill>
        <p:spPr>
          <a:xfrm>
            <a:off x="0" y="0"/>
            <a:ext cx="9144000" cy="5143500"/>
          </a:xfrm>
          <a:prstGeom prst="rect">
            <a:avLst/>
          </a:prstGeom>
        </p:spPr>
      </p:pic>
    </p:spTree>
    <p:extLst>
      <p:ext uri="{BB962C8B-B14F-4D97-AF65-F5344CB8AC3E}">
        <p14:creationId xmlns:p14="http://schemas.microsoft.com/office/powerpoint/2010/main" val="319381574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Custom">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20E9A7C-FB74-480B-8212-8CE5C1AF5D1B}"/>
              </a:ext>
            </a:extLst>
          </p:cNvPr>
          <p:cNvGraphicFramePr>
            <a:graphicFrameLocks noChangeAspect="1"/>
          </p:cNvGraphicFramePr>
          <p:nvPr userDrawn="1">
            <p:custDataLst>
              <p:tags r:id="rId1"/>
            </p:custDataLst>
            <p:extLst>
              <p:ext uri="{D42A27DB-BD31-4B8C-83A1-F6EECF244321}">
                <p14:modId xmlns:p14="http://schemas.microsoft.com/office/powerpoint/2010/main" val="2123859736"/>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6" imgW="592" imgH="591" progId="TCLayout.ActiveDocument.1">
                  <p:embed/>
                </p:oleObj>
              </mc:Choice>
              <mc:Fallback>
                <p:oleObj name="think-cell Slide" r:id="rId6" imgW="592" imgH="591" progId="TCLayout.ActiveDocument.1">
                  <p:embed/>
                  <p:pic>
                    <p:nvPicPr>
                      <p:cNvPr id="2" name="Object 1" hidden="1">
                        <a:extLst>
                          <a:ext uri="{FF2B5EF4-FFF2-40B4-BE49-F238E27FC236}">
                            <a16:creationId xmlns:a16="http://schemas.microsoft.com/office/drawing/2014/main" id="{220E9A7C-FB74-480B-8212-8CE5C1AF5D1B}"/>
                          </a:ext>
                        </a:extLst>
                      </p:cNvPr>
                      <p:cNvPicPr/>
                      <p:nvPr/>
                    </p:nvPicPr>
                    <p:blipFill>
                      <a:blip r:embed="rId7"/>
                      <a:stretch>
                        <a:fillRect/>
                      </a:stretch>
                    </p:blipFill>
                    <p:spPr>
                      <a:xfrm>
                        <a:off x="1191" y="1191"/>
                        <a:ext cx="1191" cy="1191"/>
                      </a:xfrm>
                      <a:prstGeom prst="rect">
                        <a:avLst/>
                      </a:prstGeom>
                    </p:spPr>
                  </p:pic>
                </p:oleObj>
              </mc:Fallback>
            </mc:AlternateContent>
          </a:graphicData>
        </a:graphic>
      </p:graphicFrame>
      <p:sp>
        <p:nvSpPr>
          <p:cNvPr id="9" name="Slide Number">
            <a:extLst>
              <a:ext uri="{FF2B5EF4-FFF2-40B4-BE49-F238E27FC236}">
                <a16:creationId xmlns:a16="http://schemas.microsoft.com/office/drawing/2014/main" id="{6982A9EE-ED1D-4D7E-84CA-3C36D0891D68}"/>
              </a:ext>
            </a:extLst>
          </p:cNvPr>
          <p:cNvSpPr>
            <a:spLocks noChangeArrowheads="1"/>
          </p:cNvSpPr>
          <p:nvPr userDrawn="1">
            <p:custDataLst>
              <p:tags r:id="rId2"/>
            </p:custDataLst>
          </p:nvPr>
        </p:nvSpPr>
        <p:spPr bwMode="black">
          <a:xfrm>
            <a:off x="8484394" y="4874065"/>
            <a:ext cx="244126" cy="103875"/>
          </a:xfrm>
          <a:prstGeom prst="rect">
            <a:avLst/>
          </a:prstGeom>
          <a:noFill/>
          <a:ln w="9525" algn="ctr">
            <a:noFill/>
            <a:miter lim="800000"/>
            <a:headEnd/>
            <a:tailEnd/>
          </a:ln>
          <a:effectLst/>
        </p:spPr>
        <p:txBody>
          <a:bodyPr wrap="square" lIns="0" tIns="0" rIns="0" bIns="0" anchor="b">
            <a:spAutoFit/>
          </a:bodyPr>
          <a:lstStyle/>
          <a:p>
            <a:pPr algn="r" defTabSz="458058" rtl="0" fontAlgn="auto">
              <a:spcBef>
                <a:spcPts val="0"/>
              </a:spcBef>
              <a:spcAft>
                <a:spcPts val="0"/>
              </a:spcAft>
              <a:defRPr/>
            </a:pPr>
            <a:fld id="{4ABDCABE-3F10-B64C-92F1-862014417034}" type="slidenum">
              <a:rPr lang="en-US" sz="675" b="0" smtClean="0">
                <a:solidFill>
                  <a:schemeClr val="tx1"/>
                </a:solidFill>
                <a:latin typeface="+mn-lt"/>
                <a:ea typeface="+mn-ea"/>
                <a:cs typeface="Arial" panose="020B0604020202020204" pitchFamily="34" charset="0"/>
              </a:rPr>
              <a:pPr algn="r" defTabSz="458058" rtl="0" fontAlgn="auto">
                <a:spcBef>
                  <a:spcPts val="0"/>
                </a:spcBef>
                <a:spcAft>
                  <a:spcPts val="0"/>
                </a:spcAft>
                <a:defRPr/>
              </a:pPr>
              <a:t>‹#›</a:t>
            </a:fld>
            <a:endParaRPr lang="en-US" sz="675" b="0">
              <a:solidFill>
                <a:schemeClr val="tx1"/>
              </a:solidFill>
              <a:latin typeface="+mn-lt"/>
              <a:ea typeface="+mn-ea"/>
              <a:cs typeface="Arial" panose="020B0604020202020204" pitchFamily="34" charset="0"/>
            </a:endParaRPr>
          </a:p>
        </p:txBody>
      </p:sp>
      <p:sp>
        <p:nvSpPr>
          <p:cNvPr id="7" name="5. Source" hidden="1">
            <a:extLst>
              <a:ext uri="{FF2B5EF4-FFF2-40B4-BE49-F238E27FC236}">
                <a16:creationId xmlns:a16="http://schemas.microsoft.com/office/drawing/2014/main" id="{09F9A864-CDB7-4063-BBF8-591908AA18D0}"/>
              </a:ext>
            </a:extLst>
          </p:cNvPr>
          <p:cNvSpPr txBox="1"/>
          <p:nvPr userDrawn="1">
            <p:custDataLst>
              <p:tags r:id="rId3"/>
            </p:custDataLst>
          </p:nvPr>
        </p:nvSpPr>
        <p:spPr>
          <a:xfrm>
            <a:off x="416052" y="4876252"/>
            <a:ext cx="5458396" cy="92333"/>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600"/>
              <a:t>Source: …</a:t>
            </a:r>
          </a:p>
        </p:txBody>
      </p:sp>
      <p:sp>
        <p:nvSpPr>
          <p:cNvPr id="8" name="1. On-page tracker">
            <a:extLst>
              <a:ext uri="{FF2B5EF4-FFF2-40B4-BE49-F238E27FC236}">
                <a16:creationId xmlns:a16="http://schemas.microsoft.com/office/drawing/2014/main" id="{BD5E1493-E8EF-4031-B447-85DA0B418111}"/>
              </a:ext>
            </a:extLst>
          </p:cNvPr>
          <p:cNvSpPr>
            <a:spLocks noGrp="1"/>
          </p:cNvSpPr>
          <p:nvPr>
            <p:ph type="body" sz="quarter" idx="10" hasCustomPrompt="1"/>
            <p:custDataLst>
              <p:tags r:id="rId4"/>
            </p:custDataLst>
          </p:nvPr>
        </p:nvSpPr>
        <p:spPr>
          <a:xfrm>
            <a:off x="416051" y="31198"/>
            <a:ext cx="2882504" cy="92333"/>
          </a:xfrm>
          <a:prstGeom prst="rect">
            <a:avLst/>
          </a:prstGeom>
          <a:ln w="6350">
            <a:noFill/>
            <a:miter lim="800000"/>
          </a:ln>
        </p:spPr>
        <p:txBody>
          <a:bodyPr vert="horz" wrap="square" lIns="0" tIns="0" rIns="0" bIns="0" rtlCol="0">
            <a:spAutoFit/>
          </a:bodyPr>
          <a:lstStyle>
            <a:lvl1pPr rtl="0">
              <a:defRPr lang="en-US" sz="600" b="0" dirty="0">
                <a:cs typeface="+mn-cs"/>
              </a:defRPr>
            </a:lvl1pPr>
          </a:lstStyle>
          <a:p>
            <a:pPr lvl="0">
              <a:buNone/>
            </a:pPr>
            <a:r>
              <a:rPr lang="en-US"/>
              <a:t>Add tracker</a:t>
            </a:r>
          </a:p>
        </p:txBody>
      </p:sp>
    </p:spTree>
    <p:extLst>
      <p:ext uri="{BB962C8B-B14F-4D97-AF65-F5344CB8AC3E}">
        <p14:creationId xmlns:p14="http://schemas.microsoft.com/office/powerpoint/2010/main" val="189581242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En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954CCC1-5027-4384-BFF6-B54153C697A8}"/>
              </a:ext>
            </a:extLst>
          </p:cNvPr>
          <p:cNvGraphicFramePr>
            <a:graphicFrameLocks noChangeAspect="1"/>
          </p:cNvGraphicFramePr>
          <p:nvPr userDrawn="1">
            <p:custDataLst>
              <p:tags r:id="rId1"/>
            </p:custDataLst>
            <p:extLst>
              <p:ext uri="{D42A27DB-BD31-4B8C-83A1-F6EECF244321}">
                <p14:modId xmlns:p14="http://schemas.microsoft.com/office/powerpoint/2010/main" val="1385836339"/>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4" imgW="592" imgH="591" progId="TCLayout.ActiveDocument.1">
                  <p:embed/>
                </p:oleObj>
              </mc:Choice>
              <mc:Fallback>
                <p:oleObj name="think-cell Slide" r:id="rId4" imgW="592" imgH="591" progId="TCLayout.ActiveDocument.1">
                  <p:embed/>
                  <p:pic>
                    <p:nvPicPr>
                      <p:cNvPr id="2" name="Object 1" hidden="1">
                        <a:extLst>
                          <a:ext uri="{FF2B5EF4-FFF2-40B4-BE49-F238E27FC236}">
                            <a16:creationId xmlns:a16="http://schemas.microsoft.com/office/drawing/2014/main" id="{A954CCC1-5027-4384-BFF6-B54153C697A8}"/>
                          </a:ext>
                        </a:extLst>
                      </p:cNvPr>
                      <p:cNvPicPr/>
                      <p:nvPr/>
                    </p:nvPicPr>
                    <p:blipFill>
                      <a:blip r:embed="rId5"/>
                      <a:stretch>
                        <a:fillRect/>
                      </a:stretch>
                    </p:blipFill>
                    <p:spPr>
                      <a:xfrm>
                        <a:off x="1191" y="1191"/>
                        <a:ext cx="1191" cy="1191"/>
                      </a:xfrm>
                      <a:prstGeom prst="rect">
                        <a:avLst/>
                      </a:prstGeom>
                    </p:spPr>
                  </p:pic>
                </p:oleObj>
              </mc:Fallback>
            </mc:AlternateContent>
          </a:graphicData>
        </a:graphic>
      </p:graphicFrame>
      <p:pic>
        <p:nvPicPr>
          <p:cNvPr id="10" name="Picture 9">
            <a:extLst>
              <a:ext uri="{FF2B5EF4-FFF2-40B4-BE49-F238E27FC236}">
                <a16:creationId xmlns:a16="http://schemas.microsoft.com/office/drawing/2014/main" id="{8446B46A-E27B-4B97-94F2-63C7F0D7C380}"/>
              </a:ext>
            </a:extLst>
          </p:cNvPr>
          <p:cNvPicPr>
            <a:picLocks noChangeAspect="1"/>
          </p:cNvPicPr>
          <p:nvPr userDrawn="1"/>
        </p:nvPicPr>
        <p:blipFill>
          <a:blip r:embed="rId6"/>
          <a:stretch>
            <a:fillRect/>
          </a:stretch>
        </p:blipFill>
        <p:spPr bwMode="ltGray">
          <a:xfrm>
            <a:off x="0" y="0"/>
            <a:ext cx="9144000" cy="5143500"/>
          </a:xfrm>
          <a:prstGeom prst="rect">
            <a:avLst/>
          </a:prstGeom>
        </p:spPr>
      </p:pic>
      <p:sp>
        <p:nvSpPr>
          <p:cNvPr id="6" name="Rectangle 5">
            <a:extLst>
              <a:ext uri="{FF2B5EF4-FFF2-40B4-BE49-F238E27FC236}">
                <a16:creationId xmlns:a16="http://schemas.microsoft.com/office/drawing/2014/main" id="{C17D7224-6C28-4555-8FB0-689672660B88}"/>
              </a:ext>
            </a:extLst>
          </p:cNvPr>
          <p:cNvSpPr/>
          <p:nvPr userDrawn="1"/>
        </p:nvSpPr>
        <p:spPr>
          <a:xfrm>
            <a:off x="0" y="1351128"/>
            <a:ext cx="4437228" cy="3270344"/>
          </a:xfrm>
          <a:prstGeom prst="rect">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pic>
        <p:nvPicPr>
          <p:cNvPr id="7" name="Picture 6">
            <a:extLst>
              <a:ext uri="{FF2B5EF4-FFF2-40B4-BE49-F238E27FC236}">
                <a16:creationId xmlns:a16="http://schemas.microsoft.com/office/drawing/2014/main" id="{11A3DE90-87E4-44CD-800B-E5E987349990}"/>
              </a:ext>
            </a:extLst>
          </p:cNvPr>
          <p:cNvPicPr>
            <a:picLocks noChangeAspect="1"/>
          </p:cNvPicPr>
          <p:nvPr userDrawn="1"/>
        </p:nvPicPr>
        <p:blipFill rotWithShape="1">
          <a:blip r:embed="rId7" cstate="screen">
            <a:extLst>
              <a:ext uri="{28A0092B-C50C-407E-A947-70E740481C1C}">
                <a14:useLocalDpi xmlns:a14="http://schemas.microsoft.com/office/drawing/2010/main" val="0"/>
              </a:ext>
            </a:extLst>
          </a:blip>
          <a:srcRect/>
          <a:stretch/>
        </p:blipFill>
        <p:spPr bwMode="ltGray">
          <a:xfrm>
            <a:off x="7698259" y="4370260"/>
            <a:ext cx="1068873" cy="587504"/>
          </a:xfrm>
          <a:prstGeom prst="rect">
            <a:avLst/>
          </a:prstGeom>
        </p:spPr>
      </p:pic>
      <p:pic>
        <p:nvPicPr>
          <p:cNvPr id="9" name="Picture 8">
            <a:extLst>
              <a:ext uri="{FF2B5EF4-FFF2-40B4-BE49-F238E27FC236}">
                <a16:creationId xmlns:a16="http://schemas.microsoft.com/office/drawing/2014/main" id="{2C32365E-52D7-4B5B-9812-FD6A2777A43D}"/>
              </a:ext>
            </a:extLst>
          </p:cNvPr>
          <p:cNvPicPr>
            <a:picLocks noChangeAspect="1"/>
          </p:cNvPicPr>
          <p:nvPr userDrawn="1"/>
        </p:nvPicPr>
        <p:blipFill>
          <a:blip r:embed="rId8">
            <a:extLst>
              <a:ext uri="{28A0092B-C50C-407E-A947-70E740481C1C}">
                <a14:useLocalDpi xmlns:a14="http://schemas.microsoft.com/office/drawing/2010/main" val="0"/>
              </a:ext>
            </a:extLst>
          </a:blip>
          <a:srcRect/>
          <a:stretch/>
        </p:blipFill>
        <p:spPr bwMode="ltGray">
          <a:xfrm>
            <a:off x="7598818" y="1"/>
            <a:ext cx="918896" cy="1458347"/>
          </a:xfrm>
          <a:prstGeom prst="rect">
            <a:avLst/>
          </a:prstGeom>
        </p:spPr>
      </p:pic>
      <p:sp>
        <p:nvSpPr>
          <p:cNvPr id="8" name="5. Source" hidden="1">
            <a:extLst>
              <a:ext uri="{FF2B5EF4-FFF2-40B4-BE49-F238E27FC236}">
                <a16:creationId xmlns:a16="http://schemas.microsoft.com/office/drawing/2014/main" id="{330AE89A-7771-4A6E-A02D-893DCB66C876}"/>
              </a:ext>
            </a:extLst>
          </p:cNvPr>
          <p:cNvSpPr txBox="1"/>
          <p:nvPr userDrawn="1">
            <p:custDataLst>
              <p:tags r:id="rId2"/>
            </p:custDataLst>
          </p:nvPr>
        </p:nvSpPr>
        <p:spPr>
          <a:xfrm>
            <a:off x="416052" y="4876252"/>
            <a:ext cx="5458396" cy="92333"/>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600"/>
              <a:t>Source: …</a:t>
            </a:r>
          </a:p>
        </p:txBody>
      </p:sp>
      <p:sp>
        <p:nvSpPr>
          <p:cNvPr id="4" name="TextBox 3">
            <a:extLst>
              <a:ext uri="{FF2B5EF4-FFF2-40B4-BE49-F238E27FC236}">
                <a16:creationId xmlns:a16="http://schemas.microsoft.com/office/drawing/2014/main" id="{7857F457-6247-44D4-BE3C-66B191EB78D5}"/>
              </a:ext>
            </a:extLst>
          </p:cNvPr>
          <p:cNvSpPr txBox="1"/>
          <p:nvPr userDrawn="1"/>
        </p:nvSpPr>
        <p:spPr>
          <a:xfrm>
            <a:off x="457648" y="2570801"/>
            <a:ext cx="3253519" cy="830997"/>
          </a:xfrm>
          <a:prstGeom prst="rect">
            <a:avLst/>
          </a:prstGeom>
        </p:spPr>
        <p:txBody>
          <a:bodyPr vert="horz" wrap="non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rtl="0"/>
            <a:r>
              <a:rPr lang="en-US" sz="5400"/>
              <a:t>Thank you </a:t>
            </a:r>
          </a:p>
        </p:txBody>
      </p:sp>
    </p:spTree>
    <p:extLst>
      <p:ext uri="{BB962C8B-B14F-4D97-AF65-F5344CB8AC3E}">
        <p14:creationId xmlns:p14="http://schemas.microsoft.com/office/powerpoint/2010/main" val="85344338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AB89296-ED04-48CA-A27C-AD5B20D90463}"/>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a:stretch/>
        </p:blipFill>
        <p:spPr>
          <a:xfrm>
            <a:off x="-36909" y="-75271"/>
            <a:ext cx="9217818" cy="5415915"/>
          </a:xfrm>
          <a:prstGeom prst="rect">
            <a:avLst/>
          </a:prstGeom>
        </p:spPr>
      </p:pic>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1"/>
            </p:custDataLst>
            <p:extLst>
              <p:ext uri="{D42A27DB-BD31-4B8C-83A1-F6EECF244321}">
                <p14:modId xmlns:p14="http://schemas.microsoft.com/office/powerpoint/2010/main" val="3298356496"/>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9"/>
                      <a:stretch>
                        <a:fillRect/>
                      </a:stretch>
                    </p:blipFill>
                    <p:spPr>
                      <a:xfrm>
                        <a:off x="1191" y="1191"/>
                        <a:ext cx="1191" cy="1191"/>
                      </a:xfrm>
                      <a:prstGeom prst="rect">
                        <a:avLst/>
                      </a:prstGeom>
                    </p:spPr>
                  </p:pic>
                </p:oleObj>
              </mc:Fallback>
            </mc:AlternateContent>
          </a:graphicData>
        </a:graphic>
      </p:graphicFrame>
      <p:sp>
        <p:nvSpPr>
          <p:cNvPr id="11" name="object 4">
            <a:extLst>
              <a:ext uri="{FF2B5EF4-FFF2-40B4-BE49-F238E27FC236}">
                <a16:creationId xmlns:a16="http://schemas.microsoft.com/office/drawing/2014/main" id="{DA834662-CFCC-4371-8B53-114D02F4603A}"/>
              </a:ext>
            </a:extLst>
          </p:cNvPr>
          <p:cNvSpPr/>
          <p:nvPr userDrawn="1"/>
        </p:nvSpPr>
        <p:spPr bwMode="ltGray">
          <a:xfrm>
            <a:off x="437944" y="326021"/>
            <a:ext cx="3426275" cy="3426275"/>
          </a:xfrm>
          <a:custGeom>
            <a:avLst/>
            <a:gdLst/>
            <a:ahLst/>
            <a:cxnLst/>
            <a:rect l="l" t="t" r="r" b="b"/>
            <a:pathLst>
              <a:path w="4582795" h="4581525">
                <a:moveTo>
                  <a:pt x="0" y="0"/>
                </a:moveTo>
                <a:lnTo>
                  <a:pt x="4582668" y="0"/>
                </a:lnTo>
                <a:lnTo>
                  <a:pt x="4582668" y="4581144"/>
                </a:lnTo>
                <a:lnTo>
                  <a:pt x="0" y="4581144"/>
                </a:lnTo>
                <a:lnTo>
                  <a:pt x="0" y="0"/>
                </a:lnTo>
                <a:close/>
              </a:path>
            </a:pathLst>
          </a:custGeom>
          <a:solidFill>
            <a:srgbClr val="E6172B"/>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7">
            <a:extLst>
              <a:ext uri="{FF2B5EF4-FFF2-40B4-BE49-F238E27FC236}">
                <a16:creationId xmlns:a16="http://schemas.microsoft.com/office/drawing/2014/main" id="{6A370FA4-433A-4A7B-B878-AC5074B08722}"/>
              </a:ext>
            </a:extLst>
          </p:cNvPr>
          <p:cNvSpPr/>
          <p:nvPr userDrawn="1"/>
        </p:nvSpPr>
        <p:spPr bwMode="ltGray">
          <a:xfrm>
            <a:off x="784640" y="793508"/>
            <a:ext cx="632460" cy="60960"/>
          </a:xfrm>
          <a:custGeom>
            <a:avLst/>
            <a:gdLst/>
            <a:ahLst/>
            <a:cxnLst/>
            <a:rect l="l" t="t" r="r" b="b"/>
            <a:pathLst>
              <a:path w="843280" h="81280">
                <a:moveTo>
                  <a:pt x="0" y="0"/>
                </a:moveTo>
                <a:lnTo>
                  <a:pt x="842771" y="0"/>
                </a:lnTo>
                <a:lnTo>
                  <a:pt x="842771" y="80772"/>
                </a:lnTo>
                <a:lnTo>
                  <a:pt x="0" y="80772"/>
                </a:lnTo>
                <a:lnTo>
                  <a:pt x="0" y="0"/>
                </a:lnTo>
                <a:close/>
              </a:path>
            </a:pathLst>
          </a:custGeom>
          <a:solidFill>
            <a:srgbClr val="FFFFFF"/>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2" name="Rectangle 1" hidden="1">
            <a:extLst>
              <a:ext uri="{FF2B5EF4-FFF2-40B4-BE49-F238E27FC236}">
                <a16:creationId xmlns:a16="http://schemas.microsoft.com/office/drawing/2014/main" id="{CC42428D-965F-410A-AAB0-2F4E028AF079}"/>
              </a:ext>
            </a:extLst>
          </p:cNvPr>
          <p:cNvSpPr/>
          <p:nvPr userDrawn="1">
            <p:custDataLst>
              <p:tags r:id="rId2"/>
            </p:custDataLst>
          </p:nvPr>
        </p:nvSpPr>
        <p:spPr>
          <a:xfrm>
            <a:off x="0" y="0"/>
            <a:ext cx="119063" cy="119063"/>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225"/>
              </a:spcBef>
              <a:spcAft>
                <a:spcPts val="225"/>
              </a:spcAft>
            </a:pPr>
            <a:endParaRPr lang="en-US" sz="33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6" name="Documenttype">
            <a:extLst>
              <a:ext uri="{FF2B5EF4-FFF2-40B4-BE49-F238E27FC236}">
                <a16:creationId xmlns:a16="http://schemas.microsoft.com/office/drawing/2014/main" id="{0CADA7EB-5C2E-4AD4-A32E-534A28817C8A}"/>
              </a:ext>
            </a:extLst>
          </p:cNvPr>
          <p:cNvSpPr>
            <a:spLocks noGrp="1"/>
          </p:cNvSpPr>
          <p:nvPr>
            <p:ph type="body" sz="quarter" idx="13" hasCustomPrompt="1"/>
            <p:custDataLst>
              <p:tags r:id="rId3"/>
            </p:custDataLst>
          </p:nvPr>
        </p:nvSpPr>
        <p:spPr bwMode="ltGray">
          <a:xfrm>
            <a:off x="783784" y="3382626"/>
            <a:ext cx="2904032" cy="161583"/>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rtl="0">
              <a:defRPr lang="en-US" sz="1050" dirty="0">
                <a:solidFill>
                  <a:schemeClr val="bg1"/>
                </a:solidFill>
              </a:defRPr>
            </a:lvl1pPr>
          </a:lstStyle>
          <a:p>
            <a:pPr lvl="0"/>
            <a:r>
              <a:rPr lang="en-US"/>
              <a:t>Edit date or title/role</a:t>
            </a:r>
          </a:p>
        </p:txBody>
      </p:sp>
      <p:sp>
        <p:nvSpPr>
          <p:cNvPr id="18" name="Subtitle">
            <a:extLst>
              <a:ext uri="{FF2B5EF4-FFF2-40B4-BE49-F238E27FC236}">
                <a16:creationId xmlns:a16="http://schemas.microsoft.com/office/drawing/2014/main" id="{C85A1636-E33D-4640-A4BA-89E2008C1ED4}"/>
              </a:ext>
            </a:extLst>
          </p:cNvPr>
          <p:cNvSpPr>
            <a:spLocks noGrp="1"/>
          </p:cNvSpPr>
          <p:nvPr>
            <p:ph type="subTitle" idx="1"/>
            <p:custDataLst>
              <p:tags r:id="rId4"/>
            </p:custDataLst>
          </p:nvPr>
        </p:nvSpPr>
        <p:spPr bwMode="ltGray">
          <a:xfrm>
            <a:off x="784640" y="2764829"/>
            <a:ext cx="2904032" cy="230833"/>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rtl="0">
              <a:defRPr lang="en-US" sz="1500" dirty="0">
                <a:solidFill>
                  <a:schemeClr val="bg1"/>
                </a:solidFill>
              </a:defRPr>
            </a:lvl1pPr>
          </a:lstStyle>
          <a:p>
            <a:pPr lvl="0"/>
            <a:r>
              <a:rPr lang="en-US"/>
              <a:t>Click to edit Master subtitle style</a:t>
            </a:r>
          </a:p>
        </p:txBody>
      </p:sp>
      <p:sp>
        <p:nvSpPr>
          <p:cNvPr id="20" name="Title">
            <a:extLst>
              <a:ext uri="{FF2B5EF4-FFF2-40B4-BE49-F238E27FC236}">
                <a16:creationId xmlns:a16="http://schemas.microsoft.com/office/drawing/2014/main" id="{AA4E4E19-7239-46DA-AE24-CE9556C9BE7D}"/>
              </a:ext>
            </a:extLst>
          </p:cNvPr>
          <p:cNvSpPr>
            <a:spLocks noGrp="1"/>
          </p:cNvSpPr>
          <p:nvPr>
            <p:ph type="title"/>
            <p:custDataLst>
              <p:tags r:id="rId5"/>
            </p:custDataLst>
          </p:nvPr>
        </p:nvSpPr>
        <p:spPr bwMode="ltGray">
          <a:xfrm>
            <a:off x="784640" y="1023496"/>
            <a:ext cx="2904032" cy="83099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rtl="0">
              <a:defRPr lang="en-US" sz="2700" baseline="0" dirty="0">
                <a:solidFill>
                  <a:schemeClr val="bg1"/>
                </a:solidFill>
              </a:defRPr>
            </a:lvl1pPr>
          </a:lstStyle>
          <a:p>
            <a:pPr lvl="0"/>
            <a:r>
              <a:rPr lang="en-US"/>
              <a:t>Click to edit Master title style</a:t>
            </a:r>
          </a:p>
        </p:txBody>
      </p:sp>
      <p:sp>
        <p:nvSpPr>
          <p:cNvPr id="10" name="object 6">
            <a:extLst>
              <a:ext uri="{FF2B5EF4-FFF2-40B4-BE49-F238E27FC236}">
                <a16:creationId xmlns:a16="http://schemas.microsoft.com/office/drawing/2014/main" id="{6087E402-5FA1-4D8C-AAF6-6E54C549E6C3}"/>
              </a:ext>
            </a:extLst>
          </p:cNvPr>
          <p:cNvSpPr/>
          <p:nvPr userDrawn="1"/>
        </p:nvSpPr>
        <p:spPr bwMode="ltGray">
          <a:xfrm>
            <a:off x="7698105" y="4369690"/>
            <a:ext cx="1067390" cy="588644"/>
          </a:xfrm>
          <a:prstGeom prst="rect">
            <a:avLst/>
          </a:prstGeom>
          <a:blipFill>
            <a:blip r:embed="rId10" cstate="print">
              <a:extLst>
                <a:ext uri="{28A0092B-C50C-407E-A947-70E740481C1C}">
                  <a14:useLocalDpi xmlns:a14="http://schemas.microsoft.com/office/drawing/2010/main" val="0"/>
                </a:ext>
              </a:extLst>
            </a:blip>
            <a:stretch>
              <a:fillRect/>
            </a:stretch>
          </a:blip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051338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ATA SLIDE 2 colum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nchor="b" anchorCtr="0"/>
          <a:lstStyle>
            <a:lvl1pPr algn="l">
              <a:lnSpc>
                <a:spcPts val="3000"/>
              </a:lnSpc>
              <a:defRPr sz="2800" b="1" baseline="0">
                <a:solidFill>
                  <a:srgbClr val="0039A6"/>
                </a:solidFill>
                <a:effectLst/>
                <a:latin typeface="Calibri" pitchFamily="34" charset="0"/>
              </a:defRPr>
            </a:lvl1pPr>
          </a:lstStyle>
          <a:p>
            <a:endParaRPr lang="en-US"/>
          </a:p>
        </p:txBody>
      </p:sp>
      <p:sp>
        <p:nvSpPr>
          <p:cNvPr id="3" name="Content Placeholder 2"/>
          <p:cNvSpPr>
            <a:spLocks noGrp="1"/>
          </p:cNvSpPr>
          <p:nvPr>
            <p:ph idx="1"/>
          </p:nvPr>
        </p:nvSpPr>
        <p:spPr>
          <a:xfrm>
            <a:off x="457201" y="1200151"/>
            <a:ext cx="3879669" cy="3143250"/>
          </a:xfrm>
          <a:prstGeom prst="rect">
            <a:avLst/>
          </a:prstGeom>
        </p:spPr>
        <p:txBody>
          <a:bodyPr/>
          <a:lstStyle>
            <a:lvl1pPr marL="342892" indent="-342892">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31" indent="-285743">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3" name="Content Placeholder 2"/>
          <p:cNvSpPr>
            <a:spLocks noGrp="1"/>
          </p:cNvSpPr>
          <p:nvPr userDrawn="1">
            <p:ph idx="10"/>
          </p:nvPr>
        </p:nvSpPr>
        <p:spPr>
          <a:xfrm>
            <a:off x="4807132" y="1200151"/>
            <a:ext cx="3879669" cy="3143250"/>
          </a:xfrm>
          <a:prstGeom prst="rect">
            <a:avLst/>
          </a:prstGeom>
        </p:spPr>
        <p:txBody>
          <a:bodyPr/>
          <a:lstStyle>
            <a:lvl1pPr marL="342892" indent="-342892">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31" indent="-285743">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89544"/>
          <a:stretch/>
        </p:blipFill>
        <p:spPr>
          <a:xfrm>
            <a:off x="0" y="5039853"/>
            <a:ext cx="9144000" cy="112810"/>
          </a:xfrm>
          <a:prstGeom prst="rect">
            <a:avLst/>
          </a:prstGeom>
        </p:spPr>
      </p:pic>
      <p:grpSp>
        <p:nvGrpSpPr>
          <p:cNvPr id="7" name="Group 6"/>
          <p:cNvGrpSpPr/>
          <p:nvPr userDrawn="1"/>
        </p:nvGrpSpPr>
        <p:grpSpPr>
          <a:xfrm>
            <a:off x="0" y="5045515"/>
            <a:ext cx="9144000" cy="91188"/>
            <a:chOff x="-4727795" y="10151256"/>
            <a:chExt cx="21930367" cy="545666"/>
          </a:xfrm>
        </p:grpSpPr>
        <p:sp>
          <p:nvSpPr>
            <p:cNvPr id="8" name="Rectangle 7"/>
            <p:cNvSpPr>
              <a:spLocks noChangeArrowheads="1"/>
            </p:cNvSpPr>
            <p:nvPr userDrawn="1"/>
          </p:nvSpPr>
          <p:spPr bwMode="auto">
            <a:xfrm>
              <a:off x="9860470" y="10151256"/>
              <a:ext cx="1446394" cy="545666"/>
            </a:xfrm>
            <a:prstGeom prst="rect">
              <a:avLst/>
            </a:prstGeom>
            <a:solidFill>
              <a:srgbClr val="993B25"/>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9" name="Rectangle 8"/>
            <p:cNvSpPr>
              <a:spLocks noChangeArrowheads="1"/>
            </p:cNvSpPr>
            <p:nvPr userDrawn="1"/>
          </p:nvSpPr>
          <p:spPr bwMode="auto">
            <a:xfrm>
              <a:off x="11288002" y="10151256"/>
              <a:ext cx="1446394" cy="545666"/>
            </a:xfrm>
            <a:prstGeom prst="rect">
              <a:avLst/>
            </a:prstGeom>
            <a:solidFill>
              <a:srgbClr val="7F8080"/>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0" name="Rectangle 9"/>
            <p:cNvSpPr>
              <a:spLocks noChangeArrowheads="1"/>
            </p:cNvSpPr>
            <p:nvPr userDrawn="1"/>
          </p:nvSpPr>
          <p:spPr bwMode="auto">
            <a:xfrm>
              <a:off x="12734393" y="10151256"/>
              <a:ext cx="1447572" cy="545666"/>
            </a:xfrm>
            <a:prstGeom prst="rect">
              <a:avLst/>
            </a:prstGeom>
            <a:solidFill>
              <a:srgbClr val="536DB3"/>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1" name="Rectangle 10"/>
            <p:cNvSpPr>
              <a:spLocks noChangeArrowheads="1"/>
            </p:cNvSpPr>
            <p:nvPr userDrawn="1"/>
          </p:nvSpPr>
          <p:spPr bwMode="auto">
            <a:xfrm>
              <a:off x="14148766" y="10151256"/>
              <a:ext cx="3053806" cy="545666"/>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2" name="Rectangle 20"/>
            <p:cNvSpPr>
              <a:spLocks noChangeArrowheads="1"/>
            </p:cNvSpPr>
            <p:nvPr userDrawn="1"/>
          </p:nvSpPr>
          <p:spPr bwMode="auto">
            <a:xfrm>
              <a:off x="-4727795" y="10151256"/>
              <a:ext cx="13620736" cy="545666"/>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4" name="Rectangle 13"/>
            <p:cNvSpPr>
              <a:spLocks noChangeArrowheads="1"/>
            </p:cNvSpPr>
            <p:nvPr userDrawn="1"/>
          </p:nvSpPr>
          <p:spPr bwMode="auto">
            <a:xfrm>
              <a:off x="8417613" y="10151256"/>
              <a:ext cx="1446394" cy="545666"/>
            </a:xfrm>
            <a:prstGeom prst="rect">
              <a:avLst/>
            </a:prstGeom>
            <a:solidFill>
              <a:srgbClr val="007D57"/>
            </a:solidFill>
            <a:ln>
              <a:noFill/>
            </a:ln>
          </p:spPr>
          <p:txBody>
            <a:bodyPr vert="horz" wrap="square" lIns="60960" tIns="30480" rIns="60960" bIns="30480" numCol="1" anchor="t" anchorCtr="0" compatLnSpc="1">
              <a:prstTxWarp prst="textNoShape">
                <a:avLst/>
              </a:prstTxWarp>
            </a:bodyPr>
            <a:lstStyle/>
            <a:p>
              <a:endParaRPr lang="en-US" sz="1667"/>
            </a:p>
          </p:txBody>
        </p:sp>
      </p:grpSp>
    </p:spTree>
    <p:extLst>
      <p:ext uri="{BB962C8B-B14F-4D97-AF65-F5344CB8AC3E}">
        <p14:creationId xmlns:p14="http://schemas.microsoft.com/office/powerpoint/2010/main" val="2076444630"/>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1242216173"/>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191" y="1191"/>
                        <a:ext cx="1191" cy="1191"/>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19063" cy="119063"/>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225"/>
              </a:spcBef>
              <a:spcAft>
                <a:spcPts val="225"/>
              </a:spcAft>
            </a:pPr>
            <a:endParaRPr lang="en-US" sz="1875"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3"/>
            </p:custDataLst>
          </p:nvPr>
        </p:nvSpPr>
        <p:spPr>
          <a:xfrm>
            <a:off x="416051" y="728864"/>
            <a:ext cx="8311896" cy="184666"/>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rtl="0">
              <a:defRPr lang="en-US" b="0" baseline="0" dirty="0"/>
            </a:lvl1pPr>
          </a:lstStyle>
          <a:p>
            <a:pPr lvl="0"/>
            <a:r>
              <a:rPr lang="en-US"/>
              <a:t>Click to edit Master subtitle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4"/>
            </p:custDataLst>
          </p:nvPr>
        </p:nvSpPr>
        <p:spPr bwMode="black">
          <a:xfrm>
            <a:off x="8484394" y="4874065"/>
            <a:ext cx="244126" cy="103875"/>
          </a:xfrm>
          <a:prstGeom prst="rect">
            <a:avLst/>
          </a:prstGeom>
          <a:noFill/>
          <a:ln w="9525" algn="ctr">
            <a:noFill/>
            <a:miter lim="800000"/>
            <a:headEnd/>
            <a:tailEnd/>
          </a:ln>
          <a:effectLst/>
        </p:spPr>
        <p:txBody>
          <a:bodyPr wrap="square" lIns="0" tIns="0" rIns="0" bIns="0" anchor="b">
            <a:spAutoFit/>
          </a:bodyPr>
          <a:lstStyle/>
          <a:p>
            <a:pPr algn="r" defTabSz="458058" rtl="0" fontAlgn="auto">
              <a:spcBef>
                <a:spcPts val="0"/>
              </a:spcBef>
              <a:spcAft>
                <a:spcPts val="0"/>
              </a:spcAft>
              <a:defRPr/>
            </a:pPr>
            <a:fld id="{4ABDCABE-3F10-B64C-92F1-862014417034}" type="slidenum">
              <a:rPr lang="en-US" sz="675" b="0" smtClean="0">
                <a:solidFill>
                  <a:schemeClr val="tx1"/>
                </a:solidFill>
                <a:latin typeface="+mn-lt"/>
                <a:ea typeface="+mn-ea"/>
                <a:cs typeface="Arial" panose="020B0604020202020204" pitchFamily="34" charset="0"/>
              </a:rPr>
              <a:pPr algn="r" defTabSz="458058" rtl="0" fontAlgn="auto">
                <a:spcBef>
                  <a:spcPts val="0"/>
                </a:spcBef>
                <a:spcAft>
                  <a:spcPts val="0"/>
                </a:spcAft>
                <a:defRPr/>
              </a:pPr>
              <a:t>‹#›</a:t>
            </a:fld>
            <a:endParaRPr lang="en-US" sz="675" b="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5"/>
            </p:custDataLst>
          </p:nvPr>
        </p:nvSpPr>
        <p:spPr>
          <a:xfrm>
            <a:off x="416052" y="4876253"/>
            <a:ext cx="5458396" cy="92333"/>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en-US" sz="600"/>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6"/>
            </p:custDataLst>
          </p:nvPr>
        </p:nvSpPr>
        <p:spPr>
          <a:xfrm>
            <a:off x="416051" y="31198"/>
            <a:ext cx="2882504" cy="92333"/>
          </a:xfrm>
          <a:prstGeom prst="rect">
            <a:avLst/>
          </a:prstGeom>
          <a:noFill/>
          <a:ln w="6350">
            <a:noFill/>
            <a:miter lim="800000"/>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rtl="0">
              <a:defRPr lang="en-US" sz="600" b="0" dirty="0">
                <a:cs typeface="+mn-cs"/>
              </a:defRPr>
            </a:lvl1pPr>
          </a:lstStyle>
          <a:p>
            <a:pPr lvl="0">
              <a:buNone/>
            </a:pPr>
            <a:r>
              <a:rPr lang="en-US"/>
              <a:t>Add tracker</a:t>
            </a:r>
          </a:p>
        </p:txBody>
      </p:sp>
      <p:sp>
        <p:nvSpPr>
          <p:cNvPr id="10" name="2. Slide Title">
            <a:extLst>
              <a:ext uri="{FF2B5EF4-FFF2-40B4-BE49-F238E27FC236}">
                <a16:creationId xmlns:a16="http://schemas.microsoft.com/office/drawing/2014/main" id="{8326FFD0-8389-4032-AAB8-00C262CAF746}"/>
              </a:ext>
            </a:extLst>
          </p:cNvPr>
          <p:cNvSpPr>
            <a:spLocks noGrp="1"/>
          </p:cNvSpPr>
          <p:nvPr>
            <p:ph type="title"/>
            <p:custDataLst>
              <p:tags r:id="rId7"/>
            </p:custDataLst>
          </p:nvPr>
        </p:nvSpPr>
        <p:spPr>
          <a:xfrm>
            <a:off x="416052" y="403925"/>
            <a:ext cx="8311896" cy="24237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rtl="0">
              <a:defRPr lang="en-US" dirty="0"/>
            </a:lvl1pPr>
          </a:lstStyle>
          <a:p>
            <a:pPr lvl="0"/>
            <a:r>
              <a:rPr lang="en-US"/>
              <a:t>Click to edit Master title style</a:t>
            </a:r>
          </a:p>
        </p:txBody>
      </p:sp>
    </p:spTree>
    <p:extLst>
      <p:ext uri="{BB962C8B-B14F-4D97-AF65-F5344CB8AC3E}">
        <p14:creationId xmlns:p14="http://schemas.microsoft.com/office/powerpoint/2010/main" val="191914048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line + Subtitle">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3993038484"/>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191" y="1191"/>
                        <a:ext cx="1191" cy="1191"/>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bwMode="gray">
          <a:xfrm>
            <a:off x="0" y="0"/>
            <a:ext cx="119063" cy="119063"/>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225"/>
              </a:spcBef>
              <a:spcAft>
                <a:spcPts val="225"/>
              </a:spcAft>
            </a:pPr>
            <a:endParaRPr lang="en-US" sz="1875" b="1" i="0" baseline="0">
              <a:solidFill>
                <a:schemeClr val="bg1"/>
              </a:solidFill>
              <a:latin typeface="Arial" panose="020B0604020202020204" pitchFamily="34" charset="0"/>
              <a:ea typeface="+mj-ea"/>
              <a:cs typeface="+mj-cs"/>
              <a:sym typeface="Arial" panose="020B0604020202020204" pitchFamily="34" charset="0"/>
            </a:endParaRPr>
          </a:p>
        </p:txBody>
      </p:sp>
      <p:sp>
        <p:nvSpPr>
          <p:cNvPr id="99" name="Sticker" hidden="1">
            <a:extLst>
              <a:ext uri="{FF2B5EF4-FFF2-40B4-BE49-F238E27FC236}">
                <a16:creationId xmlns:a16="http://schemas.microsoft.com/office/drawing/2014/main" id="{64F3132B-1605-45D5-B06F-B703D774997D}"/>
              </a:ext>
            </a:extLst>
          </p:cNvPr>
          <p:cNvSpPr txBox="1"/>
          <p:nvPr userDrawn="1"/>
        </p:nvSpPr>
        <p:spPr bwMode="gray">
          <a:xfrm>
            <a:off x="418867" y="1229658"/>
            <a:ext cx="293350" cy="92333"/>
          </a:xfrm>
          <a:prstGeom prst="rect">
            <a:avLst/>
          </a:prstGeom>
          <a:noFill/>
          <a:ln w="6350">
            <a:noFill/>
            <a:miter lim="800000"/>
          </a:ln>
        </p:spPr>
        <p:txBody>
          <a:bodyPr vert="horz" wrap="none" lIns="0" tIns="0" rIns="0" bIns="0" rtlCol="0">
            <a:spAutoFit/>
          </a:bodyPr>
          <a:lstStyle/>
          <a:p>
            <a:pPr algn="l" rtl="0">
              <a:spcBef>
                <a:spcPts val="225"/>
              </a:spcBef>
              <a:spcAft>
                <a:spcPts val="225"/>
              </a:spcAft>
              <a:buNone/>
            </a:pPr>
            <a:r>
              <a:rPr lang="en-US" sz="600" b="1" cap="all" baseline="0"/>
              <a:t>STICKER</a:t>
            </a:r>
          </a:p>
        </p:txBody>
      </p:sp>
      <p:sp>
        <p:nvSpPr>
          <p:cNvPr id="14" name="3. Subtitle">
            <a:extLst>
              <a:ext uri="{FF2B5EF4-FFF2-40B4-BE49-F238E27FC236}">
                <a16:creationId xmlns:a16="http://schemas.microsoft.com/office/drawing/2014/main" id="{D4D36123-678D-4B6C-A648-186F85BE34AE}"/>
              </a:ext>
            </a:extLst>
          </p:cNvPr>
          <p:cNvSpPr>
            <a:spLocks noGrp="1"/>
          </p:cNvSpPr>
          <p:nvPr userDrawn="1">
            <p:ph type="subTitle" idx="1"/>
            <p:custDataLst>
              <p:tags r:id="rId3"/>
            </p:custDataLst>
          </p:nvPr>
        </p:nvSpPr>
        <p:spPr bwMode="gray">
          <a:xfrm>
            <a:off x="416052" y="1012999"/>
            <a:ext cx="8311896" cy="184666"/>
          </a:xfrm>
          <a:prstGeom prst="rect">
            <a:avLst/>
          </a:prstGeom>
        </p:spPr>
        <p:txBody>
          <a:bodyPr wrap="square">
            <a:noAutofit/>
          </a:bodyPr>
          <a:lstStyle>
            <a:lvl1pPr marL="0" indent="0" algn="l" rtl="0">
              <a:buNone/>
              <a:defRPr sz="1200" b="0"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4"/>
            </p:custDataLst>
          </p:nvPr>
        </p:nvSpPr>
        <p:spPr bwMode="gray">
          <a:xfrm>
            <a:off x="8484394" y="4874065"/>
            <a:ext cx="244126" cy="103875"/>
          </a:xfrm>
          <a:prstGeom prst="rect">
            <a:avLst/>
          </a:prstGeom>
          <a:noFill/>
          <a:ln w="9525" algn="ctr">
            <a:noFill/>
            <a:miter lim="800000"/>
            <a:headEnd/>
            <a:tailEnd/>
          </a:ln>
          <a:effectLst/>
        </p:spPr>
        <p:txBody>
          <a:bodyPr wrap="square" lIns="0" tIns="0" rIns="0" bIns="0" anchor="b">
            <a:spAutoFit/>
          </a:bodyPr>
          <a:lstStyle/>
          <a:p>
            <a:pPr algn="r" defTabSz="458058" rtl="0" fontAlgn="auto">
              <a:spcBef>
                <a:spcPts val="0"/>
              </a:spcBef>
              <a:spcAft>
                <a:spcPts val="0"/>
              </a:spcAft>
              <a:defRPr/>
            </a:pPr>
            <a:fld id="{4ABDCABE-3F10-B64C-92F1-862014417034}" type="slidenum">
              <a:rPr lang="en-US" sz="675" b="0" smtClean="0">
                <a:solidFill>
                  <a:schemeClr val="tx1"/>
                </a:solidFill>
                <a:latin typeface="+mn-lt"/>
                <a:ea typeface="+mn-ea"/>
                <a:cs typeface="Arial" panose="020B0604020202020204" pitchFamily="34" charset="0"/>
              </a:rPr>
              <a:pPr algn="r" defTabSz="458058" rtl="0" fontAlgn="auto">
                <a:spcBef>
                  <a:spcPts val="0"/>
                </a:spcBef>
                <a:spcAft>
                  <a:spcPts val="0"/>
                </a:spcAft>
                <a:defRPr/>
              </a:pPr>
              <a:t>‹#›</a:t>
            </a:fld>
            <a:endParaRPr lang="en-US" sz="675" b="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5"/>
            </p:custDataLst>
          </p:nvPr>
        </p:nvSpPr>
        <p:spPr bwMode="gray">
          <a:xfrm>
            <a:off x="416052" y="4876252"/>
            <a:ext cx="5458396" cy="92333"/>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600"/>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userDrawn="1">
            <p:ph type="body" sz="quarter" idx="10" hasCustomPrompt="1"/>
            <p:custDataLst>
              <p:tags r:id="rId6"/>
            </p:custDataLst>
          </p:nvPr>
        </p:nvSpPr>
        <p:spPr bwMode="gray">
          <a:xfrm>
            <a:off x="416051" y="31198"/>
            <a:ext cx="2882504" cy="92333"/>
          </a:xfrm>
          <a:prstGeom prst="rect">
            <a:avLst/>
          </a:prstGeom>
          <a:ln w="6350">
            <a:noFill/>
            <a:miter lim="800000"/>
          </a:ln>
        </p:spPr>
        <p:txBody>
          <a:bodyPr vert="horz" wrap="square" lIns="0" tIns="0" rIns="0" bIns="0" rtlCol="0">
            <a:spAutoFit/>
          </a:bodyPr>
          <a:lstStyle>
            <a:lvl1pPr rtl="0">
              <a:defRPr lang="en-US" sz="600" b="0" dirty="0">
                <a:cs typeface="+mn-cs"/>
              </a:defRPr>
            </a:lvl1pPr>
          </a:lstStyle>
          <a:p>
            <a:pPr lvl="0">
              <a:buNone/>
            </a:pPr>
            <a:r>
              <a:rPr lang="en-US"/>
              <a:t>Add tracker</a:t>
            </a:r>
          </a:p>
        </p:txBody>
      </p:sp>
      <p:sp>
        <p:nvSpPr>
          <p:cNvPr id="10" name="2. Slide Title">
            <a:extLst>
              <a:ext uri="{FF2B5EF4-FFF2-40B4-BE49-F238E27FC236}">
                <a16:creationId xmlns:a16="http://schemas.microsoft.com/office/drawing/2014/main" id="{8326FFD0-8389-4032-AAB8-00C262CAF746}"/>
              </a:ext>
            </a:extLst>
          </p:cNvPr>
          <p:cNvSpPr>
            <a:spLocks noGrp="1"/>
          </p:cNvSpPr>
          <p:nvPr userDrawn="1">
            <p:ph type="title" hasCustomPrompt="1"/>
            <p:custDataLst>
              <p:tags r:id="rId7"/>
            </p:custDataLst>
          </p:nvPr>
        </p:nvSpPr>
        <p:spPr bwMode="gray">
          <a:xfrm>
            <a:off x="416052" y="403925"/>
            <a:ext cx="8311896" cy="577081"/>
          </a:xfrm>
          <a:prstGeom prst="rect">
            <a:avLst/>
          </a:prstGeom>
        </p:spPr>
        <p:txBody>
          <a:bodyPr vert="horz" wrap="square" lIns="0" tIns="0" rIns="0" bIns="0" rtlCol="0" anchor="t" anchorCtr="0">
            <a:noAutofit/>
          </a:bodyPr>
          <a:lstStyle>
            <a:lvl1pPr rtl="0">
              <a:defRPr/>
            </a:lvl1pPr>
          </a:lstStyle>
          <a:p>
            <a:r>
              <a:rPr lang="en-US"/>
              <a:t>Click to edit Master title style</a:t>
            </a:r>
            <a:br>
              <a:rPr lang="en-US"/>
            </a:br>
            <a:endParaRPr lang="en-US"/>
          </a:p>
        </p:txBody>
      </p:sp>
    </p:spTree>
    <p:extLst>
      <p:ext uri="{BB962C8B-B14F-4D97-AF65-F5344CB8AC3E}">
        <p14:creationId xmlns:p14="http://schemas.microsoft.com/office/powerpoint/2010/main" val="186874111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op Left">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9BA84E71-6FE7-4585-B82E-BE5603311945}"/>
              </a:ext>
            </a:extLst>
          </p:cNvPr>
          <p:cNvGraphicFramePr>
            <a:graphicFrameLocks noChangeAspect="1"/>
          </p:cNvGraphicFramePr>
          <p:nvPr userDrawn="1">
            <p:custDataLst>
              <p:tags r:id="rId1"/>
            </p:custDataLst>
            <p:extLst>
              <p:ext uri="{D42A27DB-BD31-4B8C-83A1-F6EECF244321}">
                <p14:modId xmlns:p14="http://schemas.microsoft.com/office/powerpoint/2010/main" val="922198396"/>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10" name="Object 9" hidden="1">
                        <a:extLst>
                          <a:ext uri="{FF2B5EF4-FFF2-40B4-BE49-F238E27FC236}">
                            <a16:creationId xmlns:a16="http://schemas.microsoft.com/office/drawing/2014/main" id="{9BA84E71-6FE7-4585-B82E-BE5603311945}"/>
                          </a:ext>
                        </a:extLst>
                      </p:cNvPr>
                      <p:cNvPicPr/>
                      <p:nvPr/>
                    </p:nvPicPr>
                    <p:blipFill>
                      <a:blip r:embed="rId9"/>
                      <a:stretch>
                        <a:fillRect/>
                      </a:stretch>
                    </p:blipFill>
                    <p:spPr>
                      <a:xfrm>
                        <a:off x="1191" y="1191"/>
                        <a:ext cx="1191" cy="1191"/>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D62A08AB-557D-4245-84FA-9DB6B6C6845A}"/>
              </a:ext>
            </a:extLst>
          </p:cNvPr>
          <p:cNvSpPr/>
          <p:nvPr userDrawn="1">
            <p:custDataLst>
              <p:tags r:id="rId2"/>
            </p:custDataLst>
          </p:nvPr>
        </p:nvSpPr>
        <p:spPr>
          <a:xfrm>
            <a:off x="0" y="0"/>
            <a:ext cx="119063" cy="119063"/>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225"/>
              </a:spcBef>
              <a:spcAft>
                <a:spcPts val="225"/>
              </a:spcAft>
            </a:pPr>
            <a:endParaRPr lang="en-US" sz="1875" b="1" i="0" baseline="0">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416052" y="1056418"/>
            <a:ext cx="2859786" cy="577081"/>
          </a:xfrm>
          <a:prstGeom prst="rect">
            <a:avLst/>
          </a:prstGeom>
        </p:spPr>
        <p:txBody>
          <a:bodyPr vert="horz" anchor="t">
            <a:noAutofit/>
          </a:bodyPr>
          <a:lstStyle>
            <a:lvl1pPr rtl="0">
              <a:lnSpc>
                <a:spcPct val="100000"/>
              </a:lnSpc>
              <a:defRPr>
                <a:ln w="6350" cap="flat">
                  <a:noFill/>
                  <a:miter lim="800000"/>
                </a:ln>
              </a:defRPr>
            </a:lvl1pPr>
          </a:lstStyle>
          <a:p>
            <a:r>
              <a:rPr lang="en-US"/>
              <a:t>Click to edit Master title style</a:t>
            </a:r>
          </a:p>
        </p:txBody>
      </p:sp>
      <p:sp>
        <p:nvSpPr>
          <p:cNvPr id="4" name="Slide Number">
            <a:extLst>
              <a:ext uri="{FF2B5EF4-FFF2-40B4-BE49-F238E27FC236}">
                <a16:creationId xmlns:a16="http://schemas.microsoft.com/office/drawing/2014/main" id="{EFB4BF85-6002-4998-80DC-DC1B92544D1D}"/>
              </a:ext>
            </a:extLst>
          </p:cNvPr>
          <p:cNvSpPr>
            <a:spLocks noChangeArrowheads="1"/>
          </p:cNvSpPr>
          <p:nvPr userDrawn="1">
            <p:custDataLst>
              <p:tags r:id="rId4"/>
            </p:custDataLst>
          </p:nvPr>
        </p:nvSpPr>
        <p:spPr bwMode="black">
          <a:xfrm>
            <a:off x="8484394" y="4874065"/>
            <a:ext cx="244126" cy="103875"/>
          </a:xfrm>
          <a:prstGeom prst="rect">
            <a:avLst/>
          </a:prstGeom>
          <a:noFill/>
          <a:ln w="9525" algn="ctr">
            <a:noFill/>
            <a:miter lim="800000"/>
            <a:headEnd/>
            <a:tailEnd/>
          </a:ln>
          <a:effectLst/>
        </p:spPr>
        <p:txBody>
          <a:bodyPr wrap="square" lIns="0" tIns="0" rIns="0" bIns="0" anchor="b">
            <a:spAutoFit/>
          </a:bodyPr>
          <a:lstStyle/>
          <a:p>
            <a:pPr algn="r" defTabSz="458058" rtl="0" fontAlgn="auto">
              <a:spcBef>
                <a:spcPts val="0"/>
              </a:spcBef>
              <a:spcAft>
                <a:spcPts val="0"/>
              </a:spcAft>
              <a:defRPr/>
            </a:pPr>
            <a:fld id="{4ABDCABE-3F10-B64C-92F1-862014417034}" type="slidenum">
              <a:rPr lang="en-US" sz="675" b="0" smtClean="0">
                <a:solidFill>
                  <a:schemeClr val="tx1"/>
                </a:solidFill>
                <a:latin typeface="+mn-lt"/>
                <a:ea typeface="+mn-ea"/>
                <a:cs typeface="Arial" panose="020B0604020202020204" pitchFamily="34" charset="0"/>
              </a:rPr>
              <a:pPr algn="r" defTabSz="458058" rtl="0" fontAlgn="auto">
                <a:spcBef>
                  <a:spcPts val="0"/>
                </a:spcBef>
                <a:spcAft>
                  <a:spcPts val="0"/>
                </a:spcAft>
                <a:defRPr/>
              </a:pPr>
              <a:t>‹#›</a:t>
            </a:fld>
            <a:endParaRPr lang="en-US" sz="675" b="0">
              <a:solidFill>
                <a:schemeClr val="tx1"/>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0E2D5DBB-C1B8-4A27-836D-C2E6D553234D}"/>
              </a:ext>
            </a:extLst>
          </p:cNvPr>
          <p:cNvSpPr txBox="1"/>
          <p:nvPr userDrawn="1">
            <p:custDataLst>
              <p:tags r:id="rId5"/>
            </p:custDataLst>
          </p:nvPr>
        </p:nvSpPr>
        <p:spPr>
          <a:xfrm>
            <a:off x="416052" y="4876252"/>
            <a:ext cx="5458396" cy="92333"/>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600"/>
              <a:t>Source: …</a:t>
            </a:r>
          </a:p>
        </p:txBody>
      </p:sp>
      <p:sp>
        <p:nvSpPr>
          <p:cNvPr id="11" name="1. On-page tracker">
            <a:extLst>
              <a:ext uri="{FF2B5EF4-FFF2-40B4-BE49-F238E27FC236}">
                <a16:creationId xmlns:a16="http://schemas.microsoft.com/office/drawing/2014/main" id="{A2582D75-79F8-4634-92EF-A9F0840C018B}"/>
              </a:ext>
            </a:extLst>
          </p:cNvPr>
          <p:cNvSpPr>
            <a:spLocks noGrp="1"/>
          </p:cNvSpPr>
          <p:nvPr>
            <p:ph type="body" sz="quarter" idx="10" hasCustomPrompt="1"/>
            <p:custDataLst>
              <p:tags r:id="rId6"/>
            </p:custDataLst>
          </p:nvPr>
        </p:nvSpPr>
        <p:spPr>
          <a:xfrm>
            <a:off x="416051" y="31198"/>
            <a:ext cx="2882504" cy="92333"/>
          </a:xfrm>
          <a:prstGeom prst="rect">
            <a:avLst/>
          </a:prstGeom>
          <a:ln w="6350">
            <a:noFill/>
            <a:miter lim="800000"/>
          </a:ln>
        </p:spPr>
        <p:txBody>
          <a:bodyPr vert="horz" wrap="square" lIns="0" tIns="0" rIns="0" bIns="0" rtlCol="0">
            <a:spAutoFit/>
          </a:bodyPr>
          <a:lstStyle>
            <a:lvl1pPr rtl="0">
              <a:defRPr lang="en-US" sz="600" b="0" dirty="0">
                <a:cs typeface="+mn-cs"/>
              </a:defRPr>
            </a:lvl1pPr>
          </a:lstStyle>
          <a:p>
            <a:pPr lvl="0">
              <a:buNone/>
            </a:pPr>
            <a:r>
              <a:rPr lang="en-US"/>
              <a:t>Add tracker</a:t>
            </a:r>
          </a:p>
        </p:txBody>
      </p:sp>
    </p:spTree>
    <p:extLst>
      <p:ext uri="{BB962C8B-B14F-4D97-AF65-F5344CB8AC3E}">
        <p14:creationId xmlns:p14="http://schemas.microsoft.com/office/powerpoint/2010/main" val="154309886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Mid Lef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C4F5195-E8F7-4A2F-B02E-643BB3D88381}"/>
              </a:ext>
            </a:extLst>
          </p:cNvPr>
          <p:cNvGraphicFramePr>
            <a:graphicFrameLocks noChangeAspect="1"/>
          </p:cNvGraphicFramePr>
          <p:nvPr userDrawn="1">
            <p:custDataLst>
              <p:tags r:id="rId1"/>
            </p:custDataLst>
            <p:extLst>
              <p:ext uri="{D42A27DB-BD31-4B8C-83A1-F6EECF244321}">
                <p14:modId xmlns:p14="http://schemas.microsoft.com/office/powerpoint/2010/main" val="2648470205"/>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4" name="Object 3" hidden="1">
                        <a:extLst>
                          <a:ext uri="{FF2B5EF4-FFF2-40B4-BE49-F238E27FC236}">
                            <a16:creationId xmlns:a16="http://schemas.microsoft.com/office/drawing/2014/main" id="{3C4F5195-E8F7-4A2F-B02E-643BB3D88381}"/>
                          </a:ext>
                        </a:extLst>
                      </p:cNvPr>
                      <p:cNvPicPr/>
                      <p:nvPr/>
                    </p:nvPicPr>
                    <p:blipFill>
                      <a:blip r:embed="rId9"/>
                      <a:stretch>
                        <a:fillRect/>
                      </a:stretch>
                    </p:blipFill>
                    <p:spPr>
                      <a:xfrm>
                        <a:off x="1191" y="1191"/>
                        <a:ext cx="1191" cy="1191"/>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15EFC92-5E3D-4BDC-A378-85D30212A9E2}"/>
              </a:ext>
            </a:extLst>
          </p:cNvPr>
          <p:cNvSpPr/>
          <p:nvPr userDrawn="1">
            <p:custDataLst>
              <p:tags r:id="rId2"/>
            </p:custDataLst>
          </p:nvPr>
        </p:nvSpPr>
        <p:spPr>
          <a:xfrm>
            <a:off x="0" y="0"/>
            <a:ext cx="119063" cy="119063"/>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225"/>
              </a:spcBef>
              <a:spcAft>
                <a:spcPts val="225"/>
              </a:spcAft>
            </a:pPr>
            <a:endParaRPr lang="en-US" sz="1875" b="1" i="0" baseline="0">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416052" y="2450563"/>
            <a:ext cx="3799332" cy="242374"/>
          </a:xfrm>
          <a:prstGeom prst="rect">
            <a:avLst/>
          </a:prstGeom>
        </p:spPr>
        <p:txBody>
          <a:bodyPr vert="horz" rIns="365760" anchor="ctr">
            <a:spAutoFit/>
          </a:bodyPr>
          <a:lstStyle>
            <a:lvl1pPr rtl="0">
              <a:defRPr>
                <a:ln w="6350" cap="flat">
                  <a:noFill/>
                  <a:miter lim="800000"/>
                </a:ln>
              </a:defRPr>
            </a:lvl1pPr>
          </a:lstStyle>
          <a:p>
            <a:r>
              <a:rPr lang="en-US"/>
              <a:t>Click to edit Master title style</a:t>
            </a:r>
          </a:p>
        </p:txBody>
      </p:sp>
      <p:sp>
        <p:nvSpPr>
          <p:cNvPr id="9" name="Slide Number">
            <a:extLst>
              <a:ext uri="{FF2B5EF4-FFF2-40B4-BE49-F238E27FC236}">
                <a16:creationId xmlns:a16="http://schemas.microsoft.com/office/drawing/2014/main" id="{2BF771FC-DD10-42B6-A51E-7F1E26F8184D}"/>
              </a:ext>
            </a:extLst>
          </p:cNvPr>
          <p:cNvSpPr>
            <a:spLocks noChangeArrowheads="1"/>
          </p:cNvSpPr>
          <p:nvPr userDrawn="1">
            <p:custDataLst>
              <p:tags r:id="rId4"/>
            </p:custDataLst>
          </p:nvPr>
        </p:nvSpPr>
        <p:spPr bwMode="black">
          <a:xfrm>
            <a:off x="8484394" y="4874065"/>
            <a:ext cx="244126" cy="103875"/>
          </a:xfrm>
          <a:prstGeom prst="rect">
            <a:avLst/>
          </a:prstGeom>
          <a:noFill/>
          <a:ln w="9525" algn="ctr">
            <a:noFill/>
            <a:miter lim="800000"/>
            <a:headEnd/>
            <a:tailEnd/>
          </a:ln>
          <a:effectLst/>
        </p:spPr>
        <p:txBody>
          <a:bodyPr wrap="square" lIns="0" tIns="0" rIns="0" bIns="0" anchor="b">
            <a:spAutoFit/>
          </a:bodyPr>
          <a:lstStyle/>
          <a:p>
            <a:pPr algn="r" defTabSz="458058" rtl="0" fontAlgn="auto">
              <a:spcBef>
                <a:spcPts val="0"/>
              </a:spcBef>
              <a:spcAft>
                <a:spcPts val="0"/>
              </a:spcAft>
              <a:defRPr/>
            </a:pPr>
            <a:fld id="{4ABDCABE-3F10-B64C-92F1-862014417034}" type="slidenum">
              <a:rPr lang="en-US" sz="675" b="0" smtClean="0">
                <a:solidFill>
                  <a:schemeClr val="tx1"/>
                </a:solidFill>
                <a:latin typeface="+mn-lt"/>
                <a:ea typeface="+mn-ea"/>
                <a:cs typeface="Arial" panose="020B0604020202020204" pitchFamily="34" charset="0"/>
              </a:rPr>
              <a:pPr algn="r" defTabSz="458058" rtl="0" fontAlgn="auto">
                <a:spcBef>
                  <a:spcPts val="0"/>
                </a:spcBef>
                <a:spcAft>
                  <a:spcPts val="0"/>
                </a:spcAft>
                <a:defRPr/>
              </a:pPr>
              <a:t>‹#›</a:t>
            </a:fld>
            <a:endParaRPr lang="en-US" sz="675" b="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C0D33C43-5B9F-44B4-82FA-BAAD11A7FB8E}"/>
              </a:ext>
            </a:extLst>
          </p:cNvPr>
          <p:cNvSpPr txBox="1"/>
          <p:nvPr userDrawn="1">
            <p:custDataLst>
              <p:tags r:id="rId5"/>
            </p:custDataLst>
          </p:nvPr>
        </p:nvSpPr>
        <p:spPr>
          <a:xfrm>
            <a:off x="416052" y="4876252"/>
            <a:ext cx="5458396" cy="92333"/>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600"/>
              <a:t>Source: …</a:t>
            </a:r>
          </a:p>
        </p:txBody>
      </p:sp>
      <p:sp>
        <p:nvSpPr>
          <p:cNvPr id="10" name="1. On-page tracker">
            <a:extLst>
              <a:ext uri="{FF2B5EF4-FFF2-40B4-BE49-F238E27FC236}">
                <a16:creationId xmlns:a16="http://schemas.microsoft.com/office/drawing/2014/main" id="{E4983596-431B-4F12-AA07-76914CD3DEE7}"/>
              </a:ext>
            </a:extLst>
          </p:cNvPr>
          <p:cNvSpPr>
            <a:spLocks noGrp="1"/>
          </p:cNvSpPr>
          <p:nvPr>
            <p:ph type="body" sz="quarter" idx="10" hasCustomPrompt="1"/>
            <p:custDataLst>
              <p:tags r:id="rId6"/>
            </p:custDataLst>
          </p:nvPr>
        </p:nvSpPr>
        <p:spPr>
          <a:xfrm>
            <a:off x="416051" y="31198"/>
            <a:ext cx="2882504" cy="92333"/>
          </a:xfrm>
          <a:prstGeom prst="rect">
            <a:avLst/>
          </a:prstGeom>
          <a:ln w="6350">
            <a:noFill/>
            <a:miter lim="800000"/>
          </a:ln>
        </p:spPr>
        <p:txBody>
          <a:bodyPr vert="horz" wrap="square" lIns="0" tIns="0" rIns="0" bIns="0" rtlCol="0">
            <a:spAutoFit/>
          </a:bodyPr>
          <a:lstStyle>
            <a:lvl1pPr rtl="0">
              <a:defRPr lang="en-US" sz="600" b="0" dirty="0">
                <a:cs typeface="+mn-cs"/>
              </a:defRPr>
            </a:lvl1pPr>
          </a:lstStyle>
          <a:p>
            <a:pPr lvl="0">
              <a:buNone/>
            </a:pPr>
            <a:r>
              <a:rPr lang="en-US"/>
              <a:t>Add tracker</a:t>
            </a:r>
          </a:p>
        </p:txBody>
      </p:sp>
    </p:spTree>
    <p:extLst>
      <p:ext uri="{BB962C8B-B14F-4D97-AF65-F5344CB8AC3E}">
        <p14:creationId xmlns:p14="http://schemas.microsoft.com/office/powerpoint/2010/main" val="153615472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Section">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05B6D76-6B4B-4ED5-B8F1-5D1D09831257}"/>
              </a:ext>
            </a:extLst>
          </p:cNvPr>
          <p:cNvGraphicFramePr>
            <a:graphicFrameLocks noChangeAspect="1"/>
          </p:cNvGraphicFramePr>
          <p:nvPr userDrawn="1">
            <p:custDataLst>
              <p:tags r:id="rId1"/>
            </p:custDataLst>
            <p:extLst>
              <p:ext uri="{D42A27DB-BD31-4B8C-83A1-F6EECF244321}">
                <p14:modId xmlns:p14="http://schemas.microsoft.com/office/powerpoint/2010/main" val="163559020"/>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3" name="Object 2" hidden="1">
                        <a:extLst>
                          <a:ext uri="{FF2B5EF4-FFF2-40B4-BE49-F238E27FC236}">
                            <a16:creationId xmlns:a16="http://schemas.microsoft.com/office/drawing/2014/main" id="{305B6D76-6B4B-4ED5-B8F1-5D1D09831257}"/>
                          </a:ext>
                        </a:extLst>
                      </p:cNvPr>
                      <p:cNvPicPr/>
                      <p:nvPr/>
                    </p:nvPicPr>
                    <p:blipFill>
                      <a:blip r:embed="rId9"/>
                      <a:stretch>
                        <a:fillRect/>
                      </a:stretch>
                    </p:blipFill>
                    <p:spPr>
                      <a:xfrm>
                        <a:off x="1191" y="1191"/>
                        <a:ext cx="1191" cy="1191"/>
                      </a:xfrm>
                      <a:prstGeom prst="rect">
                        <a:avLst/>
                      </a:prstGeom>
                    </p:spPr>
                  </p:pic>
                </p:oleObj>
              </mc:Fallback>
            </mc:AlternateContent>
          </a:graphicData>
        </a:graphic>
      </p:graphicFrame>
      <p:pic>
        <p:nvPicPr>
          <p:cNvPr id="18" name="Picture 17">
            <a:extLst>
              <a:ext uri="{FF2B5EF4-FFF2-40B4-BE49-F238E27FC236}">
                <a16:creationId xmlns:a16="http://schemas.microsoft.com/office/drawing/2014/main" id="{77395222-AE49-451F-92AC-B36CC1E3A23B}"/>
              </a:ext>
            </a:extLst>
          </p:cNvPr>
          <p:cNvPicPr>
            <a:picLocks noChangeAspect="1"/>
          </p:cNvPicPr>
          <p:nvPr userDrawn="1"/>
        </p:nvPicPr>
        <p:blipFill>
          <a:blip r:embed="rId10"/>
          <a:stretch>
            <a:fillRect/>
          </a:stretch>
        </p:blipFill>
        <p:spPr bwMode="ltGray">
          <a:xfrm>
            <a:off x="0" y="0"/>
            <a:ext cx="9144000" cy="5143500"/>
          </a:xfrm>
          <a:prstGeom prst="rect">
            <a:avLst/>
          </a:prstGeom>
        </p:spPr>
      </p:pic>
      <p:sp>
        <p:nvSpPr>
          <p:cNvPr id="11" name="Rectangle 10">
            <a:extLst>
              <a:ext uri="{FF2B5EF4-FFF2-40B4-BE49-F238E27FC236}">
                <a16:creationId xmlns:a16="http://schemas.microsoft.com/office/drawing/2014/main" id="{2EF76B77-1CEF-4FF1-A5AE-4558FDF6B82D}"/>
              </a:ext>
            </a:extLst>
          </p:cNvPr>
          <p:cNvSpPr/>
          <p:nvPr userDrawn="1"/>
        </p:nvSpPr>
        <p:spPr bwMode="ltGray">
          <a:xfrm>
            <a:off x="8679279" y="0"/>
            <a:ext cx="217916" cy="350044"/>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Rectangle 1" hidden="1">
            <a:extLst>
              <a:ext uri="{FF2B5EF4-FFF2-40B4-BE49-F238E27FC236}">
                <a16:creationId xmlns:a16="http://schemas.microsoft.com/office/drawing/2014/main" id="{BDCF374B-2477-45CD-A00B-B8676A45ACDF}"/>
              </a:ext>
            </a:extLst>
          </p:cNvPr>
          <p:cNvSpPr/>
          <p:nvPr userDrawn="1">
            <p:custDataLst>
              <p:tags r:id="rId2"/>
            </p:custDataLst>
          </p:nvPr>
        </p:nvSpPr>
        <p:spPr>
          <a:xfrm>
            <a:off x="0" y="0"/>
            <a:ext cx="119063" cy="119063"/>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225"/>
              </a:spcBef>
              <a:spcAft>
                <a:spcPts val="225"/>
              </a:spcAft>
            </a:pPr>
            <a:endParaRPr lang="en-US" sz="33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7" name="2. Slide Title">
            <a:extLst>
              <a:ext uri="{FF2B5EF4-FFF2-40B4-BE49-F238E27FC236}">
                <a16:creationId xmlns:a16="http://schemas.microsoft.com/office/drawing/2014/main" id="{99495DFD-8D6A-4DD8-AE3A-47FA42AA0A4F}"/>
              </a:ext>
            </a:extLst>
          </p:cNvPr>
          <p:cNvSpPr>
            <a:spLocks noGrp="1"/>
          </p:cNvSpPr>
          <p:nvPr>
            <p:ph type="title"/>
            <p:custDataLst>
              <p:tags r:id="rId3"/>
            </p:custDataLst>
          </p:nvPr>
        </p:nvSpPr>
        <p:spPr bwMode="ltGray">
          <a:xfrm>
            <a:off x="416051" y="869122"/>
            <a:ext cx="4627617" cy="1015663"/>
          </a:xfrm>
        </p:spPr>
        <p:txBody>
          <a:bodyPr vert="horz" anchor="t">
            <a:spAutoFit/>
          </a:bodyPr>
          <a:lstStyle>
            <a:lvl1pPr rtl="0">
              <a:lnSpc>
                <a:spcPct val="100000"/>
              </a:lnSpc>
              <a:defRPr sz="3300"/>
            </a:lvl1pPr>
          </a:lstStyle>
          <a:p>
            <a:r>
              <a:rPr lang="en-US"/>
              <a:t>Click to edit Master title style</a:t>
            </a:r>
          </a:p>
        </p:txBody>
      </p:sp>
      <p:sp>
        <p:nvSpPr>
          <p:cNvPr id="8" name="Slide Number">
            <a:extLst>
              <a:ext uri="{FF2B5EF4-FFF2-40B4-BE49-F238E27FC236}">
                <a16:creationId xmlns:a16="http://schemas.microsoft.com/office/drawing/2014/main" id="{A86AE8A6-05EF-4E76-AAAD-41743692E9F9}"/>
              </a:ext>
            </a:extLst>
          </p:cNvPr>
          <p:cNvSpPr>
            <a:spLocks noChangeArrowheads="1"/>
          </p:cNvSpPr>
          <p:nvPr userDrawn="1">
            <p:custDataLst>
              <p:tags r:id="rId4"/>
            </p:custDataLst>
          </p:nvPr>
        </p:nvSpPr>
        <p:spPr bwMode="ltGray">
          <a:xfrm>
            <a:off x="8484394" y="4874065"/>
            <a:ext cx="244126" cy="103875"/>
          </a:xfrm>
          <a:prstGeom prst="rect">
            <a:avLst/>
          </a:prstGeom>
          <a:noFill/>
          <a:ln w="9525" algn="ctr">
            <a:noFill/>
            <a:miter lim="800000"/>
            <a:headEnd/>
            <a:tailEnd/>
          </a:ln>
          <a:effectLst/>
        </p:spPr>
        <p:txBody>
          <a:bodyPr wrap="square" lIns="0" tIns="0" rIns="0" bIns="0" anchor="b">
            <a:spAutoFit/>
          </a:bodyPr>
          <a:lstStyle/>
          <a:p>
            <a:pPr algn="r" defTabSz="458058" rtl="0" fontAlgn="auto">
              <a:spcBef>
                <a:spcPts val="0"/>
              </a:spcBef>
              <a:spcAft>
                <a:spcPts val="0"/>
              </a:spcAft>
              <a:defRPr/>
            </a:pPr>
            <a:fld id="{4ABDCABE-3F10-B64C-92F1-862014417034}" type="slidenum">
              <a:rPr lang="en-US" sz="675" b="0" smtClean="0">
                <a:solidFill>
                  <a:schemeClr val="bg1"/>
                </a:solidFill>
                <a:latin typeface="+mn-lt"/>
                <a:ea typeface="+mn-ea"/>
                <a:cs typeface="Arial" panose="020B0604020202020204" pitchFamily="34" charset="0"/>
              </a:rPr>
              <a:pPr algn="r" defTabSz="458058" rtl="0" fontAlgn="auto">
                <a:spcBef>
                  <a:spcPts val="0"/>
                </a:spcBef>
                <a:spcAft>
                  <a:spcPts val="0"/>
                </a:spcAft>
                <a:defRPr/>
              </a:pPr>
              <a:t>‹#›</a:t>
            </a:fld>
            <a:endParaRPr lang="en-US" sz="675" b="0">
              <a:solidFill>
                <a:schemeClr val="bg1"/>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B871FE09-BB6E-4334-B0EA-E52395AA61B3}"/>
              </a:ext>
            </a:extLst>
          </p:cNvPr>
          <p:cNvSpPr txBox="1"/>
          <p:nvPr userDrawn="1">
            <p:custDataLst>
              <p:tags r:id="rId5"/>
            </p:custDataLst>
          </p:nvPr>
        </p:nvSpPr>
        <p:spPr>
          <a:xfrm>
            <a:off x="416052" y="4876252"/>
            <a:ext cx="5458396" cy="92333"/>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600"/>
              <a:t>Source: …</a:t>
            </a:r>
          </a:p>
        </p:txBody>
      </p:sp>
      <p:sp>
        <p:nvSpPr>
          <p:cNvPr id="9" name="1. On-page tracker">
            <a:extLst>
              <a:ext uri="{FF2B5EF4-FFF2-40B4-BE49-F238E27FC236}">
                <a16:creationId xmlns:a16="http://schemas.microsoft.com/office/drawing/2014/main" id="{FA764DC8-CEA6-42F3-8E66-7C768AAD275E}"/>
              </a:ext>
            </a:extLst>
          </p:cNvPr>
          <p:cNvSpPr>
            <a:spLocks noGrp="1"/>
          </p:cNvSpPr>
          <p:nvPr>
            <p:ph type="body" sz="quarter" idx="10" hasCustomPrompt="1"/>
            <p:custDataLst>
              <p:tags r:id="rId6"/>
            </p:custDataLst>
          </p:nvPr>
        </p:nvSpPr>
        <p:spPr bwMode="ltGray">
          <a:xfrm>
            <a:off x="416051" y="31198"/>
            <a:ext cx="2882504" cy="92333"/>
          </a:xfrm>
          <a:prstGeom prst="rect">
            <a:avLst/>
          </a:prstGeom>
          <a:ln w="6350">
            <a:noFill/>
            <a:miter lim="800000"/>
          </a:ln>
        </p:spPr>
        <p:txBody>
          <a:bodyPr vert="horz" wrap="square" lIns="0" tIns="0" rIns="0" bIns="0" rtlCol="0">
            <a:spAutoFit/>
          </a:bodyPr>
          <a:lstStyle>
            <a:lvl1pPr rtl="0">
              <a:defRPr lang="en-US" sz="600" b="0" dirty="0">
                <a:cs typeface="+mn-cs"/>
              </a:defRPr>
            </a:lvl1pPr>
          </a:lstStyle>
          <a:p>
            <a:pPr lvl="0">
              <a:buNone/>
            </a:pPr>
            <a:r>
              <a:rPr lang="en-US"/>
              <a:t>Add tracker</a:t>
            </a:r>
          </a:p>
        </p:txBody>
      </p:sp>
      <p:sp>
        <p:nvSpPr>
          <p:cNvPr id="17" name="object 7">
            <a:extLst>
              <a:ext uri="{FF2B5EF4-FFF2-40B4-BE49-F238E27FC236}">
                <a16:creationId xmlns:a16="http://schemas.microsoft.com/office/drawing/2014/main" id="{3E5AD818-8E90-4B1B-AEF4-0874FD7BE51C}"/>
              </a:ext>
            </a:extLst>
          </p:cNvPr>
          <p:cNvSpPr/>
          <p:nvPr userDrawn="1"/>
        </p:nvSpPr>
        <p:spPr bwMode="ltGray">
          <a:xfrm>
            <a:off x="416051" y="767464"/>
            <a:ext cx="632460" cy="60960"/>
          </a:xfrm>
          <a:custGeom>
            <a:avLst/>
            <a:gdLst/>
            <a:ahLst/>
            <a:cxnLst/>
            <a:rect l="l" t="t" r="r" b="b"/>
            <a:pathLst>
              <a:path w="843280" h="81280">
                <a:moveTo>
                  <a:pt x="0" y="0"/>
                </a:moveTo>
                <a:lnTo>
                  <a:pt x="842771" y="0"/>
                </a:lnTo>
                <a:lnTo>
                  <a:pt x="842771" y="80772"/>
                </a:lnTo>
                <a:lnTo>
                  <a:pt x="0" y="80772"/>
                </a:lnTo>
                <a:lnTo>
                  <a:pt x="0" y="0"/>
                </a:lnTo>
                <a:close/>
              </a:path>
            </a:pathLst>
          </a:custGeom>
          <a:solidFill>
            <a:schemeClr val="tx1"/>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6929994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1_Section">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05B6D76-6B4B-4ED5-B8F1-5D1D09831257}"/>
              </a:ext>
            </a:extLst>
          </p:cNvPr>
          <p:cNvGraphicFramePr>
            <a:graphicFrameLocks noChangeAspect="1"/>
          </p:cNvGraphicFramePr>
          <p:nvPr userDrawn="1">
            <p:custDataLst>
              <p:tags r:id="rId1"/>
            </p:custDataLst>
            <p:extLst>
              <p:ext uri="{D42A27DB-BD31-4B8C-83A1-F6EECF244321}">
                <p14:modId xmlns:p14="http://schemas.microsoft.com/office/powerpoint/2010/main" val="3207155948"/>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3" name="Object 2" hidden="1">
                        <a:extLst>
                          <a:ext uri="{FF2B5EF4-FFF2-40B4-BE49-F238E27FC236}">
                            <a16:creationId xmlns:a16="http://schemas.microsoft.com/office/drawing/2014/main" id="{305B6D76-6B4B-4ED5-B8F1-5D1D09831257}"/>
                          </a:ext>
                        </a:extLst>
                      </p:cNvPr>
                      <p:cNvPicPr/>
                      <p:nvPr/>
                    </p:nvPicPr>
                    <p:blipFill>
                      <a:blip r:embed="rId9"/>
                      <a:stretch>
                        <a:fillRect/>
                      </a:stretch>
                    </p:blipFill>
                    <p:spPr>
                      <a:xfrm>
                        <a:off x="1191" y="1191"/>
                        <a:ext cx="1191" cy="1191"/>
                      </a:xfrm>
                      <a:prstGeom prst="rect">
                        <a:avLst/>
                      </a:prstGeom>
                    </p:spPr>
                  </p:pic>
                </p:oleObj>
              </mc:Fallback>
            </mc:AlternateContent>
          </a:graphicData>
        </a:graphic>
      </p:graphicFrame>
      <p:pic>
        <p:nvPicPr>
          <p:cNvPr id="22" name="Picture 21">
            <a:extLst>
              <a:ext uri="{FF2B5EF4-FFF2-40B4-BE49-F238E27FC236}">
                <a16:creationId xmlns:a16="http://schemas.microsoft.com/office/drawing/2014/main" id="{1BD3DF74-9220-4D58-8FD3-3034963D01B0}"/>
              </a:ext>
            </a:extLst>
          </p:cNvPr>
          <p:cNvPicPr>
            <a:picLocks noChangeAspect="1"/>
          </p:cNvPicPr>
          <p:nvPr userDrawn="1"/>
        </p:nvPicPr>
        <p:blipFill>
          <a:blip r:embed="rId10"/>
          <a:stretch>
            <a:fillRect/>
          </a:stretch>
        </p:blipFill>
        <p:spPr bwMode="ltGray">
          <a:xfrm>
            <a:off x="0" y="0"/>
            <a:ext cx="9144000" cy="5143500"/>
          </a:xfrm>
          <a:prstGeom prst="rect">
            <a:avLst/>
          </a:prstGeom>
        </p:spPr>
      </p:pic>
      <p:sp>
        <p:nvSpPr>
          <p:cNvPr id="14" name="Rectangle 13">
            <a:extLst>
              <a:ext uri="{FF2B5EF4-FFF2-40B4-BE49-F238E27FC236}">
                <a16:creationId xmlns:a16="http://schemas.microsoft.com/office/drawing/2014/main" id="{6B07C8C8-A5E2-4174-89EB-D060774A8D29}"/>
              </a:ext>
            </a:extLst>
          </p:cNvPr>
          <p:cNvSpPr/>
          <p:nvPr userDrawn="1"/>
        </p:nvSpPr>
        <p:spPr bwMode="ltGray">
          <a:xfrm>
            <a:off x="8679279" y="0"/>
            <a:ext cx="217916" cy="350044"/>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Rectangle 1" hidden="1">
            <a:extLst>
              <a:ext uri="{FF2B5EF4-FFF2-40B4-BE49-F238E27FC236}">
                <a16:creationId xmlns:a16="http://schemas.microsoft.com/office/drawing/2014/main" id="{BDCF374B-2477-45CD-A00B-B8676A45ACDF}"/>
              </a:ext>
            </a:extLst>
          </p:cNvPr>
          <p:cNvSpPr/>
          <p:nvPr userDrawn="1">
            <p:custDataLst>
              <p:tags r:id="rId2"/>
            </p:custDataLst>
          </p:nvPr>
        </p:nvSpPr>
        <p:spPr>
          <a:xfrm>
            <a:off x="0" y="0"/>
            <a:ext cx="119063" cy="119063"/>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225"/>
              </a:spcBef>
              <a:spcAft>
                <a:spcPts val="225"/>
              </a:spcAft>
            </a:pPr>
            <a:endParaRPr lang="en-US" sz="33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8" name="Slide Number">
            <a:extLst>
              <a:ext uri="{FF2B5EF4-FFF2-40B4-BE49-F238E27FC236}">
                <a16:creationId xmlns:a16="http://schemas.microsoft.com/office/drawing/2014/main" id="{A86AE8A6-05EF-4E76-AAAD-41743692E9F9}"/>
              </a:ext>
            </a:extLst>
          </p:cNvPr>
          <p:cNvSpPr>
            <a:spLocks noChangeArrowheads="1"/>
          </p:cNvSpPr>
          <p:nvPr userDrawn="1">
            <p:custDataLst>
              <p:tags r:id="rId3"/>
            </p:custDataLst>
          </p:nvPr>
        </p:nvSpPr>
        <p:spPr bwMode="ltGray">
          <a:xfrm>
            <a:off x="8484394" y="4874065"/>
            <a:ext cx="244126" cy="103875"/>
          </a:xfrm>
          <a:prstGeom prst="rect">
            <a:avLst/>
          </a:prstGeom>
          <a:noFill/>
          <a:ln w="9525" algn="ctr">
            <a:noFill/>
            <a:miter lim="800000"/>
            <a:headEnd/>
            <a:tailEnd/>
          </a:ln>
          <a:effectLst/>
        </p:spPr>
        <p:txBody>
          <a:bodyPr wrap="square" lIns="0" tIns="0" rIns="0" bIns="0" anchor="b">
            <a:spAutoFit/>
          </a:bodyPr>
          <a:lstStyle/>
          <a:p>
            <a:pPr algn="r" defTabSz="458058" rtl="0" fontAlgn="auto">
              <a:spcBef>
                <a:spcPts val="0"/>
              </a:spcBef>
              <a:spcAft>
                <a:spcPts val="0"/>
              </a:spcAft>
              <a:defRPr/>
            </a:pPr>
            <a:fld id="{4ABDCABE-3F10-B64C-92F1-862014417034}" type="slidenum">
              <a:rPr lang="en-US" sz="675" b="0" smtClean="0">
                <a:solidFill>
                  <a:schemeClr val="bg1"/>
                </a:solidFill>
                <a:latin typeface="+mn-lt"/>
                <a:ea typeface="+mn-ea"/>
                <a:cs typeface="Arial" panose="020B0604020202020204" pitchFamily="34" charset="0"/>
              </a:rPr>
              <a:pPr algn="r" defTabSz="458058" rtl="0" fontAlgn="auto">
                <a:spcBef>
                  <a:spcPts val="0"/>
                </a:spcBef>
                <a:spcAft>
                  <a:spcPts val="0"/>
                </a:spcAft>
                <a:defRPr/>
              </a:pPr>
              <a:t>‹#›</a:t>
            </a:fld>
            <a:endParaRPr lang="en-US" sz="675" b="0">
              <a:solidFill>
                <a:schemeClr val="bg1"/>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B871FE09-BB6E-4334-B0EA-E52395AA61B3}"/>
              </a:ext>
            </a:extLst>
          </p:cNvPr>
          <p:cNvSpPr txBox="1"/>
          <p:nvPr userDrawn="1">
            <p:custDataLst>
              <p:tags r:id="rId4"/>
            </p:custDataLst>
          </p:nvPr>
        </p:nvSpPr>
        <p:spPr>
          <a:xfrm>
            <a:off x="416052" y="4876252"/>
            <a:ext cx="5458396" cy="92333"/>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600"/>
              <a:t>Source: …</a:t>
            </a:r>
          </a:p>
        </p:txBody>
      </p:sp>
      <p:sp>
        <p:nvSpPr>
          <p:cNvPr id="9" name="1. On-page tracker">
            <a:extLst>
              <a:ext uri="{FF2B5EF4-FFF2-40B4-BE49-F238E27FC236}">
                <a16:creationId xmlns:a16="http://schemas.microsoft.com/office/drawing/2014/main" id="{FA764DC8-CEA6-42F3-8E66-7C768AAD275E}"/>
              </a:ext>
            </a:extLst>
          </p:cNvPr>
          <p:cNvSpPr>
            <a:spLocks noGrp="1"/>
          </p:cNvSpPr>
          <p:nvPr>
            <p:ph type="body" sz="quarter" idx="10" hasCustomPrompt="1"/>
            <p:custDataLst>
              <p:tags r:id="rId5"/>
            </p:custDataLst>
          </p:nvPr>
        </p:nvSpPr>
        <p:spPr bwMode="ltGray">
          <a:xfrm>
            <a:off x="416051" y="31198"/>
            <a:ext cx="2882504" cy="92333"/>
          </a:xfrm>
          <a:prstGeom prst="rect">
            <a:avLst/>
          </a:prstGeom>
          <a:ln w="6350">
            <a:noFill/>
            <a:miter lim="800000"/>
          </a:ln>
        </p:spPr>
        <p:txBody>
          <a:bodyPr vert="horz" wrap="square" lIns="0" tIns="0" rIns="0" bIns="0" rtlCol="0">
            <a:spAutoFit/>
          </a:bodyPr>
          <a:lstStyle>
            <a:lvl1pPr rtl="0">
              <a:defRPr lang="en-US" sz="600" b="0" dirty="0">
                <a:solidFill>
                  <a:schemeClr val="bg1"/>
                </a:solidFill>
                <a:cs typeface="+mn-cs"/>
              </a:defRPr>
            </a:lvl1pPr>
          </a:lstStyle>
          <a:p>
            <a:pPr lvl="0">
              <a:buNone/>
            </a:pPr>
            <a:r>
              <a:rPr lang="en-US"/>
              <a:t>Add tracker</a:t>
            </a:r>
          </a:p>
        </p:txBody>
      </p:sp>
      <p:sp>
        <p:nvSpPr>
          <p:cNvPr id="16" name="object 4">
            <a:extLst>
              <a:ext uri="{FF2B5EF4-FFF2-40B4-BE49-F238E27FC236}">
                <a16:creationId xmlns:a16="http://schemas.microsoft.com/office/drawing/2014/main" id="{5BC1C6AA-4C33-441F-96ED-140F9761959B}"/>
              </a:ext>
            </a:extLst>
          </p:cNvPr>
          <p:cNvSpPr/>
          <p:nvPr userDrawn="1"/>
        </p:nvSpPr>
        <p:spPr bwMode="ltGray">
          <a:xfrm>
            <a:off x="233994" y="499642"/>
            <a:ext cx="4332217" cy="1583741"/>
          </a:xfrm>
          <a:custGeom>
            <a:avLst/>
            <a:gdLst/>
            <a:ahLst/>
            <a:cxnLst/>
            <a:rect l="l" t="t" r="r" b="b"/>
            <a:pathLst>
              <a:path w="4582795" h="4581525">
                <a:moveTo>
                  <a:pt x="0" y="0"/>
                </a:moveTo>
                <a:lnTo>
                  <a:pt x="4582668" y="0"/>
                </a:lnTo>
                <a:lnTo>
                  <a:pt x="4582668" y="4581144"/>
                </a:lnTo>
                <a:lnTo>
                  <a:pt x="0" y="4581144"/>
                </a:lnTo>
                <a:lnTo>
                  <a:pt x="0" y="0"/>
                </a:lnTo>
                <a:close/>
              </a:path>
            </a:pathLst>
          </a:custGeom>
          <a:solidFill>
            <a:schemeClr val="bg1"/>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17" name="2. Slide Title">
            <a:extLst>
              <a:ext uri="{FF2B5EF4-FFF2-40B4-BE49-F238E27FC236}">
                <a16:creationId xmlns:a16="http://schemas.microsoft.com/office/drawing/2014/main" id="{B9FDA431-CBF7-4454-92C5-144F0D6B7769}"/>
              </a:ext>
            </a:extLst>
          </p:cNvPr>
          <p:cNvSpPr>
            <a:spLocks noGrp="1"/>
          </p:cNvSpPr>
          <p:nvPr>
            <p:ph type="title"/>
            <p:custDataLst>
              <p:tags r:id="rId6"/>
            </p:custDataLst>
          </p:nvPr>
        </p:nvSpPr>
        <p:spPr bwMode="ltGray">
          <a:xfrm>
            <a:off x="416051" y="869122"/>
            <a:ext cx="3915774" cy="1015663"/>
          </a:xfrm>
        </p:spPr>
        <p:txBody>
          <a:bodyPr vert="horz" wrap="square" anchor="t">
            <a:spAutoFit/>
          </a:bodyPr>
          <a:lstStyle>
            <a:lvl1pPr rtl="0">
              <a:lnSpc>
                <a:spcPct val="100000"/>
              </a:lnSpc>
              <a:defRPr sz="3300">
                <a:solidFill>
                  <a:schemeClr val="tx1"/>
                </a:solidFill>
              </a:defRPr>
            </a:lvl1pPr>
          </a:lstStyle>
          <a:p>
            <a:r>
              <a:rPr lang="en-US"/>
              <a:t>Click to edit Master title style</a:t>
            </a:r>
          </a:p>
        </p:txBody>
      </p:sp>
      <p:sp>
        <p:nvSpPr>
          <p:cNvPr id="18" name="object 7">
            <a:extLst>
              <a:ext uri="{FF2B5EF4-FFF2-40B4-BE49-F238E27FC236}">
                <a16:creationId xmlns:a16="http://schemas.microsoft.com/office/drawing/2014/main" id="{857A5A87-7ED3-41FE-8FE0-6210CFA2130C}"/>
              </a:ext>
            </a:extLst>
          </p:cNvPr>
          <p:cNvSpPr/>
          <p:nvPr userDrawn="1"/>
        </p:nvSpPr>
        <p:spPr bwMode="ltGray">
          <a:xfrm>
            <a:off x="416051" y="767464"/>
            <a:ext cx="632460" cy="60960"/>
          </a:xfrm>
          <a:custGeom>
            <a:avLst/>
            <a:gdLst/>
            <a:ahLst/>
            <a:cxnLst/>
            <a:rect l="l" t="t" r="r" b="b"/>
            <a:pathLst>
              <a:path w="843280" h="81280">
                <a:moveTo>
                  <a:pt x="0" y="0"/>
                </a:moveTo>
                <a:lnTo>
                  <a:pt x="842771" y="0"/>
                </a:lnTo>
                <a:lnTo>
                  <a:pt x="842771" y="80772"/>
                </a:lnTo>
                <a:lnTo>
                  <a:pt x="0" y="80772"/>
                </a:lnTo>
                <a:lnTo>
                  <a:pt x="0" y="0"/>
                </a:lnTo>
                <a:close/>
              </a:path>
            </a:pathLst>
          </a:custGeom>
          <a:solidFill>
            <a:schemeClr val="tx1"/>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chemeClr val="tx1"/>
              </a:solidFill>
              <a:effectLst/>
              <a:uLnTx/>
              <a:uFillTx/>
              <a:latin typeface="Calibri"/>
              <a:ea typeface="+mn-ea"/>
              <a:cs typeface="+mn-cs"/>
            </a:endParaRPr>
          </a:p>
        </p:txBody>
      </p:sp>
    </p:spTree>
    <p:extLst>
      <p:ext uri="{BB962C8B-B14F-4D97-AF65-F5344CB8AC3E}">
        <p14:creationId xmlns:p14="http://schemas.microsoft.com/office/powerpoint/2010/main" val="324966871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2_Section">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05B6D76-6B4B-4ED5-B8F1-5D1D09831257}"/>
              </a:ext>
            </a:extLst>
          </p:cNvPr>
          <p:cNvGraphicFramePr>
            <a:graphicFrameLocks noChangeAspect="1"/>
          </p:cNvGraphicFramePr>
          <p:nvPr userDrawn="1">
            <p:custDataLst>
              <p:tags r:id="rId1"/>
            </p:custDataLst>
            <p:extLst>
              <p:ext uri="{D42A27DB-BD31-4B8C-83A1-F6EECF244321}">
                <p14:modId xmlns:p14="http://schemas.microsoft.com/office/powerpoint/2010/main" val="2999389316"/>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3" name="Object 2" hidden="1">
                        <a:extLst>
                          <a:ext uri="{FF2B5EF4-FFF2-40B4-BE49-F238E27FC236}">
                            <a16:creationId xmlns:a16="http://schemas.microsoft.com/office/drawing/2014/main" id="{305B6D76-6B4B-4ED5-B8F1-5D1D09831257}"/>
                          </a:ext>
                        </a:extLst>
                      </p:cNvPr>
                      <p:cNvPicPr/>
                      <p:nvPr/>
                    </p:nvPicPr>
                    <p:blipFill>
                      <a:blip r:embed="rId9"/>
                      <a:stretch>
                        <a:fillRect/>
                      </a:stretch>
                    </p:blipFill>
                    <p:spPr>
                      <a:xfrm>
                        <a:off x="1191" y="1191"/>
                        <a:ext cx="1191" cy="1191"/>
                      </a:xfrm>
                      <a:prstGeom prst="rect">
                        <a:avLst/>
                      </a:prstGeom>
                    </p:spPr>
                  </p:pic>
                </p:oleObj>
              </mc:Fallback>
            </mc:AlternateContent>
          </a:graphicData>
        </a:graphic>
      </p:graphicFrame>
      <p:pic>
        <p:nvPicPr>
          <p:cNvPr id="10" name="Picture 9">
            <a:extLst>
              <a:ext uri="{FF2B5EF4-FFF2-40B4-BE49-F238E27FC236}">
                <a16:creationId xmlns:a16="http://schemas.microsoft.com/office/drawing/2014/main" id="{FF007CA2-A023-4FB4-9C5C-DD030FDBF5A9}"/>
              </a:ext>
            </a:extLst>
          </p:cNvPr>
          <p:cNvPicPr>
            <a:picLocks noChangeAspect="1"/>
          </p:cNvPicPr>
          <p:nvPr userDrawn="1"/>
        </p:nvPicPr>
        <p:blipFill>
          <a:blip r:embed="rId10"/>
          <a:stretch>
            <a:fillRect/>
          </a:stretch>
        </p:blipFill>
        <p:spPr bwMode="ltGray">
          <a:xfrm>
            <a:off x="0" y="0"/>
            <a:ext cx="9144000" cy="5143500"/>
          </a:xfrm>
          <a:prstGeom prst="rect">
            <a:avLst/>
          </a:prstGeom>
        </p:spPr>
      </p:pic>
      <p:sp>
        <p:nvSpPr>
          <p:cNvPr id="16" name="object 4">
            <a:extLst>
              <a:ext uri="{FF2B5EF4-FFF2-40B4-BE49-F238E27FC236}">
                <a16:creationId xmlns:a16="http://schemas.microsoft.com/office/drawing/2014/main" id="{0C10F50A-ED52-4DA7-99E9-CFD371639E80}"/>
              </a:ext>
            </a:extLst>
          </p:cNvPr>
          <p:cNvSpPr/>
          <p:nvPr userDrawn="1"/>
        </p:nvSpPr>
        <p:spPr bwMode="ltGray">
          <a:xfrm>
            <a:off x="233994" y="499642"/>
            <a:ext cx="4332217" cy="1583741"/>
          </a:xfrm>
          <a:custGeom>
            <a:avLst/>
            <a:gdLst/>
            <a:ahLst/>
            <a:cxnLst/>
            <a:rect l="l" t="t" r="r" b="b"/>
            <a:pathLst>
              <a:path w="4582795" h="4581525">
                <a:moveTo>
                  <a:pt x="0" y="0"/>
                </a:moveTo>
                <a:lnTo>
                  <a:pt x="4582668" y="0"/>
                </a:lnTo>
                <a:lnTo>
                  <a:pt x="4582668" y="4581144"/>
                </a:lnTo>
                <a:lnTo>
                  <a:pt x="0" y="4581144"/>
                </a:lnTo>
                <a:lnTo>
                  <a:pt x="0" y="0"/>
                </a:lnTo>
                <a:close/>
              </a:path>
            </a:pathLst>
          </a:custGeom>
          <a:solidFill>
            <a:schemeClr val="tx1"/>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6B07C8C8-A5E2-4174-89EB-D060774A8D29}"/>
              </a:ext>
            </a:extLst>
          </p:cNvPr>
          <p:cNvSpPr/>
          <p:nvPr userDrawn="1"/>
        </p:nvSpPr>
        <p:spPr>
          <a:xfrm>
            <a:off x="8679279" y="0"/>
            <a:ext cx="217916" cy="350044"/>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Rectangle 1" hidden="1">
            <a:extLst>
              <a:ext uri="{FF2B5EF4-FFF2-40B4-BE49-F238E27FC236}">
                <a16:creationId xmlns:a16="http://schemas.microsoft.com/office/drawing/2014/main" id="{BDCF374B-2477-45CD-A00B-B8676A45ACDF}"/>
              </a:ext>
            </a:extLst>
          </p:cNvPr>
          <p:cNvSpPr/>
          <p:nvPr userDrawn="1">
            <p:custDataLst>
              <p:tags r:id="rId2"/>
            </p:custDataLst>
          </p:nvPr>
        </p:nvSpPr>
        <p:spPr>
          <a:xfrm>
            <a:off x="0" y="0"/>
            <a:ext cx="119063" cy="119063"/>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225"/>
              </a:spcBef>
              <a:spcAft>
                <a:spcPts val="225"/>
              </a:spcAft>
            </a:pPr>
            <a:endParaRPr lang="en-US" sz="33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7" name="2. Slide Title">
            <a:extLst>
              <a:ext uri="{FF2B5EF4-FFF2-40B4-BE49-F238E27FC236}">
                <a16:creationId xmlns:a16="http://schemas.microsoft.com/office/drawing/2014/main" id="{99495DFD-8D6A-4DD8-AE3A-47FA42AA0A4F}"/>
              </a:ext>
            </a:extLst>
          </p:cNvPr>
          <p:cNvSpPr>
            <a:spLocks noGrp="1"/>
          </p:cNvSpPr>
          <p:nvPr>
            <p:ph type="title"/>
            <p:custDataLst>
              <p:tags r:id="rId3"/>
            </p:custDataLst>
          </p:nvPr>
        </p:nvSpPr>
        <p:spPr bwMode="ltGray">
          <a:xfrm>
            <a:off x="416051" y="869122"/>
            <a:ext cx="3915774" cy="1015663"/>
          </a:xfrm>
        </p:spPr>
        <p:txBody>
          <a:bodyPr vert="horz" wrap="square" anchor="t">
            <a:spAutoFit/>
          </a:bodyPr>
          <a:lstStyle>
            <a:lvl1pPr rtl="0">
              <a:lnSpc>
                <a:spcPct val="100000"/>
              </a:lnSpc>
              <a:defRPr sz="3300">
                <a:solidFill>
                  <a:schemeClr val="bg1"/>
                </a:solidFill>
              </a:defRPr>
            </a:lvl1pPr>
          </a:lstStyle>
          <a:p>
            <a:r>
              <a:rPr lang="en-US"/>
              <a:t>Click to edit Master title style</a:t>
            </a:r>
          </a:p>
        </p:txBody>
      </p:sp>
      <p:sp>
        <p:nvSpPr>
          <p:cNvPr id="8" name="Slide Number">
            <a:extLst>
              <a:ext uri="{FF2B5EF4-FFF2-40B4-BE49-F238E27FC236}">
                <a16:creationId xmlns:a16="http://schemas.microsoft.com/office/drawing/2014/main" id="{A86AE8A6-05EF-4E76-AAAD-41743692E9F9}"/>
              </a:ext>
            </a:extLst>
          </p:cNvPr>
          <p:cNvSpPr>
            <a:spLocks noChangeArrowheads="1"/>
          </p:cNvSpPr>
          <p:nvPr userDrawn="1">
            <p:custDataLst>
              <p:tags r:id="rId4"/>
            </p:custDataLst>
          </p:nvPr>
        </p:nvSpPr>
        <p:spPr bwMode="ltGray">
          <a:xfrm>
            <a:off x="8484394" y="4874065"/>
            <a:ext cx="244126" cy="103875"/>
          </a:xfrm>
          <a:prstGeom prst="rect">
            <a:avLst/>
          </a:prstGeom>
          <a:noFill/>
          <a:ln w="9525" algn="ctr">
            <a:noFill/>
            <a:miter lim="800000"/>
            <a:headEnd/>
            <a:tailEnd/>
          </a:ln>
          <a:effectLst/>
        </p:spPr>
        <p:txBody>
          <a:bodyPr wrap="square" lIns="0" tIns="0" rIns="0" bIns="0" anchor="b">
            <a:spAutoFit/>
          </a:bodyPr>
          <a:lstStyle/>
          <a:p>
            <a:pPr algn="r" defTabSz="458058" rtl="0" fontAlgn="auto">
              <a:spcBef>
                <a:spcPts val="0"/>
              </a:spcBef>
              <a:spcAft>
                <a:spcPts val="0"/>
              </a:spcAft>
              <a:defRPr/>
            </a:pPr>
            <a:fld id="{4ABDCABE-3F10-B64C-92F1-862014417034}" type="slidenum">
              <a:rPr lang="en-US" sz="675" b="0" smtClean="0">
                <a:solidFill>
                  <a:schemeClr val="bg1"/>
                </a:solidFill>
                <a:latin typeface="+mn-lt"/>
                <a:ea typeface="+mn-ea"/>
                <a:cs typeface="Arial" panose="020B0604020202020204" pitchFamily="34" charset="0"/>
              </a:rPr>
              <a:pPr algn="r" defTabSz="458058" rtl="0" fontAlgn="auto">
                <a:spcBef>
                  <a:spcPts val="0"/>
                </a:spcBef>
                <a:spcAft>
                  <a:spcPts val="0"/>
                </a:spcAft>
                <a:defRPr/>
              </a:pPr>
              <a:t>‹#›</a:t>
            </a:fld>
            <a:endParaRPr lang="en-US" sz="675" b="0">
              <a:solidFill>
                <a:schemeClr val="bg1"/>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B871FE09-BB6E-4334-B0EA-E52395AA61B3}"/>
              </a:ext>
            </a:extLst>
          </p:cNvPr>
          <p:cNvSpPr txBox="1"/>
          <p:nvPr userDrawn="1">
            <p:custDataLst>
              <p:tags r:id="rId5"/>
            </p:custDataLst>
          </p:nvPr>
        </p:nvSpPr>
        <p:spPr>
          <a:xfrm>
            <a:off x="416052" y="4876252"/>
            <a:ext cx="5458396" cy="92333"/>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600"/>
              <a:t>Source: …</a:t>
            </a:r>
          </a:p>
        </p:txBody>
      </p:sp>
      <p:sp>
        <p:nvSpPr>
          <p:cNvPr id="9" name="1. On-page tracker">
            <a:extLst>
              <a:ext uri="{FF2B5EF4-FFF2-40B4-BE49-F238E27FC236}">
                <a16:creationId xmlns:a16="http://schemas.microsoft.com/office/drawing/2014/main" id="{FA764DC8-CEA6-42F3-8E66-7C768AAD275E}"/>
              </a:ext>
            </a:extLst>
          </p:cNvPr>
          <p:cNvSpPr>
            <a:spLocks noGrp="1"/>
          </p:cNvSpPr>
          <p:nvPr>
            <p:ph type="body" sz="quarter" idx="10" hasCustomPrompt="1"/>
            <p:custDataLst>
              <p:tags r:id="rId6"/>
            </p:custDataLst>
          </p:nvPr>
        </p:nvSpPr>
        <p:spPr bwMode="ltGray">
          <a:xfrm>
            <a:off x="416051" y="31198"/>
            <a:ext cx="2882504" cy="92333"/>
          </a:xfrm>
          <a:prstGeom prst="rect">
            <a:avLst/>
          </a:prstGeom>
          <a:ln w="6350">
            <a:noFill/>
            <a:miter lim="800000"/>
          </a:ln>
        </p:spPr>
        <p:txBody>
          <a:bodyPr vert="horz" wrap="square" lIns="0" tIns="0" rIns="0" bIns="0" rtlCol="0">
            <a:spAutoFit/>
          </a:bodyPr>
          <a:lstStyle>
            <a:lvl1pPr rtl="0">
              <a:defRPr lang="en-US" sz="600" b="0" dirty="0">
                <a:solidFill>
                  <a:schemeClr val="bg1"/>
                </a:solidFill>
                <a:cs typeface="+mn-cs"/>
              </a:defRPr>
            </a:lvl1pPr>
          </a:lstStyle>
          <a:p>
            <a:pPr lvl="0">
              <a:buNone/>
            </a:pPr>
            <a:r>
              <a:rPr lang="en-US"/>
              <a:t>Add tracker</a:t>
            </a:r>
          </a:p>
        </p:txBody>
      </p:sp>
      <p:sp>
        <p:nvSpPr>
          <p:cNvPr id="15" name="object 7">
            <a:extLst>
              <a:ext uri="{FF2B5EF4-FFF2-40B4-BE49-F238E27FC236}">
                <a16:creationId xmlns:a16="http://schemas.microsoft.com/office/drawing/2014/main" id="{F0B39E03-FA67-4AE9-8991-D61244D1ECB2}"/>
              </a:ext>
            </a:extLst>
          </p:cNvPr>
          <p:cNvSpPr/>
          <p:nvPr userDrawn="1"/>
        </p:nvSpPr>
        <p:spPr bwMode="ltGray">
          <a:xfrm>
            <a:off x="416051" y="767464"/>
            <a:ext cx="632460" cy="60960"/>
          </a:xfrm>
          <a:custGeom>
            <a:avLst/>
            <a:gdLst/>
            <a:ahLst/>
            <a:cxnLst/>
            <a:rect l="l" t="t" r="r" b="b"/>
            <a:pathLst>
              <a:path w="843280" h="81280">
                <a:moveTo>
                  <a:pt x="0" y="0"/>
                </a:moveTo>
                <a:lnTo>
                  <a:pt x="842771" y="0"/>
                </a:lnTo>
                <a:lnTo>
                  <a:pt x="842771" y="80772"/>
                </a:lnTo>
                <a:lnTo>
                  <a:pt x="0" y="80772"/>
                </a:lnTo>
                <a:lnTo>
                  <a:pt x="0" y="0"/>
                </a:lnTo>
                <a:close/>
              </a:path>
            </a:pathLst>
          </a:custGeom>
          <a:solidFill>
            <a:srgbClr val="FFFFFF"/>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1341965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C6EE29E-F64A-419F-BFB0-EEDEB71953F6}"/>
              </a:ext>
            </a:extLst>
          </p:cNvPr>
          <p:cNvGraphicFramePr>
            <a:graphicFrameLocks noChangeAspect="1"/>
          </p:cNvGraphicFramePr>
          <p:nvPr userDrawn="1">
            <p:custDataLst>
              <p:tags r:id="rId1"/>
            </p:custDataLst>
            <p:extLst>
              <p:ext uri="{D42A27DB-BD31-4B8C-83A1-F6EECF244321}">
                <p14:modId xmlns:p14="http://schemas.microsoft.com/office/powerpoint/2010/main" val="2754586619"/>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9" imgW="592" imgH="591" progId="TCLayout.ActiveDocument.1">
                  <p:embed/>
                </p:oleObj>
              </mc:Choice>
              <mc:Fallback>
                <p:oleObj name="think-cell Slide" r:id="rId9" imgW="592" imgH="591" progId="TCLayout.ActiveDocument.1">
                  <p:embed/>
                  <p:pic>
                    <p:nvPicPr>
                      <p:cNvPr id="3" name="Object 2" hidden="1">
                        <a:extLst>
                          <a:ext uri="{FF2B5EF4-FFF2-40B4-BE49-F238E27FC236}">
                            <a16:creationId xmlns:a16="http://schemas.microsoft.com/office/drawing/2014/main" id="{EC6EE29E-F64A-419F-BFB0-EEDEB71953F6}"/>
                          </a:ext>
                        </a:extLst>
                      </p:cNvPr>
                      <p:cNvPicPr/>
                      <p:nvPr/>
                    </p:nvPicPr>
                    <p:blipFill>
                      <a:blip r:embed="rId10"/>
                      <a:stretch>
                        <a:fillRect/>
                      </a:stretch>
                    </p:blipFill>
                    <p:spPr>
                      <a:xfrm>
                        <a:off x="1191" y="1191"/>
                        <a:ext cx="1191" cy="1191"/>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69526043-F22A-4ED3-B0A1-DD7C4F83AF9B}"/>
              </a:ext>
            </a:extLst>
          </p:cNvPr>
          <p:cNvSpPr/>
          <p:nvPr userDrawn="1">
            <p:custDataLst>
              <p:tags r:id="rId2"/>
            </p:custDataLst>
          </p:nvPr>
        </p:nvSpPr>
        <p:spPr>
          <a:xfrm>
            <a:off x="0" y="0"/>
            <a:ext cx="119063" cy="119063"/>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225"/>
              </a:spcBef>
              <a:spcAft>
                <a:spcPts val="225"/>
              </a:spcAft>
            </a:pPr>
            <a:endParaRPr lang="en-US" sz="255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8" name="2. Slide Title">
            <a:extLst>
              <a:ext uri="{FF2B5EF4-FFF2-40B4-BE49-F238E27FC236}">
                <a16:creationId xmlns:a16="http://schemas.microsoft.com/office/drawing/2014/main" id="{EA735538-C733-4892-93A4-7B433D8B8293}"/>
              </a:ext>
            </a:extLst>
          </p:cNvPr>
          <p:cNvSpPr>
            <a:spLocks noGrp="1"/>
          </p:cNvSpPr>
          <p:nvPr>
            <p:ph type="title" hasCustomPrompt="1"/>
            <p:custDataLst>
              <p:tags r:id="rId3"/>
            </p:custDataLst>
          </p:nvPr>
        </p:nvSpPr>
        <p:spPr>
          <a:xfrm>
            <a:off x="1129284" y="2667172"/>
            <a:ext cx="6885432" cy="392415"/>
          </a:xfrm>
          <a:prstGeom prst="rect">
            <a:avLst/>
          </a:prstGeom>
        </p:spPr>
        <p:txBody>
          <a:bodyPr vert="horz" anchor="b">
            <a:spAutoFit/>
          </a:bodyPr>
          <a:lstStyle>
            <a:lvl1pPr rtl="0">
              <a:lnSpc>
                <a:spcPct val="105000"/>
              </a:lnSpc>
              <a:defRPr sz="2550"/>
            </a:lvl1pPr>
          </a:lstStyle>
          <a:p>
            <a:r>
              <a:rPr lang="en-US"/>
              <a:t>“Click to add quote</a:t>
            </a:r>
          </a:p>
        </p:txBody>
      </p:sp>
      <p:sp>
        <p:nvSpPr>
          <p:cNvPr id="6" name="3. Subtitle">
            <a:extLst>
              <a:ext uri="{FF2B5EF4-FFF2-40B4-BE49-F238E27FC236}">
                <a16:creationId xmlns:a16="http://schemas.microsoft.com/office/drawing/2014/main" id="{8DB5022C-F66C-4018-82F3-195571DDD527}"/>
              </a:ext>
            </a:extLst>
          </p:cNvPr>
          <p:cNvSpPr>
            <a:spLocks noGrp="1"/>
          </p:cNvSpPr>
          <p:nvPr>
            <p:ph type="subTitle" idx="1" hasCustomPrompt="1"/>
            <p:custDataLst>
              <p:tags r:id="rId4"/>
            </p:custDataLst>
          </p:nvPr>
        </p:nvSpPr>
        <p:spPr>
          <a:xfrm>
            <a:off x="1129284" y="3213473"/>
            <a:ext cx="6885432" cy="184666"/>
          </a:xfrm>
          <a:prstGeom prst="rect">
            <a:avLst/>
          </a:prstGeom>
        </p:spPr>
        <p:txBody>
          <a:bodyPr wrap="square">
            <a:spAutoFit/>
          </a:bodyPr>
          <a:lstStyle>
            <a:lvl1pPr marL="0" indent="0" algn="l" rtl="0">
              <a:buNone/>
              <a:defRPr sz="1200" b="0"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add quote source</a:t>
            </a:r>
          </a:p>
        </p:txBody>
      </p:sp>
      <p:sp>
        <p:nvSpPr>
          <p:cNvPr id="9" name="Slide Number">
            <a:extLst>
              <a:ext uri="{FF2B5EF4-FFF2-40B4-BE49-F238E27FC236}">
                <a16:creationId xmlns:a16="http://schemas.microsoft.com/office/drawing/2014/main" id="{FAEB6FCE-50CC-4F2B-A5B3-CB508EDFCD46}"/>
              </a:ext>
            </a:extLst>
          </p:cNvPr>
          <p:cNvSpPr>
            <a:spLocks noChangeArrowheads="1"/>
          </p:cNvSpPr>
          <p:nvPr userDrawn="1">
            <p:custDataLst>
              <p:tags r:id="rId5"/>
            </p:custDataLst>
          </p:nvPr>
        </p:nvSpPr>
        <p:spPr bwMode="black">
          <a:xfrm>
            <a:off x="8484394" y="4874065"/>
            <a:ext cx="244126" cy="103875"/>
          </a:xfrm>
          <a:prstGeom prst="rect">
            <a:avLst/>
          </a:prstGeom>
          <a:noFill/>
          <a:ln w="9525" algn="ctr">
            <a:noFill/>
            <a:miter lim="800000"/>
            <a:headEnd/>
            <a:tailEnd/>
          </a:ln>
          <a:effectLst/>
        </p:spPr>
        <p:txBody>
          <a:bodyPr wrap="square" lIns="0" tIns="0" rIns="0" bIns="0" anchor="b">
            <a:spAutoFit/>
          </a:bodyPr>
          <a:lstStyle/>
          <a:p>
            <a:pPr algn="r" defTabSz="458058" rtl="0" fontAlgn="auto">
              <a:spcBef>
                <a:spcPts val="0"/>
              </a:spcBef>
              <a:spcAft>
                <a:spcPts val="0"/>
              </a:spcAft>
              <a:defRPr/>
            </a:pPr>
            <a:fld id="{4ABDCABE-3F10-B64C-92F1-862014417034}" type="slidenum">
              <a:rPr lang="en-US" sz="675" b="0" smtClean="0">
                <a:solidFill>
                  <a:schemeClr val="tx1"/>
                </a:solidFill>
                <a:latin typeface="+mn-lt"/>
                <a:ea typeface="+mn-ea"/>
                <a:cs typeface="Arial" panose="020B0604020202020204" pitchFamily="34" charset="0"/>
              </a:rPr>
              <a:pPr algn="r" defTabSz="458058" rtl="0" fontAlgn="auto">
                <a:spcBef>
                  <a:spcPts val="0"/>
                </a:spcBef>
                <a:spcAft>
                  <a:spcPts val="0"/>
                </a:spcAft>
                <a:defRPr/>
              </a:pPr>
              <a:t>‹#›</a:t>
            </a:fld>
            <a:endParaRPr lang="en-US" sz="675" b="0">
              <a:solidFill>
                <a:schemeClr val="tx1"/>
              </a:solidFill>
              <a:latin typeface="+mn-lt"/>
              <a:ea typeface="+mn-ea"/>
              <a:cs typeface="Arial" panose="020B0604020202020204" pitchFamily="34" charset="0"/>
            </a:endParaRPr>
          </a:p>
        </p:txBody>
      </p:sp>
      <p:sp>
        <p:nvSpPr>
          <p:cNvPr id="7" name="5. Source" hidden="1">
            <a:extLst>
              <a:ext uri="{FF2B5EF4-FFF2-40B4-BE49-F238E27FC236}">
                <a16:creationId xmlns:a16="http://schemas.microsoft.com/office/drawing/2014/main" id="{97195F4E-ECA7-41A9-AFF3-0C4DAD103DA6}"/>
              </a:ext>
            </a:extLst>
          </p:cNvPr>
          <p:cNvSpPr txBox="1"/>
          <p:nvPr userDrawn="1">
            <p:custDataLst>
              <p:tags r:id="rId6"/>
            </p:custDataLst>
          </p:nvPr>
        </p:nvSpPr>
        <p:spPr>
          <a:xfrm>
            <a:off x="416052" y="4876252"/>
            <a:ext cx="5458396" cy="92333"/>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600"/>
              <a:t>Source: …</a:t>
            </a:r>
          </a:p>
        </p:txBody>
      </p:sp>
      <p:sp>
        <p:nvSpPr>
          <p:cNvPr id="10" name="1. On-page tracker">
            <a:extLst>
              <a:ext uri="{FF2B5EF4-FFF2-40B4-BE49-F238E27FC236}">
                <a16:creationId xmlns:a16="http://schemas.microsoft.com/office/drawing/2014/main" id="{556D1499-3230-4098-85B2-D4CC7CA621F1}"/>
              </a:ext>
            </a:extLst>
          </p:cNvPr>
          <p:cNvSpPr>
            <a:spLocks noGrp="1"/>
          </p:cNvSpPr>
          <p:nvPr>
            <p:ph type="body" sz="quarter" idx="10" hasCustomPrompt="1"/>
            <p:custDataLst>
              <p:tags r:id="rId7"/>
            </p:custDataLst>
          </p:nvPr>
        </p:nvSpPr>
        <p:spPr>
          <a:xfrm>
            <a:off x="416051" y="31198"/>
            <a:ext cx="2882504" cy="92333"/>
          </a:xfrm>
          <a:prstGeom prst="rect">
            <a:avLst/>
          </a:prstGeom>
          <a:ln w="6350">
            <a:noFill/>
            <a:miter lim="800000"/>
          </a:ln>
        </p:spPr>
        <p:txBody>
          <a:bodyPr vert="horz" wrap="square" lIns="0" tIns="0" rIns="0" bIns="0" rtlCol="0">
            <a:spAutoFit/>
          </a:bodyPr>
          <a:lstStyle>
            <a:lvl1pPr rtl="0">
              <a:defRPr lang="en-US" sz="600" b="0" dirty="0">
                <a:cs typeface="+mn-cs"/>
              </a:defRPr>
            </a:lvl1pPr>
          </a:lstStyle>
          <a:p>
            <a:pPr lvl="0">
              <a:buNone/>
            </a:pPr>
            <a:r>
              <a:rPr lang="en-US"/>
              <a:t>Add tracker</a:t>
            </a:r>
          </a:p>
        </p:txBody>
      </p:sp>
    </p:spTree>
    <p:extLst>
      <p:ext uri="{BB962C8B-B14F-4D97-AF65-F5344CB8AC3E}">
        <p14:creationId xmlns:p14="http://schemas.microsoft.com/office/powerpoint/2010/main" val="119563156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1/4">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A8D6A48-EE20-4EB4-A234-9F3B16C02872}"/>
              </a:ext>
            </a:extLst>
          </p:cNvPr>
          <p:cNvGraphicFramePr>
            <a:graphicFrameLocks noChangeAspect="1"/>
          </p:cNvGraphicFramePr>
          <p:nvPr userDrawn="1">
            <p:custDataLst>
              <p:tags r:id="rId1"/>
            </p:custDataLst>
            <p:extLst>
              <p:ext uri="{D42A27DB-BD31-4B8C-83A1-F6EECF244321}">
                <p14:modId xmlns:p14="http://schemas.microsoft.com/office/powerpoint/2010/main" val="1854017914"/>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DA8D6A48-EE20-4EB4-A234-9F3B16C02872}"/>
                          </a:ext>
                        </a:extLst>
                      </p:cNvPr>
                      <p:cNvPicPr/>
                      <p:nvPr/>
                    </p:nvPicPr>
                    <p:blipFill>
                      <a:blip r:embed="rId11"/>
                      <a:stretch>
                        <a:fillRect/>
                      </a:stretch>
                    </p:blipFill>
                    <p:spPr>
                      <a:xfrm>
                        <a:off x="1191" y="1191"/>
                        <a:ext cx="1191" cy="1191"/>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67C50C85-5FB9-4798-A8A4-1DA5B9F3ACC9}"/>
              </a:ext>
            </a:extLst>
          </p:cNvPr>
          <p:cNvSpPr/>
          <p:nvPr userDrawn="1">
            <p:custDataLst>
              <p:tags r:id="rId2"/>
            </p:custDataLst>
          </p:nvPr>
        </p:nvSpPr>
        <p:spPr>
          <a:xfrm>
            <a:off x="0" y="0"/>
            <a:ext cx="119063" cy="119063"/>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225"/>
              </a:spcBef>
              <a:spcAft>
                <a:spcPts val="225"/>
              </a:spcAft>
            </a:pPr>
            <a:endParaRPr lang="en-US" sz="1875" b="1" i="0" baseline="0">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2560320" y="0"/>
            <a:ext cx="6583680" cy="5143500"/>
          </a:xfrm>
          <a:prstGeom prst="rect">
            <a:avLst/>
          </a:prstGeom>
          <a:solidFill>
            <a:srgbClr val="D9EDFF"/>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rtl="0"/>
            <a:endParaRPr lang="en-US">
              <a:solidFill>
                <a:srgbClr val="F0F0F0"/>
              </a:solidFill>
              <a:latin typeface="Arial" panose="020B0604020202020204" pitchFamily="34" charset="0"/>
            </a:endParaRPr>
          </a:p>
        </p:txBody>
      </p:sp>
      <p:sp>
        <p:nvSpPr>
          <p:cNvPr id="17" name="Slide Number">
            <a:extLst>
              <a:ext uri="{FF2B5EF4-FFF2-40B4-BE49-F238E27FC236}">
                <a16:creationId xmlns:a16="http://schemas.microsoft.com/office/drawing/2014/main" id="{ACF9526A-1F1C-4E57-8A8D-21EDBC12066F}"/>
              </a:ext>
            </a:extLst>
          </p:cNvPr>
          <p:cNvSpPr>
            <a:spLocks noChangeArrowheads="1"/>
          </p:cNvSpPr>
          <p:nvPr userDrawn="1">
            <p:custDataLst>
              <p:tags r:id="rId4"/>
            </p:custDataLst>
          </p:nvPr>
        </p:nvSpPr>
        <p:spPr bwMode="black">
          <a:xfrm>
            <a:off x="8484394" y="4874065"/>
            <a:ext cx="244126" cy="103875"/>
          </a:xfrm>
          <a:prstGeom prst="rect">
            <a:avLst/>
          </a:prstGeom>
          <a:noFill/>
          <a:ln w="9525" algn="ctr">
            <a:noFill/>
            <a:miter lim="800000"/>
            <a:headEnd/>
            <a:tailEnd/>
          </a:ln>
          <a:effectLst/>
        </p:spPr>
        <p:txBody>
          <a:bodyPr wrap="square" lIns="0" tIns="0" rIns="0" bIns="0" anchor="b">
            <a:spAutoFit/>
          </a:bodyPr>
          <a:lstStyle/>
          <a:p>
            <a:pPr algn="r" defTabSz="458058" rtl="0" fontAlgn="auto">
              <a:spcBef>
                <a:spcPts val="0"/>
              </a:spcBef>
              <a:spcAft>
                <a:spcPts val="0"/>
              </a:spcAft>
              <a:defRPr/>
            </a:pPr>
            <a:fld id="{4ABDCABE-3F10-B64C-92F1-862014417034}" type="slidenum">
              <a:rPr lang="en-US" sz="675" b="0" smtClean="0">
                <a:solidFill>
                  <a:schemeClr val="tx1"/>
                </a:solidFill>
                <a:latin typeface="+mn-lt"/>
                <a:ea typeface="+mn-ea"/>
                <a:cs typeface="Arial" panose="020B0604020202020204" pitchFamily="34" charset="0"/>
              </a:rPr>
              <a:pPr algn="r" defTabSz="458058" rtl="0" fontAlgn="auto">
                <a:spcBef>
                  <a:spcPts val="0"/>
                </a:spcBef>
                <a:spcAft>
                  <a:spcPts val="0"/>
                </a:spcAft>
                <a:defRPr/>
              </a:pPr>
              <a:t>‹#›</a:t>
            </a:fld>
            <a:endParaRPr lang="en-US" sz="675" b="0">
              <a:solidFill>
                <a:schemeClr val="tx1"/>
              </a:solidFill>
              <a:latin typeface="+mn-lt"/>
              <a:ea typeface="+mn-ea"/>
              <a:cs typeface="Arial" panose="020B0604020202020204" pitchFamily="34" charset="0"/>
            </a:endParaRPr>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5"/>
            </p:custDataLst>
          </p:nvPr>
        </p:nvSpPr>
        <p:spPr>
          <a:xfrm>
            <a:off x="416052" y="2744734"/>
            <a:ext cx="1885950" cy="369332"/>
          </a:xfrm>
          <a:prstGeom prst="rect">
            <a:avLst/>
          </a:prstGeom>
        </p:spPr>
        <p:txBody>
          <a:bodyPr wrap="square">
            <a:spAutoFit/>
          </a:bodyPr>
          <a:lstStyle>
            <a:lvl1pPr marL="0" indent="0" algn="l" rtl="0">
              <a:buNone/>
              <a:defRPr sz="1200" b="0" baseline="0">
                <a:solidFill>
                  <a:schemeClr val="tx1"/>
                </a:solidFill>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Click to edit Master subtitle style</a:t>
            </a:r>
          </a:p>
        </p:txBody>
      </p:sp>
      <p:sp>
        <p:nvSpPr>
          <p:cNvPr id="21" name="5. Source" hidden="1">
            <a:extLst>
              <a:ext uri="{FF2B5EF4-FFF2-40B4-BE49-F238E27FC236}">
                <a16:creationId xmlns:a16="http://schemas.microsoft.com/office/drawing/2014/main" id="{25B2DE14-9B3F-4199-B082-9FEB12CE57EA}"/>
              </a:ext>
            </a:extLst>
          </p:cNvPr>
          <p:cNvSpPr txBox="1"/>
          <p:nvPr userDrawn="1">
            <p:custDataLst>
              <p:tags r:id="rId6"/>
            </p:custDataLst>
          </p:nvPr>
        </p:nvSpPr>
        <p:spPr>
          <a:xfrm>
            <a:off x="416052" y="4876252"/>
            <a:ext cx="5458396" cy="92333"/>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600"/>
              <a:t>Source: …</a:t>
            </a:r>
          </a:p>
        </p:txBody>
      </p:sp>
      <p:sp>
        <p:nvSpPr>
          <p:cNvPr id="10" name="1. On-page tracker">
            <a:extLst>
              <a:ext uri="{FF2B5EF4-FFF2-40B4-BE49-F238E27FC236}">
                <a16:creationId xmlns:a16="http://schemas.microsoft.com/office/drawing/2014/main" id="{96552B7E-7081-4EA8-9351-FE4C7216ADF2}"/>
              </a:ext>
            </a:extLst>
          </p:cNvPr>
          <p:cNvSpPr>
            <a:spLocks noGrp="1"/>
          </p:cNvSpPr>
          <p:nvPr>
            <p:ph type="body" sz="quarter" idx="10" hasCustomPrompt="1"/>
            <p:custDataLst>
              <p:tags r:id="rId7"/>
            </p:custDataLst>
          </p:nvPr>
        </p:nvSpPr>
        <p:spPr>
          <a:xfrm>
            <a:off x="416052" y="31198"/>
            <a:ext cx="1885951" cy="92333"/>
          </a:xfrm>
          <a:prstGeom prst="rect">
            <a:avLst/>
          </a:prstGeom>
          <a:ln w="6350">
            <a:noFill/>
            <a:miter lim="800000"/>
          </a:ln>
        </p:spPr>
        <p:txBody>
          <a:bodyPr vert="horz" wrap="square" lIns="0" tIns="0" rIns="0" bIns="0" rtlCol="0">
            <a:spAutoFit/>
          </a:bodyPr>
          <a:lstStyle>
            <a:lvl1pPr rtl="0">
              <a:defRPr lang="en-US" sz="600" b="0" dirty="0">
                <a:cs typeface="+mn-cs"/>
              </a:defRPr>
            </a:lvl1pPr>
          </a:lstStyle>
          <a:p>
            <a:pPr lvl="0">
              <a:buNone/>
            </a:pPr>
            <a:r>
              <a:rPr lang="en-US"/>
              <a:t>Add tracker</a:t>
            </a:r>
          </a:p>
        </p:txBody>
      </p:sp>
      <p:sp>
        <p:nvSpPr>
          <p:cNvPr id="11" name="2. Slide Title">
            <a:extLst>
              <a:ext uri="{FF2B5EF4-FFF2-40B4-BE49-F238E27FC236}">
                <a16:creationId xmlns:a16="http://schemas.microsoft.com/office/drawing/2014/main" id="{BD1E8CEA-59CA-420E-955C-4C9FBA24773C}"/>
              </a:ext>
            </a:extLst>
          </p:cNvPr>
          <p:cNvSpPr>
            <a:spLocks noGrp="1"/>
          </p:cNvSpPr>
          <p:nvPr>
            <p:ph type="title"/>
            <p:custDataLst>
              <p:tags r:id="rId8"/>
            </p:custDataLst>
          </p:nvPr>
        </p:nvSpPr>
        <p:spPr>
          <a:xfrm>
            <a:off x="416052" y="2058277"/>
            <a:ext cx="1885950" cy="577081"/>
          </a:xfrm>
          <a:prstGeom prst="rect">
            <a:avLst/>
          </a:prstGeom>
        </p:spPr>
        <p:txBody>
          <a:bodyPr vert="horz" wrap="square" lIns="0" tIns="0" rIns="0" bIns="0" rtlCol="0" anchor="b" anchorCtr="0">
            <a:noAutofit/>
          </a:bodyPr>
          <a:lstStyle>
            <a:lvl1pPr rtl="0">
              <a:defRPr/>
            </a:lvl1pPr>
          </a:lstStyle>
          <a:p>
            <a:pPr lvl="0"/>
            <a:r>
              <a:rPr lang="en-US"/>
              <a:t>Click to edit Master title style</a:t>
            </a:r>
          </a:p>
        </p:txBody>
      </p:sp>
      <p:sp>
        <p:nvSpPr>
          <p:cNvPr id="13" name="Rectangle 12">
            <a:extLst>
              <a:ext uri="{FF2B5EF4-FFF2-40B4-BE49-F238E27FC236}">
                <a16:creationId xmlns:a16="http://schemas.microsoft.com/office/drawing/2014/main" id="{9C694D69-467D-43BC-9954-4D4527F53C98}"/>
              </a:ext>
            </a:extLst>
          </p:cNvPr>
          <p:cNvSpPr/>
          <p:nvPr userDrawn="1"/>
        </p:nvSpPr>
        <p:spPr>
          <a:xfrm>
            <a:off x="8679279" y="0"/>
            <a:ext cx="217916" cy="350044"/>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4" name="Sticker">
            <a:extLst>
              <a:ext uri="{FF2B5EF4-FFF2-40B4-BE49-F238E27FC236}">
                <a16:creationId xmlns:a16="http://schemas.microsoft.com/office/drawing/2014/main" id="{180491B1-8B1C-432F-88A9-84E632CAB9C3}"/>
              </a:ext>
            </a:extLst>
          </p:cNvPr>
          <p:cNvSpPr txBox="1"/>
          <p:nvPr userDrawn="1"/>
        </p:nvSpPr>
        <p:spPr>
          <a:xfrm>
            <a:off x="7436546" y="67152"/>
            <a:ext cx="65" cy="235962"/>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marL="0" marR="0" lvl="0" indent="0" algn="l" defTabSz="685800" rtl="0" eaLnBrk="1" fontAlgn="auto" latinLnBrk="0" hangingPunct="1">
              <a:lnSpc>
                <a:spcPct val="100000"/>
              </a:lnSpc>
              <a:spcBef>
                <a:spcPts val="225"/>
              </a:spcBef>
              <a:spcAft>
                <a:spcPts val="225"/>
              </a:spcAft>
              <a:buClrTx/>
              <a:buSzTx/>
              <a:buFontTx/>
              <a:buNone/>
              <a:tabLst/>
              <a:defRPr/>
            </a:pPr>
            <a:endParaRPr kumimoji="0" lang="en-US" sz="600" b="1" i="0" u="none" strike="noStrike" kern="1200" cap="all" spc="0" normalizeH="0" baseline="0" noProof="0">
              <a:ln>
                <a:noFill/>
              </a:ln>
              <a:solidFill>
                <a:srgbClr val="FF0000"/>
              </a:solidFill>
              <a:effectLst/>
              <a:uLnTx/>
              <a:uFillTx/>
              <a:latin typeface="Century Gothic"/>
              <a:ea typeface="+mn-ea"/>
              <a:cs typeface="+mn-cs"/>
            </a:endParaRPr>
          </a:p>
          <a:p>
            <a:pPr marL="0" marR="0" lvl="0" indent="0" algn="l" defTabSz="685800" rtl="0" eaLnBrk="1" fontAlgn="auto" latinLnBrk="0" hangingPunct="1">
              <a:lnSpc>
                <a:spcPct val="100000"/>
              </a:lnSpc>
              <a:spcBef>
                <a:spcPts val="225"/>
              </a:spcBef>
              <a:spcAft>
                <a:spcPts val="225"/>
              </a:spcAft>
              <a:buClrTx/>
              <a:buSzTx/>
              <a:buFontTx/>
              <a:buNone/>
              <a:tabLst/>
              <a:defRPr/>
            </a:pPr>
            <a:endParaRPr kumimoji="0" lang="en-US" sz="600" b="1" i="0" u="none" strike="noStrike" kern="1200" cap="all" spc="0" normalizeH="0" baseline="0" noProof="0">
              <a:ln>
                <a:noFill/>
              </a:ln>
              <a:solidFill>
                <a:srgbClr val="FF0000"/>
              </a:solidFill>
              <a:effectLst/>
              <a:uLnTx/>
              <a:uFillTx/>
              <a:latin typeface="Century Gothic"/>
              <a:ea typeface="+mn-ea"/>
              <a:cs typeface="+mn-cs"/>
            </a:endParaRPr>
          </a:p>
        </p:txBody>
      </p:sp>
      <p:sp>
        <p:nvSpPr>
          <p:cNvPr id="15" name="object 7">
            <a:extLst>
              <a:ext uri="{FF2B5EF4-FFF2-40B4-BE49-F238E27FC236}">
                <a16:creationId xmlns:a16="http://schemas.microsoft.com/office/drawing/2014/main" id="{BB0BA01C-F2E1-4707-A6EB-B4BBFCE9A84A}"/>
              </a:ext>
            </a:extLst>
          </p:cNvPr>
          <p:cNvSpPr/>
          <p:nvPr userDrawn="1"/>
        </p:nvSpPr>
        <p:spPr bwMode="ltGray">
          <a:xfrm>
            <a:off x="416052" y="366777"/>
            <a:ext cx="532639" cy="44066"/>
          </a:xfrm>
          <a:custGeom>
            <a:avLst/>
            <a:gdLst/>
            <a:ahLst/>
            <a:cxnLst/>
            <a:rect l="l" t="t" r="r" b="b"/>
            <a:pathLst>
              <a:path w="843280" h="81280">
                <a:moveTo>
                  <a:pt x="0" y="0"/>
                </a:moveTo>
                <a:lnTo>
                  <a:pt x="842771" y="0"/>
                </a:lnTo>
                <a:lnTo>
                  <a:pt x="842771" y="80772"/>
                </a:lnTo>
                <a:lnTo>
                  <a:pt x="0" y="80772"/>
                </a:lnTo>
                <a:lnTo>
                  <a:pt x="0" y="0"/>
                </a:lnTo>
                <a:close/>
              </a:path>
            </a:pathLst>
          </a:custGeom>
          <a:solidFill>
            <a:schemeClr val="tx1"/>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2191509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1/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EE6E84E-0DE7-4EEF-8932-BF42153B3B56}"/>
              </a:ext>
            </a:extLst>
          </p:cNvPr>
          <p:cNvGraphicFramePr>
            <a:graphicFrameLocks noChangeAspect="1"/>
          </p:cNvGraphicFramePr>
          <p:nvPr userDrawn="1">
            <p:custDataLst>
              <p:tags r:id="rId1"/>
            </p:custDataLst>
            <p:extLst>
              <p:ext uri="{D42A27DB-BD31-4B8C-83A1-F6EECF244321}">
                <p14:modId xmlns:p14="http://schemas.microsoft.com/office/powerpoint/2010/main" val="2257368421"/>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CEE6E84E-0DE7-4EEF-8932-BF42153B3B56}"/>
                          </a:ext>
                        </a:extLst>
                      </p:cNvPr>
                      <p:cNvPicPr/>
                      <p:nvPr/>
                    </p:nvPicPr>
                    <p:blipFill>
                      <a:blip r:embed="rId11"/>
                      <a:stretch>
                        <a:fillRect/>
                      </a:stretch>
                    </p:blipFill>
                    <p:spPr>
                      <a:xfrm>
                        <a:off x="1191" y="1191"/>
                        <a:ext cx="1191" cy="1191"/>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9D2CA90-0144-4292-9526-98A508F53171}"/>
              </a:ext>
            </a:extLst>
          </p:cNvPr>
          <p:cNvSpPr/>
          <p:nvPr userDrawn="1">
            <p:custDataLst>
              <p:tags r:id="rId2"/>
            </p:custDataLst>
          </p:nvPr>
        </p:nvSpPr>
        <p:spPr>
          <a:xfrm>
            <a:off x="0" y="0"/>
            <a:ext cx="119063" cy="119063"/>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225"/>
              </a:spcBef>
              <a:spcAft>
                <a:spcPts val="225"/>
              </a:spcAft>
            </a:pPr>
            <a:endParaRPr lang="en-US" sz="1875" b="1" i="0" baseline="0">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3273552" y="0"/>
            <a:ext cx="5870448" cy="5143500"/>
          </a:xfrm>
          <a:prstGeom prst="rect">
            <a:avLst/>
          </a:prstGeom>
          <a:solidFill>
            <a:srgbClr val="D9EDFF"/>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rtl="0"/>
            <a:endParaRPr lang="en-US">
              <a:solidFill>
                <a:srgbClr val="F0F0F0"/>
              </a:solidFill>
              <a:latin typeface="Arial" panose="020B0604020202020204" pitchFamily="34" charset="0"/>
            </a:endParaRPr>
          </a:p>
        </p:txBody>
      </p:sp>
      <p:sp>
        <p:nvSpPr>
          <p:cNvPr id="17" name="Slide Number">
            <a:extLst>
              <a:ext uri="{FF2B5EF4-FFF2-40B4-BE49-F238E27FC236}">
                <a16:creationId xmlns:a16="http://schemas.microsoft.com/office/drawing/2014/main" id="{36B65DC7-979F-4AB7-9872-8CF5F2DCB753}"/>
              </a:ext>
            </a:extLst>
          </p:cNvPr>
          <p:cNvSpPr>
            <a:spLocks noChangeArrowheads="1"/>
          </p:cNvSpPr>
          <p:nvPr userDrawn="1">
            <p:custDataLst>
              <p:tags r:id="rId4"/>
            </p:custDataLst>
          </p:nvPr>
        </p:nvSpPr>
        <p:spPr bwMode="black">
          <a:xfrm>
            <a:off x="8484394" y="4874065"/>
            <a:ext cx="244126" cy="103875"/>
          </a:xfrm>
          <a:prstGeom prst="rect">
            <a:avLst/>
          </a:prstGeom>
          <a:noFill/>
          <a:ln w="9525" algn="ctr">
            <a:noFill/>
            <a:miter lim="800000"/>
            <a:headEnd/>
            <a:tailEnd/>
          </a:ln>
          <a:effectLst/>
        </p:spPr>
        <p:txBody>
          <a:bodyPr wrap="square" lIns="0" tIns="0" rIns="0" bIns="0" anchor="b">
            <a:spAutoFit/>
          </a:bodyPr>
          <a:lstStyle/>
          <a:p>
            <a:pPr algn="r" defTabSz="458058" rtl="0" fontAlgn="auto">
              <a:spcBef>
                <a:spcPts val="0"/>
              </a:spcBef>
              <a:spcAft>
                <a:spcPts val="0"/>
              </a:spcAft>
              <a:defRPr/>
            </a:pPr>
            <a:fld id="{4ABDCABE-3F10-B64C-92F1-862014417034}" type="slidenum">
              <a:rPr lang="en-US" sz="675" b="0" smtClean="0">
                <a:solidFill>
                  <a:schemeClr val="tx1"/>
                </a:solidFill>
                <a:latin typeface="+mn-lt"/>
                <a:ea typeface="+mn-ea"/>
                <a:cs typeface="Arial" panose="020B0604020202020204" pitchFamily="34" charset="0"/>
              </a:rPr>
              <a:pPr algn="r" defTabSz="458058" rtl="0" fontAlgn="auto">
                <a:spcBef>
                  <a:spcPts val="0"/>
                </a:spcBef>
                <a:spcAft>
                  <a:spcPts val="0"/>
                </a:spcAft>
                <a:defRPr/>
              </a:pPr>
              <a:t>‹#›</a:t>
            </a:fld>
            <a:endParaRPr lang="en-US" sz="675" b="0">
              <a:solidFill>
                <a:schemeClr val="tx1"/>
              </a:solidFill>
              <a:latin typeface="+mn-lt"/>
              <a:ea typeface="+mn-ea"/>
              <a:cs typeface="Arial" panose="020B0604020202020204" pitchFamily="34" charset="0"/>
            </a:endParaRPr>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5"/>
            </p:custDataLst>
          </p:nvPr>
        </p:nvSpPr>
        <p:spPr>
          <a:xfrm>
            <a:off x="416052" y="2744733"/>
            <a:ext cx="2599181" cy="184666"/>
          </a:xfrm>
          <a:prstGeom prst="rect">
            <a:avLst/>
          </a:prstGeom>
        </p:spPr>
        <p:txBody>
          <a:bodyPr wrap="square">
            <a:spAutoFit/>
          </a:bodyPr>
          <a:lstStyle>
            <a:lvl1pPr marL="0" indent="0" algn="l" rtl="0">
              <a:buNone/>
              <a:defRPr sz="1200" b="0" baseline="0">
                <a:solidFill>
                  <a:schemeClr val="tx1"/>
                </a:solidFill>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Click to edit Master subtitle style</a:t>
            </a:r>
          </a:p>
        </p:txBody>
      </p:sp>
      <p:sp>
        <p:nvSpPr>
          <p:cNvPr id="21" name="5. Source" hidden="1">
            <a:extLst>
              <a:ext uri="{FF2B5EF4-FFF2-40B4-BE49-F238E27FC236}">
                <a16:creationId xmlns:a16="http://schemas.microsoft.com/office/drawing/2014/main" id="{DA204BE1-D5C8-4D03-9090-21D41FEC78E0}"/>
              </a:ext>
            </a:extLst>
          </p:cNvPr>
          <p:cNvSpPr txBox="1"/>
          <p:nvPr userDrawn="1">
            <p:custDataLst>
              <p:tags r:id="rId6"/>
            </p:custDataLst>
          </p:nvPr>
        </p:nvSpPr>
        <p:spPr>
          <a:xfrm>
            <a:off x="416052" y="4876252"/>
            <a:ext cx="5458396" cy="92333"/>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600"/>
              <a:t>Source: …</a:t>
            </a:r>
          </a:p>
        </p:txBody>
      </p:sp>
      <p:sp>
        <p:nvSpPr>
          <p:cNvPr id="10" name="1. On-page tracker">
            <a:extLst>
              <a:ext uri="{FF2B5EF4-FFF2-40B4-BE49-F238E27FC236}">
                <a16:creationId xmlns:a16="http://schemas.microsoft.com/office/drawing/2014/main" id="{79C07342-0520-417C-B878-54C94CBD8539}"/>
              </a:ext>
            </a:extLst>
          </p:cNvPr>
          <p:cNvSpPr>
            <a:spLocks noGrp="1"/>
          </p:cNvSpPr>
          <p:nvPr>
            <p:ph type="body" sz="quarter" idx="10" hasCustomPrompt="1"/>
            <p:custDataLst>
              <p:tags r:id="rId7"/>
            </p:custDataLst>
          </p:nvPr>
        </p:nvSpPr>
        <p:spPr>
          <a:xfrm>
            <a:off x="416051" y="31198"/>
            <a:ext cx="2599183" cy="92333"/>
          </a:xfrm>
          <a:prstGeom prst="rect">
            <a:avLst/>
          </a:prstGeom>
          <a:ln w="6350">
            <a:noFill/>
            <a:miter lim="800000"/>
          </a:ln>
        </p:spPr>
        <p:txBody>
          <a:bodyPr vert="horz" wrap="square" lIns="0" tIns="0" rIns="0" bIns="0" rtlCol="0">
            <a:spAutoFit/>
          </a:bodyPr>
          <a:lstStyle>
            <a:lvl1pPr rtl="0">
              <a:defRPr lang="en-US" sz="600" b="0" dirty="0">
                <a:cs typeface="+mn-cs"/>
              </a:defRPr>
            </a:lvl1pPr>
          </a:lstStyle>
          <a:p>
            <a:pPr lvl="0">
              <a:buNone/>
            </a:pPr>
            <a:r>
              <a:rPr lang="en-US"/>
              <a:t>Add tracker</a:t>
            </a:r>
          </a:p>
        </p:txBody>
      </p:sp>
      <p:sp>
        <p:nvSpPr>
          <p:cNvPr id="11" name="2. Slide Title">
            <a:extLst>
              <a:ext uri="{FF2B5EF4-FFF2-40B4-BE49-F238E27FC236}">
                <a16:creationId xmlns:a16="http://schemas.microsoft.com/office/drawing/2014/main" id="{B064DA18-FA54-43C0-B981-F306F40179F4}"/>
              </a:ext>
            </a:extLst>
          </p:cNvPr>
          <p:cNvSpPr>
            <a:spLocks noGrp="1"/>
          </p:cNvSpPr>
          <p:nvPr>
            <p:ph type="title"/>
            <p:custDataLst>
              <p:tags r:id="rId8"/>
            </p:custDataLst>
          </p:nvPr>
        </p:nvSpPr>
        <p:spPr>
          <a:xfrm>
            <a:off x="416052" y="2058277"/>
            <a:ext cx="2599181" cy="577081"/>
          </a:xfrm>
          <a:prstGeom prst="rect">
            <a:avLst/>
          </a:prstGeom>
        </p:spPr>
        <p:txBody>
          <a:bodyPr vert="horz" wrap="square" lIns="0" tIns="0" rIns="0" bIns="0" rtlCol="0" anchor="b" anchorCtr="0">
            <a:noAutofit/>
          </a:bodyPr>
          <a:lstStyle>
            <a:lvl1pPr rtl="0">
              <a:defRPr/>
            </a:lvl1pPr>
          </a:lstStyle>
          <a:p>
            <a:pPr lvl="0"/>
            <a:r>
              <a:rPr lang="en-US"/>
              <a:t>Click to edit Master title style</a:t>
            </a:r>
          </a:p>
        </p:txBody>
      </p:sp>
      <p:sp>
        <p:nvSpPr>
          <p:cNvPr id="13" name="Rectangle 12">
            <a:extLst>
              <a:ext uri="{FF2B5EF4-FFF2-40B4-BE49-F238E27FC236}">
                <a16:creationId xmlns:a16="http://schemas.microsoft.com/office/drawing/2014/main" id="{034B2075-4ABD-4819-AC32-C4E622A87439}"/>
              </a:ext>
            </a:extLst>
          </p:cNvPr>
          <p:cNvSpPr/>
          <p:nvPr userDrawn="1"/>
        </p:nvSpPr>
        <p:spPr>
          <a:xfrm>
            <a:off x="8679279" y="0"/>
            <a:ext cx="217916" cy="350044"/>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4" name="Sticker">
            <a:extLst>
              <a:ext uri="{FF2B5EF4-FFF2-40B4-BE49-F238E27FC236}">
                <a16:creationId xmlns:a16="http://schemas.microsoft.com/office/drawing/2014/main" id="{3FF73E1E-0E5D-4876-97DF-F2A81FC72FA3}"/>
              </a:ext>
            </a:extLst>
          </p:cNvPr>
          <p:cNvSpPr txBox="1"/>
          <p:nvPr userDrawn="1"/>
        </p:nvSpPr>
        <p:spPr>
          <a:xfrm>
            <a:off x="7436546" y="67152"/>
            <a:ext cx="65" cy="235962"/>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marL="0" marR="0" lvl="0" indent="0" algn="l" defTabSz="685800" rtl="0" eaLnBrk="1" fontAlgn="auto" latinLnBrk="0" hangingPunct="1">
              <a:lnSpc>
                <a:spcPct val="100000"/>
              </a:lnSpc>
              <a:spcBef>
                <a:spcPts val="225"/>
              </a:spcBef>
              <a:spcAft>
                <a:spcPts val="225"/>
              </a:spcAft>
              <a:buClrTx/>
              <a:buSzTx/>
              <a:buFontTx/>
              <a:buNone/>
              <a:tabLst/>
              <a:defRPr/>
            </a:pPr>
            <a:endParaRPr kumimoji="0" lang="en-US" sz="600" b="1" i="0" u="none" strike="noStrike" kern="1200" cap="all" spc="0" normalizeH="0" baseline="0" noProof="0">
              <a:ln>
                <a:noFill/>
              </a:ln>
              <a:solidFill>
                <a:srgbClr val="FF0000"/>
              </a:solidFill>
              <a:effectLst/>
              <a:uLnTx/>
              <a:uFillTx/>
              <a:latin typeface="Century Gothic"/>
              <a:ea typeface="+mn-ea"/>
              <a:cs typeface="+mn-cs"/>
            </a:endParaRPr>
          </a:p>
          <a:p>
            <a:pPr marL="0" marR="0" lvl="0" indent="0" algn="l" defTabSz="685800" rtl="0" eaLnBrk="1" fontAlgn="auto" latinLnBrk="0" hangingPunct="1">
              <a:lnSpc>
                <a:spcPct val="100000"/>
              </a:lnSpc>
              <a:spcBef>
                <a:spcPts val="225"/>
              </a:spcBef>
              <a:spcAft>
                <a:spcPts val="225"/>
              </a:spcAft>
              <a:buClrTx/>
              <a:buSzTx/>
              <a:buFontTx/>
              <a:buNone/>
              <a:tabLst/>
              <a:defRPr/>
            </a:pPr>
            <a:endParaRPr kumimoji="0" lang="en-US" sz="600" b="1" i="0" u="none" strike="noStrike" kern="1200" cap="all" spc="0" normalizeH="0" baseline="0" noProof="0">
              <a:ln>
                <a:noFill/>
              </a:ln>
              <a:solidFill>
                <a:srgbClr val="FF0000"/>
              </a:solidFill>
              <a:effectLst/>
              <a:uLnTx/>
              <a:uFillTx/>
              <a:latin typeface="Century Gothic"/>
              <a:ea typeface="+mn-ea"/>
              <a:cs typeface="+mn-cs"/>
            </a:endParaRPr>
          </a:p>
        </p:txBody>
      </p:sp>
      <p:sp>
        <p:nvSpPr>
          <p:cNvPr id="15" name="object 7">
            <a:extLst>
              <a:ext uri="{FF2B5EF4-FFF2-40B4-BE49-F238E27FC236}">
                <a16:creationId xmlns:a16="http://schemas.microsoft.com/office/drawing/2014/main" id="{A98AF4C9-0294-4DFB-916C-C63EF696933C}"/>
              </a:ext>
            </a:extLst>
          </p:cNvPr>
          <p:cNvSpPr/>
          <p:nvPr userDrawn="1"/>
        </p:nvSpPr>
        <p:spPr bwMode="ltGray">
          <a:xfrm>
            <a:off x="416052" y="366777"/>
            <a:ext cx="532639" cy="44066"/>
          </a:xfrm>
          <a:custGeom>
            <a:avLst/>
            <a:gdLst/>
            <a:ahLst/>
            <a:cxnLst/>
            <a:rect l="l" t="t" r="r" b="b"/>
            <a:pathLst>
              <a:path w="843280" h="81280">
                <a:moveTo>
                  <a:pt x="0" y="0"/>
                </a:moveTo>
                <a:lnTo>
                  <a:pt x="842771" y="0"/>
                </a:lnTo>
                <a:lnTo>
                  <a:pt x="842771" y="80772"/>
                </a:lnTo>
                <a:lnTo>
                  <a:pt x="0" y="80772"/>
                </a:lnTo>
                <a:lnTo>
                  <a:pt x="0" y="0"/>
                </a:lnTo>
                <a:close/>
              </a:path>
            </a:pathLst>
          </a:custGeom>
          <a:solidFill>
            <a:schemeClr val="tx1"/>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830091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lor_backgroun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2" y="3350323"/>
            <a:ext cx="8294913" cy="871538"/>
          </a:xfrm>
          <a:prstGeom prst="rect">
            <a:avLst/>
          </a:prstGeom>
        </p:spPr>
        <p:txBody>
          <a:bodyPr anchor="b"/>
          <a:lstStyle>
            <a:lvl1pPr algn="l">
              <a:defRPr sz="3600" b="1" baseline="0">
                <a:solidFill>
                  <a:schemeClr val="bg2"/>
                </a:solidFill>
                <a:effectLst/>
                <a:latin typeface="Calibri" pitchFamily="34" charset="0"/>
              </a:defRPr>
            </a:lvl1pPr>
          </a:lstStyle>
          <a:p>
            <a:endParaRPr lang="en-US"/>
          </a:p>
        </p:txBody>
      </p:sp>
      <p:sp>
        <p:nvSpPr>
          <p:cNvPr id="5" name="Text Placeholder 2"/>
          <p:cNvSpPr>
            <a:spLocks noGrp="1"/>
          </p:cNvSpPr>
          <p:nvPr>
            <p:ph type="body" idx="1"/>
          </p:nvPr>
        </p:nvSpPr>
        <p:spPr>
          <a:xfrm>
            <a:off x="457201" y="4425696"/>
            <a:ext cx="7772400" cy="426244"/>
          </a:xfrm>
          <a:prstGeom prst="rect">
            <a:avLst/>
          </a:prstGeom>
        </p:spPr>
        <p:txBody>
          <a:bodyPr anchor="b"/>
          <a:lstStyle>
            <a:lvl1pPr marL="0" indent="0" algn="l">
              <a:lnSpc>
                <a:spcPts val="2200"/>
              </a:lnSpc>
              <a:buNone/>
              <a:defRPr sz="2000" baseline="0">
                <a:solidFill>
                  <a:schemeClr val="bg2"/>
                </a:solidFill>
                <a:latin typeface="Calibri" pitchFamily="34" charset="0"/>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endParaRPr lang="en-US"/>
          </a:p>
        </p:txBody>
      </p:sp>
    </p:spTree>
    <p:extLst>
      <p:ext uri="{BB962C8B-B14F-4D97-AF65-F5344CB8AC3E}">
        <p14:creationId xmlns:p14="http://schemas.microsoft.com/office/powerpoint/2010/main" val="1323057411"/>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1/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extLst>
              <p:ext uri="{D42A27DB-BD31-4B8C-83A1-F6EECF244321}">
                <p14:modId xmlns:p14="http://schemas.microsoft.com/office/powerpoint/2010/main" val="568251543"/>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1"/>
                      <a:stretch>
                        <a:fillRect/>
                      </a:stretch>
                    </p:blipFill>
                    <p:spPr>
                      <a:xfrm>
                        <a:off x="1191" y="1191"/>
                        <a:ext cx="1191" cy="1191"/>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1725BD87-3C3D-45F6-BBCF-F06FD867659F}"/>
              </a:ext>
            </a:extLst>
          </p:cNvPr>
          <p:cNvSpPr/>
          <p:nvPr userDrawn="1">
            <p:custDataLst>
              <p:tags r:id="rId2"/>
            </p:custDataLst>
          </p:nvPr>
        </p:nvSpPr>
        <p:spPr>
          <a:xfrm>
            <a:off x="0" y="0"/>
            <a:ext cx="119063" cy="119063"/>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225"/>
              </a:spcBef>
              <a:spcAft>
                <a:spcPts val="225"/>
              </a:spcAft>
            </a:pPr>
            <a:endParaRPr lang="en-US" sz="1875" b="1" i="0" baseline="0">
              <a:solidFill>
                <a:schemeClr val="bg1"/>
              </a:solidFill>
              <a:latin typeface="Arial" panose="020B0604020202020204" pitchFamily="34" charset="0"/>
              <a:ea typeface="+mj-ea"/>
              <a:cs typeface="+mj-cs"/>
              <a:sym typeface="Arial" panose="020B0604020202020204" pitchFamily="34" charset="0"/>
            </a:endParaRP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4569714" y="0"/>
            <a:ext cx="4574286" cy="5143500"/>
          </a:xfrm>
          <a:prstGeom prst="rect">
            <a:avLst/>
          </a:prstGeom>
          <a:solidFill>
            <a:srgbClr val="D9EDFF"/>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rtl="0"/>
            <a:endParaRPr lang="en-US">
              <a:solidFill>
                <a:srgbClr val="F0F0F0"/>
              </a:solidFill>
              <a:latin typeface="Arial" panose="020B0604020202020204" pitchFamily="34" charset="0"/>
            </a:endParaRP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userDrawn="1">
            <p:custDataLst>
              <p:tags r:id="rId4"/>
            </p:custDataLst>
          </p:nvPr>
        </p:nvSpPr>
        <p:spPr bwMode="black">
          <a:xfrm>
            <a:off x="8484394" y="4874065"/>
            <a:ext cx="244126" cy="103875"/>
          </a:xfrm>
          <a:prstGeom prst="rect">
            <a:avLst/>
          </a:prstGeom>
          <a:noFill/>
          <a:ln w="9525" algn="ctr">
            <a:noFill/>
            <a:miter lim="800000"/>
            <a:headEnd/>
            <a:tailEnd/>
          </a:ln>
          <a:effectLst/>
        </p:spPr>
        <p:txBody>
          <a:bodyPr wrap="square" lIns="0" tIns="0" rIns="0" bIns="0" anchor="b">
            <a:spAutoFit/>
          </a:bodyPr>
          <a:lstStyle/>
          <a:p>
            <a:pPr algn="r" defTabSz="458058" rtl="0" fontAlgn="auto">
              <a:spcBef>
                <a:spcPts val="0"/>
              </a:spcBef>
              <a:spcAft>
                <a:spcPts val="0"/>
              </a:spcAft>
              <a:defRPr/>
            </a:pPr>
            <a:fld id="{4ABDCABE-3F10-B64C-92F1-862014417034}" type="slidenum">
              <a:rPr lang="en-US" sz="675" b="0" smtClean="0">
                <a:solidFill>
                  <a:schemeClr val="tx1"/>
                </a:solidFill>
                <a:latin typeface="+mn-lt"/>
                <a:ea typeface="+mn-ea"/>
                <a:cs typeface="Arial" panose="020B0604020202020204" pitchFamily="34" charset="0"/>
              </a:rPr>
              <a:pPr algn="r" defTabSz="458058" rtl="0" fontAlgn="auto">
                <a:spcBef>
                  <a:spcPts val="0"/>
                </a:spcBef>
                <a:spcAft>
                  <a:spcPts val="0"/>
                </a:spcAft>
                <a:defRPr/>
              </a:pPr>
              <a:t>‹#›</a:t>
            </a:fld>
            <a:endParaRPr lang="en-US" sz="675" b="0">
              <a:solidFill>
                <a:schemeClr val="tx1"/>
              </a:solidFill>
              <a:latin typeface="+mn-lt"/>
              <a:ea typeface="+mn-ea"/>
              <a:cs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5"/>
            </p:custDataLst>
          </p:nvPr>
        </p:nvSpPr>
        <p:spPr>
          <a:xfrm>
            <a:off x="416052" y="403925"/>
            <a:ext cx="3799332" cy="242374"/>
          </a:xfrm>
        </p:spPr>
        <p:txBody>
          <a:bodyPr vert="horz">
            <a:spAutoFit/>
          </a:bodyPr>
          <a:lstStyle>
            <a:lvl1pPr rtl="0">
              <a:defRPr/>
            </a:lvl1pPr>
          </a:lstStyle>
          <a:p>
            <a:r>
              <a:rPr lang="en-US"/>
              <a:t>Click to edit Master title style</a:t>
            </a:r>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6"/>
            </p:custDataLst>
          </p:nvPr>
        </p:nvSpPr>
        <p:spPr>
          <a:xfrm>
            <a:off x="416051" y="728864"/>
            <a:ext cx="3799332" cy="184666"/>
          </a:xfrm>
          <a:prstGeom prst="rect">
            <a:avLst/>
          </a:prstGeom>
        </p:spPr>
        <p:txBody>
          <a:bodyPr wrap="square">
            <a:spAutoFit/>
          </a:bodyPr>
          <a:lstStyle>
            <a:lvl1pPr marL="0" indent="0" algn="l" rtl="0">
              <a:buNone/>
              <a:defRPr sz="1200" b="0"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22" name="5. Source" hidden="1">
            <a:extLst>
              <a:ext uri="{FF2B5EF4-FFF2-40B4-BE49-F238E27FC236}">
                <a16:creationId xmlns:a16="http://schemas.microsoft.com/office/drawing/2014/main" id="{F5E9C22A-A356-4521-A359-338A663DFEA2}"/>
              </a:ext>
            </a:extLst>
          </p:cNvPr>
          <p:cNvSpPr txBox="1"/>
          <p:nvPr userDrawn="1">
            <p:custDataLst>
              <p:tags r:id="rId7"/>
            </p:custDataLst>
          </p:nvPr>
        </p:nvSpPr>
        <p:spPr>
          <a:xfrm>
            <a:off x="416052" y="4876252"/>
            <a:ext cx="5458396" cy="92333"/>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600"/>
              <a:t>Source: …</a:t>
            </a:r>
          </a:p>
        </p:txBody>
      </p:sp>
      <p:sp>
        <p:nvSpPr>
          <p:cNvPr id="10" name="1. On-page tracker">
            <a:extLst>
              <a:ext uri="{FF2B5EF4-FFF2-40B4-BE49-F238E27FC236}">
                <a16:creationId xmlns:a16="http://schemas.microsoft.com/office/drawing/2014/main" id="{E9BE4D1E-183A-499B-BFC7-798294EB7AE9}"/>
              </a:ext>
            </a:extLst>
          </p:cNvPr>
          <p:cNvSpPr>
            <a:spLocks noGrp="1"/>
          </p:cNvSpPr>
          <p:nvPr>
            <p:ph type="body" sz="quarter" idx="10" hasCustomPrompt="1"/>
            <p:custDataLst>
              <p:tags r:id="rId8"/>
            </p:custDataLst>
          </p:nvPr>
        </p:nvSpPr>
        <p:spPr>
          <a:xfrm>
            <a:off x="416051" y="31198"/>
            <a:ext cx="2882504" cy="92333"/>
          </a:xfrm>
          <a:prstGeom prst="rect">
            <a:avLst/>
          </a:prstGeom>
          <a:ln w="6350">
            <a:noFill/>
            <a:miter lim="800000"/>
          </a:ln>
        </p:spPr>
        <p:txBody>
          <a:bodyPr vert="horz" wrap="square" lIns="0" tIns="0" rIns="0" bIns="0" rtlCol="0">
            <a:spAutoFit/>
          </a:bodyPr>
          <a:lstStyle>
            <a:lvl1pPr rtl="0">
              <a:defRPr lang="en-US" sz="600" b="0" dirty="0">
                <a:cs typeface="+mn-cs"/>
              </a:defRPr>
            </a:lvl1pPr>
          </a:lstStyle>
          <a:p>
            <a:pPr lvl="0">
              <a:buNone/>
            </a:pPr>
            <a:r>
              <a:rPr lang="en-US"/>
              <a:t>Add tracker</a:t>
            </a:r>
          </a:p>
        </p:txBody>
      </p:sp>
      <p:sp>
        <p:nvSpPr>
          <p:cNvPr id="13" name="Rectangle 12">
            <a:extLst>
              <a:ext uri="{FF2B5EF4-FFF2-40B4-BE49-F238E27FC236}">
                <a16:creationId xmlns:a16="http://schemas.microsoft.com/office/drawing/2014/main" id="{71616E2F-392A-4673-928C-B81D3458DA79}"/>
              </a:ext>
            </a:extLst>
          </p:cNvPr>
          <p:cNvSpPr/>
          <p:nvPr userDrawn="1"/>
        </p:nvSpPr>
        <p:spPr>
          <a:xfrm>
            <a:off x="8679279" y="0"/>
            <a:ext cx="217916" cy="350044"/>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4" name="Sticker">
            <a:extLst>
              <a:ext uri="{FF2B5EF4-FFF2-40B4-BE49-F238E27FC236}">
                <a16:creationId xmlns:a16="http://schemas.microsoft.com/office/drawing/2014/main" id="{54343BFD-7D77-4181-A17F-FD5C091E42BB}"/>
              </a:ext>
            </a:extLst>
          </p:cNvPr>
          <p:cNvSpPr txBox="1"/>
          <p:nvPr userDrawn="1"/>
        </p:nvSpPr>
        <p:spPr>
          <a:xfrm>
            <a:off x="7436546" y="67152"/>
            <a:ext cx="65" cy="235962"/>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marL="0" marR="0" lvl="0" indent="0" algn="l" defTabSz="685800" rtl="0" eaLnBrk="1" fontAlgn="auto" latinLnBrk="0" hangingPunct="1">
              <a:lnSpc>
                <a:spcPct val="100000"/>
              </a:lnSpc>
              <a:spcBef>
                <a:spcPts val="225"/>
              </a:spcBef>
              <a:spcAft>
                <a:spcPts val="225"/>
              </a:spcAft>
              <a:buClrTx/>
              <a:buSzTx/>
              <a:buFontTx/>
              <a:buNone/>
              <a:tabLst/>
              <a:defRPr/>
            </a:pPr>
            <a:endParaRPr kumimoji="0" lang="en-US" sz="600" b="1" i="0" u="none" strike="noStrike" kern="1200" cap="all" spc="0" normalizeH="0" baseline="0" noProof="0">
              <a:ln>
                <a:noFill/>
              </a:ln>
              <a:solidFill>
                <a:srgbClr val="FF0000"/>
              </a:solidFill>
              <a:effectLst/>
              <a:uLnTx/>
              <a:uFillTx/>
              <a:latin typeface="Century Gothic"/>
              <a:ea typeface="+mn-ea"/>
              <a:cs typeface="+mn-cs"/>
            </a:endParaRPr>
          </a:p>
          <a:p>
            <a:pPr marL="0" marR="0" lvl="0" indent="0" algn="l" defTabSz="685800" rtl="0" eaLnBrk="1" fontAlgn="auto" latinLnBrk="0" hangingPunct="1">
              <a:lnSpc>
                <a:spcPct val="100000"/>
              </a:lnSpc>
              <a:spcBef>
                <a:spcPts val="225"/>
              </a:spcBef>
              <a:spcAft>
                <a:spcPts val="225"/>
              </a:spcAft>
              <a:buClrTx/>
              <a:buSzTx/>
              <a:buFontTx/>
              <a:buNone/>
              <a:tabLst/>
              <a:defRPr/>
            </a:pPr>
            <a:endParaRPr kumimoji="0" lang="en-US" sz="600" b="1" i="0" u="none" strike="noStrike" kern="1200" cap="all" spc="0" normalizeH="0" baseline="0" noProof="0">
              <a:ln>
                <a:noFill/>
              </a:ln>
              <a:solidFill>
                <a:srgbClr val="FF0000"/>
              </a:solidFill>
              <a:effectLst/>
              <a:uLnTx/>
              <a:uFillTx/>
              <a:latin typeface="Century Gothic"/>
              <a:ea typeface="+mn-ea"/>
              <a:cs typeface="+mn-cs"/>
            </a:endParaRPr>
          </a:p>
        </p:txBody>
      </p:sp>
      <p:sp>
        <p:nvSpPr>
          <p:cNvPr id="15" name="object 7">
            <a:extLst>
              <a:ext uri="{FF2B5EF4-FFF2-40B4-BE49-F238E27FC236}">
                <a16:creationId xmlns:a16="http://schemas.microsoft.com/office/drawing/2014/main" id="{2E5CE3A1-80E6-43A3-93A8-E608B70C933A}"/>
              </a:ext>
            </a:extLst>
          </p:cNvPr>
          <p:cNvSpPr/>
          <p:nvPr userDrawn="1"/>
        </p:nvSpPr>
        <p:spPr bwMode="ltGray">
          <a:xfrm>
            <a:off x="416052" y="366777"/>
            <a:ext cx="532639" cy="44066"/>
          </a:xfrm>
          <a:custGeom>
            <a:avLst/>
            <a:gdLst/>
            <a:ahLst/>
            <a:cxnLst/>
            <a:rect l="l" t="t" r="r" b="b"/>
            <a:pathLst>
              <a:path w="843280" h="81280">
                <a:moveTo>
                  <a:pt x="0" y="0"/>
                </a:moveTo>
                <a:lnTo>
                  <a:pt x="842771" y="0"/>
                </a:lnTo>
                <a:lnTo>
                  <a:pt x="842771" y="80772"/>
                </a:lnTo>
                <a:lnTo>
                  <a:pt x="0" y="80772"/>
                </a:lnTo>
                <a:lnTo>
                  <a:pt x="0" y="0"/>
                </a:lnTo>
                <a:close/>
              </a:path>
            </a:pathLst>
          </a:custGeom>
          <a:solidFill>
            <a:schemeClr val="tx1"/>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3616514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2/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93AC4C-5B2F-4A0C-8C9B-7295BEE1F457}"/>
              </a:ext>
            </a:extLst>
          </p:cNvPr>
          <p:cNvGraphicFramePr>
            <a:graphicFrameLocks noChangeAspect="1"/>
          </p:cNvGraphicFramePr>
          <p:nvPr userDrawn="1">
            <p:custDataLst>
              <p:tags r:id="rId1"/>
            </p:custDataLst>
            <p:extLst>
              <p:ext uri="{D42A27DB-BD31-4B8C-83A1-F6EECF244321}">
                <p14:modId xmlns:p14="http://schemas.microsoft.com/office/powerpoint/2010/main" val="1601884010"/>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10" imgW="572" imgH="588" progId="TCLayout.ActiveDocument.1">
                  <p:embed/>
                </p:oleObj>
              </mc:Choice>
              <mc:Fallback>
                <p:oleObj name="think-cell Slide" r:id="rId10" imgW="572" imgH="588" progId="TCLayout.ActiveDocument.1">
                  <p:embed/>
                  <p:pic>
                    <p:nvPicPr>
                      <p:cNvPr id="3" name="Object 2" hidden="1">
                        <a:extLst>
                          <a:ext uri="{FF2B5EF4-FFF2-40B4-BE49-F238E27FC236}">
                            <a16:creationId xmlns:a16="http://schemas.microsoft.com/office/drawing/2014/main" id="{C293AC4C-5B2F-4A0C-8C9B-7295BEE1F457}"/>
                          </a:ext>
                        </a:extLst>
                      </p:cNvPr>
                      <p:cNvPicPr/>
                      <p:nvPr/>
                    </p:nvPicPr>
                    <p:blipFill>
                      <a:blip r:embed="rId11"/>
                      <a:stretch>
                        <a:fillRect/>
                      </a:stretch>
                    </p:blipFill>
                    <p:spPr>
                      <a:xfrm>
                        <a:off x="1191" y="1191"/>
                        <a:ext cx="1191" cy="1191"/>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D668F04-7049-40BA-8D63-D8BBB6921318}"/>
              </a:ext>
            </a:extLst>
          </p:cNvPr>
          <p:cNvSpPr/>
          <p:nvPr userDrawn="1">
            <p:custDataLst>
              <p:tags r:id="rId2"/>
            </p:custDataLst>
          </p:nvPr>
        </p:nvSpPr>
        <p:spPr>
          <a:xfrm>
            <a:off x="0" y="0"/>
            <a:ext cx="119063" cy="119063"/>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225"/>
              </a:spcBef>
              <a:spcAft>
                <a:spcPts val="225"/>
              </a:spcAft>
            </a:pPr>
            <a:endParaRPr lang="en-US" sz="1875"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9" name="2. Slide Title">
            <a:extLst>
              <a:ext uri="{FF2B5EF4-FFF2-40B4-BE49-F238E27FC236}">
                <a16:creationId xmlns:a16="http://schemas.microsoft.com/office/drawing/2014/main" id="{0415F114-7B0E-43F2-8881-F0D9FB2A643B}"/>
              </a:ext>
            </a:extLst>
          </p:cNvPr>
          <p:cNvSpPr>
            <a:spLocks noGrp="1"/>
          </p:cNvSpPr>
          <p:nvPr>
            <p:ph type="title"/>
            <p:custDataLst>
              <p:tags r:id="rId3"/>
            </p:custDataLst>
          </p:nvPr>
        </p:nvSpPr>
        <p:spPr>
          <a:xfrm>
            <a:off x="416052" y="403925"/>
            <a:ext cx="5225796" cy="242374"/>
          </a:xfrm>
        </p:spPr>
        <p:txBody>
          <a:bodyPr vert="horz">
            <a:spAutoFit/>
          </a:bodyPr>
          <a:lstStyle>
            <a:lvl1pPr rtl="0">
              <a:defRPr/>
            </a:lvl1pPr>
          </a:lstStyle>
          <a:p>
            <a:r>
              <a:rPr lang="en-US"/>
              <a:t>Click to edit Master title style</a:t>
            </a: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4"/>
            </p:custDataLst>
          </p:nvPr>
        </p:nvSpPr>
        <p:spPr bwMode="ltGray">
          <a:xfrm>
            <a:off x="5872734" y="0"/>
            <a:ext cx="3271266" cy="5143500"/>
          </a:xfrm>
          <a:prstGeom prst="rect">
            <a:avLst/>
          </a:prstGeom>
          <a:solidFill>
            <a:srgbClr val="D9EDFF"/>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rtl="0"/>
            <a:endParaRPr lang="en-US">
              <a:solidFill>
                <a:srgbClr val="F0F0F0"/>
              </a:solidFill>
              <a:latin typeface="Arial" panose="020B0604020202020204" pitchFamily="34" charset="0"/>
            </a:endParaRPr>
          </a:p>
        </p:txBody>
      </p:sp>
      <p:sp>
        <p:nvSpPr>
          <p:cNvPr id="17" name="Slide Number">
            <a:extLst>
              <a:ext uri="{FF2B5EF4-FFF2-40B4-BE49-F238E27FC236}">
                <a16:creationId xmlns:a16="http://schemas.microsoft.com/office/drawing/2014/main" id="{3B7A7C0C-AC02-4989-860B-73442D510162}"/>
              </a:ext>
            </a:extLst>
          </p:cNvPr>
          <p:cNvSpPr>
            <a:spLocks noChangeArrowheads="1"/>
          </p:cNvSpPr>
          <p:nvPr userDrawn="1">
            <p:custDataLst>
              <p:tags r:id="rId5"/>
            </p:custDataLst>
          </p:nvPr>
        </p:nvSpPr>
        <p:spPr bwMode="black">
          <a:xfrm>
            <a:off x="8484394" y="4874065"/>
            <a:ext cx="244126" cy="103875"/>
          </a:xfrm>
          <a:prstGeom prst="rect">
            <a:avLst/>
          </a:prstGeom>
          <a:noFill/>
          <a:ln w="9525" algn="ctr">
            <a:noFill/>
            <a:miter lim="800000"/>
            <a:headEnd/>
            <a:tailEnd/>
          </a:ln>
          <a:effectLst/>
        </p:spPr>
        <p:txBody>
          <a:bodyPr wrap="square" lIns="0" tIns="0" rIns="0" bIns="0" anchor="b">
            <a:spAutoFit/>
          </a:bodyPr>
          <a:lstStyle/>
          <a:p>
            <a:pPr algn="r" defTabSz="458058" rtl="0" fontAlgn="auto">
              <a:spcBef>
                <a:spcPts val="0"/>
              </a:spcBef>
              <a:spcAft>
                <a:spcPts val="0"/>
              </a:spcAft>
              <a:defRPr/>
            </a:pPr>
            <a:fld id="{4ABDCABE-3F10-B64C-92F1-862014417034}" type="slidenum">
              <a:rPr lang="en-US" sz="675" b="0" smtClean="0">
                <a:solidFill>
                  <a:schemeClr val="tx1"/>
                </a:solidFill>
                <a:latin typeface="+mn-lt"/>
                <a:ea typeface="+mn-ea"/>
                <a:cs typeface="Arial" panose="020B0604020202020204" pitchFamily="34" charset="0"/>
              </a:rPr>
              <a:pPr algn="r" defTabSz="458058" rtl="0" fontAlgn="auto">
                <a:spcBef>
                  <a:spcPts val="0"/>
                </a:spcBef>
                <a:spcAft>
                  <a:spcPts val="0"/>
                </a:spcAft>
                <a:defRPr/>
              </a:pPr>
              <a:t>‹#›</a:t>
            </a:fld>
            <a:endParaRPr lang="en-US" sz="675" b="0">
              <a:solidFill>
                <a:schemeClr val="tx1"/>
              </a:solidFill>
              <a:latin typeface="+mn-lt"/>
              <a:ea typeface="+mn-ea"/>
              <a:cs typeface="Arial" panose="020B0604020202020204" pitchFamily="34" charset="0"/>
            </a:endParaRPr>
          </a:p>
        </p:txBody>
      </p:sp>
      <p:sp>
        <p:nvSpPr>
          <p:cNvPr id="20" name="3. Subtitle">
            <a:extLst>
              <a:ext uri="{FF2B5EF4-FFF2-40B4-BE49-F238E27FC236}">
                <a16:creationId xmlns:a16="http://schemas.microsoft.com/office/drawing/2014/main" id="{712BED6B-950C-4FB8-AEE1-14FA61D013FF}"/>
              </a:ext>
            </a:extLst>
          </p:cNvPr>
          <p:cNvSpPr>
            <a:spLocks noGrp="1"/>
          </p:cNvSpPr>
          <p:nvPr>
            <p:ph type="subTitle" idx="1"/>
            <p:custDataLst>
              <p:tags r:id="rId6"/>
            </p:custDataLst>
          </p:nvPr>
        </p:nvSpPr>
        <p:spPr>
          <a:xfrm>
            <a:off x="416051" y="728864"/>
            <a:ext cx="5225796" cy="184666"/>
          </a:xfrm>
          <a:prstGeom prst="rect">
            <a:avLst/>
          </a:prstGeom>
        </p:spPr>
        <p:txBody>
          <a:bodyPr wrap="square">
            <a:spAutoFit/>
          </a:bodyPr>
          <a:lstStyle>
            <a:lvl1pPr marL="0" indent="0" algn="l" rtl="0">
              <a:buNone/>
              <a:defRPr sz="1200" b="0"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21" name="5. Source" hidden="1">
            <a:extLst>
              <a:ext uri="{FF2B5EF4-FFF2-40B4-BE49-F238E27FC236}">
                <a16:creationId xmlns:a16="http://schemas.microsoft.com/office/drawing/2014/main" id="{F25A304F-F50E-4F96-991D-CFEB07060178}"/>
              </a:ext>
            </a:extLst>
          </p:cNvPr>
          <p:cNvSpPr txBox="1"/>
          <p:nvPr userDrawn="1">
            <p:custDataLst>
              <p:tags r:id="rId7"/>
            </p:custDataLst>
          </p:nvPr>
        </p:nvSpPr>
        <p:spPr>
          <a:xfrm>
            <a:off x="416052" y="4876252"/>
            <a:ext cx="5225797" cy="92333"/>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600">
                <a:solidFill>
                  <a:schemeClr val="tx1"/>
                </a:solidFill>
              </a:rPr>
              <a:t>Source: …</a:t>
            </a:r>
          </a:p>
        </p:txBody>
      </p:sp>
      <p:sp>
        <p:nvSpPr>
          <p:cNvPr id="10" name="1. On-page tracker">
            <a:extLst>
              <a:ext uri="{FF2B5EF4-FFF2-40B4-BE49-F238E27FC236}">
                <a16:creationId xmlns:a16="http://schemas.microsoft.com/office/drawing/2014/main" id="{7C393009-0681-4A8F-A1E9-19E10A949DCD}"/>
              </a:ext>
            </a:extLst>
          </p:cNvPr>
          <p:cNvSpPr>
            <a:spLocks noGrp="1"/>
          </p:cNvSpPr>
          <p:nvPr>
            <p:ph type="body" sz="quarter" idx="10" hasCustomPrompt="1"/>
            <p:custDataLst>
              <p:tags r:id="rId8"/>
            </p:custDataLst>
          </p:nvPr>
        </p:nvSpPr>
        <p:spPr>
          <a:xfrm>
            <a:off x="416051" y="31198"/>
            <a:ext cx="2882504" cy="92333"/>
          </a:xfrm>
          <a:prstGeom prst="rect">
            <a:avLst/>
          </a:prstGeom>
          <a:ln w="6350">
            <a:noFill/>
            <a:miter lim="800000"/>
          </a:ln>
        </p:spPr>
        <p:txBody>
          <a:bodyPr vert="horz" wrap="square" lIns="0" tIns="0" rIns="0" bIns="0" rtlCol="0">
            <a:spAutoFit/>
          </a:bodyPr>
          <a:lstStyle>
            <a:lvl1pPr rtl="0">
              <a:defRPr lang="en-US" sz="600" b="0" dirty="0">
                <a:cs typeface="+mn-cs"/>
              </a:defRPr>
            </a:lvl1pPr>
          </a:lstStyle>
          <a:p>
            <a:pPr lvl="0">
              <a:buNone/>
            </a:pPr>
            <a:r>
              <a:rPr lang="en-US"/>
              <a:t>Add tracker</a:t>
            </a:r>
          </a:p>
        </p:txBody>
      </p:sp>
      <p:sp>
        <p:nvSpPr>
          <p:cNvPr id="13" name="Rectangle 12">
            <a:extLst>
              <a:ext uri="{FF2B5EF4-FFF2-40B4-BE49-F238E27FC236}">
                <a16:creationId xmlns:a16="http://schemas.microsoft.com/office/drawing/2014/main" id="{F93FDE38-D878-450C-BF89-8D2D9C596D54}"/>
              </a:ext>
            </a:extLst>
          </p:cNvPr>
          <p:cNvSpPr/>
          <p:nvPr userDrawn="1"/>
        </p:nvSpPr>
        <p:spPr>
          <a:xfrm>
            <a:off x="8679279" y="0"/>
            <a:ext cx="217916" cy="350044"/>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4" name="Sticker">
            <a:extLst>
              <a:ext uri="{FF2B5EF4-FFF2-40B4-BE49-F238E27FC236}">
                <a16:creationId xmlns:a16="http://schemas.microsoft.com/office/drawing/2014/main" id="{4F4123EC-B2D2-49E7-844A-A0DABF1079F3}"/>
              </a:ext>
            </a:extLst>
          </p:cNvPr>
          <p:cNvSpPr txBox="1"/>
          <p:nvPr userDrawn="1"/>
        </p:nvSpPr>
        <p:spPr>
          <a:xfrm>
            <a:off x="7436546" y="67152"/>
            <a:ext cx="65" cy="235962"/>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marL="0" marR="0" lvl="0" indent="0" algn="l" defTabSz="685800" rtl="0" eaLnBrk="1" fontAlgn="auto" latinLnBrk="0" hangingPunct="1">
              <a:lnSpc>
                <a:spcPct val="100000"/>
              </a:lnSpc>
              <a:spcBef>
                <a:spcPts val="225"/>
              </a:spcBef>
              <a:spcAft>
                <a:spcPts val="225"/>
              </a:spcAft>
              <a:buClrTx/>
              <a:buSzTx/>
              <a:buFontTx/>
              <a:buNone/>
              <a:tabLst/>
              <a:defRPr/>
            </a:pPr>
            <a:endParaRPr kumimoji="0" lang="en-US" sz="600" b="1" i="0" u="none" strike="noStrike" kern="1200" cap="all" spc="0" normalizeH="0" baseline="0" noProof="0">
              <a:ln>
                <a:noFill/>
              </a:ln>
              <a:solidFill>
                <a:srgbClr val="FF0000"/>
              </a:solidFill>
              <a:effectLst/>
              <a:uLnTx/>
              <a:uFillTx/>
              <a:latin typeface="Century Gothic"/>
              <a:ea typeface="+mn-ea"/>
              <a:cs typeface="+mn-cs"/>
            </a:endParaRPr>
          </a:p>
          <a:p>
            <a:pPr marL="0" marR="0" lvl="0" indent="0" algn="l" defTabSz="685800" rtl="0" eaLnBrk="1" fontAlgn="auto" latinLnBrk="0" hangingPunct="1">
              <a:lnSpc>
                <a:spcPct val="100000"/>
              </a:lnSpc>
              <a:spcBef>
                <a:spcPts val="225"/>
              </a:spcBef>
              <a:spcAft>
                <a:spcPts val="225"/>
              </a:spcAft>
              <a:buClrTx/>
              <a:buSzTx/>
              <a:buFontTx/>
              <a:buNone/>
              <a:tabLst/>
              <a:defRPr/>
            </a:pPr>
            <a:endParaRPr kumimoji="0" lang="en-US" sz="600" b="1" i="0" u="none" strike="noStrike" kern="1200" cap="all" spc="0" normalizeH="0" baseline="0" noProof="0">
              <a:ln>
                <a:noFill/>
              </a:ln>
              <a:solidFill>
                <a:srgbClr val="FF0000"/>
              </a:solidFill>
              <a:effectLst/>
              <a:uLnTx/>
              <a:uFillTx/>
              <a:latin typeface="Century Gothic"/>
              <a:ea typeface="+mn-ea"/>
              <a:cs typeface="+mn-cs"/>
            </a:endParaRPr>
          </a:p>
        </p:txBody>
      </p:sp>
      <p:sp>
        <p:nvSpPr>
          <p:cNvPr id="15" name="object 7">
            <a:extLst>
              <a:ext uri="{FF2B5EF4-FFF2-40B4-BE49-F238E27FC236}">
                <a16:creationId xmlns:a16="http://schemas.microsoft.com/office/drawing/2014/main" id="{60068831-F43F-4DF9-983B-89ACD58B53C6}"/>
              </a:ext>
            </a:extLst>
          </p:cNvPr>
          <p:cNvSpPr/>
          <p:nvPr userDrawn="1"/>
        </p:nvSpPr>
        <p:spPr bwMode="ltGray">
          <a:xfrm>
            <a:off x="416052" y="366777"/>
            <a:ext cx="532639" cy="44066"/>
          </a:xfrm>
          <a:custGeom>
            <a:avLst/>
            <a:gdLst/>
            <a:ahLst/>
            <a:cxnLst/>
            <a:rect l="l" t="t" r="r" b="b"/>
            <a:pathLst>
              <a:path w="843280" h="81280">
                <a:moveTo>
                  <a:pt x="0" y="0"/>
                </a:moveTo>
                <a:lnTo>
                  <a:pt x="842771" y="0"/>
                </a:lnTo>
                <a:lnTo>
                  <a:pt x="842771" y="80772"/>
                </a:lnTo>
                <a:lnTo>
                  <a:pt x="0" y="80772"/>
                </a:lnTo>
                <a:lnTo>
                  <a:pt x="0" y="0"/>
                </a:lnTo>
                <a:close/>
              </a:path>
            </a:pathLst>
          </a:custGeom>
          <a:solidFill>
            <a:schemeClr val="tx1"/>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2458312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3/4 ">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extLst>
              <p:ext uri="{D42A27DB-BD31-4B8C-83A1-F6EECF244321}">
                <p14:modId xmlns:p14="http://schemas.microsoft.com/office/powerpoint/2010/main" val="526393083"/>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9F7114D8-6025-4386-BA96-B034FE6B3CDB}"/>
                          </a:ext>
                        </a:extLst>
                      </p:cNvPr>
                      <p:cNvPicPr/>
                      <p:nvPr/>
                    </p:nvPicPr>
                    <p:blipFill>
                      <a:blip r:embed="rId11"/>
                      <a:stretch>
                        <a:fillRect/>
                      </a:stretch>
                    </p:blipFill>
                    <p:spPr>
                      <a:xfrm>
                        <a:off x="1191" y="1191"/>
                        <a:ext cx="1191" cy="1191"/>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50854476-2923-4515-A585-4477FF861180}"/>
              </a:ext>
            </a:extLst>
          </p:cNvPr>
          <p:cNvSpPr/>
          <p:nvPr userDrawn="1">
            <p:custDataLst>
              <p:tags r:id="rId2"/>
            </p:custDataLst>
          </p:nvPr>
        </p:nvSpPr>
        <p:spPr>
          <a:xfrm>
            <a:off x="0" y="0"/>
            <a:ext cx="119063" cy="119063"/>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225"/>
              </a:spcBef>
              <a:spcAft>
                <a:spcPts val="225"/>
              </a:spcAft>
            </a:pPr>
            <a:endParaRPr lang="en-US" sz="1875" b="1" i="0" baseline="0">
              <a:solidFill>
                <a:schemeClr val="bg1"/>
              </a:solidFill>
              <a:latin typeface="Arial" panose="020B0604020202020204" pitchFamily="34" charset="0"/>
              <a:ea typeface="+mj-ea"/>
              <a:cs typeface="+mj-cs"/>
              <a:sym typeface="Arial" panose="020B0604020202020204" pitchFamily="34" charset="0"/>
            </a:endParaRPr>
          </a:p>
        </p:txBody>
      </p:sp>
      <p:sp>
        <p:nvSpPr>
          <p:cNvPr id="23" name="RectangleLight">
            <a:extLst>
              <a:ext uri="{FF2B5EF4-FFF2-40B4-BE49-F238E27FC236}">
                <a16:creationId xmlns:a16="http://schemas.microsoft.com/office/drawing/2014/main" id="{A80E2F68-4ED6-42EF-9858-2FE4B1382825}"/>
              </a:ext>
            </a:extLst>
          </p:cNvPr>
          <p:cNvSpPr/>
          <p:nvPr userDrawn="1">
            <p:custDataLst>
              <p:tags r:id="rId3"/>
            </p:custDataLst>
          </p:nvPr>
        </p:nvSpPr>
        <p:spPr bwMode="ltGray">
          <a:xfrm>
            <a:off x="6586062" y="0"/>
            <a:ext cx="2557938" cy="5143500"/>
          </a:xfrm>
          <a:prstGeom prst="rect">
            <a:avLst/>
          </a:prstGeom>
          <a:solidFill>
            <a:srgbClr val="D9EDFF"/>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0F0F0"/>
              </a:solidFill>
              <a:effectLst/>
              <a:uLnTx/>
              <a:uFillTx/>
              <a:latin typeface="Arial" panose="020B0604020202020204" pitchFamily="34" charset="0"/>
              <a:ea typeface="+mn-ea"/>
              <a:cs typeface="+mn-cs"/>
            </a:endParaRP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userDrawn="1">
            <p:custDataLst>
              <p:tags r:id="rId4"/>
            </p:custDataLst>
          </p:nvPr>
        </p:nvSpPr>
        <p:spPr bwMode="black">
          <a:xfrm>
            <a:off x="8484394" y="4874065"/>
            <a:ext cx="244126" cy="103875"/>
          </a:xfrm>
          <a:prstGeom prst="rect">
            <a:avLst/>
          </a:prstGeom>
          <a:noFill/>
          <a:ln w="9525" algn="ctr">
            <a:noFill/>
            <a:miter lim="800000"/>
            <a:headEnd/>
            <a:tailEnd/>
          </a:ln>
          <a:effectLst/>
        </p:spPr>
        <p:txBody>
          <a:bodyPr wrap="square" lIns="0" tIns="0" rIns="0" bIns="0" anchor="b">
            <a:spAutoFit/>
          </a:bodyPr>
          <a:lstStyle/>
          <a:p>
            <a:pPr marL="0" marR="0" lvl="0" indent="0" algn="r" defTabSz="458058" rtl="0" eaLnBrk="1" fontAlgn="auto" latinLnBrk="0" hangingPunct="1">
              <a:lnSpc>
                <a:spcPct val="100000"/>
              </a:lnSpc>
              <a:spcBef>
                <a:spcPts val="0"/>
              </a:spcBef>
              <a:spcAft>
                <a:spcPts val="0"/>
              </a:spcAft>
              <a:buClrTx/>
              <a:buSzTx/>
              <a:buFontTx/>
              <a:buNone/>
              <a:tabLst/>
              <a:defRPr/>
            </a:pPr>
            <a:fld id="{4ABDCABE-3F10-B64C-92F1-862014417034}" type="slidenum">
              <a:rPr kumimoji="0" lang="en-US" sz="675" b="0" i="0" u="none" strike="noStrike" kern="1200" cap="none" spc="0" normalizeH="0" baseline="0" noProof="0" smtClean="0">
                <a:ln>
                  <a:noFill/>
                </a:ln>
                <a:solidFill>
                  <a:schemeClr val="tx1"/>
                </a:solidFill>
                <a:effectLst/>
                <a:uLnTx/>
                <a:uFillTx/>
                <a:latin typeface="+mn-lt"/>
                <a:ea typeface="+mn-ea"/>
                <a:cs typeface="Arial" panose="020B0604020202020204" pitchFamily="34" charset="0"/>
              </a:rPr>
              <a:pPr marL="0" marR="0" lvl="0" indent="0" algn="r" defTabSz="458058" rtl="0" eaLnBrk="1" fontAlgn="auto" latinLnBrk="0" hangingPunct="1">
                <a:lnSpc>
                  <a:spcPct val="100000"/>
                </a:lnSpc>
                <a:spcBef>
                  <a:spcPts val="0"/>
                </a:spcBef>
                <a:spcAft>
                  <a:spcPts val="0"/>
                </a:spcAft>
                <a:buClrTx/>
                <a:buSzTx/>
                <a:buFontTx/>
                <a:buNone/>
                <a:tabLst/>
                <a:defRPr/>
              </a:pPr>
              <a:t>‹#›</a:t>
            </a:fld>
            <a:endParaRPr kumimoji="0" lang="en-US" sz="675" b="0" i="0" u="none" strike="noStrike" kern="1200" cap="none" spc="0" normalizeH="0" baseline="0" noProof="0">
              <a:ln>
                <a:noFill/>
              </a:ln>
              <a:solidFill>
                <a:schemeClr val="tx1"/>
              </a:solidFill>
              <a:effectLst/>
              <a:uLnTx/>
              <a:uFillTx/>
              <a:latin typeface="+mn-lt"/>
              <a:ea typeface="+mn-ea"/>
              <a:cs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5"/>
            </p:custDataLst>
          </p:nvPr>
        </p:nvSpPr>
        <p:spPr>
          <a:xfrm>
            <a:off x="416052" y="403925"/>
            <a:ext cx="5939028" cy="242374"/>
          </a:xfrm>
        </p:spPr>
        <p:txBody>
          <a:bodyPr vert="horz">
            <a:spAutoFit/>
          </a:bodyPr>
          <a:lstStyle>
            <a:lvl1pPr rtl="0">
              <a:defRPr/>
            </a:lvl1pPr>
          </a:lstStyle>
          <a:p>
            <a:r>
              <a:rPr lang="en-US"/>
              <a:t>Click to edit Master title style</a:t>
            </a:r>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6"/>
            </p:custDataLst>
          </p:nvPr>
        </p:nvSpPr>
        <p:spPr>
          <a:xfrm>
            <a:off x="416051" y="728864"/>
            <a:ext cx="5939028" cy="184666"/>
          </a:xfrm>
          <a:prstGeom prst="rect">
            <a:avLst/>
          </a:prstGeom>
        </p:spPr>
        <p:txBody>
          <a:bodyPr wrap="square">
            <a:spAutoFit/>
          </a:bodyPr>
          <a:lstStyle>
            <a:lvl1pPr marL="0" indent="0" algn="l" rtl="0">
              <a:buNone/>
              <a:defRPr sz="1200" b="0" u="none"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22" name="5. Source" hidden="1">
            <a:extLst>
              <a:ext uri="{FF2B5EF4-FFF2-40B4-BE49-F238E27FC236}">
                <a16:creationId xmlns:a16="http://schemas.microsoft.com/office/drawing/2014/main" id="{F5E9C22A-A356-4521-A359-338A663DFEA2}"/>
              </a:ext>
            </a:extLst>
          </p:cNvPr>
          <p:cNvSpPr txBox="1"/>
          <p:nvPr userDrawn="1">
            <p:custDataLst>
              <p:tags r:id="rId7"/>
            </p:custDataLst>
          </p:nvPr>
        </p:nvSpPr>
        <p:spPr>
          <a:xfrm>
            <a:off x="416052" y="4876252"/>
            <a:ext cx="5458396" cy="92333"/>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685800" rtl="0" eaLnBrk="1" fontAlgn="auto" latinLnBrk="0" hangingPunct="1">
              <a:lnSpc>
                <a:spcPct val="100000"/>
              </a:lnSpc>
              <a:spcBef>
                <a:spcPts val="225"/>
              </a:spcBef>
              <a:spcAft>
                <a:spcPts val="225"/>
              </a:spcAft>
              <a:buClrTx/>
              <a:buSzTx/>
              <a:buFont typeface="Segoe UI" panose="020B0502040204020203" pitchFamily="34" charset="0"/>
              <a:buChar char="​"/>
              <a:tabLst/>
              <a:defRPr/>
            </a:pPr>
            <a:r>
              <a:rPr kumimoji="0" lang="en-US" sz="600" b="0" i="0" u="none" strike="noStrike" kern="1200" cap="none" spc="0" normalizeH="0" baseline="0" noProof="0">
                <a:ln>
                  <a:noFill/>
                </a:ln>
                <a:solidFill>
                  <a:schemeClr val="tx1"/>
                </a:solidFill>
                <a:effectLst/>
                <a:uLnTx/>
                <a:uFillTx/>
                <a:latin typeface="+mn-lt"/>
                <a:ea typeface="+mn-ea"/>
                <a:cs typeface="Arial" panose="020B0604020202020204" pitchFamily="34" charset="0"/>
              </a:rPr>
              <a:t>Source: …</a:t>
            </a:r>
          </a:p>
        </p:txBody>
      </p:sp>
      <p:sp>
        <p:nvSpPr>
          <p:cNvPr id="10" name="1. On-page tracker">
            <a:extLst>
              <a:ext uri="{FF2B5EF4-FFF2-40B4-BE49-F238E27FC236}">
                <a16:creationId xmlns:a16="http://schemas.microsoft.com/office/drawing/2014/main" id="{DEC2F904-C5C8-4B39-9C46-6CA56144D86A}"/>
              </a:ext>
            </a:extLst>
          </p:cNvPr>
          <p:cNvSpPr>
            <a:spLocks noGrp="1"/>
          </p:cNvSpPr>
          <p:nvPr>
            <p:ph type="body" sz="quarter" idx="10" hasCustomPrompt="1"/>
            <p:custDataLst>
              <p:tags r:id="rId8"/>
            </p:custDataLst>
          </p:nvPr>
        </p:nvSpPr>
        <p:spPr>
          <a:xfrm>
            <a:off x="416051" y="31198"/>
            <a:ext cx="2882504" cy="92333"/>
          </a:xfrm>
          <a:prstGeom prst="rect">
            <a:avLst/>
          </a:prstGeom>
          <a:ln w="6350">
            <a:noFill/>
            <a:miter lim="800000"/>
          </a:ln>
        </p:spPr>
        <p:txBody>
          <a:bodyPr vert="horz" wrap="square" lIns="0" tIns="0" rIns="0" bIns="0" rtlCol="0">
            <a:spAutoFit/>
          </a:bodyPr>
          <a:lstStyle>
            <a:lvl1pPr rtl="0">
              <a:defRPr lang="en-US" sz="600" b="0" dirty="0">
                <a:cs typeface="+mn-cs"/>
              </a:defRPr>
            </a:lvl1pPr>
          </a:lstStyle>
          <a:p>
            <a:pPr lvl="0">
              <a:buNone/>
            </a:pPr>
            <a:r>
              <a:rPr lang="en-US"/>
              <a:t>Add tracker</a:t>
            </a:r>
          </a:p>
        </p:txBody>
      </p:sp>
      <p:sp>
        <p:nvSpPr>
          <p:cNvPr id="13" name="Rectangle 12">
            <a:extLst>
              <a:ext uri="{FF2B5EF4-FFF2-40B4-BE49-F238E27FC236}">
                <a16:creationId xmlns:a16="http://schemas.microsoft.com/office/drawing/2014/main" id="{3F4B774D-C0AE-4935-A3FA-61358F7078F3}"/>
              </a:ext>
            </a:extLst>
          </p:cNvPr>
          <p:cNvSpPr/>
          <p:nvPr userDrawn="1"/>
        </p:nvSpPr>
        <p:spPr>
          <a:xfrm>
            <a:off x="8679279" y="0"/>
            <a:ext cx="217916" cy="350044"/>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4" name="Sticker">
            <a:extLst>
              <a:ext uri="{FF2B5EF4-FFF2-40B4-BE49-F238E27FC236}">
                <a16:creationId xmlns:a16="http://schemas.microsoft.com/office/drawing/2014/main" id="{3E53FC69-63B9-4AC9-B212-9BF297D4EFB2}"/>
              </a:ext>
            </a:extLst>
          </p:cNvPr>
          <p:cNvSpPr txBox="1"/>
          <p:nvPr userDrawn="1"/>
        </p:nvSpPr>
        <p:spPr>
          <a:xfrm>
            <a:off x="7436546" y="67152"/>
            <a:ext cx="65" cy="235962"/>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marL="0" marR="0" lvl="0" indent="0" algn="l" defTabSz="685800" rtl="0" eaLnBrk="1" fontAlgn="auto" latinLnBrk="0" hangingPunct="1">
              <a:lnSpc>
                <a:spcPct val="100000"/>
              </a:lnSpc>
              <a:spcBef>
                <a:spcPts val="225"/>
              </a:spcBef>
              <a:spcAft>
                <a:spcPts val="225"/>
              </a:spcAft>
              <a:buClrTx/>
              <a:buSzTx/>
              <a:buFontTx/>
              <a:buNone/>
              <a:tabLst/>
              <a:defRPr/>
            </a:pPr>
            <a:endParaRPr kumimoji="0" lang="en-US" sz="600" b="1" i="0" u="none" strike="noStrike" kern="1200" cap="all" spc="0" normalizeH="0" baseline="0" noProof="0">
              <a:ln>
                <a:noFill/>
              </a:ln>
              <a:solidFill>
                <a:srgbClr val="FF0000"/>
              </a:solidFill>
              <a:effectLst/>
              <a:uLnTx/>
              <a:uFillTx/>
              <a:latin typeface="Century Gothic"/>
              <a:ea typeface="+mn-ea"/>
              <a:cs typeface="+mn-cs"/>
            </a:endParaRPr>
          </a:p>
          <a:p>
            <a:pPr marL="0" marR="0" lvl="0" indent="0" algn="l" defTabSz="685800" rtl="0" eaLnBrk="1" fontAlgn="auto" latinLnBrk="0" hangingPunct="1">
              <a:lnSpc>
                <a:spcPct val="100000"/>
              </a:lnSpc>
              <a:spcBef>
                <a:spcPts val="225"/>
              </a:spcBef>
              <a:spcAft>
                <a:spcPts val="225"/>
              </a:spcAft>
              <a:buClrTx/>
              <a:buSzTx/>
              <a:buFontTx/>
              <a:buNone/>
              <a:tabLst/>
              <a:defRPr/>
            </a:pPr>
            <a:endParaRPr kumimoji="0" lang="en-US" sz="600" b="1" i="0" u="none" strike="noStrike" kern="1200" cap="all" spc="0" normalizeH="0" baseline="0" noProof="0">
              <a:ln>
                <a:noFill/>
              </a:ln>
              <a:solidFill>
                <a:srgbClr val="FF0000"/>
              </a:solidFill>
              <a:effectLst/>
              <a:uLnTx/>
              <a:uFillTx/>
              <a:latin typeface="Century Gothic"/>
              <a:ea typeface="+mn-ea"/>
              <a:cs typeface="+mn-cs"/>
            </a:endParaRPr>
          </a:p>
        </p:txBody>
      </p:sp>
      <p:sp>
        <p:nvSpPr>
          <p:cNvPr id="15" name="object 7">
            <a:extLst>
              <a:ext uri="{FF2B5EF4-FFF2-40B4-BE49-F238E27FC236}">
                <a16:creationId xmlns:a16="http://schemas.microsoft.com/office/drawing/2014/main" id="{82580D1F-2566-4310-98A8-92C37A4E1BFB}"/>
              </a:ext>
            </a:extLst>
          </p:cNvPr>
          <p:cNvSpPr/>
          <p:nvPr userDrawn="1"/>
        </p:nvSpPr>
        <p:spPr bwMode="ltGray">
          <a:xfrm>
            <a:off x="416052" y="366777"/>
            <a:ext cx="532639" cy="44066"/>
          </a:xfrm>
          <a:custGeom>
            <a:avLst/>
            <a:gdLst/>
            <a:ahLst/>
            <a:cxnLst/>
            <a:rect l="l" t="t" r="r" b="b"/>
            <a:pathLst>
              <a:path w="843280" h="81280">
                <a:moveTo>
                  <a:pt x="0" y="0"/>
                </a:moveTo>
                <a:lnTo>
                  <a:pt x="842771" y="0"/>
                </a:lnTo>
                <a:lnTo>
                  <a:pt x="842771" y="80772"/>
                </a:lnTo>
                <a:lnTo>
                  <a:pt x="0" y="80772"/>
                </a:lnTo>
                <a:lnTo>
                  <a:pt x="0" y="0"/>
                </a:lnTo>
                <a:close/>
              </a:path>
            </a:pathLst>
          </a:custGeom>
          <a:solidFill>
            <a:schemeClr val="tx1"/>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780842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3-lin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648A5D5-75B9-4F02-A4CB-B3C65A9BF2CE}"/>
              </a:ext>
            </a:extLst>
          </p:cNvPr>
          <p:cNvGraphicFramePr>
            <a:graphicFrameLocks noChangeAspect="1"/>
          </p:cNvGraphicFramePr>
          <p:nvPr userDrawn="1">
            <p:custDataLst>
              <p:tags r:id="rId1"/>
            </p:custDataLst>
            <p:extLst>
              <p:ext uri="{D42A27DB-BD31-4B8C-83A1-F6EECF244321}">
                <p14:modId xmlns:p14="http://schemas.microsoft.com/office/powerpoint/2010/main" val="2264494599"/>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3" name="Object 2" hidden="1">
                        <a:extLst>
                          <a:ext uri="{FF2B5EF4-FFF2-40B4-BE49-F238E27FC236}">
                            <a16:creationId xmlns:a16="http://schemas.microsoft.com/office/drawing/2014/main" id="{C648A5D5-75B9-4F02-A4CB-B3C65A9BF2CE}"/>
                          </a:ext>
                        </a:extLst>
                      </p:cNvPr>
                      <p:cNvPicPr/>
                      <p:nvPr/>
                    </p:nvPicPr>
                    <p:blipFill>
                      <a:blip r:embed="rId9"/>
                      <a:stretch>
                        <a:fillRect/>
                      </a:stretch>
                    </p:blipFill>
                    <p:spPr>
                      <a:xfrm>
                        <a:off x="1191" y="1191"/>
                        <a:ext cx="1191" cy="1191"/>
                      </a:xfrm>
                      <a:prstGeom prst="rect">
                        <a:avLst/>
                      </a:prstGeom>
                    </p:spPr>
                  </p:pic>
                </p:oleObj>
              </mc:Fallback>
            </mc:AlternateContent>
          </a:graphicData>
        </a:graphic>
      </p:graphicFrame>
      <p:sp>
        <p:nvSpPr>
          <p:cNvPr id="14" name="Rectangle 13">
            <a:extLst>
              <a:ext uri="{FF2B5EF4-FFF2-40B4-BE49-F238E27FC236}">
                <a16:creationId xmlns:a16="http://schemas.microsoft.com/office/drawing/2014/main" id="{020B2B9D-89A4-45C7-8303-E0A9A3C0BFA7}"/>
              </a:ext>
            </a:extLst>
          </p:cNvPr>
          <p:cNvSpPr/>
          <p:nvPr userDrawn="1"/>
        </p:nvSpPr>
        <p:spPr>
          <a:xfrm>
            <a:off x="136321" y="350044"/>
            <a:ext cx="8871358" cy="46420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Rectangle 1" hidden="1">
            <a:extLst>
              <a:ext uri="{FF2B5EF4-FFF2-40B4-BE49-F238E27FC236}">
                <a16:creationId xmlns:a16="http://schemas.microsoft.com/office/drawing/2014/main" id="{A58AAF75-30DC-408A-933A-149F2D14D18F}"/>
              </a:ext>
            </a:extLst>
          </p:cNvPr>
          <p:cNvSpPr/>
          <p:nvPr userDrawn="1">
            <p:custDataLst>
              <p:tags r:id="rId2"/>
            </p:custDataLst>
          </p:nvPr>
        </p:nvSpPr>
        <p:spPr>
          <a:xfrm>
            <a:off x="0" y="0"/>
            <a:ext cx="119063" cy="119063"/>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225"/>
              </a:spcBef>
              <a:spcAft>
                <a:spcPts val="225"/>
              </a:spcAft>
            </a:pPr>
            <a:endParaRPr lang="en-US" sz="1875"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5" name="Slide Number">
            <a:extLst>
              <a:ext uri="{FF2B5EF4-FFF2-40B4-BE49-F238E27FC236}">
                <a16:creationId xmlns:a16="http://schemas.microsoft.com/office/drawing/2014/main" id="{0AA537C7-2883-43C1-848C-3A4E9645077F}"/>
              </a:ext>
            </a:extLst>
          </p:cNvPr>
          <p:cNvSpPr>
            <a:spLocks noChangeArrowheads="1"/>
          </p:cNvSpPr>
          <p:nvPr userDrawn="1">
            <p:custDataLst>
              <p:tags r:id="rId3"/>
            </p:custDataLst>
          </p:nvPr>
        </p:nvSpPr>
        <p:spPr bwMode="black">
          <a:xfrm>
            <a:off x="8484394" y="4874065"/>
            <a:ext cx="244126" cy="103875"/>
          </a:xfrm>
          <a:prstGeom prst="rect">
            <a:avLst/>
          </a:prstGeom>
          <a:noFill/>
          <a:ln w="9525" algn="ctr">
            <a:noFill/>
            <a:miter lim="800000"/>
            <a:headEnd/>
            <a:tailEnd/>
          </a:ln>
          <a:effectLst/>
        </p:spPr>
        <p:txBody>
          <a:bodyPr wrap="square" lIns="0" tIns="0" rIns="0" bIns="0" anchor="b">
            <a:spAutoFit/>
          </a:bodyPr>
          <a:lstStyle/>
          <a:p>
            <a:pPr algn="r" defTabSz="458058" rtl="0" fontAlgn="auto">
              <a:spcBef>
                <a:spcPts val="0"/>
              </a:spcBef>
              <a:spcAft>
                <a:spcPts val="0"/>
              </a:spcAft>
              <a:defRPr/>
            </a:pPr>
            <a:fld id="{4ABDCABE-3F10-B64C-92F1-862014417034}" type="slidenum">
              <a:rPr lang="en-US" sz="675" b="0" smtClean="0">
                <a:solidFill>
                  <a:schemeClr val="tx1"/>
                </a:solidFill>
                <a:latin typeface="+mn-lt"/>
                <a:ea typeface="+mn-ea"/>
                <a:cs typeface="Arial" panose="020B0604020202020204" pitchFamily="34" charset="0"/>
              </a:rPr>
              <a:pPr algn="r" defTabSz="458058" rtl="0" fontAlgn="auto">
                <a:spcBef>
                  <a:spcPts val="0"/>
                </a:spcBef>
                <a:spcAft>
                  <a:spcPts val="0"/>
                </a:spcAft>
                <a:defRPr/>
              </a:pPr>
              <a:t>‹#›</a:t>
            </a:fld>
            <a:endParaRPr lang="en-US" sz="675" b="0">
              <a:solidFill>
                <a:schemeClr val="tx1"/>
              </a:solidFill>
              <a:latin typeface="+mn-lt"/>
              <a:ea typeface="+mn-ea"/>
              <a:cs typeface="Arial" panose="020B0604020202020204" pitchFamily="34" charset="0"/>
            </a:endParaRPr>
          </a:p>
        </p:txBody>
      </p:sp>
      <p:sp>
        <p:nvSpPr>
          <p:cNvPr id="4" name="2. Slide Title">
            <a:extLst>
              <a:ext uri="{FF2B5EF4-FFF2-40B4-BE49-F238E27FC236}">
                <a16:creationId xmlns:a16="http://schemas.microsoft.com/office/drawing/2014/main" id="{6C3D89FC-A4B9-4683-B64F-B0644150274F}"/>
              </a:ext>
            </a:extLst>
          </p:cNvPr>
          <p:cNvSpPr>
            <a:spLocks noGrp="1"/>
          </p:cNvSpPr>
          <p:nvPr>
            <p:ph type="title" hasCustomPrompt="1"/>
            <p:custDataLst>
              <p:tags r:id="rId4"/>
            </p:custDataLst>
          </p:nvPr>
        </p:nvSpPr>
        <p:spPr>
          <a:xfrm>
            <a:off x="416052" y="403924"/>
            <a:ext cx="8311896" cy="727122"/>
          </a:xfrm>
        </p:spPr>
        <p:txBody>
          <a:bodyPr vert="horz">
            <a:spAutoFit/>
          </a:bodyPr>
          <a:lstStyle>
            <a:lvl1pPr rtl="0">
              <a:defRPr/>
            </a:lvl1pPr>
          </a:lstStyle>
          <a:p>
            <a:r>
              <a:rPr lang="en-US"/>
              <a:t>Click to edit Master title style</a:t>
            </a:r>
            <a:br>
              <a:rPr lang="en-US"/>
            </a:br>
            <a:br>
              <a:rPr lang="en-US"/>
            </a:br>
            <a:endParaRPr lang="en-US"/>
          </a:p>
        </p:txBody>
      </p:sp>
      <p:sp>
        <p:nvSpPr>
          <p:cNvPr id="10" name="5. Source" hidden="1">
            <a:extLst>
              <a:ext uri="{FF2B5EF4-FFF2-40B4-BE49-F238E27FC236}">
                <a16:creationId xmlns:a16="http://schemas.microsoft.com/office/drawing/2014/main" id="{81E2484B-3E40-408C-A350-5EB40C8A09F0}"/>
              </a:ext>
            </a:extLst>
          </p:cNvPr>
          <p:cNvSpPr txBox="1"/>
          <p:nvPr userDrawn="1">
            <p:custDataLst>
              <p:tags r:id="rId5"/>
            </p:custDataLst>
          </p:nvPr>
        </p:nvSpPr>
        <p:spPr>
          <a:xfrm>
            <a:off x="416052" y="4876252"/>
            <a:ext cx="5458396" cy="92333"/>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600"/>
              <a:t>Source: …</a:t>
            </a:r>
          </a:p>
        </p:txBody>
      </p:sp>
      <p:sp>
        <p:nvSpPr>
          <p:cNvPr id="8" name="1. On-page tracker">
            <a:extLst>
              <a:ext uri="{FF2B5EF4-FFF2-40B4-BE49-F238E27FC236}">
                <a16:creationId xmlns:a16="http://schemas.microsoft.com/office/drawing/2014/main" id="{931AA88E-24E2-4493-A340-98EE8666A3B2}"/>
              </a:ext>
            </a:extLst>
          </p:cNvPr>
          <p:cNvSpPr>
            <a:spLocks noGrp="1"/>
          </p:cNvSpPr>
          <p:nvPr>
            <p:ph type="body" sz="quarter" idx="10" hasCustomPrompt="1"/>
            <p:custDataLst>
              <p:tags r:id="rId6"/>
            </p:custDataLst>
          </p:nvPr>
        </p:nvSpPr>
        <p:spPr>
          <a:xfrm>
            <a:off x="416051" y="31198"/>
            <a:ext cx="2882504" cy="92333"/>
          </a:xfrm>
          <a:prstGeom prst="rect">
            <a:avLst/>
          </a:prstGeom>
          <a:ln w="6350">
            <a:noFill/>
            <a:miter lim="800000"/>
          </a:ln>
        </p:spPr>
        <p:txBody>
          <a:bodyPr vert="horz" wrap="square" lIns="0" tIns="0" rIns="0" bIns="0" rtlCol="0">
            <a:spAutoFit/>
          </a:bodyPr>
          <a:lstStyle>
            <a:lvl1pPr rtl="0">
              <a:defRPr lang="en-US" sz="600" b="0" dirty="0">
                <a:cs typeface="+mn-cs"/>
              </a:defRPr>
            </a:lvl1pPr>
          </a:lstStyle>
          <a:p>
            <a:pPr lvl="0">
              <a:buNone/>
            </a:pPr>
            <a:r>
              <a:rPr lang="en-US"/>
              <a:t>Add tracker</a:t>
            </a:r>
          </a:p>
        </p:txBody>
      </p:sp>
      <p:sp>
        <p:nvSpPr>
          <p:cNvPr id="9" name="Sticker" hidden="1">
            <a:extLst>
              <a:ext uri="{FF2B5EF4-FFF2-40B4-BE49-F238E27FC236}">
                <a16:creationId xmlns:a16="http://schemas.microsoft.com/office/drawing/2014/main" id="{2B5F1846-DB86-4338-8AFA-F2C1B534B900}"/>
              </a:ext>
            </a:extLst>
          </p:cNvPr>
          <p:cNvSpPr txBox="1"/>
          <p:nvPr userDrawn="1"/>
        </p:nvSpPr>
        <p:spPr>
          <a:xfrm>
            <a:off x="418867" y="1051350"/>
            <a:ext cx="293350" cy="92333"/>
          </a:xfrm>
          <a:prstGeom prst="rect">
            <a:avLst/>
          </a:prstGeom>
          <a:noFill/>
          <a:ln w="6350">
            <a:noFill/>
            <a:miter lim="800000"/>
          </a:ln>
        </p:spPr>
        <p:txBody>
          <a:bodyPr vert="horz" wrap="none" lIns="0" tIns="0" rIns="0" bIns="0" rtlCol="0">
            <a:spAutoFit/>
          </a:bodyPr>
          <a:lstStyle/>
          <a:p>
            <a:pPr algn="l" rtl="0">
              <a:spcBef>
                <a:spcPts val="225"/>
              </a:spcBef>
              <a:spcAft>
                <a:spcPts val="225"/>
              </a:spcAft>
              <a:buNone/>
            </a:pPr>
            <a:r>
              <a:rPr lang="en-US" sz="600" b="1" cap="all" baseline="0"/>
              <a:t>STICKER</a:t>
            </a:r>
          </a:p>
        </p:txBody>
      </p:sp>
      <p:sp>
        <p:nvSpPr>
          <p:cNvPr id="12" name="Rectangle 11">
            <a:extLst>
              <a:ext uri="{FF2B5EF4-FFF2-40B4-BE49-F238E27FC236}">
                <a16:creationId xmlns:a16="http://schemas.microsoft.com/office/drawing/2014/main" id="{6197C061-CB16-4BAE-8F44-F6D2B83BA42B}"/>
              </a:ext>
            </a:extLst>
          </p:cNvPr>
          <p:cNvSpPr/>
          <p:nvPr userDrawn="1"/>
        </p:nvSpPr>
        <p:spPr>
          <a:xfrm>
            <a:off x="8679279" y="0"/>
            <a:ext cx="217916" cy="350044"/>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6" name="Sticker">
            <a:extLst>
              <a:ext uri="{FF2B5EF4-FFF2-40B4-BE49-F238E27FC236}">
                <a16:creationId xmlns:a16="http://schemas.microsoft.com/office/drawing/2014/main" id="{6CA4703C-32F5-40B9-8A73-390FB5C923E3}"/>
              </a:ext>
            </a:extLst>
          </p:cNvPr>
          <p:cNvSpPr txBox="1"/>
          <p:nvPr userDrawn="1"/>
        </p:nvSpPr>
        <p:spPr>
          <a:xfrm>
            <a:off x="7436546" y="67152"/>
            <a:ext cx="65" cy="235962"/>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marL="0" marR="0" lvl="0" indent="0" algn="l" defTabSz="685800" rtl="0" eaLnBrk="1" fontAlgn="auto" latinLnBrk="0" hangingPunct="1">
              <a:lnSpc>
                <a:spcPct val="100000"/>
              </a:lnSpc>
              <a:spcBef>
                <a:spcPts val="225"/>
              </a:spcBef>
              <a:spcAft>
                <a:spcPts val="225"/>
              </a:spcAft>
              <a:buClrTx/>
              <a:buSzTx/>
              <a:buFontTx/>
              <a:buNone/>
              <a:tabLst/>
              <a:defRPr/>
            </a:pPr>
            <a:endParaRPr kumimoji="0" lang="en-US" sz="600" b="1" i="0" u="none" strike="noStrike" kern="1200" cap="all" spc="0" normalizeH="0" baseline="0" noProof="0">
              <a:ln>
                <a:noFill/>
              </a:ln>
              <a:solidFill>
                <a:srgbClr val="FF0000"/>
              </a:solidFill>
              <a:effectLst/>
              <a:uLnTx/>
              <a:uFillTx/>
              <a:latin typeface="Century Gothic"/>
              <a:ea typeface="+mn-ea"/>
              <a:cs typeface="+mn-cs"/>
            </a:endParaRPr>
          </a:p>
          <a:p>
            <a:pPr marL="0" marR="0" lvl="0" indent="0" algn="l" defTabSz="685800" rtl="0" eaLnBrk="1" fontAlgn="auto" latinLnBrk="0" hangingPunct="1">
              <a:lnSpc>
                <a:spcPct val="100000"/>
              </a:lnSpc>
              <a:spcBef>
                <a:spcPts val="225"/>
              </a:spcBef>
              <a:spcAft>
                <a:spcPts val="225"/>
              </a:spcAft>
              <a:buClrTx/>
              <a:buSzTx/>
              <a:buFontTx/>
              <a:buNone/>
              <a:tabLst/>
              <a:defRPr/>
            </a:pPr>
            <a:endParaRPr kumimoji="0" lang="en-US" sz="600" b="1" i="0" u="none" strike="noStrike" kern="1200" cap="all" spc="0" normalizeH="0" baseline="0" noProof="0">
              <a:ln>
                <a:noFill/>
              </a:ln>
              <a:solidFill>
                <a:srgbClr val="FF0000"/>
              </a:solidFill>
              <a:effectLst/>
              <a:uLnTx/>
              <a:uFillTx/>
              <a:latin typeface="Century Gothic"/>
              <a:ea typeface="+mn-ea"/>
              <a:cs typeface="+mn-cs"/>
            </a:endParaRPr>
          </a:p>
        </p:txBody>
      </p:sp>
      <p:sp>
        <p:nvSpPr>
          <p:cNvPr id="17" name="object 7">
            <a:extLst>
              <a:ext uri="{FF2B5EF4-FFF2-40B4-BE49-F238E27FC236}">
                <a16:creationId xmlns:a16="http://schemas.microsoft.com/office/drawing/2014/main" id="{FC7048FA-7EC6-411F-8457-F530120362DF}"/>
              </a:ext>
            </a:extLst>
          </p:cNvPr>
          <p:cNvSpPr/>
          <p:nvPr userDrawn="1"/>
        </p:nvSpPr>
        <p:spPr bwMode="ltGray">
          <a:xfrm>
            <a:off x="416052" y="366777"/>
            <a:ext cx="532639" cy="44066"/>
          </a:xfrm>
          <a:custGeom>
            <a:avLst/>
            <a:gdLst/>
            <a:ahLst/>
            <a:cxnLst/>
            <a:rect l="l" t="t" r="r" b="b"/>
            <a:pathLst>
              <a:path w="843280" h="81280">
                <a:moveTo>
                  <a:pt x="0" y="0"/>
                </a:moveTo>
                <a:lnTo>
                  <a:pt x="842771" y="0"/>
                </a:lnTo>
                <a:lnTo>
                  <a:pt x="842771" y="80772"/>
                </a:lnTo>
                <a:lnTo>
                  <a:pt x="0" y="80772"/>
                </a:lnTo>
                <a:lnTo>
                  <a:pt x="0" y="0"/>
                </a:lnTo>
                <a:close/>
              </a:path>
            </a:pathLst>
          </a:custGeom>
          <a:solidFill>
            <a:schemeClr val="tx1"/>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pic>
        <p:nvPicPr>
          <p:cNvPr id="18" name="Picture 17">
            <a:extLst>
              <a:ext uri="{FF2B5EF4-FFF2-40B4-BE49-F238E27FC236}">
                <a16:creationId xmlns:a16="http://schemas.microsoft.com/office/drawing/2014/main" id="{D3E5B035-AC7D-4BCA-A81A-495216B6DF9F}"/>
              </a:ext>
            </a:extLst>
          </p:cNvPr>
          <p:cNvPicPr>
            <a:picLocks noChangeAspect="1"/>
          </p:cNvPicPr>
          <p:nvPr userDrawn="1"/>
        </p:nvPicPr>
        <p:blipFill>
          <a:blip r:embed="rId10"/>
          <a:stretch>
            <a:fillRect/>
          </a:stretch>
        </p:blipFill>
        <p:spPr>
          <a:xfrm>
            <a:off x="0" y="0"/>
            <a:ext cx="9144000" cy="5143500"/>
          </a:xfrm>
          <a:prstGeom prst="rect">
            <a:avLst/>
          </a:prstGeom>
        </p:spPr>
      </p:pic>
    </p:spTree>
    <p:extLst>
      <p:ext uri="{BB962C8B-B14F-4D97-AF65-F5344CB8AC3E}">
        <p14:creationId xmlns:p14="http://schemas.microsoft.com/office/powerpoint/2010/main" val="269076428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Custom">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20E9A7C-FB74-480B-8212-8CE5C1AF5D1B}"/>
              </a:ext>
            </a:extLst>
          </p:cNvPr>
          <p:cNvGraphicFramePr>
            <a:graphicFrameLocks noChangeAspect="1"/>
          </p:cNvGraphicFramePr>
          <p:nvPr userDrawn="1">
            <p:custDataLst>
              <p:tags r:id="rId1"/>
            </p:custDataLst>
            <p:extLst>
              <p:ext uri="{D42A27DB-BD31-4B8C-83A1-F6EECF244321}">
                <p14:modId xmlns:p14="http://schemas.microsoft.com/office/powerpoint/2010/main" val="2123859736"/>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6" imgW="592" imgH="591" progId="TCLayout.ActiveDocument.1">
                  <p:embed/>
                </p:oleObj>
              </mc:Choice>
              <mc:Fallback>
                <p:oleObj name="think-cell Slide" r:id="rId6" imgW="592" imgH="591" progId="TCLayout.ActiveDocument.1">
                  <p:embed/>
                  <p:pic>
                    <p:nvPicPr>
                      <p:cNvPr id="2" name="Object 1" hidden="1">
                        <a:extLst>
                          <a:ext uri="{FF2B5EF4-FFF2-40B4-BE49-F238E27FC236}">
                            <a16:creationId xmlns:a16="http://schemas.microsoft.com/office/drawing/2014/main" id="{220E9A7C-FB74-480B-8212-8CE5C1AF5D1B}"/>
                          </a:ext>
                        </a:extLst>
                      </p:cNvPr>
                      <p:cNvPicPr/>
                      <p:nvPr/>
                    </p:nvPicPr>
                    <p:blipFill>
                      <a:blip r:embed="rId7"/>
                      <a:stretch>
                        <a:fillRect/>
                      </a:stretch>
                    </p:blipFill>
                    <p:spPr>
                      <a:xfrm>
                        <a:off x="1191" y="1191"/>
                        <a:ext cx="1191" cy="1191"/>
                      </a:xfrm>
                      <a:prstGeom prst="rect">
                        <a:avLst/>
                      </a:prstGeom>
                    </p:spPr>
                  </p:pic>
                </p:oleObj>
              </mc:Fallback>
            </mc:AlternateContent>
          </a:graphicData>
        </a:graphic>
      </p:graphicFrame>
      <p:sp>
        <p:nvSpPr>
          <p:cNvPr id="9" name="Slide Number">
            <a:extLst>
              <a:ext uri="{FF2B5EF4-FFF2-40B4-BE49-F238E27FC236}">
                <a16:creationId xmlns:a16="http://schemas.microsoft.com/office/drawing/2014/main" id="{6982A9EE-ED1D-4D7E-84CA-3C36D0891D68}"/>
              </a:ext>
            </a:extLst>
          </p:cNvPr>
          <p:cNvSpPr>
            <a:spLocks noChangeArrowheads="1"/>
          </p:cNvSpPr>
          <p:nvPr userDrawn="1">
            <p:custDataLst>
              <p:tags r:id="rId2"/>
            </p:custDataLst>
          </p:nvPr>
        </p:nvSpPr>
        <p:spPr bwMode="black">
          <a:xfrm>
            <a:off x="8484394" y="4874065"/>
            <a:ext cx="244126" cy="103875"/>
          </a:xfrm>
          <a:prstGeom prst="rect">
            <a:avLst/>
          </a:prstGeom>
          <a:noFill/>
          <a:ln w="9525" algn="ctr">
            <a:noFill/>
            <a:miter lim="800000"/>
            <a:headEnd/>
            <a:tailEnd/>
          </a:ln>
          <a:effectLst/>
        </p:spPr>
        <p:txBody>
          <a:bodyPr wrap="square" lIns="0" tIns="0" rIns="0" bIns="0" anchor="b">
            <a:spAutoFit/>
          </a:bodyPr>
          <a:lstStyle/>
          <a:p>
            <a:pPr algn="r" defTabSz="458058" rtl="0" fontAlgn="auto">
              <a:spcBef>
                <a:spcPts val="0"/>
              </a:spcBef>
              <a:spcAft>
                <a:spcPts val="0"/>
              </a:spcAft>
              <a:defRPr/>
            </a:pPr>
            <a:fld id="{4ABDCABE-3F10-B64C-92F1-862014417034}" type="slidenum">
              <a:rPr lang="en-US" sz="675" b="0" smtClean="0">
                <a:solidFill>
                  <a:schemeClr val="tx1"/>
                </a:solidFill>
                <a:latin typeface="+mn-lt"/>
                <a:ea typeface="+mn-ea"/>
                <a:cs typeface="Arial" panose="020B0604020202020204" pitchFamily="34" charset="0"/>
              </a:rPr>
              <a:pPr algn="r" defTabSz="458058" rtl="0" fontAlgn="auto">
                <a:spcBef>
                  <a:spcPts val="0"/>
                </a:spcBef>
                <a:spcAft>
                  <a:spcPts val="0"/>
                </a:spcAft>
                <a:defRPr/>
              </a:pPr>
              <a:t>‹#›</a:t>
            </a:fld>
            <a:endParaRPr lang="en-US" sz="675" b="0">
              <a:solidFill>
                <a:schemeClr val="tx1"/>
              </a:solidFill>
              <a:latin typeface="+mn-lt"/>
              <a:ea typeface="+mn-ea"/>
              <a:cs typeface="Arial" panose="020B0604020202020204" pitchFamily="34" charset="0"/>
            </a:endParaRPr>
          </a:p>
        </p:txBody>
      </p:sp>
      <p:sp>
        <p:nvSpPr>
          <p:cNvPr id="7" name="5. Source" hidden="1">
            <a:extLst>
              <a:ext uri="{FF2B5EF4-FFF2-40B4-BE49-F238E27FC236}">
                <a16:creationId xmlns:a16="http://schemas.microsoft.com/office/drawing/2014/main" id="{09F9A864-CDB7-4063-BBF8-591908AA18D0}"/>
              </a:ext>
            </a:extLst>
          </p:cNvPr>
          <p:cNvSpPr txBox="1"/>
          <p:nvPr userDrawn="1">
            <p:custDataLst>
              <p:tags r:id="rId3"/>
            </p:custDataLst>
          </p:nvPr>
        </p:nvSpPr>
        <p:spPr>
          <a:xfrm>
            <a:off x="416052" y="4876252"/>
            <a:ext cx="5458396" cy="92333"/>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600"/>
              <a:t>Source: …</a:t>
            </a:r>
          </a:p>
        </p:txBody>
      </p:sp>
      <p:sp>
        <p:nvSpPr>
          <p:cNvPr id="8" name="1. On-page tracker">
            <a:extLst>
              <a:ext uri="{FF2B5EF4-FFF2-40B4-BE49-F238E27FC236}">
                <a16:creationId xmlns:a16="http://schemas.microsoft.com/office/drawing/2014/main" id="{BD5E1493-E8EF-4031-B447-85DA0B418111}"/>
              </a:ext>
            </a:extLst>
          </p:cNvPr>
          <p:cNvSpPr>
            <a:spLocks noGrp="1"/>
          </p:cNvSpPr>
          <p:nvPr>
            <p:ph type="body" sz="quarter" idx="10" hasCustomPrompt="1"/>
            <p:custDataLst>
              <p:tags r:id="rId4"/>
            </p:custDataLst>
          </p:nvPr>
        </p:nvSpPr>
        <p:spPr>
          <a:xfrm>
            <a:off x="416051" y="31198"/>
            <a:ext cx="2882504" cy="92333"/>
          </a:xfrm>
          <a:prstGeom prst="rect">
            <a:avLst/>
          </a:prstGeom>
          <a:ln w="6350">
            <a:noFill/>
            <a:miter lim="800000"/>
          </a:ln>
        </p:spPr>
        <p:txBody>
          <a:bodyPr vert="horz" wrap="square" lIns="0" tIns="0" rIns="0" bIns="0" rtlCol="0">
            <a:spAutoFit/>
          </a:bodyPr>
          <a:lstStyle>
            <a:lvl1pPr rtl="0">
              <a:defRPr lang="en-US" sz="600" b="0" dirty="0">
                <a:cs typeface="+mn-cs"/>
              </a:defRPr>
            </a:lvl1pPr>
          </a:lstStyle>
          <a:p>
            <a:pPr lvl="0">
              <a:buNone/>
            </a:pPr>
            <a:r>
              <a:rPr lang="en-US"/>
              <a:t>Add tracker</a:t>
            </a:r>
          </a:p>
        </p:txBody>
      </p:sp>
    </p:spTree>
    <p:extLst>
      <p:ext uri="{BB962C8B-B14F-4D97-AF65-F5344CB8AC3E}">
        <p14:creationId xmlns:p14="http://schemas.microsoft.com/office/powerpoint/2010/main" val="337851240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En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954CCC1-5027-4384-BFF6-B54153C697A8}"/>
              </a:ext>
            </a:extLst>
          </p:cNvPr>
          <p:cNvGraphicFramePr>
            <a:graphicFrameLocks noChangeAspect="1"/>
          </p:cNvGraphicFramePr>
          <p:nvPr userDrawn="1">
            <p:custDataLst>
              <p:tags r:id="rId1"/>
            </p:custDataLst>
            <p:extLst>
              <p:ext uri="{D42A27DB-BD31-4B8C-83A1-F6EECF244321}">
                <p14:modId xmlns:p14="http://schemas.microsoft.com/office/powerpoint/2010/main" val="1385836339"/>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4" imgW="592" imgH="591" progId="TCLayout.ActiveDocument.1">
                  <p:embed/>
                </p:oleObj>
              </mc:Choice>
              <mc:Fallback>
                <p:oleObj name="think-cell Slide" r:id="rId4" imgW="592" imgH="591" progId="TCLayout.ActiveDocument.1">
                  <p:embed/>
                  <p:pic>
                    <p:nvPicPr>
                      <p:cNvPr id="2" name="Object 1" hidden="1">
                        <a:extLst>
                          <a:ext uri="{FF2B5EF4-FFF2-40B4-BE49-F238E27FC236}">
                            <a16:creationId xmlns:a16="http://schemas.microsoft.com/office/drawing/2014/main" id="{A954CCC1-5027-4384-BFF6-B54153C697A8}"/>
                          </a:ext>
                        </a:extLst>
                      </p:cNvPr>
                      <p:cNvPicPr/>
                      <p:nvPr/>
                    </p:nvPicPr>
                    <p:blipFill>
                      <a:blip r:embed="rId5"/>
                      <a:stretch>
                        <a:fillRect/>
                      </a:stretch>
                    </p:blipFill>
                    <p:spPr>
                      <a:xfrm>
                        <a:off x="1191" y="1191"/>
                        <a:ext cx="1191" cy="1191"/>
                      </a:xfrm>
                      <a:prstGeom prst="rect">
                        <a:avLst/>
                      </a:prstGeom>
                    </p:spPr>
                  </p:pic>
                </p:oleObj>
              </mc:Fallback>
            </mc:AlternateContent>
          </a:graphicData>
        </a:graphic>
      </p:graphicFrame>
      <p:pic>
        <p:nvPicPr>
          <p:cNvPr id="10" name="Picture 9">
            <a:extLst>
              <a:ext uri="{FF2B5EF4-FFF2-40B4-BE49-F238E27FC236}">
                <a16:creationId xmlns:a16="http://schemas.microsoft.com/office/drawing/2014/main" id="{8446B46A-E27B-4B97-94F2-63C7F0D7C380}"/>
              </a:ext>
            </a:extLst>
          </p:cNvPr>
          <p:cNvPicPr>
            <a:picLocks noChangeAspect="1"/>
          </p:cNvPicPr>
          <p:nvPr userDrawn="1"/>
        </p:nvPicPr>
        <p:blipFill>
          <a:blip r:embed="rId6"/>
          <a:stretch>
            <a:fillRect/>
          </a:stretch>
        </p:blipFill>
        <p:spPr bwMode="ltGray">
          <a:xfrm>
            <a:off x="0" y="0"/>
            <a:ext cx="9144000" cy="5143500"/>
          </a:xfrm>
          <a:prstGeom prst="rect">
            <a:avLst/>
          </a:prstGeom>
        </p:spPr>
      </p:pic>
      <p:sp>
        <p:nvSpPr>
          <p:cNvPr id="6" name="Rectangle 5">
            <a:extLst>
              <a:ext uri="{FF2B5EF4-FFF2-40B4-BE49-F238E27FC236}">
                <a16:creationId xmlns:a16="http://schemas.microsoft.com/office/drawing/2014/main" id="{C17D7224-6C28-4555-8FB0-689672660B88}"/>
              </a:ext>
            </a:extLst>
          </p:cNvPr>
          <p:cNvSpPr/>
          <p:nvPr userDrawn="1"/>
        </p:nvSpPr>
        <p:spPr>
          <a:xfrm>
            <a:off x="0" y="1351128"/>
            <a:ext cx="4437228" cy="3270344"/>
          </a:xfrm>
          <a:prstGeom prst="rect">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pic>
        <p:nvPicPr>
          <p:cNvPr id="7" name="Picture 6">
            <a:extLst>
              <a:ext uri="{FF2B5EF4-FFF2-40B4-BE49-F238E27FC236}">
                <a16:creationId xmlns:a16="http://schemas.microsoft.com/office/drawing/2014/main" id="{11A3DE90-87E4-44CD-800B-E5E987349990}"/>
              </a:ext>
            </a:extLst>
          </p:cNvPr>
          <p:cNvPicPr>
            <a:picLocks noChangeAspect="1"/>
          </p:cNvPicPr>
          <p:nvPr userDrawn="1"/>
        </p:nvPicPr>
        <p:blipFill rotWithShape="1">
          <a:blip r:embed="rId7" cstate="screen">
            <a:extLst>
              <a:ext uri="{28A0092B-C50C-407E-A947-70E740481C1C}">
                <a14:useLocalDpi xmlns:a14="http://schemas.microsoft.com/office/drawing/2010/main" val="0"/>
              </a:ext>
            </a:extLst>
          </a:blip>
          <a:srcRect/>
          <a:stretch/>
        </p:blipFill>
        <p:spPr bwMode="ltGray">
          <a:xfrm>
            <a:off x="7698259" y="4370260"/>
            <a:ext cx="1068873" cy="587504"/>
          </a:xfrm>
          <a:prstGeom prst="rect">
            <a:avLst/>
          </a:prstGeom>
        </p:spPr>
      </p:pic>
      <p:pic>
        <p:nvPicPr>
          <p:cNvPr id="9" name="Picture 8">
            <a:extLst>
              <a:ext uri="{FF2B5EF4-FFF2-40B4-BE49-F238E27FC236}">
                <a16:creationId xmlns:a16="http://schemas.microsoft.com/office/drawing/2014/main" id="{2C32365E-52D7-4B5B-9812-FD6A2777A43D}"/>
              </a:ext>
            </a:extLst>
          </p:cNvPr>
          <p:cNvPicPr>
            <a:picLocks noChangeAspect="1"/>
          </p:cNvPicPr>
          <p:nvPr userDrawn="1"/>
        </p:nvPicPr>
        <p:blipFill>
          <a:blip r:embed="rId8">
            <a:extLst>
              <a:ext uri="{28A0092B-C50C-407E-A947-70E740481C1C}">
                <a14:useLocalDpi xmlns:a14="http://schemas.microsoft.com/office/drawing/2010/main" val="0"/>
              </a:ext>
            </a:extLst>
          </a:blip>
          <a:srcRect/>
          <a:stretch/>
        </p:blipFill>
        <p:spPr bwMode="ltGray">
          <a:xfrm>
            <a:off x="7598818" y="1"/>
            <a:ext cx="918896" cy="1458347"/>
          </a:xfrm>
          <a:prstGeom prst="rect">
            <a:avLst/>
          </a:prstGeom>
        </p:spPr>
      </p:pic>
      <p:sp>
        <p:nvSpPr>
          <p:cNvPr id="8" name="5. Source" hidden="1">
            <a:extLst>
              <a:ext uri="{FF2B5EF4-FFF2-40B4-BE49-F238E27FC236}">
                <a16:creationId xmlns:a16="http://schemas.microsoft.com/office/drawing/2014/main" id="{330AE89A-7771-4A6E-A02D-893DCB66C876}"/>
              </a:ext>
            </a:extLst>
          </p:cNvPr>
          <p:cNvSpPr txBox="1"/>
          <p:nvPr userDrawn="1">
            <p:custDataLst>
              <p:tags r:id="rId2"/>
            </p:custDataLst>
          </p:nvPr>
        </p:nvSpPr>
        <p:spPr>
          <a:xfrm>
            <a:off x="416052" y="4876252"/>
            <a:ext cx="5458396" cy="92333"/>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600"/>
              <a:t>Source: …</a:t>
            </a:r>
          </a:p>
        </p:txBody>
      </p:sp>
      <p:sp>
        <p:nvSpPr>
          <p:cNvPr id="4" name="TextBox 3">
            <a:extLst>
              <a:ext uri="{FF2B5EF4-FFF2-40B4-BE49-F238E27FC236}">
                <a16:creationId xmlns:a16="http://schemas.microsoft.com/office/drawing/2014/main" id="{7857F457-6247-44D4-BE3C-66B191EB78D5}"/>
              </a:ext>
            </a:extLst>
          </p:cNvPr>
          <p:cNvSpPr txBox="1"/>
          <p:nvPr userDrawn="1"/>
        </p:nvSpPr>
        <p:spPr>
          <a:xfrm>
            <a:off x="457648" y="2570801"/>
            <a:ext cx="3253519" cy="830997"/>
          </a:xfrm>
          <a:prstGeom prst="rect">
            <a:avLst/>
          </a:prstGeom>
        </p:spPr>
        <p:txBody>
          <a:bodyPr vert="horz" wrap="non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rtl="0"/>
            <a:r>
              <a:rPr lang="en-US" sz="5400"/>
              <a:t>Thank you </a:t>
            </a:r>
          </a:p>
        </p:txBody>
      </p:sp>
    </p:spTree>
    <p:extLst>
      <p:ext uri="{BB962C8B-B14F-4D97-AF65-F5344CB8AC3E}">
        <p14:creationId xmlns:p14="http://schemas.microsoft.com/office/powerpoint/2010/main" val="315885696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FC40A-5CD5-45F6-A6B8-5DF4D44FF7A1}"/>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123A7230-DFA7-4E00-AE06-3F83E981504F}"/>
              </a:ext>
            </a:extLst>
          </p:cNvPr>
          <p:cNvSpPr>
            <a:spLocks noGrp="1"/>
          </p:cNvSpPr>
          <p:nvPr>
            <p:ph type="subTitle" idx="1"/>
          </p:nvPr>
        </p:nvSpPr>
        <p:spPr>
          <a:xfrm>
            <a:off x="1143000" y="2701528"/>
            <a:ext cx="6858000" cy="1241822"/>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08E9E659-D6DA-4B47-BF14-7D4B31E0BC52}"/>
              </a:ext>
            </a:extLst>
          </p:cNvPr>
          <p:cNvSpPr>
            <a:spLocks noGrp="1"/>
          </p:cNvSpPr>
          <p:nvPr>
            <p:ph type="dt" sz="half" idx="10"/>
          </p:nvPr>
        </p:nvSpPr>
        <p:spPr/>
        <p:txBody>
          <a:bodyPr/>
          <a:lstStyle/>
          <a:p>
            <a:fld id="{646940B2-3C16-42CB-B5DC-0D9842FE8697}" type="datetimeFigureOut">
              <a:rPr lang="en-US" smtClean="0"/>
              <a:t>2/22/2024</a:t>
            </a:fld>
            <a:endParaRPr lang="en-US"/>
          </a:p>
        </p:txBody>
      </p:sp>
      <p:sp>
        <p:nvSpPr>
          <p:cNvPr id="5" name="Footer Placeholder 4">
            <a:extLst>
              <a:ext uri="{FF2B5EF4-FFF2-40B4-BE49-F238E27FC236}">
                <a16:creationId xmlns:a16="http://schemas.microsoft.com/office/drawing/2014/main" id="{1F0B4AF8-3646-4F3F-960C-501336667F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D48ECC-1A7D-4D48-8164-DE18D2F52D4C}"/>
              </a:ext>
            </a:extLst>
          </p:cNvPr>
          <p:cNvSpPr>
            <a:spLocks noGrp="1"/>
          </p:cNvSpPr>
          <p:nvPr>
            <p:ph type="sldNum" sz="quarter" idx="12"/>
          </p:nvPr>
        </p:nvSpPr>
        <p:spPr/>
        <p:txBody>
          <a:bodyPr/>
          <a:lstStyle/>
          <a:p>
            <a:fld id="{C4F39108-BB30-4FDE-9252-8939361A1DBE}" type="slidenum">
              <a:rPr lang="en-US" smtClean="0"/>
              <a:t>‹#›</a:t>
            </a:fld>
            <a:endParaRPr lang="en-US"/>
          </a:p>
        </p:txBody>
      </p:sp>
    </p:spTree>
    <p:extLst>
      <p:ext uri="{BB962C8B-B14F-4D97-AF65-F5344CB8AC3E}">
        <p14:creationId xmlns:p14="http://schemas.microsoft.com/office/powerpoint/2010/main" val="331729174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DE65C-6524-48B9-A06B-FD403EFD707A}"/>
              </a:ext>
            </a:extLst>
          </p:cNvPr>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729C7B1A-8A17-4A49-A0D7-9DC5ACDD0FA3}"/>
              </a:ext>
            </a:extLst>
          </p:cNvPr>
          <p:cNvSpPr>
            <a:spLocks noGrp="1"/>
          </p:cNvSpPr>
          <p:nvPr>
            <p:ph type="dt" sz="half" idx="10"/>
          </p:nvPr>
        </p:nvSpPr>
        <p:spPr/>
        <p:txBody>
          <a:bodyPr/>
          <a:lstStyle/>
          <a:p>
            <a:fld id="{646940B2-3C16-42CB-B5DC-0D9842FE8697}" type="datetimeFigureOut">
              <a:rPr lang="en-US" smtClean="0"/>
              <a:t>2/22/2024</a:t>
            </a:fld>
            <a:endParaRPr lang="en-US"/>
          </a:p>
        </p:txBody>
      </p:sp>
      <p:sp>
        <p:nvSpPr>
          <p:cNvPr id="5" name="Footer Placeholder 4">
            <a:extLst>
              <a:ext uri="{FF2B5EF4-FFF2-40B4-BE49-F238E27FC236}">
                <a16:creationId xmlns:a16="http://schemas.microsoft.com/office/drawing/2014/main" id="{710E77A8-C48C-43F3-8141-D48EBAAD9F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C0C3EB-4C04-4816-994A-2C21741E22AF}"/>
              </a:ext>
            </a:extLst>
          </p:cNvPr>
          <p:cNvSpPr>
            <a:spLocks noGrp="1"/>
          </p:cNvSpPr>
          <p:nvPr>
            <p:ph type="sldNum" sz="quarter" idx="12"/>
          </p:nvPr>
        </p:nvSpPr>
        <p:spPr/>
        <p:txBody>
          <a:bodyPr/>
          <a:lstStyle/>
          <a:p>
            <a:fld id="{C4F39108-BB30-4FDE-9252-8939361A1DBE}" type="slidenum">
              <a:rPr lang="en-US" smtClean="0"/>
              <a:t>‹#›</a:t>
            </a:fld>
            <a:endParaRPr lang="en-US"/>
          </a:p>
        </p:txBody>
      </p:sp>
      <p:pic>
        <p:nvPicPr>
          <p:cNvPr id="10" name="Picture 9" descr="A picture containing text, envelope&#10;&#10;Description automatically generated">
            <a:extLst>
              <a:ext uri="{FF2B5EF4-FFF2-40B4-BE49-F238E27FC236}">
                <a16:creationId xmlns:a16="http://schemas.microsoft.com/office/drawing/2014/main" id="{8FF6902B-F4AC-4C62-880E-FE972612C01E}"/>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colorTemperature colorTemp="6200"/>
                    </a14:imgEffect>
                  </a14:imgLayer>
                </a14:imgProps>
              </a:ext>
              <a:ext uri="{28A0092B-C50C-407E-A947-70E740481C1C}">
                <a14:useLocalDpi xmlns:a14="http://schemas.microsoft.com/office/drawing/2010/main"/>
              </a:ext>
            </a:extLst>
          </a:blip>
          <a:srcRect l="-1" r="30247"/>
          <a:stretch/>
        </p:blipFill>
        <p:spPr>
          <a:xfrm>
            <a:off x="0" y="0"/>
            <a:ext cx="4572000" cy="5143500"/>
          </a:xfrm>
          <a:prstGeom prst="rect">
            <a:avLst/>
          </a:prstGeom>
        </p:spPr>
      </p:pic>
      <p:sp>
        <p:nvSpPr>
          <p:cNvPr id="12" name="object 7">
            <a:extLst>
              <a:ext uri="{FF2B5EF4-FFF2-40B4-BE49-F238E27FC236}">
                <a16:creationId xmlns:a16="http://schemas.microsoft.com/office/drawing/2014/main" id="{9C7DC627-5200-4F52-9DE0-76784FD4BF92}"/>
              </a:ext>
            </a:extLst>
          </p:cNvPr>
          <p:cNvSpPr/>
          <p:nvPr userDrawn="1"/>
        </p:nvSpPr>
        <p:spPr>
          <a:xfrm>
            <a:off x="4186964" y="283598"/>
            <a:ext cx="515367" cy="46787"/>
          </a:xfrm>
          <a:custGeom>
            <a:avLst/>
            <a:gdLst/>
            <a:ahLst/>
            <a:cxnLst/>
            <a:rect l="l" t="t" r="r" b="b"/>
            <a:pathLst>
              <a:path w="843280" h="81280">
                <a:moveTo>
                  <a:pt x="0" y="0"/>
                </a:moveTo>
                <a:lnTo>
                  <a:pt x="842771" y="0"/>
                </a:lnTo>
                <a:lnTo>
                  <a:pt x="842771" y="80772"/>
                </a:lnTo>
                <a:lnTo>
                  <a:pt x="0" y="80772"/>
                </a:lnTo>
                <a:lnTo>
                  <a:pt x="0" y="0"/>
                </a:lnTo>
                <a:close/>
              </a:path>
            </a:pathLst>
          </a:custGeom>
          <a:solidFill>
            <a:schemeClr val="bg1"/>
          </a:solidFill>
        </p:spPr>
        <p:txBody>
          <a:bodyPr wrap="square" lIns="0" tIns="0" rIns="0" bIns="0" rtlCol="0"/>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13" name="Content Placeholder 2">
            <a:extLst>
              <a:ext uri="{FF2B5EF4-FFF2-40B4-BE49-F238E27FC236}">
                <a16:creationId xmlns:a16="http://schemas.microsoft.com/office/drawing/2014/main" id="{B8857D31-B30B-494A-8CA6-8A5C0733A6AC}"/>
              </a:ext>
            </a:extLst>
          </p:cNvPr>
          <p:cNvSpPr>
            <a:spLocks noGrp="1"/>
          </p:cNvSpPr>
          <p:nvPr>
            <p:ph idx="1"/>
          </p:nvPr>
        </p:nvSpPr>
        <p:spPr>
          <a:xfrm>
            <a:off x="4957762" y="1369219"/>
            <a:ext cx="3557588" cy="3263504"/>
          </a:xfrm>
        </p:spPr>
        <p:txBody>
          <a:bodyPr>
            <a:normAutofit/>
          </a:bodyPr>
          <a:lstStyle>
            <a:lvl1pPr>
              <a:defRPr sz="1800">
                <a:latin typeface="Arial" panose="020B0604020202020204" pitchFamily="34" charset="0"/>
                <a:cs typeface="Arial" panose="020B0604020202020204" pitchFamily="34" charset="0"/>
              </a:defRPr>
            </a:lvl1pPr>
            <a:lvl2pPr marL="392897" indent="-203592">
              <a:buFont typeface="Wingdings" panose="05000000000000000000" pitchFamily="2" charset="2"/>
              <a:buChar char="§"/>
              <a:defRPr sz="1500">
                <a:latin typeface="Arial" panose="020B0604020202020204" pitchFamily="34" charset="0"/>
                <a:cs typeface="Arial" panose="020B0604020202020204" pitchFamily="34" charset="0"/>
              </a:defRPr>
            </a:lvl2pPr>
            <a:lvl3pPr marL="614348" indent="-196449">
              <a:buSzPct val="75000"/>
              <a:buFont typeface="Courier New" panose="02070309020205020404" pitchFamily="49" charset="0"/>
              <a:buChar char="o"/>
              <a:defRPr sz="1350">
                <a:latin typeface="Arial" panose="020B0604020202020204" pitchFamily="34" charset="0"/>
                <a:cs typeface="Arial" panose="020B0604020202020204" pitchFamily="34" charset="0"/>
              </a:defRPr>
            </a:lvl3pPr>
            <a:lvl4pPr marL="810796" indent="-189305">
              <a:buSzPct val="75000"/>
              <a:buFont typeface="Wingdings 2" panose="05020102010507070707" pitchFamily="18" charset="2"/>
              <a:buChar char="®"/>
              <a:defRPr sz="1200">
                <a:latin typeface="Arial" panose="020B0604020202020204" pitchFamily="34" charset="0"/>
                <a:cs typeface="Arial" panose="020B0604020202020204" pitchFamily="34" charset="0"/>
              </a:defRPr>
            </a:lvl4pPr>
            <a:lvl5pPr marL="992957" indent="-175018">
              <a:buSzPct val="75000"/>
              <a:buFont typeface="Wingdings" panose="05000000000000000000" pitchFamily="2" charset="2"/>
              <a:buChar char="v"/>
              <a:defRPr sz="12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Rectangle 14">
            <a:extLst>
              <a:ext uri="{FF2B5EF4-FFF2-40B4-BE49-F238E27FC236}">
                <a16:creationId xmlns:a16="http://schemas.microsoft.com/office/drawing/2014/main" id="{FCB72E88-4FF1-4A7B-BC24-0CB8B58213A5}"/>
              </a:ext>
            </a:extLst>
          </p:cNvPr>
          <p:cNvSpPr/>
          <p:nvPr userDrawn="1"/>
        </p:nvSpPr>
        <p:spPr>
          <a:xfrm>
            <a:off x="8679280" y="0"/>
            <a:ext cx="217916" cy="350044"/>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22424730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DE65C-6524-48B9-A06B-FD403EFD707A}"/>
              </a:ext>
            </a:extLst>
          </p:cNvPr>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729C7B1A-8A17-4A49-A0D7-9DC5ACDD0FA3}"/>
              </a:ext>
            </a:extLst>
          </p:cNvPr>
          <p:cNvSpPr>
            <a:spLocks noGrp="1"/>
          </p:cNvSpPr>
          <p:nvPr>
            <p:ph type="dt" sz="half" idx="10"/>
          </p:nvPr>
        </p:nvSpPr>
        <p:spPr/>
        <p:txBody>
          <a:bodyPr/>
          <a:lstStyle/>
          <a:p>
            <a:fld id="{646940B2-3C16-42CB-B5DC-0D9842FE8697}" type="datetimeFigureOut">
              <a:rPr lang="en-US" smtClean="0"/>
              <a:t>2/22/2024</a:t>
            </a:fld>
            <a:endParaRPr lang="en-US"/>
          </a:p>
        </p:txBody>
      </p:sp>
      <p:sp>
        <p:nvSpPr>
          <p:cNvPr id="5" name="Footer Placeholder 4">
            <a:extLst>
              <a:ext uri="{FF2B5EF4-FFF2-40B4-BE49-F238E27FC236}">
                <a16:creationId xmlns:a16="http://schemas.microsoft.com/office/drawing/2014/main" id="{710E77A8-C48C-43F3-8141-D48EBAAD9F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C0C3EB-4C04-4816-994A-2C21741E22AF}"/>
              </a:ext>
            </a:extLst>
          </p:cNvPr>
          <p:cNvSpPr>
            <a:spLocks noGrp="1"/>
          </p:cNvSpPr>
          <p:nvPr>
            <p:ph type="sldNum" sz="quarter" idx="12"/>
          </p:nvPr>
        </p:nvSpPr>
        <p:spPr/>
        <p:txBody>
          <a:bodyPr/>
          <a:lstStyle/>
          <a:p>
            <a:fld id="{C4F39108-BB30-4FDE-9252-8939361A1DBE}" type="slidenum">
              <a:rPr lang="en-US" smtClean="0"/>
              <a:t>‹#›</a:t>
            </a:fld>
            <a:endParaRPr lang="en-US"/>
          </a:p>
        </p:txBody>
      </p:sp>
      <p:pic>
        <p:nvPicPr>
          <p:cNvPr id="10" name="Picture 9" descr="A picture containing text, envelope&#10;&#10;Description automatically generated">
            <a:extLst>
              <a:ext uri="{FF2B5EF4-FFF2-40B4-BE49-F238E27FC236}">
                <a16:creationId xmlns:a16="http://schemas.microsoft.com/office/drawing/2014/main" id="{8FF6902B-F4AC-4C62-880E-FE972612C01E}"/>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colorTemperature colorTemp="6200"/>
                    </a14:imgEffect>
                  </a14:imgLayer>
                </a14:imgProps>
              </a:ext>
              <a:ext uri="{28A0092B-C50C-407E-A947-70E740481C1C}">
                <a14:useLocalDpi xmlns:a14="http://schemas.microsoft.com/office/drawing/2010/main"/>
              </a:ext>
            </a:extLst>
          </a:blip>
          <a:srcRect l="-1" r="30247"/>
          <a:stretch/>
        </p:blipFill>
        <p:spPr>
          <a:xfrm>
            <a:off x="0" y="0"/>
            <a:ext cx="4572000" cy="5143500"/>
          </a:xfrm>
          <a:prstGeom prst="rect">
            <a:avLst/>
          </a:prstGeom>
        </p:spPr>
      </p:pic>
      <p:sp>
        <p:nvSpPr>
          <p:cNvPr id="12" name="object 7">
            <a:extLst>
              <a:ext uri="{FF2B5EF4-FFF2-40B4-BE49-F238E27FC236}">
                <a16:creationId xmlns:a16="http://schemas.microsoft.com/office/drawing/2014/main" id="{9C7DC627-5200-4F52-9DE0-76784FD4BF92}"/>
              </a:ext>
            </a:extLst>
          </p:cNvPr>
          <p:cNvSpPr/>
          <p:nvPr userDrawn="1"/>
        </p:nvSpPr>
        <p:spPr>
          <a:xfrm>
            <a:off x="4186964" y="283598"/>
            <a:ext cx="515367" cy="46787"/>
          </a:xfrm>
          <a:custGeom>
            <a:avLst/>
            <a:gdLst/>
            <a:ahLst/>
            <a:cxnLst/>
            <a:rect l="l" t="t" r="r" b="b"/>
            <a:pathLst>
              <a:path w="843280" h="81280">
                <a:moveTo>
                  <a:pt x="0" y="0"/>
                </a:moveTo>
                <a:lnTo>
                  <a:pt x="842771" y="0"/>
                </a:lnTo>
                <a:lnTo>
                  <a:pt x="842771" y="80772"/>
                </a:lnTo>
                <a:lnTo>
                  <a:pt x="0" y="80772"/>
                </a:lnTo>
                <a:lnTo>
                  <a:pt x="0" y="0"/>
                </a:lnTo>
                <a:close/>
              </a:path>
            </a:pathLst>
          </a:custGeom>
          <a:solidFill>
            <a:schemeClr val="bg1"/>
          </a:solidFill>
        </p:spPr>
        <p:txBody>
          <a:bodyPr wrap="square" lIns="0" tIns="0" rIns="0" bIns="0" rtlCol="0"/>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13" name="Content Placeholder 2">
            <a:extLst>
              <a:ext uri="{FF2B5EF4-FFF2-40B4-BE49-F238E27FC236}">
                <a16:creationId xmlns:a16="http://schemas.microsoft.com/office/drawing/2014/main" id="{B8857D31-B30B-494A-8CA6-8A5C0733A6AC}"/>
              </a:ext>
            </a:extLst>
          </p:cNvPr>
          <p:cNvSpPr>
            <a:spLocks noGrp="1"/>
          </p:cNvSpPr>
          <p:nvPr>
            <p:ph idx="1"/>
          </p:nvPr>
        </p:nvSpPr>
        <p:spPr>
          <a:xfrm>
            <a:off x="4957762" y="1369219"/>
            <a:ext cx="3557588" cy="3263504"/>
          </a:xfrm>
        </p:spPr>
        <p:txBody>
          <a:bodyPr>
            <a:normAutofit/>
          </a:bodyPr>
          <a:lstStyle>
            <a:lvl1pPr>
              <a:defRPr sz="1800">
                <a:latin typeface="Arial" panose="020B0604020202020204" pitchFamily="34" charset="0"/>
                <a:cs typeface="Arial" panose="020B0604020202020204" pitchFamily="34" charset="0"/>
              </a:defRPr>
            </a:lvl1pPr>
            <a:lvl2pPr marL="392897" indent="-203592">
              <a:buFont typeface="Wingdings" panose="05000000000000000000" pitchFamily="2" charset="2"/>
              <a:buChar char="§"/>
              <a:defRPr sz="1500">
                <a:latin typeface="Arial" panose="020B0604020202020204" pitchFamily="34" charset="0"/>
                <a:cs typeface="Arial" panose="020B0604020202020204" pitchFamily="34" charset="0"/>
              </a:defRPr>
            </a:lvl2pPr>
            <a:lvl3pPr marL="614348" indent="-196449">
              <a:buSzPct val="75000"/>
              <a:buFont typeface="Courier New" panose="02070309020205020404" pitchFamily="49" charset="0"/>
              <a:buChar char="o"/>
              <a:defRPr sz="1350">
                <a:latin typeface="Arial" panose="020B0604020202020204" pitchFamily="34" charset="0"/>
                <a:cs typeface="Arial" panose="020B0604020202020204" pitchFamily="34" charset="0"/>
              </a:defRPr>
            </a:lvl3pPr>
            <a:lvl4pPr marL="810796" indent="-189305">
              <a:buSzPct val="75000"/>
              <a:buFont typeface="Wingdings 2" panose="05020102010507070707" pitchFamily="18" charset="2"/>
              <a:buChar char="®"/>
              <a:defRPr sz="1200">
                <a:latin typeface="Arial" panose="020B0604020202020204" pitchFamily="34" charset="0"/>
                <a:cs typeface="Arial" panose="020B0604020202020204" pitchFamily="34" charset="0"/>
              </a:defRPr>
            </a:lvl4pPr>
            <a:lvl5pPr marL="992957" indent="-175018">
              <a:buSzPct val="75000"/>
              <a:buFont typeface="Wingdings" panose="05000000000000000000" pitchFamily="2" charset="2"/>
              <a:buChar char="v"/>
              <a:defRPr sz="12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
            <a:extLst>
              <a:ext uri="{FF2B5EF4-FFF2-40B4-BE49-F238E27FC236}">
                <a16:creationId xmlns:a16="http://schemas.microsoft.com/office/drawing/2014/main" id="{E3E53160-4D41-4362-BF6B-ECA4F0966E2D}"/>
              </a:ext>
            </a:extLst>
          </p:cNvPr>
          <p:cNvSpPr txBox="1">
            <a:spLocks/>
          </p:cNvSpPr>
          <p:nvPr userDrawn="1"/>
        </p:nvSpPr>
        <p:spPr>
          <a:xfrm>
            <a:off x="4186964" y="270274"/>
            <a:ext cx="4328387" cy="837009"/>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2600" b="1" kern="1200">
                <a:solidFill>
                  <a:schemeClr val="tx1"/>
                </a:solidFill>
                <a:latin typeface="Arial" panose="020B0604020202020204" pitchFamily="34" charset="0"/>
                <a:ea typeface="+mj-ea"/>
                <a:cs typeface="Arial" panose="020B0604020202020204" pitchFamily="34" charset="0"/>
              </a:defRPr>
            </a:lvl1pPr>
          </a:lstStyle>
          <a:p>
            <a:r>
              <a:rPr lang="en-US" sz="1950">
                <a:solidFill>
                  <a:schemeClr val="bg1"/>
                </a:solidFill>
              </a:rPr>
              <a:t>Click to edit Master title style</a:t>
            </a:r>
          </a:p>
        </p:txBody>
      </p:sp>
      <p:sp>
        <p:nvSpPr>
          <p:cNvPr id="15" name="Rectangle 14">
            <a:extLst>
              <a:ext uri="{FF2B5EF4-FFF2-40B4-BE49-F238E27FC236}">
                <a16:creationId xmlns:a16="http://schemas.microsoft.com/office/drawing/2014/main" id="{FCB72E88-4FF1-4A7B-BC24-0CB8B58213A5}"/>
              </a:ext>
            </a:extLst>
          </p:cNvPr>
          <p:cNvSpPr/>
          <p:nvPr userDrawn="1"/>
        </p:nvSpPr>
        <p:spPr>
          <a:xfrm>
            <a:off x="8679280" y="0"/>
            <a:ext cx="217916" cy="350044"/>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52939642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DE65C-6524-48B9-A06B-FD403EFD707A}"/>
              </a:ext>
            </a:extLst>
          </p:cNvPr>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729C7B1A-8A17-4A49-A0D7-9DC5ACDD0FA3}"/>
              </a:ext>
            </a:extLst>
          </p:cNvPr>
          <p:cNvSpPr>
            <a:spLocks noGrp="1"/>
          </p:cNvSpPr>
          <p:nvPr>
            <p:ph type="dt" sz="half" idx="10"/>
          </p:nvPr>
        </p:nvSpPr>
        <p:spPr/>
        <p:txBody>
          <a:bodyPr/>
          <a:lstStyle/>
          <a:p>
            <a:fld id="{646940B2-3C16-42CB-B5DC-0D9842FE8697}" type="datetimeFigureOut">
              <a:rPr lang="en-US" smtClean="0"/>
              <a:t>2/22/2024</a:t>
            </a:fld>
            <a:endParaRPr lang="en-US"/>
          </a:p>
        </p:txBody>
      </p:sp>
      <p:sp>
        <p:nvSpPr>
          <p:cNvPr id="5" name="Footer Placeholder 4">
            <a:extLst>
              <a:ext uri="{FF2B5EF4-FFF2-40B4-BE49-F238E27FC236}">
                <a16:creationId xmlns:a16="http://schemas.microsoft.com/office/drawing/2014/main" id="{710E77A8-C48C-43F3-8141-D48EBAAD9F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C0C3EB-4C04-4816-994A-2C21741E22AF}"/>
              </a:ext>
            </a:extLst>
          </p:cNvPr>
          <p:cNvSpPr>
            <a:spLocks noGrp="1"/>
          </p:cNvSpPr>
          <p:nvPr>
            <p:ph type="sldNum" sz="quarter" idx="12"/>
          </p:nvPr>
        </p:nvSpPr>
        <p:spPr/>
        <p:txBody>
          <a:bodyPr/>
          <a:lstStyle/>
          <a:p>
            <a:fld id="{C4F39108-BB30-4FDE-9252-8939361A1DBE}" type="slidenum">
              <a:rPr lang="en-US" smtClean="0"/>
              <a:t>‹#›</a:t>
            </a:fld>
            <a:endParaRPr lang="en-US"/>
          </a:p>
        </p:txBody>
      </p:sp>
      <p:pic>
        <p:nvPicPr>
          <p:cNvPr id="10" name="Picture 9" descr="A picture containing text, envelope&#10;&#10;Description automatically generated">
            <a:extLst>
              <a:ext uri="{FF2B5EF4-FFF2-40B4-BE49-F238E27FC236}">
                <a16:creationId xmlns:a16="http://schemas.microsoft.com/office/drawing/2014/main" id="{8FF6902B-F4AC-4C62-880E-FE972612C01E}"/>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colorTemperature colorTemp="6200"/>
                    </a14:imgEffect>
                  </a14:imgLayer>
                </a14:imgProps>
              </a:ext>
              <a:ext uri="{28A0092B-C50C-407E-A947-70E740481C1C}">
                <a14:useLocalDpi xmlns:a14="http://schemas.microsoft.com/office/drawing/2010/main"/>
              </a:ext>
            </a:extLst>
          </a:blip>
          <a:srcRect l="-1"/>
          <a:stretch/>
        </p:blipFill>
        <p:spPr>
          <a:xfrm>
            <a:off x="0" y="0"/>
            <a:ext cx="4572000" cy="5143500"/>
          </a:xfrm>
          <a:prstGeom prst="rect">
            <a:avLst/>
          </a:prstGeom>
        </p:spPr>
      </p:pic>
      <p:sp>
        <p:nvSpPr>
          <p:cNvPr id="12" name="object 7">
            <a:extLst>
              <a:ext uri="{FF2B5EF4-FFF2-40B4-BE49-F238E27FC236}">
                <a16:creationId xmlns:a16="http://schemas.microsoft.com/office/drawing/2014/main" id="{9C7DC627-5200-4F52-9DE0-76784FD4BF92}"/>
              </a:ext>
            </a:extLst>
          </p:cNvPr>
          <p:cNvSpPr/>
          <p:nvPr userDrawn="1"/>
        </p:nvSpPr>
        <p:spPr>
          <a:xfrm>
            <a:off x="4186964" y="283598"/>
            <a:ext cx="515367" cy="46787"/>
          </a:xfrm>
          <a:custGeom>
            <a:avLst/>
            <a:gdLst/>
            <a:ahLst/>
            <a:cxnLst/>
            <a:rect l="l" t="t" r="r" b="b"/>
            <a:pathLst>
              <a:path w="843280" h="81280">
                <a:moveTo>
                  <a:pt x="0" y="0"/>
                </a:moveTo>
                <a:lnTo>
                  <a:pt x="842771" y="0"/>
                </a:lnTo>
                <a:lnTo>
                  <a:pt x="842771" y="80772"/>
                </a:lnTo>
                <a:lnTo>
                  <a:pt x="0" y="80772"/>
                </a:lnTo>
                <a:lnTo>
                  <a:pt x="0" y="0"/>
                </a:lnTo>
                <a:close/>
              </a:path>
            </a:pathLst>
          </a:custGeom>
          <a:solidFill>
            <a:schemeClr val="bg1"/>
          </a:solidFill>
        </p:spPr>
        <p:txBody>
          <a:bodyPr wrap="square" lIns="0" tIns="0" rIns="0" bIns="0" rtlCol="0"/>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13" name="Content Placeholder 2">
            <a:extLst>
              <a:ext uri="{FF2B5EF4-FFF2-40B4-BE49-F238E27FC236}">
                <a16:creationId xmlns:a16="http://schemas.microsoft.com/office/drawing/2014/main" id="{B8857D31-B30B-494A-8CA6-8A5C0733A6AC}"/>
              </a:ext>
            </a:extLst>
          </p:cNvPr>
          <p:cNvSpPr>
            <a:spLocks noGrp="1"/>
          </p:cNvSpPr>
          <p:nvPr>
            <p:ph idx="1"/>
          </p:nvPr>
        </p:nvSpPr>
        <p:spPr>
          <a:xfrm>
            <a:off x="4957762" y="1369219"/>
            <a:ext cx="3557588" cy="3263504"/>
          </a:xfrm>
        </p:spPr>
        <p:txBody>
          <a:bodyPr>
            <a:normAutofit/>
          </a:bodyPr>
          <a:lstStyle>
            <a:lvl1pPr>
              <a:defRPr sz="1800">
                <a:latin typeface="Arial" panose="020B0604020202020204" pitchFamily="34" charset="0"/>
                <a:cs typeface="Arial" panose="020B0604020202020204" pitchFamily="34" charset="0"/>
              </a:defRPr>
            </a:lvl1pPr>
            <a:lvl2pPr marL="392897" indent="-203592">
              <a:buFont typeface="Wingdings" panose="05000000000000000000" pitchFamily="2" charset="2"/>
              <a:buChar char="§"/>
              <a:defRPr sz="1500">
                <a:latin typeface="Arial" panose="020B0604020202020204" pitchFamily="34" charset="0"/>
                <a:cs typeface="Arial" panose="020B0604020202020204" pitchFamily="34" charset="0"/>
              </a:defRPr>
            </a:lvl2pPr>
            <a:lvl3pPr marL="614348" indent="-196449">
              <a:buSzPct val="75000"/>
              <a:buFont typeface="Courier New" panose="02070309020205020404" pitchFamily="49" charset="0"/>
              <a:buChar char="o"/>
              <a:defRPr sz="1350">
                <a:latin typeface="Arial" panose="020B0604020202020204" pitchFamily="34" charset="0"/>
                <a:cs typeface="Arial" panose="020B0604020202020204" pitchFamily="34" charset="0"/>
              </a:defRPr>
            </a:lvl3pPr>
            <a:lvl4pPr marL="810796" indent="-189305">
              <a:buSzPct val="75000"/>
              <a:buFont typeface="Wingdings 2" panose="05020102010507070707" pitchFamily="18" charset="2"/>
              <a:buChar char="®"/>
              <a:defRPr sz="1200">
                <a:latin typeface="Arial" panose="020B0604020202020204" pitchFamily="34" charset="0"/>
                <a:cs typeface="Arial" panose="020B0604020202020204" pitchFamily="34" charset="0"/>
              </a:defRPr>
            </a:lvl4pPr>
            <a:lvl5pPr marL="992957" indent="-175018">
              <a:buSzPct val="75000"/>
              <a:buFont typeface="Wingdings" panose="05000000000000000000" pitchFamily="2" charset="2"/>
              <a:buChar char="v"/>
              <a:defRPr sz="12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
            <a:extLst>
              <a:ext uri="{FF2B5EF4-FFF2-40B4-BE49-F238E27FC236}">
                <a16:creationId xmlns:a16="http://schemas.microsoft.com/office/drawing/2014/main" id="{E3E53160-4D41-4362-BF6B-ECA4F0966E2D}"/>
              </a:ext>
            </a:extLst>
          </p:cNvPr>
          <p:cNvSpPr txBox="1">
            <a:spLocks/>
          </p:cNvSpPr>
          <p:nvPr userDrawn="1"/>
        </p:nvSpPr>
        <p:spPr>
          <a:xfrm>
            <a:off x="4186964" y="270274"/>
            <a:ext cx="4328387" cy="837009"/>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2600" b="1" kern="1200">
                <a:solidFill>
                  <a:schemeClr val="tx1"/>
                </a:solidFill>
                <a:latin typeface="Arial" panose="020B0604020202020204" pitchFamily="34" charset="0"/>
                <a:ea typeface="+mj-ea"/>
                <a:cs typeface="Arial" panose="020B0604020202020204" pitchFamily="34" charset="0"/>
              </a:defRPr>
            </a:lvl1pPr>
          </a:lstStyle>
          <a:p>
            <a:r>
              <a:rPr lang="en-US" sz="1950">
                <a:solidFill>
                  <a:schemeClr val="bg1"/>
                </a:solidFill>
              </a:rPr>
              <a:t>Click to edit Master title style</a:t>
            </a:r>
          </a:p>
        </p:txBody>
      </p:sp>
      <p:sp>
        <p:nvSpPr>
          <p:cNvPr id="15" name="Rectangle 14">
            <a:extLst>
              <a:ext uri="{FF2B5EF4-FFF2-40B4-BE49-F238E27FC236}">
                <a16:creationId xmlns:a16="http://schemas.microsoft.com/office/drawing/2014/main" id="{FCB72E88-4FF1-4A7B-BC24-0CB8B58213A5}"/>
              </a:ext>
            </a:extLst>
          </p:cNvPr>
          <p:cNvSpPr/>
          <p:nvPr userDrawn="1"/>
        </p:nvSpPr>
        <p:spPr>
          <a:xfrm>
            <a:off x="8679280" y="0"/>
            <a:ext cx="217916" cy="350044"/>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127560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grpSp>
        <p:nvGrpSpPr>
          <p:cNvPr id="14" name="Group 13"/>
          <p:cNvGrpSpPr/>
          <p:nvPr userDrawn="1"/>
        </p:nvGrpSpPr>
        <p:grpSpPr>
          <a:xfrm>
            <a:off x="0" y="4246855"/>
            <a:ext cx="9144000" cy="887868"/>
            <a:chOff x="0" y="317163"/>
            <a:chExt cx="9144000" cy="170018"/>
          </a:xfrm>
        </p:grpSpPr>
        <p:sp>
          <p:nvSpPr>
            <p:cNvPr id="17" name="bk object 25"/>
            <p:cNvSpPr/>
            <p:nvPr userDrawn="1"/>
          </p:nvSpPr>
          <p:spPr>
            <a:xfrm>
              <a:off x="0" y="317163"/>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sz="1800"/>
            </a:p>
          </p:txBody>
        </p:sp>
        <p:sp>
          <p:nvSpPr>
            <p:cNvPr id="18" name="bk object 26"/>
            <p:cNvSpPr/>
            <p:nvPr userDrawn="1"/>
          </p:nvSpPr>
          <p:spPr>
            <a:xfrm>
              <a:off x="340051" y="317163"/>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sz="1800"/>
            </a:p>
          </p:txBody>
        </p:sp>
        <p:sp>
          <p:nvSpPr>
            <p:cNvPr id="19" name="bk object 27"/>
            <p:cNvSpPr/>
            <p:nvPr userDrawn="1"/>
          </p:nvSpPr>
          <p:spPr>
            <a:xfrm>
              <a:off x="878274" y="317163"/>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sz="1800"/>
            </a:p>
          </p:txBody>
        </p:sp>
        <p:sp>
          <p:nvSpPr>
            <p:cNvPr id="20" name="bk object 28"/>
            <p:cNvSpPr/>
            <p:nvPr userDrawn="1"/>
          </p:nvSpPr>
          <p:spPr>
            <a:xfrm>
              <a:off x="1654598" y="317163"/>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sz="1800"/>
            </a:p>
          </p:txBody>
        </p:sp>
        <p:sp>
          <p:nvSpPr>
            <p:cNvPr id="21" name="bk object 29"/>
            <p:cNvSpPr/>
            <p:nvPr userDrawn="1"/>
          </p:nvSpPr>
          <p:spPr>
            <a:xfrm>
              <a:off x="2304805" y="317163"/>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sz="1800"/>
            </a:p>
          </p:txBody>
        </p:sp>
        <p:sp>
          <p:nvSpPr>
            <p:cNvPr id="22" name="bk object 30"/>
            <p:cNvSpPr/>
            <p:nvPr userDrawn="1"/>
          </p:nvSpPr>
          <p:spPr>
            <a:xfrm>
              <a:off x="2554809" y="317163"/>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sz="1800"/>
            </a:p>
          </p:txBody>
        </p:sp>
        <p:sp>
          <p:nvSpPr>
            <p:cNvPr id="23" name="bk object 31"/>
            <p:cNvSpPr/>
            <p:nvPr userDrawn="1"/>
          </p:nvSpPr>
          <p:spPr>
            <a:xfrm>
              <a:off x="3835845" y="317163"/>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sz="1800"/>
            </a:p>
          </p:txBody>
        </p:sp>
        <p:sp>
          <p:nvSpPr>
            <p:cNvPr id="24" name="bk object 32"/>
            <p:cNvSpPr/>
            <p:nvPr userDrawn="1"/>
          </p:nvSpPr>
          <p:spPr>
            <a:xfrm>
              <a:off x="4458868" y="317163"/>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sz="1800"/>
            </a:p>
          </p:txBody>
        </p:sp>
      </p:gr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1956" y="4251555"/>
            <a:ext cx="9144000" cy="883169"/>
          </a:xfrm>
          <a:prstGeom prst="rect">
            <a:avLst/>
          </a:prstGeom>
        </p:spPr>
      </p:pic>
      <p:sp>
        <p:nvSpPr>
          <p:cNvPr id="3" name="TextBox 2"/>
          <p:cNvSpPr txBox="1"/>
          <p:nvPr userDrawn="1"/>
        </p:nvSpPr>
        <p:spPr>
          <a:xfrm>
            <a:off x="127219" y="2746825"/>
            <a:ext cx="6639341" cy="1384995"/>
          </a:xfrm>
          <a:prstGeom prst="rect">
            <a:avLst/>
          </a:prstGeom>
          <a:noFill/>
        </p:spPr>
        <p:txBody>
          <a:bodyPr wrap="square" rtlCol="0">
            <a:spAutoFit/>
          </a:bodyPr>
          <a:lstStyle/>
          <a:p>
            <a:r>
              <a:rPr lang="en-US" sz="1200">
                <a:solidFill>
                  <a:srgbClr val="695E4A"/>
                </a:solidFill>
                <a:latin typeface="Calibri" panose="020F0502020204030204" pitchFamily="34" charset="0"/>
              </a:rPr>
              <a:t>For more information, contact CDC</a:t>
            </a:r>
            <a:br>
              <a:rPr lang="en-US" sz="1200">
                <a:solidFill>
                  <a:srgbClr val="695E4A"/>
                </a:solidFill>
                <a:latin typeface="Calibri" panose="020F0502020204030204" pitchFamily="34" charset="0"/>
              </a:rPr>
            </a:br>
            <a:r>
              <a:rPr lang="en-US" sz="1200">
                <a:solidFill>
                  <a:srgbClr val="695E4A"/>
                </a:solidFill>
                <a:latin typeface="Calibri" panose="020F0502020204030204" pitchFamily="34" charset="0"/>
              </a:rPr>
              <a:t>1-800-CDC-INFO (232-4636)</a:t>
            </a:r>
            <a:br>
              <a:rPr lang="en-US" sz="1200">
                <a:solidFill>
                  <a:srgbClr val="695E4A"/>
                </a:solidFill>
                <a:latin typeface="Calibri" panose="020F0502020204030204" pitchFamily="34" charset="0"/>
              </a:rPr>
            </a:br>
            <a:r>
              <a:rPr lang="en-US" sz="1200">
                <a:solidFill>
                  <a:srgbClr val="695E4A"/>
                </a:solidFill>
                <a:latin typeface="Calibri" panose="020F0502020204030204" pitchFamily="34" charset="0"/>
              </a:rPr>
              <a:t>TTY:  1-888-232-6348    www.cdc.gov</a:t>
            </a:r>
            <a:br>
              <a:rPr lang="en-US" sz="1200">
                <a:solidFill>
                  <a:srgbClr val="695E4A"/>
                </a:solidFill>
                <a:latin typeface="Calibri" panose="020F0502020204030204" pitchFamily="34" charset="0"/>
              </a:rPr>
            </a:br>
            <a:br>
              <a:rPr lang="en-US" sz="1200">
                <a:solidFill>
                  <a:srgbClr val="695E4A"/>
                </a:solidFill>
                <a:latin typeface="Calibri" panose="020F0502020204030204" pitchFamily="34" charset="0"/>
              </a:rPr>
            </a:br>
            <a:br>
              <a:rPr lang="en-US" sz="1200">
                <a:solidFill>
                  <a:srgbClr val="695E4A"/>
                </a:solidFill>
                <a:latin typeface="Calibri" panose="020F0502020204030204" pitchFamily="34" charset="0"/>
              </a:rPr>
            </a:br>
            <a:r>
              <a:rPr lang="en-US" sz="1200">
                <a:solidFill>
                  <a:srgbClr val="695E4A"/>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grpSp>
        <p:nvGrpSpPr>
          <p:cNvPr id="2" name="Group 1"/>
          <p:cNvGrpSpPr/>
          <p:nvPr userDrawn="1"/>
        </p:nvGrpSpPr>
        <p:grpSpPr>
          <a:xfrm>
            <a:off x="0" y="4246855"/>
            <a:ext cx="9144000" cy="887868"/>
            <a:chOff x="0" y="-11827"/>
            <a:chExt cx="9144000" cy="170018"/>
          </a:xfrm>
        </p:grpSpPr>
        <p:sp>
          <p:nvSpPr>
            <p:cNvPr id="6" name="bk object 25"/>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sz="1800"/>
            </a:p>
          </p:txBody>
        </p:sp>
        <p:sp>
          <p:nvSpPr>
            <p:cNvPr id="7" name="bk object 26"/>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sz="1800"/>
            </a:p>
          </p:txBody>
        </p:sp>
        <p:sp>
          <p:nvSpPr>
            <p:cNvPr id="8"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sz="1800"/>
            </a:p>
          </p:txBody>
        </p:sp>
        <p:sp>
          <p:nvSpPr>
            <p:cNvPr id="9" name="bk object 28"/>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sz="1800"/>
            </a:p>
          </p:txBody>
        </p:sp>
        <p:sp>
          <p:nvSpPr>
            <p:cNvPr id="10" name="bk object 29"/>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sz="1800"/>
            </a:p>
          </p:txBody>
        </p:sp>
        <p:sp>
          <p:nvSpPr>
            <p:cNvPr id="11" name="bk object 30"/>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sz="1800"/>
            </a:p>
          </p:txBody>
        </p:sp>
        <p:sp>
          <p:nvSpPr>
            <p:cNvPr id="12"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sz="1800"/>
            </a:p>
          </p:txBody>
        </p:sp>
        <p:sp>
          <p:nvSpPr>
            <p:cNvPr id="13"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sz="1800"/>
            </a:p>
          </p:txBody>
        </p:sp>
      </p:grpSp>
      <p:pic>
        <p:nvPicPr>
          <p:cNvPr id="36" name="Picture 3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60130" y="4327565"/>
            <a:ext cx="1895548" cy="726447"/>
          </a:xfrm>
          <a:prstGeom prst="rect">
            <a:avLst/>
          </a:prstGeom>
        </p:spPr>
      </p:pic>
    </p:spTree>
    <p:extLst>
      <p:ext uri="{BB962C8B-B14F-4D97-AF65-F5344CB8AC3E}">
        <p14:creationId xmlns:p14="http://schemas.microsoft.com/office/powerpoint/2010/main" val="2961552428"/>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DE65C-6524-48B9-A06B-FD403EFD707A}"/>
              </a:ext>
            </a:extLst>
          </p:cNvPr>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729C7B1A-8A17-4A49-A0D7-9DC5ACDD0FA3}"/>
              </a:ext>
            </a:extLst>
          </p:cNvPr>
          <p:cNvSpPr>
            <a:spLocks noGrp="1"/>
          </p:cNvSpPr>
          <p:nvPr>
            <p:ph type="dt" sz="half" idx="10"/>
          </p:nvPr>
        </p:nvSpPr>
        <p:spPr/>
        <p:txBody>
          <a:bodyPr/>
          <a:lstStyle/>
          <a:p>
            <a:fld id="{646940B2-3C16-42CB-B5DC-0D9842FE8697}" type="datetimeFigureOut">
              <a:rPr lang="en-US" smtClean="0"/>
              <a:t>2/22/2024</a:t>
            </a:fld>
            <a:endParaRPr lang="en-US"/>
          </a:p>
        </p:txBody>
      </p:sp>
      <p:sp>
        <p:nvSpPr>
          <p:cNvPr id="5" name="Footer Placeholder 4">
            <a:extLst>
              <a:ext uri="{FF2B5EF4-FFF2-40B4-BE49-F238E27FC236}">
                <a16:creationId xmlns:a16="http://schemas.microsoft.com/office/drawing/2014/main" id="{710E77A8-C48C-43F3-8141-D48EBAAD9F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C0C3EB-4C04-4816-994A-2C21741E22AF}"/>
              </a:ext>
            </a:extLst>
          </p:cNvPr>
          <p:cNvSpPr>
            <a:spLocks noGrp="1"/>
          </p:cNvSpPr>
          <p:nvPr>
            <p:ph type="sldNum" sz="quarter" idx="12"/>
          </p:nvPr>
        </p:nvSpPr>
        <p:spPr/>
        <p:txBody>
          <a:bodyPr/>
          <a:lstStyle/>
          <a:p>
            <a:fld id="{C4F39108-BB30-4FDE-9252-8939361A1DBE}" type="slidenum">
              <a:rPr lang="en-US" smtClean="0"/>
              <a:t>‹#›</a:t>
            </a:fld>
            <a:endParaRPr lang="en-US"/>
          </a:p>
        </p:txBody>
      </p:sp>
      <p:pic>
        <p:nvPicPr>
          <p:cNvPr id="10" name="Picture 9" descr="A picture containing text, envelope&#10;&#10;Description automatically generated">
            <a:extLst>
              <a:ext uri="{FF2B5EF4-FFF2-40B4-BE49-F238E27FC236}">
                <a16:creationId xmlns:a16="http://schemas.microsoft.com/office/drawing/2014/main" id="{8FF6902B-F4AC-4C62-880E-FE972612C01E}"/>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colorTemperature colorTemp="6200"/>
                    </a14:imgEffect>
                  </a14:imgLayer>
                </a14:imgProps>
              </a:ext>
              <a:ext uri="{28A0092B-C50C-407E-A947-70E740481C1C}">
                <a14:useLocalDpi xmlns:a14="http://schemas.microsoft.com/office/drawing/2010/main"/>
              </a:ext>
            </a:extLst>
          </a:blip>
          <a:srcRect l="-1"/>
          <a:stretch/>
        </p:blipFill>
        <p:spPr>
          <a:xfrm>
            <a:off x="0" y="0"/>
            <a:ext cx="4572000" cy="5143500"/>
          </a:xfrm>
          <a:prstGeom prst="rect">
            <a:avLst/>
          </a:prstGeom>
        </p:spPr>
      </p:pic>
      <p:sp>
        <p:nvSpPr>
          <p:cNvPr id="12" name="object 7">
            <a:extLst>
              <a:ext uri="{FF2B5EF4-FFF2-40B4-BE49-F238E27FC236}">
                <a16:creationId xmlns:a16="http://schemas.microsoft.com/office/drawing/2014/main" id="{9C7DC627-5200-4F52-9DE0-76784FD4BF92}"/>
              </a:ext>
            </a:extLst>
          </p:cNvPr>
          <p:cNvSpPr/>
          <p:nvPr userDrawn="1"/>
        </p:nvSpPr>
        <p:spPr>
          <a:xfrm>
            <a:off x="4186964" y="283598"/>
            <a:ext cx="515367" cy="46787"/>
          </a:xfrm>
          <a:custGeom>
            <a:avLst/>
            <a:gdLst/>
            <a:ahLst/>
            <a:cxnLst/>
            <a:rect l="l" t="t" r="r" b="b"/>
            <a:pathLst>
              <a:path w="843280" h="81280">
                <a:moveTo>
                  <a:pt x="0" y="0"/>
                </a:moveTo>
                <a:lnTo>
                  <a:pt x="842771" y="0"/>
                </a:lnTo>
                <a:lnTo>
                  <a:pt x="842771" y="80772"/>
                </a:lnTo>
                <a:lnTo>
                  <a:pt x="0" y="80772"/>
                </a:lnTo>
                <a:lnTo>
                  <a:pt x="0" y="0"/>
                </a:lnTo>
                <a:close/>
              </a:path>
            </a:pathLst>
          </a:custGeom>
          <a:solidFill>
            <a:schemeClr val="bg1"/>
          </a:solidFill>
        </p:spPr>
        <p:txBody>
          <a:bodyPr wrap="square" lIns="0" tIns="0" rIns="0" bIns="0" rtlCol="0"/>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13" name="Content Placeholder 2">
            <a:extLst>
              <a:ext uri="{FF2B5EF4-FFF2-40B4-BE49-F238E27FC236}">
                <a16:creationId xmlns:a16="http://schemas.microsoft.com/office/drawing/2014/main" id="{B8857D31-B30B-494A-8CA6-8A5C0733A6AC}"/>
              </a:ext>
            </a:extLst>
          </p:cNvPr>
          <p:cNvSpPr>
            <a:spLocks noGrp="1"/>
          </p:cNvSpPr>
          <p:nvPr>
            <p:ph idx="1"/>
          </p:nvPr>
        </p:nvSpPr>
        <p:spPr>
          <a:xfrm>
            <a:off x="4957762" y="1369219"/>
            <a:ext cx="3557588" cy="3263504"/>
          </a:xfrm>
        </p:spPr>
        <p:txBody>
          <a:bodyPr>
            <a:normAutofit/>
          </a:bodyPr>
          <a:lstStyle>
            <a:lvl1pPr>
              <a:defRPr sz="1800">
                <a:latin typeface="Arial" panose="020B0604020202020204" pitchFamily="34" charset="0"/>
                <a:cs typeface="Arial" panose="020B0604020202020204" pitchFamily="34" charset="0"/>
              </a:defRPr>
            </a:lvl1pPr>
            <a:lvl2pPr marL="392897" indent="-203592">
              <a:buFont typeface="Wingdings" panose="05000000000000000000" pitchFamily="2" charset="2"/>
              <a:buChar char="§"/>
              <a:defRPr sz="1500">
                <a:latin typeface="Arial" panose="020B0604020202020204" pitchFamily="34" charset="0"/>
                <a:cs typeface="Arial" panose="020B0604020202020204" pitchFamily="34" charset="0"/>
              </a:defRPr>
            </a:lvl2pPr>
            <a:lvl3pPr marL="614348" indent="-196449">
              <a:buSzPct val="75000"/>
              <a:buFont typeface="Courier New" panose="02070309020205020404" pitchFamily="49" charset="0"/>
              <a:buChar char="o"/>
              <a:defRPr sz="1350">
                <a:latin typeface="Arial" panose="020B0604020202020204" pitchFamily="34" charset="0"/>
                <a:cs typeface="Arial" panose="020B0604020202020204" pitchFamily="34" charset="0"/>
              </a:defRPr>
            </a:lvl3pPr>
            <a:lvl4pPr marL="810796" indent="-189305">
              <a:buSzPct val="75000"/>
              <a:buFont typeface="Wingdings 2" panose="05020102010507070707" pitchFamily="18" charset="2"/>
              <a:buChar char="®"/>
              <a:defRPr sz="1200">
                <a:latin typeface="Arial" panose="020B0604020202020204" pitchFamily="34" charset="0"/>
                <a:cs typeface="Arial" panose="020B0604020202020204" pitchFamily="34" charset="0"/>
              </a:defRPr>
            </a:lvl4pPr>
            <a:lvl5pPr marL="992957" indent="-175018">
              <a:buSzPct val="75000"/>
              <a:buFont typeface="Wingdings" panose="05000000000000000000" pitchFamily="2" charset="2"/>
              <a:buChar char="v"/>
              <a:defRPr sz="12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
            <a:extLst>
              <a:ext uri="{FF2B5EF4-FFF2-40B4-BE49-F238E27FC236}">
                <a16:creationId xmlns:a16="http://schemas.microsoft.com/office/drawing/2014/main" id="{E3E53160-4D41-4362-BF6B-ECA4F0966E2D}"/>
              </a:ext>
            </a:extLst>
          </p:cNvPr>
          <p:cNvSpPr txBox="1">
            <a:spLocks/>
          </p:cNvSpPr>
          <p:nvPr userDrawn="1"/>
        </p:nvSpPr>
        <p:spPr>
          <a:xfrm>
            <a:off x="4186964" y="270274"/>
            <a:ext cx="4328387" cy="837009"/>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2600" b="1" kern="1200">
                <a:solidFill>
                  <a:schemeClr val="tx1"/>
                </a:solidFill>
                <a:latin typeface="Arial" panose="020B0604020202020204" pitchFamily="34" charset="0"/>
                <a:ea typeface="+mj-ea"/>
                <a:cs typeface="Arial" panose="020B0604020202020204" pitchFamily="34" charset="0"/>
              </a:defRPr>
            </a:lvl1pPr>
          </a:lstStyle>
          <a:p>
            <a:r>
              <a:rPr lang="en-US" sz="1950">
                <a:solidFill>
                  <a:schemeClr val="bg1"/>
                </a:solidFill>
              </a:rPr>
              <a:t>Click to edit Master title style</a:t>
            </a:r>
          </a:p>
        </p:txBody>
      </p:sp>
      <p:sp>
        <p:nvSpPr>
          <p:cNvPr id="15" name="Rectangle 14">
            <a:extLst>
              <a:ext uri="{FF2B5EF4-FFF2-40B4-BE49-F238E27FC236}">
                <a16:creationId xmlns:a16="http://schemas.microsoft.com/office/drawing/2014/main" id="{FCB72E88-4FF1-4A7B-BC24-0CB8B58213A5}"/>
              </a:ext>
            </a:extLst>
          </p:cNvPr>
          <p:cNvSpPr/>
          <p:nvPr userDrawn="1"/>
        </p:nvSpPr>
        <p:spPr>
          <a:xfrm>
            <a:off x="8679280" y="0"/>
            <a:ext cx="217916" cy="350044"/>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95119312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426EC-9254-4D7C-BF14-54D9F8B48F5E}"/>
              </a:ext>
            </a:extLst>
          </p:cNvPr>
          <p:cNvSpPr>
            <a:spLocks noGrp="1"/>
          </p:cNvSpPr>
          <p:nvPr>
            <p:ph type="title"/>
          </p:nvPr>
        </p:nvSpPr>
        <p:spPr>
          <a:xfrm>
            <a:off x="623888" y="1282305"/>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6287C7DA-38B7-40A8-B596-8B92C7E9DC6E}"/>
              </a:ext>
            </a:extLst>
          </p:cNvPr>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F6660B-0AAF-4193-959F-E47BB9CE7DB3}"/>
              </a:ext>
            </a:extLst>
          </p:cNvPr>
          <p:cNvSpPr>
            <a:spLocks noGrp="1"/>
          </p:cNvSpPr>
          <p:nvPr>
            <p:ph type="dt" sz="half" idx="10"/>
          </p:nvPr>
        </p:nvSpPr>
        <p:spPr/>
        <p:txBody>
          <a:bodyPr/>
          <a:lstStyle/>
          <a:p>
            <a:fld id="{646940B2-3C16-42CB-B5DC-0D9842FE8697}" type="datetimeFigureOut">
              <a:rPr lang="en-US" smtClean="0"/>
              <a:t>2/22/2024</a:t>
            </a:fld>
            <a:endParaRPr lang="en-US"/>
          </a:p>
        </p:txBody>
      </p:sp>
      <p:sp>
        <p:nvSpPr>
          <p:cNvPr id="5" name="Footer Placeholder 4">
            <a:extLst>
              <a:ext uri="{FF2B5EF4-FFF2-40B4-BE49-F238E27FC236}">
                <a16:creationId xmlns:a16="http://schemas.microsoft.com/office/drawing/2014/main" id="{B5163EF3-A77A-4EB9-85D4-1A5E72AA4C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BEA310-8107-49F9-B0B0-7DAAC4D31505}"/>
              </a:ext>
            </a:extLst>
          </p:cNvPr>
          <p:cNvSpPr>
            <a:spLocks noGrp="1"/>
          </p:cNvSpPr>
          <p:nvPr>
            <p:ph type="sldNum" sz="quarter" idx="12"/>
          </p:nvPr>
        </p:nvSpPr>
        <p:spPr/>
        <p:txBody>
          <a:bodyPr/>
          <a:lstStyle/>
          <a:p>
            <a:fld id="{C4F39108-BB30-4FDE-9252-8939361A1DBE}" type="slidenum">
              <a:rPr lang="en-US" smtClean="0"/>
              <a:t>‹#›</a:t>
            </a:fld>
            <a:endParaRPr lang="en-US"/>
          </a:p>
        </p:txBody>
      </p:sp>
    </p:spTree>
    <p:extLst>
      <p:ext uri="{BB962C8B-B14F-4D97-AF65-F5344CB8AC3E}">
        <p14:creationId xmlns:p14="http://schemas.microsoft.com/office/powerpoint/2010/main" val="334375703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FC40A-5CD5-45F6-A6B8-5DF4D44FF7A1}"/>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123A7230-DFA7-4E00-AE06-3F83E981504F}"/>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08E9E659-D6DA-4B47-BF14-7D4B31E0BC52}"/>
              </a:ext>
            </a:extLst>
          </p:cNvPr>
          <p:cNvSpPr>
            <a:spLocks noGrp="1"/>
          </p:cNvSpPr>
          <p:nvPr>
            <p:ph type="dt" sz="half" idx="10"/>
          </p:nvPr>
        </p:nvSpPr>
        <p:spPr/>
        <p:txBody>
          <a:bodyPr/>
          <a:lstStyle/>
          <a:p>
            <a:fld id="{646940B2-3C16-42CB-B5DC-0D9842FE8697}" type="datetimeFigureOut">
              <a:rPr lang="en-US" smtClean="0"/>
              <a:t>2/22/2024</a:t>
            </a:fld>
            <a:endParaRPr lang="en-US"/>
          </a:p>
        </p:txBody>
      </p:sp>
      <p:sp>
        <p:nvSpPr>
          <p:cNvPr id="5" name="Footer Placeholder 4">
            <a:extLst>
              <a:ext uri="{FF2B5EF4-FFF2-40B4-BE49-F238E27FC236}">
                <a16:creationId xmlns:a16="http://schemas.microsoft.com/office/drawing/2014/main" id="{1F0B4AF8-3646-4F3F-960C-501336667F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D48ECC-1A7D-4D48-8164-DE18D2F52D4C}"/>
              </a:ext>
            </a:extLst>
          </p:cNvPr>
          <p:cNvSpPr>
            <a:spLocks noGrp="1"/>
          </p:cNvSpPr>
          <p:nvPr>
            <p:ph type="sldNum" sz="quarter" idx="12"/>
          </p:nvPr>
        </p:nvSpPr>
        <p:spPr/>
        <p:txBody>
          <a:bodyPr/>
          <a:lstStyle/>
          <a:p>
            <a:fld id="{C4F39108-BB30-4FDE-9252-8939361A1DBE}" type="slidenum">
              <a:rPr lang="en-US" smtClean="0"/>
              <a:t>‹#›</a:t>
            </a:fld>
            <a:endParaRPr lang="en-US"/>
          </a:p>
        </p:txBody>
      </p:sp>
    </p:spTree>
    <p:extLst>
      <p:ext uri="{BB962C8B-B14F-4D97-AF65-F5344CB8AC3E}">
        <p14:creationId xmlns:p14="http://schemas.microsoft.com/office/powerpoint/2010/main" val="375607878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DE65C-6524-48B9-A06B-FD403EFD707A}"/>
              </a:ext>
            </a:extLst>
          </p:cNvPr>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729C7B1A-8A17-4A49-A0D7-9DC5ACDD0FA3}"/>
              </a:ext>
            </a:extLst>
          </p:cNvPr>
          <p:cNvSpPr>
            <a:spLocks noGrp="1"/>
          </p:cNvSpPr>
          <p:nvPr>
            <p:ph type="dt" sz="half" idx="10"/>
          </p:nvPr>
        </p:nvSpPr>
        <p:spPr/>
        <p:txBody>
          <a:bodyPr/>
          <a:lstStyle/>
          <a:p>
            <a:fld id="{646940B2-3C16-42CB-B5DC-0D9842FE8697}" type="datetimeFigureOut">
              <a:rPr lang="en-US" smtClean="0"/>
              <a:t>2/22/2024</a:t>
            </a:fld>
            <a:endParaRPr lang="en-US"/>
          </a:p>
        </p:txBody>
      </p:sp>
      <p:sp>
        <p:nvSpPr>
          <p:cNvPr id="5" name="Footer Placeholder 4">
            <a:extLst>
              <a:ext uri="{FF2B5EF4-FFF2-40B4-BE49-F238E27FC236}">
                <a16:creationId xmlns:a16="http://schemas.microsoft.com/office/drawing/2014/main" id="{710E77A8-C48C-43F3-8141-D48EBAAD9F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C0C3EB-4C04-4816-994A-2C21741E22AF}"/>
              </a:ext>
            </a:extLst>
          </p:cNvPr>
          <p:cNvSpPr>
            <a:spLocks noGrp="1"/>
          </p:cNvSpPr>
          <p:nvPr>
            <p:ph type="sldNum" sz="quarter" idx="12"/>
          </p:nvPr>
        </p:nvSpPr>
        <p:spPr/>
        <p:txBody>
          <a:bodyPr/>
          <a:lstStyle/>
          <a:p>
            <a:fld id="{C4F39108-BB30-4FDE-9252-8939361A1DBE}" type="slidenum">
              <a:rPr lang="en-US" smtClean="0"/>
              <a:t>‹#›</a:t>
            </a:fld>
            <a:endParaRPr lang="en-US"/>
          </a:p>
        </p:txBody>
      </p:sp>
      <p:pic>
        <p:nvPicPr>
          <p:cNvPr id="10" name="Picture 9" descr="A picture containing text, envelope&#10;&#10;Description automatically generated">
            <a:extLst>
              <a:ext uri="{FF2B5EF4-FFF2-40B4-BE49-F238E27FC236}">
                <a16:creationId xmlns:a16="http://schemas.microsoft.com/office/drawing/2014/main" id="{8FF6902B-F4AC-4C62-880E-FE972612C01E}"/>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colorTemperature colorTemp="6200"/>
                    </a14:imgEffect>
                  </a14:imgLayer>
                </a14:imgProps>
              </a:ext>
              <a:ext uri="{28A0092B-C50C-407E-A947-70E740481C1C}">
                <a14:useLocalDpi xmlns:a14="http://schemas.microsoft.com/office/drawing/2010/main"/>
              </a:ext>
            </a:extLst>
          </a:blip>
          <a:srcRect l="-1" r="30247"/>
          <a:stretch/>
        </p:blipFill>
        <p:spPr>
          <a:xfrm>
            <a:off x="0" y="0"/>
            <a:ext cx="4572000" cy="5143500"/>
          </a:xfrm>
          <a:prstGeom prst="rect">
            <a:avLst/>
          </a:prstGeom>
        </p:spPr>
      </p:pic>
      <p:sp>
        <p:nvSpPr>
          <p:cNvPr id="12" name="object 7">
            <a:extLst>
              <a:ext uri="{FF2B5EF4-FFF2-40B4-BE49-F238E27FC236}">
                <a16:creationId xmlns:a16="http://schemas.microsoft.com/office/drawing/2014/main" id="{9C7DC627-5200-4F52-9DE0-76784FD4BF92}"/>
              </a:ext>
            </a:extLst>
          </p:cNvPr>
          <p:cNvSpPr/>
          <p:nvPr userDrawn="1"/>
        </p:nvSpPr>
        <p:spPr>
          <a:xfrm>
            <a:off x="4186964" y="283597"/>
            <a:ext cx="515367" cy="46787"/>
          </a:xfrm>
          <a:custGeom>
            <a:avLst/>
            <a:gdLst/>
            <a:ahLst/>
            <a:cxnLst/>
            <a:rect l="l" t="t" r="r" b="b"/>
            <a:pathLst>
              <a:path w="843280" h="81280">
                <a:moveTo>
                  <a:pt x="0" y="0"/>
                </a:moveTo>
                <a:lnTo>
                  <a:pt x="842771" y="0"/>
                </a:lnTo>
                <a:lnTo>
                  <a:pt x="842771" y="80772"/>
                </a:lnTo>
                <a:lnTo>
                  <a:pt x="0" y="80772"/>
                </a:lnTo>
                <a:lnTo>
                  <a:pt x="0" y="0"/>
                </a:lnTo>
                <a:close/>
              </a:path>
            </a:pathLst>
          </a:custGeom>
          <a:solidFill>
            <a:schemeClr val="bg1"/>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13" name="Content Placeholder 2">
            <a:extLst>
              <a:ext uri="{FF2B5EF4-FFF2-40B4-BE49-F238E27FC236}">
                <a16:creationId xmlns:a16="http://schemas.microsoft.com/office/drawing/2014/main" id="{B8857D31-B30B-494A-8CA6-8A5C0733A6AC}"/>
              </a:ext>
            </a:extLst>
          </p:cNvPr>
          <p:cNvSpPr>
            <a:spLocks noGrp="1"/>
          </p:cNvSpPr>
          <p:nvPr>
            <p:ph idx="1"/>
          </p:nvPr>
        </p:nvSpPr>
        <p:spPr>
          <a:xfrm>
            <a:off x="4957762" y="1369219"/>
            <a:ext cx="3557588" cy="3263504"/>
          </a:xfrm>
        </p:spPr>
        <p:txBody>
          <a:bodyPr>
            <a:normAutofit/>
          </a:bodyPr>
          <a:lstStyle>
            <a:lvl1pPr>
              <a:defRPr sz="1800">
                <a:latin typeface="Arial" panose="020B0604020202020204" pitchFamily="34" charset="0"/>
                <a:cs typeface="Arial" panose="020B0604020202020204" pitchFamily="34" charset="0"/>
              </a:defRPr>
            </a:lvl1pPr>
            <a:lvl2pPr marL="392906" indent="-203597">
              <a:buFont typeface="Wingdings" panose="05000000000000000000" pitchFamily="2" charset="2"/>
              <a:buChar char="§"/>
              <a:defRPr sz="1500">
                <a:latin typeface="Arial" panose="020B0604020202020204" pitchFamily="34" charset="0"/>
                <a:cs typeface="Arial" panose="020B0604020202020204" pitchFamily="34" charset="0"/>
              </a:defRPr>
            </a:lvl2pPr>
            <a:lvl3pPr marL="614363" indent="-196454">
              <a:buSzPct val="75000"/>
              <a:buFont typeface="Courier New" panose="02070309020205020404" pitchFamily="49" charset="0"/>
              <a:buChar char="o"/>
              <a:defRPr sz="1350">
                <a:latin typeface="Arial" panose="020B0604020202020204" pitchFamily="34" charset="0"/>
                <a:cs typeface="Arial" panose="020B0604020202020204" pitchFamily="34" charset="0"/>
              </a:defRPr>
            </a:lvl3pPr>
            <a:lvl4pPr marL="810816" indent="-189310">
              <a:buSzPct val="75000"/>
              <a:buFont typeface="Wingdings 2" panose="05020102010507070707" pitchFamily="18" charset="2"/>
              <a:buChar char="®"/>
              <a:defRPr sz="1200">
                <a:latin typeface="Arial" panose="020B0604020202020204" pitchFamily="34" charset="0"/>
                <a:cs typeface="Arial" panose="020B0604020202020204" pitchFamily="34" charset="0"/>
              </a:defRPr>
            </a:lvl4pPr>
            <a:lvl5pPr marL="992981" indent="-175022">
              <a:buSzPct val="75000"/>
              <a:buFont typeface="Wingdings" panose="05000000000000000000" pitchFamily="2" charset="2"/>
              <a:buChar char="v"/>
              <a:defRPr sz="12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
            <a:extLst>
              <a:ext uri="{FF2B5EF4-FFF2-40B4-BE49-F238E27FC236}">
                <a16:creationId xmlns:a16="http://schemas.microsoft.com/office/drawing/2014/main" id="{E3E53160-4D41-4362-BF6B-ECA4F0966E2D}"/>
              </a:ext>
            </a:extLst>
          </p:cNvPr>
          <p:cNvSpPr txBox="1">
            <a:spLocks/>
          </p:cNvSpPr>
          <p:nvPr userDrawn="1"/>
        </p:nvSpPr>
        <p:spPr>
          <a:xfrm>
            <a:off x="4186963" y="270273"/>
            <a:ext cx="4328387" cy="837009"/>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2600" b="1" kern="1200">
                <a:solidFill>
                  <a:schemeClr val="tx1"/>
                </a:solidFill>
                <a:latin typeface="Arial" panose="020B0604020202020204" pitchFamily="34" charset="0"/>
                <a:ea typeface="+mj-ea"/>
                <a:cs typeface="Arial" panose="020B0604020202020204" pitchFamily="34" charset="0"/>
              </a:defRPr>
            </a:lvl1pPr>
          </a:lstStyle>
          <a:p>
            <a:r>
              <a:rPr lang="en-US" sz="1950">
                <a:solidFill>
                  <a:schemeClr val="bg1"/>
                </a:solidFill>
              </a:rPr>
              <a:t>Click to edit Master title style</a:t>
            </a:r>
          </a:p>
        </p:txBody>
      </p:sp>
      <p:sp>
        <p:nvSpPr>
          <p:cNvPr id="15" name="Rectangle 14">
            <a:extLst>
              <a:ext uri="{FF2B5EF4-FFF2-40B4-BE49-F238E27FC236}">
                <a16:creationId xmlns:a16="http://schemas.microsoft.com/office/drawing/2014/main" id="{FCB72E88-4FF1-4A7B-BC24-0CB8B58213A5}"/>
              </a:ext>
            </a:extLst>
          </p:cNvPr>
          <p:cNvSpPr/>
          <p:nvPr userDrawn="1"/>
        </p:nvSpPr>
        <p:spPr>
          <a:xfrm>
            <a:off x="8679279" y="0"/>
            <a:ext cx="217916" cy="350044"/>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784169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426EC-9254-4D7C-BF14-54D9F8B48F5E}"/>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6287C7DA-38B7-40A8-B596-8B92C7E9DC6E}"/>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F6660B-0AAF-4193-959F-E47BB9CE7DB3}"/>
              </a:ext>
            </a:extLst>
          </p:cNvPr>
          <p:cNvSpPr>
            <a:spLocks noGrp="1"/>
          </p:cNvSpPr>
          <p:nvPr>
            <p:ph type="dt" sz="half" idx="10"/>
          </p:nvPr>
        </p:nvSpPr>
        <p:spPr/>
        <p:txBody>
          <a:bodyPr/>
          <a:lstStyle/>
          <a:p>
            <a:fld id="{646940B2-3C16-42CB-B5DC-0D9842FE8697}" type="datetimeFigureOut">
              <a:rPr lang="en-US" smtClean="0"/>
              <a:t>2/22/2024</a:t>
            </a:fld>
            <a:endParaRPr lang="en-US"/>
          </a:p>
        </p:txBody>
      </p:sp>
      <p:sp>
        <p:nvSpPr>
          <p:cNvPr id="5" name="Footer Placeholder 4">
            <a:extLst>
              <a:ext uri="{FF2B5EF4-FFF2-40B4-BE49-F238E27FC236}">
                <a16:creationId xmlns:a16="http://schemas.microsoft.com/office/drawing/2014/main" id="{B5163EF3-A77A-4EB9-85D4-1A5E72AA4C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BEA310-8107-49F9-B0B0-7DAAC4D31505}"/>
              </a:ext>
            </a:extLst>
          </p:cNvPr>
          <p:cNvSpPr>
            <a:spLocks noGrp="1"/>
          </p:cNvSpPr>
          <p:nvPr>
            <p:ph type="sldNum" sz="quarter" idx="12"/>
          </p:nvPr>
        </p:nvSpPr>
        <p:spPr/>
        <p:txBody>
          <a:bodyPr/>
          <a:lstStyle/>
          <a:p>
            <a:fld id="{C4F39108-BB30-4FDE-9252-8939361A1DBE}" type="slidenum">
              <a:rPr lang="en-US" smtClean="0"/>
              <a:t>‹#›</a:t>
            </a:fld>
            <a:endParaRPr lang="en-US"/>
          </a:p>
        </p:txBody>
      </p:sp>
    </p:spTree>
    <p:extLst>
      <p:ext uri="{BB962C8B-B14F-4D97-AF65-F5344CB8AC3E}">
        <p14:creationId xmlns:p14="http://schemas.microsoft.com/office/powerpoint/2010/main" val="46691802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CEA0E-C298-4604-80E5-6DF76200E0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4CB3F5-E0A5-4674-AACE-A10D2F310AF1}"/>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9CB54FD-A381-4867-9BF0-DF5D340EAF36}"/>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8B92D5-65D2-46BA-97B5-317A53A06ACF}"/>
              </a:ext>
            </a:extLst>
          </p:cNvPr>
          <p:cNvSpPr>
            <a:spLocks noGrp="1"/>
          </p:cNvSpPr>
          <p:nvPr>
            <p:ph type="dt" sz="half" idx="10"/>
          </p:nvPr>
        </p:nvSpPr>
        <p:spPr/>
        <p:txBody>
          <a:bodyPr/>
          <a:lstStyle/>
          <a:p>
            <a:fld id="{646940B2-3C16-42CB-B5DC-0D9842FE8697}" type="datetimeFigureOut">
              <a:rPr lang="en-US" smtClean="0"/>
              <a:t>2/22/2024</a:t>
            </a:fld>
            <a:endParaRPr lang="en-US"/>
          </a:p>
        </p:txBody>
      </p:sp>
      <p:sp>
        <p:nvSpPr>
          <p:cNvPr id="6" name="Footer Placeholder 5">
            <a:extLst>
              <a:ext uri="{FF2B5EF4-FFF2-40B4-BE49-F238E27FC236}">
                <a16:creationId xmlns:a16="http://schemas.microsoft.com/office/drawing/2014/main" id="{E50DCC2A-CF52-4D4F-84DA-D35F75A0EC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6F0EC8-1F7D-4FFF-B440-8CA919644184}"/>
              </a:ext>
            </a:extLst>
          </p:cNvPr>
          <p:cNvSpPr>
            <a:spLocks noGrp="1"/>
          </p:cNvSpPr>
          <p:nvPr>
            <p:ph type="sldNum" sz="quarter" idx="12"/>
          </p:nvPr>
        </p:nvSpPr>
        <p:spPr/>
        <p:txBody>
          <a:bodyPr/>
          <a:lstStyle/>
          <a:p>
            <a:fld id="{C4F39108-BB30-4FDE-9252-8939361A1DBE}" type="slidenum">
              <a:rPr lang="en-US" smtClean="0"/>
              <a:t>‹#›</a:t>
            </a:fld>
            <a:endParaRPr lang="en-US"/>
          </a:p>
        </p:txBody>
      </p:sp>
    </p:spTree>
    <p:extLst>
      <p:ext uri="{BB962C8B-B14F-4D97-AF65-F5344CB8AC3E}">
        <p14:creationId xmlns:p14="http://schemas.microsoft.com/office/powerpoint/2010/main" val="329011228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22A27-FA43-4F3B-9094-8BC23E45145C}"/>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A610B3C2-9069-47E6-96AC-D0453F770CCD}"/>
              </a:ext>
            </a:extLst>
          </p:cNvPr>
          <p:cNvSpPr>
            <a:spLocks noGrp="1"/>
          </p:cNvSpPr>
          <p:nvPr>
            <p:ph type="body" idx="1"/>
          </p:nvPr>
        </p:nvSpPr>
        <p:spPr>
          <a:xfrm>
            <a:off x="629842" y="1260872"/>
            <a:ext cx="3868340" cy="617934"/>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A13E8A8D-E45B-4CD7-A348-936FB62DE882}"/>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D745CDB-865E-496D-B20E-5DCC5E226E8D}"/>
              </a:ext>
            </a:extLst>
          </p:cNvPr>
          <p:cNvSpPr>
            <a:spLocks noGrp="1"/>
          </p:cNvSpPr>
          <p:nvPr>
            <p:ph type="body" sz="quarter" idx="3"/>
          </p:nvPr>
        </p:nvSpPr>
        <p:spPr>
          <a:xfrm>
            <a:off x="4629151" y="1260872"/>
            <a:ext cx="3887391" cy="617934"/>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05DABD26-5E76-49E7-9678-A542AFF9EFD7}"/>
              </a:ext>
            </a:extLst>
          </p:cNvPr>
          <p:cNvSpPr>
            <a:spLocks noGrp="1"/>
          </p:cNvSpPr>
          <p:nvPr>
            <p:ph sz="quarter" idx="4"/>
          </p:nvPr>
        </p:nvSpPr>
        <p:spPr>
          <a:xfrm>
            <a:off x="4629151"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D26B54-74A4-41BC-83AE-5C5265B27498}"/>
              </a:ext>
            </a:extLst>
          </p:cNvPr>
          <p:cNvSpPr>
            <a:spLocks noGrp="1"/>
          </p:cNvSpPr>
          <p:nvPr>
            <p:ph type="dt" sz="half" idx="10"/>
          </p:nvPr>
        </p:nvSpPr>
        <p:spPr/>
        <p:txBody>
          <a:bodyPr/>
          <a:lstStyle/>
          <a:p>
            <a:fld id="{646940B2-3C16-42CB-B5DC-0D9842FE8697}" type="datetimeFigureOut">
              <a:rPr lang="en-US" smtClean="0"/>
              <a:t>2/22/2024</a:t>
            </a:fld>
            <a:endParaRPr lang="en-US"/>
          </a:p>
        </p:txBody>
      </p:sp>
      <p:sp>
        <p:nvSpPr>
          <p:cNvPr id="8" name="Footer Placeholder 7">
            <a:extLst>
              <a:ext uri="{FF2B5EF4-FFF2-40B4-BE49-F238E27FC236}">
                <a16:creationId xmlns:a16="http://schemas.microsoft.com/office/drawing/2014/main" id="{1B56612B-ED5B-4F45-873A-26E5D8EBF4E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7F7D0E8-C191-4BAF-B53F-D175BEA3F2F6}"/>
              </a:ext>
            </a:extLst>
          </p:cNvPr>
          <p:cNvSpPr>
            <a:spLocks noGrp="1"/>
          </p:cNvSpPr>
          <p:nvPr>
            <p:ph type="sldNum" sz="quarter" idx="12"/>
          </p:nvPr>
        </p:nvSpPr>
        <p:spPr/>
        <p:txBody>
          <a:bodyPr/>
          <a:lstStyle/>
          <a:p>
            <a:fld id="{C4F39108-BB30-4FDE-9252-8939361A1DBE}" type="slidenum">
              <a:rPr lang="en-US" smtClean="0"/>
              <a:t>‹#›</a:t>
            </a:fld>
            <a:endParaRPr lang="en-US"/>
          </a:p>
        </p:txBody>
      </p:sp>
    </p:spTree>
    <p:extLst>
      <p:ext uri="{BB962C8B-B14F-4D97-AF65-F5344CB8AC3E}">
        <p14:creationId xmlns:p14="http://schemas.microsoft.com/office/powerpoint/2010/main" val="246661830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bk object 16">
            <a:extLst>
              <a:ext uri="{FF2B5EF4-FFF2-40B4-BE49-F238E27FC236}">
                <a16:creationId xmlns:a16="http://schemas.microsoft.com/office/drawing/2014/main" id="{0E686EB0-B339-4741-AD14-323C802DF947}"/>
              </a:ext>
            </a:extLst>
          </p:cNvPr>
          <p:cNvSpPr/>
          <p:nvPr userDrawn="1"/>
        </p:nvSpPr>
        <p:spPr>
          <a:xfrm>
            <a:off x="0" y="2"/>
            <a:ext cx="9143998" cy="5143499"/>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1800"/>
          </a:p>
        </p:txBody>
      </p:sp>
      <p:sp>
        <p:nvSpPr>
          <p:cNvPr id="2" name="Title 1">
            <a:extLst>
              <a:ext uri="{FF2B5EF4-FFF2-40B4-BE49-F238E27FC236}">
                <a16:creationId xmlns:a16="http://schemas.microsoft.com/office/drawing/2014/main" id="{96D8E334-E310-4DE8-B302-9E79D86B98FE}"/>
              </a:ext>
            </a:extLst>
          </p:cNvPr>
          <p:cNvSpPr>
            <a:spLocks noGrp="1"/>
          </p:cNvSpPr>
          <p:nvPr>
            <p:ph type="title"/>
          </p:nvPr>
        </p:nvSpPr>
        <p:spPr>
          <a:xfrm>
            <a:off x="246806" y="270274"/>
            <a:ext cx="8268545" cy="837009"/>
          </a:xfrm>
        </p:spPr>
        <p:txBody>
          <a:bodyPr>
            <a:normAutofit/>
          </a:bodyPr>
          <a:lstStyle>
            <a:lvl1pPr>
              <a:defRPr sz="1950" b="1">
                <a:latin typeface="Arial" panose="020B0604020202020204" pitchFamily="34" charset="0"/>
                <a:cs typeface="Arial" panose="020B0604020202020204" pitchFamily="34" charset="0"/>
              </a:defRPr>
            </a:lvl1pPr>
          </a:lstStyle>
          <a:p>
            <a:r>
              <a:rPr lang="en-US"/>
              <a:t>Click to edit Master title style</a:t>
            </a:r>
          </a:p>
        </p:txBody>
      </p:sp>
      <p:sp>
        <p:nvSpPr>
          <p:cNvPr id="3" name="Date Placeholder 2">
            <a:extLst>
              <a:ext uri="{FF2B5EF4-FFF2-40B4-BE49-F238E27FC236}">
                <a16:creationId xmlns:a16="http://schemas.microsoft.com/office/drawing/2014/main" id="{4F81A87E-3459-4541-8895-C4C2158721CB}"/>
              </a:ext>
            </a:extLst>
          </p:cNvPr>
          <p:cNvSpPr>
            <a:spLocks noGrp="1"/>
          </p:cNvSpPr>
          <p:nvPr>
            <p:ph type="dt" sz="half" idx="10"/>
          </p:nvPr>
        </p:nvSpPr>
        <p:spPr/>
        <p:txBody>
          <a:bodyPr/>
          <a:lstStyle/>
          <a:p>
            <a:fld id="{646940B2-3C16-42CB-B5DC-0D9842FE8697}" type="datetimeFigureOut">
              <a:rPr lang="en-US" smtClean="0"/>
              <a:t>2/22/2024</a:t>
            </a:fld>
            <a:endParaRPr lang="en-US"/>
          </a:p>
        </p:txBody>
      </p:sp>
      <p:sp>
        <p:nvSpPr>
          <p:cNvPr id="4" name="Footer Placeholder 3">
            <a:extLst>
              <a:ext uri="{FF2B5EF4-FFF2-40B4-BE49-F238E27FC236}">
                <a16:creationId xmlns:a16="http://schemas.microsoft.com/office/drawing/2014/main" id="{A9A53D44-58A1-4583-B5F4-21C25A66AC8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93CD42-435E-42D7-95B6-3A2403E9C843}"/>
              </a:ext>
            </a:extLst>
          </p:cNvPr>
          <p:cNvSpPr>
            <a:spLocks noGrp="1"/>
          </p:cNvSpPr>
          <p:nvPr>
            <p:ph type="sldNum" sz="quarter" idx="12"/>
          </p:nvPr>
        </p:nvSpPr>
        <p:spPr/>
        <p:txBody>
          <a:bodyPr/>
          <a:lstStyle/>
          <a:p>
            <a:fld id="{C4F39108-BB30-4FDE-9252-8939361A1DBE}" type="slidenum">
              <a:rPr lang="en-US" smtClean="0"/>
              <a:t>‹#›</a:t>
            </a:fld>
            <a:endParaRPr lang="en-US"/>
          </a:p>
        </p:txBody>
      </p:sp>
      <p:sp>
        <p:nvSpPr>
          <p:cNvPr id="7" name="Rectangle 6">
            <a:extLst>
              <a:ext uri="{FF2B5EF4-FFF2-40B4-BE49-F238E27FC236}">
                <a16:creationId xmlns:a16="http://schemas.microsoft.com/office/drawing/2014/main" id="{80BF8DCC-8AA5-4C52-9E66-7DECBAC94D97}"/>
              </a:ext>
            </a:extLst>
          </p:cNvPr>
          <p:cNvSpPr/>
          <p:nvPr userDrawn="1"/>
        </p:nvSpPr>
        <p:spPr>
          <a:xfrm>
            <a:off x="8679280" y="0"/>
            <a:ext cx="217916" cy="350044"/>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object 8">
            <a:extLst>
              <a:ext uri="{FF2B5EF4-FFF2-40B4-BE49-F238E27FC236}">
                <a16:creationId xmlns:a16="http://schemas.microsoft.com/office/drawing/2014/main" id="{CD606DAD-7168-4D39-A14B-E5041BFCB61F}"/>
              </a:ext>
            </a:extLst>
          </p:cNvPr>
          <p:cNvSpPr/>
          <p:nvPr userDrawn="1"/>
        </p:nvSpPr>
        <p:spPr>
          <a:xfrm>
            <a:off x="294133" y="332707"/>
            <a:ext cx="465147" cy="350031"/>
          </a:xfrm>
          <a:custGeom>
            <a:avLst/>
            <a:gdLst/>
            <a:ahLst/>
            <a:cxnLst/>
            <a:rect l="l" t="t" r="r" b="b"/>
            <a:pathLst>
              <a:path w="632460">
                <a:moveTo>
                  <a:pt x="0" y="0"/>
                </a:moveTo>
                <a:lnTo>
                  <a:pt x="632079" y="0"/>
                </a:lnTo>
              </a:path>
            </a:pathLst>
          </a:custGeom>
          <a:ln w="63500">
            <a:solidFill>
              <a:schemeClr val="tx1"/>
            </a:solidFill>
          </a:ln>
        </p:spPr>
        <p:txBody>
          <a:bodyPr wrap="square" lIns="0" tIns="0" rIns="0" bIns="0" rtlCol="0"/>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9708777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9" name="bk object 16">
            <a:extLst>
              <a:ext uri="{FF2B5EF4-FFF2-40B4-BE49-F238E27FC236}">
                <a16:creationId xmlns:a16="http://schemas.microsoft.com/office/drawing/2014/main" id="{3646486F-A830-4F81-A970-D394CC947D43}"/>
              </a:ext>
            </a:extLst>
          </p:cNvPr>
          <p:cNvSpPr/>
          <p:nvPr userDrawn="1"/>
        </p:nvSpPr>
        <p:spPr>
          <a:xfrm>
            <a:off x="0" y="2"/>
            <a:ext cx="9143998" cy="5143499"/>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1800"/>
          </a:p>
        </p:txBody>
      </p:sp>
      <p:sp>
        <p:nvSpPr>
          <p:cNvPr id="3" name="Footer Placeholder 2">
            <a:extLst>
              <a:ext uri="{FF2B5EF4-FFF2-40B4-BE49-F238E27FC236}">
                <a16:creationId xmlns:a16="http://schemas.microsoft.com/office/drawing/2014/main" id="{A2D9035E-3D10-444C-9621-89B3EF182EE6}"/>
              </a:ext>
            </a:extLst>
          </p:cNvPr>
          <p:cNvSpPr>
            <a:spLocks noGrp="1"/>
          </p:cNvSpPr>
          <p:nvPr>
            <p:ph type="ftr" sz="quarter" idx="10"/>
          </p:nvPr>
        </p:nvSpPr>
        <p:spPr/>
        <p:txBody>
          <a:bodyPr/>
          <a:lstStyle/>
          <a:p>
            <a:endParaRPr lang="en-US"/>
          </a:p>
        </p:txBody>
      </p:sp>
      <p:sp>
        <p:nvSpPr>
          <p:cNvPr id="4" name="Date Placeholder 3">
            <a:extLst>
              <a:ext uri="{FF2B5EF4-FFF2-40B4-BE49-F238E27FC236}">
                <a16:creationId xmlns:a16="http://schemas.microsoft.com/office/drawing/2014/main" id="{8301266A-C008-4A42-994D-3CAE07946C73}"/>
              </a:ext>
            </a:extLst>
          </p:cNvPr>
          <p:cNvSpPr>
            <a:spLocks noGrp="1"/>
          </p:cNvSpPr>
          <p:nvPr>
            <p:ph type="dt" sz="half" idx="11"/>
          </p:nvPr>
        </p:nvSpPr>
        <p:spPr/>
        <p:txBody>
          <a:bodyPr/>
          <a:lstStyle/>
          <a:p>
            <a:fld id="{1D8BD707-D9CF-40AE-B4C6-C98DA3205C09}" type="datetimeFigureOut">
              <a:rPr lang="en-US" smtClean="0"/>
              <a:t>2/22/2024</a:t>
            </a:fld>
            <a:endParaRPr lang="en-US"/>
          </a:p>
        </p:txBody>
      </p:sp>
      <p:sp>
        <p:nvSpPr>
          <p:cNvPr id="5" name="Slide Number Placeholder 4">
            <a:extLst>
              <a:ext uri="{FF2B5EF4-FFF2-40B4-BE49-F238E27FC236}">
                <a16:creationId xmlns:a16="http://schemas.microsoft.com/office/drawing/2014/main" id="{F39617AF-2F21-4602-AA58-470A67DEE460}"/>
              </a:ext>
            </a:extLst>
          </p:cNvPr>
          <p:cNvSpPr>
            <a:spLocks noGrp="1"/>
          </p:cNvSpPr>
          <p:nvPr>
            <p:ph type="sldNum" sz="quarter" idx="12"/>
          </p:nvPr>
        </p:nvSpPr>
        <p:spPr/>
        <p:txBody>
          <a:bodyPr/>
          <a:lstStyle/>
          <a:p>
            <a:fld id="{B6F15528-21DE-4FAA-801E-634DDDAF4B2B}" type="slidenum">
              <a:rPr lang="en-US" smtClean="0"/>
              <a:t>‹#›</a:t>
            </a:fld>
            <a:endParaRPr lang="en-US"/>
          </a:p>
        </p:txBody>
      </p:sp>
      <p:sp>
        <p:nvSpPr>
          <p:cNvPr id="10" name="Title 1">
            <a:extLst>
              <a:ext uri="{FF2B5EF4-FFF2-40B4-BE49-F238E27FC236}">
                <a16:creationId xmlns:a16="http://schemas.microsoft.com/office/drawing/2014/main" id="{54D75824-C39F-465E-AAB5-C51112FC377C}"/>
              </a:ext>
            </a:extLst>
          </p:cNvPr>
          <p:cNvSpPr>
            <a:spLocks noGrp="1"/>
          </p:cNvSpPr>
          <p:nvPr>
            <p:ph type="title"/>
          </p:nvPr>
        </p:nvSpPr>
        <p:spPr>
          <a:xfrm>
            <a:off x="204788" y="15546"/>
            <a:ext cx="8310563" cy="380930"/>
          </a:xfrm>
        </p:spPr>
        <p:txBody>
          <a:bodyPr>
            <a:normAutofit/>
          </a:bodyPr>
          <a:lstStyle>
            <a:lvl1pPr>
              <a:defRPr sz="1950" b="0" spc="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1" name="Content Placeholder 2">
            <a:extLst>
              <a:ext uri="{FF2B5EF4-FFF2-40B4-BE49-F238E27FC236}">
                <a16:creationId xmlns:a16="http://schemas.microsoft.com/office/drawing/2014/main" id="{5EE92BBA-7380-4926-BF6B-E78149EB1D9F}"/>
              </a:ext>
            </a:extLst>
          </p:cNvPr>
          <p:cNvSpPr>
            <a:spLocks noGrp="1"/>
          </p:cNvSpPr>
          <p:nvPr>
            <p:ph idx="1"/>
          </p:nvPr>
        </p:nvSpPr>
        <p:spPr>
          <a:xfrm>
            <a:off x="628650" y="762001"/>
            <a:ext cx="7886700" cy="3870722"/>
          </a:xfrm>
        </p:spPr>
        <p:txBody>
          <a:bodyPr>
            <a:normAutofit/>
          </a:bodyPr>
          <a:lstStyle>
            <a:lvl1pPr>
              <a:defRPr sz="1800">
                <a:latin typeface="Arial" panose="020B0604020202020204" pitchFamily="34" charset="0"/>
                <a:cs typeface="Arial" panose="020B0604020202020204" pitchFamily="34" charset="0"/>
              </a:defRPr>
            </a:lvl1pPr>
            <a:lvl2pPr marL="392897" indent="-203592">
              <a:buFont typeface="Wingdings" panose="05000000000000000000" pitchFamily="2" charset="2"/>
              <a:buChar char="§"/>
              <a:defRPr sz="1500">
                <a:latin typeface="Arial" panose="020B0604020202020204" pitchFamily="34" charset="0"/>
                <a:cs typeface="Arial" panose="020B0604020202020204" pitchFamily="34" charset="0"/>
              </a:defRPr>
            </a:lvl2pPr>
            <a:lvl3pPr marL="614348" indent="-196449">
              <a:buSzPct val="75000"/>
              <a:buFont typeface="Courier New" panose="02070309020205020404" pitchFamily="49" charset="0"/>
              <a:buChar char="o"/>
              <a:defRPr sz="1350">
                <a:latin typeface="Arial" panose="020B0604020202020204" pitchFamily="34" charset="0"/>
                <a:cs typeface="Arial" panose="020B0604020202020204" pitchFamily="34" charset="0"/>
              </a:defRPr>
            </a:lvl3pPr>
            <a:lvl4pPr marL="810796" indent="-189305">
              <a:buSzPct val="75000"/>
              <a:buFont typeface="Wingdings 2" panose="05020102010507070707" pitchFamily="18" charset="2"/>
              <a:buChar char="®"/>
              <a:defRPr sz="1200">
                <a:latin typeface="Arial" panose="020B0604020202020204" pitchFamily="34" charset="0"/>
                <a:cs typeface="Arial" panose="020B0604020202020204" pitchFamily="34" charset="0"/>
              </a:defRPr>
            </a:lvl4pPr>
            <a:lvl5pPr marL="992957" indent="-175018">
              <a:buSzPct val="75000"/>
              <a:buFont typeface="Wingdings" panose="05000000000000000000" pitchFamily="2" charset="2"/>
              <a:buChar char="v"/>
              <a:defRPr sz="12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410545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bk object 16">
            <a:extLst>
              <a:ext uri="{FF2B5EF4-FFF2-40B4-BE49-F238E27FC236}">
                <a16:creationId xmlns:a16="http://schemas.microsoft.com/office/drawing/2014/main" id="{606559D1-8003-4D00-B6E3-9201CB28EFFD}"/>
              </a:ext>
            </a:extLst>
          </p:cNvPr>
          <p:cNvSpPr/>
          <p:nvPr userDrawn="1"/>
        </p:nvSpPr>
        <p:spPr>
          <a:xfrm>
            <a:off x="0" y="2"/>
            <a:ext cx="9143998" cy="5143499"/>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1800"/>
          </a:p>
        </p:txBody>
      </p:sp>
      <p:sp>
        <p:nvSpPr>
          <p:cNvPr id="2" name="Date Placeholder 1">
            <a:extLst>
              <a:ext uri="{FF2B5EF4-FFF2-40B4-BE49-F238E27FC236}">
                <a16:creationId xmlns:a16="http://schemas.microsoft.com/office/drawing/2014/main" id="{0CE31471-573C-42E9-8D6D-0B1CBA5873E0}"/>
              </a:ext>
            </a:extLst>
          </p:cNvPr>
          <p:cNvSpPr>
            <a:spLocks noGrp="1"/>
          </p:cNvSpPr>
          <p:nvPr>
            <p:ph type="dt" sz="half" idx="10"/>
          </p:nvPr>
        </p:nvSpPr>
        <p:spPr/>
        <p:txBody>
          <a:bodyPr/>
          <a:lstStyle/>
          <a:p>
            <a:fld id="{646940B2-3C16-42CB-B5DC-0D9842FE8697}" type="datetimeFigureOut">
              <a:rPr lang="en-US" smtClean="0"/>
              <a:t>2/22/2024</a:t>
            </a:fld>
            <a:endParaRPr lang="en-US"/>
          </a:p>
        </p:txBody>
      </p:sp>
      <p:sp>
        <p:nvSpPr>
          <p:cNvPr id="3" name="Footer Placeholder 2">
            <a:extLst>
              <a:ext uri="{FF2B5EF4-FFF2-40B4-BE49-F238E27FC236}">
                <a16:creationId xmlns:a16="http://schemas.microsoft.com/office/drawing/2014/main" id="{C9EE8043-1BB6-4532-809C-8B0DDA0CE5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046BFC3-EFE4-42EB-9AB5-EFED8E4A5062}"/>
              </a:ext>
            </a:extLst>
          </p:cNvPr>
          <p:cNvSpPr>
            <a:spLocks noGrp="1"/>
          </p:cNvSpPr>
          <p:nvPr>
            <p:ph type="sldNum" sz="quarter" idx="12"/>
          </p:nvPr>
        </p:nvSpPr>
        <p:spPr/>
        <p:txBody>
          <a:bodyPr/>
          <a:lstStyle/>
          <a:p>
            <a:fld id="{C4F39108-BB30-4FDE-9252-8939361A1DBE}" type="slidenum">
              <a:rPr lang="en-US" smtClean="0"/>
              <a:t>‹#›</a:t>
            </a:fld>
            <a:endParaRPr lang="en-US"/>
          </a:p>
        </p:txBody>
      </p:sp>
      <p:sp>
        <p:nvSpPr>
          <p:cNvPr id="6" name="Title 1">
            <a:extLst>
              <a:ext uri="{FF2B5EF4-FFF2-40B4-BE49-F238E27FC236}">
                <a16:creationId xmlns:a16="http://schemas.microsoft.com/office/drawing/2014/main" id="{B0D3E2E1-3194-4C48-A2E8-353CDDA21734}"/>
              </a:ext>
            </a:extLst>
          </p:cNvPr>
          <p:cNvSpPr>
            <a:spLocks noGrp="1"/>
          </p:cNvSpPr>
          <p:nvPr>
            <p:ph type="title"/>
          </p:nvPr>
        </p:nvSpPr>
        <p:spPr>
          <a:xfrm>
            <a:off x="357188" y="294160"/>
            <a:ext cx="8158163" cy="380930"/>
          </a:xfrm>
        </p:spPr>
        <p:txBody>
          <a:bodyPr>
            <a:normAutofit/>
          </a:bodyPr>
          <a:lstStyle>
            <a:lvl1pPr>
              <a:defRPr sz="1950" b="0" spc="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Content Placeholder 2">
            <a:extLst>
              <a:ext uri="{FF2B5EF4-FFF2-40B4-BE49-F238E27FC236}">
                <a16:creationId xmlns:a16="http://schemas.microsoft.com/office/drawing/2014/main" id="{B7410B07-06E8-4225-ADC1-8F7493D49618}"/>
              </a:ext>
            </a:extLst>
          </p:cNvPr>
          <p:cNvSpPr>
            <a:spLocks noGrp="1"/>
          </p:cNvSpPr>
          <p:nvPr>
            <p:ph idx="1"/>
          </p:nvPr>
        </p:nvSpPr>
        <p:spPr>
          <a:xfrm>
            <a:off x="628650" y="1369219"/>
            <a:ext cx="7886700" cy="3263504"/>
          </a:xfrm>
        </p:spPr>
        <p:txBody>
          <a:bodyPr>
            <a:normAutofit/>
          </a:bodyPr>
          <a:lstStyle>
            <a:lvl1pPr>
              <a:defRPr sz="1800">
                <a:latin typeface="Arial" panose="020B0604020202020204" pitchFamily="34" charset="0"/>
                <a:cs typeface="Arial" panose="020B0604020202020204" pitchFamily="34" charset="0"/>
              </a:defRPr>
            </a:lvl1pPr>
            <a:lvl2pPr marL="392897" indent="-203592">
              <a:buFont typeface="Wingdings" panose="05000000000000000000" pitchFamily="2" charset="2"/>
              <a:buChar char="§"/>
              <a:defRPr sz="1500">
                <a:latin typeface="Arial" panose="020B0604020202020204" pitchFamily="34" charset="0"/>
                <a:cs typeface="Arial" panose="020B0604020202020204" pitchFamily="34" charset="0"/>
              </a:defRPr>
            </a:lvl2pPr>
            <a:lvl3pPr marL="614348" indent="-196449">
              <a:buSzPct val="75000"/>
              <a:buFont typeface="Courier New" panose="02070309020205020404" pitchFamily="49" charset="0"/>
              <a:buChar char="o"/>
              <a:defRPr sz="1350">
                <a:latin typeface="Arial" panose="020B0604020202020204" pitchFamily="34" charset="0"/>
                <a:cs typeface="Arial" panose="020B0604020202020204" pitchFamily="34" charset="0"/>
              </a:defRPr>
            </a:lvl3pPr>
            <a:lvl4pPr marL="810796" indent="-189305">
              <a:buSzPct val="75000"/>
              <a:buFont typeface="Wingdings 2" panose="05020102010507070707" pitchFamily="18" charset="2"/>
              <a:buChar char="®"/>
              <a:defRPr sz="1200">
                <a:latin typeface="Arial" panose="020B0604020202020204" pitchFamily="34" charset="0"/>
                <a:cs typeface="Arial" panose="020B0604020202020204" pitchFamily="34" charset="0"/>
              </a:defRPr>
            </a:lvl4pPr>
            <a:lvl5pPr marL="992957" indent="-175018">
              <a:buSzPct val="75000"/>
              <a:buFont typeface="Wingdings" panose="05000000000000000000" pitchFamily="2" charset="2"/>
              <a:buChar char="v"/>
              <a:defRPr sz="12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object 8">
            <a:extLst>
              <a:ext uri="{FF2B5EF4-FFF2-40B4-BE49-F238E27FC236}">
                <a16:creationId xmlns:a16="http://schemas.microsoft.com/office/drawing/2014/main" id="{CA54F7B3-6A16-43F2-B8CA-77061373D786}"/>
              </a:ext>
            </a:extLst>
          </p:cNvPr>
          <p:cNvSpPr/>
          <p:nvPr userDrawn="1"/>
        </p:nvSpPr>
        <p:spPr>
          <a:xfrm>
            <a:off x="294133" y="146971"/>
            <a:ext cx="465147" cy="350031"/>
          </a:xfrm>
          <a:custGeom>
            <a:avLst/>
            <a:gdLst/>
            <a:ahLst/>
            <a:cxnLst/>
            <a:rect l="l" t="t" r="r" b="b"/>
            <a:pathLst>
              <a:path w="632460">
                <a:moveTo>
                  <a:pt x="0" y="0"/>
                </a:moveTo>
                <a:lnTo>
                  <a:pt x="632079" y="0"/>
                </a:lnTo>
              </a:path>
            </a:pathLst>
          </a:custGeom>
          <a:ln w="63500">
            <a:solidFill>
              <a:schemeClr val="bg1"/>
            </a:solidFill>
          </a:ln>
        </p:spPr>
        <p:txBody>
          <a:bodyPr wrap="square" lIns="0" tIns="0" rIns="0" bIns="0" rtlCol="0"/>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539166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LOSING">
    <p:spTree>
      <p:nvGrpSpPr>
        <p:cNvPr id="1" name=""/>
        <p:cNvGrpSpPr/>
        <p:nvPr/>
      </p:nvGrpSpPr>
      <p:grpSpPr>
        <a:xfrm>
          <a:off x="0" y="0"/>
          <a:ext cx="0" cy="0"/>
          <a:chOff x="0" y="0"/>
          <a:chExt cx="0" cy="0"/>
        </a:xfrm>
      </p:grpSpPr>
      <p:grpSp>
        <p:nvGrpSpPr>
          <p:cNvPr id="14" name="Group 13"/>
          <p:cNvGrpSpPr/>
          <p:nvPr userDrawn="1"/>
        </p:nvGrpSpPr>
        <p:grpSpPr>
          <a:xfrm>
            <a:off x="0" y="4246855"/>
            <a:ext cx="9144000" cy="887868"/>
            <a:chOff x="0" y="317163"/>
            <a:chExt cx="9144000" cy="170018"/>
          </a:xfrm>
        </p:grpSpPr>
        <p:sp>
          <p:nvSpPr>
            <p:cNvPr id="17" name="bk object 25"/>
            <p:cNvSpPr/>
            <p:nvPr userDrawn="1"/>
          </p:nvSpPr>
          <p:spPr>
            <a:xfrm>
              <a:off x="0" y="317163"/>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sz="1800"/>
            </a:p>
          </p:txBody>
        </p:sp>
        <p:sp>
          <p:nvSpPr>
            <p:cNvPr id="18" name="bk object 26"/>
            <p:cNvSpPr/>
            <p:nvPr userDrawn="1"/>
          </p:nvSpPr>
          <p:spPr>
            <a:xfrm>
              <a:off x="340051" y="317163"/>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sz="1800"/>
            </a:p>
          </p:txBody>
        </p:sp>
        <p:sp>
          <p:nvSpPr>
            <p:cNvPr id="19" name="bk object 27"/>
            <p:cNvSpPr/>
            <p:nvPr userDrawn="1"/>
          </p:nvSpPr>
          <p:spPr>
            <a:xfrm>
              <a:off x="878274" y="317163"/>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sz="1800"/>
            </a:p>
          </p:txBody>
        </p:sp>
        <p:sp>
          <p:nvSpPr>
            <p:cNvPr id="20" name="bk object 28"/>
            <p:cNvSpPr/>
            <p:nvPr userDrawn="1"/>
          </p:nvSpPr>
          <p:spPr>
            <a:xfrm>
              <a:off x="1654598" y="317163"/>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sz="1800"/>
            </a:p>
          </p:txBody>
        </p:sp>
        <p:sp>
          <p:nvSpPr>
            <p:cNvPr id="21" name="bk object 29"/>
            <p:cNvSpPr/>
            <p:nvPr userDrawn="1"/>
          </p:nvSpPr>
          <p:spPr>
            <a:xfrm>
              <a:off x="2304805" y="317163"/>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sz="1800"/>
            </a:p>
          </p:txBody>
        </p:sp>
        <p:sp>
          <p:nvSpPr>
            <p:cNvPr id="22" name="bk object 30"/>
            <p:cNvSpPr/>
            <p:nvPr userDrawn="1"/>
          </p:nvSpPr>
          <p:spPr>
            <a:xfrm>
              <a:off x="2554809" y="317163"/>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sz="1800"/>
            </a:p>
          </p:txBody>
        </p:sp>
        <p:sp>
          <p:nvSpPr>
            <p:cNvPr id="23" name="bk object 31"/>
            <p:cNvSpPr/>
            <p:nvPr userDrawn="1"/>
          </p:nvSpPr>
          <p:spPr>
            <a:xfrm>
              <a:off x="3835845" y="317163"/>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sz="1800"/>
            </a:p>
          </p:txBody>
        </p:sp>
        <p:sp>
          <p:nvSpPr>
            <p:cNvPr id="24" name="bk object 32"/>
            <p:cNvSpPr/>
            <p:nvPr userDrawn="1"/>
          </p:nvSpPr>
          <p:spPr>
            <a:xfrm>
              <a:off x="4458868" y="317163"/>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sz="1800"/>
            </a:p>
          </p:txBody>
        </p:sp>
      </p:gr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1956" y="4251555"/>
            <a:ext cx="9144000" cy="883169"/>
          </a:xfrm>
          <a:prstGeom prst="rect">
            <a:avLst/>
          </a:prstGeom>
        </p:spPr>
      </p:pic>
      <p:sp>
        <p:nvSpPr>
          <p:cNvPr id="3" name="TextBox 2"/>
          <p:cNvSpPr txBox="1"/>
          <p:nvPr userDrawn="1"/>
        </p:nvSpPr>
        <p:spPr>
          <a:xfrm>
            <a:off x="127219" y="2746825"/>
            <a:ext cx="6639341" cy="1384995"/>
          </a:xfrm>
          <a:prstGeom prst="rect">
            <a:avLst/>
          </a:prstGeom>
          <a:noFill/>
        </p:spPr>
        <p:txBody>
          <a:bodyPr wrap="square" rtlCol="0">
            <a:spAutoFit/>
          </a:bodyPr>
          <a:lstStyle/>
          <a:p>
            <a:r>
              <a:rPr lang="en-US" sz="1200">
                <a:solidFill>
                  <a:srgbClr val="695E4A"/>
                </a:solidFill>
                <a:latin typeface="Calibri" panose="020F0502020204030204" pitchFamily="34" charset="0"/>
              </a:rPr>
              <a:t>For more information, contact CDC</a:t>
            </a:r>
            <a:br>
              <a:rPr lang="en-US" sz="1200">
                <a:solidFill>
                  <a:srgbClr val="695E4A"/>
                </a:solidFill>
                <a:latin typeface="Calibri" panose="020F0502020204030204" pitchFamily="34" charset="0"/>
              </a:rPr>
            </a:br>
            <a:r>
              <a:rPr lang="en-US" sz="1200">
                <a:solidFill>
                  <a:srgbClr val="695E4A"/>
                </a:solidFill>
                <a:latin typeface="Calibri" panose="020F0502020204030204" pitchFamily="34" charset="0"/>
              </a:rPr>
              <a:t>1-800-CDC-INFO (232-4636)</a:t>
            </a:r>
            <a:br>
              <a:rPr lang="en-US" sz="1200">
                <a:solidFill>
                  <a:srgbClr val="695E4A"/>
                </a:solidFill>
                <a:latin typeface="Calibri" panose="020F0502020204030204" pitchFamily="34" charset="0"/>
              </a:rPr>
            </a:br>
            <a:r>
              <a:rPr lang="en-US" sz="1200">
                <a:solidFill>
                  <a:srgbClr val="695E4A"/>
                </a:solidFill>
                <a:latin typeface="Calibri" panose="020F0502020204030204" pitchFamily="34" charset="0"/>
              </a:rPr>
              <a:t>TTY:  1-888-232-6348    www.cdc.gov</a:t>
            </a:r>
            <a:br>
              <a:rPr lang="en-US" sz="1200">
                <a:solidFill>
                  <a:srgbClr val="695E4A"/>
                </a:solidFill>
                <a:latin typeface="Calibri" panose="020F0502020204030204" pitchFamily="34" charset="0"/>
              </a:rPr>
            </a:br>
            <a:br>
              <a:rPr lang="en-US" sz="1200">
                <a:solidFill>
                  <a:srgbClr val="695E4A"/>
                </a:solidFill>
                <a:latin typeface="Calibri" panose="020F0502020204030204" pitchFamily="34" charset="0"/>
              </a:rPr>
            </a:br>
            <a:br>
              <a:rPr lang="en-US" sz="1200">
                <a:solidFill>
                  <a:srgbClr val="695E4A"/>
                </a:solidFill>
                <a:latin typeface="Calibri" panose="020F0502020204030204" pitchFamily="34" charset="0"/>
              </a:rPr>
            </a:br>
            <a:r>
              <a:rPr lang="en-US" sz="1200">
                <a:solidFill>
                  <a:srgbClr val="695E4A"/>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grpSp>
        <p:nvGrpSpPr>
          <p:cNvPr id="2" name="Group 1"/>
          <p:cNvGrpSpPr/>
          <p:nvPr userDrawn="1"/>
        </p:nvGrpSpPr>
        <p:grpSpPr>
          <a:xfrm>
            <a:off x="0" y="4246855"/>
            <a:ext cx="9144000" cy="887868"/>
            <a:chOff x="0" y="-11827"/>
            <a:chExt cx="9144000" cy="170018"/>
          </a:xfrm>
        </p:grpSpPr>
        <p:sp>
          <p:nvSpPr>
            <p:cNvPr id="6" name="bk object 25"/>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sz="1800"/>
            </a:p>
          </p:txBody>
        </p:sp>
        <p:sp>
          <p:nvSpPr>
            <p:cNvPr id="7" name="bk object 26"/>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sz="1800"/>
            </a:p>
          </p:txBody>
        </p:sp>
        <p:sp>
          <p:nvSpPr>
            <p:cNvPr id="8"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sz="1800"/>
            </a:p>
          </p:txBody>
        </p:sp>
        <p:sp>
          <p:nvSpPr>
            <p:cNvPr id="9" name="bk object 28"/>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sz="1800"/>
            </a:p>
          </p:txBody>
        </p:sp>
        <p:sp>
          <p:nvSpPr>
            <p:cNvPr id="10" name="bk object 29"/>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sz="1800"/>
            </a:p>
          </p:txBody>
        </p:sp>
        <p:sp>
          <p:nvSpPr>
            <p:cNvPr id="11" name="bk object 30"/>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sz="1800"/>
            </a:p>
          </p:txBody>
        </p:sp>
        <p:sp>
          <p:nvSpPr>
            <p:cNvPr id="12"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sz="1800"/>
            </a:p>
          </p:txBody>
        </p:sp>
        <p:sp>
          <p:nvSpPr>
            <p:cNvPr id="13"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sz="1800"/>
            </a:p>
          </p:txBody>
        </p:sp>
      </p:grpSp>
      <p:pic>
        <p:nvPicPr>
          <p:cNvPr id="25" name="Picture 2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16186" y="4339721"/>
            <a:ext cx="1225267" cy="702137"/>
          </a:xfrm>
          <a:prstGeom prst="rect">
            <a:avLst/>
          </a:prstGeom>
        </p:spPr>
      </p:pic>
    </p:spTree>
    <p:extLst>
      <p:ext uri="{BB962C8B-B14F-4D97-AF65-F5344CB8AC3E}">
        <p14:creationId xmlns:p14="http://schemas.microsoft.com/office/powerpoint/2010/main" val="1932865501"/>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6" name="bk object 16">
            <a:extLst>
              <a:ext uri="{FF2B5EF4-FFF2-40B4-BE49-F238E27FC236}">
                <a16:creationId xmlns:a16="http://schemas.microsoft.com/office/drawing/2014/main" id="{0E686EB0-B339-4741-AD14-323C802DF947}"/>
              </a:ext>
            </a:extLst>
          </p:cNvPr>
          <p:cNvSpPr/>
          <p:nvPr userDrawn="1"/>
        </p:nvSpPr>
        <p:spPr>
          <a:xfrm>
            <a:off x="0" y="2"/>
            <a:ext cx="9143998" cy="5143499"/>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800"/>
          </a:p>
        </p:txBody>
      </p:sp>
      <p:sp>
        <p:nvSpPr>
          <p:cNvPr id="2" name="Title 1">
            <a:extLst>
              <a:ext uri="{FF2B5EF4-FFF2-40B4-BE49-F238E27FC236}">
                <a16:creationId xmlns:a16="http://schemas.microsoft.com/office/drawing/2014/main" id="{96D8E334-E310-4DE8-B302-9E79D86B98FE}"/>
              </a:ext>
            </a:extLst>
          </p:cNvPr>
          <p:cNvSpPr>
            <a:spLocks noGrp="1"/>
          </p:cNvSpPr>
          <p:nvPr>
            <p:ph type="title"/>
          </p:nvPr>
        </p:nvSpPr>
        <p:spPr>
          <a:xfrm>
            <a:off x="246806" y="270274"/>
            <a:ext cx="8268545" cy="837009"/>
          </a:xfrm>
        </p:spPr>
        <p:txBody>
          <a:bodyPr>
            <a:normAutofit/>
          </a:bodyPr>
          <a:lstStyle>
            <a:lvl1pPr>
              <a:defRPr sz="1950" b="1">
                <a:latin typeface="Arial" panose="020B0604020202020204" pitchFamily="34" charset="0"/>
                <a:cs typeface="Arial" panose="020B0604020202020204" pitchFamily="34" charset="0"/>
              </a:defRPr>
            </a:lvl1pPr>
          </a:lstStyle>
          <a:p>
            <a:r>
              <a:rPr lang="en-US"/>
              <a:t>Click to edit Master title style</a:t>
            </a:r>
          </a:p>
        </p:txBody>
      </p:sp>
      <p:sp>
        <p:nvSpPr>
          <p:cNvPr id="3" name="Date Placeholder 2">
            <a:extLst>
              <a:ext uri="{FF2B5EF4-FFF2-40B4-BE49-F238E27FC236}">
                <a16:creationId xmlns:a16="http://schemas.microsoft.com/office/drawing/2014/main" id="{4F81A87E-3459-4541-8895-C4C2158721CB}"/>
              </a:ext>
            </a:extLst>
          </p:cNvPr>
          <p:cNvSpPr>
            <a:spLocks noGrp="1"/>
          </p:cNvSpPr>
          <p:nvPr>
            <p:ph type="dt" sz="half" idx="10"/>
          </p:nvPr>
        </p:nvSpPr>
        <p:spPr/>
        <p:txBody>
          <a:bodyPr/>
          <a:lstStyle/>
          <a:p>
            <a:fld id="{646940B2-3C16-42CB-B5DC-0D9842FE8697}" type="datetimeFigureOut">
              <a:rPr lang="en-US" smtClean="0"/>
              <a:t>2/22/2024</a:t>
            </a:fld>
            <a:endParaRPr lang="en-US"/>
          </a:p>
        </p:txBody>
      </p:sp>
      <p:sp>
        <p:nvSpPr>
          <p:cNvPr id="4" name="Footer Placeholder 3">
            <a:extLst>
              <a:ext uri="{FF2B5EF4-FFF2-40B4-BE49-F238E27FC236}">
                <a16:creationId xmlns:a16="http://schemas.microsoft.com/office/drawing/2014/main" id="{A9A53D44-58A1-4583-B5F4-21C25A66AC8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93CD42-435E-42D7-95B6-3A2403E9C843}"/>
              </a:ext>
            </a:extLst>
          </p:cNvPr>
          <p:cNvSpPr>
            <a:spLocks noGrp="1"/>
          </p:cNvSpPr>
          <p:nvPr>
            <p:ph type="sldNum" sz="quarter" idx="12"/>
          </p:nvPr>
        </p:nvSpPr>
        <p:spPr/>
        <p:txBody>
          <a:bodyPr/>
          <a:lstStyle/>
          <a:p>
            <a:fld id="{C4F39108-BB30-4FDE-9252-8939361A1DBE}" type="slidenum">
              <a:rPr lang="en-US" smtClean="0"/>
              <a:t>‹#›</a:t>
            </a:fld>
            <a:endParaRPr lang="en-US"/>
          </a:p>
        </p:txBody>
      </p:sp>
      <p:sp>
        <p:nvSpPr>
          <p:cNvPr id="7" name="Rectangle 6">
            <a:extLst>
              <a:ext uri="{FF2B5EF4-FFF2-40B4-BE49-F238E27FC236}">
                <a16:creationId xmlns:a16="http://schemas.microsoft.com/office/drawing/2014/main" id="{80BF8DCC-8AA5-4C52-9E66-7DECBAC94D97}"/>
              </a:ext>
            </a:extLst>
          </p:cNvPr>
          <p:cNvSpPr/>
          <p:nvPr userDrawn="1"/>
        </p:nvSpPr>
        <p:spPr>
          <a:xfrm>
            <a:off x="8679280" y="0"/>
            <a:ext cx="217916" cy="350044"/>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object 8">
            <a:extLst>
              <a:ext uri="{FF2B5EF4-FFF2-40B4-BE49-F238E27FC236}">
                <a16:creationId xmlns:a16="http://schemas.microsoft.com/office/drawing/2014/main" id="{CD606DAD-7168-4D39-A14B-E5041BFCB61F}"/>
              </a:ext>
            </a:extLst>
          </p:cNvPr>
          <p:cNvSpPr/>
          <p:nvPr userDrawn="1"/>
        </p:nvSpPr>
        <p:spPr>
          <a:xfrm>
            <a:off x="294133" y="332707"/>
            <a:ext cx="465147" cy="350031"/>
          </a:xfrm>
          <a:custGeom>
            <a:avLst/>
            <a:gdLst/>
            <a:ahLst/>
            <a:cxnLst/>
            <a:rect l="l" t="t" r="r" b="b"/>
            <a:pathLst>
              <a:path w="632460">
                <a:moveTo>
                  <a:pt x="0" y="0"/>
                </a:moveTo>
                <a:lnTo>
                  <a:pt x="632079" y="0"/>
                </a:lnTo>
              </a:path>
            </a:pathLst>
          </a:custGeom>
          <a:ln w="63500">
            <a:solidFill>
              <a:schemeClr val="tx1"/>
            </a:solidFill>
          </a:ln>
        </p:spPr>
        <p:txBody>
          <a:bodyPr wrap="square" lIns="0" tIns="0" rIns="0" bIns="0" rtlCol="0"/>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950533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9" name="bk object 16">
            <a:extLst>
              <a:ext uri="{FF2B5EF4-FFF2-40B4-BE49-F238E27FC236}">
                <a16:creationId xmlns:a16="http://schemas.microsoft.com/office/drawing/2014/main" id="{3646486F-A830-4F81-A970-D394CC947D43}"/>
              </a:ext>
            </a:extLst>
          </p:cNvPr>
          <p:cNvSpPr/>
          <p:nvPr userDrawn="1"/>
        </p:nvSpPr>
        <p:spPr>
          <a:xfrm>
            <a:off x="0" y="2"/>
            <a:ext cx="9143998" cy="5143499"/>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800"/>
          </a:p>
        </p:txBody>
      </p:sp>
      <p:sp>
        <p:nvSpPr>
          <p:cNvPr id="3" name="Footer Placeholder 2">
            <a:extLst>
              <a:ext uri="{FF2B5EF4-FFF2-40B4-BE49-F238E27FC236}">
                <a16:creationId xmlns:a16="http://schemas.microsoft.com/office/drawing/2014/main" id="{A2D9035E-3D10-444C-9621-89B3EF182EE6}"/>
              </a:ext>
            </a:extLst>
          </p:cNvPr>
          <p:cNvSpPr>
            <a:spLocks noGrp="1"/>
          </p:cNvSpPr>
          <p:nvPr>
            <p:ph type="ftr" sz="quarter" idx="10"/>
          </p:nvPr>
        </p:nvSpPr>
        <p:spPr/>
        <p:txBody>
          <a:bodyPr/>
          <a:lstStyle/>
          <a:p>
            <a:endParaRPr lang="en-US"/>
          </a:p>
        </p:txBody>
      </p:sp>
      <p:sp>
        <p:nvSpPr>
          <p:cNvPr id="4" name="Date Placeholder 3">
            <a:extLst>
              <a:ext uri="{FF2B5EF4-FFF2-40B4-BE49-F238E27FC236}">
                <a16:creationId xmlns:a16="http://schemas.microsoft.com/office/drawing/2014/main" id="{8301266A-C008-4A42-994D-3CAE07946C73}"/>
              </a:ext>
            </a:extLst>
          </p:cNvPr>
          <p:cNvSpPr>
            <a:spLocks noGrp="1"/>
          </p:cNvSpPr>
          <p:nvPr>
            <p:ph type="dt" sz="half" idx="11"/>
          </p:nvPr>
        </p:nvSpPr>
        <p:spPr/>
        <p:txBody>
          <a:bodyPr/>
          <a:lstStyle/>
          <a:p>
            <a:fld id="{1D8BD707-D9CF-40AE-B4C6-C98DA3205C09}" type="datetimeFigureOut">
              <a:rPr lang="en-US" smtClean="0"/>
              <a:t>2/22/2024</a:t>
            </a:fld>
            <a:endParaRPr lang="en-US"/>
          </a:p>
        </p:txBody>
      </p:sp>
      <p:sp>
        <p:nvSpPr>
          <p:cNvPr id="5" name="Slide Number Placeholder 4">
            <a:extLst>
              <a:ext uri="{FF2B5EF4-FFF2-40B4-BE49-F238E27FC236}">
                <a16:creationId xmlns:a16="http://schemas.microsoft.com/office/drawing/2014/main" id="{F39617AF-2F21-4602-AA58-470A67DEE460}"/>
              </a:ext>
            </a:extLst>
          </p:cNvPr>
          <p:cNvSpPr>
            <a:spLocks noGrp="1"/>
          </p:cNvSpPr>
          <p:nvPr>
            <p:ph type="sldNum" sz="quarter" idx="12"/>
          </p:nvPr>
        </p:nvSpPr>
        <p:spPr/>
        <p:txBody>
          <a:bodyPr/>
          <a:lstStyle/>
          <a:p>
            <a:fld id="{B6F15528-21DE-4FAA-801E-634DDDAF4B2B}" type="slidenum">
              <a:rPr lang="en-US" smtClean="0"/>
              <a:t>‹#›</a:t>
            </a:fld>
            <a:endParaRPr lang="en-US"/>
          </a:p>
        </p:txBody>
      </p:sp>
      <p:sp>
        <p:nvSpPr>
          <p:cNvPr id="10" name="Title 1">
            <a:extLst>
              <a:ext uri="{FF2B5EF4-FFF2-40B4-BE49-F238E27FC236}">
                <a16:creationId xmlns:a16="http://schemas.microsoft.com/office/drawing/2014/main" id="{54D75824-C39F-465E-AAB5-C51112FC377C}"/>
              </a:ext>
            </a:extLst>
          </p:cNvPr>
          <p:cNvSpPr>
            <a:spLocks noGrp="1"/>
          </p:cNvSpPr>
          <p:nvPr>
            <p:ph type="title"/>
          </p:nvPr>
        </p:nvSpPr>
        <p:spPr>
          <a:xfrm>
            <a:off x="204788" y="15546"/>
            <a:ext cx="8310563" cy="380930"/>
          </a:xfrm>
        </p:spPr>
        <p:txBody>
          <a:bodyPr>
            <a:normAutofit/>
          </a:bodyPr>
          <a:lstStyle>
            <a:lvl1pPr>
              <a:defRPr sz="1950" b="0" spc="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1" name="Content Placeholder 2">
            <a:extLst>
              <a:ext uri="{FF2B5EF4-FFF2-40B4-BE49-F238E27FC236}">
                <a16:creationId xmlns:a16="http://schemas.microsoft.com/office/drawing/2014/main" id="{5EE92BBA-7380-4926-BF6B-E78149EB1D9F}"/>
              </a:ext>
            </a:extLst>
          </p:cNvPr>
          <p:cNvSpPr>
            <a:spLocks noGrp="1"/>
          </p:cNvSpPr>
          <p:nvPr>
            <p:ph idx="1"/>
          </p:nvPr>
        </p:nvSpPr>
        <p:spPr>
          <a:xfrm>
            <a:off x="628650" y="762001"/>
            <a:ext cx="7886700" cy="3870722"/>
          </a:xfrm>
        </p:spPr>
        <p:txBody>
          <a:bodyPr>
            <a:normAutofit/>
          </a:bodyPr>
          <a:lstStyle>
            <a:lvl1pPr>
              <a:defRPr sz="1800">
                <a:latin typeface="Arial" panose="020B0604020202020204" pitchFamily="34" charset="0"/>
                <a:cs typeface="Arial" panose="020B0604020202020204" pitchFamily="34" charset="0"/>
              </a:defRPr>
            </a:lvl1pPr>
            <a:lvl2pPr marL="392897" indent="-203592">
              <a:buFont typeface="Wingdings" panose="05000000000000000000" pitchFamily="2" charset="2"/>
              <a:buChar char="§"/>
              <a:defRPr sz="1500">
                <a:latin typeface="Arial" panose="020B0604020202020204" pitchFamily="34" charset="0"/>
                <a:cs typeface="Arial" panose="020B0604020202020204" pitchFamily="34" charset="0"/>
              </a:defRPr>
            </a:lvl2pPr>
            <a:lvl3pPr marL="614348" indent="-196449">
              <a:buSzPct val="75000"/>
              <a:buFont typeface="Courier New" panose="02070309020205020404" pitchFamily="49" charset="0"/>
              <a:buChar char="o"/>
              <a:defRPr sz="1350">
                <a:latin typeface="Arial" panose="020B0604020202020204" pitchFamily="34" charset="0"/>
                <a:cs typeface="Arial" panose="020B0604020202020204" pitchFamily="34" charset="0"/>
              </a:defRPr>
            </a:lvl3pPr>
            <a:lvl4pPr marL="810796" indent="-189305">
              <a:buSzPct val="75000"/>
              <a:buFont typeface="Wingdings 2" panose="05020102010507070707" pitchFamily="18" charset="2"/>
              <a:buChar char="®"/>
              <a:defRPr sz="1200">
                <a:latin typeface="Arial" panose="020B0604020202020204" pitchFamily="34" charset="0"/>
                <a:cs typeface="Arial" panose="020B0604020202020204" pitchFamily="34" charset="0"/>
              </a:defRPr>
            </a:lvl4pPr>
            <a:lvl5pPr marL="992957" indent="-175018">
              <a:buSzPct val="75000"/>
              <a:buFont typeface="Wingdings" panose="05000000000000000000" pitchFamily="2" charset="2"/>
              <a:buChar char="v"/>
              <a:defRPr sz="12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346987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10" name="bk object 16">
            <a:extLst>
              <a:ext uri="{FF2B5EF4-FFF2-40B4-BE49-F238E27FC236}">
                <a16:creationId xmlns:a16="http://schemas.microsoft.com/office/drawing/2014/main" id="{E5F36F1C-8C94-4B65-835A-59FDFEBBDB18}"/>
              </a:ext>
            </a:extLst>
          </p:cNvPr>
          <p:cNvSpPr/>
          <p:nvPr userDrawn="1"/>
        </p:nvSpPr>
        <p:spPr>
          <a:xfrm>
            <a:off x="0" y="2"/>
            <a:ext cx="9143998" cy="5143499"/>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800"/>
          </a:p>
        </p:txBody>
      </p:sp>
      <p:sp>
        <p:nvSpPr>
          <p:cNvPr id="2" name="Title 1">
            <a:extLst>
              <a:ext uri="{FF2B5EF4-FFF2-40B4-BE49-F238E27FC236}">
                <a16:creationId xmlns:a16="http://schemas.microsoft.com/office/drawing/2014/main" id="{6C39BEBC-393A-481B-B9DF-94C39BC6E2D9}"/>
              </a:ext>
            </a:extLst>
          </p:cNvPr>
          <p:cNvSpPr>
            <a:spLocks noGrp="1"/>
          </p:cNvSpPr>
          <p:nvPr>
            <p:ph type="title"/>
          </p:nvPr>
        </p:nvSpPr>
        <p:spPr>
          <a:xfrm>
            <a:off x="503636" y="273844"/>
            <a:ext cx="8011715" cy="376238"/>
          </a:xfrm>
          <a:prstGeom prst="rect">
            <a:avLst/>
          </a:prstGeom>
        </p:spPr>
        <p:txBody>
          <a:bodyPr>
            <a:normAutofit/>
          </a:bodyPr>
          <a:lstStyle>
            <a:lvl1pPr>
              <a:defRPr sz="1950" b="0" spc="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Footer Placeholder 2">
            <a:extLst>
              <a:ext uri="{FF2B5EF4-FFF2-40B4-BE49-F238E27FC236}">
                <a16:creationId xmlns:a16="http://schemas.microsoft.com/office/drawing/2014/main" id="{AC5BCA08-1F30-4A64-829B-06648FCD4C61}"/>
              </a:ext>
            </a:extLst>
          </p:cNvPr>
          <p:cNvSpPr>
            <a:spLocks noGrp="1"/>
          </p:cNvSpPr>
          <p:nvPr>
            <p:ph type="ftr" sz="quarter" idx="10"/>
          </p:nvPr>
        </p:nvSpPr>
        <p:spPr/>
        <p:txBody>
          <a:bodyPr/>
          <a:lstStyle/>
          <a:p>
            <a:endParaRPr lang="en-US"/>
          </a:p>
        </p:txBody>
      </p:sp>
      <p:sp>
        <p:nvSpPr>
          <p:cNvPr id="4" name="Date Placeholder 3">
            <a:extLst>
              <a:ext uri="{FF2B5EF4-FFF2-40B4-BE49-F238E27FC236}">
                <a16:creationId xmlns:a16="http://schemas.microsoft.com/office/drawing/2014/main" id="{B8B41354-F3E2-45CC-901A-E4BD108AAD52}"/>
              </a:ext>
            </a:extLst>
          </p:cNvPr>
          <p:cNvSpPr>
            <a:spLocks noGrp="1"/>
          </p:cNvSpPr>
          <p:nvPr>
            <p:ph type="dt" sz="half" idx="11"/>
          </p:nvPr>
        </p:nvSpPr>
        <p:spPr/>
        <p:txBody>
          <a:bodyPr/>
          <a:lstStyle/>
          <a:p>
            <a:fld id="{1D8BD707-D9CF-40AE-B4C6-C98DA3205C09}" type="datetimeFigureOut">
              <a:rPr lang="en-US" smtClean="0"/>
              <a:t>2/22/2024</a:t>
            </a:fld>
            <a:endParaRPr lang="en-US"/>
          </a:p>
        </p:txBody>
      </p:sp>
      <p:sp>
        <p:nvSpPr>
          <p:cNvPr id="5" name="Slide Number Placeholder 4">
            <a:extLst>
              <a:ext uri="{FF2B5EF4-FFF2-40B4-BE49-F238E27FC236}">
                <a16:creationId xmlns:a16="http://schemas.microsoft.com/office/drawing/2014/main" id="{30CCD7C4-624B-427F-AE6B-639BE353D4A6}"/>
              </a:ext>
            </a:extLst>
          </p:cNvPr>
          <p:cNvSpPr>
            <a:spLocks noGrp="1"/>
          </p:cNvSpPr>
          <p:nvPr>
            <p:ph type="sldNum" sz="quarter" idx="12"/>
          </p:nvPr>
        </p:nvSpPr>
        <p:spPr/>
        <p:txBody>
          <a:bodyPr/>
          <a:lstStyle/>
          <a:p>
            <a:fld id="{B6F15528-21DE-4FAA-801E-634DDDAF4B2B}" type="slidenum">
              <a:rPr lang="en-US" smtClean="0"/>
              <a:t>‹#›</a:t>
            </a:fld>
            <a:endParaRPr lang="en-US"/>
          </a:p>
        </p:txBody>
      </p:sp>
      <p:sp>
        <p:nvSpPr>
          <p:cNvPr id="8" name="Content Placeholder 2">
            <a:extLst>
              <a:ext uri="{FF2B5EF4-FFF2-40B4-BE49-F238E27FC236}">
                <a16:creationId xmlns:a16="http://schemas.microsoft.com/office/drawing/2014/main" id="{A76B4962-4A18-4EA0-8B58-F5DB640F9A7F}"/>
              </a:ext>
            </a:extLst>
          </p:cNvPr>
          <p:cNvSpPr>
            <a:spLocks noGrp="1"/>
          </p:cNvSpPr>
          <p:nvPr>
            <p:ph idx="1"/>
          </p:nvPr>
        </p:nvSpPr>
        <p:spPr>
          <a:xfrm>
            <a:off x="628650" y="1369219"/>
            <a:ext cx="7886700" cy="3263504"/>
          </a:xfrm>
        </p:spPr>
        <p:txBody>
          <a:bodyPr>
            <a:normAutofit/>
          </a:bodyPr>
          <a:lstStyle>
            <a:lvl1pPr>
              <a:defRPr sz="1800">
                <a:latin typeface="Arial" panose="020B0604020202020204" pitchFamily="34" charset="0"/>
                <a:cs typeface="Arial" panose="020B0604020202020204" pitchFamily="34" charset="0"/>
              </a:defRPr>
            </a:lvl1pPr>
            <a:lvl2pPr marL="392897" indent="-203592">
              <a:buFont typeface="Wingdings" panose="05000000000000000000" pitchFamily="2" charset="2"/>
              <a:buChar char="§"/>
              <a:defRPr sz="1500">
                <a:latin typeface="Arial" panose="020B0604020202020204" pitchFamily="34" charset="0"/>
                <a:cs typeface="Arial" panose="020B0604020202020204" pitchFamily="34" charset="0"/>
              </a:defRPr>
            </a:lvl2pPr>
            <a:lvl3pPr marL="614348" indent="-196449">
              <a:buSzPct val="75000"/>
              <a:buFont typeface="Courier New" panose="02070309020205020404" pitchFamily="49" charset="0"/>
              <a:buChar char="o"/>
              <a:defRPr sz="1350">
                <a:latin typeface="Arial" panose="020B0604020202020204" pitchFamily="34" charset="0"/>
                <a:cs typeface="Arial" panose="020B0604020202020204" pitchFamily="34" charset="0"/>
              </a:defRPr>
            </a:lvl3pPr>
            <a:lvl4pPr marL="810796" indent="-189305">
              <a:buSzPct val="75000"/>
              <a:buFont typeface="Wingdings 2" panose="05020102010507070707" pitchFamily="18" charset="2"/>
              <a:buChar char="®"/>
              <a:defRPr sz="1200">
                <a:latin typeface="Arial" panose="020B0604020202020204" pitchFamily="34" charset="0"/>
                <a:cs typeface="Arial" panose="020B0604020202020204" pitchFamily="34" charset="0"/>
              </a:defRPr>
            </a:lvl4pPr>
            <a:lvl5pPr marL="992957" indent="-175018">
              <a:buSzPct val="75000"/>
              <a:buFont typeface="Wingdings" panose="05000000000000000000" pitchFamily="2" charset="2"/>
              <a:buChar char="v"/>
              <a:defRPr sz="12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917068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bk object 16">
            <a:extLst>
              <a:ext uri="{FF2B5EF4-FFF2-40B4-BE49-F238E27FC236}">
                <a16:creationId xmlns:a16="http://schemas.microsoft.com/office/drawing/2014/main" id="{606559D1-8003-4D00-B6E3-9201CB28EFFD}"/>
              </a:ext>
            </a:extLst>
          </p:cNvPr>
          <p:cNvSpPr/>
          <p:nvPr userDrawn="1"/>
        </p:nvSpPr>
        <p:spPr>
          <a:xfrm>
            <a:off x="0" y="2"/>
            <a:ext cx="9143998" cy="5143499"/>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800"/>
          </a:p>
        </p:txBody>
      </p:sp>
      <p:sp>
        <p:nvSpPr>
          <p:cNvPr id="2" name="Date Placeholder 1">
            <a:extLst>
              <a:ext uri="{FF2B5EF4-FFF2-40B4-BE49-F238E27FC236}">
                <a16:creationId xmlns:a16="http://schemas.microsoft.com/office/drawing/2014/main" id="{0CE31471-573C-42E9-8D6D-0B1CBA5873E0}"/>
              </a:ext>
            </a:extLst>
          </p:cNvPr>
          <p:cNvSpPr>
            <a:spLocks noGrp="1"/>
          </p:cNvSpPr>
          <p:nvPr>
            <p:ph type="dt" sz="half" idx="10"/>
          </p:nvPr>
        </p:nvSpPr>
        <p:spPr/>
        <p:txBody>
          <a:bodyPr/>
          <a:lstStyle/>
          <a:p>
            <a:fld id="{646940B2-3C16-42CB-B5DC-0D9842FE8697}" type="datetimeFigureOut">
              <a:rPr lang="en-US" smtClean="0"/>
              <a:t>2/22/2024</a:t>
            </a:fld>
            <a:endParaRPr lang="en-US"/>
          </a:p>
        </p:txBody>
      </p:sp>
      <p:sp>
        <p:nvSpPr>
          <p:cNvPr id="3" name="Footer Placeholder 2">
            <a:extLst>
              <a:ext uri="{FF2B5EF4-FFF2-40B4-BE49-F238E27FC236}">
                <a16:creationId xmlns:a16="http://schemas.microsoft.com/office/drawing/2014/main" id="{C9EE8043-1BB6-4532-809C-8B0DDA0CE5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046BFC3-EFE4-42EB-9AB5-EFED8E4A5062}"/>
              </a:ext>
            </a:extLst>
          </p:cNvPr>
          <p:cNvSpPr>
            <a:spLocks noGrp="1"/>
          </p:cNvSpPr>
          <p:nvPr>
            <p:ph type="sldNum" sz="quarter" idx="12"/>
          </p:nvPr>
        </p:nvSpPr>
        <p:spPr/>
        <p:txBody>
          <a:bodyPr/>
          <a:lstStyle/>
          <a:p>
            <a:fld id="{C4F39108-BB30-4FDE-9252-8939361A1DBE}" type="slidenum">
              <a:rPr lang="en-US" smtClean="0"/>
              <a:t>‹#›</a:t>
            </a:fld>
            <a:endParaRPr lang="en-US"/>
          </a:p>
        </p:txBody>
      </p:sp>
      <p:sp>
        <p:nvSpPr>
          <p:cNvPr id="6" name="Title 1">
            <a:extLst>
              <a:ext uri="{FF2B5EF4-FFF2-40B4-BE49-F238E27FC236}">
                <a16:creationId xmlns:a16="http://schemas.microsoft.com/office/drawing/2014/main" id="{B0D3E2E1-3194-4C48-A2E8-353CDDA21734}"/>
              </a:ext>
            </a:extLst>
          </p:cNvPr>
          <p:cNvSpPr>
            <a:spLocks noGrp="1"/>
          </p:cNvSpPr>
          <p:nvPr>
            <p:ph type="title"/>
          </p:nvPr>
        </p:nvSpPr>
        <p:spPr>
          <a:xfrm>
            <a:off x="357188" y="294160"/>
            <a:ext cx="8158163" cy="380930"/>
          </a:xfrm>
        </p:spPr>
        <p:txBody>
          <a:bodyPr>
            <a:normAutofit/>
          </a:bodyPr>
          <a:lstStyle>
            <a:lvl1pPr>
              <a:defRPr sz="1950" b="0" spc="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Content Placeholder 2">
            <a:extLst>
              <a:ext uri="{FF2B5EF4-FFF2-40B4-BE49-F238E27FC236}">
                <a16:creationId xmlns:a16="http://schemas.microsoft.com/office/drawing/2014/main" id="{B7410B07-06E8-4225-ADC1-8F7493D49618}"/>
              </a:ext>
            </a:extLst>
          </p:cNvPr>
          <p:cNvSpPr>
            <a:spLocks noGrp="1"/>
          </p:cNvSpPr>
          <p:nvPr>
            <p:ph idx="1"/>
          </p:nvPr>
        </p:nvSpPr>
        <p:spPr>
          <a:xfrm>
            <a:off x="628650" y="1369219"/>
            <a:ext cx="7886700" cy="3263504"/>
          </a:xfrm>
        </p:spPr>
        <p:txBody>
          <a:bodyPr>
            <a:normAutofit/>
          </a:bodyPr>
          <a:lstStyle>
            <a:lvl1pPr>
              <a:defRPr sz="1800">
                <a:latin typeface="Arial" panose="020B0604020202020204" pitchFamily="34" charset="0"/>
                <a:cs typeface="Arial" panose="020B0604020202020204" pitchFamily="34" charset="0"/>
              </a:defRPr>
            </a:lvl1pPr>
            <a:lvl2pPr marL="392897" indent="-203592">
              <a:buFont typeface="Wingdings" panose="05000000000000000000" pitchFamily="2" charset="2"/>
              <a:buChar char="§"/>
              <a:defRPr sz="1500">
                <a:latin typeface="Arial" panose="020B0604020202020204" pitchFamily="34" charset="0"/>
                <a:cs typeface="Arial" panose="020B0604020202020204" pitchFamily="34" charset="0"/>
              </a:defRPr>
            </a:lvl2pPr>
            <a:lvl3pPr marL="614348" indent="-196449">
              <a:buSzPct val="75000"/>
              <a:buFont typeface="Courier New" panose="02070309020205020404" pitchFamily="49" charset="0"/>
              <a:buChar char="o"/>
              <a:defRPr sz="1350">
                <a:latin typeface="Arial" panose="020B0604020202020204" pitchFamily="34" charset="0"/>
                <a:cs typeface="Arial" panose="020B0604020202020204" pitchFamily="34" charset="0"/>
              </a:defRPr>
            </a:lvl3pPr>
            <a:lvl4pPr marL="810796" indent="-189305">
              <a:buSzPct val="75000"/>
              <a:buFont typeface="Wingdings 2" panose="05020102010507070707" pitchFamily="18" charset="2"/>
              <a:buChar char="®"/>
              <a:defRPr sz="1200">
                <a:latin typeface="Arial" panose="020B0604020202020204" pitchFamily="34" charset="0"/>
                <a:cs typeface="Arial" panose="020B0604020202020204" pitchFamily="34" charset="0"/>
              </a:defRPr>
            </a:lvl4pPr>
            <a:lvl5pPr marL="992957" indent="-175018">
              <a:buSzPct val="75000"/>
              <a:buFont typeface="Wingdings" panose="05000000000000000000" pitchFamily="2" charset="2"/>
              <a:buChar char="v"/>
              <a:defRPr sz="12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object 8">
            <a:extLst>
              <a:ext uri="{FF2B5EF4-FFF2-40B4-BE49-F238E27FC236}">
                <a16:creationId xmlns:a16="http://schemas.microsoft.com/office/drawing/2014/main" id="{CA54F7B3-6A16-43F2-B8CA-77061373D786}"/>
              </a:ext>
            </a:extLst>
          </p:cNvPr>
          <p:cNvSpPr/>
          <p:nvPr userDrawn="1"/>
        </p:nvSpPr>
        <p:spPr>
          <a:xfrm>
            <a:off x="294133" y="146971"/>
            <a:ext cx="465147" cy="350031"/>
          </a:xfrm>
          <a:custGeom>
            <a:avLst/>
            <a:gdLst/>
            <a:ahLst/>
            <a:cxnLst/>
            <a:rect l="l" t="t" r="r" b="b"/>
            <a:pathLst>
              <a:path w="632460">
                <a:moveTo>
                  <a:pt x="0" y="0"/>
                </a:moveTo>
                <a:lnTo>
                  <a:pt x="632079" y="0"/>
                </a:lnTo>
              </a:path>
            </a:pathLst>
          </a:custGeom>
          <a:ln w="63500">
            <a:solidFill>
              <a:schemeClr val="bg1"/>
            </a:solidFill>
          </a:ln>
        </p:spPr>
        <p:txBody>
          <a:bodyPr wrap="square" lIns="0" tIns="0" rIns="0" bIns="0" rtlCol="0"/>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520672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userDrawn="1">
  <p:cSld name="1_Comparison">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0B7E3F78-98DB-4966-825A-A017A9D2C65C}"/>
              </a:ext>
            </a:extLst>
          </p:cNvPr>
          <p:cNvSpPr/>
          <p:nvPr userDrawn="1"/>
        </p:nvSpPr>
        <p:spPr>
          <a:xfrm>
            <a:off x="2352113" y="2"/>
            <a:ext cx="6813503" cy="5143499"/>
          </a:xfrm>
          <a:prstGeom prst="roundRect">
            <a:avLst>
              <a:gd name="adj"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Date Placeholder 6">
            <a:extLst>
              <a:ext uri="{FF2B5EF4-FFF2-40B4-BE49-F238E27FC236}">
                <a16:creationId xmlns:a16="http://schemas.microsoft.com/office/drawing/2014/main" id="{DC1D41F2-1C16-2948-B76A-908DC145B011}"/>
              </a:ext>
            </a:extLst>
          </p:cNvPr>
          <p:cNvSpPr>
            <a:spLocks noGrp="1"/>
          </p:cNvSpPr>
          <p:nvPr>
            <p:ph type="dt" sz="half" idx="10"/>
          </p:nvPr>
        </p:nvSpPr>
        <p:spPr/>
        <p:txBody>
          <a:bodyPr/>
          <a:lstStyle/>
          <a:p>
            <a:fld id="{D0E27353-3A6E-7142-94A6-A77068A98E28}" type="datetimeFigureOut">
              <a:rPr lang="en-US" smtClean="0"/>
              <a:t>2/22/2024</a:t>
            </a:fld>
            <a:endParaRPr lang="en-US"/>
          </a:p>
        </p:txBody>
      </p:sp>
      <p:sp>
        <p:nvSpPr>
          <p:cNvPr id="8" name="Footer Placeholder 7">
            <a:extLst>
              <a:ext uri="{FF2B5EF4-FFF2-40B4-BE49-F238E27FC236}">
                <a16:creationId xmlns:a16="http://schemas.microsoft.com/office/drawing/2014/main" id="{519E2BAF-FD9C-7D45-9F68-C23A048942D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32E1ED3-F947-CA41-90F4-CA94A8B1A7BD}"/>
              </a:ext>
            </a:extLst>
          </p:cNvPr>
          <p:cNvSpPr>
            <a:spLocks noGrp="1"/>
          </p:cNvSpPr>
          <p:nvPr>
            <p:ph type="sldNum" sz="quarter" idx="12"/>
          </p:nvPr>
        </p:nvSpPr>
        <p:spPr/>
        <p:txBody>
          <a:bodyPr/>
          <a:lstStyle/>
          <a:p>
            <a:fld id="{A3750C50-C771-C04B-9FDB-EADB2293B3FD}" type="slidenum">
              <a:rPr lang="en-US" smtClean="0"/>
              <a:t>‹#›</a:t>
            </a:fld>
            <a:endParaRPr lang="en-US"/>
          </a:p>
        </p:txBody>
      </p:sp>
      <p:sp>
        <p:nvSpPr>
          <p:cNvPr id="4" name="Rectangle 3">
            <a:extLst>
              <a:ext uri="{FF2B5EF4-FFF2-40B4-BE49-F238E27FC236}">
                <a16:creationId xmlns:a16="http://schemas.microsoft.com/office/drawing/2014/main" id="{4AB1A56F-5B12-4492-9F26-1F2FBE95958B}"/>
              </a:ext>
            </a:extLst>
          </p:cNvPr>
          <p:cNvSpPr/>
          <p:nvPr userDrawn="1"/>
        </p:nvSpPr>
        <p:spPr>
          <a:xfrm>
            <a:off x="412229" y="1153373"/>
            <a:ext cx="1491635" cy="595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itle 1">
            <a:extLst>
              <a:ext uri="{FF2B5EF4-FFF2-40B4-BE49-F238E27FC236}">
                <a16:creationId xmlns:a16="http://schemas.microsoft.com/office/drawing/2014/main" id="{2DAD99E2-0E13-4855-B059-3133FC141F89}"/>
              </a:ext>
            </a:extLst>
          </p:cNvPr>
          <p:cNvSpPr>
            <a:spLocks noGrp="1"/>
          </p:cNvSpPr>
          <p:nvPr>
            <p:ph type="title"/>
          </p:nvPr>
        </p:nvSpPr>
        <p:spPr>
          <a:xfrm>
            <a:off x="313350" y="189297"/>
            <a:ext cx="7886700" cy="658844"/>
          </a:xfrm>
        </p:spPr>
        <p:txBody>
          <a:bodyPr>
            <a:normAutofit/>
          </a:bodyPr>
          <a:lstStyle>
            <a:lvl1pPr>
              <a:defRPr sz="2175" b="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5" name="Rectangle 14">
            <a:extLst>
              <a:ext uri="{FF2B5EF4-FFF2-40B4-BE49-F238E27FC236}">
                <a16:creationId xmlns:a16="http://schemas.microsoft.com/office/drawing/2014/main" id="{7CF27526-A3A5-46FD-A885-8039F8E6CCF8}"/>
              </a:ext>
            </a:extLst>
          </p:cNvPr>
          <p:cNvSpPr/>
          <p:nvPr userDrawn="1"/>
        </p:nvSpPr>
        <p:spPr>
          <a:xfrm>
            <a:off x="8679280" y="0"/>
            <a:ext cx="217916" cy="350044"/>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Content Placeholder 2">
            <a:extLst>
              <a:ext uri="{FF2B5EF4-FFF2-40B4-BE49-F238E27FC236}">
                <a16:creationId xmlns:a16="http://schemas.microsoft.com/office/drawing/2014/main" id="{B59D72CF-AFB5-46CC-B616-8F7D905397D2}"/>
              </a:ext>
            </a:extLst>
          </p:cNvPr>
          <p:cNvSpPr>
            <a:spLocks noGrp="1"/>
          </p:cNvSpPr>
          <p:nvPr>
            <p:ph idx="1"/>
          </p:nvPr>
        </p:nvSpPr>
        <p:spPr>
          <a:xfrm>
            <a:off x="2718198" y="1003184"/>
            <a:ext cx="5797153" cy="3629538"/>
          </a:xfrm>
        </p:spPr>
        <p:txBody>
          <a:bodyPr>
            <a:normAutofit/>
          </a:bodyPr>
          <a:lstStyle>
            <a:lvl1pPr>
              <a:defRPr sz="1800">
                <a:latin typeface="Arial" panose="020B0604020202020204" pitchFamily="34" charset="0"/>
                <a:cs typeface="Arial" panose="020B0604020202020204" pitchFamily="34" charset="0"/>
              </a:defRPr>
            </a:lvl1pPr>
            <a:lvl2pPr marL="392897" indent="-203592">
              <a:buFont typeface="Wingdings" panose="05000000000000000000" pitchFamily="2" charset="2"/>
              <a:buChar char="§"/>
              <a:defRPr sz="1500">
                <a:latin typeface="Arial" panose="020B0604020202020204" pitchFamily="34" charset="0"/>
                <a:cs typeface="Arial" panose="020B0604020202020204" pitchFamily="34" charset="0"/>
              </a:defRPr>
            </a:lvl2pPr>
            <a:lvl3pPr marL="614348" indent="-196449">
              <a:buSzPct val="75000"/>
              <a:buFont typeface="Courier New" panose="02070309020205020404" pitchFamily="49" charset="0"/>
              <a:buChar char="o"/>
              <a:defRPr sz="1350">
                <a:latin typeface="Arial" panose="020B0604020202020204" pitchFamily="34" charset="0"/>
                <a:cs typeface="Arial" panose="020B0604020202020204" pitchFamily="34" charset="0"/>
              </a:defRPr>
            </a:lvl3pPr>
            <a:lvl4pPr marL="810796" indent="-189305">
              <a:buSzPct val="75000"/>
              <a:buFont typeface="Wingdings 2" panose="05020102010507070707" pitchFamily="18" charset="2"/>
              <a:buChar char="®"/>
              <a:defRPr sz="1200">
                <a:latin typeface="Arial" panose="020B0604020202020204" pitchFamily="34" charset="0"/>
                <a:cs typeface="Arial" panose="020B0604020202020204" pitchFamily="34" charset="0"/>
              </a:defRPr>
            </a:lvl4pPr>
            <a:lvl5pPr marL="992957" indent="-175018">
              <a:buSzPct val="75000"/>
              <a:buFont typeface="Wingdings" panose="05000000000000000000" pitchFamily="2" charset="2"/>
              <a:buChar char="v"/>
              <a:defRPr sz="12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3">
            <a:extLst>
              <a:ext uri="{FF2B5EF4-FFF2-40B4-BE49-F238E27FC236}">
                <a16:creationId xmlns:a16="http://schemas.microsoft.com/office/drawing/2014/main" id="{800DDBE1-C9FA-4366-85FE-AF060E3E69E7}"/>
              </a:ext>
            </a:extLst>
          </p:cNvPr>
          <p:cNvSpPr>
            <a:spLocks noGrp="1"/>
          </p:cNvSpPr>
          <p:nvPr>
            <p:ph type="body" sz="half" idx="2"/>
          </p:nvPr>
        </p:nvSpPr>
        <p:spPr>
          <a:xfrm>
            <a:off x="412228" y="1368029"/>
            <a:ext cx="1816622" cy="3033713"/>
          </a:xfrm>
        </p:spPr>
        <p:txBody>
          <a:bodyPr/>
          <a:lstStyle>
            <a:lvl1pPr marL="0" indent="0">
              <a:buNone/>
              <a:defRPr sz="1200">
                <a:latin typeface="Arial" panose="020B0604020202020204" pitchFamily="34" charset="0"/>
                <a:cs typeface="Arial" panose="020B0604020202020204" pitchFamily="34" charset="0"/>
              </a:defRPr>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Tree>
    <p:extLst>
      <p:ext uri="{BB962C8B-B14F-4D97-AF65-F5344CB8AC3E}">
        <p14:creationId xmlns:p14="http://schemas.microsoft.com/office/powerpoint/2010/main" val="244328199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8" name="bk object 16">
            <a:extLst>
              <a:ext uri="{FF2B5EF4-FFF2-40B4-BE49-F238E27FC236}">
                <a16:creationId xmlns:a16="http://schemas.microsoft.com/office/drawing/2014/main" id="{79B85AA9-9ABB-4BA0-BD33-5658CF01D944}"/>
              </a:ext>
            </a:extLst>
          </p:cNvPr>
          <p:cNvSpPr/>
          <p:nvPr userDrawn="1"/>
        </p:nvSpPr>
        <p:spPr>
          <a:xfrm>
            <a:off x="0" y="2"/>
            <a:ext cx="9143998" cy="5143499"/>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1800"/>
          </a:p>
        </p:txBody>
      </p:sp>
      <p:sp>
        <p:nvSpPr>
          <p:cNvPr id="3" name="Footer Placeholder 2">
            <a:extLst>
              <a:ext uri="{FF2B5EF4-FFF2-40B4-BE49-F238E27FC236}">
                <a16:creationId xmlns:a16="http://schemas.microsoft.com/office/drawing/2014/main" id="{FA7F579F-9E95-4651-99E6-B7FF0CE1DC55}"/>
              </a:ext>
            </a:extLst>
          </p:cNvPr>
          <p:cNvSpPr>
            <a:spLocks noGrp="1"/>
          </p:cNvSpPr>
          <p:nvPr>
            <p:ph type="ftr" sz="quarter" idx="10"/>
          </p:nvPr>
        </p:nvSpPr>
        <p:spPr/>
        <p:txBody>
          <a:bodyPr/>
          <a:lstStyle/>
          <a:p>
            <a:endParaRPr lang="en-US"/>
          </a:p>
        </p:txBody>
      </p:sp>
      <p:sp>
        <p:nvSpPr>
          <p:cNvPr id="4" name="Date Placeholder 3">
            <a:extLst>
              <a:ext uri="{FF2B5EF4-FFF2-40B4-BE49-F238E27FC236}">
                <a16:creationId xmlns:a16="http://schemas.microsoft.com/office/drawing/2014/main" id="{0C4AC839-F9D6-4F60-9875-921E7972AC8F}"/>
              </a:ext>
            </a:extLst>
          </p:cNvPr>
          <p:cNvSpPr>
            <a:spLocks noGrp="1"/>
          </p:cNvSpPr>
          <p:nvPr>
            <p:ph type="dt" sz="half" idx="11"/>
          </p:nvPr>
        </p:nvSpPr>
        <p:spPr/>
        <p:txBody>
          <a:bodyPr/>
          <a:lstStyle/>
          <a:p>
            <a:fld id="{1D8BD707-D9CF-40AE-B4C6-C98DA3205C09}" type="datetimeFigureOut">
              <a:rPr lang="en-US" smtClean="0"/>
              <a:t>2/22/2024</a:t>
            </a:fld>
            <a:endParaRPr lang="en-US"/>
          </a:p>
        </p:txBody>
      </p:sp>
      <p:sp>
        <p:nvSpPr>
          <p:cNvPr id="5" name="Slide Number Placeholder 4">
            <a:extLst>
              <a:ext uri="{FF2B5EF4-FFF2-40B4-BE49-F238E27FC236}">
                <a16:creationId xmlns:a16="http://schemas.microsoft.com/office/drawing/2014/main" id="{3F7CBE18-6678-4422-89A2-F287E5362AC2}"/>
              </a:ext>
            </a:extLst>
          </p:cNvPr>
          <p:cNvSpPr>
            <a:spLocks noGrp="1"/>
          </p:cNvSpPr>
          <p:nvPr>
            <p:ph type="sldNum" sz="quarter" idx="12"/>
          </p:nvPr>
        </p:nvSpPr>
        <p:spPr/>
        <p:txBody>
          <a:bodyPr/>
          <a:lstStyle/>
          <a:p>
            <a:fld id="{B6F15528-21DE-4FAA-801E-634DDDAF4B2B}" type="slidenum">
              <a:rPr lang="en-US" smtClean="0"/>
              <a:t>‹#›</a:t>
            </a:fld>
            <a:endParaRPr lang="en-US"/>
          </a:p>
        </p:txBody>
      </p:sp>
      <p:sp>
        <p:nvSpPr>
          <p:cNvPr id="6" name="Rectangle 5">
            <a:extLst>
              <a:ext uri="{FF2B5EF4-FFF2-40B4-BE49-F238E27FC236}">
                <a16:creationId xmlns:a16="http://schemas.microsoft.com/office/drawing/2014/main" id="{97D49D00-36F4-46FC-9BD4-D26C2D1B78B2}"/>
              </a:ext>
            </a:extLst>
          </p:cNvPr>
          <p:cNvSpPr/>
          <p:nvPr userDrawn="1"/>
        </p:nvSpPr>
        <p:spPr>
          <a:xfrm>
            <a:off x="3413053" y="191387"/>
            <a:ext cx="46406" cy="46399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a:extLst>
              <a:ext uri="{FF2B5EF4-FFF2-40B4-BE49-F238E27FC236}">
                <a16:creationId xmlns:a16="http://schemas.microsoft.com/office/drawing/2014/main" id="{BEBF5539-07AF-4747-AB2B-A64FAAD42471}"/>
              </a:ext>
            </a:extLst>
          </p:cNvPr>
          <p:cNvSpPr/>
          <p:nvPr userDrawn="1"/>
        </p:nvSpPr>
        <p:spPr>
          <a:xfrm>
            <a:off x="8679280" y="0"/>
            <a:ext cx="217916" cy="350044"/>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Content Placeholder 2">
            <a:extLst>
              <a:ext uri="{FF2B5EF4-FFF2-40B4-BE49-F238E27FC236}">
                <a16:creationId xmlns:a16="http://schemas.microsoft.com/office/drawing/2014/main" id="{8F10BFCD-8A62-4790-9905-B59B8D040F74}"/>
              </a:ext>
            </a:extLst>
          </p:cNvPr>
          <p:cNvSpPr>
            <a:spLocks noGrp="1"/>
          </p:cNvSpPr>
          <p:nvPr>
            <p:ph idx="1"/>
          </p:nvPr>
        </p:nvSpPr>
        <p:spPr>
          <a:xfrm>
            <a:off x="3786188" y="1260893"/>
            <a:ext cx="4729163" cy="3371831"/>
          </a:xfrm>
        </p:spPr>
        <p:txBody>
          <a:bodyPr>
            <a:normAutofit/>
          </a:bodyPr>
          <a:lstStyle>
            <a:lvl1pPr>
              <a:defRPr sz="1800">
                <a:latin typeface="Arial" panose="020B0604020202020204" pitchFamily="34" charset="0"/>
                <a:cs typeface="Arial" panose="020B0604020202020204" pitchFamily="34" charset="0"/>
              </a:defRPr>
            </a:lvl1pPr>
            <a:lvl2pPr marL="392897" indent="-203592">
              <a:buFont typeface="Wingdings" panose="05000000000000000000" pitchFamily="2" charset="2"/>
              <a:buChar char="§"/>
              <a:defRPr sz="1500">
                <a:latin typeface="Arial" panose="020B0604020202020204" pitchFamily="34" charset="0"/>
                <a:cs typeface="Arial" panose="020B0604020202020204" pitchFamily="34" charset="0"/>
              </a:defRPr>
            </a:lvl2pPr>
            <a:lvl3pPr marL="614348" indent="-196449">
              <a:buSzPct val="75000"/>
              <a:buFont typeface="Courier New" panose="02070309020205020404" pitchFamily="49" charset="0"/>
              <a:buChar char="o"/>
              <a:defRPr sz="1350">
                <a:latin typeface="Arial" panose="020B0604020202020204" pitchFamily="34" charset="0"/>
                <a:cs typeface="Arial" panose="020B0604020202020204" pitchFamily="34" charset="0"/>
              </a:defRPr>
            </a:lvl3pPr>
            <a:lvl4pPr marL="810796" indent="-189305">
              <a:buSzPct val="75000"/>
              <a:buFont typeface="Wingdings 2" panose="05020102010507070707" pitchFamily="18" charset="2"/>
              <a:buChar char="®"/>
              <a:defRPr sz="1200">
                <a:latin typeface="Arial" panose="020B0604020202020204" pitchFamily="34" charset="0"/>
                <a:cs typeface="Arial" panose="020B0604020202020204" pitchFamily="34" charset="0"/>
              </a:defRPr>
            </a:lvl4pPr>
            <a:lvl5pPr marL="992957" indent="-175018">
              <a:buSzPct val="75000"/>
              <a:buFont typeface="Wingdings" panose="05000000000000000000" pitchFamily="2" charset="2"/>
              <a:buChar char="v"/>
              <a:defRPr sz="12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3">
            <a:extLst>
              <a:ext uri="{FF2B5EF4-FFF2-40B4-BE49-F238E27FC236}">
                <a16:creationId xmlns:a16="http://schemas.microsoft.com/office/drawing/2014/main" id="{74FF8E54-D923-4F23-89D5-F5813253C688}"/>
              </a:ext>
            </a:extLst>
          </p:cNvPr>
          <p:cNvSpPr>
            <a:spLocks noGrp="1"/>
          </p:cNvSpPr>
          <p:nvPr>
            <p:ph type="body" sz="half" idx="2"/>
          </p:nvPr>
        </p:nvSpPr>
        <p:spPr>
          <a:xfrm>
            <a:off x="347012" y="1543051"/>
            <a:ext cx="2692907" cy="2858691"/>
          </a:xfrm>
        </p:spPr>
        <p:txBody>
          <a:bodyPr>
            <a:normAutofit/>
          </a:bodyPr>
          <a:lstStyle>
            <a:lvl1pPr marL="0" indent="0">
              <a:buNone/>
              <a:defRPr sz="1500">
                <a:latin typeface="Arial" panose="020B0604020202020204" pitchFamily="34" charset="0"/>
                <a:cs typeface="Arial" panose="020B0604020202020204" pitchFamily="34" charset="0"/>
              </a:defRPr>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14" name="Text Placeholder 3">
            <a:extLst>
              <a:ext uri="{FF2B5EF4-FFF2-40B4-BE49-F238E27FC236}">
                <a16:creationId xmlns:a16="http://schemas.microsoft.com/office/drawing/2014/main" id="{DFDB8C48-9590-476D-B6DC-EE3F681400A1}"/>
              </a:ext>
            </a:extLst>
          </p:cNvPr>
          <p:cNvSpPr>
            <a:spLocks noGrp="1"/>
          </p:cNvSpPr>
          <p:nvPr>
            <p:ph type="body" sz="half" idx="13"/>
          </p:nvPr>
        </p:nvSpPr>
        <p:spPr>
          <a:xfrm>
            <a:off x="356645" y="443618"/>
            <a:ext cx="2543718" cy="916077"/>
          </a:xfrm>
        </p:spPr>
        <p:txBody>
          <a:bodyPr>
            <a:normAutofit/>
          </a:bodyPr>
          <a:lstStyle>
            <a:lvl1pPr marL="0" indent="0" algn="r">
              <a:buNone/>
              <a:defRPr sz="1950">
                <a:solidFill>
                  <a:schemeClr val="bg1"/>
                </a:solidFill>
                <a:latin typeface="Arial" panose="020B0604020202020204" pitchFamily="34" charset="0"/>
                <a:cs typeface="Arial" panose="020B0604020202020204" pitchFamily="34" charset="0"/>
              </a:defRPr>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Tree>
    <p:extLst>
      <p:ext uri="{BB962C8B-B14F-4D97-AF65-F5344CB8AC3E}">
        <p14:creationId xmlns:p14="http://schemas.microsoft.com/office/powerpoint/2010/main" val="300790197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
        <p:nvSpPr>
          <p:cNvPr id="8" name="bk object 16">
            <a:extLst>
              <a:ext uri="{FF2B5EF4-FFF2-40B4-BE49-F238E27FC236}">
                <a16:creationId xmlns:a16="http://schemas.microsoft.com/office/drawing/2014/main" id="{79B85AA9-9ABB-4BA0-BD33-5658CF01D944}"/>
              </a:ext>
            </a:extLst>
          </p:cNvPr>
          <p:cNvSpPr/>
          <p:nvPr userDrawn="1"/>
        </p:nvSpPr>
        <p:spPr>
          <a:xfrm>
            <a:off x="0" y="2"/>
            <a:ext cx="9143998" cy="5143499"/>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800"/>
          </a:p>
        </p:txBody>
      </p:sp>
      <p:sp>
        <p:nvSpPr>
          <p:cNvPr id="3" name="Footer Placeholder 2">
            <a:extLst>
              <a:ext uri="{FF2B5EF4-FFF2-40B4-BE49-F238E27FC236}">
                <a16:creationId xmlns:a16="http://schemas.microsoft.com/office/drawing/2014/main" id="{FA7F579F-9E95-4651-99E6-B7FF0CE1DC55}"/>
              </a:ext>
            </a:extLst>
          </p:cNvPr>
          <p:cNvSpPr>
            <a:spLocks noGrp="1"/>
          </p:cNvSpPr>
          <p:nvPr>
            <p:ph type="ftr" sz="quarter" idx="10"/>
          </p:nvPr>
        </p:nvSpPr>
        <p:spPr/>
        <p:txBody>
          <a:bodyPr/>
          <a:lstStyle/>
          <a:p>
            <a:endParaRPr lang="en-US"/>
          </a:p>
        </p:txBody>
      </p:sp>
      <p:sp>
        <p:nvSpPr>
          <p:cNvPr id="4" name="Date Placeholder 3">
            <a:extLst>
              <a:ext uri="{FF2B5EF4-FFF2-40B4-BE49-F238E27FC236}">
                <a16:creationId xmlns:a16="http://schemas.microsoft.com/office/drawing/2014/main" id="{0C4AC839-F9D6-4F60-9875-921E7972AC8F}"/>
              </a:ext>
            </a:extLst>
          </p:cNvPr>
          <p:cNvSpPr>
            <a:spLocks noGrp="1"/>
          </p:cNvSpPr>
          <p:nvPr>
            <p:ph type="dt" sz="half" idx="11"/>
          </p:nvPr>
        </p:nvSpPr>
        <p:spPr/>
        <p:txBody>
          <a:bodyPr/>
          <a:lstStyle/>
          <a:p>
            <a:fld id="{1D8BD707-D9CF-40AE-B4C6-C98DA3205C09}" type="datetimeFigureOut">
              <a:rPr lang="en-US" smtClean="0"/>
              <a:t>2/22/2024</a:t>
            </a:fld>
            <a:endParaRPr lang="en-US"/>
          </a:p>
        </p:txBody>
      </p:sp>
      <p:sp>
        <p:nvSpPr>
          <p:cNvPr id="5" name="Slide Number Placeholder 4">
            <a:extLst>
              <a:ext uri="{FF2B5EF4-FFF2-40B4-BE49-F238E27FC236}">
                <a16:creationId xmlns:a16="http://schemas.microsoft.com/office/drawing/2014/main" id="{3F7CBE18-6678-4422-89A2-F287E5362AC2}"/>
              </a:ext>
            </a:extLst>
          </p:cNvPr>
          <p:cNvSpPr>
            <a:spLocks noGrp="1"/>
          </p:cNvSpPr>
          <p:nvPr>
            <p:ph type="sldNum" sz="quarter" idx="12"/>
          </p:nvPr>
        </p:nvSpPr>
        <p:spPr/>
        <p:txBody>
          <a:bodyPr/>
          <a:lstStyle/>
          <a:p>
            <a:fld id="{B6F15528-21DE-4FAA-801E-634DDDAF4B2B}" type="slidenum">
              <a:rPr lang="en-US" smtClean="0"/>
              <a:t>‹#›</a:t>
            </a:fld>
            <a:endParaRPr lang="en-US"/>
          </a:p>
        </p:txBody>
      </p:sp>
      <p:sp>
        <p:nvSpPr>
          <p:cNvPr id="6" name="Rectangle 5">
            <a:extLst>
              <a:ext uri="{FF2B5EF4-FFF2-40B4-BE49-F238E27FC236}">
                <a16:creationId xmlns:a16="http://schemas.microsoft.com/office/drawing/2014/main" id="{97D49D00-36F4-46FC-9BD4-D26C2D1B78B2}"/>
              </a:ext>
            </a:extLst>
          </p:cNvPr>
          <p:cNvSpPr/>
          <p:nvPr userDrawn="1"/>
        </p:nvSpPr>
        <p:spPr>
          <a:xfrm>
            <a:off x="3413053" y="191387"/>
            <a:ext cx="46406" cy="46399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a:extLst>
              <a:ext uri="{FF2B5EF4-FFF2-40B4-BE49-F238E27FC236}">
                <a16:creationId xmlns:a16="http://schemas.microsoft.com/office/drawing/2014/main" id="{BEBF5539-07AF-4747-AB2B-A64FAAD42471}"/>
              </a:ext>
            </a:extLst>
          </p:cNvPr>
          <p:cNvSpPr/>
          <p:nvPr userDrawn="1"/>
        </p:nvSpPr>
        <p:spPr>
          <a:xfrm>
            <a:off x="8679280" y="0"/>
            <a:ext cx="217916" cy="350044"/>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Content Placeholder 2">
            <a:extLst>
              <a:ext uri="{FF2B5EF4-FFF2-40B4-BE49-F238E27FC236}">
                <a16:creationId xmlns:a16="http://schemas.microsoft.com/office/drawing/2014/main" id="{8F10BFCD-8A62-4790-9905-B59B8D040F74}"/>
              </a:ext>
            </a:extLst>
          </p:cNvPr>
          <p:cNvSpPr>
            <a:spLocks noGrp="1"/>
          </p:cNvSpPr>
          <p:nvPr>
            <p:ph idx="1"/>
          </p:nvPr>
        </p:nvSpPr>
        <p:spPr>
          <a:xfrm>
            <a:off x="3786188" y="1260893"/>
            <a:ext cx="4729163" cy="3371831"/>
          </a:xfrm>
        </p:spPr>
        <p:txBody>
          <a:bodyPr>
            <a:normAutofit/>
          </a:bodyPr>
          <a:lstStyle>
            <a:lvl1pPr>
              <a:defRPr sz="1800">
                <a:latin typeface="Arial" panose="020B0604020202020204" pitchFamily="34" charset="0"/>
                <a:cs typeface="Arial" panose="020B0604020202020204" pitchFamily="34" charset="0"/>
              </a:defRPr>
            </a:lvl1pPr>
            <a:lvl2pPr marL="392897" indent="-203592">
              <a:buFont typeface="Wingdings" panose="05000000000000000000" pitchFamily="2" charset="2"/>
              <a:buChar char="§"/>
              <a:defRPr sz="1500">
                <a:latin typeface="Arial" panose="020B0604020202020204" pitchFamily="34" charset="0"/>
                <a:cs typeface="Arial" panose="020B0604020202020204" pitchFamily="34" charset="0"/>
              </a:defRPr>
            </a:lvl2pPr>
            <a:lvl3pPr marL="614348" indent="-196449">
              <a:buSzPct val="75000"/>
              <a:buFont typeface="Courier New" panose="02070309020205020404" pitchFamily="49" charset="0"/>
              <a:buChar char="o"/>
              <a:defRPr sz="1350">
                <a:latin typeface="Arial" panose="020B0604020202020204" pitchFamily="34" charset="0"/>
                <a:cs typeface="Arial" panose="020B0604020202020204" pitchFamily="34" charset="0"/>
              </a:defRPr>
            </a:lvl3pPr>
            <a:lvl4pPr marL="810796" indent="-189305">
              <a:buSzPct val="75000"/>
              <a:buFont typeface="Wingdings 2" panose="05020102010507070707" pitchFamily="18" charset="2"/>
              <a:buChar char="®"/>
              <a:defRPr sz="1200">
                <a:latin typeface="Arial" panose="020B0604020202020204" pitchFamily="34" charset="0"/>
                <a:cs typeface="Arial" panose="020B0604020202020204" pitchFamily="34" charset="0"/>
              </a:defRPr>
            </a:lvl4pPr>
            <a:lvl5pPr marL="992957" indent="-175018">
              <a:buSzPct val="75000"/>
              <a:buFont typeface="Wingdings" panose="05000000000000000000" pitchFamily="2" charset="2"/>
              <a:buChar char="v"/>
              <a:defRPr sz="12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3">
            <a:extLst>
              <a:ext uri="{FF2B5EF4-FFF2-40B4-BE49-F238E27FC236}">
                <a16:creationId xmlns:a16="http://schemas.microsoft.com/office/drawing/2014/main" id="{74FF8E54-D923-4F23-89D5-F5813253C688}"/>
              </a:ext>
            </a:extLst>
          </p:cNvPr>
          <p:cNvSpPr>
            <a:spLocks noGrp="1"/>
          </p:cNvSpPr>
          <p:nvPr>
            <p:ph type="body" sz="half" idx="2"/>
          </p:nvPr>
        </p:nvSpPr>
        <p:spPr>
          <a:xfrm>
            <a:off x="347012" y="1543051"/>
            <a:ext cx="2692907" cy="2858691"/>
          </a:xfrm>
        </p:spPr>
        <p:txBody>
          <a:bodyPr>
            <a:normAutofit/>
          </a:bodyPr>
          <a:lstStyle>
            <a:lvl1pPr marL="0" indent="0">
              <a:buNone/>
              <a:defRPr sz="1500">
                <a:latin typeface="Arial" panose="020B0604020202020204" pitchFamily="34" charset="0"/>
                <a:cs typeface="Arial" panose="020B0604020202020204" pitchFamily="34" charset="0"/>
              </a:defRPr>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14" name="Text Placeholder 3">
            <a:extLst>
              <a:ext uri="{FF2B5EF4-FFF2-40B4-BE49-F238E27FC236}">
                <a16:creationId xmlns:a16="http://schemas.microsoft.com/office/drawing/2014/main" id="{DFDB8C48-9590-476D-B6DC-EE3F681400A1}"/>
              </a:ext>
            </a:extLst>
          </p:cNvPr>
          <p:cNvSpPr>
            <a:spLocks noGrp="1"/>
          </p:cNvSpPr>
          <p:nvPr>
            <p:ph type="body" sz="half" idx="13"/>
          </p:nvPr>
        </p:nvSpPr>
        <p:spPr>
          <a:xfrm>
            <a:off x="356645" y="443618"/>
            <a:ext cx="2543718" cy="916077"/>
          </a:xfrm>
        </p:spPr>
        <p:txBody>
          <a:bodyPr>
            <a:normAutofit/>
          </a:bodyPr>
          <a:lstStyle>
            <a:lvl1pPr marL="0" indent="0" algn="r">
              <a:buNone/>
              <a:defRPr sz="1950">
                <a:solidFill>
                  <a:schemeClr val="bg1"/>
                </a:solidFill>
                <a:latin typeface="Arial" panose="020B0604020202020204" pitchFamily="34" charset="0"/>
                <a:cs typeface="Arial" panose="020B0604020202020204" pitchFamily="34" charset="0"/>
              </a:defRPr>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Tree>
    <p:extLst>
      <p:ext uri="{BB962C8B-B14F-4D97-AF65-F5344CB8AC3E}">
        <p14:creationId xmlns:p14="http://schemas.microsoft.com/office/powerpoint/2010/main" val="100630925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
        <p:nvSpPr>
          <p:cNvPr id="8" name="bk object 16">
            <a:extLst>
              <a:ext uri="{FF2B5EF4-FFF2-40B4-BE49-F238E27FC236}">
                <a16:creationId xmlns:a16="http://schemas.microsoft.com/office/drawing/2014/main" id="{B1D15E8A-046D-4677-8272-4ECC407871EA}"/>
              </a:ext>
            </a:extLst>
          </p:cNvPr>
          <p:cNvSpPr/>
          <p:nvPr userDrawn="1"/>
        </p:nvSpPr>
        <p:spPr>
          <a:xfrm>
            <a:off x="0" y="2"/>
            <a:ext cx="9143998" cy="5143499"/>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800"/>
          </a:p>
        </p:txBody>
      </p:sp>
      <p:sp>
        <p:nvSpPr>
          <p:cNvPr id="3" name="Footer Placeholder 2">
            <a:extLst>
              <a:ext uri="{FF2B5EF4-FFF2-40B4-BE49-F238E27FC236}">
                <a16:creationId xmlns:a16="http://schemas.microsoft.com/office/drawing/2014/main" id="{2BD5F4AC-9D5F-401F-8353-CC71F2BCD90D}"/>
              </a:ext>
            </a:extLst>
          </p:cNvPr>
          <p:cNvSpPr>
            <a:spLocks noGrp="1"/>
          </p:cNvSpPr>
          <p:nvPr>
            <p:ph type="ftr" sz="quarter" idx="10"/>
          </p:nvPr>
        </p:nvSpPr>
        <p:spPr/>
        <p:txBody>
          <a:bodyPr/>
          <a:lstStyle/>
          <a:p>
            <a:endParaRPr lang="en-US"/>
          </a:p>
        </p:txBody>
      </p:sp>
      <p:sp>
        <p:nvSpPr>
          <p:cNvPr id="4" name="Date Placeholder 3">
            <a:extLst>
              <a:ext uri="{FF2B5EF4-FFF2-40B4-BE49-F238E27FC236}">
                <a16:creationId xmlns:a16="http://schemas.microsoft.com/office/drawing/2014/main" id="{21CE3BFC-10B5-4FA0-BE53-C176B794E721}"/>
              </a:ext>
            </a:extLst>
          </p:cNvPr>
          <p:cNvSpPr>
            <a:spLocks noGrp="1"/>
          </p:cNvSpPr>
          <p:nvPr>
            <p:ph type="dt" sz="half" idx="11"/>
          </p:nvPr>
        </p:nvSpPr>
        <p:spPr/>
        <p:txBody>
          <a:bodyPr/>
          <a:lstStyle/>
          <a:p>
            <a:fld id="{1D8BD707-D9CF-40AE-B4C6-C98DA3205C09}" type="datetimeFigureOut">
              <a:rPr lang="en-US" smtClean="0"/>
              <a:t>2/22/2024</a:t>
            </a:fld>
            <a:endParaRPr lang="en-US"/>
          </a:p>
        </p:txBody>
      </p:sp>
      <p:sp>
        <p:nvSpPr>
          <p:cNvPr id="5" name="Slide Number Placeholder 4">
            <a:extLst>
              <a:ext uri="{FF2B5EF4-FFF2-40B4-BE49-F238E27FC236}">
                <a16:creationId xmlns:a16="http://schemas.microsoft.com/office/drawing/2014/main" id="{A6D6436E-DD70-4B91-8298-2A562BE8D2EA}"/>
              </a:ext>
            </a:extLst>
          </p:cNvPr>
          <p:cNvSpPr>
            <a:spLocks noGrp="1"/>
          </p:cNvSpPr>
          <p:nvPr>
            <p:ph type="sldNum" sz="quarter" idx="12"/>
          </p:nvPr>
        </p:nvSpPr>
        <p:spPr/>
        <p:txBody>
          <a:bodyPr/>
          <a:lstStyle/>
          <a:p>
            <a:fld id="{B6F15528-21DE-4FAA-801E-634DDDAF4B2B}" type="slidenum">
              <a:rPr lang="en-US" smtClean="0"/>
              <a:t>‹#›</a:t>
            </a:fld>
            <a:endParaRPr lang="en-US"/>
          </a:p>
        </p:txBody>
      </p:sp>
      <p:sp>
        <p:nvSpPr>
          <p:cNvPr id="7" name="Rectangle 6">
            <a:extLst>
              <a:ext uri="{FF2B5EF4-FFF2-40B4-BE49-F238E27FC236}">
                <a16:creationId xmlns:a16="http://schemas.microsoft.com/office/drawing/2014/main" id="{82F77F54-5020-4BF5-9B61-B3C9DE717978}"/>
              </a:ext>
            </a:extLst>
          </p:cNvPr>
          <p:cNvSpPr/>
          <p:nvPr userDrawn="1"/>
        </p:nvSpPr>
        <p:spPr>
          <a:xfrm>
            <a:off x="8679280" y="0"/>
            <a:ext cx="217916" cy="350044"/>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Rounded Corners 9">
            <a:extLst>
              <a:ext uri="{FF2B5EF4-FFF2-40B4-BE49-F238E27FC236}">
                <a16:creationId xmlns:a16="http://schemas.microsoft.com/office/drawing/2014/main" id="{3CAFE18F-0A8D-45F6-A06F-B77E1DF91856}"/>
              </a:ext>
            </a:extLst>
          </p:cNvPr>
          <p:cNvSpPr/>
          <p:nvPr userDrawn="1"/>
        </p:nvSpPr>
        <p:spPr>
          <a:xfrm>
            <a:off x="2" y="0"/>
            <a:ext cx="3434117" cy="5143500"/>
          </a:xfrm>
          <a:prstGeom prst="roundRect">
            <a:avLst>
              <a:gd name="adj"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2" name="object 6">
            <a:extLst>
              <a:ext uri="{FF2B5EF4-FFF2-40B4-BE49-F238E27FC236}">
                <a16:creationId xmlns:a16="http://schemas.microsoft.com/office/drawing/2014/main" id="{F607A2C4-5748-4075-9FBB-C9EBF7A173BD}"/>
              </a:ext>
            </a:extLst>
          </p:cNvPr>
          <p:cNvSpPr/>
          <p:nvPr userDrawn="1"/>
        </p:nvSpPr>
        <p:spPr>
          <a:xfrm>
            <a:off x="411462" y="421198"/>
            <a:ext cx="466249" cy="0"/>
          </a:xfrm>
          <a:custGeom>
            <a:avLst/>
            <a:gdLst/>
            <a:ahLst/>
            <a:cxnLst/>
            <a:rect l="l" t="t" r="r" b="b"/>
            <a:pathLst>
              <a:path w="621665">
                <a:moveTo>
                  <a:pt x="0" y="0"/>
                </a:moveTo>
                <a:lnTo>
                  <a:pt x="621538" y="0"/>
                </a:lnTo>
              </a:path>
            </a:pathLst>
          </a:custGeom>
          <a:ln w="69850">
            <a:solidFill>
              <a:srgbClr val="FFFFFF"/>
            </a:solidFill>
          </a:ln>
        </p:spPr>
        <p:txBody>
          <a:bodyPr wrap="square" lIns="0" tIns="0" rIns="0" bIns="0" rtlCol="0"/>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9" name="Content Placeholder 2">
            <a:extLst>
              <a:ext uri="{FF2B5EF4-FFF2-40B4-BE49-F238E27FC236}">
                <a16:creationId xmlns:a16="http://schemas.microsoft.com/office/drawing/2014/main" id="{1A78FCA5-566B-4340-A370-C01C70C3CC91}"/>
              </a:ext>
            </a:extLst>
          </p:cNvPr>
          <p:cNvSpPr>
            <a:spLocks noGrp="1"/>
          </p:cNvSpPr>
          <p:nvPr>
            <p:ph idx="1"/>
          </p:nvPr>
        </p:nvSpPr>
        <p:spPr>
          <a:xfrm>
            <a:off x="3786188" y="1260893"/>
            <a:ext cx="4729163" cy="3371831"/>
          </a:xfrm>
        </p:spPr>
        <p:txBody>
          <a:bodyPr/>
          <a:lstStyle>
            <a:lvl1pPr>
              <a:defRPr>
                <a:latin typeface="Arial" panose="020B0604020202020204" pitchFamily="34" charset="0"/>
                <a:cs typeface="Arial" panose="020B0604020202020204" pitchFamily="34" charset="0"/>
              </a:defRPr>
            </a:lvl1pPr>
            <a:lvl2pPr marL="392897" indent="-203592">
              <a:buFont typeface="Wingdings" panose="05000000000000000000" pitchFamily="2" charset="2"/>
              <a:buChar char="§"/>
              <a:defRPr>
                <a:latin typeface="Arial" panose="020B0604020202020204" pitchFamily="34" charset="0"/>
                <a:cs typeface="Arial" panose="020B0604020202020204" pitchFamily="34" charset="0"/>
              </a:defRPr>
            </a:lvl2pPr>
            <a:lvl3pPr marL="614348" indent="-196449">
              <a:buSzPct val="75000"/>
              <a:buFont typeface="Courier New" panose="02070309020205020404" pitchFamily="49" charset="0"/>
              <a:buChar char="o"/>
              <a:defRPr>
                <a:latin typeface="Arial" panose="020B0604020202020204" pitchFamily="34" charset="0"/>
                <a:cs typeface="Arial" panose="020B0604020202020204" pitchFamily="34" charset="0"/>
              </a:defRPr>
            </a:lvl3pPr>
            <a:lvl4pPr marL="810796" indent="-189305">
              <a:buSzPct val="75000"/>
              <a:buFont typeface="Wingdings 2" panose="05020102010507070707" pitchFamily="18" charset="2"/>
              <a:buChar char="®"/>
              <a:defRPr>
                <a:latin typeface="Arial" panose="020B0604020202020204" pitchFamily="34" charset="0"/>
                <a:cs typeface="Arial" panose="020B0604020202020204" pitchFamily="34" charset="0"/>
              </a:defRPr>
            </a:lvl4pPr>
            <a:lvl5pPr marL="992957" indent="-175018">
              <a:buSzPct val="75000"/>
              <a:buFont typeface="Wingdings" panose="05000000000000000000" pitchFamily="2" charset="2"/>
              <a:buChar char="v"/>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E17F43D8-63E2-41FF-BCC9-AFADA36D8E9E}"/>
              </a:ext>
            </a:extLst>
          </p:cNvPr>
          <p:cNvSpPr>
            <a:spLocks noGrp="1"/>
          </p:cNvSpPr>
          <p:nvPr>
            <p:ph type="body" sz="half" idx="2"/>
          </p:nvPr>
        </p:nvSpPr>
        <p:spPr>
          <a:xfrm>
            <a:off x="347012" y="555739"/>
            <a:ext cx="2692907" cy="3846002"/>
          </a:xfrm>
        </p:spPr>
        <p:txBody>
          <a:bodyPr>
            <a:normAutofit/>
          </a:bodyPr>
          <a:lstStyle>
            <a:lvl1pPr marL="0" indent="0">
              <a:buNone/>
              <a:defRPr sz="1950" spc="0">
                <a:solidFill>
                  <a:schemeClr val="bg1"/>
                </a:solidFill>
                <a:latin typeface="Arial" panose="020B0604020202020204" pitchFamily="34" charset="0"/>
                <a:cs typeface="Arial" panose="020B0604020202020204" pitchFamily="34" charset="0"/>
              </a:defRPr>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Tree>
    <p:extLst>
      <p:ext uri="{BB962C8B-B14F-4D97-AF65-F5344CB8AC3E}">
        <p14:creationId xmlns:p14="http://schemas.microsoft.com/office/powerpoint/2010/main" val="401203959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1_Blank_No_Background">
    <p:bg>
      <p:bgPr>
        <a:solidFill>
          <a:srgbClr val="F9F9F9"/>
        </a:solidFill>
        <a:effectLst/>
      </p:bgPr>
    </p:bg>
    <p:spTree>
      <p:nvGrpSpPr>
        <p:cNvPr id="1" name=""/>
        <p:cNvGrpSpPr/>
        <p:nvPr/>
      </p:nvGrpSpPr>
      <p:grpSpPr>
        <a:xfrm>
          <a:off x="0" y="0"/>
          <a:ext cx="0" cy="0"/>
          <a:chOff x="0" y="0"/>
          <a:chExt cx="0" cy="0"/>
        </a:xfrm>
      </p:grpSpPr>
      <p:sp>
        <p:nvSpPr>
          <p:cNvPr id="4" name="bk object 16">
            <a:extLst>
              <a:ext uri="{FF2B5EF4-FFF2-40B4-BE49-F238E27FC236}">
                <a16:creationId xmlns:a16="http://schemas.microsoft.com/office/drawing/2014/main" id="{B2A6B2E2-3EAA-44BE-A79D-12439B4ADEFE}"/>
              </a:ext>
            </a:extLst>
          </p:cNvPr>
          <p:cNvSpPr/>
          <p:nvPr userDrawn="1"/>
        </p:nvSpPr>
        <p:spPr>
          <a:xfrm>
            <a:off x="0" y="2"/>
            <a:ext cx="9143998" cy="5143499"/>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800"/>
          </a:p>
        </p:txBody>
      </p:sp>
      <p:sp>
        <p:nvSpPr>
          <p:cNvPr id="5" name="object 8">
            <a:extLst>
              <a:ext uri="{FF2B5EF4-FFF2-40B4-BE49-F238E27FC236}">
                <a16:creationId xmlns:a16="http://schemas.microsoft.com/office/drawing/2014/main" id="{7F81C630-BAF9-4EFA-A53E-D80D7E0C70A7}"/>
              </a:ext>
            </a:extLst>
          </p:cNvPr>
          <p:cNvSpPr/>
          <p:nvPr userDrawn="1"/>
        </p:nvSpPr>
        <p:spPr>
          <a:xfrm>
            <a:off x="437008" y="332707"/>
            <a:ext cx="465147" cy="350031"/>
          </a:xfrm>
          <a:custGeom>
            <a:avLst/>
            <a:gdLst/>
            <a:ahLst/>
            <a:cxnLst/>
            <a:rect l="l" t="t" r="r" b="b"/>
            <a:pathLst>
              <a:path w="632460">
                <a:moveTo>
                  <a:pt x="0" y="0"/>
                </a:moveTo>
                <a:lnTo>
                  <a:pt x="632079" y="0"/>
                </a:lnTo>
              </a:path>
            </a:pathLst>
          </a:custGeom>
          <a:ln w="63500">
            <a:solidFill>
              <a:schemeClr val="tx1"/>
            </a:solidFill>
          </a:ln>
        </p:spPr>
        <p:txBody>
          <a:bodyPr wrap="square" lIns="0" tIns="0" rIns="0" bIns="0" rtlCol="0"/>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AB4E4B96-84FE-4F2F-B2E3-4A8E14DA83B2}"/>
              </a:ext>
            </a:extLst>
          </p:cNvPr>
          <p:cNvSpPr/>
          <p:nvPr userDrawn="1"/>
        </p:nvSpPr>
        <p:spPr>
          <a:xfrm>
            <a:off x="8679280" y="0"/>
            <a:ext cx="217916" cy="350044"/>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object 4">
            <a:extLst>
              <a:ext uri="{FF2B5EF4-FFF2-40B4-BE49-F238E27FC236}">
                <a16:creationId xmlns:a16="http://schemas.microsoft.com/office/drawing/2014/main" id="{E36D6FD6-60A2-4F96-99CE-890C0BC6E9A4}"/>
              </a:ext>
            </a:extLst>
          </p:cNvPr>
          <p:cNvSpPr/>
          <p:nvPr userDrawn="1"/>
        </p:nvSpPr>
        <p:spPr>
          <a:xfrm>
            <a:off x="3124961" y="1387602"/>
            <a:ext cx="0" cy="2992120"/>
          </a:xfrm>
          <a:custGeom>
            <a:avLst/>
            <a:gdLst/>
            <a:ahLst/>
            <a:cxnLst/>
            <a:rect l="l" t="t" r="r" b="b"/>
            <a:pathLst>
              <a:path h="2992120">
                <a:moveTo>
                  <a:pt x="0" y="0"/>
                </a:moveTo>
                <a:lnTo>
                  <a:pt x="0" y="2991777"/>
                </a:lnTo>
              </a:path>
            </a:pathLst>
          </a:custGeom>
          <a:ln w="38100">
            <a:solidFill>
              <a:srgbClr val="000000"/>
            </a:solidFill>
          </a:ln>
        </p:spPr>
        <p:txBody>
          <a:bodyPr wrap="square" lIns="0" tIns="0" rIns="0" bIns="0" rtlCol="0"/>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Content Placeholder 2">
            <a:extLst>
              <a:ext uri="{FF2B5EF4-FFF2-40B4-BE49-F238E27FC236}">
                <a16:creationId xmlns:a16="http://schemas.microsoft.com/office/drawing/2014/main" id="{54F8306B-7191-4426-B0C0-872CAD798FAD}"/>
              </a:ext>
            </a:extLst>
          </p:cNvPr>
          <p:cNvSpPr>
            <a:spLocks noGrp="1"/>
          </p:cNvSpPr>
          <p:nvPr>
            <p:ph idx="1"/>
          </p:nvPr>
        </p:nvSpPr>
        <p:spPr>
          <a:xfrm>
            <a:off x="3786188" y="1260893"/>
            <a:ext cx="4729163" cy="3371831"/>
          </a:xfrm>
        </p:spPr>
        <p:txBody>
          <a:bodyPr>
            <a:normAutofit/>
          </a:bodyPr>
          <a:lstStyle>
            <a:lvl1pPr>
              <a:defRPr sz="1800">
                <a:latin typeface="Arial" panose="020B0604020202020204" pitchFamily="34" charset="0"/>
                <a:cs typeface="Arial" panose="020B0604020202020204" pitchFamily="34" charset="0"/>
              </a:defRPr>
            </a:lvl1pPr>
            <a:lvl2pPr marL="392897" indent="-203592">
              <a:buFont typeface="Wingdings" panose="05000000000000000000" pitchFamily="2" charset="2"/>
              <a:buChar char="§"/>
              <a:defRPr sz="1500">
                <a:latin typeface="Arial" panose="020B0604020202020204" pitchFamily="34" charset="0"/>
                <a:cs typeface="Arial" panose="020B0604020202020204" pitchFamily="34" charset="0"/>
              </a:defRPr>
            </a:lvl2pPr>
            <a:lvl3pPr marL="614348" indent="-196449">
              <a:buSzPct val="75000"/>
              <a:buFont typeface="Courier New" panose="02070309020205020404" pitchFamily="49" charset="0"/>
              <a:buChar char="o"/>
              <a:defRPr sz="1350">
                <a:latin typeface="Arial" panose="020B0604020202020204" pitchFamily="34" charset="0"/>
                <a:cs typeface="Arial" panose="020B0604020202020204" pitchFamily="34" charset="0"/>
              </a:defRPr>
            </a:lvl3pPr>
            <a:lvl4pPr marL="810796" indent="-189305">
              <a:buSzPct val="75000"/>
              <a:buFont typeface="Wingdings 2" panose="05020102010507070707" pitchFamily="18" charset="2"/>
              <a:buChar char="®"/>
              <a:defRPr sz="1200">
                <a:latin typeface="Arial" panose="020B0604020202020204" pitchFamily="34" charset="0"/>
                <a:cs typeface="Arial" panose="020B0604020202020204" pitchFamily="34" charset="0"/>
              </a:defRPr>
            </a:lvl4pPr>
            <a:lvl5pPr marL="992957" indent="-175018">
              <a:buSzPct val="75000"/>
              <a:buFont typeface="Wingdings" panose="05000000000000000000" pitchFamily="2" charset="2"/>
              <a:buChar char="v"/>
              <a:defRPr sz="12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FEE01666-10C2-4FF3-988A-866654F8A405}"/>
              </a:ext>
            </a:extLst>
          </p:cNvPr>
          <p:cNvSpPr>
            <a:spLocks noGrp="1"/>
          </p:cNvSpPr>
          <p:nvPr>
            <p:ph type="title"/>
          </p:nvPr>
        </p:nvSpPr>
        <p:spPr>
          <a:xfrm>
            <a:off x="371478" y="67538"/>
            <a:ext cx="3457568" cy="727800"/>
          </a:xfrm>
        </p:spPr>
        <p:txBody>
          <a:bodyPr anchor="b">
            <a:normAutofit/>
          </a:bodyPr>
          <a:lstStyle>
            <a:lvl1pPr>
              <a:defRPr sz="1950">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70422298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userDrawn="1">
  <p:cSld name="2_Title Slide">
    <p:bg>
      <p:bgPr>
        <a:solidFill>
          <a:schemeClr val="bg1"/>
        </a:solidFill>
        <a:effectLst/>
      </p:bgPr>
    </p:bg>
    <p:spTree>
      <p:nvGrpSpPr>
        <p:cNvPr id="1" name=""/>
        <p:cNvGrpSpPr/>
        <p:nvPr/>
      </p:nvGrpSpPr>
      <p:grpSpPr>
        <a:xfrm>
          <a:off x="0" y="0"/>
          <a:ext cx="0" cy="0"/>
          <a:chOff x="0" y="0"/>
          <a:chExt cx="0" cy="0"/>
        </a:xfrm>
      </p:grpSpPr>
      <p:sp>
        <p:nvSpPr>
          <p:cNvPr id="16" name="bk object 16"/>
          <p:cNvSpPr/>
          <p:nvPr userDrawn="1"/>
        </p:nvSpPr>
        <p:spPr>
          <a:xfrm>
            <a:off x="0" y="0"/>
            <a:ext cx="9144000" cy="5143500"/>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800"/>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2/22/2024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10" name="Rectangle 9">
            <a:extLst>
              <a:ext uri="{FF2B5EF4-FFF2-40B4-BE49-F238E27FC236}">
                <a16:creationId xmlns:a16="http://schemas.microsoft.com/office/drawing/2014/main" id="{98AA2248-6D2B-467D-B31F-9B082D34C02F}"/>
              </a:ext>
            </a:extLst>
          </p:cNvPr>
          <p:cNvSpPr/>
          <p:nvPr userDrawn="1"/>
        </p:nvSpPr>
        <p:spPr>
          <a:xfrm>
            <a:off x="8679280" y="0"/>
            <a:ext cx="217916" cy="350044"/>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6058513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03.xml"/><Relationship Id="rId13" Type="http://schemas.openxmlformats.org/officeDocument/2006/relationships/slideLayout" Target="../slideLayouts/slideLayout208.xml"/><Relationship Id="rId18" Type="http://schemas.openxmlformats.org/officeDocument/2006/relationships/slideLayout" Target="../slideLayouts/slideLayout213.xml"/><Relationship Id="rId26" Type="http://schemas.openxmlformats.org/officeDocument/2006/relationships/slideLayout" Target="../slideLayouts/slideLayout221.xml"/><Relationship Id="rId3" Type="http://schemas.openxmlformats.org/officeDocument/2006/relationships/slideLayout" Target="../slideLayouts/slideLayout198.xml"/><Relationship Id="rId21" Type="http://schemas.openxmlformats.org/officeDocument/2006/relationships/slideLayout" Target="../slideLayouts/slideLayout216.xml"/><Relationship Id="rId7" Type="http://schemas.openxmlformats.org/officeDocument/2006/relationships/slideLayout" Target="../slideLayouts/slideLayout202.xml"/><Relationship Id="rId12" Type="http://schemas.openxmlformats.org/officeDocument/2006/relationships/slideLayout" Target="../slideLayouts/slideLayout207.xml"/><Relationship Id="rId17" Type="http://schemas.openxmlformats.org/officeDocument/2006/relationships/slideLayout" Target="../slideLayouts/slideLayout212.xml"/><Relationship Id="rId25" Type="http://schemas.openxmlformats.org/officeDocument/2006/relationships/slideLayout" Target="../slideLayouts/slideLayout220.xml"/><Relationship Id="rId2" Type="http://schemas.openxmlformats.org/officeDocument/2006/relationships/slideLayout" Target="../slideLayouts/slideLayout197.xml"/><Relationship Id="rId16" Type="http://schemas.openxmlformats.org/officeDocument/2006/relationships/slideLayout" Target="../slideLayouts/slideLayout211.xml"/><Relationship Id="rId20" Type="http://schemas.openxmlformats.org/officeDocument/2006/relationships/slideLayout" Target="../slideLayouts/slideLayout215.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24" Type="http://schemas.openxmlformats.org/officeDocument/2006/relationships/slideLayout" Target="../slideLayouts/slideLayout219.xml"/><Relationship Id="rId5" Type="http://schemas.openxmlformats.org/officeDocument/2006/relationships/slideLayout" Target="../slideLayouts/slideLayout200.xml"/><Relationship Id="rId15" Type="http://schemas.openxmlformats.org/officeDocument/2006/relationships/slideLayout" Target="../slideLayouts/slideLayout210.xml"/><Relationship Id="rId23" Type="http://schemas.openxmlformats.org/officeDocument/2006/relationships/slideLayout" Target="../slideLayouts/slideLayout218.xml"/><Relationship Id="rId28" Type="http://schemas.openxmlformats.org/officeDocument/2006/relationships/theme" Target="../theme/theme10.xml"/><Relationship Id="rId10" Type="http://schemas.openxmlformats.org/officeDocument/2006/relationships/slideLayout" Target="../slideLayouts/slideLayout205.xml"/><Relationship Id="rId19" Type="http://schemas.openxmlformats.org/officeDocument/2006/relationships/slideLayout" Target="../slideLayouts/slideLayout214.xml"/><Relationship Id="rId4" Type="http://schemas.openxmlformats.org/officeDocument/2006/relationships/slideLayout" Target="../slideLayouts/slideLayout199.xml"/><Relationship Id="rId9" Type="http://schemas.openxmlformats.org/officeDocument/2006/relationships/slideLayout" Target="../slideLayouts/slideLayout204.xml"/><Relationship Id="rId14" Type="http://schemas.openxmlformats.org/officeDocument/2006/relationships/slideLayout" Target="../slideLayouts/slideLayout209.xml"/><Relationship Id="rId22" Type="http://schemas.openxmlformats.org/officeDocument/2006/relationships/slideLayout" Target="../slideLayouts/slideLayout217.xml"/><Relationship Id="rId27" Type="http://schemas.openxmlformats.org/officeDocument/2006/relationships/slideLayout" Target="../slideLayouts/slideLayout2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image" Target="../media/image5.png"/><Relationship Id="rId5" Type="http://schemas.openxmlformats.org/officeDocument/2006/relationships/slideLayout" Target="../slideLayouts/slideLayout37.xml"/><Relationship Id="rId10" Type="http://schemas.openxmlformats.org/officeDocument/2006/relationships/theme" Target="../theme/theme3.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54.xml"/><Relationship Id="rId18" Type="http://schemas.openxmlformats.org/officeDocument/2006/relationships/theme" Target="../theme/theme4.xml"/><Relationship Id="rId26" Type="http://schemas.openxmlformats.org/officeDocument/2006/relationships/tags" Target="../tags/tag8.xml"/><Relationship Id="rId39" Type="http://schemas.openxmlformats.org/officeDocument/2006/relationships/oleObject" Target="../embeddings/oleObject1.bin"/><Relationship Id="rId21" Type="http://schemas.openxmlformats.org/officeDocument/2006/relationships/tags" Target="../tags/tag3.xml"/><Relationship Id="rId34" Type="http://schemas.openxmlformats.org/officeDocument/2006/relationships/tags" Target="../tags/tag16.xml"/><Relationship Id="rId7" Type="http://schemas.openxmlformats.org/officeDocument/2006/relationships/slideLayout" Target="../slideLayouts/slideLayout48.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tags" Target="../tags/tag2.xml"/><Relationship Id="rId29" Type="http://schemas.openxmlformats.org/officeDocument/2006/relationships/tags" Target="../tags/tag11.xml"/><Relationship Id="rId41" Type="http://schemas.openxmlformats.org/officeDocument/2006/relationships/image" Target="../media/image8.jpeg"/><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24" Type="http://schemas.openxmlformats.org/officeDocument/2006/relationships/tags" Target="../tags/tag6.xml"/><Relationship Id="rId32" Type="http://schemas.openxmlformats.org/officeDocument/2006/relationships/tags" Target="../tags/tag14.xml"/><Relationship Id="rId37" Type="http://schemas.openxmlformats.org/officeDocument/2006/relationships/tags" Target="../tags/tag19.xml"/><Relationship Id="rId40" Type="http://schemas.openxmlformats.org/officeDocument/2006/relationships/image" Target="../media/image7.emf"/><Relationship Id="rId5" Type="http://schemas.openxmlformats.org/officeDocument/2006/relationships/slideLayout" Target="../slideLayouts/slideLayout46.xml"/><Relationship Id="rId15" Type="http://schemas.openxmlformats.org/officeDocument/2006/relationships/slideLayout" Target="../slideLayouts/slideLayout56.xml"/><Relationship Id="rId23" Type="http://schemas.openxmlformats.org/officeDocument/2006/relationships/tags" Target="../tags/tag5.xml"/><Relationship Id="rId28" Type="http://schemas.openxmlformats.org/officeDocument/2006/relationships/tags" Target="../tags/tag10.xml"/><Relationship Id="rId36" Type="http://schemas.openxmlformats.org/officeDocument/2006/relationships/tags" Target="../tags/tag18.xml"/><Relationship Id="rId10" Type="http://schemas.openxmlformats.org/officeDocument/2006/relationships/slideLayout" Target="../slideLayouts/slideLayout51.xml"/><Relationship Id="rId19" Type="http://schemas.openxmlformats.org/officeDocument/2006/relationships/tags" Target="../tags/tag1.xml"/><Relationship Id="rId31" Type="http://schemas.openxmlformats.org/officeDocument/2006/relationships/tags" Target="../tags/tag13.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tags" Target="../tags/tag4.xml"/><Relationship Id="rId27" Type="http://schemas.openxmlformats.org/officeDocument/2006/relationships/tags" Target="../tags/tag9.xml"/><Relationship Id="rId30" Type="http://schemas.openxmlformats.org/officeDocument/2006/relationships/tags" Target="../tags/tag12.xml"/><Relationship Id="rId35" Type="http://schemas.openxmlformats.org/officeDocument/2006/relationships/tags" Target="../tags/tag17.xml"/><Relationship Id="rId8" Type="http://schemas.openxmlformats.org/officeDocument/2006/relationships/slideLayout" Target="../slideLayouts/slideLayout49.xml"/><Relationship Id="rId3" Type="http://schemas.openxmlformats.org/officeDocument/2006/relationships/slideLayout" Target="../slideLayouts/slideLayout44.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5" Type="http://schemas.openxmlformats.org/officeDocument/2006/relationships/tags" Target="../tags/tag7.xml"/><Relationship Id="rId33" Type="http://schemas.openxmlformats.org/officeDocument/2006/relationships/tags" Target="../tags/tag15.xml"/><Relationship Id="rId38" Type="http://schemas.openxmlformats.org/officeDocument/2006/relationships/tags" Target="../tags/tag20.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71.xml"/><Relationship Id="rId18" Type="http://schemas.openxmlformats.org/officeDocument/2006/relationships/theme" Target="../theme/theme5.xml"/><Relationship Id="rId26" Type="http://schemas.openxmlformats.org/officeDocument/2006/relationships/tags" Target="../tags/tag136.xml"/><Relationship Id="rId39" Type="http://schemas.openxmlformats.org/officeDocument/2006/relationships/oleObject" Target="../embeddings/oleObject19.bin"/><Relationship Id="rId21" Type="http://schemas.openxmlformats.org/officeDocument/2006/relationships/tags" Target="../tags/tag131.xml"/><Relationship Id="rId34" Type="http://schemas.openxmlformats.org/officeDocument/2006/relationships/tags" Target="../tags/tag144.xml"/><Relationship Id="rId7" Type="http://schemas.openxmlformats.org/officeDocument/2006/relationships/slideLayout" Target="../slideLayouts/slideLayout65.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20" Type="http://schemas.openxmlformats.org/officeDocument/2006/relationships/tags" Target="../tags/tag130.xml"/><Relationship Id="rId29" Type="http://schemas.openxmlformats.org/officeDocument/2006/relationships/tags" Target="../tags/tag139.xml"/><Relationship Id="rId41" Type="http://schemas.openxmlformats.org/officeDocument/2006/relationships/image" Target="../media/image8.jpeg"/><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24" Type="http://schemas.openxmlformats.org/officeDocument/2006/relationships/tags" Target="../tags/tag134.xml"/><Relationship Id="rId32" Type="http://schemas.openxmlformats.org/officeDocument/2006/relationships/tags" Target="../tags/tag142.xml"/><Relationship Id="rId37" Type="http://schemas.openxmlformats.org/officeDocument/2006/relationships/tags" Target="../tags/tag147.xml"/><Relationship Id="rId40" Type="http://schemas.openxmlformats.org/officeDocument/2006/relationships/image" Target="../media/image7.emf"/><Relationship Id="rId5" Type="http://schemas.openxmlformats.org/officeDocument/2006/relationships/slideLayout" Target="../slideLayouts/slideLayout63.xml"/><Relationship Id="rId15" Type="http://schemas.openxmlformats.org/officeDocument/2006/relationships/slideLayout" Target="../slideLayouts/slideLayout73.xml"/><Relationship Id="rId23" Type="http://schemas.openxmlformats.org/officeDocument/2006/relationships/tags" Target="../tags/tag133.xml"/><Relationship Id="rId28" Type="http://schemas.openxmlformats.org/officeDocument/2006/relationships/tags" Target="../tags/tag138.xml"/><Relationship Id="rId36" Type="http://schemas.openxmlformats.org/officeDocument/2006/relationships/tags" Target="../tags/tag146.xml"/><Relationship Id="rId10" Type="http://schemas.openxmlformats.org/officeDocument/2006/relationships/slideLayout" Target="../slideLayouts/slideLayout68.xml"/><Relationship Id="rId19" Type="http://schemas.openxmlformats.org/officeDocument/2006/relationships/tags" Target="../tags/tag129.xml"/><Relationship Id="rId31" Type="http://schemas.openxmlformats.org/officeDocument/2006/relationships/tags" Target="../tags/tag141.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 Id="rId22" Type="http://schemas.openxmlformats.org/officeDocument/2006/relationships/tags" Target="../tags/tag132.xml"/><Relationship Id="rId27" Type="http://schemas.openxmlformats.org/officeDocument/2006/relationships/tags" Target="../tags/tag137.xml"/><Relationship Id="rId30" Type="http://schemas.openxmlformats.org/officeDocument/2006/relationships/tags" Target="../tags/tag140.xml"/><Relationship Id="rId35" Type="http://schemas.openxmlformats.org/officeDocument/2006/relationships/tags" Target="../tags/tag145.xml"/><Relationship Id="rId8" Type="http://schemas.openxmlformats.org/officeDocument/2006/relationships/slideLayout" Target="../slideLayouts/slideLayout66.xml"/><Relationship Id="rId3" Type="http://schemas.openxmlformats.org/officeDocument/2006/relationships/slideLayout" Target="../slideLayouts/slideLayout61.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5" Type="http://schemas.openxmlformats.org/officeDocument/2006/relationships/tags" Target="../tags/tag135.xml"/><Relationship Id="rId33" Type="http://schemas.openxmlformats.org/officeDocument/2006/relationships/tags" Target="../tags/tag143.xml"/><Relationship Id="rId38" Type="http://schemas.openxmlformats.org/officeDocument/2006/relationships/tags" Target="../tags/tag148.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88.xml"/><Relationship Id="rId18" Type="http://schemas.openxmlformats.org/officeDocument/2006/relationships/slideLayout" Target="../slideLayouts/slideLayout93.xml"/><Relationship Id="rId26" Type="http://schemas.openxmlformats.org/officeDocument/2006/relationships/slideLayout" Target="../slideLayouts/slideLayout101.xml"/><Relationship Id="rId39" Type="http://schemas.openxmlformats.org/officeDocument/2006/relationships/slideLayout" Target="../slideLayouts/slideLayout114.xml"/><Relationship Id="rId21" Type="http://schemas.openxmlformats.org/officeDocument/2006/relationships/slideLayout" Target="../slideLayouts/slideLayout96.xml"/><Relationship Id="rId34" Type="http://schemas.openxmlformats.org/officeDocument/2006/relationships/slideLayout" Target="../slideLayouts/slideLayout109.xml"/><Relationship Id="rId42" Type="http://schemas.openxmlformats.org/officeDocument/2006/relationships/slideLayout" Target="../slideLayouts/slideLayout117.xml"/><Relationship Id="rId47" Type="http://schemas.openxmlformats.org/officeDocument/2006/relationships/slideLayout" Target="../slideLayouts/slideLayout122.xml"/><Relationship Id="rId50" Type="http://schemas.openxmlformats.org/officeDocument/2006/relationships/slideLayout" Target="../slideLayouts/slideLayout125.xml"/><Relationship Id="rId55" Type="http://schemas.openxmlformats.org/officeDocument/2006/relationships/slideLayout" Target="../slideLayouts/slideLayout130.xml"/><Relationship Id="rId63" Type="http://schemas.openxmlformats.org/officeDocument/2006/relationships/theme" Target="../theme/theme6.xml"/><Relationship Id="rId7" Type="http://schemas.openxmlformats.org/officeDocument/2006/relationships/slideLayout" Target="../slideLayouts/slideLayout82.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29" Type="http://schemas.openxmlformats.org/officeDocument/2006/relationships/slideLayout" Target="../slideLayouts/slideLayout104.xml"/><Relationship Id="rId11" Type="http://schemas.openxmlformats.org/officeDocument/2006/relationships/slideLayout" Target="../slideLayouts/slideLayout86.xml"/><Relationship Id="rId24" Type="http://schemas.openxmlformats.org/officeDocument/2006/relationships/slideLayout" Target="../slideLayouts/slideLayout99.xml"/><Relationship Id="rId32" Type="http://schemas.openxmlformats.org/officeDocument/2006/relationships/slideLayout" Target="../slideLayouts/slideLayout107.xml"/><Relationship Id="rId37" Type="http://schemas.openxmlformats.org/officeDocument/2006/relationships/slideLayout" Target="../slideLayouts/slideLayout112.xml"/><Relationship Id="rId40" Type="http://schemas.openxmlformats.org/officeDocument/2006/relationships/slideLayout" Target="../slideLayouts/slideLayout115.xml"/><Relationship Id="rId45" Type="http://schemas.openxmlformats.org/officeDocument/2006/relationships/slideLayout" Target="../slideLayouts/slideLayout120.xml"/><Relationship Id="rId53" Type="http://schemas.openxmlformats.org/officeDocument/2006/relationships/slideLayout" Target="../slideLayouts/slideLayout128.xml"/><Relationship Id="rId58" Type="http://schemas.openxmlformats.org/officeDocument/2006/relationships/slideLayout" Target="../slideLayouts/slideLayout133.xml"/><Relationship Id="rId5" Type="http://schemas.openxmlformats.org/officeDocument/2006/relationships/slideLayout" Target="../slideLayouts/slideLayout80.xml"/><Relationship Id="rId61" Type="http://schemas.openxmlformats.org/officeDocument/2006/relationships/slideLayout" Target="../slideLayouts/slideLayout136.xml"/><Relationship Id="rId19" Type="http://schemas.openxmlformats.org/officeDocument/2006/relationships/slideLayout" Target="../slideLayouts/slideLayout94.xml"/><Relationship Id="rId14" Type="http://schemas.openxmlformats.org/officeDocument/2006/relationships/slideLayout" Target="../slideLayouts/slideLayout89.xml"/><Relationship Id="rId22" Type="http://schemas.openxmlformats.org/officeDocument/2006/relationships/slideLayout" Target="../slideLayouts/slideLayout97.xml"/><Relationship Id="rId27" Type="http://schemas.openxmlformats.org/officeDocument/2006/relationships/slideLayout" Target="../slideLayouts/slideLayout102.xml"/><Relationship Id="rId30" Type="http://schemas.openxmlformats.org/officeDocument/2006/relationships/slideLayout" Target="../slideLayouts/slideLayout105.xml"/><Relationship Id="rId35" Type="http://schemas.openxmlformats.org/officeDocument/2006/relationships/slideLayout" Target="../slideLayouts/slideLayout110.xml"/><Relationship Id="rId43" Type="http://schemas.openxmlformats.org/officeDocument/2006/relationships/slideLayout" Target="../slideLayouts/slideLayout118.xml"/><Relationship Id="rId48" Type="http://schemas.openxmlformats.org/officeDocument/2006/relationships/slideLayout" Target="../slideLayouts/slideLayout123.xml"/><Relationship Id="rId56" Type="http://schemas.openxmlformats.org/officeDocument/2006/relationships/slideLayout" Target="../slideLayouts/slideLayout131.xml"/><Relationship Id="rId8" Type="http://schemas.openxmlformats.org/officeDocument/2006/relationships/slideLayout" Target="../slideLayouts/slideLayout83.xml"/><Relationship Id="rId51" Type="http://schemas.openxmlformats.org/officeDocument/2006/relationships/slideLayout" Target="../slideLayouts/slideLayout126.xml"/><Relationship Id="rId3" Type="http://schemas.openxmlformats.org/officeDocument/2006/relationships/slideLayout" Target="../slideLayouts/slideLayout78.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5" Type="http://schemas.openxmlformats.org/officeDocument/2006/relationships/slideLayout" Target="../slideLayouts/slideLayout100.xml"/><Relationship Id="rId33" Type="http://schemas.openxmlformats.org/officeDocument/2006/relationships/slideLayout" Target="../slideLayouts/slideLayout108.xml"/><Relationship Id="rId38" Type="http://schemas.openxmlformats.org/officeDocument/2006/relationships/slideLayout" Target="../slideLayouts/slideLayout113.xml"/><Relationship Id="rId46" Type="http://schemas.openxmlformats.org/officeDocument/2006/relationships/slideLayout" Target="../slideLayouts/slideLayout121.xml"/><Relationship Id="rId59" Type="http://schemas.openxmlformats.org/officeDocument/2006/relationships/slideLayout" Target="../slideLayouts/slideLayout134.xml"/><Relationship Id="rId20" Type="http://schemas.openxmlformats.org/officeDocument/2006/relationships/slideLayout" Target="../slideLayouts/slideLayout95.xml"/><Relationship Id="rId41" Type="http://schemas.openxmlformats.org/officeDocument/2006/relationships/slideLayout" Target="../slideLayouts/slideLayout116.xml"/><Relationship Id="rId54" Type="http://schemas.openxmlformats.org/officeDocument/2006/relationships/slideLayout" Target="../slideLayouts/slideLayout129.xml"/><Relationship Id="rId62" Type="http://schemas.openxmlformats.org/officeDocument/2006/relationships/slideLayout" Target="../slideLayouts/slideLayout13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5" Type="http://schemas.openxmlformats.org/officeDocument/2006/relationships/slideLayout" Target="../slideLayouts/slideLayout90.xml"/><Relationship Id="rId23" Type="http://schemas.openxmlformats.org/officeDocument/2006/relationships/slideLayout" Target="../slideLayouts/slideLayout98.xml"/><Relationship Id="rId28" Type="http://schemas.openxmlformats.org/officeDocument/2006/relationships/slideLayout" Target="../slideLayouts/slideLayout103.xml"/><Relationship Id="rId36" Type="http://schemas.openxmlformats.org/officeDocument/2006/relationships/slideLayout" Target="../slideLayouts/slideLayout111.xml"/><Relationship Id="rId49" Type="http://schemas.openxmlformats.org/officeDocument/2006/relationships/slideLayout" Target="../slideLayouts/slideLayout124.xml"/><Relationship Id="rId57" Type="http://schemas.openxmlformats.org/officeDocument/2006/relationships/slideLayout" Target="../slideLayouts/slideLayout132.xml"/><Relationship Id="rId10" Type="http://schemas.openxmlformats.org/officeDocument/2006/relationships/slideLayout" Target="../slideLayouts/slideLayout85.xml"/><Relationship Id="rId31" Type="http://schemas.openxmlformats.org/officeDocument/2006/relationships/slideLayout" Target="../slideLayouts/slideLayout106.xml"/><Relationship Id="rId44" Type="http://schemas.openxmlformats.org/officeDocument/2006/relationships/slideLayout" Target="../slideLayouts/slideLayout119.xml"/><Relationship Id="rId52" Type="http://schemas.openxmlformats.org/officeDocument/2006/relationships/slideLayout" Target="../slideLayouts/slideLayout127.xml"/><Relationship Id="rId60" Type="http://schemas.openxmlformats.org/officeDocument/2006/relationships/slideLayout" Target="../slideLayouts/slideLayout13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150.xml"/><Relationship Id="rId18" Type="http://schemas.openxmlformats.org/officeDocument/2006/relationships/slideLayout" Target="../slideLayouts/slideLayout155.xml"/><Relationship Id="rId26" Type="http://schemas.openxmlformats.org/officeDocument/2006/relationships/tags" Target="../tags/tag265.xml"/><Relationship Id="rId39" Type="http://schemas.openxmlformats.org/officeDocument/2006/relationships/tags" Target="../tags/tag278.xml"/><Relationship Id="rId21" Type="http://schemas.openxmlformats.org/officeDocument/2006/relationships/theme" Target="../theme/theme7.xml"/><Relationship Id="rId34" Type="http://schemas.openxmlformats.org/officeDocument/2006/relationships/tags" Target="../tags/tag273.xml"/><Relationship Id="rId42" Type="http://schemas.openxmlformats.org/officeDocument/2006/relationships/oleObject" Target="../embeddings/oleObject38.bin"/><Relationship Id="rId7" Type="http://schemas.openxmlformats.org/officeDocument/2006/relationships/slideLayout" Target="../slideLayouts/slideLayout144.xml"/><Relationship Id="rId2" Type="http://schemas.openxmlformats.org/officeDocument/2006/relationships/slideLayout" Target="../slideLayouts/slideLayout139.xml"/><Relationship Id="rId16" Type="http://schemas.openxmlformats.org/officeDocument/2006/relationships/slideLayout" Target="../slideLayouts/slideLayout153.xml"/><Relationship Id="rId20" Type="http://schemas.openxmlformats.org/officeDocument/2006/relationships/slideLayout" Target="../slideLayouts/slideLayout157.xml"/><Relationship Id="rId29" Type="http://schemas.openxmlformats.org/officeDocument/2006/relationships/tags" Target="../tags/tag268.xml"/><Relationship Id="rId41" Type="http://schemas.openxmlformats.org/officeDocument/2006/relationships/tags" Target="../tags/tag280.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24" Type="http://schemas.openxmlformats.org/officeDocument/2006/relationships/tags" Target="../tags/tag263.xml"/><Relationship Id="rId32" Type="http://schemas.openxmlformats.org/officeDocument/2006/relationships/tags" Target="../tags/tag271.xml"/><Relationship Id="rId37" Type="http://schemas.openxmlformats.org/officeDocument/2006/relationships/tags" Target="../tags/tag276.xml"/><Relationship Id="rId40" Type="http://schemas.openxmlformats.org/officeDocument/2006/relationships/tags" Target="../tags/tag279.xml"/><Relationship Id="rId5" Type="http://schemas.openxmlformats.org/officeDocument/2006/relationships/slideLayout" Target="../slideLayouts/slideLayout142.xml"/><Relationship Id="rId15" Type="http://schemas.openxmlformats.org/officeDocument/2006/relationships/slideLayout" Target="../slideLayouts/slideLayout152.xml"/><Relationship Id="rId23" Type="http://schemas.openxmlformats.org/officeDocument/2006/relationships/tags" Target="../tags/tag262.xml"/><Relationship Id="rId28" Type="http://schemas.openxmlformats.org/officeDocument/2006/relationships/tags" Target="../tags/tag267.xml"/><Relationship Id="rId36" Type="http://schemas.openxmlformats.org/officeDocument/2006/relationships/tags" Target="../tags/tag275.xml"/><Relationship Id="rId10" Type="http://schemas.openxmlformats.org/officeDocument/2006/relationships/slideLayout" Target="../slideLayouts/slideLayout147.xml"/><Relationship Id="rId19" Type="http://schemas.openxmlformats.org/officeDocument/2006/relationships/slideLayout" Target="../slideLayouts/slideLayout156.xml"/><Relationship Id="rId31" Type="http://schemas.openxmlformats.org/officeDocument/2006/relationships/tags" Target="../tags/tag270.xml"/><Relationship Id="rId44" Type="http://schemas.openxmlformats.org/officeDocument/2006/relationships/image" Target="../media/image8.jpeg"/><Relationship Id="rId4" Type="http://schemas.openxmlformats.org/officeDocument/2006/relationships/slideLayout" Target="../slideLayouts/slideLayout141.xml"/><Relationship Id="rId9" Type="http://schemas.openxmlformats.org/officeDocument/2006/relationships/slideLayout" Target="../slideLayouts/slideLayout146.xml"/><Relationship Id="rId14" Type="http://schemas.openxmlformats.org/officeDocument/2006/relationships/slideLayout" Target="../slideLayouts/slideLayout151.xml"/><Relationship Id="rId22" Type="http://schemas.openxmlformats.org/officeDocument/2006/relationships/tags" Target="../tags/tag261.xml"/><Relationship Id="rId27" Type="http://schemas.openxmlformats.org/officeDocument/2006/relationships/tags" Target="../tags/tag266.xml"/><Relationship Id="rId30" Type="http://schemas.openxmlformats.org/officeDocument/2006/relationships/tags" Target="../tags/tag269.xml"/><Relationship Id="rId35" Type="http://schemas.openxmlformats.org/officeDocument/2006/relationships/tags" Target="../tags/tag274.xml"/><Relationship Id="rId43" Type="http://schemas.openxmlformats.org/officeDocument/2006/relationships/image" Target="../media/image7.emf"/><Relationship Id="rId8" Type="http://schemas.openxmlformats.org/officeDocument/2006/relationships/slideLayout" Target="../slideLayouts/slideLayout145.xml"/><Relationship Id="rId3" Type="http://schemas.openxmlformats.org/officeDocument/2006/relationships/slideLayout" Target="../slideLayouts/slideLayout140.xml"/><Relationship Id="rId12" Type="http://schemas.openxmlformats.org/officeDocument/2006/relationships/slideLayout" Target="../slideLayouts/slideLayout149.xml"/><Relationship Id="rId17" Type="http://schemas.openxmlformats.org/officeDocument/2006/relationships/slideLayout" Target="../slideLayouts/slideLayout154.xml"/><Relationship Id="rId25" Type="http://schemas.openxmlformats.org/officeDocument/2006/relationships/tags" Target="../tags/tag264.xml"/><Relationship Id="rId33" Type="http://schemas.openxmlformats.org/officeDocument/2006/relationships/tags" Target="../tags/tag272.xml"/><Relationship Id="rId38" Type="http://schemas.openxmlformats.org/officeDocument/2006/relationships/tags" Target="../tags/tag277.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170.xml"/><Relationship Id="rId18" Type="http://schemas.openxmlformats.org/officeDocument/2006/relationships/slideLayout" Target="../slideLayouts/slideLayout175.xml"/><Relationship Id="rId26" Type="http://schemas.openxmlformats.org/officeDocument/2006/relationships/tags" Target="../tags/tag407.xml"/><Relationship Id="rId39" Type="http://schemas.openxmlformats.org/officeDocument/2006/relationships/tags" Target="../tags/tag420.xml"/><Relationship Id="rId21" Type="http://schemas.openxmlformats.org/officeDocument/2006/relationships/tags" Target="../tags/tag402.xml"/><Relationship Id="rId34" Type="http://schemas.openxmlformats.org/officeDocument/2006/relationships/tags" Target="../tags/tag415.xml"/><Relationship Id="rId42" Type="http://schemas.openxmlformats.org/officeDocument/2006/relationships/image" Target="../media/image23.png"/><Relationship Id="rId7" Type="http://schemas.openxmlformats.org/officeDocument/2006/relationships/slideLayout" Target="../slideLayouts/slideLayout164.xml"/><Relationship Id="rId2" Type="http://schemas.openxmlformats.org/officeDocument/2006/relationships/slideLayout" Target="../slideLayouts/slideLayout159.xml"/><Relationship Id="rId16" Type="http://schemas.openxmlformats.org/officeDocument/2006/relationships/slideLayout" Target="../slideLayouts/slideLayout173.xml"/><Relationship Id="rId20" Type="http://schemas.openxmlformats.org/officeDocument/2006/relationships/tags" Target="../tags/tag401.xml"/><Relationship Id="rId29" Type="http://schemas.openxmlformats.org/officeDocument/2006/relationships/tags" Target="../tags/tag410.xml"/><Relationship Id="rId41" Type="http://schemas.openxmlformats.org/officeDocument/2006/relationships/image" Target="../media/image10.emf"/><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24" Type="http://schemas.openxmlformats.org/officeDocument/2006/relationships/tags" Target="../tags/tag405.xml"/><Relationship Id="rId32" Type="http://schemas.openxmlformats.org/officeDocument/2006/relationships/tags" Target="../tags/tag413.xml"/><Relationship Id="rId37" Type="http://schemas.openxmlformats.org/officeDocument/2006/relationships/tags" Target="../tags/tag418.xml"/><Relationship Id="rId40" Type="http://schemas.openxmlformats.org/officeDocument/2006/relationships/oleObject" Target="../embeddings/oleObject59.bin"/><Relationship Id="rId5" Type="http://schemas.openxmlformats.org/officeDocument/2006/relationships/slideLayout" Target="../slideLayouts/slideLayout162.xml"/><Relationship Id="rId15" Type="http://schemas.openxmlformats.org/officeDocument/2006/relationships/slideLayout" Target="../slideLayouts/slideLayout172.xml"/><Relationship Id="rId23" Type="http://schemas.openxmlformats.org/officeDocument/2006/relationships/tags" Target="../tags/tag404.xml"/><Relationship Id="rId28" Type="http://schemas.openxmlformats.org/officeDocument/2006/relationships/tags" Target="../tags/tag409.xml"/><Relationship Id="rId36" Type="http://schemas.openxmlformats.org/officeDocument/2006/relationships/tags" Target="../tags/tag417.xml"/><Relationship Id="rId10" Type="http://schemas.openxmlformats.org/officeDocument/2006/relationships/slideLayout" Target="../slideLayouts/slideLayout167.xml"/><Relationship Id="rId19" Type="http://schemas.openxmlformats.org/officeDocument/2006/relationships/theme" Target="../theme/theme8.xml"/><Relationship Id="rId31" Type="http://schemas.openxmlformats.org/officeDocument/2006/relationships/tags" Target="../tags/tag412.xml"/><Relationship Id="rId4" Type="http://schemas.openxmlformats.org/officeDocument/2006/relationships/slideLayout" Target="../slideLayouts/slideLayout161.xml"/><Relationship Id="rId9" Type="http://schemas.openxmlformats.org/officeDocument/2006/relationships/slideLayout" Target="../slideLayouts/slideLayout166.xml"/><Relationship Id="rId14" Type="http://schemas.openxmlformats.org/officeDocument/2006/relationships/slideLayout" Target="../slideLayouts/slideLayout171.xml"/><Relationship Id="rId22" Type="http://schemas.openxmlformats.org/officeDocument/2006/relationships/tags" Target="../tags/tag403.xml"/><Relationship Id="rId27" Type="http://schemas.openxmlformats.org/officeDocument/2006/relationships/tags" Target="../tags/tag408.xml"/><Relationship Id="rId30" Type="http://schemas.openxmlformats.org/officeDocument/2006/relationships/tags" Target="../tags/tag411.xml"/><Relationship Id="rId35" Type="http://schemas.openxmlformats.org/officeDocument/2006/relationships/tags" Target="../tags/tag416.xml"/><Relationship Id="rId8" Type="http://schemas.openxmlformats.org/officeDocument/2006/relationships/slideLayout" Target="../slideLayouts/slideLayout165.xml"/><Relationship Id="rId3" Type="http://schemas.openxmlformats.org/officeDocument/2006/relationships/slideLayout" Target="../slideLayouts/slideLayout160.xml"/><Relationship Id="rId12" Type="http://schemas.openxmlformats.org/officeDocument/2006/relationships/slideLayout" Target="../slideLayouts/slideLayout169.xml"/><Relationship Id="rId17" Type="http://schemas.openxmlformats.org/officeDocument/2006/relationships/slideLayout" Target="../slideLayouts/slideLayout174.xml"/><Relationship Id="rId25" Type="http://schemas.openxmlformats.org/officeDocument/2006/relationships/tags" Target="../tags/tag406.xml"/><Relationship Id="rId33" Type="http://schemas.openxmlformats.org/officeDocument/2006/relationships/tags" Target="../tags/tag414.xml"/><Relationship Id="rId38" Type="http://schemas.openxmlformats.org/officeDocument/2006/relationships/tags" Target="../tags/tag41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83.xml"/><Relationship Id="rId13" Type="http://schemas.openxmlformats.org/officeDocument/2006/relationships/slideLayout" Target="../slideLayouts/slideLayout188.xml"/><Relationship Id="rId18" Type="http://schemas.openxmlformats.org/officeDocument/2006/relationships/slideLayout" Target="../slideLayouts/slideLayout193.xml"/><Relationship Id="rId3" Type="http://schemas.openxmlformats.org/officeDocument/2006/relationships/slideLayout" Target="../slideLayouts/slideLayout178.xml"/><Relationship Id="rId21" Type="http://schemas.openxmlformats.org/officeDocument/2006/relationships/theme" Target="../theme/theme9.xml"/><Relationship Id="rId7" Type="http://schemas.openxmlformats.org/officeDocument/2006/relationships/slideLayout" Target="../slideLayouts/slideLayout182.xml"/><Relationship Id="rId12" Type="http://schemas.openxmlformats.org/officeDocument/2006/relationships/slideLayout" Target="../slideLayouts/slideLayout187.xml"/><Relationship Id="rId17" Type="http://schemas.openxmlformats.org/officeDocument/2006/relationships/slideLayout" Target="../slideLayouts/slideLayout192.xml"/><Relationship Id="rId2" Type="http://schemas.openxmlformats.org/officeDocument/2006/relationships/slideLayout" Target="../slideLayouts/slideLayout177.xml"/><Relationship Id="rId16" Type="http://schemas.openxmlformats.org/officeDocument/2006/relationships/slideLayout" Target="../slideLayouts/slideLayout191.xml"/><Relationship Id="rId20" Type="http://schemas.openxmlformats.org/officeDocument/2006/relationships/slideLayout" Target="../slideLayouts/slideLayout195.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5" Type="http://schemas.openxmlformats.org/officeDocument/2006/relationships/slideLayout" Target="../slideLayouts/slideLayout190.xml"/><Relationship Id="rId10" Type="http://schemas.openxmlformats.org/officeDocument/2006/relationships/slideLayout" Target="../slideLayouts/slideLayout185.xml"/><Relationship Id="rId19" Type="http://schemas.openxmlformats.org/officeDocument/2006/relationships/slideLayout" Target="../slideLayouts/slideLayout194.xml"/><Relationship Id="rId4" Type="http://schemas.openxmlformats.org/officeDocument/2006/relationships/slideLayout" Target="../slideLayouts/slideLayout179.xml"/><Relationship Id="rId9" Type="http://schemas.openxmlformats.org/officeDocument/2006/relationships/slideLayout" Target="../slideLayouts/slideLayout184.xml"/><Relationship Id="rId14" Type="http://schemas.openxmlformats.org/officeDocument/2006/relationships/slideLayout" Target="../slideLayouts/slideLayout18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628650" y="1370013"/>
            <a:ext cx="7886700" cy="32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2969961348"/>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810" r:id="rId10"/>
    <p:sldLayoutId id="2147483825" r:id="rId11"/>
    <p:sldLayoutId id="2147483827" r:id="rId12"/>
    <p:sldLayoutId id="2147483824" r:id="rId13"/>
    <p:sldLayoutId id="2147483811" r:id="rId14"/>
    <p:sldLayoutId id="2147483815" r:id="rId15"/>
    <p:sldLayoutId id="2147483823" r:id="rId16"/>
    <p:sldLayoutId id="2147483822" r:id="rId17"/>
    <p:sldLayoutId id="2147483826" r:id="rId18"/>
    <p:sldLayoutId id="2147483905" r:id="rId19"/>
  </p:sldLayoutIdLst>
  <p:transition>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rgbClr val="7F7F7F"/>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rgbClr val="7F7F7F"/>
          </a:solidFill>
          <a:latin typeface="Calibri" panose="020F0502020204030204" pitchFamily="34" charset="0"/>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rgbClr val="7F7F7F"/>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C961EF7-0988-0F82-18C1-2416696855F5}"/>
              </a:ext>
            </a:extLst>
          </p:cNvPr>
          <p:cNvSpPr>
            <a:spLocks noGrp="1"/>
          </p:cNvSpPr>
          <p:nvPr>
            <p:ph type="title"/>
          </p:nvPr>
        </p:nvSpPr>
        <p:spPr>
          <a:xfrm>
            <a:off x="288151" y="285750"/>
            <a:ext cx="7886700" cy="45005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938A1DC-ECC2-02B1-59AE-B265743B6BE8}"/>
              </a:ext>
            </a:extLst>
          </p:cNvPr>
          <p:cNvSpPr>
            <a:spLocks noGrp="1"/>
          </p:cNvSpPr>
          <p:nvPr>
            <p:ph type="body" idx="1"/>
          </p:nvPr>
        </p:nvSpPr>
        <p:spPr>
          <a:xfrm>
            <a:off x="288151" y="939998"/>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696BD545-B85D-16B1-2F37-A680ADF642BA}"/>
              </a:ext>
            </a:extLst>
          </p:cNvPr>
          <p:cNvSpPr>
            <a:spLocks noGrp="1"/>
          </p:cNvSpPr>
          <p:nvPr>
            <p:ph type="dt" sz="half" idx="2"/>
          </p:nvPr>
        </p:nvSpPr>
        <p:spPr>
          <a:xfrm>
            <a:off x="288151" y="4767263"/>
            <a:ext cx="2738399" cy="273844"/>
          </a:xfrm>
          <a:prstGeom prst="rect">
            <a:avLst/>
          </a:prstGeom>
        </p:spPr>
        <p:txBody>
          <a:bodyPr/>
          <a:lstStyle>
            <a:lvl1pPr>
              <a:defRPr sz="750" b="0" i="0">
                <a:solidFill>
                  <a:srgbClr val="184363"/>
                </a:solidFill>
                <a:latin typeface="Century Gothic" panose="020B0502020202020204" pitchFamily="34" charset="0"/>
                <a:cs typeface="Arial" panose="020B0604020202020204" pitchFamily="34" charset="0"/>
              </a:defRPr>
            </a:lvl1pPr>
          </a:lstStyle>
          <a:p>
            <a:endParaRPr lang="en-US"/>
          </a:p>
        </p:txBody>
      </p:sp>
      <p:sp>
        <p:nvSpPr>
          <p:cNvPr id="9" name="Slide Number Placeholder 5">
            <a:extLst>
              <a:ext uri="{FF2B5EF4-FFF2-40B4-BE49-F238E27FC236}">
                <a16:creationId xmlns:a16="http://schemas.microsoft.com/office/drawing/2014/main" id="{0259E20B-C32A-7BDC-13A7-1C2B008C9A12}"/>
              </a:ext>
            </a:extLst>
          </p:cNvPr>
          <p:cNvSpPr>
            <a:spLocks noGrp="1"/>
          </p:cNvSpPr>
          <p:nvPr>
            <p:ph type="sldNum" sz="quarter" idx="4"/>
          </p:nvPr>
        </p:nvSpPr>
        <p:spPr>
          <a:xfrm>
            <a:off x="8542682" y="4767263"/>
            <a:ext cx="315568" cy="273844"/>
          </a:xfrm>
          <a:prstGeom prst="rect">
            <a:avLst/>
          </a:prstGeom>
        </p:spPr>
        <p:txBody>
          <a:bodyPr/>
          <a:lstStyle>
            <a:lvl1pPr>
              <a:defRPr sz="750" b="0" i="0">
                <a:solidFill>
                  <a:srgbClr val="184363"/>
                </a:solidFill>
                <a:latin typeface="Century Gothic" panose="020B0502020202020204" pitchFamily="34" charset="0"/>
                <a:cs typeface="Arial" panose="020B0604020202020204" pitchFamily="34" charset="0"/>
              </a:defRPr>
            </a:lvl1pPr>
          </a:lstStyle>
          <a:p>
            <a:fld id="{330EA680-D336-4FF7-8B7A-9848BB0A1C32}" type="slidenum">
              <a:rPr lang="en-US" smtClean="0"/>
              <a:pPr/>
              <a:t>‹#›</a:t>
            </a:fld>
            <a:endParaRPr lang="en-US"/>
          </a:p>
        </p:txBody>
      </p:sp>
    </p:spTree>
    <p:extLst>
      <p:ext uri="{BB962C8B-B14F-4D97-AF65-F5344CB8AC3E}">
        <p14:creationId xmlns:p14="http://schemas.microsoft.com/office/powerpoint/2010/main" val="882439160"/>
      </p:ext>
    </p:extLst>
  </p:cSld>
  <p:clrMap bg1="lt1" tx1="dk1" bg2="lt2" tx2="dk2" accent1="accent1" accent2="accent2" accent3="accent3" accent4="accent4" accent5="accent5" accent6="accent6" hlink="hlink" folHlink="folHlink"/>
  <p:sldLayoutIdLst>
    <p:sldLayoutId id="2147484064" r:id="rId1"/>
    <p:sldLayoutId id="2147484065" r:id="rId2"/>
    <p:sldLayoutId id="2147484066" r:id="rId3"/>
    <p:sldLayoutId id="2147484067" r:id="rId4"/>
    <p:sldLayoutId id="2147484068" r:id="rId5"/>
    <p:sldLayoutId id="2147484069" r:id="rId6"/>
    <p:sldLayoutId id="2147484070" r:id="rId7"/>
    <p:sldLayoutId id="2147484071" r:id="rId8"/>
    <p:sldLayoutId id="2147484072" r:id="rId9"/>
    <p:sldLayoutId id="2147484073" r:id="rId10"/>
    <p:sldLayoutId id="2147484074" r:id="rId11"/>
    <p:sldLayoutId id="2147484075" r:id="rId12"/>
    <p:sldLayoutId id="2147484076" r:id="rId13"/>
    <p:sldLayoutId id="2147484077" r:id="rId14"/>
    <p:sldLayoutId id="2147484078" r:id="rId15"/>
    <p:sldLayoutId id="2147484079" r:id="rId16"/>
    <p:sldLayoutId id="2147484080" r:id="rId17"/>
    <p:sldLayoutId id="2147484081" r:id="rId18"/>
    <p:sldLayoutId id="2147484082" r:id="rId19"/>
    <p:sldLayoutId id="2147484083" r:id="rId20"/>
    <p:sldLayoutId id="2147484084" r:id="rId21"/>
    <p:sldLayoutId id="2147484085" r:id="rId22"/>
    <p:sldLayoutId id="2147484086" r:id="rId23"/>
    <p:sldLayoutId id="2147484087" r:id="rId24"/>
    <p:sldLayoutId id="2147484088" r:id="rId25"/>
    <p:sldLayoutId id="2147484089" r:id="rId26"/>
    <p:sldLayoutId id="2147484090" r:id="rId27"/>
  </p:sldLayoutIdLst>
  <p:hf hdr="0" dt="0"/>
  <p:txStyles>
    <p:titleStyle>
      <a:lvl1pPr algn="l" defTabSz="685800" rtl="0" eaLnBrk="1" latinLnBrk="0" hangingPunct="1">
        <a:lnSpc>
          <a:spcPct val="90000"/>
        </a:lnSpc>
        <a:spcBef>
          <a:spcPct val="0"/>
        </a:spcBef>
        <a:buNone/>
        <a:defRPr lang="en-US" sz="2100" b="0" i="0" kern="1200" dirty="0" smtClean="0">
          <a:solidFill>
            <a:srgbClr val="32A0C2"/>
          </a:solidFill>
          <a:latin typeface="Century Gothic" panose="020B0502020202020204" pitchFamily="34" charset="0"/>
          <a:ea typeface="+mj-ea"/>
          <a:cs typeface="Arial"/>
        </a:defRPr>
      </a:lvl1pPr>
    </p:titleStyle>
    <p:bodyStyle>
      <a:lvl1pPr marL="0" indent="0" algn="l" defTabSz="685800" rtl="0" eaLnBrk="1" latinLnBrk="0" hangingPunct="1">
        <a:lnSpc>
          <a:spcPct val="100000"/>
        </a:lnSpc>
        <a:spcBef>
          <a:spcPts val="0"/>
        </a:spcBef>
        <a:buFont typeface="Arial" panose="020B0604020202020204" pitchFamily="34" charset="0"/>
        <a:buNone/>
        <a:defRPr lang="en-US" sz="750" b="0" i="0" kern="1200" dirty="0" smtClean="0">
          <a:solidFill>
            <a:schemeClr val="tx1"/>
          </a:solidFill>
          <a:latin typeface="Century Gothic" panose="020B0502020202020204" pitchFamily="34" charset="0"/>
          <a:ea typeface="+mn-lt"/>
          <a:cs typeface="+mn-lt"/>
        </a:defRPr>
      </a:lvl1pPr>
      <a:lvl2pPr marL="0" indent="0" algn="l" defTabSz="685800" rtl="0" eaLnBrk="1" latinLnBrk="0" hangingPunct="1">
        <a:lnSpc>
          <a:spcPct val="100000"/>
        </a:lnSpc>
        <a:spcBef>
          <a:spcPts val="0"/>
        </a:spcBef>
        <a:buFont typeface="Arial" panose="020B0604020202020204" pitchFamily="34" charset="0"/>
        <a:buNone/>
        <a:defRPr lang="en-US" sz="750" b="0" i="0" kern="1200" dirty="0" smtClean="0">
          <a:solidFill>
            <a:schemeClr val="tx1"/>
          </a:solidFill>
          <a:latin typeface="Century Gothic" panose="020B0502020202020204" pitchFamily="34" charset="0"/>
          <a:ea typeface="+mn-lt"/>
          <a:cs typeface="+mn-lt"/>
        </a:defRPr>
      </a:lvl2pPr>
      <a:lvl3pPr marL="0" indent="0" algn="l" defTabSz="685800" rtl="0" eaLnBrk="1" latinLnBrk="0" hangingPunct="1">
        <a:lnSpc>
          <a:spcPct val="100000"/>
        </a:lnSpc>
        <a:spcBef>
          <a:spcPts val="0"/>
        </a:spcBef>
        <a:buFont typeface="Arial" panose="020B0604020202020204" pitchFamily="34" charset="0"/>
        <a:buNone/>
        <a:defRPr lang="en-US" sz="750" b="0" i="0" kern="1200" dirty="0" smtClean="0">
          <a:solidFill>
            <a:schemeClr val="tx1"/>
          </a:solidFill>
          <a:latin typeface="Century Gothic" panose="020B0502020202020204" pitchFamily="34" charset="0"/>
          <a:ea typeface="+mn-lt"/>
          <a:cs typeface="+mn-lt"/>
        </a:defRPr>
      </a:lvl3pPr>
      <a:lvl4pPr marL="0" indent="0" algn="l" defTabSz="685800" rtl="0" eaLnBrk="1" latinLnBrk="0" hangingPunct="1">
        <a:lnSpc>
          <a:spcPct val="100000"/>
        </a:lnSpc>
        <a:spcBef>
          <a:spcPts val="0"/>
        </a:spcBef>
        <a:buFont typeface="Arial" panose="020B0604020202020204" pitchFamily="34" charset="0"/>
        <a:buNone/>
        <a:defRPr lang="en-US" sz="750" b="0" i="0" kern="1200" dirty="0" smtClean="0">
          <a:solidFill>
            <a:schemeClr val="tx1"/>
          </a:solidFill>
          <a:latin typeface="Century Gothic" panose="020B0502020202020204" pitchFamily="34" charset="0"/>
          <a:ea typeface="+mn-lt"/>
          <a:cs typeface="+mn-lt"/>
        </a:defRPr>
      </a:lvl4pPr>
      <a:lvl5pPr marL="0" indent="0" algn="l" defTabSz="685800" rtl="0" eaLnBrk="1" latinLnBrk="0" hangingPunct="1">
        <a:lnSpc>
          <a:spcPct val="100000"/>
        </a:lnSpc>
        <a:spcBef>
          <a:spcPts val="0"/>
        </a:spcBef>
        <a:buFont typeface="Arial" panose="020B0604020202020204" pitchFamily="34" charset="0"/>
        <a:buNone/>
        <a:defRPr lang="en-US" sz="750" b="0" i="0" kern="1200" dirty="0">
          <a:solidFill>
            <a:schemeClr val="tx1"/>
          </a:solidFill>
          <a:latin typeface="Century Gothic" panose="020B0502020202020204" pitchFamily="34" charset="0"/>
          <a:ea typeface="+mn-lt"/>
          <a:cs typeface="+mn-lt"/>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628650" y="1370013"/>
            <a:ext cx="7886700" cy="32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537454133"/>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 id="2147483841" r:id="rId13"/>
  </p:sldLayoutIdLst>
  <p:transition>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189" algn="ctr" rtl="0" fontAlgn="base">
        <a:spcBef>
          <a:spcPct val="0"/>
        </a:spcBef>
        <a:spcAft>
          <a:spcPct val="0"/>
        </a:spcAft>
        <a:defRPr sz="4400">
          <a:solidFill>
            <a:schemeClr val="tx1"/>
          </a:solidFill>
          <a:latin typeface="Myriad Web Pro" panose="020B0503030403020204" pitchFamily="34" charset="0"/>
        </a:defRPr>
      </a:lvl6pPr>
      <a:lvl7pPr marL="914378" algn="ctr" rtl="0" fontAlgn="base">
        <a:spcBef>
          <a:spcPct val="0"/>
        </a:spcBef>
        <a:spcAft>
          <a:spcPct val="0"/>
        </a:spcAft>
        <a:defRPr sz="4400">
          <a:solidFill>
            <a:schemeClr val="tx1"/>
          </a:solidFill>
          <a:latin typeface="Myriad Web Pro" panose="020B0503030403020204" pitchFamily="34" charset="0"/>
        </a:defRPr>
      </a:lvl7pPr>
      <a:lvl8pPr marL="1371566" algn="ctr" rtl="0" fontAlgn="base">
        <a:spcBef>
          <a:spcPct val="0"/>
        </a:spcBef>
        <a:spcAft>
          <a:spcPct val="0"/>
        </a:spcAft>
        <a:defRPr sz="4400">
          <a:solidFill>
            <a:schemeClr val="tx1"/>
          </a:solidFill>
          <a:latin typeface="Myriad Web Pro" panose="020B0503030403020204" pitchFamily="34" charset="0"/>
        </a:defRPr>
      </a:lvl8pPr>
      <a:lvl9pPr marL="1828754" algn="ctr" rtl="0" fontAlgn="base">
        <a:spcBef>
          <a:spcPct val="0"/>
        </a:spcBef>
        <a:spcAft>
          <a:spcPct val="0"/>
        </a:spcAft>
        <a:defRPr sz="4400">
          <a:solidFill>
            <a:schemeClr val="tx1"/>
          </a:solidFill>
          <a:latin typeface="Myriad Web Pro" panose="020B0503030403020204" pitchFamily="34" charset="0"/>
        </a:defRPr>
      </a:lvl9pPr>
    </p:titleStyle>
    <p:bodyStyle>
      <a:lvl1pPr marL="342892" indent="-342892" algn="l" rtl="0" eaLnBrk="0" fontAlgn="base" hangingPunct="0">
        <a:spcBef>
          <a:spcPct val="20000"/>
        </a:spcBef>
        <a:spcAft>
          <a:spcPct val="0"/>
        </a:spcAft>
        <a:buFont typeface="Arial" panose="020B0604020202020204" pitchFamily="34" charset="0"/>
        <a:buChar char="•"/>
        <a:defRPr sz="3200" kern="1200">
          <a:solidFill>
            <a:srgbClr val="7F7F7F"/>
          </a:solidFill>
          <a:latin typeface="Calibri" panose="020F0502020204030204" pitchFamily="34" charset="0"/>
          <a:ea typeface="+mn-ea"/>
          <a:cs typeface="+mn-cs"/>
        </a:defRPr>
      </a:lvl1pPr>
      <a:lvl2pPr marL="742931" indent="-285743" algn="l" rtl="0" eaLnBrk="0" fontAlgn="base" hangingPunct="0">
        <a:spcBef>
          <a:spcPct val="20000"/>
        </a:spcBef>
        <a:spcAft>
          <a:spcPct val="0"/>
        </a:spcAft>
        <a:buFont typeface="Arial" panose="020B0604020202020204" pitchFamily="34" charset="0"/>
        <a:buChar char="–"/>
        <a:defRPr sz="2800" kern="1200">
          <a:solidFill>
            <a:srgbClr val="7F7F7F"/>
          </a:solidFill>
          <a:latin typeface="Calibri" panose="020F0502020204030204" pitchFamily="34" charset="0"/>
          <a:ea typeface="+mn-ea"/>
          <a:cs typeface="+mn-cs"/>
        </a:defRPr>
      </a:lvl2pPr>
      <a:lvl3pPr marL="1142972" indent="-228594" algn="l" rtl="0" eaLnBrk="0" fontAlgn="base" hangingPunct="0">
        <a:spcBef>
          <a:spcPct val="20000"/>
        </a:spcBef>
        <a:spcAft>
          <a:spcPct val="0"/>
        </a:spcAft>
        <a:buFont typeface="Arial" panose="020B0604020202020204" pitchFamily="34" charset="0"/>
        <a:buChar char="•"/>
        <a:defRPr sz="2400" kern="1200">
          <a:solidFill>
            <a:srgbClr val="7F7F7F"/>
          </a:solidFill>
          <a:latin typeface="Calibri" panose="020F0502020204030204" pitchFamily="34" charset="0"/>
          <a:ea typeface="+mn-ea"/>
          <a:cs typeface="+mn-cs"/>
        </a:defRPr>
      </a:lvl3pPr>
      <a:lvl4pPr marL="1600160" indent="-228594"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4pPr>
      <a:lvl5pPr marL="2057348" indent="-228594"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9F9F9"/>
        </a:solidFill>
        <a:effectLst/>
      </p:bgPr>
    </p:bg>
    <p:spTree>
      <p:nvGrpSpPr>
        <p:cNvPr id="1" name=""/>
        <p:cNvGrpSpPr/>
        <p:nvPr/>
      </p:nvGrpSpPr>
      <p:grpSpPr>
        <a:xfrm>
          <a:off x="0" y="0"/>
          <a:ext cx="0" cy="0"/>
          <a:chOff x="0" y="0"/>
          <a:chExt cx="0" cy="0"/>
        </a:xfrm>
      </p:grpSpPr>
      <p:sp>
        <p:nvSpPr>
          <p:cNvPr id="16" name="bk object 16"/>
          <p:cNvSpPr/>
          <p:nvPr userDrawn="1"/>
        </p:nvSpPr>
        <p:spPr>
          <a:xfrm rot="10800000">
            <a:off x="1" y="2603"/>
            <a:ext cx="9143999" cy="5140896"/>
          </a:xfrm>
          <a:prstGeom prst="rect">
            <a:avLst/>
          </a:prstGeom>
          <a:blipFill>
            <a:blip r:embed="rId11"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1800">
              <a:latin typeface="Arial" panose="020B0604020202020204" pitchFamily="34" charset="0"/>
              <a:cs typeface="Arial" panose="020B0604020202020204" pitchFamily="34" charset="0"/>
            </a:endParaRPr>
          </a:p>
        </p:txBody>
      </p:sp>
      <p:sp>
        <p:nvSpPr>
          <p:cNvPr id="4" name="Holder 4"/>
          <p:cNvSpPr>
            <a:spLocks noGrp="1"/>
          </p:cNvSpPr>
          <p:nvPr>
            <p:ph type="ftr" sz="quarter" idx="5"/>
          </p:nvPr>
        </p:nvSpPr>
        <p:spPr>
          <a:xfrm>
            <a:off x="3108960" y="4783456"/>
            <a:ext cx="292608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4783456"/>
            <a:ext cx="210312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2/22/2024</a:t>
            </a:fld>
            <a:endParaRPr lang="en-US"/>
          </a:p>
        </p:txBody>
      </p:sp>
      <p:sp>
        <p:nvSpPr>
          <p:cNvPr id="6" name="Holder 6"/>
          <p:cNvSpPr>
            <a:spLocks noGrp="1"/>
          </p:cNvSpPr>
          <p:nvPr>
            <p:ph type="sldNum" sz="quarter" idx="7"/>
          </p:nvPr>
        </p:nvSpPr>
        <p:spPr>
          <a:xfrm>
            <a:off x="6583680" y="4783456"/>
            <a:ext cx="210312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488751189"/>
      </p:ext>
    </p:extLst>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5" r:id="rId9"/>
  </p:sldLayoutIdLst>
  <p:txStyles>
    <p:titleStyle>
      <a:lvl1pPr>
        <a:defRPr>
          <a:latin typeface="Arial" panose="020B0604020202020204" pitchFamily="34" charset="0"/>
          <a:ea typeface="+mj-ea"/>
          <a:cs typeface="Arial" panose="020B0604020202020204" pitchFamily="34" charset="0"/>
        </a:defRPr>
      </a:lvl1pPr>
    </p:titleStyle>
    <p:bodyStyle>
      <a:lvl1pPr marL="0">
        <a:defRPr>
          <a:latin typeface="+mn-lt"/>
          <a:ea typeface="+mn-ea"/>
          <a:cs typeface="+mn-cs"/>
        </a:defRPr>
      </a:lvl1pPr>
      <a:lvl2pPr marL="457189">
        <a:defRPr>
          <a:latin typeface="+mn-lt"/>
          <a:ea typeface="+mn-ea"/>
          <a:cs typeface="+mn-cs"/>
        </a:defRPr>
      </a:lvl2pPr>
      <a:lvl3pPr marL="914378">
        <a:defRPr>
          <a:latin typeface="+mn-lt"/>
          <a:ea typeface="+mn-ea"/>
          <a:cs typeface="+mn-cs"/>
        </a:defRPr>
      </a:lvl3pPr>
      <a:lvl4pPr marL="1371566">
        <a:defRPr>
          <a:latin typeface="+mn-lt"/>
          <a:ea typeface="+mn-ea"/>
          <a:cs typeface="+mn-cs"/>
        </a:defRPr>
      </a:lvl4pPr>
      <a:lvl5pPr marL="1828754">
        <a:defRPr>
          <a:latin typeface="+mn-lt"/>
          <a:ea typeface="+mn-ea"/>
          <a:cs typeface="+mn-cs"/>
        </a:defRPr>
      </a:lvl5pPr>
      <a:lvl6pPr marL="2285943">
        <a:defRPr>
          <a:latin typeface="+mn-lt"/>
          <a:ea typeface="+mn-ea"/>
          <a:cs typeface="+mn-cs"/>
        </a:defRPr>
      </a:lvl6pPr>
      <a:lvl7pPr marL="2743132">
        <a:defRPr>
          <a:latin typeface="+mn-lt"/>
          <a:ea typeface="+mn-ea"/>
          <a:cs typeface="+mn-cs"/>
        </a:defRPr>
      </a:lvl7pPr>
      <a:lvl8pPr marL="3200320">
        <a:defRPr>
          <a:latin typeface="+mn-lt"/>
          <a:ea typeface="+mn-ea"/>
          <a:cs typeface="+mn-cs"/>
        </a:defRPr>
      </a:lvl8pPr>
      <a:lvl9pPr marL="3657509">
        <a:defRPr>
          <a:latin typeface="+mn-lt"/>
          <a:ea typeface="+mn-ea"/>
          <a:cs typeface="+mn-cs"/>
        </a:defRPr>
      </a:lvl9pPr>
    </p:bodyStyle>
    <p:otherStyle>
      <a:lvl1pPr marL="0">
        <a:defRPr>
          <a:latin typeface="+mn-lt"/>
          <a:ea typeface="+mn-ea"/>
          <a:cs typeface="+mn-cs"/>
        </a:defRPr>
      </a:lvl1pPr>
      <a:lvl2pPr marL="457189">
        <a:defRPr>
          <a:latin typeface="+mn-lt"/>
          <a:ea typeface="+mn-ea"/>
          <a:cs typeface="+mn-cs"/>
        </a:defRPr>
      </a:lvl2pPr>
      <a:lvl3pPr marL="914378">
        <a:defRPr>
          <a:latin typeface="+mn-lt"/>
          <a:ea typeface="+mn-ea"/>
          <a:cs typeface="+mn-cs"/>
        </a:defRPr>
      </a:lvl3pPr>
      <a:lvl4pPr marL="1371566">
        <a:defRPr>
          <a:latin typeface="+mn-lt"/>
          <a:ea typeface="+mn-ea"/>
          <a:cs typeface="+mn-cs"/>
        </a:defRPr>
      </a:lvl4pPr>
      <a:lvl5pPr marL="1828754">
        <a:defRPr>
          <a:latin typeface="+mn-lt"/>
          <a:ea typeface="+mn-ea"/>
          <a:cs typeface="+mn-cs"/>
        </a:defRPr>
      </a:lvl5pPr>
      <a:lvl6pPr marL="2285943">
        <a:defRPr>
          <a:latin typeface="+mn-lt"/>
          <a:ea typeface="+mn-ea"/>
          <a:cs typeface="+mn-cs"/>
        </a:defRPr>
      </a:lvl6pPr>
      <a:lvl7pPr marL="2743132">
        <a:defRPr>
          <a:latin typeface="+mn-lt"/>
          <a:ea typeface="+mn-ea"/>
          <a:cs typeface="+mn-cs"/>
        </a:defRPr>
      </a:lvl7pPr>
      <a:lvl8pPr marL="3200320">
        <a:defRPr>
          <a:latin typeface="+mn-lt"/>
          <a:ea typeface="+mn-ea"/>
          <a:cs typeface="+mn-cs"/>
        </a:defRPr>
      </a:lvl8pPr>
      <a:lvl9pPr marL="3657509">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4BC40847-AF8B-4097-9A07-2349A751A051}"/>
              </a:ext>
            </a:extLst>
          </p:cNvPr>
          <p:cNvGraphicFramePr>
            <a:graphicFrameLocks noChangeAspect="1"/>
          </p:cNvGraphicFramePr>
          <p:nvPr userDrawn="1">
            <p:custDataLst>
              <p:tags r:id="rId19"/>
            </p:custDataLst>
            <p:extLst>
              <p:ext uri="{D42A27DB-BD31-4B8C-83A1-F6EECF244321}">
                <p14:modId xmlns:p14="http://schemas.microsoft.com/office/powerpoint/2010/main" val="216949795"/>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39" imgW="413" imgH="416" progId="TCLayout.ActiveDocument.1">
                  <p:embed/>
                </p:oleObj>
              </mc:Choice>
              <mc:Fallback>
                <p:oleObj name="think-cell Slide" r:id="rId39" imgW="413" imgH="416" progId="TCLayout.ActiveDocument.1">
                  <p:embed/>
                  <p:pic>
                    <p:nvPicPr>
                      <p:cNvPr id="3" name="Object 6" hidden="1">
                        <a:extLst>
                          <a:ext uri="{FF2B5EF4-FFF2-40B4-BE49-F238E27FC236}">
                            <a16:creationId xmlns:a16="http://schemas.microsoft.com/office/drawing/2014/main" id="{4BC40847-AF8B-4097-9A07-2349A751A051}"/>
                          </a:ext>
                        </a:extLst>
                      </p:cNvPr>
                      <p:cNvPicPr/>
                      <p:nvPr/>
                    </p:nvPicPr>
                    <p:blipFill>
                      <a:blip r:embed="rId40"/>
                      <a:stretch>
                        <a:fillRect/>
                      </a:stretch>
                    </p:blipFill>
                    <p:spPr>
                      <a:xfrm>
                        <a:off x="1191" y="1191"/>
                        <a:ext cx="1191" cy="1191"/>
                      </a:xfrm>
                      <a:prstGeom prst="rect">
                        <a:avLst/>
                      </a:prstGeom>
                    </p:spPr>
                  </p:pic>
                </p:oleObj>
              </mc:Fallback>
            </mc:AlternateContent>
          </a:graphicData>
        </a:graphic>
      </p:graphicFrame>
      <p:pic>
        <p:nvPicPr>
          <p:cNvPr id="8" name="Picture 7">
            <a:extLst>
              <a:ext uri="{FF2B5EF4-FFF2-40B4-BE49-F238E27FC236}">
                <a16:creationId xmlns:a16="http://schemas.microsoft.com/office/drawing/2014/main" id="{3AE24E48-4E63-4E51-A0AA-548DB10B2578}"/>
              </a:ext>
            </a:extLst>
          </p:cNvPr>
          <p:cNvPicPr>
            <a:picLocks noChangeAspect="1"/>
          </p:cNvPicPr>
          <p:nvPr userDrawn="1"/>
        </p:nvPicPr>
        <p:blipFill>
          <a:blip r:embed="rId41"/>
          <a:stretch>
            <a:fillRect/>
          </a:stretch>
        </p:blipFill>
        <p:spPr>
          <a:xfrm>
            <a:off x="0" y="0"/>
            <a:ext cx="9144000" cy="5143500"/>
          </a:xfrm>
          <a:prstGeom prst="rect">
            <a:avLst/>
          </a:prstGeom>
        </p:spPr>
      </p:pic>
      <p:sp>
        <p:nvSpPr>
          <p:cNvPr id="136" name="Rectangle 135">
            <a:extLst>
              <a:ext uri="{FF2B5EF4-FFF2-40B4-BE49-F238E27FC236}">
                <a16:creationId xmlns:a16="http://schemas.microsoft.com/office/drawing/2014/main" id="{91D5EAC8-A2A8-43F3-A75D-AA17D9EBF317}"/>
              </a:ext>
            </a:extLst>
          </p:cNvPr>
          <p:cNvSpPr/>
          <p:nvPr userDrawn="1"/>
        </p:nvSpPr>
        <p:spPr>
          <a:xfrm>
            <a:off x="8679279" y="0"/>
            <a:ext cx="217916" cy="350044"/>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37" name="Rectangle 136">
            <a:extLst>
              <a:ext uri="{FF2B5EF4-FFF2-40B4-BE49-F238E27FC236}">
                <a16:creationId xmlns:a16="http://schemas.microsoft.com/office/drawing/2014/main" id="{0E2ED9AC-B5D1-4FE3-931D-61227B4976DD}"/>
              </a:ext>
            </a:extLst>
          </p:cNvPr>
          <p:cNvSpPr/>
          <p:nvPr userDrawn="1"/>
        </p:nvSpPr>
        <p:spPr>
          <a:xfrm>
            <a:off x="136321" y="350044"/>
            <a:ext cx="8871358" cy="46420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Rectangle 1" hidden="1">
            <a:extLst>
              <a:ext uri="{FF2B5EF4-FFF2-40B4-BE49-F238E27FC236}">
                <a16:creationId xmlns:a16="http://schemas.microsoft.com/office/drawing/2014/main" id="{15B28737-798E-48D4-BBDB-8EB35CB9FFFB}"/>
              </a:ext>
            </a:extLst>
          </p:cNvPr>
          <p:cNvSpPr/>
          <p:nvPr userDrawn="1">
            <p:custDataLst>
              <p:tags r:id="rId20"/>
            </p:custDataLst>
          </p:nvPr>
        </p:nvSpPr>
        <p:spPr>
          <a:xfrm>
            <a:off x="0" y="0"/>
            <a:ext cx="119063" cy="119063"/>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225"/>
              </a:spcBef>
              <a:spcAft>
                <a:spcPts val="225"/>
              </a:spcAft>
            </a:pPr>
            <a:endParaRPr lang="en-US" sz="1875" b="1" i="0" baseline="0">
              <a:solidFill>
                <a:schemeClr val="bg1"/>
              </a:solidFill>
              <a:latin typeface="Arial" panose="020B0604020202020204" pitchFamily="34" charset="0"/>
              <a:ea typeface="+mj-ea"/>
              <a:cs typeface="+mj-cs"/>
              <a:sym typeface="Arial" panose="020B0604020202020204" pitchFamily="34" charset="0"/>
            </a:endParaRPr>
          </a:p>
        </p:txBody>
      </p:sp>
      <p:grpSp>
        <p:nvGrpSpPr>
          <p:cNvPr id="170" name="Grid" hidden="1">
            <a:extLst>
              <a:ext uri="{FF2B5EF4-FFF2-40B4-BE49-F238E27FC236}">
                <a16:creationId xmlns:a16="http://schemas.microsoft.com/office/drawing/2014/main" id="{3BBFEB30-B5C9-4D5C-9A82-066C6BF363E3}"/>
              </a:ext>
            </a:extLst>
          </p:cNvPr>
          <p:cNvGrpSpPr/>
          <p:nvPr userDrawn="1"/>
        </p:nvGrpSpPr>
        <p:grpSpPr>
          <a:xfrm>
            <a:off x="0" y="0"/>
            <a:ext cx="9142857" cy="5143500"/>
            <a:chOff x="0" y="0"/>
            <a:chExt cx="12190476" cy="6858000"/>
          </a:xfrm>
        </p:grpSpPr>
        <p:sp>
          <p:nvSpPr>
            <p:cNvPr id="171" name="Freeform: Shape 170">
              <a:extLst>
                <a:ext uri="{FF2B5EF4-FFF2-40B4-BE49-F238E27FC236}">
                  <a16:creationId xmlns:a16="http://schemas.microsoft.com/office/drawing/2014/main" id="{950B3518-D8B6-4062-A4CE-0C1A1A286FE1}"/>
                </a:ext>
              </a:extLst>
            </p:cNvPr>
            <p:cNvSpPr/>
            <p:nvPr userDrawn="1"/>
          </p:nvSpPr>
          <p:spPr bwMode="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992">
                <a:solidFill>
                  <a:schemeClr val="tx1"/>
                </a:solidFill>
                <a:latin typeface="+mn-lt"/>
              </a:endParaRPr>
            </a:p>
          </p:txBody>
        </p:sp>
        <p:sp>
          <p:nvSpPr>
            <p:cNvPr id="172" name="Freeform: Shape 171">
              <a:extLst>
                <a:ext uri="{FF2B5EF4-FFF2-40B4-BE49-F238E27FC236}">
                  <a16:creationId xmlns:a16="http://schemas.microsoft.com/office/drawing/2014/main" id="{EC45F528-EF91-4619-AF16-5D11F63D2FFC}"/>
                </a:ext>
              </a:extLst>
            </p:cNvPr>
            <p:cNvSpPr/>
            <p:nvPr/>
          </p:nvSpPr>
          <p:spPr bwMode="gray">
            <a:xfrm>
              <a:off x="1524" y="0"/>
              <a:ext cx="12188952" cy="6858000"/>
            </a:xfrm>
            <a:custGeom>
              <a:avLst/>
              <a:gdLst>
                <a:gd name="connsiteX0" fmla="*/ 553212 w 12188952"/>
                <a:gd name="connsiteY0" fmla="*/ 1405610 h 6858000"/>
                <a:gd name="connsiteX1" fmla="*/ 553212 w 12188952"/>
                <a:gd name="connsiteY1" fmla="*/ 1709928 h 6858000"/>
                <a:gd name="connsiteX2" fmla="*/ 551868 w 12188952"/>
                <a:gd name="connsiteY2" fmla="*/ 1709928 h 6858000"/>
                <a:gd name="connsiteX3" fmla="*/ 551868 w 12188952"/>
                <a:gd name="connsiteY3" fmla="*/ 6217920 h 6858000"/>
                <a:gd name="connsiteX4" fmla="*/ 553212 w 12188952"/>
                <a:gd name="connsiteY4" fmla="*/ 6217920 h 6858000"/>
                <a:gd name="connsiteX5" fmla="*/ 11635740 w 12188952"/>
                <a:gd name="connsiteY5" fmla="*/ 6217920 h 6858000"/>
                <a:gd name="connsiteX6" fmla="*/ 11636196 w 12188952"/>
                <a:gd name="connsiteY6" fmla="*/ 6217920 h 6858000"/>
                <a:gd name="connsiteX7" fmla="*/ 11636196 w 12188952"/>
                <a:gd name="connsiteY7" fmla="*/ 1709928 h 6858000"/>
                <a:gd name="connsiteX8" fmla="*/ 11635740 w 12188952"/>
                <a:gd name="connsiteY8" fmla="*/ 1709928 h 6858000"/>
                <a:gd name="connsiteX9" fmla="*/ 11635740 w 12188952"/>
                <a:gd name="connsiteY9" fmla="*/ 1405610 h 6858000"/>
                <a:gd name="connsiteX10" fmla="*/ 0 w 12188952"/>
                <a:gd name="connsiteY10" fmla="*/ 0 h 6858000"/>
                <a:gd name="connsiteX11" fmla="*/ 12188952 w 12188952"/>
                <a:gd name="connsiteY11" fmla="*/ 0 h 6858000"/>
                <a:gd name="connsiteX12" fmla="*/ 12188952 w 12188952"/>
                <a:gd name="connsiteY12" fmla="*/ 6858000 h 6858000"/>
                <a:gd name="connsiteX13" fmla="*/ 0 w 12188952"/>
                <a:gd name="connsiteY1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88952" h="6858000">
                  <a:moveTo>
                    <a:pt x="553212" y="1405610"/>
                  </a:moveTo>
                  <a:lnTo>
                    <a:pt x="553212" y="1709928"/>
                  </a:lnTo>
                  <a:lnTo>
                    <a:pt x="551868" y="1709928"/>
                  </a:lnTo>
                  <a:lnTo>
                    <a:pt x="551868" y="6217920"/>
                  </a:lnTo>
                  <a:lnTo>
                    <a:pt x="553212" y="6217920"/>
                  </a:lnTo>
                  <a:lnTo>
                    <a:pt x="11635740" y="6217920"/>
                  </a:lnTo>
                  <a:lnTo>
                    <a:pt x="11636196" y="6217920"/>
                  </a:lnTo>
                  <a:lnTo>
                    <a:pt x="11636196" y="1709928"/>
                  </a:lnTo>
                  <a:lnTo>
                    <a:pt x="11635740" y="1709928"/>
                  </a:lnTo>
                  <a:lnTo>
                    <a:pt x="11635740" y="1405610"/>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rtl="0"/>
              <a:endParaRPr lang="en-US">
                <a:solidFill>
                  <a:schemeClr val="tx1"/>
                </a:solidFill>
                <a:latin typeface="+mn-lt"/>
              </a:endParaRPr>
            </a:p>
          </p:txBody>
        </p:sp>
        <p:cxnSp>
          <p:nvCxnSpPr>
            <p:cNvPr id="173" name="Straight Connector 172">
              <a:extLst>
                <a:ext uri="{FF2B5EF4-FFF2-40B4-BE49-F238E27FC236}">
                  <a16:creationId xmlns:a16="http://schemas.microsoft.com/office/drawing/2014/main" id="{77ABF7BA-0428-4141-8351-03A2727DECBD}"/>
                </a:ext>
              </a:extLst>
            </p:cNvPr>
            <p:cNvCxnSpPr/>
            <p:nvPr/>
          </p:nvCxnSpPr>
          <p:spPr bwMode="gray">
            <a:xfrm>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94EB93D9-2FE5-4212-8DB4-7A0327E33766}"/>
                </a:ext>
              </a:extLst>
            </p:cNvPr>
            <p:cNvCxnSpPr/>
            <p:nvPr/>
          </p:nvCxnSpPr>
          <p:spPr bwMode="gray">
            <a:xfrm>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C2F34081-E688-4287-A553-264328F1E1E1}"/>
                </a:ext>
              </a:extLst>
            </p:cNvPr>
            <p:cNvCxnSpPr/>
            <p:nvPr/>
          </p:nvCxnSpPr>
          <p:spPr bwMode="gray">
            <a:xfrm>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6868CDEE-044B-4D04-A5D3-6A526BE51179}"/>
                </a:ext>
              </a:extLst>
            </p:cNvPr>
            <p:cNvCxnSpPr/>
            <p:nvPr/>
          </p:nvCxnSpPr>
          <p:spPr bwMode="gray">
            <a:xfrm>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0100C653-5CFA-4B3C-BD97-47499B419B53}"/>
                </a:ext>
              </a:extLst>
            </p:cNvPr>
            <p:cNvCxnSpPr/>
            <p:nvPr/>
          </p:nvCxnSpPr>
          <p:spPr bwMode="gray">
            <a:xfrm>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F21F5AB2-1154-4ACD-832F-CB2539EE783F}"/>
                </a:ext>
              </a:extLst>
            </p:cNvPr>
            <p:cNvCxnSpPr/>
            <p:nvPr/>
          </p:nvCxnSpPr>
          <p:spPr bwMode="gray">
            <a:xfrm>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466910D2-AFA9-4FD1-8D04-D99BB3645452}"/>
                </a:ext>
              </a:extLst>
            </p:cNvPr>
            <p:cNvCxnSpPr/>
            <p:nvPr/>
          </p:nvCxnSpPr>
          <p:spPr bwMode="gray">
            <a:xfrm>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1769A11B-0399-4716-A212-6F179313A427}"/>
                </a:ext>
              </a:extLst>
            </p:cNvPr>
            <p:cNvCxnSpPr/>
            <p:nvPr/>
          </p:nvCxnSpPr>
          <p:spPr bwMode="gray">
            <a:xfrm>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2CB3272D-021B-49B8-92A5-D1DEB3202AE0}"/>
                </a:ext>
              </a:extLst>
            </p:cNvPr>
            <p:cNvCxnSpPr/>
            <p:nvPr/>
          </p:nvCxnSpPr>
          <p:spPr bwMode="gray">
            <a:xfrm>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61701AE9-04C5-4AD4-8DEE-873680FD231F}"/>
                </a:ext>
              </a:extLst>
            </p:cNvPr>
            <p:cNvCxnSpPr/>
            <p:nvPr/>
          </p:nvCxnSpPr>
          <p:spPr bwMode="gray">
            <a:xfrm>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4050D91B-89C3-45DE-BE0C-1430E2BE6F4B}"/>
                </a:ext>
              </a:extLst>
            </p:cNvPr>
            <p:cNvCxnSpPr/>
            <p:nvPr/>
          </p:nvCxnSpPr>
          <p:spPr bwMode="gray">
            <a:xfrm>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68E5EF5D-0D94-4FCE-8BE2-F0790F7B1879}"/>
                </a:ext>
              </a:extLst>
            </p:cNvPr>
            <p:cNvCxnSpPr/>
            <p:nvPr/>
          </p:nvCxnSpPr>
          <p:spPr bwMode="gray">
            <a:xfrm>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203" name="Freeform: Shape 202">
              <a:extLst>
                <a:ext uri="{FF2B5EF4-FFF2-40B4-BE49-F238E27FC236}">
                  <a16:creationId xmlns:a16="http://schemas.microsoft.com/office/drawing/2014/main" id="{205F8351-710E-49E9-A523-EA0755B417C5}"/>
                </a:ext>
              </a:extLst>
            </p:cNvPr>
            <p:cNvSpPr/>
            <p:nvPr/>
          </p:nvSpPr>
          <p:spPr bwMode="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992">
                <a:solidFill>
                  <a:schemeClr val="tx1"/>
                </a:solidFill>
                <a:latin typeface="+mn-lt"/>
              </a:endParaRPr>
            </a:p>
          </p:txBody>
        </p:sp>
        <p:sp>
          <p:nvSpPr>
            <p:cNvPr id="204" name="Freeform: Shape 203">
              <a:extLst>
                <a:ext uri="{FF2B5EF4-FFF2-40B4-BE49-F238E27FC236}">
                  <a16:creationId xmlns:a16="http://schemas.microsoft.com/office/drawing/2014/main" id="{47C1C31B-A122-4A09-9500-27B0684B272F}"/>
                </a:ext>
              </a:extLst>
            </p:cNvPr>
            <p:cNvSpPr/>
            <p:nvPr/>
          </p:nvSpPr>
          <p:spPr bwMode="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992">
                <a:solidFill>
                  <a:schemeClr val="tx1"/>
                </a:solidFill>
                <a:latin typeface="+mn-lt"/>
              </a:endParaRPr>
            </a:p>
          </p:txBody>
        </p:sp>
        <p:sp>
          <p:nvSpPr>
            <p:cNvPr id="205" name="Freeform: Shape 204">
              <a:extLst>
                <a:ext uri="{FF2B5EF4-FFF2-40B4-BE49-F238E27FC236}">
                  <a16:creationId xmlns:a16="http://schemas.microsoft.com/office/drawing/2014/main" id="{7DF86859-7D4B-4DA1-91AA-0992644F5903}"/>
                </a:ext>
              </a:extLst>
            </p:cNvPr>
            <p:cNvSpPr/>
            <p:nvPr/>
          </p:nvSpPr>
          <p:spPr bwMode="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992">
                <a:solidFill>
                  <a:schemeClr val="tx1"/>
                </a:solidFill>
                <a:latin typeface="+mn-lt"/>
              </a:endParaRPr>
            </a:p>
          </p:txBody>
        </p:sp>
        <p:sp>
          <p:nvSpPr>
            <p:cNvPr id="206" name="Freeform: Shape 205">
              <a:extLst>
                <a:ext uri="{FF2B5EF4-FFF2-40B4-BE49-F238E27FC236}">
                  <a16:creationId xmlns:a16="http://schemas.microsoft.com/office/drawing/2014/main" id="{3DC3E9CA-569C-4414-A75A-C805A4A40B64}"/>
                </a:ext>
              </a:extLst>
            </p:cNvPr>
            <p:cNvSpPr/>
            <p:nvPr/>
          </p:nvSpPr>
          <p:spPr bwMode="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992">
                <a:solidFill>
                  <a:schemeClr val="tx1"/>
                </a:solidFill>
                <a:latin typeface="+mn-lt"/>
              </a:endParaRPr>
            </a:p>
          </p:txBody>
        </p:sp>
        <p:sp>
          <p:nvSpPr>
            <p:cNvPr id="207" name="Freeform: Shape 206">
              <a:extLst>
                <a:ext uri="{FF2B5EF4-FFF2-40B4-BE49-F238E27FC236}">
                  <a16:creationId xmlns:a16="http://schemas.microsoft.com/office/drawing/2014/main" id="{B532C466-D8D3-43AC-995C-2B54885AC096}"/>
                </a:ext>
              </a:extLst>
            </p:cNvPr>
            <p:cNvSpPr/>
            <p:nvPr/>
          </p:nvSpPr>
          <p:spPr bwMode="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992">
                <a:solidFill>
                  <a:schemeClr val="tx1"/>
                </a:solidFill>
                <a:latin typeface="+mn-lt"/>
              </a:endParaRPr>
            </a:p>
          </p:txBody>
        </p:sp>
        <p:sp>
          <p:nvSpPr>
            <p:cNvPr id="208" name="Freeform: Shape 207">
              <a:extLst>
                <a:ext uri="{FF2B5EF4-FFF2-40B4-BE49-F238E27FC236}">
                  <a16:creationId xmlns:a16="http://schemas.microsoft.com/office/drawing/2014/main" id="{B0920AE1-B909-471F-9E77-7C3A31509F84}"/>
                </a:ext>
              </a:extLst>
            </p:cNvPr>
            <p:cNvSpPr/>
            <p:nvPr/>
          </p:nvSpPr>
          <p:spPr bwMode="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992">
                <a:solidFill>
                  <a:schemeClr val="tx1"/>
                </a:solidFill>
                <a:latin typeface="+mn-lt"/>
              </a:endParaRPr>
            </a:p>
          </p:txBody>
        </p:sp>
        <p:sp>
          <p:nvSpPr>
            <p:cNvPr id="209" name="Freeform: Shape 208">
              <a:extLst>
                <a:ext uri="{FF2B5EF4-FFF2-40B4-BE49-F238E27FC236}">
                  <a16:creationId xmlns:a16="http://schemas.microsoft.com/office/drawing/2014/main" id="{2A1E8190-F3C6-4BF7-97E3-90F3FC84746E}"/>
                </a:ext>
              </a:extLst>
            </p:cNvPr>
            <p:cNvSpPr/>
            <p:nvPr/>
          </p:nvSpPr>
          <p:spPr bwMode="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992">
                <a:solidFill>
                  <a:schemeClr val="tx1"/>
                </a:solidFill>
                <a:latin typeface="+mn-lt"/>
              </a:endParaRPr>
            </a:p>
          </p:txBody>
        </p:sp>
        <p:sp>
          <p:nvSpPr>
            <p:cNvPr id="210" name="Freeform: Shape 209">
              <a:extLst>
                <a:ext uri="{FF2B5EF4-FFF2-40B4-BE49-F238E27FC236}">
                  <a16:creationId xmlns:a16="http://schemas.microsoft.com/office/drawing/2014/main" id="{33B1FC28-C9D6-4928-BCCE-9873C7DEEFDE}"/>
                </a:ext>
              </a:extLst>
            </p:cNvPr>
            <p:cNvSpPr/>
            <p:nvPr/>
          </p:nvSpPr>
          <p:spPr bwMode="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992">
                <a:solidFill>
                  <a:schemeClr val="tx1"/>
                </a:solidFill>
                <a:latin typeface="+mn-lt"/>
              </a:endParaRPr>
            </a:p>
          </p:txBody>
        </p:sp>
        <p:sp>
          <p:nvSpPr>
            <p:cNvPr id="211" name="Freeform: Shape 210">
              <a:extLst>
                <a:ext uri="{FF2B5EF4-FFF2-40B4-BE49-F238E27FC236}">
                  <a16:creationId xmlns:a16="http://schemas.microsoft.com/office/drawing/2014/main" id="{13C9C1F2-E745-44A5-AEA3-9DE0D69F2B15}"/>
                </a:ext>
              </a:extLst>
            </p:cNvPr>
            <p:cNvSpPr/>
            <p:nvPr/>
          </p:nvSpPr>
          <p:spPr bwMode="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992">
                <a:solidFill>
                  <a:schemeClr val="tx1"/>
                </a:solidFill>
                <a:latin typeface="+mn-lt"/>
              </a:endParaRPr>
            </a:p>
          </p:txBody>
        </p:sp>
        <p:sp>
          <p:nvSpPr>
            <p:cNvPr id="212" name="Freeform: Shape 211">
              <a:extLst>
                <a:ext uri="{FF2B5EF4-FFF2-40B4-BE49-F238E27FC236}">
                  <a16:creationId xmlns:a16="http://schemas.microsoft.com/office/drawing/2014/main" id="{3F7DB9B8-09EF-46A7-9839-EE0FA8E11651}"/>
                </a:ext>
              </a:extLst>
            </p:cNvPr>
            <p:cNvSpPr/>
            <p:nvPr/>
          </p:nvSpPr>
          <p:spPr bwMode="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992">
                <a:solidFill>
                  <a:schemeClr val="tx1"/>
                </a:solidFill>
                <a:latin typeface="+mn-lt"/>
              </a:endParaRPr>
            </a:p>
          </p:txBody>
        </p:sp>
        <p:sp>
          <p:nvSpPr>
            <p:cNvPr id="213" name="Freeform: Shape 212">
              <a:extLst>
                <a:ext uri="{FF2B5EF4-FFF2-40B4-BE49-F238E27FC236}">
                  <a16:creationId xmlns:a16="http://schemas.microsoft.com/office/drawing/2014/main" id="{759DC929-939A-40DF-96D2-82427AD8E191}"/>
                </a:ext>
              </a:extLst>
            </p:cNvPr>
            <p:cNvSpPr/>
            <p:nvPr/>
          </p:nvSpPr>
          <p:spPr bwMode="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992">
                <a:solidFill>
                  <a:schemeClr val="tx1"/>
                </a:solidFill>
                <a:latin typeface="+mn-lt"/>
              </a:endParaRPr>
            </a:p>
          </p:txBody>
        </p:sp>
        <p:sp>
          <p:nvSpPr>
            <p:cNvPr id="214" name="Freeform: Shape 213">
              <a:extLst>
                <a:ext uri="{FF2B5EF4-FFF2-40B4-BE49-F238E27FC236}">
                  <a16:creationId xmlns:a16="http://schemas.microsoft.com/office/drawing/2014/main" id="{71E475EA-3BCA-4BD2-9129-0A15F92784B0}"/>
                </a:ext>
              </a:extLst>
            </p:cNvPr>
            <p:cNvSpPr/>
            <p:nvPr/>
          </p:nvSpPr>
          <p:spPr bwMode="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992">
                <a:solidFill>
                  <a:schemeClr val="tx1"/>
                </a:solidFill>
                <a:latin typeface="+mn-lt"/>
              </a:endParaRPr>
            </a:p>
          </p:txBody>
        </p:sp>
        <p:sp>
          <p:nvSpPr>
            <p:cNvPr id="215" name="Freeform: Shape 214">
              <a:extLst>
                <a:ext uri="{FF2B5EF4-FFF2-40B4-BE49-F238E27FC236}">
                  <a16:creationId xmlns:a16="http://schemas.microsoft.com/office/drawing/2014/main" id="{B58358D8-4286-4ED9-A0FF-82879D8C9183}"/>
                </a:ext>
              </a:extLst>
            </p:cNvPr>
            <p:cNvSpPr/>
            <p:nvPr/>
          </p:nvSpPr>
          <p:spPr bwMode="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992">
                <a:solidFill>
                  <a:schemeClr val="tx1"/>
                </a:solidFill>
                <a:latin typeface="+mn-lt"/>
              </a:endParaRPr>
            </a:p>
          </p:txBody>
        </p:sp>
        <p:sp>
          <p:nvSpPr>
            <p:cNvPr id="216" name="Freeform: Shape 215">
              <a:extLst>
                <a:ext uri="{FF2B5EF4-FFF2-40B4-BE49-F238E27FC236}">
                  <a16:creationId xmlns:a16="http://schemas.microsoft.com/office/drawing/2014/main" id="{07E8672D-5A21-4EE8-8FA5-FBB35E3AF6F8}"/>
                </a:ext>
              </a:extLst>
            </p:cNvPr>
            <p:cNvSpPr/>
            <p:nvPr/>
          </p:nvSpPr>
          <p:spPr bwMode="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992">
                <a:solidFill>
                  <a:schemeClr val="tx1"/>
                </a:solidFill>
                <a:latin typeface="+mn-lt"/>
              </a:endParaRPr>
            </a:p>
          </p:txBody>
        </p:sp>
        <p:sp>
          <p:nvSpPr>
            <p:cNvPr id="217" name="Freeform: Shape 216">
              <a:extLst>
                <a:ext uri="{FF2B5EF4-FFF2-40B4-BE49-F238E27FC236}">
                  <a16:creationId xmlns:a16="http://schemas.microsoft.com/office/drawing/2014/main" id="{FA059A59-9BBE-4F86-862A-48E139D1EE64}"/>
                </a:ext>
              </a:extLst>
            </p:cNvPr>
            <p:cNvSpPr/>
            <p:nvPr userDrawn="1"/>
          </p:nvSpPr>
          <p:spPr bwMode="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992">
                <a:solidFill>
                  <a:schemeClr val="tx1"/>
                </a:solidFill>
                <a:latin typeface="+mn-lt"/>
              </a:endParaRPr>
            </a:p>
          </p:txBody>
        </p:sp>
        <p:sp>
          <p:nvSpPr>
            <p:cNvPr id="218" name="Freeform: Shape 217">
              <a:extLst>
                <a:ext uri="{FF2B5EF4-FFF2-40B4-BE49-F238E27FC236}">
                  <a16:creationId xmlns:a16="http://schemas.microsoft.com/office/drawing/2014/main" id="{55CF5402-4FC2-4420-ABC5-BBFA3EA9D203}"/>
                </a:ext>
              </a:extLst>
            </p:cNvPr>
            <p:cNvSpPr/>
            <p:nvPr userDrawn="1"/>
          </p:nvSpPr>
          <p:spPr bwMode="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992">
                <a:solidFill>
                  <a:schemeClr val="tx1"/>
                </a:solidFill>
                <a:latin typeface="+mn-lt"/>
              </a:endParaRPr>
            </a:p>
          </p:txBody>
        </p:sp>
        <p:sp>
          <p:nvSpPr>
            <p:cNvPr id="219" name="Freeform: Shape 218">
              <a:extLst>
                <a:ext uri="{FF2B5EF4-FFF2-40B4-BE49-F238E27FC236}">
                  <a16:creationId xmlns:a16="http://schemas.microsoft.com/office/drawing/2014/main" id="{10BB1258-8102-4E47-BE2F-816FBB6BA408}"/>
                </a:ext>
              </a:extLst>
            </p:cNvPr>
            <p:cNvSpPr/>
            <p:nvPr userDrawn="1"/>
          </p:nvSpPr>
          <p:spPr bwMode="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992">
                <a:solidFill>
                  <a:schemeClr val="tx1"/>
                </a:solidFill>
                <a:latin typeface="+mn-lt"/>
              </a:endParaRPr>
            </a:p>
          </p:txBody>
        </p:sp>
        <p:sp>
          <p:nvSpPr>
            <p:cNvPr id="220" name="Freeform: Shape 219">
              <a:extLst>
                <a:ext uri="{FF2B5EF4-FFF2-40B4-BE49-F238E27FC236}">
                  <a16:creationId xmlns:a16="http://schemas.microsoft.com/office/drawing/2014/main" id="{B270BD53-6742-47F1-853C-FA770237F3FD}"/>
                </a:ext>
              </a:extLst>
            </p:cNvPr>
            <p:cNvSpPr/>
            <p:nvPr userDrawn="1"/>
          </p:nvSpPr>
          <p:spPr bwMode="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992">
                <a:solidFill>
                  <a:schemeClr val="tx1"/>
                </a:solidFill>
                <a:latin typeface="+mn-lt"/>
              </a:endParaRPr>
            </a:p>
          </p:txBody>
        </p:sp>
        <p:sp>
          <p:nvSpPr>
            <p:cNvPr id="221" name="Freeform: Shape 220">
              <a:extLst>
                <a:ext uri="{FF2B5EF4-FFF2-40B4-BE49-F238E27FC236}">
                  <a16:creationId xmlns:a16="http://schemas.microsoft.com/office/drawing/2014/main" id="{3395B319-4702-4CD9-838C-C0612B6879BC}"/>
                </a:ext>
              </a:extLst>
            </p:cNvPr>
            <p:cNvSpPr/>
            <p:nvPr userDrawn="1"/>
          </p:nvSpPr>
          <p:spPr bwMode="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992">
                <a:solidFill>
                  <a:schemeClr val="tx1"/>
                </a:solidFill>
                <a:latin typeface="+mn-lt"/>
              </a:endParaRPr>
            </a:p>
          </p:txBody>
        </p:sp>
        <p:sp>
          <p:nvSpPr>
            <p:cNvPr id="222" name="Freeform: Shape 221">
              <a:extLst>
                <a:ext uri="{FF2B5EF4-FFF2-40B4-BE49-F238E27FC236}">
                  <a16:creationId xmlns:a16="http://schemas.microsoft.com/office/drawing/2014/main" id="{AE5E70F1-247D-4F01-A473-C5A9226BCADC}"/>
                </a:ext>
              </a:extLst>
            </p:cNvPr>
            <p:cNvSpPr/>
            <p:nvPr userDrawn="1"/>
          </p:nvSpPr>
          <p:spPr bwMode="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992">
                <a:solidFill>
                  <a:schemeClr val="tx1"/>
                </a:solidFill>
                <a:latin typeface="+mn-lt"/>
              </a:endParaRPr>
            </a:p>
          </p:txBody>
        </p:sp>
        <p:sp>
          <p:nvSpPr>
            <p:cNvPr id="223" name="Freeform: Shape 222">
              <a:extLst>
                <a:ext uri="{FF2B5EF4-FFF2-40B4-BE49-F238E27FC236}">
                  <a16:creationId xmlns:a16="http://schemas.microsoft.com/office/drawing/2014/main" id="{732858E4-B133-4A91-9BCA-BF80F093194A}"/>
                </a:ext>
              </a:extLst>
            </p:cNvPr>
            <p:cNvSpPr/>
            <p:nvPr userDrawn="1"/>
          </p:nvSpPr>
          <p:spPr bwMode="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992">
                <a:solidFill>
                  <a:schemeClr val="tx1"/>
                </a:solidFill>
                <a:latin typeface="+mn-lt"/>
              </a:endParaRPr>
            </a:p>
          </p:txBody>
        </p:sp>
        <p:sp>
          <p:nvSpPr>
            <p:cNvPr id="224" name="Freeform: Shape 223">
              <a:extLst>
                <a:ext uri="{FF2B5EF4-FFF2-40B4-BE49-F238E27FC236}">
                  <a16:creationId xmlns:a16="http://schemas.microsoft.com/office/drawing/2014/main" id="{027DED92-EF7A-4687-A1A4-BDAA2F1EAF12}"/>
                </a:ext>
              </a:extLst>
            </p:cNvPr>
            <p:cNvSpPr/>
            <p:nvPr userDrawn="1"/>
          </p:nvSpPr>
          <p:spPr bwMode="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992">
                <a:solidFill>
                  <a:schemeClr val="tx1"/>
                </a:solidFill>
                <a:latin typeface="+mn-lt"/>
              </a:endParaRPr>
            </a:p>
          </p:txBody>
        </p:sp>
        <p:sp>
          <p:nvSpPr>
            <p:cNvPr id="225" name="Freeform: Shape 224">
              <a:extLst>
                <a:ext uri="{FF2B5EF4-FFF2-40B4-BE49-F238E27FC236}">
                  <a16:creationId xmlns:a16="http://schemas.microsoft.com/office/drawing/2014/main" id="{53D72483-35F2-49AC-989D-0E1BC8456803}"/>
                </a:ext>
              </a:extLst>
            </p:cNvPr>
            <p:cNvSpPr/>
            <p:nvPr userDrawn="1"/>
          </p:nvSpPr>
          <p:spPr bwMode="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992">
                <a:solidFill>
                  <a:schemeClr val="tx1"/>
                </a:solidFill>
                <a:latin typeface="+mn-lt"/>
              </a:endParaRPr>
            </a:p>
          </p:txBody>
        </p:sp>
        <p:sp>
          <p:nvSpPr>
            <p:cNvPr id="226" name="Freeform: Shape 225">
              <a:extLst>
                <a:ext uri="{FF2B5EF4-FFF2-40B4-BE49-F238E27FC236}">
                  <a16:creationId xmlns:a16="http://schemas.microsoft.com/office/drawing/2014/main" id="{2DD2F54E-53A3-49F6-905E-B0F8E1348C8E}"/>
                </a:ext>
              </a:extLst>
            </p:cNvPr>
            <p:cNvSpPr/>
            <p:nvPr userDrawn="1"/>
          </p:nvSpPr>
          <p:spPr bwMode="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992">
                <a:solidFill>
                  <a:schemeClr val="tx1"/>
                </a:solidFill>
                <a:latin typeface="+mn-lt"/>
              </a:endParaRPr>
            </a:p>
          </p:txBody>
        </p:sp>
        <p:cxnSp>
          <p:nvCxnSpPr>
            <p:cNvPr id="227" name="Straight Connector 226">
              <a:extLst>
                <a:ext uri="{FF2B5EF4-FFF2-40B4-BE49-F238E27FC236}">
                  <a16:creationId xmlns:a16="http://schemas.microsoft.com/office/drawing/2014/main" id="{557A01EE-7FB2-4BA0-B35A-2F95546E4624}"/>
                </a:ext>
              </a:extLst>
            </p:cNvPr>
            <p:cNvCxnSpPr/>
            <p:nvPr userDrawn="1"/>
          </p:nvCxnSpPr>
          <p:spPr bwMode="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28" name="Straight Connector 227">
              <a:extLst>
                <a:ext uri="{FF2B5EF4-FFF2-40B4-BE49-F238E27FC236}">
                  <a16:creationId xmlns:a16="http://schemas.microsoft.com/office/drawing/2014/main" id="{7FC1C45B-2B29-4A42-8D4B-721F68CA1348}"/>
                </a:ext>
              </a:extLst>
            </p:cNvPr>
            <p:cNvCxnSpPr/>
            <p:nvPr userDrawn="1"/>
          </p:nvCxnSpPr>
          <p:spPr bwMode="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B1A27E92-9270-4990-A7E0-13762B5DCF31}"/>
                </a:ext>
              </a:extLst>
            </p:cNvPr>
            <p:cNvCxnSpPr/>
            <p:nvPr userDrawn="1"/>
          </p:nvCxnSpPr>
          <p:spPr bwMode="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0" name="Straight Connector 229">
              <a:extLst>
                <a:ext uri="{FF2B5EF4-FFF2-40B4-BE49-F238E27FC236}">
                  <a16:creationId xmlns:a16="http://schemas.microsoft.com/office/drawing/2014/main" id="{9F46154D-791B-4F7D-8E1C-E15CD03A29AA}"/>
                </a:ext>
              </a:extLst>
            </p:cNvPr>
            <p:cNvCxnSpPr/>
            <p:nvPr userDrawn="1"/>
          </p:nvCxnSpPr>
          <p:spPr bwMode="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1" name="Straight Connector 230">
              <a:extLst>
                <a:ext uri="{FF2B5EF4-FFF2-40B4-BE49-F238E27FC236}">
                  <a16:creationId xmlns:a16="http://schemas.microsoft.com/office/drawing/2014/main" id="{C9B4B757-25C9-484E-A4FE-A49FBA3319A4}"/>
                </a:ext>
              </a:extLst>
            </p:cNvPr>
            <p:cNvCxnSpPr/>
            <p:nvPr userDrawn="1"/>
          </p:nvCxnSpPr>
          <p:spPr bwMode="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2" name="Straight Connector 231">
              <a:extLst>
                <a:ext uri="{FF2B5EF4-FFF2-40B4-BE49-F238E27FC236}">
                  <a16:creationId xmlns:a16="http://schemas.microsoft.com/office/drawing/2014/main" id="{75535B4E-91AD-45A5-B3C9-3699892DFD15}"/>
                </a:ext>
              </a:extLst>
            </p:cNvPr>
            <p:cNvCxnSpPr/>
            <p:nvPr userDrawn="1"/>
          </p:nvCxnSpPr>
          <p:spPr bwMode="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BB8DA04A-5D80-45BB-8266-4A4ECB242742}"/>
                </a:ext>
              </a:extLst>
            </p:cNvPr>
            <p:cNvCxnSpPr/>
            <p:nvPr userDrawn="1"/>
          </p:nvCxnSpPr>
          <p:spPr bwMode="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E5E52966-F7BC-421A-9050-FFBE6C9FDFFC}"/>
                </a:ext>
              </a:extLst>
            </p:cNvPr>
            <p:cNvCxnSpPr/>
            <p:nvPr userDrawn="1"/>
          </p:nvCxnSpPr>
          <p:spPr bwMode="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27183FD6-ADDC-4DBA-AD69-7D5A08920C83}"/>
                </a:ext>
              </a:extLst>
            </p:cNvPr>
            <p:cNvCxnSpPr/>
            <p:nvPr userDrawn="1"/>
          </p:nvCxnSpPr>
          <p:spPr bwMode="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3B1C3B52-250A-482D-AE65-9AAC3A76868D}"/>
                </a:ext>
              </a:extLst>
            </p:cNvPr>
            <p:cNvCxnSpPr/>
            <p:nvPr userDrawn="1"/>
          </p:nvCxnSpPr>
          <p:spPr bwMode="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3AB6E369-DE4F-4AA3-9B2B-FD9286DC14EB}"/>
                </a:ext>
              </a:extLst>
            </p:cNvPr>
            <p:cNvCxnSpPr/>
            <p:nvPr userDrawn="1"/>
          </p:nvCxnSpPr>
          <p:spPr bwMode="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02D96B38-98DE-4984-BD84-08887A144206}"/>
                </a:ext>
              </a:extLst>
            </p:cNvPr>
            <p:cNvCxnSpPr/>
            <p:nvPr userDrawn="1"/>
          </p:nvCxnSpPr>
          <p:spPr bwMode="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2A47B8B7-112A-4075-B20A-90A845CE256B}"/>
                </a:ext>
              </a:extLst>
            </p:cNvPr>
            <p:cNvCxnSpPr/>
            <p:nvPr userDrawn="1"/>
          </p:nvCxnSpPr>
          <p:spPr bwMode="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0FEBE3CB-E087-4212-96D5-920E5C903EF2}"/>
                </a:ext>
              </a:extLst>
            </p:cNvPr>
            <p:cNvCxnSpPr/>
            <p:nvPr userDrawn="1"/>
          </p:nvCxnSpPr>
          <p:spPr bwMode="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3686B76C-7301-4C4A-B5BE-0AFF241FAEB0}"/>
                </a:ext>
              </a:extLst>
            </p:cNvPr>
            <p:cNvCxnSpPr/>
            <p:nvPr userDrawn="1"/>
          </p:nvCxnSpPr>
          <p:spPr bwMode="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2B029B6E-808D-40CF-A2D1-AADA131A0D00}"/>
                </a:ext>
              </a:extLst>
            </p:cNvPr>
            <p:cNvCxnSpPr/>
            <p:nvPr userDrawn="1"/>
          </p:nvCxnSpPr>
          <p:spPr bwMode="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8705E053-FBF3-4534-A74B-EC16CC92EE77}"/>
                </a:ext>
              </a:extLst>
            </p:cNvPr>
            <p:cNvCxnSpPr/>
            <p:nvPr userDrawn="1"/>
          </p:nvCxnSpPr>
          <p:spPr bwMode="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BE0E44BE-C4B0-46A9-A59B-A43157B927C1}"/>
                </a:ext>
              </a:extLst>
            </p:cNvPr>
            <p:cNvCxnSpPr/>
            <p:nvPr userDrawn="1"/>
          </p:nvCxnSpPr>
          <p:spPr bwMode="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5" name="Straight Connector 244">
              <a:extLst>
                <a:ext uri="{FF2B5EF4-FFF2-40B4-BE49-F238E27FC236}">
                  <a16:creationId xmlns:a16="http://schemas.microsoft.com/office/drawing/2014/main" id="{9B09A95B-D404-461F-A093-7C895E3A741F}"/>
                </a:ext>
              </a:extLst>
            </p:cNvPr>
            <p:cNvCxnSpPr/>
            <p:nvPr userDrawn="1"/>
          </p:nvCxnSpPr>
          <p:spPr bwMode="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6" name="Straight Connector 245">
              <a:extLst>
                <a:ext uri="{FF2B5EF4-FFF2-40B4-BE49-F238E27FC236}">
                  <a16:creationId xmlns:a16="http://schemas.microsoft.com/office/drawing/2014/main" id="{A79A7095-2656-44EB-B0A3-4271C7264720}"/>
                </a:ext>
              </a:extLst>
            </p:cNvPr>
            <p:cNvCxnSpPr/>
            <p:nvPr userDrawn="1"/>
          </p:nvCxnSpPr>
          <p:spPr bwMode="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7" name="Straight Connector 246">
              <a:extLst>
                <a:ext uri="{FF2B5EF4-FFF2-40B4-BE49-F238E27FC236}">
                  <a16:creationId xmlns:a16="http://schemas.microsoft.com/office/drawing/2014/main" id="{BA4BC595-5B69-4C71-A5EC-2940C48186D2}"/>
                </a:ext>
              </a:extLst>
            </p:cNvPr>
            <p:cNvCxnSpPr/>
            <p:nvPr userDrawn="1"/>
          </p:nvCxnSpPr>
          <p:spPr bwMode="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8" name="Straight Connector 247">
              <a:extLst>
                <a:ext uri="{FF2B5EF4-FFF2-40B4-BE49-F238E27FC236}">
                  <a16:creationId xmlns:a16="http://schemas.microsoft.com/office/drawing/2014/main" id="{97474A32-631C-4FA8-B250-D9C17610DA92}"/>
                </a:ext>
              </a:extLst>
            </p:cNvPr>
            <p:cNvCxnSpPr/>
            <p:nvPr userDrawn="1"/>
          </p:nvCxnSpPr>
          <p:spPr bwMode="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9" name="Straight Connector 248">
              <a:extLst>
                <a:ext uri="{FF2B5EF4-FFF2-40B4-BE49-F238E27FC236}">
                  <a16:creationId xmlns:a16="http://schemas.microsoft.com/office/drawing/2014/main" id="{4FA397D1-2FFD-4719-93E4-17828F08EC1D}"/>
                </a:ext>
              </a:extLst>
            </p:cNvPr>
            <p:cNvCxnSpPr/>
            <p:nvPr userDrawn="1"/>
          </p:nvCxnSpPr>
          <p:spPr bwMode="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0" name="Straight Connector 249">
              <a:extLst>
                <a:ext uri="{FF2B5EF4-FFF2-40B4-BE49-F238E27FC236}">
                  <a16:creationId xmlns:a16="http://schemas.microsoft.com/office/drawing/2014/main" id="{12CDBCAF-60C0-40A4-97EA-7B190F17D13D}"/>
                </a:ext>
              </a:extLst>
            </p:cNvPr>
            <p:cNvCxnSpPr/>
            <p:nvPr userDrawn="1"/>
          </p:nvCxnSpPr>
          <p:spPr bwMode="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1" name="Straight Connector 250">
              <a:extLst>
                <a:ext uri="{FF2B5EF4-FFF2-40B4-BE49-F238E27FC236}">
                  <a16:creationId xmlns:a16="http://schemas.microsoft.com/office/drawing/2014/main" id="{88614279-F6F1-4779-A908-BEF080C471AB}"/>
                </a:ext>
              </a:extLst>
            </p:cNvPr>
            <p:cNvCxnSpPr/>
            <p:nvPr userDrawn="1"/>
          </p:nvCxnSpPr>
          <p:spPr bwMode="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2" name="Straight Connector 251">
              <a:extLst>
                <a:ext uri="{FF2B5EF4-FFF2-40B4-BE49-F238E27FC236}">
                  <a16:creationId xmlns:a16="http://schemas.microsoft.com/office/drawing/2014/main" id="{D77A8DFC-FE4B-4B06-8AEF-607F9AEE764E}"/>
                </a:ext>
              </a:extLst>
            </p:cNvPr>
            <p:cNvCxnSpPr/>
            <p:nvPr userDrawn="1"/>
          </p:nvCxnSpPr>
          <p:spPr bwMode="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3" name="Straight Connector 252">
              <a:extLst>
                <a:ext uri="{FF2B5EF4-FFF2-40B4-BE49-F238E27FC236}">
                  <a16:creationId xmlns:a16="http://schemas.microsoft.com/office/drawing/2014/main" id="{942E819A-5DA8-4032-B3EB-D10DC14D6C84}"/>
                </a:ext>
              </a:extLst>
            </p:cNvPr>
            <p:cNvCxnSpPr/>
            <p:nvPr userDrawn="1"/>
          </p:nvCxnSpPr>
          <p:spPr bwMode="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4" name="Straight Connector 253">
              <a:extLst>
                <a:ext uri="{FF2B5EF4-FFF2-40B4-BE49-F238E27FC236}">
                  <a16:creationId xmlns:a16="http://schemas.microsoft.com/office/drawing/2014/main" id="{1912236D-CA1F-4315-989A-12010EB46505}"/>
                </a:ext>
              </a:extLst>
            </p:cNvPr>
            <p:cNvCxnSpPr/>
            <p:nvPr userDrawn="1"/>
          </p:nvCxnSpPr>
          <p:spPr bwMode="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5" name="Straight Connector 254">
              <a:extLst>
                <a:ext uri="{FF2B5EF4-FFF2-40B4-BE49-F238E27FC236}">
                  <a16:creationId xmlns:a16="http://schemas.microsoft.com/office/drawing/2014/main" id="{44ED2ACF-C68A-42CC-A632-CD03AB2544F3}"/>
                </a:ext>
              </a:extLst>
            </p:cNvPr>
            <p:cNvCxnSpPr/>
            <p:nvPr userDrawn="1"/>
          </p:nvCxnSpPr>
          <p:spPr bwMode="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4A8F039F-D473-4D39-8AC6-81810B219B3E}"/>
                </a:ext>
              </a:extLst>
            </p:cNvPr>
            <p:cNvCxnSpPr/>
            <p:nvPr userDrawn="1"/>
          </p:nvCxnSpPr>
          <p:spPr bwMode="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BA241E12-AAE1-45D8-9D67-A8007269A3E0}"/>
                </a:ext>
              </a:extLst>
            </p:cNvPr>
            <p:cNvCxnSpPr/>
            <p:nvPr userDrawn="1"/>
          </p:nvCxnSpPr>
          <p:spPr bwMode="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B3D829D9-0D54-4FB5-9FD5-512316CE5897}"/>
                </a:ext>
              </a:extLst>
            </p:cNvPr>
            <p:cNvCxnSpPr/>
            <p:nvPr userDrawn="1"/>
          </p:nvCxnSpPr>
          <p:spPr bwMode="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9" name="Straight Connector 258">
              <a:extLst>
                <a:ext uri="{FF2B5EF4-FFF2-40B4-BE49-F238E27FC236}">
                  <a16:creationId xmlns:a16="http://schemas.microsoft.com/office/drawing/2014/main" id="{6DCAEE40-53ED-4281-A3F1-ACB0AA93B7BD}"/>
                </a:ext>
              </a:extLst>
            </p:cNvPr>
            <p:cNvCxnSpPr/>
            <p:nvPr userDrawn="1"/>
          </p:nvCxnSpPr>
          <p:spPr bwMode="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0" name="Straight Connector 259">
              <a:extLst>
                <a:ext uri="{FF2B5EF4-FFF2-40B4-BE49-F238E27FC236}">
                  <a16:creationId xmlns:a16="http://schemas.microsoft.com/office/drawing/2014/main" id="{716D3477-104A-45EC-ABA6-46CC43BAB1CA}"/>
                </a:ext>
              </a:extLst>
            </p:cNvPr>
            <p:cNvCxnSpPr/>
            <p:nvPr userDrawn="1"/>
          </p:nvCxnSpPr>
          <p:spPr bwMode="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1" name="Straight Connector 260">
              <a:extLst>
                <a:ext uri="{FF2B5EF4-FFF2-40B4-BE49-F238E27FC236}">
                  <a16:creationId xmlns:a16="http://schemas.microsoft.com/office/drawing/2014/main" id="{25EC7B04-40CF-4499-BF37-9874AB2E42BC}"/>
                </a:ext>
              </a:extLst>
            </p:cNvPr>
            <p:cNvCxnSpPr/>
            <p:nvPr userDrawn="1"/>
          </p:nvCxnSpPr>
          <p:spPr bwMode="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2" name="Straight Connector 261">
              <a:extLst>
                <a:ext uri="{FF2B5EF4-FFF2-40B4-BE49-F238E27FC236}">
                  <a16:creationId xmlns:a16="http://schemas.microsoft.com/office/drawing/2014/main" id="{A1B7D422-DF11-439B-AA7B-5AE071A4C7DC}"/>
                </a:ext>
              </a:extLst>
            </p:cNvPr>
            <p:cNvCxnSpPr/>
            <p:nvPr userDrawn="1"/>
          </p:nvCxnSpPr>
          <p:spPr bwMode="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3" name="Straight Connector 262">
              <a:extLst>
                <a:ext uri="{FF2B5EF4-FFF2-40B4-BE49-F238E27FC236}">
                  <a16:creationId xmlns:a16="http://schemas.microsoft.com/office/drawing/2014/main" id="{21103B97-22A5-4A41-A8B4-4FBC1AB3251F}"/>
                </a:ext>
              </a:extLst>
            </p:cNvPr>
            <p:cNvCxnSpPr/>
            <p:nvPr userDrawn="1"/>
          </p:nvCxnSpPr>
          <p:spPr bwMode="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4" name="Straight Connector 263">
              <a:extLst>
                <a:ext uri="{FF2B5EF4-FFF2-40B4-BE49-F238E27FC236}">
                  <a16:creationId xmlns:a16="http://schemas.microsoft.com/office/drawing/2014/main" id="{706654E2-EE76-422E-8306-19CDD004E451}"/>
                </a:ext>
              </a:extLst>
            </p:cNvPr>
            <p:cNvCxnSpPr/>
            <p:nvPr userDrawn="1"/>
          </p:nvCxnSpPr>
          <p:spPr bwMode="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5" name="Straight Connector 264">
              <a:extLst>
                <a:ext uri="{FF2B5EF4-FFF2-40B4-BE49-F238E27FC236}">
                  <a16:creationId xmlns:a16="http://schemas.microsoft.com/office/drawing/2014/main" id="{61A46DB1-E3F1-48B8-8CD6-686C08337E3D}"/>
                </a:ext>
              </a:extLst>
            </p:cNvPr>
            <p:cNvCxnSpPr/>
            <p:nvPr userDrawn="1"/>
          </p:nvCxnSpPr>
          <p:spPr bwMode="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6" name="Straight Connector 265">
              <a:extLst>
                <a:ext uri="{FF2B5EF4-FFF2-40B4-BE49-F238E27FC236}">
                  <a16:creationId xmlns:a16="http://schemas.microsoft.com/office/drawing/2014/main" id="{C7EB58E3-EE98-4C63-A5FA-31A1F31261BD}"/>
                </a:ext>
              </a:extLst>
            </p:cNvPr>
            <p:cNvCxnSpPr/>
            <p:nvPr userDrawn="1"/>
          </p:nvCxnSpPr>
          <p:spPr bwMode="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7" name="Straight Connector 266">
              <a:extLst>
                <a:ext uri="{FF2B5EF4-FFF2-40B4-BE49-F238E27FC236}">
                  <a16:creationId xmlns:a16="http://schemas.microsoft.com/office/drawing/2014/main" id="{FDF83986-66A6-442D-9688-89B353D5848C}"/>
                </a:ext>
              </a:extLst>
            </p:cNvPr>
            <p:cNvCxnSpPr/>
            <p:nvPr userDrawn="1"/>
          </p:nvCxnSpPr>
          <p:spPr bwMode="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8" name="Straight Connector 267">
              <a:extLst>
                <a:ext uri="{FF2B5EF4-FFF2-40B4-BE49-F238E27FC236}">
                  <a16:creationId xmlns:a16="http://schemas.microsoft.com/office/drawing/2014/main" id="{AC32EE19-D046-4DA8-83C8-C7090C2032B7}"/>
                </a:ext>
              </a:extLst>
            </p:cNvPr>
            <p:cNvCxnSpPr/>
            <p:nvPr userDrawn="1"/>
          </p:nvCxnSpPr>
          <p:spPr bwMode="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AE9073FA-D009-4B43-AE1C-76B2371EDB72}"/>
                </a:ext>
              </a:extLst>
            </p:cNvPr>
            <p:cNvCxnSpPr/>
            <p:nvPr userDrawn="1"/>
          </p:nvCxnSpPr>
          <p:spPr bwMode="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70" name="Straight Connector 269">
              <a:extLst>
                <a:ext uri="{FF2B5EF4-FFF2-40B4-BE49-F238E27FC236}">
                  <a16:creationId xmlns:a16="http://schemas.microsoft.com/office/drawing/2014/main" id="{A37EEEBC-9035-46B4-859D-8637EB5F71E7}"/>
                </a:ext>
              </a:extLst>
            </p:cNvPr>
            <p:cNvCxnSpPr/>
            <p:nvPr userDrawn="1"/>
          </p:nvCxnSpPr>
          <p:spPr bwMode="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271" name="main body box">
              <a:extLst>
                <a:ext uri="{FF2B5EF4-FFF2-40B4-BE49-F238E27FC236}">
                  <a16:creationId xmlns:a16="http://schemas.microsoft.com/office/drawing/2014/main" id="{5A4E68D2-98C2-4107-A058-DD36C69DD1BD}"/>
                </a:ext>
              </a:extLst>
            </p:cNvPr>
            <p:cNvSpPr/>
            <p:nvPr userDrawn="1"/>
          </p:nvSpPr>
          <p:spPr bwMode="gray">
            <a:xfrm>
              <a:off x="554736" y="1709928"/>
              <a:ext cx="11082528" cy="4507992"/>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pPr rtl="0"/>
              <a:endParaRPr lang="en-US" sz="992">
                <a:solidFill>
                  <a:schemeClr val="tx1"/>
                </a:solidFill>
                <a:latin typeface="+mn-lt"/>
              </a:endParaRPr>
            </a:p>
          </p:txBody>
        </p:sp>
        <p:cxnSp>
          <p:nvCxnSpPr>
            <p:cNvPr id="272" name="Straight Connector 271">
              <a:extLst>
                <a:ext uri="{FF2B5EF4-FFF2-40B4-BE49-F238E27FC236}">
                  <a16:creationId xmlns:a16="http://schemas.microsoft.com/office/drawing/2014/main" id="{CD320E2E-9A90-4FBD-95ED-547D38976E3C}"/>
                </a:ext>
              </a:extLst>
            </p:cNvPr>
            <p:cNvCxnSpPr/>
            <p:nvPr userDrawn="1"/>
          </p:nvCxnSpPr>
          <p:spPr bwMode="gray">
            <a:xfrm>
              <a:off x="554736" y="2176272"/>
              <a:ext cx="11082528" cy="0"/>
            </a:xfrm>
            <a:prstGeom prst="line">
              <a:avLst/>
            </a:prstGeom>
            <a:noFill/>
            <a:ln w="12700">
              <a:solidFill>
                <a:srgbClr val="19D3C5">
                  <a:alpha val="50000"/>
                </a:srgbClr>
              </a:solidFill>
            </a:ln>
          </p:spPr>
        </p:cxnSp>
        <p:cxnSp>
          <p:nvCxnSpPr>
            <p:cNvPr id="273" name="Straight Connector 272">
              <a:extLst>
                <a:ext uri="{FF2B5EF4-FFF2-40B4-BE49-F238E27FC236}">
                  <a16:creationId xmlns:a16="http://schemas.microsoft.com/office/drawing/2014/main" id="{70454B89-8DFA-4EF3-83A9-38CF648F4CD1}"/>
                </a:ext>
              </a:extLst>
            </p:cNvPr>
            <p:cNvCxnSpPr/>
            <p:nvPr userDrawn="1"/>
          </p:nvCxnSpPr>
          <p:spPr bwMode="gray">
            <a:xfrm>
              <a:off x="554736" y="1710309"/>
              <a:ext cx="11082528" cy="0"/>
            </a:xfrm>
            <a:prstGeom prst="line">
              <a:avLst/>
            </a:prstGeom>
            <a:noFill/>
            <a:ln w="12700">
              <a:solidFill>
                <a:srgbClr val="19D3C5">
                  <a:alpha val="50000"/>
                </a:srgbClr>
              </a:solidFill>
            </a:ln>
          </p:spPr>
        </p:cxnSp>
      </p:grpSp>
      <p:sp>
        <p:nvSpPr>
          <p:cNvPr id="16" name="4. Footnote" hidden="1">
            <a:extLst>
              <a:ext uri="{FF2B5EF4-FFF2-40B4-BE49-F238E27FC236}">
                <a16:creationId xmlns:a16="http://schemas.microsoft.com/office/drawing/2014/main" id="{772E4927-517C-4D61-9929-9FFDE5F31A03}"/>
              </a:ext>
            </a:extLst>
          </p:cNvPr>
          <p:cNvSpPr txBox="1"/>
          <p:nvPr userDrawn="1">
            <p:custDataLst>
              <p:tags r:id="rId21"/>
            </p:custDataLst>
          </p:nvPr>
        </p:nvSpPr>
        <p:spPr>
          <a:xfrm>
            <a:off x="415479" y="4708801"/>
            <a:ext cx="5458968" cy="92333"/>
          </a:xfrm>
          <a:prstGeom prst="rect">
            <a:avLst/>
          </a:prstGeom>
          <a:noFill/>
          <a:ln/>
          <a:extLst>
            <a:ext uri="{909E8E84-426E-40DD-AFC4-6F175D3DCCD1}">
              <a14:hiddenFill xmlns:a14="http://schemas.microsoft.com/office/drawing/2010/main">
                <a:solidFill>
                  <a:srgbClr val="FFFFFF"/>
                </a:solidFill>
              </a14:hiddenFill>
            </a:ext>
          </a:extLst>
        </p:spPr>
        <p:txBody>
          <a:bodyPr wrap="square" lIns="0" tIns="0" rIns="0" bIns="0" rtlCol="0" anchor="b" anchorCtr="0">
            <a:sp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lvl="0" rtl="0"/>
            <a:r>
              <a:rPr lang="en-US" sz="600"/>
              <a:t>Footnotes</a:t>
            </a:r>
          </a:p>
        </p:txBody>
      </p:sp>
      <p:sp>
        <p:nvSpPr>
          <p:cNvPr id="57" name="2. Slide Title">
            <a:extLst>
              <a:ext uri="{FF2B5EF4-FFF2-40B4-BE49-F238E27FC236}">
                <a16:creationId xmlns:a16="http://schemas.microsoft.com/office/drawing/2014/main" id="{98FF70AE-7EF6-4E5B-9FFE-B44C852C9FBA}"/>
              </a:ext>
            </a:extLst>
          </p:cNvPr>
          <p:cNvSpPr>
            <a:spLocks noGrp="1"/>
          </p:cNvSpPr>
          <p:nvPr>
            <p:ph type="title"/>
            <p:custDataLst>
              <p:tags r:id="rId22"/>
            </p:custDataLst>
          </p:nvPr>
        </p:nvSpPr>
        <p:spPr>
          <a:xfrm>
            <a:off x="416052" y="403925"/>
            <a:ext cx="8311896" cy="24237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p>
            <a:pPr lvl="0"/>
            <a:r>
              <a:rPr lang="en-US"/>
              <a:t>Click to edit Master title style</a:t>
            </a:r>
          </a:p>
        </p:txBody>
      </p:sp>
      <p:sp>
        <p:nvSpPr>
          <p:cNvPr id="169" name="ACET" hidden="1">
            <a:extLst>
              <a:ext uri="{FF2B5EF4-FFF2-40B4-BE49-F238E27FC236}">
                <a16:creationId xmlns:a16="http://schemas.microsoft.com/office/drawing/2014/main" id="{62CF7362-20CB-4908-AFFE-D4E2B9A5DF3B}"/>
              </a:ext>
            </a:extLst>
          </p:cNvPr>
          <p:cNvSpPr txBox="1"/>
          <p:nvPr userDrawn="1">
            <p:custDataLst>
              <p:tags r:id="rId23"/>
            </p:custDataLst>
          </p:nvPr>
        </p:nvSpPr>
        <p:spPr>
          <a:xfrm>
            <a:off x="4490804" y="1628100"/>
            <a:ext cx="2286940" cy="423193"/>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lvl="0" indent="0">
              <a:lnSpc>
                <a:spcPct val="100000"/>
              </a:lnSpc>
              <a:spcBef>
                <a:spcPts val="0"/>
              </a:spcBef>
              <a:spcAft>
                <a:spcPts val="600"/>
              </a:spcAft>
              <a:buFont typeface="Segoe UI" panose="020B0502040204020203" pitchFamily="34" charset="0"/>
              <a:buChar char="​"/>
              <a:defRPr sz="1600" b="1">
                <a:cs typeface="Arial" panose="020B0604020202020204" pitchFamily="34" charset="0"/>
              </a:defRPr>
            </a:lvl1pPr>
            <a:lvl2pPr marL="228600" lvl="1" indent="-225425">
              <a:lnSpc>
                <a:spcPct val="100000"/>
              </a:lnSpc>
              <a:spcBef>
                <a:spcPts val="0"/>
              </a:spcBef>
              <a:spcAft>
                <a:spcPts val="300"/>
              </a:spcAft>
              <a:buSzPct val="110000"/>
              <a:buFont typeface="Wingdings" panose="05000000000000000000" pitchFamily="2" charset="2"/>
              <a:buChar char=""/>
              <a:defRPr sz="1600"/>
            </a:lvl2pPr>
            <a:lvl3pPr marL="442913" lvl="2" indent="-214313">
              <a:lnSpc>
                <a:spcPct val="100000"/>
              </a:lnSpc>
              <a:spcBef>
                <a:spcPts val="0"/>
              </a:spcBef>
              <a:spcAft>
                <a:spcPts val="300"/>
              </a:spcAft>
              <a:buSzPct val="110000"/>
              <a:buFont typeface="Arial" panose="020B0604020202020204" pitchFamily="34" charset="0"/>
              <a:buChar char="‒"/>
              <a:defRPr sz="1600"/>
            </a:lvl3pPr>
            <a:lvl4pPr marL="598488" lvl="3" indent="-152400">
              <a:lnSpc>
                <a:spcPct val="100000"/>
              </a:lnSpc>
              <a:spcBef>
                <a:spcPts val="0"/>
              </a:spcBef>
              <a:spcAft>
                <a:spcPts val="300"/>
              </a:spcAft>
              <a:buFont typeface="Arial" panose="020B0604020202020204" pitchFamily="34" charset="0"/>
              <a:buChar char="•"/>
              <a:defRPr sz="1600"/>
            </a:lvl4pPr>
            <a:lvl5pPr marL="817563" lvl="4" indent="-147638">
              <a:lnSpc>
                <a:spcPct val="100000"/>
              </a:lnSpc>
              <a:spcBef>
                <a:spcPts val="0"/>
              </a:spcBef>
              <a:spcAft>
                <a:spcPts val="300"/>
              </a:spcAft>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en-US" sz="1200"/>
              <a:t>Above Chart Exhibit Title</a:t>
            </a:r>
          </a:p>
          <a:p>
            <a:pPr lvl="0" rtl="0"/>
            <a:r>
              <a:rPr lang="en-US" sz="1050" b="0" baseline="0"/>
              <a:t>Unit of Measure</a:t>
            </a:r>
          </a:p>
        </p:txBody>
      </p:sp>
      <p:sp>
        <p:nvSpPr>
          <p:cNvPr id="5" name="Text Placeholder 4">
            <a:extLst>
              <a:ext uri="{FF2B5EF4-FFF2-40B4-BE49-F238E27FC236}">
                <a16:creationId xmlns:a16="http://schemas.microsoft.com/office/drawing/2014/main" id="{4C1F3293-4EFE-461D-940D-7EE66BAE31C5}"/>
              </a:ext>
            </a:extLst>
          </p:cNvPr>
          <p:cNvSpPr>
            <a:spLocks noGrp="1"/>
          </p:cNvSpPr>
          <p:nvPr>
            <p:ph type="body" idx="1"/>
          </p:nvPr>
        </p:nvSpPr>
        <p:spPr>
          <a:xfrm>
            <a:off x="416052" y="1641817"/>
            <a:ext cx="3341828" cy="1038746"/>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48" name="LegendLines" hidden="1">
            <a:extLst>
              <a:ext uri="{FF2B5EF4-FFF2-40B4-BE49-F238E27FC236}">
                <a16:creationId xmlns:a16="http://schemas.microsoft.com/office/drawing/2014/main" id="{C7DCB836-32CF-41A8-8549-9E3DC499E55F}"/>
              </a:ext>
            </a:extLst>
          </p:cNvPr>
          <p:cNvGrpSpPr/>
          <p:nvPr userDrawn="1"/>
        </p:nvGrpSpPr>
        <p:grpSpPr>
          <a:xfrm>
            <a:off x="7737984" y="2516265"/>
            <a:ext cx="983560" cy="718715"/>
            <a:chOff x="10162879" y="3243771"/>
            <a:chExt cx="1311412" cy="958287"/>
          </a:xfrm>
        </p:grpSpPr>
        <p:sp>
          <p:nvSpPr>
            <p:cNvPr id="149" name="Legend1" hidden="1">
              <a:extLst>
                <a:ext uri="{FF2B5EF4-FFF2-40B4-BE49-F238E27FC236}">
                  <a16:creationId xmlns:a16="http://schemas.microsoft.com/office/drawing/2014/main" id="{2FE0B932-DECA-4626-B0BB-981F59F6DF7B}"/>
                </a:ext>
              </a:extLst>
            </p:cNvPr>
            <p:cNvSpPr txBox="1"/>
            <p:nvPr/>
          </p:nvSpPr>
          <p:spPr>
            <a:xfrm>
              <a:off x="10886521" y="3243771"/>
              <a:ext cx="587768" cy="215444"/>
            </a:xfrm>
            <a:prstGeom prst="rect">
              <a:avLst/>
            </a:prstGeom>
            <a:noFill/>
            <a:ln>
              <a:noFill/>
              <a:miter lim="800000"/>
            </a:ln>
          </p:spPr>
          <p:txBody>
            <a:bodyPr wrap="none" lIns="0" tIns="0" rIns="0" bIns="0" rtlCol="0" anchor="ctr" anchorCtr="0">
              <a:spAutoFit/>
            </a:bodyPr>
            <a:lstStyle/>
            <a:p>
              <a:pPr rtl="0">
                <a:spcAft>
                  <a:spcPts val="450"/>
                </a:spcAft>
              </a:pPr>
              <a:r>
                <a:rPr lang="en-US" sz="1050"/>
                <a:t>Legend</a:t>
              </a:r>
            </a:p>
          </p:txBody>
        </p:sp>
        <p:sp>
          <p:nvSpPr>
            <p:cNvPr id="150" name="Legend2" hidden="1">
              <a:extLst>
                <a:ext uri="{FF2B5EF4-FFF2-40B4-BE49-F238E27FC236}">
                  <a16:creationId xmlns:a16="http://schemas.microsoft.com/office/drawing/2014/main" id="{2EABE981-2DBB-4542-8B17-6AFCD722BE69}"/>
                </a:ext>
              </a:extLst>
            </p:cNvPr>
            <p:cNvSpPr txBox="1"/>
            <p:nvPr/>
          </p:nvSpPr>
          <p:spPr>
            <a:xfrm>
              <a:off x="10886523" y="3615192"/>
              <a:ext cx="587768" cy="215444"/>
            </a:xfrm>
            <a:prstGeom prst="rect">
              <a:avLst/>
            </a:prstGeom>
            <a:noFill/>
            <a:ln>
              <a:noFill/>
              <a:miter lim="800000"/>
            </a:ln>
          </p:spPr>
          <p:txBody>
            <a:bodyPr wrap="none" lIns="0" tIns="0" rIns="0" bIns="0" rtlCol="0" anchor="ctr" anchorCtr="0">
              <a:spAutoFit/>
            </a:bodyPr>
            <a:lstStyle/>
            <a:p>
              <a:pPr rtl="0">
                <a:spcAft>
                  <a:spcPts val="450"/>
                </a:spcAft>
              </a:pPr>
              <a:r>
                <a:rPr lang="en-US" sz="1050"/>
                <a:t>Legend</a:t>
              </a:r>
            </a:p>
          </p:txBody>
        </p:sp>
        <p:sp>
          <p:nvSpPr>
            <p:cNvPr id="151" name="Legend3" hidden="1">
              <a:extLst>
                <a:ext uri="{FF2B5EF4-FFF2-40B4-BE49-F238E27FC236}">
                  <a16:creationId xmlns:a16="http://schemas.microsoft.com/office/drawing/2014/main" id="{81DFFEC4-AA06-4457-80F2-8F35D6314139}"/>
                </a:ext>
              </a:extLst>
            </p:cNvPr>
            <p:cNvSpPr txBox="1"/>
            <p:nvPr/>
          </p:nvSpPr>
          <p:spPr>
            <a:xfrm>
              <a:off x="10886522" y="3986614"/>
              <a:ext cx="587767" cy="215444"/>
            </a:xfrm>
            <a:prstGeom prst="rect">
              <a:avLst/>
            </a:prstGeom>
            <a:noFill/>
            <a:ln>
              <a:noFill/>
              <a:miter lim="800000"/>
            </a:ln>
          </p:spPr>
          <p:txBody>
            <a:bodyPr wrap="none" lIns="0" tIns="0" rIns="0" bIns="0" rtlCol="0" anchor="ctr" anchorCtr="0">
              <a:spAutoFit/>
            </a:bodyPr>
            <a:lstStyle/>
            <a:p>
              <a:pPr rtl="0">
                <a:spcAft>
                  <a:spcPts val="450"/>
                </a:spcAft>
              </a:pPr>
              <a:r>
                <a:rPr lang="en-US" sz="1050"/>
                <a:t>Legend</a:t>
              </a:r>
            </a:p>
          </p:txBody>
        </p:sp>
        <p:sp>
          <p:nvSpPr>
            <p:cNvPr id="152" name="LineLegend3" hidden="1">
              <a:extLst>
                <a:ext uri="{FF2B5EF4-FFF2-40B4-BE49-F238E27FC236}">
                  <a16:creationId xmlns:a16="http://schemas.microsoft.com/office/drawing/2014/main" id="{EBFC5332-6764-4D2A-9990-021481D15667}"/>
                </a:ext>
              </a:extLst>
            </p:cNvPr>
            <p:cNvSpPr>
              <a:spLocks noChangeShapeType="1"/>
            </p:cNvSpPr>
            <p:nvPr/>
          </p:nvSpPr>
          <p:spPr bwMode="gray">
            <a:xfrm>
              <a:off x="10162879" y="4092784"/>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rtl="0"/>
              <a:endParaRPr lang="en-US" sz="1050" baseline="0">
                <a:ea typeface="+mn-ea"/>
              </a:endParaRPr>
            </a:p>
          </p:txBody>
        </p:sp>
        <p:sp>
          <p:nvSpPr>
            <p:cNvPr id="153" name="LineLegend2" hidden="1">
              <a:extLst>
                <a:ext uri="{FF2B5EF4-FFF2-40B4-BE49-F238E27FC236}">
                  <a16:creationId xmlns:a16="http://schemas.microsoft.com/office/drawing/2014/main" id="{C6BB765D-3AE3-4E6A-AABA-B4670FDDD22E}"/>
                </a:ext>
              </a:extLst>
            </p:cNvPr>
            <p:cNvSpPr>
              <a:spLocks noChangeShapeType="1"/>
            </p:cNvSpPr>
            <p:nvPr/>
          </p:nvSpPr>
          <p:spPr bwMode="gray">
            <a:xfrm>
              <a:off x="10162879" y="3719425"/>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rtl="0"/>
              <a:endParaRPr lang="en-US" sz="1050" baseline="0">
                <a:ea typeface="+mn-ea"/>
              </a:endParaRPr>
            </a:p>
          </p:txBody>
        </p:sp>
        <p:sp>
          <p:nvSpPr>
            <p:cNvPr id="154" name="LineLegend1" hidden="1">
              <a:extLst>
                <a:ext uri="{FF2B5EF4-FFF2-40B4-BE49-F238E27FC236}">
                  <a16:creationId xmlns:a16="http://schemas.microsoft.com/office/drawing/2014/main" id="{F30518A1-3A92-448D-96E3-F75CABD57DE5}"/>
                </a:ext>
              </a:extLst>
            </p:cNvPr>
            <p:cNvSpPr>
              <a:spLocks noChangeShapeType="1"/>
            </p:cNvSpPr>
            <p:nvPr/>
          </p:nvSpPr>
          <p:spPr bwMode="gray">
            <a:xfrm>
              <a:off x="10162879" y="3351494"/>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rtl="0"/>
              <a:endParaRPr lang="en-US" sz="1050" baseline="0">
                <a:ea typeface="+mn-ea"/>
              </a:endParaRPr>
            </a:p>
          </p:txBody>
        </p:sp>
      </p:grpSp>
      <p:grpSp>
        <p:nvGrpSpPr>
          <p:cNvPr id="155" name="LegendMoons" hidden="1">
            <a:extLst>
              <a:ext uri="{FF2B5EF4-FFF2-40B4-BE49-F238E27FC236}">
                <a16:creationId xmlns:a16="http://schemas.microsoft.com/office/drawing/2014/main" id="{A0628D37-4980-4243-B324-DCADEBF84168}"/>
              </a:ext>
            </a:extLst>
          </p:cNvPr>
          <p:cNvGrpSpPr/>
          <p:nvPr userDrawn="1"/>
        </p:nvGrpSpPr>
        <p:grpSpPr>
          <a:xfrm>
            <a:off x="8016239" y="1061988"/>
            <a:ext cx="705301" cy="1298894"/>
            <a:chOff x="7723680" y="1702457"/>
            <a:chExt cx="940400" cy="1731859"/>
          </a:xfrm>
        </p:grpSpPr>
        <p:sp>
          <p:nvSpPr>
            <p:cNvPr id="156" name="Legend1" hidden="1">
              <a:extLst>
                <a:ext uri="{FF2B5EF4-FFF2-40B4-BE49-F238E27FC236}">
                  <a16:creationId xmlns:a16="http://schemas.microsoft.com/office/drawing/2014/main" id="{2BC1EF6D-6E41-4BAF-88C5-C74A70356A6A}"/>
                </a:ext>
              </a:extLst>
            </p:cNvPr>
            <p:cNvSpPr txBox="1"/>
            <p:nvPr/>
          </p:nvSpPr>
          <p:spPr>
            <a:xfrm>
              <a:off x="8076312" y="1709816"/>
              <a:ext cx="587768" cy="215444"/>
            </a:xfrm>
            <a:prstGeom prst="rect">
              <a:avLst/>
            </a:prstGeom>
            <a:noFill/>
            <a:ln>
              <a:noFill/>
              <a:miter lim="800000"/>
            </a:ln>
          </p:spPr>
          <p:txBody>
            <a:bodyPr wrap="none" lIns="0" tIns="0" rIns="0" bIns="0" rtlCol="0" anchor="ctr" anchorCtr="0">
              <a:spAutoFit/>
            </a:bodyPr>
            <a:lstStyle/>
            <a:p>
              <a:pPr rtl="0">
                <a:spcAft>
                  <a:spcPts val="450"/>
                </a:spcAft>
              </a:pPr>
              <a:r>
                <a:rPr lang="en-US" sz="1050"/>
                <a:t>Legend</a:t>
              </a:r>
            </a:p>
          </p:txBody>
        </p:sp>
        <p:sp>
          <p:nvSpPr>
            <p:cNvPr id="157" name="Legend2" hidden="1">
              <a:extLst>
                <a:ext uri="{FF2B5EF4-FFF2-40B4-BE49-F238E27FC236}">
                  <a16:creationId xmlns:a16="http://schemas.microsoft.com/office/drawing/2014/main" id="{E75DE672-EBFE-47A2-9BA6-552CEEA3D921}"/>
                </a:ext>
              </a:extLst>
            </p:cNvPr>
            <p:cNvSpPr txBox="1"/>
            <p:nvPr/>
          </p:nvSpPr>
          <p:spPr>
            <a:xfrm>
              <a:off x="8076312" y="2085274"/>
              <a:ext cx="587767" cy="215444"/>
            </a:xfrm>
            <a:prstGeom prst="rect">
              <a:avLst/>
            </a:prstGeom>
            <a:noFill/>
            <a:ln>
              <a:noFill/>
              <a:miter lim="800000"/>
            </a:ln>
          </p:spPr>
          <p:txBody>
            <a:bodyPr wrap="none" lIns="0" tIns="0" rIns="0" bIns="0" rtlCol="0" anchor="ctr" anchorCtr="0">
              <a:spAutoFit/>
            </a:bodyPr>
            <a:lstStyle/>
            <a:p>
              <a:pPr rtl="0">
                <a:spcAft>
                  <a:spcPts val="450"/>
                </a:spcAft>
              </a:pPr>
              <a:r>
                <a:rPr lang="en-US" sz="1050"/>
                <a:t>Legend</a:t>
              </a:r>
            </a:p>
          </p:txBody>
        </p:sp>
        <p:sp>
          <p:nvSpPr>
            <p:cNvPr id="158" name="Legend3" hidden="1">
              <a:extLst>
                <a:ext uri="{FF2B5EF4-FFF2-40B4-BE49-F238E27FC236}">
                  <a16:creationId xmlns:a16="http://schemas.microsoft.com/office/drawing/2014/main" id="{4444DD16-FC2F-41F3-B3C8-B3605F184C7A}"/>
                </a:ext>
              </a:extLst>
            </p:cNvPr>
            <p:cNvSpPr txBox="1"/>
            <p:nvPr/>
          </p:nvSpPr>
          <p:spPr>
            <a:xfrm>
              <a:off x="8076312" y="2460733"/>
              <a:ext cx="587767" cy="215444"/>
            </a:xfrm>
            <a:prstGeom prst="rect">
              <a:avLst/>
            </a:prstGeom>
            <a:noFill/>
            <a:ln>
              <a:noFill/>
              <a:miter lim="800000"/>
            </a:ln>
          </p:spPr>
          <p:txBody>
            <a:bodyPr wrap="none" lIns="0" tIns="0" rIns="0" bIns="0" rtlCol="0" anchor="ctr" anchorCtr="0">
              <a:spAutoFit/>
            </a:bodyPr>
            <a:lstStyle/>
            <a:p>
              <a:pPr rtl="0">
                <a:spcAft>
                  <a:spcPts val="450"/>
                </a:spcAft>
              </a:pPr>
              <a:r>
                <a:rPr lang="en-US" sz="1050"/>
                <a:t>Legend</a:t>
              </a:r>
            </a:p>
          </p:txBody>
        </p:sp>
        <p:sp>
          <p:nvSpPr>
            <p:cNvPr id="159" name="Legend4" hidden="1">
              <a:extLst>
                <a:ext uri="{FF2B5EF4-FFF2-40B4-BE49-F238E27FC236}">
                  <a16:creationId xmlns:a16="http://schemas.microsoft.com/office/drawing/2014/main" id="{9C02DB83-070E-40D0-8BC1-550F5BF3E3E4}"/>
                </a:ext>
              </a:extLst>
            </p:cNvPr>
            <p:cNvSpPr txBox="1"/>
            <p:nvPr/>
          </p:nvSpPr>
          <p:spPr>
            <a:xfrm>
              <a:off x="8076312" y="2836192"/>
              <a:ext cx="587767" cy="215444"/>
            </a:xfrm>
            <a:prstGeom prst="rect">
              <a:avLst/>
            </a:prstGeom>
            <a:noFill/>
            <a:ln>
              <a:noFill/>
              <a:miter lim="800000"/>
            </a:ln>
          </p:spPr>
          <p:txBody>
            <a:bodyPr wrap="none" lIns="0" tIns="0" rIns="0" bIns="0" rtlCol="0" anchor="ctr" anchorCtr="0">
              <a:spAutoFit/>
            </a:bodyPr>
            <a:lstStyle/>
            <a:p>
              <a:pPr rtl="0">
                <a:spcAft>
                  <a:spcPts val="450"/>
                </a:spcAft>
              </a:pPr>
              <a:r>
                <a:rPr lang="en-US" sz="1050"/>
                <a:t>Legend</a:t>
              </a:r>
            </a:p>
          </p:txBody>
        </p:sp>
        <p:sp>
          <p:nvSpPr>
            <p:cNvPr id="160" name="Legend5" hidden="1">
              <a:extLst>
                <a:ext uri="{FF2B5EF4-FFF2-40B4-BE49-F238E27FC236}">
                  <a16:creationId xmlns:a16="http://schemas.microsoft.com/office/drawing/2014/main" id="{D1F394C7-C870-4C94-B15F-0485C045993A}"/>
                </a:ext>
              </a:extLst>
            </p:cNvPr>
            <p:cNvSpPr txBox="1"/>
            <p:nvPr/>
          </p:nvSpPr>
          <p:spPr>
            <a:xfrm>
              <a:off x="8076312" y="3211653"/>
              <a:ext cx="587767" cy="215444"/>
            </a:xfrm>
            <a:prstGeom prst="rect">
              <a:avLst/>
            </a:prstGeom>
            <a:noFill/>
            <a:ln>
              <a:noFill/>
              <a:miter lim="800000"/>
            </a:ln>
          </p:spPr>
          <p:txBody>
            <a:bodyPr wrap="none" lIns="0" tIns="0" rIns="0" bIns="0" rtlCol="0" anchor="ctr" anchorCtr="0">
              <a:spAutoFit/>
            </a:bodyPr>
            <a:lstStyle/>
            <a:p>
              <a:pPr rtl="0">
                <a:spcAft>
                  <a:spcPts val="450"/>
                </a:spcAft>
              </a:pPr>
              <a:r>
                <a:rPr lang="en-US" sz="1050"/>
                <a:t>Legend</a:t>
              </a:r>
            </a:p>
          </p:txBody>
        </p:sp>
        <p:grpSp>
          <p:nvGrpSpPr>
            <p:cNvPr id="161" name="MoonLegend1" hidden="1">
              <a:extLst>
                <a:ext uri="{FF2B5EF4-FFF2-40B4-BE49-F238E27FC236}">
                  <a16:creationId xmlns:a16="http://schemas.microsoft.com/office/drawing/2014/main" id="{398B5D81-E7FB-41AC-855E-987B5F78CBF6}"/>
                </a:ext>
              </a:extLst>
            </p:cNvPr>
            <p:cNvGrpSpPr>
              <a:grpSpLocks noChangeAspect="1"/>
            </p:cNvGrpSpPr>
            <p:nvPr>
              <p:custDataLst>
                <p:tags r:id="rId24"/>
              </p:custDataLst>
            </p:nvPr>
          </p:nvGrpSpPr>
          <p:grpSpPr>
            <a:xfrm>
              <a:off x="7723680" y="1702457"/>
              <a:ext cx="228600" cy="228600"/>
              <a:chOff x="762000" y="1270000"/>
              <a:chExt cx="254000" cy="254000"/>
            </a:xfrm>
          </p:grpSpPr>
          <p:sp>
            <p:nvSpPr>
              <p:cNvPr id="184" name="Oval 183" hidden="1">
                <a:extLst>
                  <a:ext uri="{FF2B5EF4-FFF2-40B4-BE49-F238E27FC236}">
                    <a16:creationId xmlns:a16="http://schemas.microsoft.com/office/drawing/2014/main" id="{29537F15-5C90-42B5-AB51-CD1C0BD828EC}"/>
                  </a:ext>
                </a:extLst>
              </p:cNvPr>
              <p:cNvSpPr/>
              <p:nvPr>
                <p:custDataLst>
                  <p:tags r:id="rId37"/>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050">
                  <a:solidFill>
                    <a:schemeClr val="tx1"/>
                  </a:solidFill>
                </a:endParaRPr>
              </a:p>
            </p:txBody>
          </p:sp>
          <p:sp>
            <p:nvSpPr>
              <p:cNvPr id="185" name="Arc 184" hidden="1">
                <a:extLst>
                  <a:ext uri="{FF2B5EF4-FFF2-40B4-BE49-F238E27FC236}">
                    <a16:creationId xmlns:a16="http://schemas.microsoft.com/office/drawing/2014/main" id="{3E976478-C241-48DA-B15A-272F09FCF1FA}"/>
                  </a:ext>
                </a:extLst>
              </p:cNvPr>
              <p:cNvSpPr/>
              <p:nvPr>
                <p:custDataLst>
                  <p:tags r:id="rId38"/>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sz="1050"/>
              </a:p>
            </p:txBody>
          </p:sp>
        </p:grpSp>
        <p:grpSp>
          <p:nvGrpSpPr>
            <p:cNvPr id="162" name="MoonLegend2" hidden="1">
              <a:extLst>
                <a:ext uri="{FF2B5EF4-FFF2-40B4-BE49-F238E27FC236}">
                  <a16:creationId xmlns:a16="http://schemas.microsoft.com/office/drawing/2014/main" id="{C85E45D7-7421-495D-A34F-3DC4DC77CB68}"/>
                </a:ext>
              </a:extLst>
            </p:cNvPr>
            <p:cNvGrpSpPr>
              <a:grpSpLocks noChangeAspect="1"/>
            </p:cNvGrpSpPr>
            <p:nvPr>
              <p:custDataLst>
                <p:tags r:id="rId25"/>
              </p:custDataLst>
            </p:nvPr>
          </p:nvGrpSpPr>
          <p:grpSpPr>
            <a:xfrm>
              <a:off x="7723680" y="2078270"/>
              <a:ext cx="228600" cy="228600"/>
              <a:chOff x="762000" y="1270000"/>
              <a:chExt cx="254000" cy="254000"/>
            </a:xfrm>
          </p:grpSpPr>
          <p:sp>
            <p:nvSpPr>
              <p:cNvPr id="182" name="Oval 181" hidden="1">
                <a:extLst>
                  <a:ext uri="{FF2B5EF4-FFF2-40B4-BE49-F238E27FC236}">
                    <a16:creationId xmlns:a16="http://schemas.microsoft.com/office/drawing/2014/main" id="{1D21A7B4-CED0-40BD-9E0B-EFEAEA125B86}"/>
                  </a:ext>
                </a:extLst>
              </p:cNvPr>
              <p:cNvSpPr/>
              <p:nvPr>
                <p:custDataLst>
                  <p:tags r:id="rId35"/>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050">
                  <a:solidFill>
                    <a:schemeClr val="tx1"/>
                  </a:solidFill>
                </a:endParaRPr>
              </a:p>
            </p:txBody>
          </p:sp>
          <p:sp>
            <p:nvSpPr>
              <p:cNvPr id="183" name="Arc 182" hidden="1">
                <a:extLst>
                  <a:ext uri="{FF2B5EF4-FFF2-40B4-BE49-F238E27FC236}">
                    <a16:creationId xmlns:a16="http://schemas.microsoft.com/office/drawing/2014/main" id="{DB550AED-578F-47DC-A241-85F6479E3898}"/>
                  </a:ext>
                </a:extLst>
              </p:cNvPr>
              <p:cNvSpPr/>
              <p:nvPr>
                <p:custDataLst>
                  <p:tags r:id="rId36"/>
                </p:custDataLst>
              </p:nvPr>
            </p:nvSpPr>
            <p:spPr>
              <a:xfrm>
                <a:off x="762000" y="1270000"/>
                <a:ext cx="254000" cy="254000"/>
              </a:xfrm>
              <a:prstGeom prst="arc">
                <a:avLst>
                  <a:gd name="adj1" fmla="val 16200000"/>
                  <a:gd name="adj2" fmla="val 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sz="1050"/>
              </a:p>
            </p:txBody>
          </p:sp>
        </p:grpSp>
        <p:grpSp>
          <p:nvGrpSpPr>
            <p:cNvPr id="163" name="MoonLegend3" hidden="1">
              <a:extLst>
                <a:ext uri="{FF2B5EF4-FFF2-40B4-BE49-F238E27FC236}">
                  <a16:creationId xmlns:a16="http://schemas.microsoft.com/office/drawing/2014/main" id="{C127470E-30A1-49EB-8AA2-D80CC77612BE}"/>
                </a:ext>
              </a:extLst>
            </p:cNvPr>
            <p:cNvGrpSpPr>
              <a:grpSpLocks noChangeAspect="1"/>
            </p:cNvGrpSpPr>
            <p:nvPr>
              <p:custDataLst>
                <p:tags r:id="rId26"/>
              </p:custDataLst>
            </p:nvPr>
          </p:nvGrpSpPr>
          <p:grpSpPr>
            <a:xfrm>
              <a:off x="7723680" y="2454085"/>
              <a:ext cx="228600" cy="228600"/>
              <a:chOff x="762000" y="1270000"/>
              <a:chExt cx="254000" cy="254000"/>
            </a:xfrm>
          </p:grpSpPr>
          <p:sp>
            <p:nvSpPr>
              <p:cNvPr id="180" name="Oval 179" hidden="1">
                <a:extLst>
                  <a:ext uri="{FF2B5EF4-FFF2-40B4-BE49-F238E27FC236}">
                    <a16:creationId xmlns:a16="http://schemas.microsoft.com/office/drawing/2014/main" id="{C33994E5-FDC1-4D3C-9D64-46FA4C13E611}"/>
                  </a:ext>
                </a:extLst>
              </p:cNvPr>
              <p:cNvSpPr/>
              <p:nvPr>
                <p:custDataLst>
                  <p:tags r:id="rId33"/>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050">
                  <a:solidFill>
                    <a:schemeClr val="tx1"/>
                  </a:solidFill>
                </a:endParaRPr>
              </a:p>
            </p:txBody>
          </p:sp>
          <p:sp>
            <p:nvSpPr>
              <p:cNvPr id="181" name="Arc 180" hidden="1">
                <a:extLst>
                  <a:ext uri="{FF2B5EF4-FFF2-40B4-BE49-F238E27FC236}">
                    <a16:creationId xmlns:a16="http://schemas.microsoft.com/office/drawing/2014/main" id="{BFDBD911-FF97-4012-A16A-9C649778B927}"/>
                  </a:ext>
                </a:extLst>
              </p:cNvPr>
              <p:cNvSpPr/>
              <p:nvPr>
                <p:custDataLst>
                  <p:tags r:id="rId34"/>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sz="1050"/>
              </a:p>
            </p:txBody>
          </p:sp>
        </p:grpSp>
        <p:grpSp>
          <p:nvGrpSpPr>
            <p:cNvPr id="164" name="MoonLegend4" hidden="1">
              <a:extLst>
                <a:ext uri="{FF2B5EF4-FFF2-40B4-BE49-F238E27FC236}">
                  <a16:creationId xmlns:a16="http://schemas.microsoft.com/office/drawing/2014/main" id="{DBFCA8E8-E958-478C-82D0-F8434ABF0F0B}"/>
                </a:ext>
              </a:extLst>
            </p:cNvPr>
            <p:cNvGrpSpPr>
              <a:grpSpLocks noChangeAspect="1"/>
            </p:cNvGrpSpPr>
            <p:nvPr>
              <p:custDataLst>
                <p:tags r:id="rId27"/>
              </p:custDataLst>
            </p:nvPr>
          </p:nvGrpSpPr>
          <p:grpSpPr>
            <a:xfrm>
              <a:off x="7723680" y="2829900"/>
              <a:ext cx="228600" cy="228600"/>
              <a:chOff x="762000" y="1270000"/>
              <a:chExt cx="254000" cy="254000"/>
            </a:xfrm>
          </p:grpSpPr>
          <p:sp>
            <p:nvSpPr>
              <p:cNvPr id="168" name="Oval 167" hidden="1">
                <a:extLst>
                  <a:ext uri="{FF2B5EF4-FFF2-40B4-BE49-F238E27FC236}">
                    <a16:creationId xmlns:a16="http://schemas.microsoft.com/office/drawing/2014/main" id="{973F84A1-47AF-4424-B81A-D0B9B87503E6}"/>
                  </a:ext>
                </a:extLst>
              </p:cNvPr>
              <p:cNvSpPr/>
              <p:nvPr>
                <p:custDataLst>
                  <p:tags r:id="rId31"/>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050">
                  <a:solidFill>
                    <a:schemeClr val="tx1"/>
                  </a:solidFill>
                </a:endParaRPr>
              </a:p>
            </p:txBody>
          </p:sp>
          <p:sp>
            <p:nvSpPr>
              <p:cNvPr id="179" name="Arc 178" hidden="1">
                <a:extLst>
                  <a:ext uri="{FF2B5EF4-FFF2-40B4-BE49-F238E27FC236}">
                    <a16:creationId xmlns:a16="http://schemas.microsoft.com/office/drawing/2014/main" id="{F26CC5FD-9314-4976-B81C-3CB9ECD04535}"/>
                  </a:ext>
                </a:extLst>
              </p:cNvPr>
              <p:cNvSpPr/>
              <p:nvPr>
                <p:custDataLst>
                  <p:tags r:id="rId32"/>
                </p:custDataLst>
              </p:nvPr>
            </p:nvSpPr>
            <p:spPr>
              <a:xfrm>
                <a:off x="762000" y="1270000"/>
                <a:ext cx="254000" cy="254000"/>
              </a:xfrm>
              <a:prstGeom prst="arc">
                <a:avLst>
                  <a:gd name="adj1" fmla="val 16200000"/>
                  <a:gd name="adj2" fmla="val 108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sz="1050"/>
              </a:p>
            </p:txBody>
          </p:sp>
        </p:grpSp>
        <p:grpSp>
          <p:nvGrpSpPr>
            <p:cNvPr id="165" name="MoonLegend5" hidden="1">
              <a:extLst>
                <a:ext uri="{FF2B5EF4-FFF2-40B4-BE49-F238E27FC236}">
                  <a16:creationId xmlns:a16="http://schemas.microsoft.com/office/drawing/2014/main" id="{5C1ABD46-6A63-4566-A0AC-ED1ACECA1DE6}"/>
                </a:ext>
              </a:extLst>
            </p:cNvPr>
            <p:cNvGrpSpPr>
              <a:grpSpLocks noChangeAspect="1"/>
            </p:cNvGrpSpPr>
            <p:nvPr>
              <p:custDataLst>
                <p:tags r:id="rId28"/>
              </p:custDataLst>
            </p:nvPr>
          </p:nvGrpSpPr>
          <p:grpSpPr>
            <a:xfrm>
              <a:off x="7723680" y="3205716"/>
              <a:ext cx="228600" cy="228600"/>
              <a:chOff x="762000" y="1270000"/>
              <a:chExt cx="254000" cy="254000"/>
            </a:xfrm>
          </p:grpSpPr>
          <p:sp>
            <p:nvSpPr>
              <p:cNvPr id="166" name="Oval 165" hidden="1">
                <a:extLst>
                  <a:ext uri="{FF2B5EF4-FFF2-40B4-BE49-F238E27FC236}">
                    <a16:creationId xmlns:a16="http://schemas.microsoft.com/office/drawing/2014/main" id="{8605E049-44A9-466F-9083-6A364114C834}"/>
                  </a:ext>
                </a:extLst>
              </p:cNvPr>
              <p:cNvSpPr/>
              <p:nvPr>
                <p:custDataLst>
                  <p:tags r:id="rId29"/>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050">
                  <a:solidFill>
                    <a:schemeClr val="tx1"/>
                  </a:solidFill>
                </a:endParaRPr>
              </a:p>
            </p:txBody>
          </p:sp>
          <p:sp>
            <p:nvSpPr>
              <p:cNvPr id="167" name="Arc 166" hidden="1">
                <a:extLst>
                  <a:ext uri="{FF2B5EF4-FFF2-40B4-BE49-F238E27FC236}">
                    <a16:creationId xmlns:a16="http://schemas.microsoft.com/office/drawing/2014/main" id="{1B0EA557-F934-4208-B291-7DDEF695E02F}"/>
                  </a:ext>
                </a:extLst>
              </p:cNvPr>
              <p:cNvSpPr/>
              <p:nvPr>
                <p:custDataLst>
                  <p:tags r:id="rId30"/>
                </p:custDataLst>
              </p:nvPr>
            </p:nvSpPr>
            <p:spPr>
              <a:xfrm>
                <a:off x="762000" y="1270000"/>
                <a:ext cx="254000" cy="254000"/>
              </a:xfrm>
              <a:prstGeom prst="arc">
                <a:avLst>
                  <a:gd name="adj1" fmla="val 16200000"/>
                  <a:gd name="adj2" fmla="val 162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sz="1050"/>
              </a:p>
            </p:txBody>
          </p:sp>
        </p:grpSp>
      </p:grpSp>
      <p:grpSp>
        <p:nvGrpSpPr>
          <p:cNvPr id="187" name="LegendBoxes" hidden="1">
            <a:extLst>
              <a:ext uri="{FF2B5EF4-FFF2-40B4-BE49-F238E27FC236}">
                <a16:creationId xmlns:a16="http://schemas.microsoft.com/office/drawing/2014/main" id="{021EB70A-DB08-431D-9D17-BDC75A8CA46C}"/>
              </a:ext>
            </a:extLst>
          </p:cNvPr>
          <p:cNvGrpSpPr/>
          <p:nvPr userDrawn="1"/>
        </p:nvGrpSpPr>
        <p:grpSpPr>
          <a:xfrm>
            <a:off x="8036098" y="3390367"/>
            <a:ext cx="685436" cy="1287961"/>
            <a:chOff x="10652400" y="4322823"/>
            <a:chExt cx="913915" cy="1717282"/>
          </a:xfrm>
        </p:grpSpPr>
        <p:sp>
          <p:nvSpPr>
            <p:cNvPr id="188" name="RectangleLegend1" hidden="1">
              <a:extLst>
                <a:ext uri="{FF2B5EF4-FFF2-40B4-BE49-F238E27FC236}">
                  <a16:creationId xmlns:a16="http://schemas.microsoft.com/office/drawing/2014/main" id="{85CABAF9-4F6D-463E-A360-AC6A6BD08D1C}"/>
                </a:ext>
              </a:extLst>
            </p:cNvPr>
            <p:cNvSpPr/>
            <p:nvPr/>
          </p:nvSpPr>
          <p:spPr>
            <a:xfrm>
              <a:off x="10652400" y="4344182"/>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050">
                <a:solidFill>
                  <a:schemeClr val="tx1"/>
                </a:solidFill>
              </a:endParaRPr>
            </a:p>
          </p:txBody>
        </p:sp>
        <p:sp>
          <p:nvSpPr>
            <p:cNvPr id="189" name="RectangleLegend2" hidden="1">
              <a:extLst>
                <a:ext uri="{FF2B5EF4-FFF2-40B4-BE49-F238E27FC236}">
                  <a16:creationId xmlns:a16="http://schemas.microsoft.com/office/drawing/2014/main" id="{FDF81B49-A82A-4B1E-B2DB-F7FC19903E41}"/>
                </a:ext>
              </a:extLst>
            </p:cNvPr>
            <p:cNvSpPr/>
            <p:nvPr/>
          </p:nvSpPr>
          <p:spPr>
            <a:xfrm>
              <a:off x="10652400" y="4723680"/>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050">
                <a:solidFill>
                  <a:schemeClr val="tx1"/>
                </a:solidFill>
              </a:endParaRPr>
            </a:p>
          </p:txBody>
        </p:sp>
        <p:sp>
          <p:nvSpPr>
            <p:cNvPr id="190" name="RectangleLegend3" hidden="1">
              <a:extLst>
                <a:ext uri="{FF2B5EF4-FFF2-40B4-BE49-F238E27FC236}">
                  <a16:creationId xmlns:a16="http://schemas.microsoft.com/office/drawing/2014/main" id="{93B56DD1-5471-484E-8902-B64D9344E1CE}"/>
                </a:ext>
              </a:extLst>
            </p:cNvPr>
            <p:cNvSpPr/>
            <p:nvPr/>
          </p:nvSpPr>
          <p:spPr>
            <a:xfrm>
              <a:off x="10652400" y="5097276"/>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050">
                <a:solidFill>
                  <a:schemeClr val="tx1"/>
                </a:solidFill>
              </a:endParaRPr>
            </a:p>
          </p:txBody>
        </p:sp>
        <p:sp>
          <p:nvSpPr>
            <p:cNvPr id="191" name="RectangleLegend4" hidden="1">
              <a:extLst>
                <a:ext uri="{FF2B5EF4-FFF2-40B4-BE49-F238E27FC236}">
                  <a16:creationId xmlns:a16="http://schemas.microsoft.com/office/drawing/2014/main" id="{9897FA9C-9ACB-4745-BC85-83CE51EE3276}"/>
                </a:ext>
              </a:extLst>
            </p:cNvPr>
            <p:cNvSpPr/>
            <p:nvPr/>
          </p:nvSpPr>
          <p:spPr>
            <a:xfrm>
              <a:off x="10652400" y="5470872"/>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050">
                <a:solidFill>
                  <a:schemeClr val="tx1"/>
                </a:solidFill>
              </a:endParaRPr>
            </a:p>
          </p:txBody>
        </p:sp>
        <p:sp>
          <p:nvSpPr>
            <p:cNvPr id="192" name="RectangleLegend5" hidden="1">
              <a:extLst>
                <a:ext uri="{FF2B5EF4-FFF2-40B4-BE49-F238E27FC236}">
                  <a16:creationId xmlns:a16="http://schemas.microsoft.com/office/drawing/2014/main" id="{0B981953-9A93-4D56-AB67-EE02DFDBD881}"/>
                </a:ext>
              </a:extLst>
            </p:cNvPr>
            <p:cNvSpPr/>
            <p:nvPr/>
          </p:nvSpPr>
          <p:spPr>
            <a:xfrm>
              <a:off x="10652400" y="5844468"/>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050">
                <a:solidFill>
                  <a:schemeClr val="tx1"/>
                </a:solidFill>
              </a:endParaRPr>
            </a:p>
          </p:txBody>
        </p:sp>
        <p:sp>
          <p:nvSpPr>
            <p:cNvPr id="193" name="Legend1" hidden="1">
              <a:extLst>
                <a:ext uri="{FF2B5EF4-FFF2-40B4-BE49-F238E27FC236}">
                  <a16:creationId xmlns:a16="http://schemas.microsoft.com/office/drawing/2014/main" id="{F057028D-CFCC-4CEE-B043-37F013A27E26}"/>
                </a:ext>
              </a:extLst>
            </p:cNvPr>
            <p:cNvSpPr txBox="1"/>
            <p:nvPr/>
          </p:nvSpPr>
          <p:spPr>
            <a:xfrm>
              <a:off x="10978547" y="4322823"/>
              <a:ext cx="587768" cy="215444"/>
            </a:xfrm>
            <a:prstGeom prst="rect">
              <a:avLst/>
            </a:prstGeom>
            <a:noFill/>
            <a:ln>
              <a:noFill/>
              <a:miter lim="800000"/>
            </a:ln>
          </p:spPr>
          <p:txBody>
            <a:bodyPr wrap="none" lIns="0" tIns="0" rIns="0" bIns="0" rtlCol="0" anchor="ctr" anchorCtr="0">
              <a:spAutoFit/>
            </a:bodyPr>
            <a:lstStyle/>
            <a:p>
              <a:pPr rtl="0">
                <a:spcAft>
                  <a:spcPts val="450"/>
                </a:spcAft>
              </a:pPr>
              <a:r>
                <a:rPr lang="en-US" sz="1050"/>
                <a:t>Legend</a:t>
              </a:r>
            </a:p>
          </p:txBody>
        </p:sp>
        <p:sp>
          <p:nvSpPr>
            <p:cNvPr id="194" name="Legend2" hidden="1">
              <a:extLst>
                <a:ext uri="{FF2B5EF4-FFF2-40B4-BE49-F238E27FC236}">
                  <a16:creationId xmlns:a16="http://schemas.microsoft.com/office/drawing/2014/main" id="{3FC17B2C-B9D3-41C5-816D-EF7CE688BD55}"/>
                </a:ext>
              </a:extLst>
            </p:cNvPr>
            <p:cNvSpPr txBox="1"/>
            <p:nvPr/>
          </p:nvSpPr>
          <p:spPr>
            <a:xfrm>
              <a:off x="10978545" y="4702322"/>
              <a:ext cx="587768" cy="215444"/>
            </a:xfrm>
            <a:prstGeom prst="rect">
              <a:avLst/>
            </a:prstGeom>
            <a:noFill/>
            <a:ln>
              <a:noFill/>
              <a:miter lim="800000"/>
            </a:ln>
          </p:spPr>
          <p:txBody>
            <a:bodyPr wrap="none" lIns="0" tIns="0" rIns="0" bIns="0" rtlCol="0" anchor="ctr" anchorCtr="0">
              <a:spAutoFit/>
            </a:bodyPr>
            <a:lstStyle/>
            <a:p>
              <a:pPr rtl="0">
                <a:spcAft>
                  <a:spcPts val="450"/>
                </a:spcAft>
              </a:pPr>
              <a:r>
                <a:rPr lang="en-US" sz="1050"/>
                <a:t>Legend</a:t>
              </a:r>
            </a:p>
          </p:txBody>
        </p:sp>
        <p:sp>
          <p:nvSpPr>
            <p:cNvPr id="195" name="Legend3" hidden="1">
              <a:extLst>
                <a:ext uri="{FF2B5EF4-FFF2-40B4-BE49-F238E27FC236}">
                  <a16:creationId xmlns:a16="http://schemas.microsoft.com/office/drawing/2014/main" id="{F7EBE247-54F7-4BAD-ABD3-4666ADA36520}"/>
                </a:ext>
              </a:extLst>
            </p:cNvPr>
            <p:cNvSpPr txBox="1"/>
            <p:nvPr/>
          </p:nvSpPr>
          <p:spPr>
            <a:xfrm>
              <a:off x="10978545" y="5081819"/>
              <a:ext cx="587768" cy="215444"/>
            </a:xfrm>
            <a:prstGeom prst="rect">
              <a:avLst/>
            </a:prstGeom>
            <a:noFill/>
            <a:ln>
              <a:noFill/>
              <a:miter lim="800000"/>
            </a:ln>
          </p:spPr>
          <p:txBody>
            <a:bodyPr wrap="none" lIns="0" tIns="0" rIns="0" bIns="0" rtlCol="0" anchor="ctr" anchorCtr="0">
              <a:spAutoFit/>
            </a:bodyPr>
            <a:lstStyle/>
            <a:p>
              <a:pPr rtl="0">
                <a:spcAft>
                  <a:spcPts val="450"/>
                </a:spcAft>
              </a:pPr>
              <a:r>
                <a:rPr lang="en-US" sz="1050"/>
                <a:t>Legend</a:t>
              </a:r>
            </a:p>
          </p:txBody>
        </p:sp>
        <p:sp>
          <p:nvSpPr>
            <p:cNvPr id="196" name="Legend4" hidden="1">
              <a:extLst>
                <a:ext uri="{FF2B5EF4-FFF2-40B4-BE49-F238E27FC236}">
                  <a16:creationId xmlns:a16="http://schemas.microsoft.com/office/drawing/2014/main" id="{EB1EC36A-5AE6-4A5D-AF4C-0CB40ED16EF8}"/>
                </a:ext>
              </a:extLst>
            </p:cNvPr>
            <p:cNvSpPr txBox="1"/>
            <p:nvPr/>
          </p:nvSpPr>
          <p:spPr>
            <a:xfrm>
              <a:off x="10978545" y="5453241"/>
              <a:ext cx="587768" cy="215444"/>
            </a:xfrm>
            <a:prstGeom prst="rect">
              <a:avLst/>
            </a:prstGeom>
            <a:noFill/>
            <a:ln>
              <a:noFill/>
              <a:miter lim="800000"/>
            </a:ln>
          </p:spPr>
          <p:txBody>
            <a:bodyPr wrap="none" lIns="0" tIns="0" rIns="0" bIns="0" rtlCol="0" anchor="ctr" anchorCtr="0">
              <a:spAutoFit/>
            </a:bodyPr>
            <a:lstStyle/>
            <a:p>
              <a:pPr rtl="0">
                <a:spcAft>
                  <a:spcPts val="450"/>
                </a:spcAft>
              </a:pPr>
              <a:r>
                <a:rPr lang="en-US" sz="1050"/>
                <a:t>Legend</a:t>
              </a:r>
            </a:p>
          </p:txBody>
        </p:sp>
        <p:sp>
          <p:nvSpPr>
            <p:cNvPr id="197" name="Legend5" hidden="1">
              <a:extLst>
                <a:ext uri="{FF2B5EF4-FFF2-40B4-BE49-F238E27FC236}">
                  <a16:creationId xmlns:a16="http://schemas.microsoft.com/office/drawing/2014/main" id="{9A57A93E-21C3-405B-9DA4-E12D74991C4F}"/>
                </a:ext>
              </a:extLst>
            </p:cNvPr>
            <p:cNvSpPr txBox="1"/>
            <p:nvPr/>
          </p:nvSpPr>
          <p:spPr>
            <a:xfrm>
              <a:off x="10978545" y="5824661"/>
              <a:ext cx="587768" cy="215444"/>
            </a:xfrm>
            <a:prstGeom prst="rect">
              <a:avLst/>
            </a:prstGeom>
            <a:noFill/>
            <a:ln>
              <a:noFill/>
              <a:miter lim="800000"/>
            </a:ln>
          </p:spPr>
          <p:txBody>
            <a:bodyPr wrap="none" lIns="0" tIns="0" rIns="0" bIns="0" rtlCol="0" anchor="ctr" anchorCtr="0">
              <a:spAutoFit/>
            </a:bodyPr>
            <a:lstStyle/>
            <a:p>
              <a:pPr rtl="0">
                <a:spcAft>
                  <a:spcPts val="450"/>
                </a:spcAft>
              </a:pPr>
              <a:r>
                <a:rPr lang="en-US" sz="1050"/>
                <a:t>Legend</a:t>
              </a:r>
            </a:p>
          </p:txBody>
        </p:sp>
      </p:grpSp>
      <p:sp>
        <p:nvSpPr>
          <p:cNvPr id="140" name="Sticker" hidden="1">
            <a:extLst>
              <a:ext uri="{FF2B5EF4-FFF2-40B4-BE49-F238E27FC236}">
                <a16:creationId xmlns:a16="http://schemas.microsoft.com/office/drawing/2014/main" id="{3D7CA609-E6B0-481F-B7D5-8D2ED0040100}"/>
              </a:ext>
            </a:extLst>
          </p:cNvPr>
          <p:cNvSpPr txBox="1"/>
          <p:nvPr userDrawn="1"/>
        </p:nvSpPr>
        <p:spPr>
          <a:xfrm>
            <a:off x="418867" y="949928"/>
            <a:ext cx="293350" cy="92333"/>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lvl="0" rtl="0"/>
            <a:r>
              <a:rPr lang="en-US" sz="600"/>
              <a:t>STICKER</a:t>
            </a:r>
          </a:p>
        </p:txBody>
      </p:sp>
      <p:sp>
        <p:nvSpPr>
          <p:cNvPr id="141" name="TextBox 140">
            <a:extLst>
              <a:ext uri="{FF2B5EF4-FFF2-40B4-BE49-F238E27FC236}">
                <a16:creationId xmlns:a16="http://schemas.microsoft.com/office/drawing/2014/main" id="{D10A5A3E-1C61-4596-8191-9E29A9C2CE64}"/>
              </a:ext>
            </a:extLst>
          </p:cNvPr>
          <p:cNvSpPr txBox="1"/>
          <p:nvPr userDrawn="1"/>
        </p:nvSpPr>
        <p:spPr>
          <a:xfrm>
            <a:off x="3316048" y="5025123"/>
            <a:ext cx="2511906" cy="92333"/>
          </a:xfrm>
          <a:prstGeom prst="rect">
            <a:avLst/>
          </a:prstGeom>
        </p:spPr>
        <p:txBody>
          <a:bodyPr vert="horz" wrap="non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rtl="0"/>
            <a:r>
              <a:rPr lang="en-US" sz="600"/>
              <a:t>DELIBERATIVE &amp; CONFIDENTIAL | PRE-DECISIONAL | NOT FOR DISTRIBUTION</a:t>
            </a:r>
          </a:p>
        </p:txBody>
      </p:sp>
      <p:sp>
        <p:nvSpPr>
          <p:cNvPr id="142" name="Sticker">
            <a:extLst>
              <a:ext uri="{FF2B5EF4-FFF2-40B4-BE49-F238E27FC236}">
                <a16:creationId xmlns:a16="http://schemas.microsoft.com/office/drawing/2014/main" id="{2A8181E3-0688-4E1C-9F09-BE307DA068FE}"/>
              </a:ext>
            </a:extLst>
          </p:cNvPr>
          <p:cNvSpPr txBox="1"/>
          <p:nvPr userDrawn="1"/>
        </p:nvSpPr>
        <p:spPr>
          <a:xfrm>
            <a:off x="7436546" y="67152"/>
            <a:ext cx="1205458" cy="235962"/>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marL="0" marR="0" lvl="0" indent="0" algn="l" defTabSz="685800" rtl="0" eaLnBrk="1" fontAlgn="auto" latinLnBrk="0" hangingPunct="1">
              <a:lnSpc>
                <a:spcPct val="100000"/>
              </a:lnSpc>
              <a:spcBef>
                <a:spcPts val="225"/>
              </a:spcBef>
              <a:spcAft>
                <a:spcPts val="225"/>
              </a:spcAft>
              <a:buClrTx/>
              <a:buSzTx/>
              <a:buFontTx/>
              <a:buNone/>
              <a:tabLst/>
              <a:defRPr/>
            </a:pPr>
            <a:r>
              <a:rPr kumimoji="0" lang="en-US" sz="600" b="1" i="0" u="none" strike="noStrike" kern="1200" cap="all" spc="0" normalizeH="0" baseline="0" noProof="0">
                <a:ln>
                  <a:noFill/>
                </a:ln>
                <a:solidFill>
                  <a:srgbClr val="FF0000"/>
                </a:solidFill>
                <a:effectLst/>
                <a:uLnTx/>
                <a:uFillTx/>
                <a:latin typeface="Century Gothic"/>
                <a:ea typeface="+mn-ea"/>
                <a:cs typeface="+mn-cs"/>
              </a:rPr>
              <a:t>PRELIMINARY | NOT EXHAUSTIVE </a:t>
            </a:r>
          </a:p>
          <a:p>
            <a:pPr marL="0" marR="0" lvl="0" indent="0" algn="l" defTabSz="685800" rtl="0" eaLnBrk="1" fontAlgn="auto" latinLnBrk="0" hangingPunct="1">
              <a:lnSpc>
                <a:spcPct val="100000"/>
              </a:lnSpc>
              <a:spcBef>
                <a:spcPts val="225"/>
              </a:spcBef>
              <a:spcAft>
                <a:spcPts val="225"/>
              </a:spcAft>
              <a:buClrTx/>
              <a:buSzTx/>
              <a:buFontTx/>
              <a:buNone/>
              <a:tabLst/>
              <a:defRPr/>
            </a:pPr>
            <a:r>
              <a:rPr kumimoji="0" lang="en-US" sz="600" b="1" i="0" u="none" strike="noStrike" kern="1200" cap="all" spc="0" normalizeH="0" baseline="0" noProof="0">
                <a:ln>
                  <a:noFill/>
                </a:ln>
                <a:solidFill>
                  <a:srgbClr val="FF0000"/>
                </a:solidFill>
                <a:effectLst/>
                <a:uLnTx/>
                <a:uFillTx/>
                <a:latin typeface="Century Gothic"/>
                <a:ea typeface="+mn-ea"/>
                <a:cs typeface="+mn-cs"/>
              </a:rPr>
              <a:t>FOR DISCUSSION ONLY</a:t>
            </a:r>
          </a:p>
        </p:txBody>
      </p:sp>
      <p:sp>
        <p:nvSpPr>
          <p:cNvPr id="143" name="object 7">
            <a:extLst>
              <a:ext uri="{FF2B5EF4-FFF2-40B4-BE49-F238E27FC236}">
                <a16:creationId xmlns:a16="http://schemas.microsoft.com/office/drawing/2014/main" id="{C7392EC4-F148-4E75-AC95-DA931437E04E}"/>
              </a:ext>
            </a:extLst>
          </p:cNvPr>
          <p:cNvSpPr/>
          <p:nvPr userDrawn="1"/>
        </p:nvSpPr>
        <p:spPr bwMode="ltGray">
          <a:xfrm>
            <a:off x="416052" y="366777"/>
            <a:ext cx="532639" cy="44066"/>
          </a:xfrm>
          <a:custGeom>
            <a:avLst/>
            <a:gdLst/>
            <a:ahLst/>
            <a:cxnLst/>
            <a:rect l="l" t="t" r="r" b="b"/>
            <a:pathLst>
              <a:path w="843280" h="81280">
                <a:moveTo>
                  <a:pt x="0" y="0"/>
                </a:moveTo>
                <a:lnTo>
                  <a:pt x="842771" y="0"/>
                </a:lnTo>
                <a:lnTo>
                  <a:pt x="842771" y="80772"/>
                </a:lnTo>
                <a:lnTo>
                  <a:pt x="0" y="80772"/>
                </a:lnTo>
                <a:lnTo>
                  <a:pt x="0" y="0"/>
                </a:lnTo>
                <a:close/>
              </a:path>
            </a:pathLst>
          </a:custGeom>
          <a:solidFill>
            <a:schemeClr val="tx1"/>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26036437"/>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 id="2147483899" r:id="rId12"/>
    <p:sldLayoutId id="2147483900" r:id="rId13"/>
    <p:sldLayoutId id="2147483901" r:id="rId14"/>
    <p:sldLayoutId id="2147483902" r:id="rId15"/>
    <p:sldLayoutId id="2147483903" r:id="rId16"/>
    <p:sldLayoutId id="2147483904" r:id="rId17"/>
  </p:sldLayoutIdLst>
  <p:txStyles>
    <p:titleStyle>
      <a:lvl1pPr algn="l" defTabSz="685800" rtl="0" eaLnBrk="1" latinLnBrk="0" hangingPunct="1">
        <a:lnSpc>
          <a:spcPct val="100000"/>
        </a:lnSpc>
        <a:spcBef>
          <a:spcPct val="0"/>
        </a:spcBef>
        <a:buNone/>
        <a:defRPr lang="en-US" sz="1575" b="1" kern="1200" spc="0" baseline="0" dirty="0">
          <a:ln w="6350" cap="flat">
            <a:noFill/>
            <a:miter lim="800000"/>
          </a:ln>
          <a:solidFill>
            <a:schemeClr val="tx1"/>
          </a:solidFill>
          <a:latin typeface="+mj-lt"/>
          <a:ea typeface="+mj-ea"/>
          <a:cs typeface="+mj-cs"/>
        </a:defRPr>
      </a:lvl1pPr>
    </p:titleStyle>
    <p:bodyStyle>
      <a:lvl1pPr marL="0" indent="0" algn="l" defTabSz="685800" rtl="0" eaLnBrk="1" latinLnBrk="0" hangingPunct="1">
        <a:lnSpc>
          <a:spcPct val="100000"/>
        </a:lnSpc>
        <a:spcBef>
          <a:spcPts val="225"/>
        </a:spcBef>
        <a:spcAft>
          <a:spcPts val="225"/>
        </a:spcAft>
        <a:buClr>
          <a:schemeClr val="tx1"/>
        </a:buClr>
        <a:buSzPct val="100000"/>
        <a:buFont typeface="Segoe UI" panose="020B0502040204020203" pitchFamily="34" charset="0"/>
        <a:buChar char="​"/>
        <a:defRPr lang="en-US" sz="1200" kern="1200" dirty="0">
          <a:solidFill>
            <a:schemeClr val="tx1"/>
          </a:solidFill>
          <a:latin typeface="+mn-lt"/>
          <a:ea typeface="+mn-ea"/>
          <a:cs typeface="Arial" panose="020B0604020202020204" pitchFamily="34" charset="0"/>
        </a:defRPr>
      </a:lvl1pPr>
      <a:lvl2pPr marL="171450" indent="-171450" algn="l" defTabSz="685800" rtl="0" eaLnBrk="1" latinLnBrk="0" hangingPunct="1">
        <a:lnSpc>
          <a:spcPct val="100000"/>
        </a:lnSpc>
        <a:spcBef>
          <a:spcPts val="0"/>
        </a:spcBef>
        <a:spcAft>
          <a:spcPts val="225"/>
        </a:spcAft>
        <a:buClr>
          <a:schemeClr val="tx1"/>
        </a:buClr>
        <a:buSzPct val="110000"/>
        <a:buFont typeface="Wingdings" panose="05000000000000000000" pitchFamily="2" charset="2"/>
        <a:buChar char=""/>
        <a:defRPr lang="en-US" sz="1200" kern="1200" dirty="0">
          <a:solidFill>
            <a:schemeClr val="tx1"/>
          </a:solidFill>
          <a:latin typeface="+mn-lt"/>
          <a:ea typeface="+mn-ea"/>
          <a:cs typeface="+mn-cs"/>
        </a:defRPr>
      </a:lvl2pPr>
      <a:lvl3pPr marL="329184" indent="-157734" algn="l" defTabSz="685800" rtl="0" eaLnBrk="1" latinLnBrk="0" hangingPunct="1">
        <a:lnSpc>
          <a:spcPct val="100000"/>
        </a:lnSpc>
        <a:spcBef>
          <a:spcPts val="0"/>
        </a:spcBef>
        <a:spcAft>
          <a:spcPts val="225"/>
        </a:spcAft>
        <a:buClr>
          <a:schemeClr val="tx1"/>
        </a:buClr>
        <a:buSzPct val="110000"/>
        <a:buFont typeface="Arial" panose="020B0604020202020204" pitchFamily="34" charset="0"/>
        <a:buChar char="‒"/>
        <a:defRPr lang="en-US" sz="1200" kern="1200" dirty="0">
          <a:solidFill>
            <a:schemeClr val="tx1"/>
          </a:solidFill>
          <a:latin typeface="+mn-lt"/>
          <a:ea typeface="+mn-ea"/>
          <a:cs typeface="+mn-cs"/>
        </a:defRPr>
      </a:lvl3pPr>
      <a:lvl4pPr marL="445770" indent="-116586" algn="l" defTabSz="685800" rtl="0" eaLnBrk="1" latinLnBrk="0" hangingPunct="1">
        <a:lnSpc>
          <a:spcPct val="100000"/>
        </a:lnSpc>
        <a:spcBef>
          <a:spcPts val="0"/>
        </a:spcBef>
        <a:spcAft>
          <a:spcPts val="225"/>
        </a:spcAft>
        <a:buClr>
          <a:schemeClr val="tx1"/>
        </a:buClr>
        <a:buSzPct val="100000"/>
        <a:buFont typeface="Arial" panose="020B0604020202020204" pitchFamily="34" charset="0"/>
        <a:buChar char="•"/>
        <a:defRPr lang="en-US" sz="1200" kern="1200" dirty="0">
          <a:solidFill>
            <a:schemeClr val="tx1"/>
          </a:solidFill>
          <a:latin typeface="+mn-lt"/>
          <a:ea typeface="+mn-ea"/>
          <a:cs typeface="+mn-cs"/>
        </a:defRPr>
      </a:lvl4pPr>
      <a:lvl5pPr marL="610362" indent="-109728" algn="l" defTabSz="685800" rtl="0" eaLnBrk="1" latinLnBrk="0" hangingPunct="1">
        <a:lnSpc>
          <a:spcPct val="100000"/>
        </a:lnSpc>
        <a:spcBef>
          <a:spcPts val="0"/>
        </a:spcBef>
        <a:spcAft>
          <a:spcPts val="225"/>
        </a:spcAft>
        <a:buClr>
          <a:schemeClr val="tx1"/>
        </a:buClr>
        <a:buSzPct val="100000"/>
        <a:buFont typeface="Arial" panose="020B0604020202020204" pitchFamily="34" charset="0"/>
        <a:buChar char="̶"/>
        <a:defRPr lang="en-US" sz="1200" kern="1200" dirty="0">
          <a:solidFill>
            <a:schemeClr val="tx1"/>
          </a:solidFill>
          <a:latin typeface="+mn-lt"/>
          <a:ea typeface="+mn-ea"/>
          <a:cs typeface="+mn-cs"/>
        </a:defRPr>
      </a:lvl5pPr>
      <a:lvl6pPr marL="814388" indent="-128588" algn="l" defTabSz="685800" rtl="0" eaLnBrk="1" latinLnBrk="0" hangingPunct="1">
        <a:lnSpc>
          <a:spcPct val="100000"/>
        </a:lnSpc>
        <a:spcBef>
          <a:spcPts val="0"/>
        </a:spcBef>
        <a:spcAft>
          <a:spcPts val="225"/>
        </a:spcAft>
        <a:buSzPct val="100000"/>
        <a:buFont typeface="Arial" panose="020B0604020202020204" pitchFamily="34" charset="0"/>
        <a:buChar char="▫"/>
        <a:defRPr sz="1200" kern="1200">
          <a:solidFill>
            <a:schemeClr val="tx1"/>
          </a:solidFill>
          <a:latin typeface="+mn-lt"/>
          <a:ea typeface="+mn-ea"/>
          <a:cs typeface="Arial" panose="020B0604020202020204" pitchFamily="34" charset="0"/>
        </a:defRPr>
      </a:lvl6pPr>
      <a:lvl7pPr marL="814388" indent="-128588" algn="l" defTabSz="685800" rtl="0" eaLnBrk="1" latinLnBrk="0" hangingPunct="1">
        <a:lnSpc>
          <a:spcPct val="100000"/>
        </a:lnSpc>
        <a:spcBef>
          <a:spcPts val="0"/>
        </a:spcBef>
        <a:spcAft>
          <a:spcPts val="225"/>
        </a:spcAft>
        <a:buSzPct val="100000"/>
        <a:buFont typeface="Arial" panose="020B0604020202020204" pitchFamily="34" charset="0"/>
        <a:buChar char="▫"/>
        <a:defRPr sz="1200" kern="1200">
          <a:solidFill>
            <a:schemeClr val="tx1"/>
          </a:solidFill>
          <a:latin typeface="+mn-lt"/>
          <a:ea typeface="+mn-ea"/>
          <a:cs typeface="Arial" panose="020B0604020202020204" pitchFamily="34" charset="0"/>
        </a:defRPr>
      </a:lvl7pPr>
      <a:lvl8pPr marL="814388" indent="-128588" algn="l" defTabSz="685800" rtl="0" eaLnBrk="1" latinLnBrk="0" hangingPunct="1">
        <a:lnSpc>
          <a:spcPct val="100000"/>
        </a:lnSpc>
        <a:spcBef>
          <a:spcPts val="0"/>
        </a:spcBef>
        <a:spcAft>
          <a:spcPts val="225"/>
        </a:spcAft>
        <a:buSzPct val="100000"/>
        <a:buFont typeface="Arial" panose="020B0604020202020204" pitchFamily="34" charset="0"/>
        <a:buChar char="▫"/>
        <a:defRPr sz="1200" kern="1200">
          <a:solidFill>
            <a:schemeClr val="tx1"/>
          </a:solidFill>
          <a:latin typeface="+mn-lt"/>
          <a:ea typeface="+mn-ea"/>
          <a:cs typeface="Arial" panose="020B0604020202020204" pitchFamily="34" charset="0"/>
        </a:defRPr>
      </a:lvl8pPr>
      <a:lvl9pPr marL="814388" indent="-128588" algn="l" defTabSz="685800" rtl="0" eaLnBrk="1" latinLnBrk="0" hangingPunct="1">
        <a:lnSpc>
          <a:spcPct val="100000"/>
        </a:lnSpc>
        <a:spcBef>
          <a:spcPts val="0"/>
        </a:spcBef>
        <a:spcAft>
          <a:spcPts val="225"/>
        </a:spcAft>
        <a:buSzPct val="100000"/>
        <a:buFont typeface="Arial" panose="020B0604020202020204" pitchFamily="34" charset="0"/>
        <a:buChar char="▫"/>
        <a:defRPr sz="1200" kern="1200">
          <a:solidFill>
            <a:schemeClr val="tx1"/>
          </a:solidFill>
          <a:latin typeface="+mn-lt"/>
          <a:ea typeface="+mn-ea"/>
          <a:cs typeface="Arial" panose="020B0604020202020204" pitchFamily="34" charset="0"/>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77">
          <p15:clr>
            <a:srgbClr val="5ACBF0"/>
          </p15:clr>
        </p15:guide>
        <p15:guide id="3" orient="horz" pos="3912">
          <p15:clr>
            <a:srgbClr val="5ACBF0"/>
          </p15:clr>
        </p15:guide>
        <p15:guide id="4" orient="horz" pos="1083">
          <p15:clr>
            <a:srgbClr val="F26B43"/>
          </p15:clr>
        </p15:guide>
        <p15:guide id="5" pos="7329">
          <p15:clr>
            <a:srgbClr val="F26B43"/>
          </p15:clr>
        </p15:guide>
        <p15:guide id="6" pos="345">
          <p15:clr>
            <a:srgbClr val="F26B43"/>
          </p15:clr>
        </p15:guide>
        <p15:guide id="8" orient="horz" pos="4063">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4BC40847-AF8B-4097-9A07-2349A751A051}"/>
              </a:ext>
            </a:extLst>
          </p:cNvPr>
          <p:cNvGraphicFramePr>
            <a:graphicFrameLocks noChangeAspect="1"/>
          </p:cNvGraphicFramePr>
          <p:nvPr userDrawn="1">
            <p:custDataLst>
              <p:tags r:id="rId19"/>
            </p:custDataLst>
            <p:extLst>
              <p:ext uri="{D42A27DB-BD31-4B8C-83A1-F6EECF244321}">
                <p14:modId xmlns:p14="http://schemas.microsoft.com/office/powerpoint/2010/main" val="216949795"/>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39" imgW="413" imgH="416" progId="TCLayout.ActiveDocument.1">
                  <p:embed/>
                </p:oleObj>
              </mc:Choice>
              <mc:Fallback>
                <p:oleObj name="think-cell Slide" r:id="rId39" imgW="413" imgH="416" progId="TCLayout.ActiveDocument.1">
                  <p:embed/>
                  <p:pic>
                    <p:nvPicPr>
                      <p:cNvPr id="3" name="Object 6" hidden="1">
                        <a:extLst>
                          <a:ext uri="{FF2B5EF4-FFF2-40B4-BE49-F238E27FC236}">
                            <a16:creationId xmlns:a16="http://schemas.microsoft.com/office/drawing/2014/main" id="{4BC40847-AF8B-4097-9A07-2349A751A051}"/>
                          </a:ext>
                        </a:extLst>
                      </p:cNvPr>
                      <p:cNvPicPr/>
                      <p:nvPr/>
                    </p:nvPicPr>
                    <p:blipFill>
                      <a:blip r:embed="rId40"/>
                      <a:stretch>
                        <a:fillRect/>
                      </a:stretch>
                    </p:blipFill>
                    <p:spPr>
                      <a:xfrm>
                        <a:off x="1191" y="1191"/>
                        <a:ext cx="1191" cy="1191"/>
                      </a:xfrm>
                      <a:prstGeom prst="rect">
                        <a:avLst/>
                      </a:prstGeom>
                    </p:spPr>
                  </p:pic>
                </p:oleObj>
              </mc:Fallback>
            </mc:AlternateContent>
          </a:graphicData>
        </a:graphic>
      </p:graphicFrame>
      <p:pic>
        <p:nvPicPr>
          <p:cNvPr id="8" name="Picture 7">
            <a:extLst>
              <a:ext uri="{FF2B5EF4-FFF2-40B4-BE49-F238E27FC236}">
                <a16:creationId xmlns:a16="http://schemas.microsoft.com/office/drawing/2014/main" id="{3AE24E48-4E63-4E51-A0AA-548DB10B2578}"/>
              </a:ext>
            </a:extLst>
          </p:cNvPr>
          <p:cNvPicPr>
            <a:picLocks noChangeAspect="1"/>
          </p:cNvPicPr>
          <p:nvPr userDrawn="1"/>
        </p:nvPicPr>
        <p:blipFill>
          <a:blip r:embed="rId41"/>
          <a:stretch>
            <a:fillRect/>
          </a:stretch>
        </p:blipFill>
        <p:spPr>
          <a:xfrm>
            <a:off x="0" y="0"/>
            <a:ext cx="9144000" cy="5143500"/>
          </a:xfrm>
          <a:prstGeom prst="rect">
            <a:avLst/>
          </a:prstGeom>
        </p:spPr>
      </p:pic>
      <p:sp>
        <p:nvSpPr>
          <p:cNvPr id="136" name="Rectangle 135">
            <a:extLst>
              <a:ext uri="{FF2B5EF4-FFF2-40B4-BE49-F238E27FC236}">
                <a16:creationId xmlns:a16="http://schemas.microsoft.com/office/drawing/2014/main" id="{91D5EAC8-A2A8-43F3-A75D-AA17D9EBF317}"/>
              </a:ext>
            </a:extLst>
          </p:cNvPr>
          <p:cNvSpPr/>
          <p:nvPr userDrawn="1"/>
        </p:nvSpPr>
        <p:spPr>
          <a:xfrm>
            <a:off x="8679279" y="0"/>
            <a:ext cx="217916" cy="350044"/>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37" name="Rectangle 136">
            <a:extLst>
              <a:ext uri="{FF2B5EF4-FFF2-40B4-BE49-F238E27FC236}">
                <a16:creationId xmlns:a16="http://schemas.microsoft.com/office/drawing/2014/main" id="{0E2ED9AC-B5D1-4FE3-931D-61227B4976DD}"/>
              </a:ext>
            </a:extLst>
          </p:cNvPr>
          <p:cNvSpPr/>
          <p:nvPr userDrawn="1"/>
        </p:nvSpPr>
        <p:spPr>
          <a:xfrm>
            <a:off x="136321" y="350044"/>
            <a:ext cx="8871358" cy="46420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Rectangle 1" hidden="1">
            <a:extLst>
              <a:ext uri="{FF2B5EF4-FFF2-40B4-BE49-F238E27FC236}">
                <a16:creationId xmlns:a16="http://schemas.microsoft.com/office/drawing/2014/main" id="{15B28737-798E-48D4-BBDB-8EB35CB9FFFB}"/>
              </a:ext>
            </a:extLst>
          </p:cNvPr>
          <p:cNvSpPr/>
          <p:nvPr userDrawn="1">
            <p:custDataLst>
              <p:tags r:id="rId20"/>
            </p:custDataLst>
          </p:nvPr>
        </p:nvSpPr>
        <p:spPr>
          <a:xfrm>
            <a:off x="0" y="0"/>
            <a:ext cx="119063" cy="119063"/>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225"/>
              </a:spcBef>
              <a:spcAft>
                <a:spcPts val="225"/>
              </a:spcAft>
            </a:pPr>
            <a:endParaRPr lang="en-US" sz="1875" b="1" i="0" baseline="0">
              <a:solidFill>
                <a:schemeClr val="bg1"/>
              </a:solidFill>
              <a:latin typeface="Arial" panose="020B0604020202020204" pitchFamily="34" charset="0"/>
              <a:ea typeface="+mj-ea"/>
              <a:cs typeface="+mj-cs"/>
              <a:sym typeface="Arial" panose="020B0604020202020204" pitchFamily="34" charset="0"/>
            </a:endParaRPr>
          </a:p>
        </p:txBody>
      </p:sp>
      <p:grpSp>
        <p:nvGrpSpPr>
          <p:cNvPr id="170" name="Grid" hidden="1">
            <a:extLst>
              <a:ext uri="{FF2B5EF4-FFF2-40B4-BE49-F238E27FC236}">
                <a16:creationId xmlns:a16="http://schemas.microsoft.com/office/drawing/2014/main" id="{3BBFEB30-B5C9-4D5C-9A82-066C6BF363E3}"/>
              </a:ext>
            </a:extLst>
          </p:cNvPr>
          <p:cNvGrpSpPr/>
          <p:nvPr userDrawn="1"/>
        </p:nvGrpSpPr>
        <p:grpSpPr>
          <a:xfrm>
            <a:off x="0" y="0"/>
            <a:ext cx="9142857" cy="5143500"/>
            <a:chOff x="0" y="0"/>
            <a:chExt cx="12190476" cy="6858000"/>
          </a:xfrm>
        </p:grpSpPr>
        <p:sp>
          <p:nvSpPr>
            <p:cNvPr id="171" name="Freeform: Shape 170">
              <a:extLst>
                <a:ext uri="{FF2B5EF4-FFF2-40B4-BE49-F238E27FC236}">
                  <a16:creationId xmlns:a16="http://schemas.microsoft.com/office/drawing/2014/main" id="{950B3518-D8B6-4062-A4CE-0C1A1A286FE1}"/>
                </a:ext>
              </a:extLst>
            </p:cNvPr>
            <p:cNvSpPr/>
            <p:nvPr userDrawn="1"/>
          </p:nvSpPr>
          <p:spPr bwMode="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992">
                <a:solidFill>
                  <a:schemeClr val="tx1"/>
                </a:solidFill>
                <a:latin typeface="+mn-lt"/>
              </a:endParaRPr>
            </a:p>
          </p:txBody>
        </p:sp>
        <p:sp>
          <p:nvSpPr>
            <p:cNvPr id="172" name="Freeform: Shape 171">
              <a:extLst>
                <a:ext uri="{FF2B5EF4-FFF2-40B4-BE49-F238E27FC236}">
                  <a16:creationId xmlns:a16="http://schemas.microsoft.com/office/drawing/2014/main" id="{EC45F528-EF91-4619-AF16-5D11F63D2FFC}"/>
                </a:ext>
              </a:extLst>
            </p:cNvPr>
            <p:cNvSpPr/>
            <p:nvPr/>
          </p:nvSpPr>
          <p:spPr bwMode="gray">
            <a:xfrm>
              <a:off x="1524" y="0"/>
              <a:ext cx="12188952" cy="6858000"/>
            </a:xfrm>
            <a:custGeom>
              <a:avLst/>
              <a:gdLst>
                <a:gd name="connsiteX0" fmla="*/ 553212 w 12188952"/>
                <a:gd name="connsiteY0" fmla="*/ 1405610 h 6858000"/>
                <a:gd name="connsiteX1" fmla="*/ 553212 w 12188952"/>
                <a:gd name="connsiteY1" fmla="*/ 1709928 h 6858000"/>
                <a:gd name="connsiteX2" fmla="*/ 551868 w 12188952"/>
                <a:gd name="connsiteY2" fmla="*/ 1709928 h 6858000"/>
                <a:gd name="connsiteX3" fmla="*/ 551868 w 12188952"/>
                <a:gd name="connsiteY3" fmla="*/ 6217920 h 6858000"/>
                <a:gd name="connsiteX4" fmla="*/ 553212 w 12188952"/>
                <a:gd name="connsiteY4" fmla="*/ 6217920 h 6858000"/>
                <a:gd name="connsiteX5" fmla="*/ 11635740 w 12188952"/>
                <a:gd name="connsiteY5" fmla="*/ 6217920 h 6858000"/>
                <a:gd name="connsiteX6" fmla="*/ 11636196 w 12188952"/>
                <a:gd name="connsiteY6" fmla="*/ 6217920 h 6858000"/>
                <a:gd name="connsiteX7" fmla="*/ 11636196 w 12188952"/>
                <a:gd name="connsiteY7" fmla="*/ 1709928 h 6858000"/>
                <a:gd name="connsiteX8" fmla="*/ 11635740 w 12188952"/>
                <a:gd name="connsiteY8" fmla="*/ 1709928 h 6858000"/>
                <a:gd name="connsiteX9" fmla="*/ 11635740 w 12188952"/>
                <a:gd name="connsiteY9" fmla="*/ 1405610 h 6858000"/>
                <a:gd name="connsiteX10" fmla="*/ 0 w 12188952"/>
                <a:gd name="connsiteY10" fmla="*/ 0 h 6858000"/>
                <a:gd name="connsiteX11" fmla="*/ 12188952 w 12188952"/>
                <a:gd name="connsiteY11" fmla="*/ 0 h 6858000"/>
                <a:gd name="connsiteX12" fmla="*/ 12188952 w 12188952"/>
                <a:gd name="connsiteY12" fmla="*/ 6858000 h 6858000"/>
                <a:gd name="connsiteX13" fmla="*/ 0 w 12188952"/>
                <a:gd name="connsiteY1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88952" h="6858000">
                  <a:moveTo>
                    <a:pt x="553212" y="1405610"/>
                  </a:moveTo>
                  <a:lnTo>
                    <a:pt x="553212" y="1709928"/>
                  </a:lnTo>
                  <a:lnTo>
                    <a:pt x="551868" y="1709928"/>
                  </a:lnTo>
                  <a:lnTo>
                    <a:pt x="551868" y="6217920"/>
                  </a:lnTo>
                  <a:lnTo>
                    <a:pt x="553212" y="6217920"/>
                  </a:lnTo>
                  <a:lnTo>
                    <a:pt x="11635740" y="6217920"/>
                  </a:lnTo>
                  <a:lnTo>
                    <a:pt x="11636196" y="6217920"/>
                  </a:lnTo>
                  <a:lnTo>
                    <a:pt x="11636196" y="1709928"/>
                  </a:lnTo>
                  <a:lnTo>
                    <a:pt x="11635740" y="1709928"/>
                  </a:lnTo>
                  <a:lnTo>
                    <a:pt x="11635740" y="1405610"/>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rtl="0"/>
              <a:endParaRPr lang="en-US">
                <a:solidFill>
                  <a:schemeClr val="tx1"/>
                </a:solidFill>
                <a:latin typeface="+mn-lt"/>
              </a:endParaRPr>
            </a:p>
          </p:txBody>
        </p:sp>
        <p:cxnSp>
          <p:nvCxnSpPr>
            <p:cNvPr id="173" name="Straight Connector 172">
              <a:extLst>
                <a:ext uri="{FF2B5EF4-FFF2-40B4-BE49-F238E27FC236}">
                  <a16:creationId xmlns:a16="http://schemas.microsoft.com/office/drawing/2014/main" id="{77ABF7BA-0428-4141-8351-03A2727DECBD}"/>
                </a:ext>
              </a:extLst>
            </p:cNvPr>
            <p:cNvCxnSpPr/>
            <p:nvPr/>
          </p:nvCxnSpPr>
          <p:spPr bwMode="gray">
            <a:xfrm>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94EB93D9-2FE5-4212-8DB4-7A0327E33766}"/>
                </a:ext>
              </a:extLst>
            </p:cNvPr>
            <p:cNvCxnSpPr/>
            <p:nvPr/>
          </p:nvCxnSpPr>
          <p:spPr bwMode="gray">
            <a:xfrm>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C2F34081-E688-4287-A553-264328F1E1E1}"/>
                </a:ext>
              </a:extLst>
            </p:cNvPr>
            <p:cNvCxnSpPr/>
            <p:nvPr/>
          </p:nvCxnSpPr>
          <p:spPr bwMode="gray">
            <a:xfrm>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6868CDEE-044B-4D04-A5D3-6A526BE51179}"/>
                </a:ext>
              </a:extLst>
            </p:cNvPr>
            <p:cNvCxnSpPr/>
            <p:nvPr/>
          </p:nvCxnSpPr>
          <p:spPr bwMode="gray">
            <a:xfrm>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0100C653-5CFA-4B3C-BD97-47499B419B53}"/>
                </a:ext>
              </a:extLst>
            </p:cNvPr>
            <p:cNvCxnSpPr/>
            <p:nvPr/>
          </p:nvCxnSpPr>
          <p:spPr bwMode="gray">
            <a:xfrm>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F21F5AB2-1154-4ACD-832F-CB2539EE783F}"/>
                </a:ext>
              </a:extLst>
            </p:cNvPr>
            <p:cNvCxnSpPr/>
            <p:nvPr/>
          </p:nvCxnSpPr>
          <p:spPr bwMode="gray">
            <a:xfrm>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466910D2-AFA9-4FD1-8D04-D99BB3645452}"/>
                </a:ext>
              </a:extLst>
            </p:cNvPr>
            <p:cNvCxnSpPr/>
            <p:nvPr/>
          </p:nvCxnSpPr>
          <p:spPr bwMode="gray">
            <a:xfrm>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1769A11B-0399-4716-A212-6F179313A427}"/>
                </a:ext>
              </a:extLst>
            </p:cNvPr>
            <p:cNvCxnSpPr/>
            <p:nvPr/>
          </p:nvCxnSpPr>
          <p:spPr bwMode="gray">
            <a:xfrm>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2CB3272D-021B-49B8-92A5-D1DEB3202AE0}"/>
                </a:ext>
              </a:extLst>
            </p:cNvPr>
            <p:cNvCxnSpPr/>
            <p:nvPr/>
          </p:nvCxnSpPr>
          <p:spPr bwMode="gray">
            <a:xfrm>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61701AE9-04C5-4AD4-8DEE-873680FD231F}"/>
                </a:ext>
              </a:extLst>
            </p:cNvPr>
            <p:cNvCxnSpPr/>
            <p:nvPr/>
          </p:nvCxnSpPr>
          <p:spPr bwMode="gray">
            <a:xfrm>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4050D91B-89C3-45DE-BE0C-1430E2BE6F4B}"/>
                </a:ext>
              </a:extLst>
            </p:cNvPr>
            <p:cNvCxnSpPr/>
            <p:nvPr/>
          </p:nvCxnSpPr>
          <p:spPr bwMode="gray">
            <a:xfrm>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68E5EF5D-0D94-4FCE-8BE2-F0790F7B1879}"/>
                </a:ext>
              </a:extLst>
            </p:cNvPr>
            <p:cNvCxnSpPr/>
            <p:nvPr/>
          </p:nvCxnSpPr>
          <p:spPr bwMode="gray">
            <a:xfrm>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203" name="Freeform: Shape 202">
              <a:extLst>
                <a:ext uri="{FF2B5EF4-FFF2-40B4-BE49-F238E27FC236}">
                  <a16:creationId xmlns:a16="http://schemas.microsoft.com/office/drawing/2014/main" id="{205F8351-710E-49E9-A523-EA0755B417C5}"/>
                </a:ext>
              </a:extLst>
            </p:cNvPr>
            <p:cNvSpPr/>
            <p:nvPr/>
          </p:nvSpPr>
          <p:spPr bwMode="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992">
                <a:solidFill>
                  <a:schemeClr val="tx1"/>
                </a:solidFill>
                <a:latin typeface="+mn-lt"/>
              </a:endParaRPr>
            </a:p>
          </p:txBody>
        </p:sp>
        <p:sp>
          <p:nvSpPr>
            <p:cNvPr id="204" name="Freeform: Shape 203">
              <a:extLst>
                <a:ext uri="{FF2B5EF4-FFF2-40B4-BE49-F238E27FC236}">
                  <a16:creationId xmlns:a16="http://schemas.microsoft.com/office/drawing/2014/main" id="{47C1C31B-A122-4A09-9500-27B0684B272F}"/>
                </a:ext>
              </a:extLst>
            </p:cNvPr>
            <p:cNvSpPr/>
            <p:nvPr/>
          </p:nvSpPr>
          <p:spPr bwMode="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992">
                <a:solidFill>
                  <a:schemeClr val="tx1"/>
                </a:solidFill>
                <a:latin typeface="+mn-lt"/>
              </a:endParaRPr>
            </a:p>
          </p:txBody>
        </p:sp>
        <p:sp>
          <p:nvSpPr>
            <p:cNvPr id="205" name="Freeform: Shape 204">
              <a:extLst>
                <a:ext uri="{FF2B5EF4-FFF2-40B4-BE49-F238E27FC236}">
                  <a16:creationId xmlns:a16="http://schemas.microsoft.com/office/drawing/2014/main" id="{7DF86859-7D4B-4DA1-91AA-0992644F5903}"/>
                </a:ext>
              </a:extLst>
            </p:cNvPr>
            <p:cNvSpPr/>
            <p:nvPr/>
          </p:nvSpPr>
          <p:spPr bwMode="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992">
                <a:solidFill>
                  <a:schemeClr val="tx1"/>
                </a:solidFill>
                <a:latin typeface="+mn-lt"/>
              </a:endParaRPr>
            </a:p>
          </p:txBody>
        </p:sp>
        <p:sp>
          <p:nvSpPr>
            <p:cNvPr id="206" name="Freeform: Shape 205">
              <a:extLst>
                <a:ext uri="{FF2B5EF4-FFF2-40B4-BE49-F238E27FC236}">
                  <a16:creationId xmlns:a16="http://schemas.microsoft.com/office/drawing/2014/main" id="{3DC3E9CA-569C-4414-A75A-C805A4A40B64}"/>
                </a:ext>
              </a:extLst>
            </p:cNvPr>
            <p:cNvSpPr/>
            <p:nvPr/>
          </p:nvSpPr>
          <p:spPr bwMode="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992">
                <a:solidFill>
                  <a:schemeClr val="tx1"/>
                </a:solidFill>
                <a:latin typeface="+mn-lt"/>
              </a:endParaRPr>
            </a:p>
          </p:txBody>
        </p:sp>
        <p:sp>
          <p:nvSpPr>
            <p:cNvPr id="207" name="Freeform: Shape 206">
              <a:extLst>
                <a:ext uri="{FF2B5EF4-FFF2-40B4-BE49-F238E27FC236}">
                  <a16:creationId xmlns:a16="http://schemas.microsoft.com/office/drawing/2014/main" id="{B532C466-D8D3-43AC-995C-2B54885AC096}"/>
                </a:ext>
              </a:extLst>
            </p:cNvPr>
            <p:cNvSpPr/>
            <p:nvPr/>
          </p:nvSpPr>
          <p:spPr bwMode="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992">
                <a:solidFill>
                  <a:schemeClr val="tx1"/>
                </a:solidFill>
                <a:latin typeface="+mn-lt"/>
              </a:endParaRPr>
            </a:p>
          </p:txBody>
        </p:sp>
        <p:sp>
          <p:nvSpPr>
            <p:cNvPr id="208" name="Freeform: Shape 207">
              <a:extLst>
                <a:ext uri="{FF2B5EF4-FFF2-40B4-BE49-F238E27FC236}">
                  <a16:creationId xmlns:a16="http://schemas.microsoft.com/office/drawing/2014/main" id="{B0920AE1-B909-471F-9E77-7C3A31509F84}"/>
                </a:ext>
              </a:extLst>
            </p:cNvPr>
            <p:cNvSpPr/>
            <p:nvPr/>
          </p:nvSpPr>
          <p:spPr bwMode="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992">
                <a:solidFill>
                  <a:schemeClr val="tx1"/>
                </a:solidFill>
                <a:latin typeface="+mn-lt"/>
              </a:endParaRPr>
            </a:p>
          </p:txBody>
        </p:sp>
        <p:sp>
          <p:nvSpPr>
            <p:cNvPr id="209" name="Freeform: Shape 208">
              <a:extLst>
                <a:ext uri="{FF2B5EF4-FFF2-40B4-BE49-F238E27FC236}">
                  <a16:creationId xmlns:a16="http://schemas.microsoft.com/office/drawing/2014/main" id="{2A1E8190-F3C6-4BF7-97E3-90F3FC84746E}"/>
                </a:ext>
              </a:extLst>
            </p:cNvPr>
            <p:cNvSpPr/>
            <p:nvPr/>
          </p:nvSpPr>
          <p:spPr bwMode="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992">
                <a:solidFill>
                  <a:schemeClr val="tx1"/>
                </a:solidFill>
                <a:latin typeface="+mn-lt"/>
              </a:endParaRPr>
            </a:p>
          </p:txBody>
        </p:sp>
        <p:sp>
          <p:nvSpPr>
            <p:cNvPr id="210" name="Freeform: Shape 209">
              <a:extLst>
                <a:ext uri="{FF2B5EF4-FFF2-40B4-BE49-F238E27FC236}">
                  <a16:creationId xmlns:a16="http://schemas.microsoft.com/office/drawing/2014/main" id="{33B1FC28-C9D6-4928-BCCE-9873C7DEEFDE}"/>
                </a:ext>
              </a:extLst>
            </p:cNvPr>
            <p:cNvSpPr/>
            <p:nvPr/>
          </p:nvSpPr>
          <p:spPr bwMode="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992">
                <a:solidFill>
                  <a:schemeClr val="tx1"/>
                </a:solidFill>
                <a:latin typeface="+mn-lt"/>
              </a:endParaRPr>
            </a:p>
          </p:txBody>
        </p:sp>
        <p:sp>
          <p:nvSpPr>
            <p:cNvPr id="211" name="Freeform: Shape 210">
              <a:extLst>
                <a:ext uri="{FF2B5EF4-FFF2-40B4-BE49-F238E27FC236}">
                  <a16:creationId xmlns:a16="http://schemas.microsoft.com/office/drawing/2014/main" id="{13C9C1F2-E745-44A5-AEA3-9DE0D69F2B15}"/>
                </a:ext>
              </a:extLst>
            </p:cNvPr>
            <p:cNvSpPr/>
            <p:nvPr/>
          </p:nvSpPr>
          <p:spPr bwMode="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992">
                <a:solidFill>
                  <a:schemeClr val="tx1"/>
                </a:solidFill>
                <a:latin typeface="+mn-lt"/>
              </a:endParaRPr>
            </a:p>
          </p:txBody>
        </p:sp>
        <p:sp>
          <p:nvSpPr>
            <p:cNvPr id="212" name="Freeform: Shape 211">
              <a:extLst>
                <a:ext uri="{FF2B5EF4-FFF2-40B4-BE49-F238E27FC236}">
                  <a16:creationId xmlns:a16="http://schemas.microsoft.com/office/drawing/2014/main" id="{3F7DB9B8-09EF-46A7-9839-EE0FA8E11651}"/>
                </a:ext>
              </a:extLst>
            </p:cNvPr>
            <p:cNvSpPr/>
            <p:nvPr/>
          </p:nvSpPr>
          <p:spPr bwMode="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992">
                <a:solidFill>
                  <a:schemeClr val="tx1"/>
                </a:solidFill>
                <a:latin typeface="+mn-lt"/>
              </a:endParaRPr>
            </a:p>
          </p:txBody>
        </p:sp>
        <p:sp>
          <p:nvSpPr>
            <p:cNvPr id="213" name="Freeform: Shape 212">
              <a:extLst>
                <a:ext uri="{FF2B5EF4-FFF2-40B4-BE49-F238E27FC236}">
                  <a16:creationId xmlns:a16="http://schemas.microsoft.com/office/drawing/2014/main" id="{759DC929-939A-40DF-96D2-82427AD8E191}"/>
                </a:ext>
              </a:extLst>
            </p:cNvPr>
            <p:cNvSpPr/>
            <p:nvPr/>
          </p:nvSpPr>
          <p:spPr bwMode="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992">
                <a:solidFill>
                  <a:schemeClr val="tx1"/>
                </a:solidFill>
                <a:latin typeface="+mn-lt"/>
              </a:endParaRPr>
            </a:p>
          </p:txBody>
        </p:sp>
        <p:sp>
          <p:nvSpPr>
            <p:cNvPr id="214" name="Freeform: Shape 213">
              <a:extLst>
                <a:ext uri="{FF2B5EF4-FFF2-40B4-BE49-F238E27FC236}">
                  <a16:creationId xmlns:a16="http://schemas.microsoft.com/office/drawing/2014/main" id="{71E475EA-3BCA-4BD2-9129-0A15F92784B0}"/>
                </a:ext>
              </a:extLst>
            </p:cNvPr>
            <p:cNvSpPr/>
            <p:nvPr/>
          </p:nvSpPr>
          <p:spPr bwMode="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992">
                <a:solidFill>
                  <a:schemeClr val="tx1"/>
                </a:solidFill>
                <a:latin typeface="+mn-lt"/>
              </a:endParaRPr>
            </a:p>
          </p:txBody>
        </p:sp>
        <p:sp>
          <p:nvSpPr>
            <p:cNvPr id="215" name="Freeform: Shape 214">
              <a:extLst>
                <a:ext uri="{FF2B5EF4-FFF2-40B4-BE49-F238E27FC236}">
                  <a16:creationId xmlns:a16="http://schemas.microsoft.com/office/drawing/2014/main" id="{B58358D8-4286-4ED9-A0FF-82879D8C9183}"/>
                </a:ext>
              </a:extLst>
            </p:cNvPr>
            <p:cNvSpPr/>
            <p:nvPr/>
          </p:nvSpPr>
          <p:spPr bwMode="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992">
                <a:solidFill>
                  <a:schemeClr val="tx1"/>
                </a:solidFill>
                <a:latin typeface="+mn-lt"/>
              </a:endParaRPr>
            </a:p>
          </p:txBody>
        </p:sp>
        <p:sp>
          <p:nvSpPr>
            <p:cNvPr id="216" name="Freeform: Shape 215">
              <a:extLst>
                <a:ext uri="{FF2B5EF4-FFF2-40B4-BE49-F238E27FC236}">
                  <a16:creationId xmlns:a16="http://schemas.microsoft.com/office/drawing/2014/main" id="{07E8672D-5A21-4EE8-8FA5-FBB35E3AF6F8}"/>
                </a:ext>
              </a:extLst>
            </p:cNvPr>
            <p:cNvSpPr/>
            <p:nvPr/>
          </p:nvSpPr>
          <p:spPr bwMode="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992">
                <a:solidFill>
                  <a:schemeClr val="tx1"/>
                </a:solidFill>
                <a:latin typeface="+mn-lt"/>
              </a:endParaRPr>
            </a:p>
          </p:txBody>
        </p:sp>
        <p:sp>
          <p:nvSpPr>
            <p:cNvPr id="217" name="Freeform: Shape 216">
              <a:extLst>
                <a:ext uri="{FF2B5EF4-FFF2-40B4-BE49-F238E27FC236}">
                  <a16:creationId xmlns:a16="http://schemas.microsoft.com/office/drawing/2014/main" id="{FA059A59-9BBE-4F86-862A-48E139D1EE64}"/>
                </a:ext>
              </a:extLst>
            </p:cNvPr>
            <p:cNvSpPr/>
            <p:nvPr userDrawn="1"/>
          </p:nvSpPr>
          <p:spPr bwMode="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992">
                <a:solidFill>
                  <a:schemeClr val="tx1"/>
                </a:solidFill>
                <a:latin typeface="+mn-lt"/>
              </a:endParaRPr>
            </a:p>
          </p:txBody>
        </p:sp>
        <p:sp>
          <p:nvSpPr>
            <p:cNvPr id="218" name="Freeform: Shape 217">
              <a:extLst>
                <a:ext uri="{FF2B5EF4-FFF2-40B4-BE49-F238E27FC236}">
                  <a16:creationId xmlns:a16="http://schemas.microsoft.com/office/drawing/2014/main" id="{55CF5402-4FC2-4420-ABC5-BBFA3EA9D203}"/>
                </a:ext>
              </a:extLst>
            </p:cNvPr>
            <p:cNvSpPr/>
            <p:nvPr userDrawn="1"/>
          </p:nvSpPr>
          <p:spPr bwMode="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992">
                <a:solidFill>
                  <a:schemeClr val="tx1"/>
                </a:solidFill>
                <a:latin typeface="+mn-lt"/>
              </a:endParaRPr>
            </a:p>
          </p:txBody>
        </p:sp>
        <p:sp>
          <p:nvSpPr>
            <p:cNvPr id="219" name="Freeform: Shape 218">
              <a:extLst>
                <a:ext uri="{FF2B5EF4-FFF2-40B4-BE49-F238E27FC236}">
                  <a16:creationId xmlns:a16="http://schemas.microsoft.com/office/drawing/2014/main" id="{10BB1258-8102-4E47-BE2F-816FBB6BA408}"/>
                </a:ext>
              </a:extLst>
            </p:cNvPr>
            <p:cNvSpPr/>
            <p:nvPr userDrawn="1"/>
          </p:nvSpPr>
          <p:spPr bwMode="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992">
                <a:solidFill>
                  <a:schemeClr val="tx1"/>
                </a:solidFill>
                <a:latin typeface="+mn-lt"/>
              </a:endParaRPr>
            </a:p>
          </p:txBody>
        </p:sp>
        <p:sp>
          <p:nvSpPr>
            <p:cNvPr id="220" name="Freeform: Shape 219">
              <a:extLst>
                <a:ext uri="{FF2B5EF4-FFF2-40B4-BE49-F238E27FC236}">
                  <a16:creationId xmlns:a16="http://schemas.microsoft.com/office/drawing/2014/main" id="{B270BD53-6742-47F1-853C-FA770237F3FD}"/>
                </a:ext>
              </a:extLst>
            </p:cNvPr>
            <p:cNvSpPr/>
            <p:nvPr userDrawn="1"/>
          </p:nvSpPr>
          <p:spPr bwMode="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992">
                <a:solidFill>
                  <a:schemeClr val="tx1"/>
                </a:solidFill>
                <a:latin typeface="+mn-lt"/>
              </a:endParaRPr>
            </a:p>
          </p:txBody>
        </p:sp>
        <p:sp>
          <p:nvSpPr>
            <p:cNvPr id="221" name="Freeform: Shape 220">
              <a:extLst>
                <a:ext uri="{FF2B5EF4-FFF2-40B4-BE49-F238E27FC236}">
                  <a16:creationId xmlns:a16="http://schemas.microsoft.com/office/drawing/2014/main" id="{3395B319-4702-4CD9-838C-C0612B6879BC}"/>
                </a:ext>
              </a:extLst>
            </p:cNvPr>
            <p:cNvSpPr/>
            <p:nvPr userDrawn="1"/>
          </p:nvSpPr>
          <p:spPr bwMode="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992">
                <a:solidFill>
                  <a:schemeClr val="tx1"/>
                </a:solidFill>
                <a:latin typeface="+mn-lt"/>
              </a:endParaRPr>
            </a:p>
          </p:txBody>
        </p:sp>
        <p:sp>
          <p:nvSpPr>
            <p:cNvPr id="222" name="Freeform: Shape 221">
              <a:extLst>
                <a:ext uri="{FF2B5EF4-FFF2-40B4-BE49-F238E27FC236}">
                  <a16:creationId xmlns:a16="http://schemas.microsoft.com/office/drawing/2014/main" id="{AE5E70F1-247D-4F01-A473-C5A9226BCADC}"/>
                </a:ext>
              </a:extLst>
            </p:cNvPr>
            <p:cNvSpPr/>
            <p:nvPr userDrawn="1"/>
          </p:nvSpPr>
          <p:spPr bwMode="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992">
                <a:solidFill>
                  <a:schemeClr val="tx1"/>
                </a:solidFill>
                <a:latin typeface="+mn-lt"/>
              </a:endParaRPr>
            </a:p>
          </p:txBody>
        </p:sp>
        <p:sp>
          <p:nvSpPr>
            <p:cNvPr id="223" name="Freeform: Shape 222">
              <a:extLst>
                <a:ext uri="{FF2B5EF4-FFF2-40B4-BE49-F238E27FC236}">
                  <a16:creationId xmlns:a16="http://schemas.microsoft.com/office/drawing/2014/main" id="{732858E4-B133-4A91-9BCA-BF80F093194A}"/>
                </a:ext>
              </a:extLst>
            </p:cNvPr>
            <p:cNvSpPr/>
            <p:nvPr userDrawn="1"/>
          </p:nvSpPr>
          <p:spPr bwMode="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992">
                <a:solidFill>
                  <a:schemeClr val="tx1"/>
                </a:solidFill>
                <a:latin typeface="+mn-lt"/>
              </a:endParaRPr>
            </a:p>
          </p:txBody>
        </p:sp>
        <p:sp>
          <p:nvSpPr>
            <p:cNvPr id="224" name="Freeform: Shape 223">
              <a:extLst>
                <a:ext uri="{FF2B5EF4-FFF2-40B4-BE49-F238E27FC236}">
                  <a16:creationId xmlns:a16="http://schemas.microsoft.com/office/drawing/2014/main" id="{027DED92-EF7A-4687-A1A4-BDAA2F1EAF12}"/>
                </a:ext>
              </a:extLst>
            </p:cNvPr>
            <p:cNvSpPr/>
            <p:nvPr userDrawn="1"/>
          </p:nvSpPr>
          <p:spPr bwMode="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992">
                <a:solidFill>
                  <a:schemeClr val="tx1"/>
                </a:solidFill>
                <a:latin typeface="+mn-lt"/>
              </a:endParaRPr>
            </a:p>
          </p:txBody>
        </p:sp>
        <p:sp>
          <p:nvSpPr>
            <p:cNvPr id="225" name="Freeform: Shape 224">
              <a:extLst>
                <a:ext uri="{FF2B5EF4-FFF2-40B4-BE49-F238E27FC236}">
                  <a16:creationId xmlns:a16="http://schemas.microsoft.com/office/drawing/2014/main" id="{53D72483-35F2-49AC-989D-0E1BC8456803}"/>
                </a:ext>
              </a:extLst>
            </p:cNvPr>
            <p:cNvSpPr/>
            <p:nvPr userDrawn="1"/>
          </p:nvSpPr>
          <p:spPr bwMode="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992">
                <a:solidFill>
                  <a:schemeClr val="tx1"/>
                </a:solidFill>
                <a:latin typeface="+mn-lt"/>
              </a:endParaRPr>
            </a:p>
          </p:txBody>
        </p:sp>
        <p:sp>
          <p:nvSpPr>
            <p:cNvPr id="226" name="Freeform: Shape 225">
              <a:extLst>
                <a:ext uri="{FF2B5EF4-FFF2-40B4-BE49-F238E27FC236}">
                  <a16:creationId xmlns:a16="http://schemas.microsoft.com/office/drawing/2014/main" id="{2DD2F54E-53A3-49F6-905E-B0F8E1348C8E}"/>
                </a:ext>
              </a:extLst>
            </p:cNvPr>
            <p:cNvSpPr/>
            <p:nvPr userDrawn="1"/>
          </p:nvSpPr>
          <p:spPr bwMode="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992">
                <a:solidFill>
                  <a:schemeClr val="tx1"/>
                </a:solidFill>
                <a:latin typeface="+mn-lt"/>
              </a:endParaRPr>
            </a:p>
          </p:txBody>
        </p:sp>
        <p:cxnSp>
          <p:nvCxnSpPr>
            <p:cNvPr id="227" name="Straight Connector 226">
              <a:extLst>
                <a:ext uri="{FF2B5EF4-FFF2-40B4-BE49-F238E27FC236}">
                  <a16:creationId xmlns:a16="http://schemas.microsoft.com/office/drawing/2014/main" id="{557A01EE-7FB2-4BA0-B35A-2F95546E4624}"/>
                </a:ext>
              </a:extLst>
            </p:cNvPr>
            <p:cNvCxnSpPr/>
            <p:nvPr userDrawn="1"/>
          </p:nvCxnSpPr>
          <p:spPr bwMode="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28" name="Straight Connector 227">
              <a:extLst>
                <a:ext uri="{FF2B5EF4-FFF2-40B4-BE49-F238E27FC236}">
                  <a16:creationId xmlns:a16="http://schemas.microsoft.com/office/drawing/2014/main" id="{7FC1C45B-2B29-4A42-8D4B-721F68CA1348}"/>
                </a:ext>
              </a:extLst>
            </p:cNvPr>
            <p:cNvCxnSpPr/>
            <p:nvPr userDrawn="1"/>
          </p:nvCxnSpPr>
          <p:spPr bwMode="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B1A27E92-9270-4990-A7E0-13762B5DCF31}"/>
                </a:ext>
              </a:extLst>
            </p:cNvPr>
            <p:cNvCxnSpPr/>
            <p:nvPr userDrawn="1"/>
          </p:nvCxnSpPr>
          <p:spPr bwMode="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0" name="Straight Connector 229">
              <a:extLst>
                <a:ext uri="{FF2B5EF4-FFF2-40B4-BE49-F238E27FC236}">
                  <a16:creationId xmlns:a16="http://schemas.microsoft.com/office/drawing/2014/main" id="{9F46154D-791B-4F7D-8E1C-E15CD03A29AA}"/>
                </a:ext>
              </a:extLst>
            </p:cNvPr>
            <p:cNvCxnSpPr/>
            <p:nvPr userDrawn="1"/>
          </p:nvCxnSpPr>
          <p:spPr bwMode="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1" name="Straight Connector 230">
              <a:extLst>
                <a:ext uri="{FF2B5EF4-FFF2-40B4-BE49-F238E27FC236}">
                  <a16:creationId xmlns:a16="http://schemas.microsoft.com/office/drawing/2014/main" id="{C9B4B757-25C9-484E-A4FE-A49FBA3319A4}"/>
                </a:ext>
              </a:extLst>
            </p:cNvPr>
            <p:cNvCxnSpPr/>
            <p:nvPr userDrawn="1"/>
          </p:nvCxnSpPr>
          <p:spPr bwMode="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2" name="Straight Connector 231">
              <a:extLst>
                <a:ext uri="{FF2B5EF4-FFF2-40B4-BE49-F238E27FC236}">
                  <a16:creationId xmlns:a16="http://schemas.microsoft.com/office/drawing/2014/main" id="{75535B4E-91AD-45A5-B3C9-3699892DFD15}"/>
                </a:ext>
              </a:extLst>
            </p:cNvPr>
            <p:cNvCxnSpPr/>
            <p:nvPr userDrawn="1"/>
          </p:nvCxnSpPr>
          <p:spPr bwMode="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BB8DA04A-5D80-45BB-8266-4A4ECB242742}"/>
                </a:ext>
              </a:extLst>
            </p:cNvPr>
            <p:cNvCxnSpPr/>
            <p:nvPr userDrawn="1"/>
          </p:nvCxnSpPr>
          <p:spPr bwMode="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E5E52966-F7BC-421A-9050-FFBE6C9FDFFC}"/>
                </a:ext>
              </a:extLst>
            </p:cNvPr>
            <p:cNvCxnSpPr/>
            <p:nvPr userDrawn="1"/>
          </p:nvCxnSpPr>
          <p:spPr bwMode="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27183FD6-ADDC-4DBA-AD69-7D5A08920C83}"/>
                </a:ext>
              </a:extLst>
            </p:cNvPr>
            <p:cNvCxnSpPr/>
            <p:nvPr userDrawn="1"/>
          </p:nvCxnSpPr>
          <p:spPr bwMode="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3B1C3B52-250A-482D-AE65-9AAC3A76868D}"/>
                </a:ext>
              </a:extLst>
            </p:cNvPr>
            <p:cNvCxnSpPr/>
            <p:nvPr userDrawn="1"/>
          </p:nvCxnSpPr>
          <p:spPr bwMode="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3AB6E369-DE4F-4AA3-9B2B-FD9286DC14EB}"/>
                </a:ext>
              </a:extLst>
            </p:cNvPr>
            <p:cNvCxnSpPr/>
            <p:nvPr userDrawn="1"/>
          </p:nvCxnSpPr>
          <p:spPr bwMode="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02D96B38-98DE-4984-BD84-08887A144206}"/>
                </a:ext>
              </a:extLst>
            </p:cNvPr>
            <p:cNvCxnSpPr/>
            <p:nvPr userDrawn="1"/>
          </p:nvCxnSpPr>
          <p:spPr bwMode="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2A47B8B7-112A-4075-B20A-90A845CE256B}"/>
                </a:ext>
              </a:extLst>
            </p:cNvPr>
            <p:cNvCxnSpPr/>
            <p:nvPr userDrawn="1"/>
          </p:nvCxnSpPr>
          <p:spPr bwMode="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0FEBE3CB-E087-4212-96D5-920E5C903EF2}"/>
                </a:ext>
              </a:extLst>
            </p:cNvPr>
            <p:cNvCxnSpPr/>
            <p:nvPr userDrawn="1"/>
          </p:nvCxnSpPr>
          <p:spPr bwMode="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3686B76C-7301-4C4A-B5BE-0AFF241FAEB0}"/>
                </a:ext>
              </a:extLst>
            </p:cNvPr>
            <p:cNvCxnSpPr/>
            <p:nvPr userDrawn="1"/>
          </p:nvCxnSpPr>
          <p:spPr bwMode="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2B029B6E-808D-40CF-A2D1-AADA131A0D00}"/>
                </a:ext>
              </a:extLst>
            </p:cNvPr>
            <p:cNvCxnSpPr/>
            <p:nvPr userDrawn="1"/>
          </p:nvCxnSpPr>
          <p:spPr bwMode="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8705E053-FBF3-4534-A74B-EC16CC92EE77}"/>
                </a:ext>
              </a:extLst>
            </p:cNvPr>
            <p:cNvCxnSpPr/>
            <p:nvPr userDrawn="1"/>
          </p:nvCxnSpPr>
          <p:spPr bwMode="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BE0E44BE-C4B0-46A9-A59B-A43157B927C1}"/>
                </a:ext>
              </a:extLst>
            </p:cNvPr>
            <p:cNvCxnSpPr/>
            <p:nvPr userDrawn="1"/>
          </p:nvCxnSpPr>
          <p:spPr bwMode="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5" name="Straight Connector 244">
              <a:extLst>
                <a:ext uri="{FF2B5EF4-FFF2-40B4-BE49-F238E27FC236}">
                  <a16:creationId xmlns:a16="http://schemas.microsoft.com/office/drawing/2014/main" id="{9B09A95B-D404-461F-A093-7C895E3A741F}"/>
                </a:ext>
              </a:extLst>
            </p:cNvPr>
            <p:cNvCxnSpPr/>
            <p:nvPr userDrawn="1"/>
          </p:nvCxnSpPr>
          <p:spPr bwMode="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6" name="Straight Connector 245">
              <a:extLst>
                <a:ext uri="{FF2B5EF4-FFF2-40B4-BE49-F238E27FC236}">
                  <a16:creationId xmlns:a16="http://schemas.microsoft.com/office/drawing/2014/main" id="{A79A7095-2656-44EB-B0A3-4271C7264720}"/>
                </a:ext>
              </a:extLst>
            </p:cNvPr>
            <p:cNvCxnSpPr/>
            <p:nvPr userDrawn="1"/>
          </p:nvCxnSpPr>
          <p:spPr bwMode="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7" name="Straight Connector 246">
              <a:extLst>
                <a:ext uri="{FF2B5EF4-FFF2-40B4-BE49-F238E27FC236}">
                  <a16:creationId xmlns:a16="http://schemas.microsoft.com/office/drawing/2014/main" id="{BA4BC595-5B69-4C71-A5EC-2940C48186D2}"/>
                </a:ext>
              </a:extLst>
            </p:cNvPr>
            <p:cNvCxnSpPr/>
            <p:nvPr userDrawn="1"/>
          </p:nvCxnSpPr>
          <p:spPr bwMode="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8" name="Straight Connector 247">
              <a:extLst>
                <a:ext uri="{FF2B5EF4-FFF2-40B4-BE49-F238E27FC236}">
                  <a16:creationId xmlns:a16="http://schemas.microsoft.com/office/drawing/2014/main" id="{97474A32-631C-4FA8-B250-D9C17610DA92}"/>
                </a:ext>
              </a:extLst>
            </p:cNvPr>
            <p:cNvCxnSpPr/>
            <p:nvPr userDrawn="1"/>
          </p:nvCxnSpPr>
          <p:spPr bwMode="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9" name="Straight Connector 248">
              <a:extLst>
                <a:ext uri="{FF2B5EF4-FFF2-40B4-BE49-F238E27FC236}">
                  <a16:creationId xmlns:a16="http://schemas.microsoft.com/office/drawing/2014/main" id="{4FA397D1-2FFD-4719-93E4-17828F08EC1D}"/>
                </a:ext>
              </a:extLst>
            </p:cNvPr>
            <p:cNvCxnSpPr/>
            <p:nvPr userDrawn="1"/>
          </p:nvCxnSpPr>
          <p:spPr bwMode="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0" name="Straight Connector 249">
              <a:extLst>
                <a:ext uri="{FF2B5EF4-FFF2-40B4-BE49-F238E27FC236}">
                  <a16:creationId xmlns:a16="http://schemas.microsoft.com/office/drawing/2014/main" id="{12CDBCAF-60C0-40A4-97EA-7B190F17D13D}"/>
                </a:ext>
              </a:extLst>
            </p:cNvPr>
            <p:cNvCxnSpPr/>
            <p:nvPr userDrawn="1"/>
          </p:nvCxnSpPr>
          <p:spPr bwMode="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1" name="Straight Connector 250">
              <a:extLst>
                <a:ext uri="{FF2B5EF4-FFF2-40B4-BE49-F238E27FC236}">
                  <a16:creationId xmlns:a16="http://schemas.microsoft.com/office/drawing/2014/main" id="{88614279-F6F1-4779-A908-BEF080C471AB}"/>
                </a:ext>
              </a:extLst>
            </p:cNvPr>
            <p:cNvCxnSpPr/>
            <p:nvPr userDrawn="1"/>
          </p:nvCxnSpPr>
          <p:spPr bwMode="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2" name="Straight Connector 251">
              <a:extLst>
                <a:ext uri="{FF2B5EF4-FFF2-40B4-BE49-F238E27FC236}">
                  <a16:creationId xmlns:a16="http://schemas.microsoft.com/office/drawing/2014/main" id="{D77A8DFC-FE4B-4B06-8AEF-607F9AEE764E}"/>
                </a:ext>
              </a:extLst>
            </p:cNvPr>
            <p:cNvCxnSpPr/>
            <p:nvPr userDrawn="1"/>
          </p:nvCxnSpPr>
          <p:spPr bwMode="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3" name="Straight Connector 252">
              <a:extLst>
                <a:ext uri="{FF2B5EF4-FFF2-40B4-BE49-F238E27FC236}">
                  <a16:creationId xmlns:a16="http://schemas.microsoft.com/office/drawing/2014/main" id="{942E819A-5DA8-4032-B3EB-D10DC14D6C84}"/>
                </a:ext>
              </a:extLst>
            </p:cNvPr>
            <p:cNvCxnSpPr/>
            <p:nvPr userDrawn="1"/>
          </p:nvCxnSpPr>
          <p:spPr bwMode="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4" name="Straight Connector 253">
              <a:extLst>
                <a:ext uri="{FF2B5EF4-FFF2-40B4-BE49-F238E27FC236}">
                  <a16:creationId xmlns:a16="http://schemas.microsoft.com/office/drawing/2014/main" id="{1912236D-CA1F-4315-989A-12010EB46505}"/>
                </a:ext>
              </a:extLst>
            </p:cNvPr>
            <p:cNvCxnSpPr/>
            <p:nvPr userDrawn="1"/>
          </p:nvCxnSpPr>
          <p:spPr bwMode="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5" name="Straight Connector 254">
              <a:extLst>
                <a:ext uri="{FF2B5EF4-FFF2-40B4-BE49-F238E27FC236}">
                  <a16:creationId xmlns:a16="http://schemas.microsoft.com/office/drawing/2014/main" id="{44ED2ACF-C68A-42CC-A632-CD03AB2544F3}"/>
                </a:ext>
              </a:extLst>
            </p:cNvPr>
            <p:cNvCxnSpPr/>
            <p:nvPr userDrawn="1"/>
          </p:nvCxnSpPr>
          <p:spPr bwMode="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4A8F039F-D473-4D39-8AC6-81810B219B3E}"/>
                </a:ext>
              </a:extLst>
            </p:cNvPr>
            <p:cNvCxnSpPr/>
            <p:nvPr userDrawn="1"/>
          </p:nvCxnSpPr>
          <p:spPr bwMode="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BA241E12-AAE1-45D8-9D67-A8007269A3E0}"/>
                </a:ext>
              </a:extLst>
            </p:cNvPr>
            <p:cNvCxnSpPr/>
            <p:nvPr userDrawn="1"/>
          </p:nvCxnSpPr>
          <p:spPr bwMode="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B3D829D9-0D54-4FB5-9FD5-512316CE5897}"/>
                </a:ext>
              </a:extLst>
            </p:cNvPr>
            <p:cNvCxnSpPr/>
            <p:nvPr userDrawn="1"/>
          </p:nvCxnSpPr>
          <p:spPr bwMode="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9" name="Straight Connector 258">
              <a:extLst>
                <a:ext uri="{FF2B5EF4-FFF2-40B4-BE49-F238E27FC236}">
                  <a16:creationId xmlns:a16="http://schemas.microsoft.com/office/drawing/2014/main" id="{6DCAEE40-53ED-4281-A3F1-ACB0AA93B7BD}"/>
                </a:ext>
              </a:extLst>
            </p:cNvPr>
            <p:cNvCxnSpPr/>
            <p:nvPr userDrawn="1"/>
          </p:nvCxnSpPr>
          <p:spPr bwMode="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0" name="Straight Connector 259">
              <a:extLst>
                <a:ext uri="{FF2B5EF4-FFF2-40B4-BE49-F238E27FC236}">
                  <a16:creationId xmlns:a16="http://schemas.microsoft.com/office/drawing/2014/main" id="{716D3477-104A-45EC-ABA6-46CC43BAB1CA}"/>
                </a:ext>
              </a:extLst>
            </p:cNvPr>
            <p:cNvCxnSpPr/>
            <p:nvPr userDrawn="1"/>
          </p:nvCxnSpPr>
          <p:spPr bwMode="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1" name="Straight Connector 260">
              <a:extLst>
                <a:ext uri="{FF2B5EF4-FFF2-40B4-BE49-F238E27FC236}">
                  <a16:creationId xmlns:a16="http://schemas.microsoft.com/office/drawing/2014/main" id="{25EC7B04-40CF-4499-BF37-9874AB2E42BC}"/>
                </a:ext>
              </a:extLst>
            </p:cNvPr>
            <p:cNvCxnSpPr/>
            <p:nvPr userDrawn="1"/>
          </p:nvCxnSpPr>
          <p:spPr bwMode="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2" name="Straight Connector 261">
              <a:extLst>
                <a:ext uri="{FF2B5EF4-FFF2-40B4-BE49-F238E27FC236}">
                  <a16:creationId xmlns:a16="http://schemas.microsoft.com/office/drawing/2014/main" id="{A1B7D422-DF11-439B-AA7B-5AE071A4C7DC}"/>
                </a:ext>
              </a:extLst>
            </p:cNvPr>
            <p:cNvCxnSpPr/>
            <p:nvPr userDrawn="1"/>
          </p:nvCxnSpPr>
          <p:spPr bwMode="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3" name="Straight Connector 262">
              <a:extLst>
                <a:ext uri="{FF2B5EF4-FFF2-40B4-BE49-F238E27FC236}">
                  <a16:creationId xmlns:a16="http://schemas.microsoft.com/office/drawing/2014/main" id="{21103B97-22A5-4A41-A8B4-4FBC1AB3251F}"/>
                </a:ext>
              </a:extLst>
            </p:cNvPr>
            <p:cNvCxnSpPr/>
            <p:nvPr userDrawn="1"/>
          </p:nvCxnSpPr>
          <p:spPr bwMode="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4" name="Straight Connector 263">
              <a:extLst>
                <a:ext uri="{FF2B5EF4-FFF2-40B4-BE49-F238E27FC236}">
                  <a16:creationId xmlns:a16="http://schemas.microsoft.com/office/drawing/2014/main" id="{706654E2-EE76-422E-8306-19CDD004E451}"/>
                </a:ext>
              </a:extLst>
            </p:cNvPr>
            <p:cNvCxnSpPr/>
            <p:nvPr userDrawn="1"/>
          </p:nvCxnSpPr>
          <p:spPr bwMode="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5" name="Straight Connector 264">
              <a:extLst>
                <a:ext uri="{FF2B5EF4-FFF2-40B4-BE49-F238E27FC236}">
                  <a16:creationId xmlns:a16="http://schemas.microsoft.com/office/drawing/2014/main" id="{61A46DB1-E3F1-48B8-8CD6-686C08337E3D}"/>
                </a:ext>
              </a:extLst>
            </p:cNvPr>
            <p:cNvCxnSpPr/>
            <p:nvPr userDrawn="1"/>
          </p:nvCxnSpPr>
          <p:spPr bwMode="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6" name="Straight Connector 265">
              <a:extLst>
                <a:ext uri="{FF2B5EF4-FFF2-40B4-BE49-F238E27FC236}">
                  <a16:creationId xmlns:a16="http://schemas.microsoft.com/office/drawing/2014/main" id="{C7EB58E3-EE98-4C63-A5FA-31A1F31261BD}"/>
                </a:ext>
              </a:extLst>
            </p:cNvPr>
            <p:cNvCxnSpPr/>
            <p:nvPr userDrawn="1"/>
          </p:nvCxnSpPr>
          <p:spPr bwMode="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7" name="Straight Connector 266">
              <a:extLst>
                <a:ext uri="{FF2B5EF4-FFF2-40B4-BE49-F238E27FC236}">
                  <a16:creationId xmlns:a16="http://schemas.microsoft.com/office/drawing/2014/main" id="{FDF83986-66A6-442D-9688-89B353D5848C}"/>
                </a:ext>
              </a:extLst>
            </p:cNvPr>
            <p:cNvCxnSpPr/>
            <p:nvPr userDrawn="1"/>
          </p:nvCxnSpPr>
          <p:spPr bwMode="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8" name="Straight Connector 267">
              <a:extLst>
                <a:ext uri="{FF2B5EF4-FFF2-40B4-BE49-F238E27FC236}">
                  <a16:creationId xmlns:a16="http://schemas.microsoft.com/office/drawing/2014/main" id="{AC32EE19-D046-4DA8-83C8-C7090C2032B7}"/>
                </a:ext>
              </a:extLst>
            </p:cNvPr>
            <p:cNvCxnSpPr/>
            <p:nvPr userDrawn="1"/>
          </p:nvCxnSpPr>
          <p:spPr bwMode="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AE9073FA-D009-4B43-AE1C-76B2371EDB72}"/>
                </a:ext>
              </a:extLst>
            </p:cNvPr>
            <p:cNvCxnSpPr/>
            <p:nvPr userDrawn="1"/>
          </p:nvCxnSpPr>
          <p:spPr bwMode="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70" name="Straight Connector 269">
              <a:extLst>
                <a:ext uri="{FF2B5EF4-FFF2-40B4-BE49-F238E27FC236}">
                  <a16:creationId xmlns:a16="http://schemas.microsoft.com/office/drawing/2014/main" id="{A37EEEBC-9035-46B4-859D-8637EB5F71E7}"/>
                </a:ext>
              </a:extLst>
            </p:cNvPr>
            <p:cNvCxnSpPr/>
            <p:nvPr userDrawn="1"/>
          </p:nvCxnSpPr>
          <p:spPr bwMode="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271" name="main body box">
              <a:extLst>
                <a:ext uri="{FF2B5EF4-FFF2-40B4-BE49-F238E27FC236}">
                  <a16:creationId xmlns:a16="http://schemas.microsoft.com/office/drawing/2014/main" id="{5A4E68D2-98C2-4107-A058-DD36C69DD1BD}"/>
                </a:ext>
              </a:extLst>
            </p:cNvPr>
            <p:cNvSpPr/>
            <p:nvPr userDrawn="1"/>
          </p:nvSpPr>
          <p:spPr bwMode="gray">
            <a:xfrm>
              <a:off x="554736" y="1709928"/>
              <a:ext cx="11082528" cy="4507992"/>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pPr rtl="0"/>
              <a:endParaRPr lang="en-US" sz="992">
                <a:solidFill>
                  <a:schemeClr val="tx1"/>
                </a:solidFill>
                <a:latin typeface="+mn-lt"/>
              </a:endParaRPr>
            </a:p>
          </p:txBody>
        </p:sp>
        <p:cxnSp>
          <p:nvCxnSpPr>
            <p:cNvPr id="272" name="Straight Connector 271">
              <a:extLst>
                <a:ext uri="{FF2B5EF4-FFF2-40B4-BE49-F238E27FC236}">
                  <a16:creationId xmlns:a16="http://schemas.microsoft.com/office/drawing/2014/main" id="{CD320E2E-9A90-4FBD-95ED-547D38976E3C}"/>
                </a:ext>
              </a:extLst>
            </p:cNvPr>
            <p:cNvCxnSpPr/>
            <p:nvPr userDrawn="1"/>
          </p:nvCxnSpPr>
          <p:spPr bwMode="gray">
            <a:xfrm>
              <a:off x="554736" y="2176272"/>
              <a:ext cx="11082528" cy="0"/>
            </a:xfrm>
            <a:prstGeom prst="line">
              <a:avLst/>
            </a:prstGeom>
            <a:noFill/>
            <a:ln w="12700">
              <a:solidFill>
                <a:srgbClr val="19D3C5">
                  <a:alpha val="50000"/>
                </a:srgbClr>
              </a:solidFill>
            </a:ln>
          </p:spPr>
        </p:cxnSp>
        <p:cxnSp>
          <p:nvCxnSpPr>
            <p:cNvPr id="273" name="Straight Connector 272">
              <a:extLst>
                <a:ext uri="{FF2B5EF4-FFF2-40B4-BE49-F238E27FC236}">
                  <a16:creationId xmlns:a16="http://schemas.microsoft.com/office/drawing/2014/main" id="{70454B89-8DFA-4EF3-83A9-38CF648F4CD1}"/>
                </a:ext>
              </a:extLst>
            </p:cNvPr>
            <p:cNvCxnSpPr/>
            <p:nvPr userDrawn="1"/>
          </p:nvCxnSpPr>
          <p:spPr bwMode="gray">
            <a:xfrm>
              <a:off x="554736" y="1710309"/>
              <a:ext cx="11082528" cy="0"/>
            </a:xfrm>
            <a:prstGeom prst="line">
              <a:avLst/>
            </a:prstGeom>
            <a:noFill/>
            <a:ln w="12700">
              <a:solidFill>
                <a:srgbClr val="19D3C5">
                  <a:alpha val="50000"/>
                </a:srgbClr>
              </a:solidFill>
            </a:ln>
          </p:spPr>
        </p:cxnSp>
      </p:grpSp>
      <p:sp>
        <p:nvSpPr>
          <p:cNvPr id="16" name="4. Footnote" hidden="1">
            <a:extLst>
              <a:ext uri="{FF2B5EF4-FFF2-40B4-BE49-F238E27FC236}">
                <a16:creationId xmlns:a16="http://schemas.microsoft.com/office/drawing/2014/main" id="{772E4927-517C-4D61-9929-9FFDE5F31A03}"/>
              </a:ext>
            </a:extLst>
          </p:cNvPr>
          <p:cNvSpPr txBox="1"/>
          <p:nvPr userDrawn="1">
            <p:custDataLst>
              <p:tags r:id="rId21"/>
            </p:custDataLst>
          </p:nvPr>
        </p:nvSpPr>
        <p:spPr>
          <a:xfrm>
            <a:off x="415479" y="4708801"/>
            <a:ext cx="5458968" cy="92333"/>
          </a:xfrm>
          <a:prstGeom prst="rect">
            <a:avLst/>
          </a:prstGeom>
          <a:noFill/>
          <a:ln/>
          <a:extLst>
            <a:ext uri="{909E8E84-426E-40DD-AFC4-6F175D3DCCD1}">
              <a14:hiddenFill xmlns:a14="http://schemas.microsoft.com/office/drawing/2010/main">
                <a:solidFill>
                  <a:srgbClr val="FFFFFF"/>
                </a:solidFill>
              </a14:hiddenFill>
            </a:ext>
          </a:extLst>
        </p:spPr>
        <p:txBody>
          <a:bodyPr wrap="square" lIns="0" tIns="0" rIns="0" bIns="0" rtlCol="0" anchor="b" anchorCtr="0">
            <a:sp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lvl="0" rtl="0"/>
            <a:r>
              <a:rPr lang="en-US" sz="600"/>
              <a:t>Footnotes</a:t>
            </a:r>
          </a:p>
        </p:txBody>
      </p:sp>
      <p:sp>
        <p:nvSpPr>
          <p:cNvPr id="57" name="2. Slide Title">
            <a:extLst>
              <a:ext uri="{FF2B5EF4-FFF2-40B4-BE49-F238E27FC236}">
                <a16:creationId xmlns:a16="http://schemas.microsoft.com/office/drawing/2014/main" id="{98FF70AE-7EF6-4E5B-9FFE-B44C852C9FBA}"/>
              </a:ext>
            </a:extLst>
          </p:cNvPr>
          <p:cNvSpPr>
            <a:spLocks noGrp="1"/>
          </p:cNvSpPr>
          <p:nvPr>
            <p:ph type="title"/>
            <p:custDataLst>
              <p:tags r:id="rId22"/>
            </p:custDataLst>
          </p:nvPr>
        </p:nvSpPr>
        <p:spPr>
          <a:xfrm>
            <a:off x="416052" y="403925"/>
            <a:ext cx="8311896" cy="24237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p>
            <a:pPr lvl="0"/>
            <a:r>
              <a:rPr lang="en-US"/>
              <a:t>Click to edit Master title style</a:t>
            </a:r>
          </a:p>
        </p:txBody>
      </p:sp>
      <p:sp>
        <p:nvSpPr>
          <p:cNvPr id="169" name="ACET" hidden="1">
            <a:extLst>
              <a:ext uri="{FF2B5EF4-FFF2-40B4-BE49-F238E27FC236}">
                <a16:creationId xmlns:a16="http://schemas.microsoft.com/office/drawing/2014/main" id="{62CF7362-20CB-4908-AFFE-D4E2B9A5DF3B}"/>
              </a:ext>
            </a:extLst>
          </p:cNvPr>
          <p:cNvSpPr txBox="1"/>
          <p:nvPr userDrawn="1">
            <p:custDataLst>
              <p:tags r:id="rId23"/>
            </p:custDataLst>
          </p:nvPr>
        </p:nvSpPr>
        <p:spPr>
          <a:xfrm>
            <a:off x="4490804" y="1628100"/>
            <a:ext cx="2286940" cy="423193"/>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lvl="0" indent="0">
              <a:lnSpc>
                <a:spcPct val="100000"/>
              </a:lnSpc>
              <a:spcBef>
                <a:spcPts val="0"/>
              </a:spcBef>
              <a:spcAft>
                <a:spcPts val="600"/>
              </a:spcAft>
              <a:buFont typeface="Segoe UI" panose="020B0502040204020203" pitchFamily="34" charset="0"/>
              <a:buChar char="​"/>
              <a:defRPr sz="1600" b="1">
                <a:cs typeface="Arial" panose="020B0604020202020204" pitchFamily="34" charset="0"/>
              </a:defRPr>
            </a:lvl1pPr>
            <a:lvl2pPr marL="228600" lvl="1" indent="-225425">
              <a:lnSpc>
                <a:spcPct val="100000"/>
              </a:lnSpc>
              <a:spcBef>
                <a:spcPts val="0"/>
              </a:spcBef>
              <a:spcAft>
                <a:spcPts val="300"/>
              </a:spcAft>
              <a:buSzPct val="110000"/>
              <a:buFont typeface="Wingdings" panose="05000000000000000000" pitchFamily="2" charset="2"/>
              <a:buChar char=""/>
              <a:defRPr sz="1600"/>
            </a:lvl2pPr>
            <a:lvl3pPr marL="442913" lvl="2" indent="-214313">
              <a:lnSpc>
                <a:spcPct val="100000"/>
              </a:lnSpc>
              <a:spcBef>
                <a:spcPts val="0"/>
              </a:spcBef>
              <a:spcAft>
                <a:spcPts val="300"/>
              </a:spcAft>
              <a:buSzPct val="110000"/>
              <a:buFont typeface="Arial" panose="020B0604020202020204" pitchFamily="34" charset="0"/>
              <a:buChar char="‒"/>
              <a:defRPr sz="1600"/>
            </a:lvl3pPr>
            <a:lvl4pPr marL="598488" lvl="3" indent="-152400">
              <a:lnSpc>
                <a:spcPct val="100000"/>
              </a:lnSpc>
              <a:spcBef>
                <a:spcPts val="0"/>
              </a:spcBef>
              <a:spcAft>
                <a:spcPts val="300"/>
              </a:spcAft>
              <a:buFont typeface="Arial" panose="020B0604020202020204" pitchFamily="34" charset="0"/>
              <a:buChar char="•"/>
              <a:defRPr sz="1600"/>
            </a:lvl4pPr>
            <a:lvl5pPr marL="817563" lvl="4" indent="-147638">
              <a:lnSpc>
                <a:spcPct val="100000"/>
              </a:lnSpc>
              <a:spcBef>
                <a:spcPts val="0"/>
              </a:spcBef>
              <a:spcAft>
                <a:spcPts val="300"/>
              </a:spcAft>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en-US" sz="1200"/>
              <a:t>Above Chart Exhibit Title</a:t>
            </a:r>
          </a:p>
          <a:p>
            <a:pPr lvl="0" rtl="0"/>
            <a:r>
              <a:rPr lang="en-US" sz="1050" b="0" baseline="0"/>
              <a:t>Unit of Measure</a:t>
            </a:r>
          </a:p>
        </p:txBody>
      </p:sp>
      <p:sp>
        <p:nvSpPr>
          <p:cNvPr id="5" name="Text Placeholder 4">
            <a:extLst>
              <a:ext uri="{FF2B5EF4-FFF2-40B4-BE49-F238E27FC236}">
                <a16:creationId xmlns:a16="http://schemas.microsoft.com/office/drawing/2014/main" id="{4C1F3293-4EFE-461D-940D-7EE66BAE31C5}"/>
              </a:ext>
            </a:extLst>
          </p:cNvPr>
          <p:cNvSpPr>
            <a:spLocks noGrp="1"/>
          </p:cNvSpPr>
          <p:nvPr>
            <p:ph type="body" idx="1"/>
          </p:nvPr>
        </p:nvSpPr>
        <p:spPr>
          <a:xfrm>
            <a:off x="416052" y="1641817"/>
            <a:ext cx="3341828" cy="1038746"/>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48" name="LegendLines" hidden="1">
            <a:extLst>
              <a:ext uri="{FF2B5EF4-FFF2-40B4-BE49-F238E27FC236}">
                <a16:creationId xmlns:a16="http://schemas.microsoft.com/office/drawing/2014/main" id="{C7DCB836-32CF-41A8-8549-9E3DC499E55F}"/>
              </a:ext>
            </a:extLst>
          </p:cNvPr>
          <p:cNvGrpSpPr/>
          <p:nvPr userDrawn="1"/>
        </p:nvGrpSpPr>
        <p:grpSpPr>
          <a:xfrm>
            <a:off x="7737984" y="2516265"/>
            <a:ext cx="983560" cy="718715"/>
            <a:chOff x="10162879" y="3243771"/>
            <a:chExt cx="1311412" cy="958287"/>
          </a:xfrm>
        </p:grpSpPr>
        <p:sp>
          <p:nvSpPr>
            <p:cNvPr id="149" name="Legend1" hidden="1">
              <a:extLst>
                <a:ext uri="{FF2B5EF4-FFF2-40B4-BE49-F238E27FC236}">
                  <a16:creationId xmlns:a16="http://schemas.microsoft.com/office/drawing/2014/main" id="{2FE0B932-DECA-4626-B0BB-981F59F6DF7B}"/>
                </a:ext>
              </a:extLst>
            </p:cNvPr>
            <p:cNvSpPr txBox="1"/>
            <p:nvPr/>
          </p:nvSpPr>
          <p:spPr>
            <a:xfrm>
              <a:off x="10886521" y="3243771"/>
              <a:ext cx="587768" cy="215444"/>
            </a:xfrm>
            <a:prstGeom prst="rect">
              <a:avLst/>
            </a:prstGeom>
            <a:noFill/>
            <a:ln>
              <a:noFill/>
              <a:miter lim="800000"/>
            </a:ln>
          </p:spPr>
          <p:txBody>
            <a:bodyPr wrap="none" lIns="0" tIns="0" rIns="0" bIns="0" rtlCol="0" anchor="ctr" anchorCtr="0">
              <a:spAutoFit/>
            </a:bodyPr>
            <a:lstStyle/>
            <a:p>
              <a:pPr rtl="0">
                <a:spcAft>
                  <a:spcPts val="450"/>
                </a:spcAft>
              </a:pPr>
              <a:r>
                <a:rPr lang="en-US" sz="1050"/>
                <a:t>Legend</a:t>
              </a:r>
            </a:p>
          </p:txBody>
        </p:sp>
        <p:sp>
          <p:nvSpPr>
            <p:cNvPr id="150" name="Legend2" hidden="1">
              <a:extLst>
                <a:ext uri="{FF2B5EF4-FFF2-40B4-BE49-F238E27FC236}">
                  <a16:creationId xmlns:a16="http://schemas.microsoft.com/office/drawing/2014/main" id="{2EABE981-2DBB-4542-8B17-6AFCD722BE69}"/>
                </a:ext>
              </a:extLst>
            </p:cNvPr>
            <p:cNvSpPr txBox="1"/>
            <p:nvPr/>
          </p:nvSpPr>
          <p:spPr>
            <a:xfrm>
              <a:off x="10886523" y="3615192"/>
              <a:ext cx="587768" cy="215444"/>
            </a:xfrm>
            <a:prstGeom prst="rect">
              <a:avLst/>
            </a:prstGeom>
            <a:noFill/>
            <a:ln>
              <a:noFill/>
              <a:miter lim="800000"/>
            </a:ln>
          </p:spPr>
          <p:txBody>
            <a:bodyPr wrap="none" lIns="0" tIns="0" rIns="0" bIns="0" rtlCol="0" anchor="ctr" anchorCtr="0">
              <a:spAutoFit/>
            </a:bodyPr>
            <a:lstStyle/>
            <a:p>
              <a:pPr rtl="0">
                <a:spcAft>
                  <a:spcPts val="450"/>
                </a:spcAft>
              </a:pPr>
              <a:r>
                <a:rPr lang="en-US" sz="1050"/>
                <a:t>Legend</a:t>
              </a:r>
            </a:p>
          </p:txBody>
        </p:sp>
        <p:sp>
          <p:nvSpPr>
            <p:cNvPr id="151" name="Legend3" hidden="1">
              <a:extLst>
                <a:ext uri="{FF2B5EF4-FFF2-40B4-BE49-F238E27FC236}">
                  <a16:creationId xmlns:a16="http://schemas.microsoft.com/office/drawing/2014/main" id="{81DFFEC4-AA06-4457-80F2-8F35D6314139}"/>
                </a:ext>
              </a:extLst>
            </p:cNvPr>
            <p:cNvSpPr txBox="1"/>
            <p:nvPr/>
          </p:nvSpPr>
          <p:spPr>
            <a:xfrm>
              <a:off x="10886522" y="3986614"/>
              <a:ext cx="587767" cy="215444"/>
            </a:xfrm>
            <a:prstGeom prst="rect">
              <a:avLst/>
            </a:prstGeom>
            <a:noFill/>
            <a:ln>
              <a:noFill/>
              <a:miter lim="800000"/>
            </a:ln>
          </p:spPr>
          <p:txBody>
            <a:bodyPr wrap="none" lIns="0" tIns="0" rIns="0" bIns="0" rtlCol="0" anchor="ctr" anchorCtr="0">
              <a:spAutoFit/>
            </a:bodyPr>
            <a:lstStyle/>
            <a:p>
              <a:pPr rtl="0">
                <a:spcAft>
                  <a:spcPts val="450"/>
                </a:spcAft>
              </a:pPr>
              <a:r>
                <a:rPr lang="en-US" sz="1050"/>
                <a:t>Legend</a:t>
              </a:r>
            </a:p>
          </p:txBody>
        </p:sp>
        <p:sp>
          <p:nvSpPr>
            <p:cNvPr id="152" name="LineLegend3" hidden="1">
              <a:extLst>
                <a:ext uri="{FF2B5EF4-FFF2-40B4-BE49-F238E27FC236}">
                  <a16:creationId xmlns:a16="http://schemas.microsoft.com/office/drawing/2014/main" id="{EBFC5332-6764-4D2A-9990-021481D15667}"/>
                </a:ext>
              </a:extLst>
            </p:cNvPr>
            <p:cNvSpPr>
              <a:spLocks noChangeShapeType="1"/>
            </p:cNvSpPr>
            <p:nvPr/>
          </p:nvSpPr>
          <p:spPr bwMode="gray">
            <a:xfrm>
              <a:off x="10162879" y="4092784"/>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rtl="0"/>
              <a:endParaRPr lang="en-US" sz="1050" baseline="0">
                <a:ea typeface="+mn-ea"/>
              </a:endParaRPr>
            </a:p>
          </p:txBody>
        </p:sp>
        <p:sp>
          <p:nvSpPr>
            <p:cNvPr id="153" name="LineLegend2" hidden="1">
              <a:extLst>
                <a:ext uri="{FF2B5EF4-FFF2-40B4-BE49-F238E27FC236}">
                  <a16:creationId xmlns:a16="http://schemas.microsoft.com/office/drawing/2014/main" id="{C6BB765D-3AE3-4E6A-AABA-B4670FDDD22E}"/>
                </a:ext>
              </a:extLst>
            </p:cNvPr>
            <p:cNvSpPr>
              <a:spLocks noChangeShapeType="1"/>
            </p:cNvSpPr>
            <p:nvPr/>
          </p:nvSpPr>
          <p:spPr bwMode="gray">
            <a:xfrm>
              <a:off x="10162879" y="3719425"/>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rtl="0"/>
              <a:endParaRPr lang="en-US" sz="1050" baseline="0">
                <a:ea typeface="+mn-ea"/>
              </a:endParaRPr>
            </a:p>
          </p:txBody>
        </p:sp>
        <p:sp>
          <p:nvSpPr>
            <p:cNvPr id="154" name="LineLegend1" hidden="1">
              <a:extLst>
                <a:ext uri="{FF2B5EF4-FFF2-40B4-BE49-F238E27FC236}">
                  <a16:creationId xmlns:a16="http://schemas.microsoft.com/office/drawing/2014/main" id="{F30518A1-3A92-448D-96E3-F75CABD57DE5}"/>
                </a:ext>
              </a:extLst>
            </p:cNvPr>
            <p:cNvSpPr>
              <a:spLocks noChangeShapeType="1"/>
            </p:cNvSpPr>
            <p:nvPr/>
          </p:nvSpPr>
          <p:spPr bwMode="gray">
            <a:xfrm>
              <a:off x="10162879" y="3351494"/>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rtl="0"/>
              <a:endParaRPr lang="en-US" sz="1050" baseline="0">
                <a:ea typeface="+mn-ea"/>
              </a:endParaRPr>
            </a:p>
          </p:txBody>
        </p:sp>
      </p:grpSp>
      <p:grpSp>
        <p:nvGrpSpPr>
          <p:cNvPr id="155" name="LegendMoons" hidden="1">
            <a:extLst>
              <a:ext uri="{FF2B5EF4-FFF2-40B4-BE49-F238E27FC236}">
                <a16:creationId xmlns:a16="http://schemas.microsoft.com/office/drawing/2014/main" id="{A0628D37-4980-4243-B324-DCADEBF84168}"/>
              </a:ext>
            </a:extLst>
          </p:cNvPr>
          <p:cNvGrpSpPr/>
          <p:nvPr userDrawn="1"/>
        </p:nvGrpSpPr>
        <p:grpSpPr>
          <a:xfrm>
            <a:off x="8016239" y="1061988"/>
            <a:ext cx="705301" cy="1298894"/>
            <a:chOff x="7723680" y="1702457"/>
            <a:chExt cx="940400" cy="1731859"/>
          </a:xfrm>
        </p:grpSpPr>
        <p:sp>
          <p:nvSpPr>
            <p:cNvPr id="156" name="Legend1" hidden="1">
              <a:extLst>
                <a:ext uri="{FF2B5EF4-FFF2-40B4-BE49-F238E27FC236}">
                  <a16:creationId xmlns:a16="http://schemas.microsoft.com/office/drawing/2014/main" id="{2BC1EF6D-6E41-4BAF-88C5-C74A70356A6A}"/>
                </a:ext>
              </a:extLst>
            </p:cNvPr>
            <p:cNvSpPr txBox="1"/>
            <p:nvPr/>
          </p:nvSpPr>
          <p:spPr>
            <a:xfrm>
              <a:off x="8076312" y="1709816"/>
              <a:ext cx="587768" cy="215444"/>
            </a:xfrm>
            <a:prstGeom prst="rect">
              <a:avLst/>
            </a:prstGeom>
            <a:noFill/>
            <a:ln>
              <a:noFill/>
              <a:miter lim="800000"/>
            </a:ln>
          </p:spPr>
          <p:txBody>
            <a:bodyPr wrap="none" lIns="0" tIns="0" rIns="0" bIns="0" rtlCol="0" anchor="ctr" anchorCtr="0">
              <a:spAutoFit/>
            </a:bodyPr>
            <a:lstStyle/>
            <a:p>
              <a:pPr rtl="0">
                <a:spcAft>
                  <a:spcPts val="450"/>
                </a:spcAft>
              </a:pPr>
              <a:r>
                <a:rPr lang="en-US" sz="1050"/>
                <a:t>Legend</a:t>
              </a:r>
            </a:p>
          </p:txBody>
        </p:sp>
        <p:sp>
          <p:nvSpPr>
            <p:cNvPr id="157" name="Legend2" hidden="1">
              <a:extLst>
                <a:ext uri="{FF2B5EF4-FFF2-40B4-BE49-F238E27FC236}">
                  <a16:creationId xmlns:a16="http://schemas.microsoft.com/office/drawing/2014/main" id="{E75DE672-EBFE-47A2-9BA6-552CEEA3D921}"/>
                </a:ext>
              </a:extLst>
            </p:cNvPr>
            <p:cNvSpPr txBox="1"/>
            <p:nvPr/>
          </p:nvSpPr>
          <p:spPr>
            <a:xfrm>
              <a:off x="8076312" y="2085274"/>
              <a:ext cx="587767" cy="215444"/>
            </a:xfrm>
            <a:prstGeom prst="rect">
              <a:avLst/>
            </a:prstGeom>
            <a:noFill/>
            <a:ln>
              <a:noFill/>
              <a:miter lim="800000"/>
            </a:ln>
          </p:spPr>
          <p:txBody>
            <a:bodyPr wrap="none" lIns="0" tIns="0" rIns="0" bIns="0" rtlCol="0" anchor="ctr" anchorCtr="0">
              <a:spAutoFit/>
            </a:bodyPr>
            <a:lstStyle/>
            <a:p>
              <a:pPr rtl="0">
                <a:spcAft>
                  <a:spcPts val="450"/>
                </a:spcAft>
              </a:pPr>
              <a:r>
                <a:rPr lang="en-US" sz="1050"/>
                <a:t>Legend</a:t>
              </a:r>
            </a:p>
          </p:txBody>
        </p:sp>
        <p:sp>
          <p:nvSpPr>
            <p:cNvPr id="158" name="Legend3" hidden="1">
              <a:extLst>
                <a:ext uri="{FF2B5EF4-FFF2-40B4-BE49-F238E27FC236}">
                  <a16:creationId xmlns:a16="http://schemas.microsoft.com/office/drawing/2014/main" id="{4444DD16-FC2F-41F3-B3C8-B3605F184C7A}"/>
                </a:ext>
              </a:extLst>
            </p:cNvPr>
            <p:cNvSpPr txBox="1"/>
            <p:nvPr/>
          </p:nvSpPr>
          <p:spPr>
            <a:xfrm>
              <a:off x="8076312" y="2460733"/>
              <a:ext cx="587767" cy="215444"/>
            </a:xfrm>
            <a:prstGeom prst="rect">
              <a:avLst/>
            </a:prstGeom>
            <a:noFill/>
            <a:ln>
              <a:noFill/>
              <a:miter lim="800000"/>
            </a:ln>
          </p:spPr>
          <p:txBody>
            <a:bodyPr wrap="none" lIns="0" tIns="0" rIns="0" bIns="0" rtlCol="0" anchor="ctr" anchorCtr="0">
              <a:spAutoFit/>
            </a:bodyPr>
            <a:lstStyle/>
            <a:p>
              <a:pPr rtl="0">
                <a:spcAft>
                  <a:spcPts val="450"/>
                </a:spcAft>
              </a:pPr>
              <a:r>
                <a:rPr lang="en-US" sz="1050"/>
                <a:t>Legend</a:t>
              </a:r>
            </a:p>
          </p:txBody>
        </p:sp>
        <p:sp>
          <p:nvSpPr>
            <p:cNvPr id="159" name="Legend4" hidden="1">
              <a:extLst>
                <a:ext uri="{FF2B5EF4-FFF2-40B4-BE49-F238E27FC236}">
                  <a16:creationId xmlns:a16="http://schemas.microsoft.com/office/drawing/2014/main" id="{9C02DB83-070E-40D0-8BC1-550F5BF3E3E4}"/>
                </a:ext>
              </a:extLst>
            </p:cNvPr>
            <p:cNvSpPr txBox="1"/>
            <p:nvPr/>
          </p:nvSpPr>
          <p:spPr>
            <a:xfrm>
              <a:off x="8076312" y="2836192"/>
              <a:ext cx="587767" cy="215444"/>
            </a:xfrm>
            <a:prstGeom prst="rect">
              <a:avLst/>
            </a:prstGeom>
            <a:noFill/>
            <a:ln>
              <a:noFill/>
              <a:miter lim="800000"/>
            </a:ln>
          </p:spPr>
          <p:txBody>
            <a:bodyPr wrap="none" lIns="0" tIns="0" rIns="0" bIns="0" rtlCol="0" anchor="ctr" anchorCtr="0">
              <a:spAutoFit/>
            </a:bodyPr>
            <a:lstStyle/>
            <a:p>
              <a:pPr rtl="0">
                <a:spcAft>
                  <a:spcPts val="450"/>
                </a:spcAft>
              </a:pPr>
              <a:r>
                <a:rPr lang="en-US" sz="1050"/>
                <a:t>Legend</a:t>
              </a:r>
            </a:p>
          </p:txBody>
        </p:sp>
        <p:sp>
          <p:nvSpPr>
            <p:cNvPr id="160" name="Legend5" hidden="1">
              <a:extLst>
                <a:ext uri="{FF2B5EF4-FFF2-40B4-BE49-F238E27FC236}">
                  <a16:creationId xmlns:a16="http://schemas.microsoft.com/office/drawing/2014/main" id="{D1F394C7-C870-4C94-B15F-0485C045993A}"/>
                </a:ext>
              </a:extLst>
            </p:cNvPr>
            <p:cNvSpPr txBox="1"/>
            <p:nvPr/>
          </p:nvSpPr>
          <p:spPr>
            <a:xfrm>
              <a:off x="8076312" y="3211653"/>
              <a:ext cx="587767" cy="215444"/>
            </a:xfrm>
            <a:prstGeom prst="rect">
              <a:avLst/>
            </a:prstGeom>
            <a:noFill/>
            <a:ln>
              <a:noFill/>
              <a:miter lim="800000"/>
            </a:ln>
          </p:spPr>
          <p:txBody>
            <a:bodyPr wrap="none" lIns="0" tIns="0" rIns="0" bIns="0" rtlCol="0" anchor="ctr" anchorCtr="0">
              <a:spAutoFit/>
            </a:bodyPr>
            <a:lstStyle/>
            <a:p>
              <a:pPr rtl="0">
                <a:spcAft>
                  <a:spcPts val="450"/>
                </a:spcAft>
              </a:pPr>
              <a:r>
                <a:rPr lang="en-US" sz="1050"/>
                <a:t>Legend</a:t>
              </a:r>
            </a:p>
          </p:txBody>
        </p:sp>
        <p:grpSp>
          <p:nvGrpSpPr>
            <p:cNvPr id="161" name="MoonLegend1" hidden="1">
              <a:extLst>
                <a:ext uri="{FF2B5EF4-FFF2-40B4-BE49-F238E27FC236}">
                  <a16:creationId xmlns:a16="http://schemas.microsoft.com/office/drawing/2014/main" id="{398B5D81-E7FB-41AC-855E-987B5F78CBF6}"/>
                </a:ext>
              </a:extLst>
            </p:cNvPr>
            <p:cNvGrpSpPr>
              <a:grpSpLocks noChangeAspect="1"/>
            </p:cNvGrpSpPr>
            <p:nvPr>
              <p:custDataLst>
                <p:tags r:id="rId24"/>
              </p:custDataLst>
            </p:nvPr>
          </p:nvGrpSpPr>
          <p:grpSpPr>
            <a:xfrm>
              <a:off x="7723680" y="1702457"/>
              <a:ext cx="228600" cy="228600"/>
              <a:chOff x="762000" y="1270000"/>
              <a:chExt cx="254000" cy="254000"/>
            </a:xfrm>
          </p:grpSpPr>
          <p:sp>
            <p:nvSpPr>
              <p:cNvPr id="184" name="Oval 183" hidden="1">
                <a:extLst>
                  <a:ext uri="{FF2B5EF4-FFF2-40B4-BE49-F238E27FC236}">
                    <a16:creationId xmlns:a16="http://schemas.microsoft.com/office/drawing/2014/main" id="{29537F15-5C90-42B5-AB51-CD1C0BD828EC}"/>
                  </a:ext>
                </a:extLst>
              </p:cNvPr>
              <p:cNvSpPr/>
              <p:nvPr>
                <p:custDataLst>
                  <p:tags r:id="rId37"/>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050">
                  <a:solidFill>
                    <a:schemeClr val="tx1"/>
                  </a:solidFill>
                </a:endParaRPr>
              </a:p>
            </p:txBody>
          </p:sp>
          <p:sp>
            <p:nvSpPr>
              <p:cNvPr id="185" name="Arc 184" hidden="1">
                <a:extLst>
                  <a:ext uri="{FF2B5EF4-FFF2-40B4-BE49-F238E27FC236}">
                    <a16:creationId xmlns:a16="http://schemas.microsoft.com/office/drawing/2014/main" id="{3E976478-C241-48DA-B15A-272F09FCF1FA}"/>
                  </a:ext>
                </a:extLst>
              </p:cNvPr>
              <p:cNvSpPr/>
              <p:nvPr>
                <p:custDataLst>
                  <p:tags r:id="rId38"/>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sz="1050"/>
              </a:p>
            </p:txBody>
          </p:sp>
        </p:grpSp>
        <p:grpSp>
          <p:nvGrpSpPr>
            <p:cNvPr id="162" name="MoonLegend2" hidden="1">
              <a:extLst>
                <a:ext uri="{FF2B5EF4-FFF2-40B4-BE49-F238E27FC236}">
                  <a16:creationId xmlns:a16="http://schemas.microsoft.com/office/drawing/2014/main" id="{C85E45D7-7421-495D-A34F-3DC4DC77CB68}"/>
                </a:ext>
              </a:extLst>
            </p:cNvPr>
            <p:cNvGrpSpPr>
              <a:grpSpLocks noChangeAspect="1"/>
            </p:cNvGrpSpPr>
            <p:nvPr>
              <p:custDataLst>
                <p:tags r:id="rId25"/>
              </p:custDataLst>
            </p:nvPr>
          </p:nvGrpSpPr>
          <p:grpSpPr>
            <a:xfrm>
              <a:off x="7723680" y="2078270"/>
              <a:ext cx="228600" cy="228600"/>
              <a:chOff x="762000" y="1270000"/>
              <a:chExt cx="254000" cy="254000"/>
            </a:xfrm>
          </p:grpSpPr>
          <p:sp>
            <p:nvSpPr>
              <p:cNvPr id="182" name="Oval 181" hidden="1">
                <a:extLst>
                  <a:ext uri="{FF2B5EF4-FFF2-40B4-BE49-F238E27FC236}">
                    <a16:creationId xmlns:a16="http://schemas.microsoft.com/office/drawing/2014/main" id="{1D21A7B4-CED0-40BD-9E0B-EFEAEA125B86}"/>
                  </a:ext>
                </a:extLst>
              </p:cNvPr>
              <p:cNvSpPr/>
              <p:nvPr>
                <p:custDataLst>
                  <p:tags r:id="rId35"/>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050">
                  <a:solidFill>
                    <a:schemeClr val="tx1"/>
                  </a:solidFill>
                </a:endParaRPr>
              </a:p>
            </p:txBody>
          </p:sp>
          <p:sp>
            <p:nvSpPr>
              <p:cNvPr id="183" name="Arc 182" hidden="1">
                <a:extLst>
                  <a:ext uri="{FF2B5EF4-FFF2-40B4-BE49-F238E27FC236}">
                    <a16:creationId xmlns:a16="http://schemas.microsoft.com/office/drawing/2014/main" id="{DB550AED-578F-47DC-A241-85F6479E3898}"/>
                  </a:ext>
                </a:extLst>
              </p:cNvPr>
              <p:cNvSpPr/>
              <p:nvPr>
                <p:custDataLst>
                  <p:tags r:id="rId36"/>
                </p:custDataLst>
              </p:nvPr>
            </p:nvSpPr>
            <p:spPr>
              <a:xfrm>
                <a:off x="762000" y="1270000"/>
                <a:ext cx="254000" cy="254000"/>
              </a:xfrm>
              <a:prstGeom prst="arc">
                <a:avLst>
                  <a:gd name="adj1" fmla="val 16200000"/>
                  <a:gd name="adj2" fmla="val 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sz="1050"/>
              </a:p>
            </p:txBody>
          </p:sp>
        </p:grpSp>
        <p:grpSp>
          <p:nvGrpSpPr>
            <p:cNvPr id="163" name="MoonLegend3" hidden="1">
              <a:extLst>
                <a:ext uri="{FF2B5EF4-FFF2-40B4-BE49-F238E27FC236}">
                  <a16:creationId xmlns:a16="http://schemas.microsoft.com/office/drawing/2014/main" id="{C127470E-30A1-49EB-8AA2-D80CC77612BE}"/>
                </a:ext>
              </a:extLst>
            </p:cNvPr>
            <p:cNvGrpSpPr>
              <a:grpSpLocks noChangeAspect="1"/>
            </p:cNvGrpSpPr>
            <p:nvPr>
              <p:custDataLst>
                <p:tags r:id="rId26"/>
              </p:custDataLst>
            </p:nvPr>
          </p:nvGrpSpPr>
          <p:grpSpPr>
            <a:xfrm>
              <a:off x="7723680" y="2454085"/>
              <a:ext cx="228600" cy="228600"/>
              <a:chOff x="762000" y="1270000"/>
              <a:chExt cx="254000" cy="254000"/>
            </a:xfrm>
          </p:grpSpPr>
          <p:sp>
            <p:nvSpPr>
              <p:cNvPr id="180" name="Oval 179" hidden="1">
                <a:extLst>
                  <a:ext uri="{FF2B5EF4-FFF2-40B4-BE49-F238E27FC236}">
                    <a16:creationId xmlns:a16="http://schemas.microsoft.com/office/drawing/2014/main" id="{C33994E5-FDC1-4D3C-9D64-46FA4C13E611}"/>
                  </a:ext>
                </a:extLst>
              </p:cNvPr>
              <p:cNvSpPr/>
              <p:nvPr>
                <p:custDataLst>
                  <p:tags r:id="rId33"/>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050">
                  <a:solidFill>
                    <a:schemeClr val="tx1"/>
                  </a:solidFill>
                </a:endParaRPr>
              </a:p>
            </p:txBody>
          </p:sp>
          <p:sp>
            <p:nvSpPr>
              <p:cNvPr id="181" name="Arc 180" hidden="1">
                <a:extLst>
                  <a:ext uri="{FF2B5EF4-FFF2-40B4-BE49-F238E27FC236}">
                    <a16:creationId xmlns:a16="http://schemas.microsoft.com/office/drawing/2014/main" id="{BFDBD911-FF97-4012-A16A-9C649778B927}"/>
                  </a:ext>
                </a:extLst>
              </p:cNvPr>
              <p:cNvSpPr/>
              <p:nvPr>
                <p:custDataLst>
                  <p:tags r:id="rId34"/>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sz="1050"/>
              </a:p>
            </p:txBody>
          </p:sp>
        </p:grpSp>
        <p:grpSp>
          <p:nvGrpSpPr>
            <p:cNvPr id="164" name="MoonLegend4" hidden="1">
              <a:extLst>
                <a:ext uri="{FF2B5EF4-FFF2-40B4-BE49-F238E27FC236}">
                  <a16:creationId xmlns:a16="http://schemas.microsoft.com/office/drawing/2014/main" id="{DBFCA8E8-E958-478C-82D0-F8434ABF0F0B}"/>
                </a:ext>
              </a:extLst>
            </p:cNvPr>
            <p:cNvGrpSpPr>
              <a:grpSpLocks noChangeAspect="1"/>
            </p:cNvGrpSpPr>
            <p:nvPr>
              <p:custDataLst>
                <p:tags r:id="rId27"/>
              </p:custDataLst>
            </p:nvPr>
          </p:nvGrpSpPr>
          <p:grpSpPr>
            <a:xfrm>
              <a:off x="7723680" y="2829900"/>
              <a:ext cx="228600" cy="228600"/>
              <a:chOff x="762000" y="1270000"/>
              <a:chExt cx="254000" cy="254000"/>
            </a:xfrm>
          </p:grpSpPr>
          <p:sp>
            <p:nvSpPr>
              <p:cNvPr id="168" name="Oval 167" hidden="1">
                <a:extLst>
                  <a:ext uri="{FF2B5EF4-FFF2-40B4-BE49-F238E27FC236}">
                    <a16:creationId xmlns:a16="http://schemas.microsoft.com/office/drawing/2014/main" id="{973F84A1-47AF-4424-B81A-D0B9B87503E6}"/>
                  </a:ext>
                </a:extLst>
              </p:cNvPr>
              <p:cNvSpPr/>
              <p:nvPr>
                <p:custDataLst>
                  <p:tags r:id="rId31"/>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050">
                  <a:solidFill>
                    <a:schemeClr val="tx1"/>
                  </a:solidFill>
                </a:endParaRPr>
              </a:p>
            </p:txBody>
          </p:sp>
          <p:sp>
            <p:nvSpPr>
              <p:cNvPr id="179" name="Arc 178" hidden="1">
                <a:extLst>
                  <a:ext uri="{FF2B5EF4-FFF2-40B4-BE49-F238E27FC236}">
                    <a16:creationId xmlns:a16="http://schemas.microsoft.com/office/drawing/2014/main" id="{F26CC5FD-9314-4976-B81C-3CB9ECD04535}"/>
                  </a:ext>
                </a:extLst>
              </p:cNvPr>
              <p:cNvSpPr/>
              <p:nvPr>
                <p:custDataLst>
                  <p:tags r:id="rId32"/>
                </p:custDataLst>
              </p:nvPr>
            </p:nvSpPr>
            <p:spPr>
              <a:xfrm>
                <a:off x="762000" y="1270000"/>
                <a:ext cx="254000" cy="254000"/>
              </a:xfrm>
              <a:prstGeom prst="arc">
                <a:avLst>
                  <a:gd name="adj1" fmla="val 16200000"/>
                  <a:gd name="adj2" fmla="val 108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sz="1050"/>
              </a:p>
            </p:txBody>
          </p:sp>
        </p:grpSp>
        <p:grpSp>
          <p:nvGrpSpPr>
            <p:cNvPr id="165" name="MoonLegend5" hidden="1">
              <a:extLst>
                <a:ext uri="{FF2B5EF4-FFF2-40B4-BE49-F238E27FC236}">
                  <a16:creationId xmlns:a16="http://schemas.microsoft.com/office/drawing/2014/main" id="{5C1ABD46-6A63-4566-A0AC-ED1ACECA1DE6}"/>
                </a:ext>
              </a:extLst>
            </p:cNvPr>
            <p:cNvGrpSpPr>
              <a:grpSpLocks noChangeAspect="1"/>
            </p:cNvGrpSpPr>
            <p:nvPr>
              <p:custDataLst>
                <p:tags r:id="rId28"/>
              </p:custDataLst>
            </p:nvPr>
          </p:nvGrpSpPr>
          <p:grpSpPr>
            <a:xfrm>
              <a:off x="7723680" y="3205716"/>
              <a:ext cx="228600" cy="228600"/>
              <a:chOff x="762000" y="1270000"/>
              <a:chExt cx="254000" cy="254000"/>
            </a:xfrm>
          </p:grpSpPr>
          <p:sp>
            <p:nvSpPr>
              <p:cNvPr id="166" name="Oval 165" hidden="1">
                <a:extLst>
                  <a:ext uri="{FF2B5EF4-FFF2-40B4-BE49-F238E27FC236}">
                    <a16:creationId xmlns:a16="http://schemas.microsoft.com/office/drawing/2014/main" id="{8605E049-44A9-466F-9083-6A364114C834}"/>
                  </a:ext>
                </a:extLst>
              </p:cNvPr>
              <p:cNvSpPr/>
              <p:nvPr>
                <p:custDataLst>
                  <p:tags r:id="rId29"/>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050">
                  <a:solidFill>
                    <a:schemeClr val="tx1"/>
                  </a:solidFill>
                </a:endParaRPr>
              </a:p>
            </p:txBody>
          </p:sp>
          <p:sp>
            <p:nvSpPr>
              <p:cNvPr id="167" name="Arc 166" hidden="1">
                <a:extLst>
                  <a:ext uri="{FF2B5EF4-FFF2-40B4-BE49-F238E27FC236}">
                    <a16:creationId xmlns:a16="http://schemas.microsoft.com/office/drawing/2014/main" id="{1B0EA557-F934-4208-B291-7DDEF695E02F}"/>
                  </a:ext>
                </a:extLst>
              </p:cNvPr>
              <p:cNvSpPr/>
              <p:nvPr>
                <p:custDataLst>
                  <p:tags r:id="rId30"/>
                </p:custDataLst>
              </p:nvPr>
            </p:nvSpPr>
            <p:spPr>
              <a:xfrm>
                <a:off x="762000" y="1270000"/>
                <a:ext cx="254000" cy="254000"/>
              </a:xfrm>
              <a:prstGeom prst="arc">
                <a:avLst>
                  <a:gd name="adj1" fmla="val 16200000"/>
                  <a:gd name="adj2" fmla="val 162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sz="1050"/>
              </a:p>
            </p:txBody>
          </p:sp>
        </p:grpSp>
      </p:grpSp>
      <p:grpSp>
        <p:nvGrpSpPr>
          <p:cNvPr id="187" name="LegendBoxes" hidden="1">
            <a:extLst>
              <a:ext uri="{FF2B5EF4-FFF2-40B4-BE49-F238E27FC236}">
                <a16:creationId xmlns:a16="http://schemas.microsoft.com/office/drawing/2014/main" id="{021EB70A-DB08-431D-9D17-BDC75A8CA46C}"/>
              </a:ext>
            </a:extLst>
          </p:cNvPr>
          <p:cNvGrpSpPr/>
          <p:nvPr userDrawn="1"/>
        </p:nvGrpSpPr>
        <p:grpSpPr>
          <a:xfrm>
            <a:off x="8036098" y="3390367"/>
            <a:ext cx="685436" cy="1287961"/>
            <a:chOff x="10652400" y="4322823"/>
            <a:chExt cx="913915" cy="1717282"/>
          </a:xfrm>
        </p:grpSpPr>
        <p:sp>
          <p:nvSpPr>
            <p:cNvPr id="188" name="RectangleLegend1" hidden="1">
              <a:extLst>
                <a:ext uri="{FF2B5EF4-FFF2-40B4-BE49-F238E27FC236}">
                  <a16:creationId xmlns:a16="http://schemas.microsoft.com/office/drawing/2014/main" id="{85CABAF9-4F6D-463E-A360-AC6A6BD08D1C}"/>
                </a:ext>
              </a:extLst>
            </p:cNvPr>
            <p:cNvSpPr/>
            <p:nvPr/>
          </p:nvSpPr>
          <p:spPr>
            <a:xfrm>
              <a:off x="10652400" y="4344182"/>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050">
                <a:solidFill>
                  <a:schemeClr val="tx1"/>
                </a:solidFill>
              </a:endParaRPr>
            </a:p>
          </p:txBody>
        </p:sp>
        <p:sp>
          <p:nvSpPr>
            <p:cNvPr id="189" name="RectangleLegend2" hidden="1">
              <a:extLst>
                <a:ext uri="{FF2B5EF4-FFF2-40B4-BE49-F238E27FC236}">
                  <a16:creationId xmlns:a16="http://schemas.microsoft.com/office/drawing/2014/main" id="{FDF81B49-A82A-4B1E-B2DB-F7FC19903E41}"/>
                </a:ext>
              </a:extLst>
            </p:cNvPr>
            <p:cNvSpPr/>
            <p:nvPr/>
          </p:nvSpPr>
          <p:spPr>
            <a:xfrm>
              <a:off x="10652400" y="4723680"/>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050">
                <a:solidFill>
                  <a:schemeClr val="tx1"/>
                </a:solidFill>
              </a:endParaRPr>
            </a:p>
          </p:txBody>
        </p:sp>
        <p:sp>
          <p:nvSpPr>
            <p:cNvPr id="190" name="RectangleLegend3" hidden="1">
              <a:extLst>
                <a:ext uri="{FF2B5EF4-FFF2-40B4-BE49-F238E27FC236}">
                  <a16:creationId xmlns:a16="http://schemas.microsoft.com/office/drawing/2014/main" id="{93B56DD1-5471-484E-8902-B64D9344E1CE}"/>
                </a:ext>
              </a:extLst>
            </p:cNvPr>
            <p:cNvSpPr/>
            <p:nvPr/>
          </p:nvSpPr>
          <p:spPr>
            <a:xfrm>
              <a:off x="10652400" y="5097276"/>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050">
                <a:solidFill>
                  <a:schemeClr val="tx1"/>
                </a:solidFill>
              </a:endParaRPr>
            </a:p>
          </p:txBody>
        </p:sp>
        <p:sp>
          <p:nvSpPr>
            <p:cNvPr id="191" name="RectangleLegend4" hidden="1">
              <a:extLst>
                <a:ext uri="{FF2B5EF4-FFF2-40B4-BE49-F238E27FC236}">
                  <a16:creationId xmlns:a16="http://schemas.microsoft.com/office/drawing/2014/main" id="{9897FA9C-9ACB-4745-BC85-83CE51EE3276}"/>
                </a:ext>
              </a:extLst>
            </p:cNvPr>
            <p:cNvSpPr/>
            <p:nvPr/>
          </p:nvSpPr>
          <p:spPr>
            <a:xfrm>
              <a:off x="10652400" y="5470872"/>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050">
                <a:solidFill>
                  <a:schemeClr val="tx1"/>
                </a:solidFill>
              </a:endParaRPr>
            </a:p>
          </p:txBody>
        </p:sp>
        <p:sp>
          <p:nvSpPr>
            <p:cNvPr id="192" name="RectangleLegend5" hidden="1">
              <a:extLst>
                <a:ext uri="{FF2B5EF4-FFF2-40B4-BE49-F238E27FC236}">
                  <a16:creationId xmlns:a16="http://schemas.microsoft.com/office/drawing/2014/main" id="{0B981953-9A93-4D56-AB67-EE02DFDBD881}"/>
                </a:ext>
              </a:extLst>
            </p:cNvPr>
            <p:cNvSpPr/>
            <p:nvPr/>
          </p:nvSpPr>
          <p:spPr>
            <a:xfrm>
              <a:off x="10652400" y="5844468"/>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050">
                <a:solidFill>
                  <a:schemeClr val="tx1"/>
                </a:solidFill>
              </a:endParaRPr>
            </a:p>
          </p:txBody>
        </p:sp>
        <p:sp>
          <p:nvSpPr>
            <p:cNvPr id="193" name="Legend1" hidden="1">
              <a:extLst>
                <a:ext uri="{FF2B5EF4-FFF2-40B4-BE49-F238E27FC236}">
                  <a16:creationId xmlns:a16="http://schemas.microsoft.com/office/drawing/2014/main" id="{F057028D-CFCC-4CEE-B043-37F013A27E26}"/>
                </a:ext>
              </a:extLst>
            </p:cNvPr>
            <p:cNvSpPr txBox="1"/>
            <p:nvPr/>
          </p:nvSpPr>
          <p:spPr>
            <a:xfrm>
              <a:off x="10978547" y="4322823"/>
              <a:ext cx="587768" cy="215444"/>
            </a:xfrm>
            <a:prstGeom prst="rect">
              <a:avLst/>
            </a:prstGeom>
            <a:noFill/>
            <a:ln>
              <a:noFill/>
              <a:miter lim="800000"/>
            </a:ln>
          </p:spPr>
          <p:txBody>
            <a:bodyPr wrap="none" lIns="0" tIns="0" rIns="0" bIns="0" rtlCol="0" anchor="ctr" anchorCtr="0">
              <a:spAutoFit/>
            </a:bodyPr>
            <a:lstStyle/>
            <a:p>
              <a:pPr rtl="0">
                <a:spcAft>
                  <a:spcPts val="450"/>
                </a:spcAft>
              </a:pPr>
              <a:r>
                <a:rPr lang="en-US" sz="1050"/>
                <a:t>Legend</a:t>
              </a:r>
            </a:p>
          </p:txBody>
        </p:sp>
        <p:sp>
          <p:nvSpPr>
            <p:cNvPr id="194" name="Legend2" hidden="1">
              <a:extLst>
                <a:ext uri="{FF2B5EF4-FFF2-40B4-BE49-F238E27FC236}">
                  <a16:creationId xmlns:a16="http://schemas.microsoft.com/office/drawing/2014/main" id="{3FC17B2C-B9D3-41C5-816D-EF7CE688BD55}"/>
                </a:ext>
              </a:extLst>
            </p:cNvPr>
            <p:cNvSpPr txBox="1"/>
            <p:nvPr/>
          </p:nvSpPr>
          <p:spPr>
            <a:xfrm>
              <a:off x="10978545" y="4702322"/>
              <a:ext cx="587768" cy="215444"/>
            </a:xfrm>
            <a:prstGeom prst="rect">
              <a:avLst/>
            </a:prstGeom>
            <a:noFill/>
            <a:ln>
              <a:noFill/>
              <a:miter lim="800000"/>
            </a:ln>
          </p:spPr>
          <p:txBody>
            <a:bodyPr wrap="none" lIns="0" tIns="0" rIns="0" bIns="0" rtlCol="0" anchor="ctr" anchorCtr="0">
              <a:spAutoFit/>
            </a:bodyPr>
            <a:lstStyle/>
            <a:p>
              <a:pPr rtl="0">
                <a:spcAft>
                  <a:spcPts val="450"/>
                </a:spcAft>
              </a:pPr>
              <a:r>
                <a:rPr lang="en-US" sz="1050"/>
                <a:t>Legend</a:t>
              </a:r>
            </a:p>
          </p:txBody>
        </p:sp>
        <p:sp>
          <p:nvSpPr>
            <p:cNvPr id="195" name="Legend3" hidden="1">
              <a:extLst>
                <a:ext uri="{FF2B5EF4-FFF2-40B4-BE49-F238E27FC236}">
                  <a16:creationId xmlns:a16="http://schemas.microsoft.com/office/drawing/2014/main" id="{F7EBE247-54F7-4BAD-ABD3-4666ADA36520}"/>
                </a:ext>
              </a:extLst>
            </p:cNvPr>
            <p:cNvSpPr txBox="1"/>
            <p:nvPr/>
          </p:nvSpPr>
          <p:spPr>
            <a:xfrm>
              <a:off x="10978545" y="5081819"/>
              <a:ext cx="587768" cy="215444"/>
            </a:xfrm>
            <a:prstGeom prst="rect">
              <a:avLst/>
            </a:prstGeom>
            <a:noFill/>
            <a:ln>
              <a:noFill/>
              <a:miter lim="800000"/>
            </a:ln>
          </p:spPr>
          <p:txBody>
            <a:bodyPr wrap="none" lIns="0" tIns="0" rIns="0" bIns="0" rtlCol="0" anchor="ctr" anchorCtr="0">
              <a:spAutoFit/>
            </a:bodyPr>
            <a:lstStyle/>
            <a:p>
              <a:pPr rtl="0">
                <a:spcAft>
                  <a:spcPts val="450"/>
                </a:spcAft>
              </a:pPr>
              <a:r>
                <a:rPr lang="en-US" sz="1050"/>
                <a:t>Legend</a:t>
              </a:r>
            </a:p>
          </p:txBody>
        </p:sp>
        <p:sp>
          <p:nvSpPr>
            <p:cNvPr id="196" name="Legend4" hidden="1">
              <a:extLst>
                <a:ext uri="{FF2B5EF4-FFF2-40B4-BE49-F238E27FC236}">
                  <a16:creationId xmlns:a16="http://schemas.microsoft.com/office/drawing/2014/main" id="{EB1EC36A-5AE6-4A5D-AF4C-0CB40ED16EF8}"/>
                </a:ext>
              </a:extLst>
            </p:cNvPr>
            <p:cNvSpPr txBox="1"/>
            <p:nvPr/>
          </p:nvSpPr>
          <p:spPr>
            <a:xfrm>
              <a:off x="10978545" y="5453241"/>
              <a:ext cx="587768" cy="215444"/>
            </a:xfrm>
            <a:prstGeom prst="rect">
              <a:avLst/>
            </a:prstGeom>
            <a:noFill/>
            <a:ln>
              <a:noFill/>
              <a:miter lim="800000"/>
            </a:ln>
          </p:spPr>
          <p:txBody>
            <a:bodyPr wrap="none" lIns="0" tIns="0" rIns="0" bIns="0" rtlCol="0" anchor="ctr" anchorCtr="0">
              <a:spAutoFit/>
            </a:bodyPr>
            <a:lstStyle/>
            <a:p>
              <a:pPr rtl="0">
                <a:spcAft>
                  <a:spcPts val="450"/>
                </a:spcAft>
              </a:pPr>
              <a:r>
                <a:rPr lang="en-US" sz="1050"/>
                <a:t>Legend</a:t>
              </a:r>
            </a:p>
          </p:txBody>
        </p:sp>
        <p:sp>
          <p:nvSpPr>
            <p:cNvPr id="197" name="Legend5" hidden="1">
              <a:extLst>
                <a:ext uri="{FF2B5EF4-FFF2-40B4-BE49-F238E27FC236}">
                  <a16:creationId xmlns:a16="http://schemas.microsoft.com/office/drawing/2014/main" id="{9A57A93E-21C3-405B-9DA4-E12D74991C4F}"/>
                </a:ext>
              </a:extLst>
            </p:cNvPr>
            <p:cNvSpPr txBox="1"/>
            <p:nvPr/>
          </p:nvSpPr>
          <p:spPr>
            <a:xfrm>
              <a:off x="10978545" y="5824661"/>
              <a:ext cx="587768" cy="215444"/>
            </a:xfrm>
            <a:prstGeom prst="rect">
              <a:avLst/>
            </a:prstGeom>
            <a:noFill/>
            <a:ln>
              <a:noFill/>
              <a:miter lim="800000"/>
            </a:ln>
          </p:spPr>
          <p:txBody>
            <a:bodyPr wrap="none" lIns="0" tIns="0" rIns="0" bIns="0" rtlCol="0" anchor="ctr" anchorCtr="0">
              <a:spAutoFit/>
            </a:bodyPr>
            <a:lstStyle/>
            <a:p>
              <a:pPr rtl="0">
                <a:spcAft>
                  <a:spcPts val="450"/>
                </a:spcAft>
              </a:pPr>
              <a:r>
                <a:rPr lang="en-US" sz="1050"/>
                <a:t>Legend</a:t>
              </a:r>
            </a:p>
          </p:txBody>
        </p:sp>
      </p:grpSp>
      <p:sp>
        <p:nvSpPr>
          <p:cNvPr id="140" name="Sticker" hidden="1">
            <a:extLst>
              <a:ext uri="{FF2B5EF4-FFF2-40B4-BE49-F238E27FC236}">
                <a16:creationId xmlns:a16="http://schemas.microsoft.com/office/drawing/2014/main" id="{3D7CA609-E6B0-481F-B7D5-8D2ED0040100}"/>
              </a:ext>
            </a:extLst>
          </p:cNvPr>
          <p:cNvSpPr txBox="1"/>
          <p:nvPr userDrawn="1"/>
        </p:nvSpPr>
        <p:spPr>
          <a:xfrm>
            <a:off x="418867" y="949928"/>
            <a:ext cx="293350" cy="92333"/>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lvl="0" rtl="0"/>
            <a:r>
              <a:rPr lang="en-US" sz="600"/>
              <a:t>STICKER</a:t>
            </a:r>
          </a:p>
        </p:txBody>
      </p:sp>
      <p:sp>
        <p:nvSpPr>
          <p:cNvPr id="142" name="Sticker">
            <a:extLst>
              <a:ext uri="{FF2B5EF4-FFF2-40B4-BE49-F238E27FC236}">
                <a16:creationId xmlns:a16="http://schemas.microsoft.com/office/drawing/2014/main" id="{2A8181E3-0688-4E1C-9F09-BE307DA068FE}"/>
              </a:ext>
            </a:extLst>
          </p:cNvPr>
          <p:cNvSpPr txBox="1"/>
          <p:nvPr userDrawn="1"/>
        </p:nvSpPr>
        <p:spPr>
          <a:xfrm>
            <a:off x="7436546" y="67152"/>
            <a:ext cx="65" cy="235962"/>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marL="0" marR="0" lvl="0" indent="0" algn="l" defTabSz="685800" rtl="0" eaLnBrk="1" fontAlgn="auto" latinLnBrk="0" hangingPunct="1">
              <a:lnSpc>
                <a:spcPct val="100000"/>
              </a:lnSpc>
              <a:spcBef>
                <a:spcPts val="225"/>
              </a:spcBef>
              <a:spcAft>
                <a:spcPts val="225"/>
              </a:spcAft>
              <a:buClrTx/>
              <a:buSzTx/>
              <a:buFontTx/>
              <a:buNone/>
              <a:tabLst/>
              <a:defRPr/>
            </a:pPr>
            <a:endParaRPr kumimoji="0" lang="en-US" sz="600" b="1" i="0" u="none" strike="noStrike" kern="1200" cap="all" spc="0" normalizeH="0" baseline="0" noProof="0">
              <a:ln>
                <a:noFill/>
              </a:ln>
              <a:solidFill>
                <a:srgbClr val="FF0000"/>
              </a:solidFill>
              <a:effectLst/>
              <a:uLnTx/>
              <a:uFillTx/>
              <a:latin typeface="Century Gothic"/>
              <a:ea typeface="+mn-ea"/>
              <a:cs typeface="+mn-cs"/>
            </a:endParaRPr>
          </a:p>
          <a:p>
            <a:pPr marL="0" marR="0" lvl="0" indent="0" algn="l" defTabSz="685800" rtl="0" eaLnBrk="1" fontAlgn="auto" latinLnBrk="0" hangingPunct="1">
              <a:lnSpc>
                <a:spcPct val="100000"/>
              </a:lnSpc>
              <a:spcBef>
                <a:spcPts val="225"/>
              </a:spcBef>
              <a:spcAft>
                <a:spcPts val="225"/>
              </a:spcAft>
              <a:buClrTx/>
              <a:buSzTx/>
              <a:buFontTx/>
              <a:buNone/>
              <a:tabLst/>
              <a:defRPr/>
            </a:pPr>
            <a:endParaRPr kumimoji="0" lang="en-US" sz="600" b="1" i="0" u="none" strike="noStrike" kern="1200" cap="all" spc="0" normalizeH="0" baseline="0" noProof="0">
              <a:ln>
                <a:noFill/>
              </a:ln>
              <a:solidFill>
                <a:srgbClr val="FF0000"/>
              </a:solidFill>
              <a:effectLst/>
              <a:uLnTx/>
              <a:uFillTx/>
              <a:latin typeface="Century Gothic"/>
              <a:ea typeface="+mn-ea"/>
              <a:cs typeface="+mn-cs"/>
            </a:endParaRPr>
          </a:p>
        </p:txBody>
      </p:sp>
      <p:sp>
        <p:nvSpPr>
          <p:cNvPr id="143" name="object 7">
            <a:extLst>
              <a:ext uri="{FF2B5EF4-FFF2-40B4-BE49-F238E27FC236}">
                <a16:creationId xmlns:a16="http://schemas.microsoft.com/office/drawing/2014/main" id="{C7392EC4-F148-4E75-AC95-DA931437E04E}"/>
              </a:ext>
            </a:extLst>
          </p:cNvPr>
          <p:cNvSpPr/>
          <p:nvPr userDrawn="1"/>
        </p:nvSpPr>
        <p:spPr bwMode="ltGray">
          <a:xfrm>
            <a:off x="416052" y="366777"/>
            <a:ext cx="532639" cy="44066"/>
          </a:xfrm>
          <a:custGeom>
            <a:avLst/>
            <a:gdLst/>
            <a:ahLst/>
            <a:cxnLst/>
            <a:rect l="l" t="t" r="r" b="b"/>
            <a:pathLst>
              <a:path w="843280" h="81280">
                <a:moveTo>
                  <a:pt x="0" y="0"/>
                </a:moveTo>
                <a:lnTo>
                  <a:pt x="842771" y="0"/>
                </a:lnTo>
                <a:lnTo>
                  <a:pt x="842771" y="80772"/>
                </a:lnTo>
                <a:lnTo>
                  <a:pt x="0" y="80772"/>
                </a:lnTo>
                <a:lnTo>
                  <a:pt x="0" y="0"/>
                </a:lnTo>
                <a:close/>
              </a:path>
            </a:pathLst>
          </a:custGeom>
          <a:solidFill>
            <a:schemeClr val="tx1"/>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47255814"/>
      </p:ext>
    </p:extLst>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 id="2147483918" r:id="rId12"/>
    <p:sldLayoutId id="2147483919" r:id="rId13"/>
    <p:sldLayoutId id="2147483920" r:id="rId14"/>
    <p:sldLayoutId id="2147483921" r:id="rId15"/>
    <p:sldLayoutId id="2147483922" r:id="rId16"/>
    <p:sldLayoutId id="2147483923" r:id="rId17"/>
  </p:sldLayoutIdLst>
  <p:txStyles>
    <p:titleStyle>
      <a:lvl1pPr algn="l" defTabSz="685800" rtl="0" eaLnBrk="1" latinLnBrk="0" hangingPunct="1">
        <a:lnSpc>
          <a:spcPct val="100000"/>
        </a:lnSpc>
        <a:spcBef>
          <a:spcPct val="0"/>
        </a:spcBef>
        <a:buNone/>
        <a:defRPr lang="en-US" sz="1575" b="1" kern="1200" spc="0" baseline="0" dirty="0">
          <a:ln w="6350" cap="flat">
            <a:noFill/>
            <a:miter lim="800000"/>
          </a:ln>
          <a:solidFill>
            <a:schemeClr val="tx1"/>
          </a:solidFill>
          <a:latin typeface="+mj-lt"/>
          <a:ea typeface="+mj-ea"/>
          <a:cs typeface="+mj-cs"/>
        </a:defRPr>
      </a:lvl1pPr>
    </p:titleStyle>
    <p:bodyStyle>
      <a:lvl1pPr marL="0" indent="0" algn="l" defTabSz="685800" rtl="0" eaLnBrk="1" latinLnBrk="0" hangingPunct="1">
        <a:lnSpc>
          <a:spcPct val="100000"/>
        </a:lnSpc>
        <a:spcBef>
          <a:spcPts val="225"/>
        </a:spcBef>
        <a:spcAft>
          <a:spcPts val="225"/>
        </a:spcAft>
        <a:buClr>
          <a:schemeClr val="tx1"/>
        </a:buClr>
        <a:buSzPct val="100000"/>
        <a:buFont typeface="Segoe UI" panose="020B0502040204020203" pitchFamily="34" charset="0"/>
        <a:buChar char="​"/>
        <a:defRPr lang="en-US" sz="1200" kern="1200" dirty="0">
          <a:solidFill>
            <a:schemeClr val="tx1"/>
          </a:solidFill>
          <a:latin typeface="+mn-lt"/>
          <a:ea typeface="+mn-ea"/>
          <a:cs typeface="Arial" panose="020B0604020202020204" pitchFamily="34" charset="0"/>
        </a:defRPr>
      </a:lvl1pPr>
      <a:lvl2pPr marL="171450" indent="-171450" algn="l" defTabSz="685800" rtl="0" eaLnBrk="1" latinLnBrk="0" hangingPunct="1">
        <a:lnSpc>
          <a:spcPct val="100000"/>
        </a:lnSpc>
        <a:spcBef>
          <a:spcPts val="0"/>
        </a:spcBef>
        <a:spcAft>
          <a:spcPts val="225"/>
        </a:spcAft>
        <a:buClr>
          <a:schemeClr val="tx1"/>
        </a:buClr>
        <a:buSzPct val="110000"/>
        <a:buFont typeface="Wingdings" panose="05000000000000000000" pitchFamily="2" charset="2"/>
        <a:buChar char=""/>
        <a:defRPr lang="en-US" sz="1200" kern="1200" dirty="0">
          <a:solidFill>
            <a:schemeClr val="tx1"/>
          </a:solidFill>
          <a:latin typeface="+mn-lt"/>
          <a:ea typeface="+mn-ea"/>
          <a:cs typeface="+mn-cs"/>
        </a:defRPr>
      </a:lvl2pPr>
      <a:lvl3pPr marL="329184" indent="-157734" algn="l" defTabSz="685800" rtl="0" eaLnBrk="1" latinLnBrk="0" hangingPunct="1">
        <a:lnSpc>
          <a:spcPct val="100000"/>
        </a:lnSpc>
        <a:spcBef>
          <a:spcPts val="0"/>
        </a:spcBef>
        <a:spcAft>
          <a:spcPts val="225"/>
        </a:spcAft>
        <a:buClr>
          <a:schemeClr val="tx1"/>
        </a:buClr>
        <a:buSzPct val="110000"/>
        <a:buFont typeface="Arial" panose="020B0604020202020204" pitchFamily="34" charset="0"/>
        <a:buChar char="‒"/>
        <a:defRPr lang="en-US" sz="1200" kern="1200" dirty="0">
          <a:solidFill>
            <a:schemeClr val="tx1"/>
          </a:solidFill>
          <a:latin typeface="+mn-lt"/>
          <a:ea typeface="+mn-ea"/>
          <a:cs typeface="+mn-cs"/>
        </a:defRPr>
      </a:lvl3pPr>
      <a:lvl4pPr marL="445770" indent="-116586" algn="l" defTabSz="685800" rtl="0" eaLnBrk="1" latinLnBrk="0" hangingPunct="1">
        <a:lnSpc>
          <a:spcPct val="100000"/>
        </a:lnSpc>
        <a:spcBef>
          <a:spcPts val="0"/>
        </a:spcBef>
        <a:spcAft>
          <a:spcPts val="225"/>
        </a:spcAft>
        <a:buClr>
          <a:schemeClr val="tx1"/>
        </a:buClr>
        <a:buSzPct val="100000"/>
        <a:buFont typeface="Arial" panose="020B0604020202020204" pitchFamily="34" charset="0"/>
        <a:buChar char="•"/>
        <a:defRPr lang="en-US" sz="1200" kern="1200" dirty="0">
          <a:solidFill>
            <a:schemeClr val="tx1"/>
          </a:solidFill>
          <a:latin typeface="+mn-lt"/>
          <a:ea typeface="+mn-ea"/>
          <a:cs typeface="+mn-cs"/>
        </a:defRPr>
      </a:lvl4pPr>
      <a:lvl5pPr marL="610362" indent="-109728" algn="l" defTabSz="685800" rtl="0" eaLnBrk="1" latinLnBrk="0" hangingPunct="1">
        <a:lnSpc>
          <a:spcPct val="100000"/>
        </a:lnSpc>
        <a:spcBef>
          <a:spcPts val="0"/>
        </a:spcBef>
        <a:spcAft>
          <a:spcPts val="225"/>
        </a:spcAft>
        <a:buClr>
          <a:schemeClr val="tx1"/>
        </a:buClr>
        <a:buSzPct val="100000"/>
        <a:buFont typeface="Arial" panose="020B0604020202020204" pitchFamily="34" charset="0"/>
        <a:buChar char="̶"/>
        <a:defRPr lang="en-US" sz="1200" kern="1200" dirty="0">
          <a:solidFill>
            <a:schemeClr val="tx1"/>
          </a:solidFill>
          <a:latin typeface="+mn-lt"/>
          <a:ea typeface="+mn-ea"/>
          <a:cs typeface="+mn-cs"/>
        </a:defRPr>
      </a:lvl5pPr>
      <a:lvl6pPr marL="814388" indent="-128588" algn="l" defTabSz="685800" rtl="0" eaLnBrk="1" latinLnBrk="0" hangingPunct="1">
        <a:lnSpc>
          <a:spcPct val="100000"/>
        </a:lnSpc>
        <a:spcBef>
          <a:spcPts val="0"/>
        </a:spcBef>
        <a:spcAft>
          <a:spcPts val="225"/>
        </a:spcAft>
        <a:buSzPct val="100000"/>
        <a:buFont typeface="Arial" panose="020B0604020202020204" pitchFamily="34" charset="0"/>
        <a:buChar char="▫"/>
        <a:defRPr sz="1200" kern="1200">
          <a:solidFill>
            <a:schemeClr val="tx1"/>
          </a:solidFill>
          <a:latin typeface="+mn-lt"/>
          <a:ea typeface="+mn-ea"/>
          <a:cs typeface="Arial" panose="020B0604020202020204" pitchFamily="34" charset="0"/>
        </a:defRPr>
      </a:lvl6pPr>
      <a:lvl7pPr marL="814388" indent="-128588" algn="l" defTabSz="685800" rtl="0" eaLnBrk="1" latinLnBrk="0" hangingPunct="1">
        <a:lnSpc>
          <a:spcPct val="100000"/>
        </a:lnSpc>
        <a:spcBef>
          <a:spcPts val="0"/>
        </a:spcBef>
        <a:spcAft>
          <a:spcPts val="225"/>
        </a:spcAft>
        <a:buSzPct val="100000"/>
        <a:buFont typeface="Arial" panose="020B0604020202020204" pitchFamily="34" charset="0"/>
        <a:buChar char="▫"/>
        <a:defRPr sz="1200" kern="1200">
          <a:solidFill>
            <a:schemeClr val="tx1"/>
          </a:solidFill>
          <a:latin typeface="+mn-lt"/>
          <a:ea typeface="+mn-ea"/>
          <a:cs typeface="Arial" panose="020B0604020202020204" pitchFamily="34" charset="0"/>
        </a:defRPr>
      </a:lvl7pPr>
      <a:lvl8pPr marL="814388" indent="-128588" algn="l" defTabSz="685800" rtl="0" eaLnBrk="1" latinLnBrk="0" hangingPunct="1">
        <a:lnSpc>
          <a:spcPct val="100000"/>
        </a:lnSpc>
        <a:spcBef>
          <a:spcPts val="0"/>
        </a:spcBef>
        <a:spcAft>
          <a:spcPts val="225"/>
        </a:spcAft>
        <a:buSzPct val="100000"/>
        <a:buFont typeface="Arial" panose="020B0604020202020204" pitchFamily="34" charset="0"/>
        <a:buChar char="▫"/>
        <a:defRPr sz="1200" kern="1200">
          <a:solidFill>
            <a:schemeClr val="tx1"/>
          </a:solidFill>
          <a:latin typeface="+mn-lt"/>
          <a:ea typeface="+mn-ea"/>
          <a:cs typeface="Arial" panose="020B0604020202020204" pitchFamily="34" charset="0"/>
        </a:defRPr>
      </a:lvl8pPr>
      <a:lvl9pPr marL="814388" indent="-128588" algn="l" defTabSz="685800" rtl="0" eaLnBrk="1" latinLnBrk="0" hangingPunct="1">
        <a:lnSpc>
          <a:spcPct val="100000"/>
        </a:lnSpc>
        <a:spcBef>
          <a:spcPts val="0"/>
        </a:spcBef>
        <a:spcAft>
          <a:spcPts val="225"/>
        </a:spcAft>
        <a:buSzPct val="100000"/>
        <a:buFont typeface="Arial" panose="020B0604020202020204" pitchFamily="34" charset="0"/>
        <a:buChar char="▫"/>
        <a:defRPr sz="1200" kern="1200">
          <a:solidFill>
            <a:schemeClr val="tx1"/>
          </a:solidFill>
          <a:latin typeface="+mn-lt"/>
          <a:ea typeface="+mn-ea"/>
          <a:cs typeface="Arial" panose="020B0604020202020204" pitchFamily="34" charset="0"/>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77">
          <p15:clr>
            <a:srgbClr val="5ACBF0"/>
          </p15:clr>
        </p15:guide>
        <p15:guide id="3" orient="horz" pos="3912">
          <p15:clr>
            <a:srgbClr val="5ACBF0"/>
          </p15:clr>
        </p15:guide>
        <p15:guide id="4" orient="horz" pos="1083">
          <p15:clr>
            <a:srgbClr val="F26B43"/>
          </p15:clr>
        </p15:guide>
        <p15:guide id="5" pos="7329">
          <p15:clr>
            <a:srgbClr val="F26B43"/>
          </p15:clr>
        </p15:guide>
        <p15:guide id="6" pos="345">
          <p15:clr>
            <a:srgbClr val="F26B43"/>
          </p15:clr>
        </p15:guide>
        <p15:guide id="8" orient="horz" pos="4063">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7CBFF5-50B2-418C-802B-88CA4AB89AA8}"/>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E7D4505-FF9E-4FEA-AF1F-39BE2D3278B4}"/>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79E77B-2B67-41B2-B5FA-850144822E4A}"/>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46940B2-3C16-42CB-B5DC-0D9842FE8697}" type="datetimeFigureOut">
              <a:rPr lang="en-US" smtClean="0"/>
              <a:t>2/22/2024</a:t>
            </a:fld>
            <a:endParaRPr lang="en-US"/>
          </a:p>
        </p:txBody>
      </p:sp>
      <p:sp>
        <p:nvSpPr>
          <p:cNvPr id="5" name="Footer Placeholder 4">
            <a:extLst>
              <a:ext uri="{FF2B5EF4-FFF2-40B4-BE49-F238E27FC236}">
                <a16:creationId xmlns:a16="http://schemas.microsoft.com/office/drawing/2014/main" id="{60F88CD7-C09B-4AFD-A2EE-E57ECD88108B}"/>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7CB02F8-E8EB-411D-8B7F-16AB4ACC8A98}"/>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4F39108-BB30-4FDE-9252-8939361A1DBE}" type="slidenum">
              <a:rPr lang="en-US" smtClean="0"/>
              <a:t>‹#›</a:t>
            </a:fld>
            <a:endParaRPr lang="en-US"/>
          </a:p>
        </p:txBody>
      </p:sp>
    </p:spTree>
    <p:extLst>
      <p:ext uri="{BB962C8B-B14F-4D97-AF65-F5344CB8AC3E}">
        <p14:creationId xmlns:p14="http://schemas.microsoft.com/office/powerpoint/2010/main" val="3166400955"/>
      </p:ext>
    </p:extLst>
  </p:cSld>
  <p:clrMap bg1="lt1" tx1="dk1" bg2="lt2" tx2="dk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 id="2147483933" r:id="rId7"/>
    <p:sldLayoutId id="2147483934" r:id="rId8"/>
    <p:sldLayoutId id="2147483935" r:id="rId9"/>
    <p:sldLayoutId id="2147483936" r:id="rId10"/>
    <p:sldLayoutId id="2147483937" r:id="rId11"/>
    <p:sldLayoutId id="2147483938" r:id="rId12"/>
    <p:sldLayoutId id="2147483939" r:id="rId13"/>
    <p:sldLayoutId id="2147483940" r:id="rId14"/>
    <p:sldLayoutId id="2147483941" r:id="rId15"/>
    <p:sldLayoutId id="2147483942" r:id="rId16"/>
    <p:sldLayoutId id="2147483943" r:id="rId17"/>
    <p:sldLayoutId id="2147483944" r:id="rId18"/>
    <p:sldLayoutId id="2147483945" r:id="rId19"/>
    <p:sldLayoutId id="2147483946" r:id="rId20"/>
    <p:sldLayoutId id="2147483948" r:id="rId21"/>
    <p:sldLayoutId id="2147483949" r:id="rId22"/>
    <p:sldLayoutId id="2147483950" r:id="rId23"/>
    <p:sldLayoutId id="2147483951" r:id="rId24"/>
    <p:sldLayoutId id="2147483952" r:id="rId25"/>
    <p:sldLayoutId id="2147483953" r:id="rId26"/>
    <p:sldLayoutId id="2147483954" r:id="rId27"/>
    <p:sldLayoutId id="2147483955" r:id="rId28"/>
    <p:sldLayoutId id="2147483956" r:id="rId29"/>
    <p:sldLayoutId id="2147483957" r:id="rId30"/>
    <p:sldLayoutId id="2147483958" r:id="rId31"/>
    <p:sldLayoutId id="2147483959" r:id="rId32"/>
    <p:sldLayoutId id="2147483960" r:id="rId33"/>
    <p:sldLayoutId id="2147483961" r:id="rId34"/>
    <p:sldLayoutId id="2147483962" r:id="rId35"/>
    <p:sldLayoutId id="2147483963" r:id="rId36"/>
    <p:sldLayoutId id="2147483964" r:id="rId37"/>
    <p:sldLayoutId id="2147483965" r:id="rId38"/>
    <p:sldLayoutId id="2147483966" r:id="rId39"/>
    <p:sldLayoutId id="2147483967" r:id="rId40"/>
    <p:sldLayoutId id="2147483968" r:id="rId41"/>
    <p:sldLayoutId id="2147483969" r:id="rId42"/>
    <p:sldLayoutId id="2147483970" r:id="rId43"/>
    <p:sldLayoutId id="2147483971" r:id="rId44"/>
    <p:sldLayoutId id="2147483972" r:id="rId45"/>
    <p:sldLayoutId id="2147483973" r:id="rId46"/>
    <p:sldLayoutId id="2147483974" r:id="rId47"/>
    <p:sldLayoutId id="2147483975" r:id="rId48"/>
    <p:sldLayoutId id="2147483976" r:id="rId49"/>
    <p:sldLayoutId id="2147483977" r:id="rId50"/>
    <p:sldLayoutId id="2147483978" r:id="rId51"/>
    <p:sldLayoutId id="2147483979" r:id="rId52"/>
    <p:sldLayoutId id="2147483980" r:id="rId53"/>
    <p:sldLayoutId id="2147483981" r:id="rId54"/>
    <p:sldLayoutId id="2147483982" r:id="rId55"/>
    <p:sldLayoutId id="2147483983" r:id="rId56"/>
    <p:sldLayoutId id="2147483984" r:id="rId57"/>
    <p:sldLayoutId id="2147483985" r:id="rId58"/>
    <p:sldLayoutId id="2147483986" r:id="rId59"/>
    <p:sldLayoutId id="2147483987" r:id="rId60"/>
    <p:sldLayoutId id="2147483988" r:id="rId61"/>
    <p:sldLayoutId id="2147483989" r:id="rId6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4BC40847-AF8B-4097-9A07-2349A751A051}"/>
              </a:ext>
            </a:extLst>
          </p:cNvPr>
          <p:cNvGraphicFramePr>
            <a:graphicFrameLocks noChangeAspect="1"/>
          </p:cNvGraphicFramePr>
          <p:nvPr userDrawn="1">
            <p:custDataLst>
              <p:tags r:id="rId22"/>
            </p:custDataLst>
            <p:extLst>
              <p:ext uri="{D42A27DB-BD31-4B8C-83A1-F6EECF244321}">
                <p14:modId xmlns:p14="http://schemas.microsoft.com/office/powerpoint/2010/main" val="216949795"/>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42" imgW="413" imgH="416" progId="TCLayout.ActiveDocument.1">
                  <p:embed/>
                </p:oleObj>
              </mc:Choice>
              <mc:Fallback>
                <p:oleObj name="think-cell Slide" r:id="rId42" imgW="413" imgH="416" progId="TCLayout.ActiveDocument.1">
                  <p:embed/>
                  <p:pic>
                    <p:nvPicPr>
                      <p:cNvPr id="3" name="Object 6" hidden="1">
                        <a:extLst>
                          <a:ext uri="{FF2B5EF4-FFF2-40B4-BE49-F238E27FC236}">
                            <a16:creationId xmlns:a16="http://schemas.microsoft.com/office/drawing/2014/main" id="{4BC40847-AF8B-4097-9A07-2349A751A051}"/>
                          </a:ext>
                        </a:extLst>
                      </p:cNvPr>
                      <p:cNvPicPr/>
                      <p:nvPr/>
                    </p:nvPicPr>
                    <p:blipFill>
                      <a:blip r:embed="rId43"/>
                      <a:stretch>
                        <a:fillRect/>
                      </a:stretch>
                    </p:blipFill>
                    <p:spPr>
                      <a:xfrm>
                        <a:off x="1191" y="1191"/>
                        <a:ext cx="1191" cy="1191"/>
                      </a:xfrm>
                      <a:prstGeom prst="rect">
                        <a:avLst/>
                      </a:prstGeom>
                    </p:spPr>
                  </p:pic>
                </p:oleObj>
              </mc:Fallback>
            </mc:AlternateContent>
          </a:graphicData>
        </a:graphic>
      </p:graphicFrame>
      <p:pic>
        <p:nvPicPr>
          <p:cNvPr id="8" name="Picture 7">
            <a:extLst>
              <a:ext uri="{FF2B5EF4-FFF2-40B4-BE49-F238E27FC236}">
                <a16:creationId xmlns:a16="http://schemas.microsoft.com/office/drawing/2014/main" id="{3AE24E48-4E63-4E51-A0AA-548DB10B2578}"/>
              </a:ext>
            </a:extLst>
          </p:cNvPr>
          <p:cNvPicPr>
            <a:picLocks noChangeAspect="1"/>
          </p:cNvPicPr>
          <p:nvPr userDrawn="1"/>
        </p:nvPicPr>
        <p:blipFill>
          <a:blip r:embed="rId44"/>
          <a:stretch>
            <a:fillRect/>
          </a:stretch>
        </p:blipFill>
        <p:spPr>
          <a:xfrm>
            <a:off x="0" y="0"/>
            <a:ext cx="9144000" cy="5143500"/>
          </a:xfrm>
          <a:prstGeom prst="rect">
            <a:avLst/>
          </a:prstGeom>
        </p:spPr>
      </p:pic>
      <p:sp>
        <p:nvSpPr>
          <p:cNvPr id="136" name="Rectangle 135">
            <a:extLst>
              <a:ext uri="{FF2B5EF4-FFF2-40B4-BE49-F238E27FC236}">
                <a16:creationId xmlns:a16="http://schemas.microsoft.com/office/drawing/2014/main" id="{91D5EAC8-A2A8-43F3-A75D-AA17D9EBF317}"/>
              </a:ext>
            </a:extLst>
          </p:cNvPr>
          <p:cNvSpPr/>
          <p:nvPr userDrawn="1"/>
        </p:nvSpPr>
        <p:spPr>
          <a:xfrm>
            <a:off x="8679279" y="0"/>
            <a:ext cx="217916" cy="350044"/>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37" name="Rectangle 136">
            <a:extLst>
              <a:ext uri="{FF2B5EF4-FFF2-40B4-BE49-F238E27FC236}">
                <a16:creationId xmlns:a16="http://schemas.microsoft.com/office/drawing/2014/main" id="{0E2ED9AC-B5D1-4FE3-931D-61227B4976DD}"/>
              </a:ext>
            </a:extLst>
          </p:cNvPr>
          <p:cNvSpPr/>
          <p:nvPr userDrawn="1"/>
        </p:nvSpPr>
        <p:spPr>
          <a:xfrm>
            <a:off x="136321" y="350044"/>
            <a:ext cx="8871358" cy="46420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Rectangle 1" hidden="1">
            <a:extLst>
              <a:ext uri="{FF2B5EF4-FFF2-40B4-BE49-F238E27FC236}">
                <a16:creationId xmlns:a16="http://schemas.microsoft.com/office/drawing/2014/main" id="{15B28737-798E-48D4-BBDB-8EB35CB9FFFB}"/>
              </a:ext>
            </a:extLst>
          </p:cNvPr>
          <p:cNvSpPr/>
          <p:nvPr userDrawn="1">
            <p:custDataLst>
              <p:tags r:id="rId23"/>
            </p:custDataLst>
          </p:nvPr>
        </p:nvSpPr>
        <p:spPr>
          <a:xfrm>
            <a:off x="0" y="0"/>
            <a:ext cx="119063" cy="119063"/>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225"/>
              </a:spcBef>
              <a:spcAft>
                <a:spcPts val="225"/>
              </a:spcAft>
            </a:pPr>
            <a:endParaRPr lang="en-US" sz="1875" b="1" i="0" baseline="0">
              <a:solidFill>
                <a:schemeClr val="bg1"/>
              </a:solidFill>
              <a:latin typeface="Arial" panose="020B0604020202020204" pitchFamily="34" charset="0"/>
              <a:ea typeface="+mj-ea"/>
              <a:cs typeface="+mj-cs"/>
              <a:sym typeface="Arial" panose="020B0604020202020204" pitchFamily="34" charset="0"/>
            </a:endParaRPr>
          </a:p>
        </p:txBody>
      </p:sp>
      <p:grpSp>
        <p:nvGrpSpPr>
          <p:cNvPr id="170" name="Grid" hidden="1">
            <a:extLst>
              <a:ext uri="{FF2B5EF4-FFF2-40B4-BE49-F238E27FC236}">
                <a16:creationId xmlns:a16="http://schemas.microsoft.com/office/drawing/2014/main" id="{3BBFEB30-B5C9-4D5C-9A82-066C6BF363E3}"/>
              </a:ext>
            </a:extLst>
          </p:cNvPr>
          <p:cNvGrpSpPr/>
          <p:nvPr userDrawn="1"/>
        </p:nvGrpSpPr>
        <p:grpSpPr>
          <a:xfrm>
            <a:off x="0" y="0"/>
            <a:ext cx="9142857" cy="5143500"/>
            <a:chOff x="0" y="0"/>
            <a:chExt cx="12190476" cy="6858000"/>
          </a:xfrm>
        </p:grpSpPr>
        <p:sp>
          <p:nvSpPr>
            <p:cNvPr id="171" name="Freeform: Shape 170">
              <a:extLst>
                <a:ext uri="{FF2B5EF4-FFF2-40B4-BE49-F238E27FC236}">
                  <a16:creationId xmlns:a16="http://schemas.microsoft.com/office/drawing/2014/main" id="{950B3518-D8B6-4062-A4CE-0C1A1A286FE1}"/>
                </a:ext>
              </a:extLst>
            </p:cNvPr>
            <p:cNvSpPr/>
            <p:nvPr userDrawn="1"/>
          </p:nvSpPr>
          <p:spPr bwMode="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992">
                <a:solidFill>
                  <a:schemeClr val="tx1"/>
                </a:solidFill>
                <a:latin typeface="+mn-lt"/>
              </a:endParaRPr>
            </a:p>
          </p:txBody>
        </p:sp>
        <p:sp>
          <p:nvSpPr>
            <p:cNvPr id="172" name="Freeform: Shape 171">
              <a:extLst>
                <a:ext uri="{FF2B5EF4-FFF2-40B4-BE49-F238E27FC236}">
                  <a16:creationId xmlns:a16="http://schemas.microsoft.com/office/drawing/2014/main" id="{EC45F528-EF91-4619-AF16-5D11F63D2FFC}"/>
                </a:ext>
              </a:extLst>
            </p:cNvPr>
            <p:cNvSpPr/>
            <p:nvPr/>
          </p:nvSpPr>
          <p:spPr bwMode="gray">
            <a:xfrm>
              <a:off x="1524" y="0"/>
              <a:ext cx="12188952" cy="6858000"/>
            </a:xfrm>
            <a:custGeom>
              <a:avLst/>
              <a:gdLst>
                <a:gd name="connsiteX0" fmla="*/ 553212 w 12188952"/>
                <a:gd name="connsiteY0" fmla="*/ 1405610 h 6858000"/>
                <a:gd name="connsiteX1" fmla="*/ 553212 w 12188952"/>
                <a:gd name="connsiteY1" fmla="*/ 1709928 h 6858000"/>
                <a:gd name="connsiteX2" fmla="*/ 551868 w 12188952"/>
                <a:gd name="connsiteY2" fmla="*/ 1709928 h 6858000"/>
                <a:gd name="connsiteX3" fmla="*/ 551868 w 12188952"/>
                <a:gd name="connsiteY3" fmla="*/ 6217920 h 6858000"/>
                <a:gd name="connsiteX4" fmla="*/ 553212 w 12188952"/>
                <a:gd name="connsiteY4" fmla="*/ 6217920 h 6858000"/>
                <a:gd name="connsiteX5" fmla="*/ 11635740 w 12188952"/>
                <a:gd name="connsiteY5" fmla="*/ 6217920 h 6858000"/>
                <a:gd name="connsiteX6" fmla="*/ 11636196 w 12188952"/>
                <a:gd name="connsiteY6" fmla="*/ 6217920 h 6858000"/>
                <a:gd name="connsiteX7" fmla="*/ 11636196 w 12188952"/>
                <a:gd name="connsiteY7" fmla="*/ 1709928 h 6858000"/>
                <a:gd name="connsiteX8" fmla="*/ 11635740 w 12188952"/>
                <a:gd name="connsiteY8" fmla="*/ 1709928 h 6858000"/>
                <a:gd name="connsiteX9" fmla="*/ 11635740 w 12188952"/>
                <a:gd name="connsiteY9" fmla="*/ 1405610 h 6858000"/>
                <a:gd name="connsiteX10" fmla="*/ 0 w 12188952"/>
                <a:gd name="connsiteY10" fmla="*/ 0 h 6858000"/>
                <a:gd name="connsiteX11" fmla="*/ 12188952 w 12188952"/>
                <a:gd name="connsiteY11" fmla="*/ 0 h 6858000"/>
                <a:gd name="connsiteX12" fmla="*/ 12188952 w 12188952"/>
                <a:gd name="connsiteY12" fmla="*/ 6858000 h 6858000"/>
                <a:gd name="connsiteX13" fmla="*/ 0 w 12188952"/>
                <a:gd name="connsiteY1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88952" h="6858000">
                  <a:moveTo>
                    <a:pt x="553212" y="1405610"/>
                  </a:moveTo>
                  <a:lnTo>
                    <a:pt x="553212" y="1709928"/>
                  </a:lnTo>
                  <a:lnTo>
                    <a:pt x="551868" y="1709928"/>
                  </a:lnTo>
                  <a:lnTo>
                    <a:pt x="551868" y="6217920"/>
                  </a:lnTo>
                  <a:lnTo>
                    <a:pt x="553212" y="6217920"/>
                  </a:lnTo>
                  <a:lnTo>
                    <a:pt x="11635740" y="6217920"/>
                  </a:lnTo>
                  <a:lnTo>
                    <a:pt x="11636196" y="6217920"/>
                  </a:lnTo>
                  <a:lnTo>
                    <a:pt x="11636196" y="1709928"/>
                  </a:lnTo>
                  <a:lnTo>
                    <a:pt x="11635740" y="1709928"/>
                  </a:lnTo>
                  <a:lnTo>
                    <a:pt x="11635740" y="1405610"/>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rtl="0"/>
              <a:endParaRPr lang="en-US">
                <a:solidFill>
                  <a:schemeClr val="tx1"/>
                </a:solidFill>
                <a:latin typeface="+mn-lt"/>
              </a:endParaRPr>
            </a:p>
          </p:txBody>
        </p:sp>
        <p:cxnSp>
          <p:nvCxnSpPr>
            <p:cNvPr id="173" name="Straight Connector 172">
              <a:extLst>
                <a:ext uri="{FF2B5EF4-FFF2-40B4-BE49-F238E27FC236}">
                  <a16:creationId xmlns:a16="http://schemas.microsoft.com/office/drawing/2014/main" id="{77ABF7BA-0428-4141-8351-03A2727DECBD}"/>
                </a:ext>
              </a:extLst>
            </p:cNvPr>
            <p:cNvCxnSpPr/>
            <p:nvPr/>
          </p:nvCxnSpPr>
          <p:spPr bwMode="gray">
            <a:xfrm>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94EB93D9-2FE5-4212-8DB4-7A0327E33766}"/>
                </a:ext>
              </a:extLst>
            </p:cNvPr>
            <p:cNvCxnSpPr/>
            <p:nvPr/>
          </p:nvCxnSpPr>
          <p:spPr bwMode="gray">
            <a:xfrm>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C2F34081-E688-4287-A553-264328F1E1E1}"/>
                </a:ext>
              </a:extLst>
            </p:cNvPr>
            <p:cNvCxnSpPr/>
            <p:nvPr/>
          </p:nvCxnSpPr>
          <p:spPr bwMode="gray">
            <a:xfrm>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6868CDEE-044B-4D04-A5D3-6A526BE51179}"/>
                </a:ext>
              </a:extLst>
            </p:cNvPr>
            <p:cNvCxnSpPr/>
            <p:nvPr/>
          </p:nvCxnSpPr>
          <p:spPr bwMode="gray">
            <a:xfrm>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0100C653-5CFA-4B3C-BD97-47499B419B53}"/>
                </a:ext>
              </a:extLst>
            </p:cNvPr>
            <p:cNvCxnSpPr/>
            <p:nvPr/>
          </p:nvCxnSpPr>
          <p:spPr bwMode="gray">
            <a:xfrm>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F21F5AB2-1154-4ACD-832F-CB2539EE783F}"/>
                </a:ext>
              </a:extLst>
            </p:cNvPr>
            <p:cNvCxnSpPr/>
            <p:nvPr/>
          </p:nvCxnSpPr>
          <p:spPr bwMode="gray">
            <a:xfrm>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466910D2-AFA9-4FD1-8D04-D99BB3645452}"/>
                </a:ext>
              </a:extLst>
            </p:cNvPr>
            <p:cNvCxnSpPr/>
            <p:nvPr/>
          </p:nvCxnSpPr>
          <p:spPr bwMode="gray">
            <a:xfrm>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1769A11B-0399-4716-A212-6F179313A427}"/>
                </a:ext>
              </a:extLst>
            </p:cNvPr>
            <p:cNvCxnSpPr/>
            <p:nvPr/>
          </p:nvCxnSpPr>
          <p:spPr bwMode="gray">
            <a:xfrm>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2CB3272D-021B-49B8-92A5-D1DEB3202AE0}"/>
                </a:ext>
              </a:extLst>
            </p:cNvPr>
            <p:cNvCxnSpPr/>
            <p:nvPr/>
          </p:nvCxnSpPr>
          <p:spPr bwMode="gray">
            <a:xfrm>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61701AE9-04C5-4AD4-8DEE-873680FD231F}"/>
                </a:ext>
              </a:extLst>
            </p:cNvPr>
            <p:cNvCxnSpPr/>
            <p:nvPr/>
          </p:nvCxnSpPr>
          <p:spPr bwMode="gray">
            <a:xfrm>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4050D91B-89C3-45DE-BE0C-1430E2BE6F4B}"/>
                </a:ext>
              </a:extLst>
            </p:cNvPr>
            <p:cNvCxnSpPr/>
            <p:nvPr/>
          </p:nvCxnSpPr>
          <p:spPr bwMode="gray">
            <a:xfrm>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68E5EF5D-0D94-4FCE-8BE2-F0790F7B1879}"/>
                </a:ext>
              </a:extLst>
            </p:cNvPr>
            <p:cNvCxnSpPr/>
            <p:nvPr/>
          </p:nvCxnSpPr>
          <p:spPr bwMode="gray">
            <a:xfrm>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203" name="Freeform: Shape 202">
              <a:extLst>
                <a:ext uri="{FF2B5EF4-FFF2-40B4-BE49-F238E27FC236}">
                  <a16:creationId xmlns:a16="http://schemas.microsoft.com/office/drawing/2014/main" id="{205F8351-710E-49E9-A523-EA0755B417C5}"/>
                </a:ext>
              </a:extLst>
            </p:cNvPr>
            <p:cNvSpPr/>
            <p:nvPr/>
          </p:nvSpPr>
          <p:spPr bwMode="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992">
                <a:solidFill>
                  <a:schemeClr val="tx1"/>
                </a:solidFill>
                <a:latin typeface="+mn-lt"/>
              </a:endParaRPr>
            </a:p>
          </p:txBody>
        </p:sp>
        <p:sp>
          <p:nvSpPr>
            <p:cNvPr id="204" name="Freeform: Shape 203">
              <a:extLst>
                <a:ext uri="{FF2B5EF4-FFF2-40B4-BE49-F238E27FC236}">
                  <a16:creationId xmlns:a16="http://schemas.microsoft.com/office/drawing/2014/main" id="{47C1C31B-A122-4A09-9500-27B0684B272F}"/>
                </a:ext>
              </a:extLst>
            </p:cNvPr>
            <p:cNvSpPr/>
            <p:nvPr/>
          </p:nvSpPr>
          <p:spPr bwMode="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992">
                <a:solidFill>
                  <a:schemeClr val="tx1"/>
                </a:solidFill>
                <a:latin typeface="+mn-lt"/>
              </a:endParaRPr>
            </a:p>
          </p:txBody>
        </p:sp>
        <p:sp>
          <p:nvSpPr>
            <p:cNvPr id="205" name="Freeform: Shape 204">
              <a:extLst>
                <a:ext uri="{FF2B5EF4-FFF2-40B4-BE49-F238E27FC236}">
                  <a16:creationId xmlns:a16="http://schemas.microsoft.com/office/drawing/2014/main" id="{7DF86859-7D4B-4DA1-91AA-0992644F5903}"/>
                </a:ext>
              </a:extLst>
            </p:cNvPr>
            <p:cNvSpPr/>
            <p:nvPr/>
          </p:nvSpPr>
          <p:spPr bwMode="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992">
                <a:solidFill>
                  <a:schemeClr val="tx1"/>
                </a:solidFill>
                <a:latin typeface="+mn-lt"/>
              </a:endParaRPr>
            </a:p>
          </p:txBody>
        </p:sp>
        <p:sp>
          <p:nvSpPr>
            <p:cNvPr id="206" name="Freeform: Shape 205">
              <a:extLst>
                <a:ext uri="{FF2B5EF4-FFF2-40B4-BE49-F238E27FC236}">
                  <a16:creationId xmlns:a16="http://schemas.microsoft.com/office/drawing/2014/main" id="{3DC3E9CA-569C-4414-A75A-C805A4A40B64}"/>
                </a:ext>
              </a:extLst>
            </p:cNvPr>
            <p:cNvSpPr/>
            <p:nvPr/>
          </p:nvSpPr>
          <p:spPr bwMode="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992">
                <a:solidFill>
                  <a:schemeClr val="tx1"/>
                </a:solidFill>
                <a:latin typeface="+mn-lt"/>
              </a:endParaRPr>
            </a:p>
          </p:txBody>
        </p:sp>
        <p:sp>
          <p:nvSpPr>
            <p:cNvPr id="207" name="Freeform: Shape 206">
              <a:extLst>
                <a:ext uri="{FF2B5EF4-FFF2-40B4-BE49-F238E27FC236}">
                  <a16:creationId xmlns:a16="http://schemas.microsoft.com/office/drawing/2014/main" id="{B532C466-D8D3-43AC-995C-2B54885AC096}"/>
                </a:ext>
              </a:extLst>
            </p:cNvPr>
            <p:cNvSpPr/>
            <p:nvPr/>
          </p:nvSpPr>
          <p:spPr bwMode="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992">
                <a:solidFill>
                  <a:schemeClr val="tx1"/>
                </a:solidFill>
                <a:latin typeface="+mn-lt"/>
              </a:endParaRPr>
            </a:p>
          </p:txBody>
        </p:sp>
        <p:sp>
          <p:nvSpPr>
            <p:cNvPr id="208" name="Freeform: Shape 207">
              <a:extLst>
                <a:ext uri="{FF2B5EF4-FFF2-40B4-BE49-F238E27FC236}">
                  <a16:creationId xmlns:a16="http://schemas.microsoft.com/office/drawing/2014/main" id="{B0920AE1-B909-471F-9E77-7C3A31509F84}"/>
                </a:ext>
              </a:extLst>
            </p:cNvPr>
            <p:cNvSpPr/>
            <p:nvPr/>
          </p:nvSpPr>
          <p:spPr bwMode="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992">
                <a:solidFill>
                  <a:schemeClr val="tx1"/>
                </a:solidFill>
                <a:latin typeface="+mn-lt"/>
              </a:endParaRPr>
            </a:p>
          </p:txBody>
        </p:sp>
        <p:sp>
          <p:nvSpPr>
            <p:cNvPr id="209" name="Freeform: Shape 208">
              <a:extLst>
                <a:ext uri="{FF2B5EF4-FFF2-40B4-BE49-F238E27FC236}">
                  <a16:creationId xmlns:a16="http://schemas.microsoft.com/office/drawing/2014/main" id="{2A1E8190-F3C6-4BF7-97E3-90F3FC84746E}"/>
                </a:ext>
              </a:extLst>
            </p:cNvPr>
            <p:cNvSpPr/>
            <p:nvPr/>
          </p:nvSpPr>
          <p:spPr bwMode="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992">
                <a:solidFill>
                  <a:schemeClr val="tx1"/>
                </a:solidFill>
                <a:latin typeface="+mn-lt"/>
              </a:endParaRPr>
            </a:p>
          </p:txBody>
        </p:sp>
        <p:sp>
          <p:nvSpPr>
            <p:cNvPr id="210" name="Freeform: Shape 209">
              <a:extLst>
                <a:ext uri="{FF2B5EF4-FFF2-40B4-BE49-F238E27FC236}">
                  <a16:creationId xmlns:a16="http://schemas.microsoft.com/office/drawing/2014/main" id="{33B1FC28-C9D6-4928-BCCE-9873C7DEEFDE}"/>
                </a:ext>
              </a:extLst>
            </p:cNvPr>
            <p:cNvSpPr/>
            <p:nvPr/>
          </p:nvSpPr>
          <p:spPr bwMode="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992">
                <a:solidFill>
                  <a:schemeClr val="tx1"/>
                </a:solidFill>
                <a:latin typeface="+mn-lt"/>
              </a:endParaRPr>
            </a:p>
          </p:txBody>
        </p:sp>
        <p:sp>
          <p:nvSpPr>
            <p:cNvPr id="211" name="Freeform: Shape 210">
              <a:extLst>
                <a:ext uri="{FF2B5EF4-FFF2-40B4-BE49-F238E27FC236}">
                  <a16:creationId xmlns:a16="http://schemas.microsoft.com/office/drawing/2014/main" id="{13C9C1F2-E745-44A5-AEA3-9DE0D69F2B15}"/>
                </a:ext>
              </a:extLst>
            </p:cNvPr>
            <p:cNvSpPr/>
            <p:nvPr/>
          </p:nvSpPr>
          <p:spPr bwMode="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992">
                <a:solidFill>
                  <a:schemeClr val="tx1"/>
                </a:solidFill>
                <a:latin typeface="+mn-lt"/>
              </a:endParaRPr>
            </a:p>
          </p:txBody>
        </p:sp>
        <p:sp>
          <p:nvSpPr>
            <p:cNvPr id="212" name="Freeform: Shape 211">
              <a:extLst>
                <a:ext uri="{FF2B5EF4-FFF2-40B4-BE49-F238E27FC236}">
                  <a16:creationId xmlns:a16="http://schemas.microsoft.com/office/drawing/2014/main" id="{3F7DB9B8-09EF-46A7-9839-EE0FA8E11651}"/>
                </a:ext>
              </a:extLst>
            </p:cNvPr>
            <p:cNvSpPr/>
            <p:nvPr/>
          </p:nvSpPr>
          <p:spPr bwMode="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992">
                <a:solidFill>
                  <a:schemeClr val="tx1"/>
                </a:solidFill>
                <a:latin typeface="+mn-lt"/>
              </a:endParaRPr>
            </a:p>
          </p:txBody>
        </p:sp>
        <p:sp>
          <p:nvSpPr>
            <p:cNvPr id="213" name="Freeform: Shape 212">
              <a:extLst>
                <a:ext uri="{FF2B5EF4-FFF2-40B4-BE49-F238E27FC236}">
                  <a16:creationId xmlns:a16="http://schemas.microsoft.com/office/drawing/2014/main" id="{759DC929-939A-40DF-96D2-82427AD8E191}"/>
                </a:ext>
              </a:extLst>
            </p:cNvPr>
            <p:cNvSpPr/>
            <p:nvPr/>
          </p:nvSpPr>
          <p:spPr bwMode="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992">
                <a:solidFill>
                  <a:schemeClr val="tx1"/>
                </a:solidFill>
                <a:latin typeface="+mn-lt"/>
              </a:endParaRPr>
            </a:p>
          </p:txBody>
        </p:sp>
        <p:sp>
          <p:nvSpPr>
            <p:cNvPr id="214" name="Freeform: Shape 213">
              <a:extLst>
                <a:ext uri="{FF2B5EF4-FFF2-40B4-BE49-F238E27FC236}">
                  <a16:creationId xmlns:a16="http://schemas.microsoft.com/office/drawing/2014/main" id="{71E475EA-3BCA-4BD2-9129-0A15F92784B0}"/>
                </a:ext>
              </a:extLst>
            </p:cNvPr>
            <p:cNvSpPr/>
            <p:nvPr/>
          </p:nvSpPr>
          <p:spPr bwMode="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992">
                <a:solidFill>
                  <a:schemeClr val="tx1"/>
                </a:solidFill>
                <a:latin typeface="+mn-lt"/>
              </a:endParaRPr>
            </a:p>
          </p:txBody>
        </p:sp>
        <p:sp>
          <p:nvSpPr>
            <p:cNvPr id="215" name="Freeform: Shape 214">
              <a:extLst>
                <a:ext uri="{FF2B5EF4-FFF2-40B4-BE49-F238E27FC236}">
                  <a16:creationId xmlns:a16="http://schemas.microsoft.com/office/drawing/2014/main" id="{B58358D8-4286-4ED9-A0FF-82879D8C9183}"/>
                </a:ext>
              </a:extLst>
            </p:cNvPr>
            <p:cNvSpPr/>
            <p:nvPr/>
          </p:nvSpPr>
          <p:spPr bwMode="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992">
                <a:solidFill>
                  <a:schemeClr val="tx1"/>
                </a:solidFill>
                <a:latin typeface="+mn-lt"/>
              </a:endParaRPr>
            </a:p>
          </p:txBody>
        </p:sp>
        <p:sp>
          <p:nvSpPr>
            <p:cNvPr id="216" name="Freeform: Shape 215">
              <a:extLst>
                <a:ext uri="{FF2B5EF4-FFF2-40B4-BE49-F238E27FC236}">
                  <a16:creationId xmlns:a16="http://schemas.microsoft.com/office/drawing/2014/main" id="{07E8672D-5A21-4EE8-8FA5-FBB35E3AF6F8}"/>
                </a:ext>
              </a:extLst>
            </p:cNvPr>
            <p:cNvSpPr/>
            <p:nvPr/>
          </p:nvSpPr>
          <p:spPr bwMode="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992">
                <a:solidFill>
                  <a:schemeClr val="tx1"/>
                </a:solidFill>
                <a:latin typeface="+mn-lt"/>
              </a:endParaRPr>
            </a:p>
          </p:txBody>
        </p:sp>
        <p:sp>
          <p:nvSpPr>
            <p:cNvPr id="217" name="Freeform: Shape 216">
              <a:extLst>
                <a:ext uri="{FF2B5EF4-FFF2-40B4-BE49-F238E27FC236}">
                  <a16:creationId xmlns:a16="http://schemas.microsoft.com/office/drawing/2014/main" id="{FA059A59-9BBE-4F86-862A-48E139D1EE64}"/>
                </a:ext>
              </a:extLst>
            </p:cNvPr>
            <p:cNvSpPr/>
            <p:nvPr userDrawn="1"/>
          </p:nvSpPr>
          <p:spPr bwMode="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992">
                <a:solidFill>
                  <a:schemeClr val="tx1"/>
                </a:solidFill>
                <a:latin typeface="+mn-lt"/>
              </a:endParaRPr>
            </a:p>
          </p:txBody>
        </p:sp>
        <p:sp>
          <p:nvSpPr>
            <p:cNvPr id="218" name="Freeform: Shape 217">
              <a:extLst>
                <a:ext uri="{FF2B5EF4-FFF2-40B4-BE49-F238E27FC236}">
                  <a16:creationId xmlns:a16="http://schemas.microsoft.com/office/drawing/2014/main" id="{55CF5402-4FC2-4420-ABC5-BBFA3EA9D203}"/>
                </a:ext>
              </a:extLst>
            </p:cNvPr>
            <p:cNvSpPr/>
            <p:nvPr userDrawn="1"/>
          </p:nvSpPr>
          <p:spPr bwMode="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992">
                <a:solidFill>
                  <a:schemeClr val="tx1"/>
                </a:solidFill>
                <a:latin typeface="+mn-lt"/>
              </a:endParaRPr>
            </a:p>
          </p:txBody>
        </p:sp>
        <p:sp>
          <p:nvSpPr>
            <p:cNvPr id="219" name="Freeform: Shape 218">
              <a:extLst>
                <a:ext uri="{FF2B5EF4-FFF2-40B4-BE49-F238E27FC236}">
                  <a16:creationId xmlns:a16="http://schemas.microsoft.com/office/drawing/2014/main" id="{10BB1258-8102-4E47-BE2F-816FBB6BA408}"/>
                </a:ext>
              </a:extLst>
            </p:cNvPr>
            <p:cNvSpPr/>
            <p:nvPr userDrawn="1"/>
          </p:nvSpPr>
          <p:spPr bwMode="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992">
                <a:solidFill>
                  <a:schemeClr val="tx1"/>
                </a:solidFill>
                <a:latin typeface="+mn-lt"/>
              </a:endParaRPr>
            </a:p>
          </p:txBody>
        </p:sp>
        <p:sp>
          <p:nvSpPr>
            <p:cNvPr id="220" name="Freeform: Shape 219">
              <a:extLst>
                <a:ext uri="{FF2B5EF4-FFF2-40B4-BE49-F238E27FC236}">
                  <a16:creationId xmlns:a16="http://schemas.microsoft.com/office/drawing/2014/main" id="{B270BD53-6742-47F1-853C-FA770237F3FD}"/>
                </a:ext>
              </a:extLst>
            </p:cNvPr>
            <p:cNvSpPr/>
            <p:nvPr userDrawn="1"/>
          </p:nvSpPr>
          <p:spPr bwMode="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992">
                <a:solidFill>
                  <a:schemeClr val="tx1"/>
                </a:solidFill>
                <a:latin typeface="+mn-lt"/>
              </a:endParaRPr>
            </a:p>
          </p:txBody>
        </p:sp>
        <p:sp>
          <p:nvSpPr>
            <p:cNvPr id="221" name="Freeform: Shape 220">
              <a:extLst>
                <a:ext uri="{FF2B5EF4-FFF2-40B4-BE49-F238E27FC236}">
                  <a16:creationId xmlns:a16="http://schemas.microsoft.com/office/drawing/2014/main" id="{3395B319-4702-4CD9-838C-C0612B6879BC}"/>
                </a:ext>
              </a:extLst>
            </p:cNvPr>
            <p:cNvSpPr/>
            <p:nvPr userDrawn="1"/>
          </p:nvSpPr>
          <p:spPr bwMode="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992">
                <a:solidFill>
                  <a:schemeClr val="tx1"/>
                </a:solidFill>
                <a:latin typeface="+mn-lt"/>
              </a:endParaRPr>
            </a:p>
          </p:txBody>
        </p:sp>
        <p:sp>
          <p:nvSpPr>
            <p:cNvPr id="222" name="Freeform: Shape 221">
              <a:extLst>
                <a:ext uri="{FF2B5EF4-FFF2-40B4-BE49-F238E27FC236}">
                  <a16:creationId xmlns:a16="http://schemas.microsoft.com/office/drawing/2014/main" id="{AE5E70F1-247D-4F01-A473-C5A9226BCADC}"/>
                </a:ext>
              </a:extLst>
            </p:cNvPr>
            <p:cNvSpPr/>
            <p:nvPr userDrawn="1"/>
          </p:nvSpPr>
          <p:spPr bwMode="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992">
                <a:solidFill>
                  <a:schemeClr val="tx1"/>
                </a:solidFill>
                <a:latin typeface="+mn-lt"/>
              </a:endParaRPr>
            </a:p>
          </p:txBody>
        </p:sp>
        <p:sp>
          <p:nvSpPr>
            <p:cNvPr id="223" name="Freeform: Shape 222">
              <a:extLst>
                <a:ext uri="{FF2B5EF4-FFF2-40B4-BE49-F238E27FC236}">
                  <a16:creationId xmlns:a16="http://schemas.microsoft.com/office/drawing/2014/main" id="{732858E4-B133-4A91-9BCA-BF80F093194A}"/>
                </a:ext>
              </a:extLst>
            </p:cNvPr>
            <p:cNvSpPr/>
            <p:nvPr userDrawn="1"/>
          </p:nvSpPr>
          <p:spPr bwMode="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992">
                <a:solidFill>
                  <a:schemeClr val="tx1"/>
                </a:solidFill>
                <a:latin typeface="+mn-lt"/>
              </a:endParaRPr>
            </a:p>
          </p:txBody>
        </p:sp>
        <p:sp>
          <p:nvSpPr>
            <p:cNvPr id="224" name="Freeform: Shape 223">
              <a:extLst>
                <a:ext uri="{FF2B5EF4-FFF2-40B4-BE49-F238E27FC236}">
                  <a16:creationId xmlns:a16="http://schemas.microsoft.com/office/drawing/2014/main" id="{027DED92-EF7A-4687-A1A4-BDAA2F1EAF12}"/>
                </a:ext>
              </a:extLst>
            </p:cNvPr>
            <p:cNvSpPr/>
            <p:nvPr userDrawn="1"/>
          </p:nvSpPr>
          <p:spPr bwMode="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992">
                <a:solidFill>
                  <a:schemeClr val="tx1"/>
                </a:solidFill>
                <a:latin typeface="+mn-lt"/>
              </a:endParaRPr>
            </a:p>
          </p:txBody>
        </p:sp>
        <p:sp>
          <p:nvSpPr>
            <p:cNvPr id="225" name="Freeform: Shape 224">
              <a:extLst>
                <a:ext uri="{FF2B5EF4-FFF2-40B4-BE49-F238E27FC236}">
                  <a16:creationId xmlns:a16="http://schemas.microsoft.com/office/drawing/2014/main" id="{53D72483-35F2-49AC-989D-0E1BC8456803}"/>
                </a:ext>
              </a:extLst>
            </p:cNvPr>
            <p:cNvSpPr/>
            <p:nvPr userDrawn="1"/>
          </p:nvSpPr>
          <p:spPr bwMode="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992">
                <a:solidFill>
                  <a:schemeClr val="tx1"/>
                </a:solidFill>
                <a:latin typeface="+mn-lt"/>
              </a:endParaRPr>
            </a:p>
          </p:txBody>
        </p:sp>
        <p:sp>
          <p:nvSpPr>
            <p:cNvPr id="226" name="Freeform: Shape 225">
              <a:extLst>
                <a:ext uri="{FF2B5EF4-FFF2-40B4-BE49-F238E27FC236}">
                  <a16:creationId xmlns:a16="http://schemas.microsoft.com/office/drawing/2014/main" id="{2DD2F54E-53A3-49F6-905E-B0F8E1348C8E}"/>
                </a:ext>
              </a:extLst>
            </p:cNvPr>
            <p:cNvSpPr/>
            <p:nvPr userDrawn="1"/>
          </p:nvSpPr>
          <p:spPr bwMode="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992">
                <a:solidFill>
                  <a:schemeClr val="tx1"/>
                </a:solidFill>
                <a:latin typeface="+mn-lt"/>
              </a:endParaRPr>
            </a:p>
          </p:txBody>
        </p:sp>
        <p:cxnSp>
          <p:nvCxnSpPr>
            <p:cNvPr id="227" name="Straight Connector 226">
              <a:extLst>
                <a:ext uri="{FF2B5EF4-FFF2-40B4-BE49-F238E27FC236}">
                  <a16:creationId xmlns:a16="http://schemas.microsoft.com/office/drawing/2014/main" id="{557A01EE-7FB2-4BA0-B35A-2F95546E4624}"/>
                </a:ext>
              </a:extLst>
            </p:cNvPr>
            <p:cNvCxnSpPr/>
            <p:nvPr userDrawn="1"/>
          </p:nvCxnSpPr>
          <p:spPr bwMode="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28" name="Straight Connector 227">
              <a:extLst>
                <a:ext uri="{FF2B5EF4-FFF2-40B4-BE49-F238E27FC236}">
                  <a16:creationId xmlns:a16="http://schemas.microsoft.com/office/drawing/2014/main" id="{7FC1C45B-2B29-4A42-8D4B-721F68CA1348}"/>
                </a:ext>
              </a:extLst>
            </p:cNvPr>
            <p:cNvCxnSpPr/>
            <p:nvPr userDrawn="1"/>
          </p:nvCxnSpPr>
          <p:spPr bwMode="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B1A27E92-9270-4990-A7E0-13762B5DCF31}"/>
                </a:ext>
              </a:extLst>
            </p:cNvPr>
            <p:cNvCxnSpPr/>
            <p:nvPr userDrawn="1"/>
          </p:nvCxnSpPr>
          <p:spPr bwMode="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0" name="Straight Connector 229">
              <a:extLst>
                <a:ext uri="{FF2B5EF4-FFF2-40B4-BE49-F238E27FC236}">
                  <a16:creationId xmlns:a16="http://schemas.microsoft.com/office/drawing/2014/main" id="{9F46154D-791B-4F7D-8E1C-E15CD03A29AA}"/>
                </a:ext>
              </a:extLst>
            </p:cNvPr>
            <p:cNvCxnSpPr/>
            <p:nvPr userDrawn="1"/>
          </p:nvCxnSpPr>
          <p:spPr bwMode="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1" name="Straight Connector 230">
              <a:extLst>
                <a:ext uri="{FF2B5EF4-FFF2-40B4-BE49-F238E27FC236}">
                  <a16:creationId xmlns:a16="http://schemas.microsoft.com/office/drawing/2014/main" id="{C9B4B757-25C9-484E-A4FE-A49FBA3319A4}"/>
                </a:ext>
              </a:extLst>
            </p:cNvPr>
            <p:cNvCxnSpPr/>
            <p:nvPr userDrawn="1"/>
          </p:nvCxnSpPr>
          <p:spPr bwMode="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2" name="Straight Connector 231">
              <a:extLst>
                <a:ext uri="{FF2B5EF4-FFF2-40B4-BE49-F238E27FC236}">
                  <a16:creationId xmlns:a16="http://schemas.microsoft.com/office/drawing/2014/main" id="{75535B4E-91AD-45A5-B3C9-3699892DFD15}"/>
                </a:ext>
              </a:extLst>
            </p:cNvPr>
            <p:cNvCxnSpPr/>
            <p:nvPr userDrawn="1"/>
          </p:nvCxnSpPr>
          <p:spPr bwMode="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BB8DA04A-5D80-45BB-8266-4A4ECB242742}"/>
                </a:ext>
              </a:extLst>
            </p:cNvPr>
            <p:cNvCxnSpPr/>
            <p:nvPr userDrawn="1"/>
          </p:nvCxnSpPr>
          <p:spPr bwMode="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E5E52966-F7BC-421A-9050-FFBE6C9FDFFC}"/>
                </a:ext>
              </a:extLst>
            </p:cNvPr>
            <p:cNvCxnSpPr/>
            <p:nvPr userDrawn="1"/>
          </p:nvCxnSpPr>
          <p:spPr bwMode="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27183FD6-ADDC-4DBA-AD69-7D5A08920C83}"/>
                </a:ext>
              </a:extLst>
            </p:cNvPr>
            <p:cNvCxnSpPr/>
            <p:nvPr userDrawn="1"/>
          </p:nvCxnSpPr>
          <p:spPr bwMode="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3B1C3B52-250A-482D-AE65-9AAC3A76868D}"/>
                </a:ext>
              </a:extLst>
            </p:cNvPr>
            <p:cNvCxnSpPr/>
            <p:nvPr userDrawn="1"/>
          </p:nvCxnSpPr>
          <p:spPr bwMode="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3AB6E369-DE4F-4AA3-9B2B-FD9286DC14EB}"/>
                </a:ext>
              </a:extLst>
            </p:cNvPr>
            <p:cNvCxnSpPr/>
            <p:nvPr userDrawn="1"/>
          </p:nvCxnSpPr>
          <p:spPr bwMode="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02D96B38-98DE-4984-BD84-08887A144206}"/>
                </a:ext>
              </a:extLst>
            </p:cNvPr>
            <p:cNvCxnSpPr/>
            <p:nvPr userDrawn="1"/>
          </p:nvCxnSpPr>
          <p:spPr bwMode="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2A47B8B7-112A-4075-B20A-90A845CE256B}"/>
                </a:ext>
              </a:extLst>
            </p:cNvPr>
            <p:cNvCxnSpPr/>
            <p:nvPr userDrawn="1"/>
          </p:nvCxnSpPr>
          <p:spPr bwMode="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0FEBE3CB-E087-4212-96D5-920E5C903EF2}"/>
                </a:ext>
              </a:extLst>
            </p:cNvPr>
            <p:cNvCxnSpPr/>
            <p:nvPr userDrawn="1"/>
          </p:nvCxnSpPr>
          <p:spPr bwMode="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3686B76C-7301-4C4A-B5BE-0AFF241FAEB0}"/>
                </a:ext>
              </a:extLst>
            </p:cNvPr>
            <p:cNvCxnSpPr/>
            <p:nvPr userDrawn="1"/>
          </p:nvCxnSpPr>
          <p:spPr bwMode="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2B029B6E-808D-40CF-A2D1-AADA131A0D00}"/>
                </a:ext>
              </a:extLst>
            </p:cNvPr>
            <p:cNvCxnSpPr/>
            <p:nvPr userDrawn="1"/>
          </p:nvCxnSpPr>
          <p:spPr bwMode="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8705E053-FBF3-4534-A74B-EC16CC92EE77}"/>
                </a:ext>
              </a:extLst>
            </p:cNvPr>
            <p:cNvCxnSpPr/>
            <p:nvPr userDrawn="1"/>
          </p:nvCxnSpPr>
          <p:spPr bwMode="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BE0E44BE-C4B0-46A9-A59B-A43157B927C1}"/>
                </a:ext>
              </a:extLst>
            </p:cNvPr>
            <p:cNvCxnSpPr/>
            <p:nvPr userDrawn="1"/>
          </p:nvCxnSpPr>
          <p:spPr bwMode="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5" name="Straight Connector 244">
              <a:extLst>
                <a:ext uri="{FF2B5EF4-FFF2-40B4-BE49-F238E27FC236}">
                  <a16:creationId xmlns:a16="http://schemas.microsoft.com/office/drawing/2014/main" id="{9B09A95B-D404-461F-A093-7C895E3A741F}"/>
                </a:ext>
              </a:extLst>
            </p:cNvPr>
            <p:cNvCxnSpPr/>
            <p:nvPr userDrawn="1"/>
          </p:nvCxnSpPr>
          <p:spPr bwMode="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6" name="Straight Connector 245">
              <a:extLst>
                <a:ext uri="{FF2B5EF4-FFF2-40B4-BE49-F238E27FC236}">
                  <a16:creationId xmlns:a16="http://schemas.microsoft.com/office/drawing/2014/main" id="{A79A7095-2656-44EB-B0A3-4271C7264720}"/>
                </a:ext>
              </a:extLst>
            </p:cNvPr>
            <p:cNvCxnSpPr/>
            <p:nvPr userDrawn="1"/>
          </p:nvCxnSpPr>
          <p:spPr bwMode="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7" name="Straight Connector 246">
              <a:extLst>
                <a:ext uri="{FF2B5EF4-FFF2-40B4-BE49-F238E27FC236}">
                  <a16:creationId xmlns:a16="http://schemas.microsoft.com/office/drawing/2014/main" id="{BA4BC595-5B69-4C71-A5EC-2940C48186D2}"/>
                </a:ext>
              </a:extLst>
            </p:cNvPr>
            <p:cNvCxnSpPr/>
            <p:nvPr userDrawn="1"/>
          </p:nvCxnSpPr>
          <p:spPr bwMode="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8" name="Straight Connector 247">
              <a:extLst>
                <a:ext uri="{FF2B5EF4-FFF2-40B4-BE49-F238E27FC236}">
                  <a16:creationId xmlns:a16="http://schemas.microsoft.com/office/drawing/2014/main" id="{97474A32-631C-4FA8-B250-D9C17610DA92}"/>
                </a:ext>
              </a:extLst>
            </p:cNvPr>
            <p:cNvCxnSpPr/>
            <p:nvPr userDrawn="1"/>
          </p:nvCxnSpPr>
          <p:spPr bwMode="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9" name="Straight Connector 248">
              <a:extLst>
                <a:ext uri="{FF2B5EF4-FFF2-40B4-BE49-F238E27FC236}">
                  <a16:creationId xmlns:a16="http://schemas.microsoft.com/office/drawing/2014/main" id="{4FA397D1-2FFD-4719-93E4-17828F08EC1D}"/>
                </a:ext>
              </a:extLst>
            </p:cNvPr>
            <p:cNvCxnSpPr/>
            <p:nvPr userDrawn="1"/>
          </p:nvCxnSpPr>
          <p:spPr bwMode="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0" name="Straight Connector 249">
              <a:extLst>
                <a:ext uri="{FF2B5EF4-FFF2-40B4-BE49-F238E27FC236}">
                  <a16:creationId xmlns:a16="http://schemas.microsoft.com/office/drawing/2014/main" id="{12CDBCAF-60C0-40A4-97EA-7B190F17D13D}"/>
                </a:ext>
              </a:extLst>
            </p:cNvPr>
            <p:cNvCxnSpPr/>
            <p:nvPr userDrawn="1"/>
          </p:nvCxnSpPr>
          <p:spPr bwMode="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1" name="Straight Connector 250">
              <a:extLst>
                <a:ext uri="{FF2B5EF4-FFF2-40B4-BE49-F238E27FC236}">
                  <a16:creationId xmlns:a16="http://schemas.microsoft.com/office/drawing/2014/main" id="{88614279-F6F1-4779-A908-BEF080C471AB}"/>
                </a:ext>
              </a:extLst>
            </p:cNvPr>
            <p:cNvCxnSpPr/>
            <p:nvPr userDrawn="1"/>
          </p:nvCxnSpPr>
          <p:spPr bwMode="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2" name="Straight Connector 251">
              <a:extLst>
                <a:ext uri="{FF2B5EF4-FFF2-40B4-BE49-F238E27FC236}">
                  <a16:creationId xmlns:a16="http://schemas.microsoft.com/office/drawing/2014/main" id="{D77A8DFC-FE4B-4B06-8AEF-607F9AEE764E}"/>
                </a:ext>
              </a:extLst>
            </p:cNvPr>
            <p:cNvCxnSpPr/>
            <p:nvPr userDrawn="1"/>
          </p:nvCxnSpPr>
          <p:spPr bwMode="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3" name="Straight Connector 252">
              <a:extLst>
                <a:ext uri="{FF2B5EF4-FFF2-40B4-BE49-F238E27FC236}">
                  <a16:creationId xmlns:a16="http://schemas.microsoft.com/office/drawing/2014/main" id="{942E819A-5DA8-4032-B3EB-D10DC14D6C84}"/>
                </a:ext>
              </a:extLst>
            </p:cNvPr>
            <p:cNvCxnSpPr/>
            <p:nvPr userDrawn="1"/>
          </p:nvCxnSpPr>
          <p:spPr bwMode="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4" name="Straight Connector 253">
              <a:extLst>
                <a:ext uri="{FF2B5EF4-FFF2-40B4-BE49-F238E27FC236}">
                  <a16:creationId xmlns:a16="http://schemas.microsoft.com/office/drawing/2014/main" id="{1912236D-CA1F-4315-989A-12010EB46505}"/>
                </a:ext>
              </a:extLst>
            </p:cNvPr>
            <p:cNvCxnSpPr/>
            <p:nvPr userDrawn="1"/>
          </p:nvCxnSpPr>
          <p:spPr bwMode="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5" name="Straight Connector 254">
              <a:extLst>
                <a:ext uri="{FF2B5EF4-FFF2-40B4-BE49-F238E27FC236}">
                  <a16:creationId xmlns:a16="http://schemas.microsoft.com/office/drawing/2014/main" id="{44ED2ACF-C68A-42CC-A632-CD03AB2544F3}"/>
                </a:ext>
              </a:extLst>
            </p:cNvPr>
            <p:cNvCxnSpPr/>
            <p:nvPr userDrawn="1"/>
          </p:nvCxnSpPr>
          <p:spPr bwMode="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4A8F039F-D473-4D39-8AC6-81810B219B3E}"/>
                </a:ext>
              </a:extLst>
            </p:cNvPr>
            <p:cNvCxnSpPr/>
            <p:nvPr userDrawn="1"/>
          </p:nvCxnSpPr>
          <p:spPr bwMode="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BA241E12-AAE1-45D8-9D67-A8007269A3E0}"/>
                </a:ext>
              </a:extLst>
            </p:cNvPr>
            <p:cNvCxnSpPr/>
            <p:nvPr userDrawn="1"/>
          </p:nvCxnSpPr>
          <p:spPr bwMode="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B3D829D9-0D54-4FB5-9FD5-512316CE5897}"/>
                </a:ext>
              </a:extLst>
            </p:cNvPr>
            <p:cNvCxnSpPr/>
            <p:nvPr userDrawn="1"/>
          </p:nvCxnSpPr>
          <p:spPr bwMode="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9" name="Straight Connector 258">
              <a:extLst>
                <a:ext uri="{FF2B5EF4-FFF2-40B4-BE49-F238E27FC236}">
                  <a16:creationId xmlns:a16="http://schemas.microsoft.com/office/drawing/2014/main" id="{6DCAEE40-53ED-4281-A3F1-ACB0AA93B7BD}"/>
                </a:ext>
              </a:extLst>
            </p:cNvPr>
            <p:cNvCxnSpPr/>
            <p:nvPr userDrawn="1"/>
          </p:nvCxnSpPr>
          <p:spPr bwMode="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0" name="Straight Connector 259">
              <a:extLst>
                <a:ext uri="{FF2B5EF4-FFF2-40B4-BE49-F238E27FC236}">
                  <a16:creationId xmlns:a16="http://schemas.microsoft.com/office/drawing/2014/main" id="{716D3477-104A-45EC-ABA6-46CC43BAB1CA}"/>
                </a:ext>
              </a:extLst>
            </p:cNvPr>
            <p:cNvCxnSpPr/>
            <p:nvPr userDrawn="1"/>
          </p:nvCxnSpPr>
          <p:spPr bwMode="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1" name="Straight Connector 260">
              <a:extLst>
                <a:ext uri="{FF2B5EF4-FFF2-40B4-BE49-F238E27FC236}">
                  <a16:creationId xmlns:a16="http://schemas.microsoft.com/office/drawing/2014/main" id="{25EC7B04-40CF-4499-BF37-9874AB2E42BC}"/>
                </a:ext>
              </a:extLst>
            </p:cNvPr>
            <p:cNvCxnSpPr/>
            <p:nvPr userDrawn="1"/>
          </p:nvCxnSpPr>
          <p:spPr bwMode="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2" name="Straight Connector 261">
              <a:extLst>
                <a:ext uri="{FF2B5EF4-FFF2-40B4-BE49-F238E27FC236}">
                  <a16:creationId xmlns:a16="http://schemas.microsoft.com/office/drawing/2014/main" id="{A1B7D422-DF11-439B-AA7B-5AE071A4C7DC}"/>
                </a:ext>
              </a:extLst>
            </p:cNvPr>
            <p:cNvCxnSpPr/>
            <p:nvPr userDrawn="1"/>
          </p:nvCxnSpPr>
          <p:spPr bwMode="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3" name="Straight Connector 262">
              <a:extLst>
                <a:ext uri="{FF2B5EF4-FFF2-40B4-BE49-F238E27FC236}">
                  <a16:creationId xmlns:a16="http://schemas.microsoft.com/office/drawing/2014/main" id="{21103B97-22A5-4A41-A8B4-4FBC1AB3251F}"/>
                </a:ext>
              </a:extLst>
            </p:cNvPr>
            <p:cNvCxnSpPr/>
            <p:nvPr userDrawn="1"/>
          </p:nvCxnSpPr>
          <p:spPr bwMode="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4" name="Straight Connector 263">
              <a:extLst>
                <a:ext uri="{FF2B5EF4-FFF2-40B4-BE49-F238E27FC236}">
                  <a16:creationId xmlns:a16="http://schemas.microsoft.com/office/drawing/2014/main" id="{706654E2-EE76-422E-8306-19CDD004E451}"/>
                </a:ext>
              </a:extLst>
            </p:cNvPr>
            <p:cNvCxnSpPr/>
            <p:nvPr userDrawn="1"/>
          </p:nvCxnSpPr>
          <p:spPr bwMode="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5" name="Straight Connector 264">
              <a:extLst>
                <a:ext uri="{FF2B5EF4-FFF2-40B4-BE49-F238E27FC236}">
                  <a16:creationId xmlns:a16="http://schemas.microsoft.com/office/drawing/2014/main" id="{61A46DB1-E3F1-48B8-8CD6-686C08337E3D}"/>
                </a:ext>
              </a:extLst>
            </p:cNvPr>
            <p:cNvCxnSpPr/>
            <p:nvPr userDrawn="1"/>
          </p:nvCxnSpPr>
          <p:spPr bwMode="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6" name="Straight Connector 265">
              <a:extLst>
                <a:ext uri="{FF2B5EF4-FFF2-40B4-BE49-F238E27FC236}">
                  <a16:creationId xmlns:a16="http://schemas.microsoft.com/office/drawing/2014/main" id="{C7EB58E3-EE98-4C63-A5FA-31A1F31261BD}"/>
                </a:ext>
              </a:extLst>
            </p:cNvPr>
            <p:cNvCxnSpPr/>
            <p:nvPr userDrawn="1"/>
          </p:nvCxnSpPr>
          <p:spPr bwMode="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7" name="Straight Connector 266">
              <a:extLst>
                <a:ext uri="{FF2B5EF4-FFF2-40B4-BE49-F238E27FC236}">
                  <a16:creationId xmlns:a16="http://schemas.microsoft.com/office/drawing/2014/main" id="{FDF83986-66A6-442D-9688-89B353D5848C}"/>
                </a:ext>
              </a:extLst>
            </p:cNvPr>
            <p:cNvCxnSpPr/>
            <p:nvPr userDrawn="1"/>
          </p:nvCxnSpPr>
          <p:spPr bwMode="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8" name="Straight Connector 267">
              <a:extLst>
                <a:ext uri="{FF2B5EF4-FFF2-40B4-BE49-F238E27FC236}">
                  <a16:creationId xmlns:a16="http://schemas.microsoft.com/office/drawing/2014/main" id="{AC32EE19-D046-4DA8-83C8-C7090C2032B7}"/>
                </a:ext>
              </a:extLst>
            </p:cNvPr>
            <p:cNvCxnSpPr/>
            <p:nvPr userDrawn="1"/>
          </p:nvCxnSpPr>
          <p:spPr bwMode="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AE9073FA-D009-4B43-AE1C-76B2371EDB72}"/>
                </a:ext>
              </a:extLst>
            </p:cNvPr>
            <p:cNvCxnSpPr/>
            <p:nvPr userDrawn="1"/>
          </p:nvCxnSpPr>
          <p:spPr bwMode="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70" name="Straight Connector 269">
              <a:extLst>
                <a:ext uri="{FF2B5EF4-FFF2-40B4-BE49-F238E27FC236}">
                  <a16:creationId xmlns:a16="http://schemas.microsoft.com/office/drawing/2014/main" id="{A37EEEBC-9035-46B4-859D-8637EB5F71E7}"/>
                </a:ext>
              </a:extLst>
            </p:cNvPr>
            <p:cNvCxnSpPr/>
            <p:nvPr userDrawn="1"/>
          </p:nvCxnSpPr>
          <p:spPr bwMode="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271" name="main body box">
              <a:extLst>
                <a:ext uri="{FF2B5EF4-FFF2-40B4-BE49-F238E27FC236}">
                  <a16:creationId xmlns:a16="http://schemas.microsoft.com/office/drawing/2014/main" id="{5A4E68D2-98C2-4107-A058-DD36C69DD1BD}"/>
                </a:ext>
              </a:extLst>
            </p:cNvPr>
            <p:cNvSpPr/>
            <p:nvPr userDrawn="1"/>
          </p:nvSpPr>
          <p:spPr bwMode="gray">
            <a:xfrm>
              <a:off x="554736" y="1709928"/>
              <a:ext cx="11082528" cy="4507992"/>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pPr rtl="0"/>
              <a:endParaRPr lang="en-US" sz="992">
                <a:solidFill>
                  <a:schemeClr val="tx1"/>
                </a:solidFill>
                <a:latin typeface="+mn-lt"/>
              </a:endParaRPr>
            </a:p>
          </p:txBody>
        </p:sp>
        <p:cxnSp>
          <p:nvCxnSpPr>
            <p:cNvPr id="272" name="Straight Connector 271">
              <a:extLst>
                <a:ext uri="{FF2B5EF4-FFF2-40B4-BE49-F238E27FC236}">
                  <a16:creationId xmlns:a16="http://schemas.microsoft.com/office/drawing/2014/main" id="{CD320E2E-9A90-4FBD-95ED-547D38976E3C}"/>
                </a:ext>
              </a:extLst>
            </p:cNvPr>
            <p:cNvCxnSpPr/>
            <p:nvPr userDrawn="1"/>
          </p:nvCxnSpPr>
          <p:spPr bwMode="gray">
            <a:xfrm>
              <a:off x="554736" y="2176272"/>
              <a:ext cx="11082528" cy="0"/>
            </a:xfrm>
            <a:prstGeom prst="line">
              <a:avLst/>
            </a:prstGeom>
            <a:noFill/>
            <a:ln w="12700">
              <a:solidFill>
                <a:srgbClr val="19D3C5">
                  <a:alpha val="50000"/>
                </a:srgbClr>
              </a:solidFill>
            </a:ln>
          </p:spPr>
        </p:cxnSp>
        <p:cxnSp>
          <p:nvCxnSpPr>
            <p:cNvPr id="273" name="Straight Connector 272">
              <a:extLst>
                <a:ext uri="{FF2B5EF4-FFF2-40B4-BE49-F238E27FC236}">
                  <a16:creationId xmlns:a16="http://schemas.microsoft.com/office/drawing/2014/main" id="{70454B89-8DFA-4EF3-83A9-38CF648F4CD1}"/>
                </a:ext>
              </a:extLst>
            </p:cNvPr>
            <p:cNvCxnSpPr/>
            <p:nvPr userDrawn="1"/>
          </p:nvCxnSpPr>
          <p:spPr bwMode="gray">
            <a:xfrm>
              <a:off x="554736" y="1710309"/>
              <a:ext cx="11082528" cy="0"/>
            </a:xfrm>
            <a:prstGeom prst="line">
              <a:avLst/>
            </a:prstGeom>
            <a:noFill/>
            <a:ln w="12700">
              <a:solidFill>
                <a:srgbClr val="19D3C5">
                  <a:alpha val="50000"/>
                </a:srgbClr>
              </a:solidFill>
            </a:ln>
          </p:spPr>
        </p:cxnSp>
      </p:grpSp>
      <p:sp>
        <p:nvSpPr>
          <p:cNvPr id="16" name="4. Footnote" hidden="1">
            <a:extLst>
              <a:ext uri="{FF2B5EF4-FFF2-40B4-BE49-F238E27FC236}">
                <a16:creationId xmlns:a16="http://schemas.microsoft.com/office/drawing/2014/main" id="{772E4927-517C-4D61-9929-9FFDE5F31A03}"/>
              </a:ext>
            </a:extLst>
          </p:cNvPr>
          <p:cNvSpPr txBox="1"/>
          <p:nvPr userDrawn="1">
            <p:custDataLst>
              <p:tags r:id="rId24"/>
            </p:custDataLst>
          </p:nvPr>
        </p:nvSpPr>
        <p:spPr>
          <a:xfrm>
            <a:off x="415479" y="4708801"/>
            <a:ext cx="5458968" cy="92333"/>
          </a:xfrm>
          <a:prstGeom prst="rect">
            <a:avLst/>
          </a:prstGeom>
          <a:noFill/>
          <a:ln/>
          <a:extLst>
            <a:ext uri="{909E8E84-426E-40DD-AFC4-6F175D3DCCD1}">
              <a14:hiddenFill xmlns:a14="http://schemas.microsoft.com/office/drawing/2010/main">
                <a:solidFill>
                  <a:srgbClr val="FFFFFF"/>
                </a:solidFill>
              </a14:hiddenFill>
            </a:ext>
          </a:extLst>
        </p:spPr>
        <p:txBody>
          <a:bodyPr wrap="square" lIns="0" tIns="0" rIns="0" bIns="0" rtlCol="0" anchor="b" anchorCtr="0">
            <a:sp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lvl="0" rtl="0"/>
            <a:r>
              <a:rPr lang="en-US" sz="600"/>
              <a:t>Footnotes</a:t>
            </a:r>
          </a:p>
        </p:txBody>
      </p:sp>
      <p:sp>
        <p:nvSpPr>
          <p:cNvPr id="57" name="2. Slide Title">
            <a:extLst>
              <a:ext uri="{FF2B5EF4-FFF2-40B4-BE49-F238E27FC236}">
                <a16:creationId xmlns:a16="http://schemas.microsoft.com/office/drawing/2014/main" id="{98FF70AE-7EF6-4E5B-9FFE-B44C852C9FBA}"/>
              </a:ext>
            </a:extLst>
          </p:cNvPr>
          <p:cNvSpPr>
            <a:spLocks noGrp="1"/>
          </p:cNvSpPr>
          <p:nvPr>
            <p:ph type="title"/>
            <p:custDataLst>
              <p:tags r:id="rId25"/>
            </p:custDataLst>
          </p:nvPr>
        </p:nvSpPr>
        <p:spPr>
          <a:xfrm>
            <a:off x="416052" y="403925"/>
            <a:ext cx="8311896" cy="24237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p>
            <a:pPr lvl="0"/>
            <a:r>
              <a:rPr lang="en-US"/>
              <a:t>Click to edit Master title style</a:t>
            </a:r>
          </a:p>
        </p:txBody>
      </p:sp>
      <p:sp>
        <p:nvSpPr>
          <p:cNvPr id="169" name="ACET" hidden="1">
            <a:extLst>
              <a:ext uri="{FF2B5EF4-FFF2-40B4-BE49-F238E27FC236}">
                <a16:creationId xmlns:a16="http://schemas.microsoft.com/office/drawing/2014/main" id="{62CF7362-20CB-4908-AFFE-D4E2B9A5DF3B}"/>
              </a:ext>
            </a:extLst>
          </p:cNvPr>
          <p:cNvSpPr txBox="1"/>
          <p:nvPr userDrawn="1">
            <p:custDataLst>
              <p:tags r:id="rId26"/>
            </p:custDataLst>
          </p:nvPr>
        </p:nvSpPr>
        <p:spPr>
          <a:xfrm>
            <a:off x="4490804" y="1628100"/>
            <a:ext cx="2286940" cy="423193"/>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lvl="0" indent="0">
              <a:lnSpc>
                <a:spcPct val="100000"/>
              </a:lnSpc>
              <a:spcBef>
                <a:spcPts val="0"/>
              </a:spcBef>
              <a:spcAft>
                <a:spcPts val="600"/>
              </a:spcAft>
              <a:buFont typeface="Segoe UI" panose="020B0502040204020203" pitchFamily="34" charset="0"/>
              <a:buChar char="​"/>
              <a:defRPr sz="1600" b="1">
                <a:cs typeface="Arial" panose="020B0604020202020204" pitchFamily="34" charset="0"/>
              </a:defRPr>
            </a:lvl1pPr>
            <a:lvl2pPr marL="228600" lvl="1" indent="-225425">
              <a:lnSpc>
                <a:spcPct val="100000"/>
              </a:lnSpc>
              <a:spcBef>
                <a:spcPts val="0"/>
              </a:spcBef>
              <a:spcAft>
                <a:spcPts val="300"/>
              </a:spcAft>
              <a:buSzPct val="110000"/>
              <a:buFont typeface="Wingdings" panose="05000000000000000000" pitchFamily="2" charset="2"/>
              <a:buChar char=""/>
              <a:defRPr sz="1600"/>
            </a:lvl2pPr>
            <a:lvl3pPr marL="442913" lvl="2" indent="-214313">
              <a:lnSpc>
                <a:spcPct val="100000"/>
              </a:lnSpc>
              <a:spcBef>
                <a:spcPts val="0"/>
              </a:spcBef>
              <a:spcAft>
                <a:spcPts val="300"/>
              </a:spcAft>
              <a:buSzPct val="110000"/>
              <a:buFont typeface="Arial" panose="020B0604020202020204" pitchFamily="34" charset="0"/>
              <a:buChar char="‒"/>
              <a:defRPr sz="1600"/>
            </a:lvl3pPr>
            <a:lvl4pPr marL="598488" lvl="3" indent="-152400">
              <a:lnSpc>
                <a:spcPct val="100000"/>
              </a:lnSpc>
              <a:spcBef>
                <a:spcPts val="0"/>
              </a:spcBef>
              <a:spcAft>
                <a:spcPts val="300"/>
              </a:spcAft>
              <a:buFont typeface="Arial" panose="020B0604020202020204" pitchFamily="34" charset="0"/>
              <a:buChar char="•"/>
              <a:defRPr sz="1600"/>
            </a:lvl4pPr>
            <a:lvl5pPr marL="817563" lvl="4" indent="-147638">
              <a:lnSpc>
                <a:spcPct val="100000"/>
              </a:lnSpc>
              <a:spcBef>
                <a:spcPts val="0"/>
              </a:spcBef>
              <a:spcAft>
                <a:spcPts val="300"/>
              </a:spcAft>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en-US" sz="1200"/>
              <a:t>Above Chart Exhibit Title</a:t>
            </a:r>
          </a:p>
          <a:p>
            <a:pPr lvl="0" rtl="0"/>
            <a:r>
              <a:rPr lang="en-US" sz="1050" b="0" baseline="0"/>
              <a:t>Unit of Measure</a:t>
            </a:r>
          </a:p>
        </p:txBody>
      </p:sp>
      <p:sp>
        <p:nvSpPr>
          <p:cNvPr id="5" name="Text Placeholder 4">
            <a:extLst>
              <a:ext uri="{FF2B5EF4-FFF2-40B4-BE49-F238E27FC236}">
                <a16:creationId xmlns:a16="http://schemas.microsoft.com/office/drawing/2014/main" id="{4C1F3293-4EFE-461D-940D-7EE66BAE31C5}"/>
              </a:ext>
            </a:extLst>
          </p:cNvPr>
          <p:cNvSpPr>
            <a:spLocks noGrp="1"/>
          </p:cNvSpPr>
          <p:nvPr>
            <p:ph type="body" idx="1"/>
          </p:nvPr>
        </p:nvSpPr>
        <p:spPr>
          <a:xfrm>
            <a:off x="416052" y="1641817"/>
            <a:ext cx="3341828" cy="1038746"/>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48" name="LegendLines" hidden="1">
            <a:extLst>
              <a:ext uri="{FF2B5EF4-FFF2-40B4-BE49-F238E27FC236}">
                <a16:creationId xmlns:a16="http://schemas.microsoft.com/office/drawing/2014/main" id="{C7DCB836-32CF-41A8-8549-9E3DC499E55F}"/>
              </a:ext>
            </a:extLst>
          </p:cNvPr>
          <p:cNvGrpSpPr/>
          <p:nvPr userDrawn="1"/>
        </p:nvGrpSpPr>
        <p:grpSpPr>
          <a:xfrm>
            <a:off x="7737984" y="2516265"/>
            <a:ext cx="983560" cy="718715"/>
            <a:chOff x="10162879" y="3243771"/>
            <a:chExt cx="1311412" cy="958287"/>
          </a:xfrm>
        </p:grpSpPr>
        <p:sp>
          <p:nvSpPr>
            <p:cNvPr id="149" name="Legend1" hidden="1">
              <a:extLst>
                <a:ext uri="{FF2B5EF4-FFF2-40B4-BE49-F238E27FC236}">
                  <a16:creationId xmlns:a16="http://schemas.microsoft.com/office/drawing/2014/main" id="{2FE0B932-DECA-4626-B0BB-981F59F6DF7B}"/>
                </a:ext>
              </a:extLst>
            </p:cNvPr>
            <p:cNvSpPr txBox="1"/>
            <p:nvPr/>
          </p:nvSpPr>
          <p:spPr>
            <a:xfrm>
              <a:off x="10886521" y="3243771"/>
              <a:ext cx="587768" cy="215444"/>
            </a:xfrm>
            <a:prstGeom prst="rect">
              <a:avLst/>
            </a:prstGeom>
            <a:noFill/>
            <a:ln>
              <a:noFill/>
              <a:miter lim="800000"/>
            </a:ln>
          </p:spPr>
          <p:txBody>
            <a:bodyPr wrap="none" lIns="0" tIns="0" rIns="0" bIns="0" rtlCol="0" anchor="ctr" anchorCtr="0">
              <a:spAutoFit/>
            </a:bodyPr>
            <a:lstStyle/>
            <a:p>
              <a:pPr rtl="0">
                <a:spcAft>
                  <a:spcPts val="450"/>
                </a:spcAft>
              </a:pPr>
              <a:r>
                <a:rPr lang="en-US" sz="1050"/>
                <a:t>Legend</a:t>
              </a:r>
            </a:p>
          </p:txBody>
        </p:sp>
        <p:sp>
          <p:nvSpPr>
            <p:cNvPr id="150" name="Legend2" hidden="1">
              <a:extLst>
                <a:ext uri="{FF2B5EF4-FFF2-40B4-BE49-F238E27FC236}">
                  <a16:creationId xmlns:a16="http://schemas.microsoft.com/office/drawing/2014/main" id="{2EABE981-2DBB-4542-8B17-6AFCD722BE69}"/>
                </a:ext>
              </a:extLst>
            </p:cNvPr>
            <p:cNvSpPr txBox="1"/>
            <p:nvPr/>
          </p:nvSpPr>
          <p:spPr>
            <a:xfrm>
              <a:off x="10886523" y="3615192"/>
              <a:ext cx="587768" cy="215444"/>
            </a:xfrm>
            <a:prstGeom prst="rect">
              <a:avLst/>
            </a:prstGeom>
            <a:noFill/>
            <a:ln>
              <a:noFill/>
              <a:miter lim="800000"/>
            </a:ln>
          </p:spPr>
          <p:txBody>
            <a:bodyPr wrap="none" lIns="0" tIns="0" rIns="0" bIns="0" rtlCol="0" anchor="ctr" anchorCtr="0">
              <a:spAutoFit/>
            </a:bodyPr>
            <a:lstStyle/>
            <a:p>
              <a:pPr rtl="0">
                <a:spcAft>
                  <a:spcPts val="450"/>
                </a:spcAft>
              </a:pPr>
              <a:r>
                <a:rPr lang="en-US" sz="1050"/>
                <a:t>Legend</a:t>
              </a:r>
            </a:p>
          </p:txBody>
        </p:sp>
        <p:sp>
          <p:nvSpPr>
            <p:cNvPr id="151" name="Legend3" hidden="1">
              <a:extLst>
                <a:ext uri="{FF2B5EF4-FFF2-40B4-BE49-F238E27FC236}">
                  <a16:creationId xmlns:a16="http://schemas.microsoft.com/office/drawing/2014/main" id="{81DFFEC4-AA06-4457-80F2-8F35D6314139}"/>
                </a:ext>
              </a:extLst>
            </p:cNvPr>
            <p:cNvSpPr txBox="1"/>
            <p:nvPr/>
          </p:nvSpPr>
          <p:spPr>
            <a:xfrm>
              <a:off x="10886522" y="3986614"/>
              <a:ext cx="587767" cy="215444"/>
            </a:xfrm>
            <a:prstGeom prst="rect">
              <a:avLst/>
            </a:prstGeom>
            <a:noFill/>
            <a:ln>
              <a:noFill/>
              <a:miter lim="800000"/>
            </a:ln>
          </p:spPr>
          <p:txBody>
            <a:bodyPr wrap="none" lIns="0" tIns="0" rIns="0" bIns="0" rtlCol="0" anchor="ctr" anchorCtr="0">
              <a:spAutoFit/>
            </a:bodyPr>
            <a:lstStyle/>
            <a:p>
              <a:pPr rtl="0">
                <a:spcAft>
                  <a:spcPts val="450"/>
                </a:spcAft>
              </a:pPr>
              <a:r>
                <a:rPr lang="en-US" sz="1050"/>
                <a:t>Legend</a:t>
              </a:r>
            </a:p>
          </p:txBody>
        </p:sp>
        <p:sp>
          <p:nvSpPr>
            <p:cNvPr id="152" name="LineLegend3" hidden="1">
              <a:extLst>
                <a:ext uri="{FF2B5EF4-FFF2-40B4-BE49-F238E27FC236}">
                  <a16:creationId xmlns:a16="http://schemas.microsoft.com/office/drawing/2014/main" id="{EBFC5332-6764-4D2A-9990-021481D15667}"/>
                </a:ext>
              </a:extLst>
            </p:cNvPr>
            <p:cNvSpPr>
              <a:spLocks noChangeShapeType="1"/>
            </p:cNvSpPr>
            <p:nvPr/>
          </p:nvSpPr>
          <p:spPr bwMode="gray">
            <a:xfrm>
              <a:off x="10162879" y="4092784"/>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rtl="0"/>
              <a:endParaRPr lang="en-US" sz="1050" baseline="0">
                <a:ea typeface="+mn-ea"/>
              </a:endParaRPr>
            </a:p>
          </p:txBody>
        </p:sp>
        <p:sp>
          <p:nvSpPr>
            <p:cNvPr id="153" name="LineLegend2" hidden="1">
              <a:extLst>
                <a:ext uri="{FF2B5EF4-FFF2-40B4-BE49-F238E27FC236}">
                  <a16:creationId xmlns:a16="http://schemas.microsoft.com/office/drawing/2014/main" id="{C6BB765D-3AE3-4E6A-AABA-B4670FDDD22E}"/>
                </a:ext>
              </a:extLst>
            </p:cNvPr>
            <p:cNvSpPr>
              <a:spLocks noChangeShapeType="1"/>
            </p:cNvSpPr>
            <p:nvPr/>
          </p:nvSpPr>
          <p:spPr bwMode="gray">
            <a:xfrm>
              <a:off x="10162879" y="3719425"/>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rtl="0"/>
              <a:endParaRPr lang="en-US" sz="1050" baseline="0">
                <a:ea typeface="+mn-ea"/>
              </a:endParaRPr>
            </a:p>
          </p:txBody>
        </p:sp>
        <p:sp>
          <p:nvSpPr>
            <p:cNvPr id="154" name="LineLegend1" hidden="1">
              <a:extLst>
                <a:ext uri="{FF2B5EF4-FFF2-40B4-BE49-F238E27FC236}">
                  <a16:creationId xmlns:a16="http://schemas.microsoft.com/office/drawing/2014/main" id="{F30518A1-3A92-448D-96E3-F75CABD57DE5}"/>
                </a:ext>
              </a:extLst>
            </p:cNvPr>
            <p:cNvSpPr>
              <a:spLocks noChangeShapeType="1"/>
            </p:cNvSpPr>
            <p:nvPr/>
          </p:nvSpPr>
          <p:spPr bwMode="gray">
            <a:xfrm>
              <a:off x="10162879" y="3351494"/>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rtl="0"/>
              <a:endParaRPr lang="en-US" sz="1050" baseline="0">
                <a:ea typeface="+mn-ea"/>
              </a:endParaRPr>
            </a:p>
          </p:txBody>
        </p:sp>
      </p:grpSp>
      <p:grpSp>
        <p:nvGrpSpPr>
          <p:cNvPr id="155" name="LegendMoons" hidden="1">
            <a:extLst>
              <a:ext uri="{FF2B5EF4-FFF2-40B4-BE49-F238E27FC236}">
                <a16:creationId xmlns:a16="http://schemas.microsoft.com/office/drawing/2014/main" id="{A0628D37-4980-4243-B324-DCADEBF84168}"/>
              </a:ext>
            </a:extLst>
          </p:cNvPr>
          <p:cNvGrpSpPr/>
          <p:nvPr userDrawn="1"/>
        </p:nvGrpSpPr>
        <p:grpSpPr>
          <a:xfrm>
            <a:off x="8016239" y="1061988"/>
            <a:ext cx="705301" cy="1298894"/>
            <a:chOff x="7723680" y="1702457"/>
            <a:chExt cx="940400" cy="1731859"/>
          </a:xfrm>
        </p:grpSpPr>
        <p:sp>
          <p:nvSpPr>
            <p:cNvPr id="156" name="Legend1" hidden="1">
              <a:extLst>
                <a:ext uri="{FF2B5EF4-FFF2-40B4-BE49-F238E27FC236}">
                  <a16:creationId xmlns:a16="http://schemas.microsoft.com/office/drawing/2014/main" id="{2BC1EF6D-6E41-4BAF-88C5-C74A70356A6A}"/>
                </a:ext>
              </a:extLst>
            </p:cNvPr>
            <p:cNvSpPr txBox="1"/>
            <p:nvPr/>
          </p:nvSpPr>
          <p:spPr>
            <a:xfrm>
              <a:off x="8076312" y="1709816"/>
              <a:ext cx="587768" cy="215444"/>
            </a:xfrm>
            <a:prstGeom prst="rect">
              <a:avLst/>
            </a:prstGeom>
            <a:noFill/>
            <a:ln>
              <a:noFill/>
              <a:miter lim="800000"/>
            </a:ln>
          </p:spPr>
          <p:txBody>
            <a:bodyPr wrap="none" lIns="0" tIns="0" rIns="0" bIns="0" rtlCol="0" anchor="ctr" anchorCtr="0">
              <a:spAutoFit/>
            </a:bodyPr>
            <a:lstStyle/>
            <a:p>
              <a:pPr rtl="0">
                <a:spcAft>
                  <a:spcPts val="450"/>
                </a:spcAft>
              </a:pPr>
              <a:r>
                <a:rPr lang="en-US" sz="1050"/>
                <a:t>Legend</a:t>
              </a:r>
            </a:p>
          </p:txBody>
        </p:sp>
        <p:sp>
          <p:nvSpPr>
            <p:cNvPr id="157" name="Legend2" hidden="1">
              <a:extLst>
                <a:ext uri="{FF2B5EF4-FFF2-40B4-BE49-F238E27FC236}">
                  <a16:creationId xmlns:a16="http://schemas.microsoft.com/office/drawing/2014/main" id="{E75DE672-EBFE-47A2-9BA6-552CEEA3D921}"/>
                </a:ext>
              </a:extLst>
            </p:cNvPr>
            <p:cNvSpPr txBox="1"/>
            <p:nvPr/>
          </p:nvSpPr>
          <p:spPr>
            <a:xfrm>
              <a:off x="8076312" y="2085274"/>
              <a:ext cx="587767" cy="215444"/>
            </a:xfrm>
            <a:prstGeom prst="rect">
              <a:avLst/>
            </a:prstGeom>
            <a:noFill/>
            <a:ln>
              <a:noFill/>
              <a:miter lim="800000"/>
            </a:ln>
          </p:spPr>
          <p:txBody>
            <a:bodyPr wrap="none" lIns="0" tIns="0" rIns="0" bIns="0" rtlCol="0" anchor="ctr" anchorCtr="0">
              <a:spAutoFit/>
            </a:bodyPr>
            <a:lstStyle/>
            <a:p>
              <a:pPr rtl="0">
                <a:spcAft>
                  <a:spcPts val="450"/>
                </a:spcAft>
              </a:pPr>
              <a:r>
                <a:rPr lang="en-US" sz="1050"/>
                <a:t>Legend</a:t>
              </a:r>
            </a:p>
          </p:txBody>
        </p:sp>
        <p:sp>
          <p:nvSpPr>
            <p:cNvPr id="158" name="Legend3" hidden="1">
              <a:extLst>
                <a:ext uri="{FF2B5EF4-FFF2-40B4-BE49-F238E27FC236}">
                  <a16:creationId xmlns:a16="http://schemas.microsoft.com/office/drawing/2014/main" id="{4444DD16-FC2F-41F3-B3C8-B3605F184C7A}"/>
                </a:ext>
              </a:extLst>
            </p:cNvPr>
            <p:cNvSpPr txBox="1"/>
            <p:nvPr/>
          </p:nvSpPr>
          <p:spPr>
            <a:xfrm>
              <a:off x="8076312" y="2460733"/>
              <a:ext cx="587767" cy="215444"/>
            </a:xfrm>
            <a:prstGeom prst="rect">
              <a:avLst/>
            </a:prstGeom>
            <a:noFill/>
            <a:ln>
              <a:noFill/>
              <a:miter lim="800000"/>
            </a:ln>
          </p:spPr>
          <p:txBody>
            <a:bodyPr wrap="none" lIns="0" tIns="0" rIns="0" bIns="0" rtlCol="0" anchor="ctr" anchorCtr="0">
              <a:spAutoFit/>
            </a:bodyPr>
            <a:lstStyle/>
            <a:p>
              <a:pPr rtl="0">
                <a:spcAft>
                  <a:spcPts val="450"/>
                </a:spcAft>
              </a:pPr>
              <a:r>
                <a:rPr lang="en-US" sz="1050"/>
                <a:t>Legend</a:t>
              </a:r>
            </a:p>
          </p:txBody>
        </p:sp>
        <p:sp>
          <p:nvSpPr>
            <p:cNvPr id="159" name="Legend4" hidden="1">
              <a:extLst>
                <a:ext uri="{FF2B5EF4-FFF2-40B4-BE49-F238E27FC236}">
                  <a16:creationId xmlns:a16="http://schemas.microsoft.com/office/drawing/2014/main" id="{9C02DB83-070E-40D0-8BC1-550F5BF3E3E4}"/>
                </a:ext>
              </a:extLst>
            </p:cNvPr>
            <p:cNvSpPr txBox="1"/>
            <p:nvPr/>
          </p:nvSpPr>
          <p:spPr>
            <a:xfrm>
              <a:off x="8076312" y="2836192"/>
              <a:ext cx="587767" cy="215444"/>
            </a:xfrm>
            <a:prstGeom prst="rect">
              <a:avLst/>
            </a:prstGeom>
            <a:noFill/>
            <a:ln>
              <a:noFill/>
              <a:miter lim="800000"/>
            </a:ln>
          </p:spPr>
          <p:txBody>
            <a:bodyPr wrap="none" lIns="0" tIns="0" rIns="0" bIns="0" rtlCol="0" anchor="ctr" anchorCtr="0">
              <a:spAutoFit/>
            </a:bodyPr>
            <a:lstStyle/>
            <a:p>
              <a:pPr rtl="0">
                <a:spcAft>
                  <a:spcPts val="450"/>
                </a:spcAft>
              </a:pPr>
              <a:r>
                <a:rPr lang="en-US" sz="1050"/>
                <a:t>Legend</a:t>
              </a:r>
            </a:p>
          </p:txBody>
        </p:sp>
        <p:sp>
          <p:nvSpPr>
            <p:cNvPr id="160" name="Legend5" hidden="1">
              <a:extLst>
                <a:ext uri="{FF2B5EF4-FFF2-40B4-BE49-F238E27FC236}">
                  <a16:creationId xmlns:a16="http://schemas.microsoft.com/office/drawing/2014/main" id="{D1F394C7-C870-4C94-B15F-0485C045993A}"/>
                </a:ext>
              </a:extLst>
            </p:cNvPr>
            <p:cNvSpPr txBox="1"/>
            <p:nvPr/>
          </p:nvSpPr>
          <p:spPr>
            <a:xfrm>
              <a:off x="8076312" y="3211653"/>
              <a:ext cx="587767" cy="215444"/>
            </a:xfrm>
            <a:prstGeom prst="rect">
              <a:avLst/>
            </a:prstGeom>
            <a:noFill/>
            <a:ln>
              <a:noFill/>
              <a:miter lim="800000"/>
            </a:ln>
          </p:spPr>
          <p:txBody>
            <a:bodyPr wrap="none" lIns="0" tIns="0" rIns="0" bIns="0" rtlCol="0" anchor="ctr" anchorCtr="0">
              <a:spAutoFit/>
            </a:bodyPr>
            <a:lstStyle/>
            <a:p>
              <a:pPr rtl="0">
                <a:spcAft>
                  <a:spcPts val="450"/>
                </a:spcAft>
              </a:pPr>
              <a:r>
                <a:rPr lang="en-US" sz="1050"/>
                <a:t>Legend</a:t>
              </a:r>
            </a:p>
          </p:txBody>
        </p:sp>
        <p:grpSp>
          <p:nvGrpSpPr>
            <p:cNvPr id="161" name="MoonLegend1" hidden="1">
              <a:extLst>
                <a:ext uri="{FF2B5EF4-FFF2-40B4-BE49-F238E27FC236}">
                  <a16:creationId xmlns:a16="http://schemas.microsoft.com/office/drawing/2014/main" id="{398B5D81-E7FB-41AC-855E-987B5F78CBF6}"/>
                </a:ext>
              </a:extLst>
            </p:cNvPr>
            <p:cNvGrpSpPr>
              <a:grpSpLocks noChangeAspect="1"/>
            </p:cNvGrpSpPr>
            <p:nvPr>
              <p:custDataLst>
                <p:tags r:id="rId27"/>
              </p:custDataLst>
            </p:nvPr>
          </p:nvGrpSpPr>
          <p:grpSpPr>
            <a:xfrm>
              <a:off x="7723680" y="1702457"/>
              <a:ext cx="228600" cy="228600"/>
              <a:chOff x="762000" y="1270000"/>
              <a:chExt cx="254000" cy="254000"/>
            </a:xfrm>
          </p:grpSpPr>
          <p:sp>
            <p:nvSpPr>
              <p:cNvPr id="184" name="Oval 183" hidden="1">
                <a:extLst>
                  <a:ext uri="{FF2B5EF4-FFF2-40B4-BE49-F238E27FC236}">
                    <a16:creationId xmlns:a16="http://schemas.microsoft.com/office/drawing/2014/main" id="{29537F15-5C90-42B5-AB51-CD1C0BD828EC}"/>
                  </a:ext>
                </a:extLst>
              </p:cNvPr>
              <p:cNvSpPr/>
              <p:nvPr>
                <p:custDataLst>
                  <p:tags r:id="rId40"/>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050">
                  <a:solidFill>
                    <a:schemeClr val="tx1"/>
                  </a:solidFill>
                </a:endParaRPr>
              </a:p>
            </p:txBody>
          </p:sp>
          <p:sp>
            <p:nvSpPr>
              <p:cNvPr id="185" name="Arc 184" hidden="1">
                <a:extLst>
                  <a:ext uri="{FF2B5EF4-FFF2-40B4-BE49-F238E27FC236}">
                    <a16:creationId xmlns:a16="http://schemas.microsoft.com/office/drawing/2014/main" id="{3E976478-C241-48DA-B15A-272F09FCF1FA}"/>
                  </a:ext>
                </a:extLst>
              </p:cNvPr>
              <p:cNvSpPr/>
              <p:nvPr>
                <p:custDataLst>
                  <p:tags r:id="rId41"/>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sz="1050"/>
              </a:p>
            </p:txBody>
          </p:sp>
        </p:grpSp>
        <p:grpSp>
          <p:nvGrpSpPr>
            <p:cNvPr id="162" name="MoonLegend2" hidden="1">
              <a:extLst>
                <a:ext uri="{FF2B5EF4-FFF2-40B4-BE49-F238E27FC236}">
                  <a16:creationId xmlns:a16="http://schemas.microsoft.com/office/drawing/2014/main" id="{C85E45D7-7421-495D-A34F-3DC4DC77CB68}"/>
                </a:ext>
              </a:extLst>
            </p:cNvPr>
            <p:cNvGrpSpPr>
              <a:grpSpLocks noChangeAspect="1"/>
            </p:cNvGrpSpPr>
            <p:nvPr>
              <p:custDataLst>
                <p:tags r:id="rId28"/>
              </p:custDataLst>
            </p:nvPr>
          </p:nvGrpSpPr>
          <p:grpSpPr>
            <a:xfrm>
              <a:off x="7723680" y="2078270"/>
              <a:ext cx="228600" cy="228600"/>
              <a:chOff x="762000" y="1270000"/>
              <a:chExt cx="254000" cy="254000"/>
            </a:xfrm>
          </p:grpSpPr>
          <p:sp>
            <p:nvSpPr>
              <p:cNvPr id="182" name="Oval 181" hidden="1">
                <a:extLst>
                  <a:ext uri="{FF2B5EF4-FFF2-40B4-BE49-F238E27FC236}">
                    <a16:creationId xmlns:a16="http://schemas.microsoft.com/office/drawing/2014/main" id="{1D21A7B4-CED0-40BD-9E0B-EFEAEA125B86}"/>
                  </a:ext>
                </a:extLst>
              </p:cNvPr>
              <p:cNvSpPr/>
              <p:nvPr>
                <p:custDataLst>
                  <p:tags r:id="rId38"/>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050">
                  <a:solidFill>
                    <a:schemeClr val="tx1"/>
                  </a:solidFill>
                </a:endParaRPr>
              </a:p>
            </p:txBody>
          </p:sp>
          <p:sp>
            <p:nvSpPr>
              <p:cNvPr id="183" name="Arc 182" hidden="1">
                <a:extLst>
                  <a:ext uri="{FF2B5EF4-FFF2-40B4-BE49-F238E27FC236}">
                    <a16:creationId xmlns:a16="http://schemas.microsoft.com/office/drawing/2014/main" id="{DB550AED-578F-47DC-A241-85F6479E3898}"/>
                  </a:ext>
                </a:extLst>
              </p:cNvPr>
              <p:cNvSpPr/>
              <p:nvPr>
                <p:custDataLst>
                  <p:tags r:id="rId39"/>
                </p:custDataLst>
              </p:nvPr>
            </p:nvSpPr>
            <p:spPr>
              <a:xfrm>
                <a:off x="762000" y="1270000"/>
                <a:ext cx="254000" cy="254000"/>
              </a:xfrm>
              <a:prstGeom prst="arc">
                <a:avLst>
                  <a:gd name="adj1" fmla="val 16200000"/>
                  <a:gd name="adj2" fmla="val 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sz="1050"/>
              </a:p>
            </p:txBody>
          </p:sp>
        </p:grpSp>
        <p:grpSp>
          <p:nvGrpSpPr>
            <p:cNvPr id="163" name="MoonLegend3" hidden="1">
              <a:extLst>
                <a:ext uri="{FF2B5EF4-FFF2-40B4-BE49-F238E27FC236}">
                  <a16:creationId xmlns:a16="http://schemas.microsoft.com/office/drawing/2014/main" id="{C127470E-30A1-49EB-8AA2-D80CC77612BE}"/>
                </a:ext>
              </a:extLst>
            </p:cNvPr>
            <p:cNvGrpSpPr>
              <a:grpSpLocks noChangeAspect="1"/>
            </p:cNvGrpSpPr>
            <p:nvPr>
              <p:custDataLst>
                <p:tags r:id="rId29"/>
              </p:custDataLst>
            </p:nvPr>
          </p:nvGrpSpPr>
          <p:grpSpPr>
            <a:xfrm>
              <a:off x="7723680" y="2454085"/>
              <a:ext cx="228600" cy="228600"/>
              <a:chOff x="762000" y="1270000"/>
              <a:chExt cx="254000" cy="254000"/>
            </a:xfrm>
          </p:grpSpPr>
          <p:sp>
            <p:nvSpPr>
              <p:cNvPr id="180" name="Oval 179" hidden="1">
                <a:extLst>
                  <a:ext uri="{FF2B5EF4-FFF2-40B4-BE49-F238E27FC236}">
                    <a16:creationId xmlns:a16="http://schemas.microsoft.com/office/drawing/2014/main" id="{C33994E5-FDC1-4D3C-9D64-46FA4C13E611}"/>
                  </a:ext>
                </a:extLst>
              </p:cNvPr>
              <p:cNvSpPr/>
              <p:nvPr>
                <p:custDataLst>
                  <p:tags r:id="rId36"/>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050">
                  <a:solidFill>
                    <a:schemeClr val="tx1"/>
                  </a:solidFill>
                </a:endParaRPr>
              </a:p>
            </p:txBody>
          </p:sp>
          <p:sp>
            <p:nvSpPr>
              <p:cNvPr id="181" name="Arc 180" hidden="1">
                <a:extLst>
                  <a:ext uri="{FF2B5EF4-FFF2-40B4-BE49-F238E27FC236}">
                    <a16:creationId xmlns:a16="http://schemas.microsoft.com/office/drawing/2014/main" id="{BFDBD911-FF97-4012-A16A-9C649778B927}"/>
                  </a:ext>
                </a:extLst>
              </p:cNvPr>
              <p:cNvSpPr/>
              <p:nvPr>
                <p:custDataLst>
                  <p:tags r:id="rId37"/>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sz="1050"/>
              </a:p>
            </p:txBody>
          </p:sp>
        </p:grpSp>
        <p:grpSp>
          <p:nvGrpSpPr>
            <p:cNvPr id="164" name="MoonLegend4" hidden="1">
              <a:extLst>
                <a:ext uri="{FF2B5EF4-FFF2-40B4-BE49-F238E27FC236}">
                  <a16:creationId xmlns:a16="http://schemas.microsoft.com/office/drawing/2014/main" id="{DBFCA8E8-E958-478C-82D0-F8434ABF0F0B}"/>
                </a:ext>
              </a:extLst>
            </p:cNvPr>
            <p:cNvGrpSpPr>
              <a:grpSpLocks noChangeAspect="1"/>
            </p:cNvGrpSpPr>
            <p:nvPr>
              <p:custDataLst>
                <p:tags r:id="rId30"/>
              </p:custDataLst>
            </p:nvPr>
          </p:nvGrpSpPr>
          <p:grpSpPr>
            <a:xfrm>
              <a:off x="7723680" y="2829900"/>
              <a:ext cx="228600" cy="228600"/>
              <a:chOff x="762000" y="1270000"/>
              <a:chExt cx="254000" cy="254000"/>
            </a:xfrm>
          </p:grpSpPr>
          <p:sp>
            <p:nvSpPr>
              <p:cNvPr id="168" name="Oval 167" hidden="1">
                <a:extLst>
                  <a:ext uri="{FF2B5EF4-FFF2-40B4-BE49-F238E27FC236}">
                    <a16:creationId xmlns:a16="http://schemas.microsoft.com/office/drawing/2014/main" id="{973F84A1-47AF-4424-B81A-D0B9B87503E6}"/>
                  </a:ext>
                </a:extLst>
              </p:cNvPr>
              <p:cNvSpPr/>
              <p:nvPr>
                <p:custDataLst>
                  <p:tags r:id="rId34"/>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050">
                  <a:solidFill>
                    <a:schemeClr val="tx1"/>
                  </a:solidFill>
                </a:endParaRPr>
              </a:p>
            </p:txBody>
          </p:sp>
          <p:sp>
            <p:nvSpPr>
              <p:cNvPr id="179" name="Arc 178" hidden="1">
                <a:extLst>
                  <a:ext uri="{FF2B5EF4-FFF2-40B4-BE49-F238E27FC236}">
                    <a16:creationId xmlns:a16="http://schemas.microsoft.com/office/drawing/2014/main" id="{F26CC5FD-9314-4976-B81C-3CB9ECD04535}"/>
                  </a:ext>
                </a:extLst>
              </p:cNvPr>
              <p:cNvSpPr/>
              <p:nvPr>
                <p:custDataLst>
                  <p:tags r:id="rId35"/>
                </p:custDataLst>
              </p:nvPr>
            </p:nvSpPr>
            <p:spPr>
              <a:xfrm>
                <a:off x="762000" y="1270000"/>
                <a:ext cx="254000" cy="254000"/>
              </a:xfrm>
              <a:prstGeom prst="arc">
                <a:avLst>
                  <a:gd name="adj1" fmla="val 16200000"/>
                  <a:gd name="adj2" fmla="val 108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sz="1050"/>
              </a:p>
            </p:txBody>
          </p:sp>
        </p:grpSp>
        <p:grpSp>
          <p:nvGrpSpPr>
            <p:cNvPr id="165" name="MoonLegend5" hidden="1">
              <a:extLst>
                <a:ext uri="{FF2B5EF4-FFF2-40B4-BE49-F238E27FC236}">
                  <a16:creationId xmlns:a16="http://schemas.microsoft.com/office/drawing/2014/main" id="{5C1ABD46-6A63-4566-A0AC-ED1ACECA1DE6}"/>
                </a:ext>
              </a:extLst>
            </p:cNvPr>
            <p:cNvGrpSpPr>
              <a:grpSpLocks noChangeAspect="1"/>
            </p:cNvGrpSpPr>
            <p:nvPr>
              <p:custDataLst>
                <p:tags r:id="rId31"/>
              </p:custDataLst>
            </p:nvPr>
          </p:nvGrpSpPr>
          <p:grpSpPr>
            <a:xfrm>
              <a:off x="7723680" y="3205716"/>
              <a:ext cx="228600" cy="228600"/>
              <a:chOff x="762000" y="1270000"/>
              <a:chExt cx="254000" cy="254000"/>
            </a:xfrm>
          </p:grpSpPr>
          <p:sp>
            <p:nvSpPr>
              <p:cNvPr id="166" name="Oval 165" hidden="1">
                <a:extLst>
                  <a:ext uri="{FF2B5EF4-FFF2-40B4-BE49-F238E27FC236}">
                    <a16:creationId xmlns:a16="http://schemas.microsoft.com/office/drawing/2014/main" id="{8605E049-44A9-466F-9083-6A364114C834}"/>
                  </a:ext>
                </a:extLst>
              </p:cNvPr>
              <p:cNvSpPr/>
              <p:nvPr>
                <p:custDataLst>
                  <p:tags r:id="rId32"/>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050">
                  <a:solidFill>
                    <a:schemeClr val="tx1"/>
                  </a:solidFill>
                </a:endParaRPr>
              </a:p>
            </p:txBody>
          </p:sp>
          <p:sp>
            <p:nvSpPr>
              <p:cNvPr id="167" name="Arc 166" hidden="1">
                <a:extLst>
                  <a:ext uri="{FF2B5EF4-FFF2-40B4-BE49-F238E27FC236}">
                    <a16:creationId xmlns:a16="http://schemas.microsoft.com/office/drawing/2014/main" id="{1B0EA557-F934-4208-B291-7DDEF695E02F}"/>
                  </a:ext>
                </a:extLst>
              </p:cNvPr>
              <p:cNvSpPr/>
              <p:nvPr>
                <p:custDataLst>
                  <p:tags r:id="rId33"/>
                </p:custDataLst>
              </p:nvPr>
            </p:nvSpPr>
            <p:spPr>
              <a:xfrm>
                <a:off x="762000" y="1270000"/>
                <a:ext cx="254000" cy="254000"/>
              </a:xfrm>
              <a:prstGeom prst="arc">
                <a:avLst>
                  <a:gd name="adj1" fmla="val 16200000"/>
                  <a:gd name="adj2" fmla="val 162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sz="1050"/>
              </a:p>
            </p:txBody>
          </p:sp>
        </p:grpSp>
      </p:grpSp>
      <p:grpSp>
        <p:nvGrpSpPr>
          <p:cNvPr id="187" name="LegendBoxes" hidden="1">
            <a:extLst>
              <a:ext uri="{FF2B5EF4-FFF2-40B4-BE49-F238E27FC236}">
                <a16:creationId xmlns:a16="http://schemas.microsoft.com/office/drawing/2014/main" id="{021EB70A-DB08-431D-9D17-BDC75A8CA46C}"/>
              </a:ext>
            </a:extLst>
          </p:cNvPr>
          <p:cNvGrpSpPr/>
          <p:nvPr userDrawn="1"/>
        </p:nvGrpSpPr>
        <p:grpSpPr>
          <a:xfrm>
            <a:off x="8036098" y="3390367"/>
            <a:ext cx="685436" cy="1287961"/>
            <a:chOff x="10652400" y="4322823"/>
            <a:chExt cx="913915" cy="1717282"/>
          </a:xfrm>
        </p:grpSpPr>
        <p:sp>
          <p:nvSpPr>
            <p:cNvPr id="188" name="RectangleLegend1" hidden="1">
              <a:extLst>
                <a:ext uri="{FF2B5EF4-FFF2-40B4-BE49-F238E27FC236}">
                  <a16:creationId xmlns:a16="http://schemas.microsoft.com/office/drawing/2014/main" id="{85CABAF9-4F6D-463E-A360-AC6A6BD08D1C}"/>
                </a:ext>
              </a:extLst>
            </p:cNvPr>
            <p:cNvSpPr/>
            <p:nvPr/>
          </p:nvSpPr>
          <p:spPr>
            <a:xfrm>
              <a:off x="10652400" y="4344182"/>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050">
                <a:solidFill>
                  <a:schemeClr val="tx1"/>
                </a:solidFill>
              </a:endParaRPr>
            </a:p>
          </p:txBody>
        </p:sp>
        <p:sp>
          <p:nvSpPr>
            <p:cNvPr id="189" name="RectangleLegend2" hidden="1">
              <a:extLst>
                <a:ext uri="{FF2B5EF4-FFF2-40B4-BE49-F238E27FC236}">
                  <a16:creationId xmlns:a16="http://schemas.microsoft.com/office/drawing/2014/main" id="{FDF81B49-A82A-4B1E-B2DB-F7FC19903E41}"/>
                </a:ext>
              </a:extLst>
            </p:cNvPr>
            <p:cNvSpPr/>
            <p:nvPr/>
          </p:nvSpPr>
          <p:spPr>
            <a:xfrm>
              <a:off x="10652400" y="4723680"/>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050">
                <a:solidFill>
                  <a:schemeClr val="tx1"/>
                </a:solidFill>
              </a:endParaRPr>
            </a:p>
          </p:txBody>
        </p:sp>
        <p:sp>
          <p:nvSpPr>
            <p:cNvPr id="190" name="RectangleLegend3" hidden="1">
              <a:extLst>
                <a:ext uri="{FF2B5EF4-FFF2-40B4-BE49-F238E27FC236}">
                  <a16:creationId xmlns:a16="http://schemas.microsoft.com/office/drawing/2014/main" id="{93B56DD1-5471-484E-8902-B64D9344E1CE}"/>
                </a:ext>
              </a:extLst>
            </p:cNvPr>
            <p:cNvSpPr/>
            <p:nvPr/>
          </p:nvSpPr>
          <p:spPr>
            <a:xfrm>
              <a:off x="10652400" y="5097276"/>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050">
                <a:solidFill>
                  <a:schemeClr val="tx1"/>
                </a:solidFill>
              </a:endParaRPr>
            </a:p>
          </p:txBody>
        </p:sp>
        <p:sp>
          <p:nvSpPr>
            <p:cNvPr id="191" name="RectangleLegend4" hidden="1">
              <a:extLst>
                <a:ext uri="{FF2B5EF4-FFF2-40B4-BE49-F238E27FC236}">
                  <a16:creationId xmlns:a16="http://schemas.microsoft.com/office/drawing/2014/main" id="{9897FA9C-9ACB-4745-BC85-83CE51EE3276}"/>
                </a:ext>
              </a:extLst>
            </p:cNvPr>
            <p:cNvSpPr/>
            <p:nvPr/>
          </p:nvSpPr>
          <p:spPr>
            <a:xfrm>
              <a:off x="10652400" y="5470872"/>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050">
                <a:solidFill>
                  <a:schemeClr val="tx1"/>
                </a:solidFill>
              </a:endParaRPr>
            </a:p>
          </p:txBody>
        </p:sp>
        <p:sp>
          <p:nvSpPr>
            <p:cNvPr id="192" name="RectangleLegend5" hidden="1">
              <a:extLst>
                <a:ext uri="{FF2B5EF4-FFF2-40B4-BE49-F238E27FC236}">
                  <a16:creationId xmlns:a16="http://schemas.microsoft.com/office/drawing/2014/main" id="{0B981953-9A93-4D56-AB67-EE02DFDBD881}"/>
                </a:ext>
              </a:extLst>
            </p:cNvPr>
            <p:cNvSpPr/>
            <p:nvPr/>
          </p:nvSpPr>
          <p:spPr>
            <a:xfrm>
              <a:off x="10652400" y="5844468"/>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050">
                <a:solidFill>
                  <a:schemeClr val="tx1"/>
                </a:solidFill>
              </a:endParaRPr>
            </a:p>
          </p:txBody>
        </p:sp>
        <p:sp>
          <p:nvSpPr>
            <p:cNvPr id="193" name="Legend1" hidden="1">
              <a:extLst>
                <a:ext uri="{FF2B5EF4-FFF2-40B4-BE49-F238E27FC236}">
                  <a16:creationId xmlns:a16="http://schemas.microsoft.com/office/drawing/2014/main" id="{F057028D-CFCC-4CEE-B043-37F013A27E26}"/>
                </a:ext>
              </a:extLst>
            </p:cNvPr>
            <p:cNvSpPr txBox="1"/>
            <p:nvPr/>
          </p:nvSpPr>
          <p:spPr>
            <a:xfrm>
              <a:off x="10978547" y="4322823"/>
              <a:ext cx="587768" cy="215444"/>
            </a:xfrm>
            <a:prstGeom prst="rect">
              <a:avLst/>
            </a:prstGeom>
            <a:noFill/>
            <a:ln>
              <a:noFill/>
              <a:miter lim="800000"/>
            </a:ln>
          </p:spPr>
          <p:txBody>
            <a:bodyPr wrap="none" lIns="0" tIns="0" rIns="0" bIns="0" rtlCol="0" anchor="ctr" anchorCtr="0">
              <a:spAutoFit/>
            </a:bodyPr>
            <a:lstStyle/>
            <a:p>
              <a:pPr rtl="0">
                <a:spcAft>
                  <a:spcPts val="450"/>
                </a:spcAft>
              </a:pPr>
              <a:r>
                <a:rPr lang="en-US" sz="1050"/>
                <a:t>Legend</a:t>
              </a:r>
            </a:p>
          </p:txBody>
        </p:sp>
        <p:sp>
          <p:nvSpPr>
            <p:cNvPr id="194" name="Legend2" hidden="1">
              <a:extLst>
                <a:ext uri="{FF2B5EF4-FFF2-40B4-BE49-F238E27FC236}">
                  <a16:creationId xmlns:a16="http://schemas.microsoft.com/office/drawing/2014/main" id="{3FC17B2C-B9D3-41C5-816D-EF7CE688BD55}"/>
                </a:ext>
              </a:extLst>
            </p:cNvPr>
            <p:cNvSpPr txBox="1"/>
            <p:nvPr/>
          </p:nvSpPr>
          <p:spPr>
            <a:xfrm>
              <a:off x="10978545" y="4702322"/>
              <a:ext cx="587768" cy="215444"/>
            </a:xfrm>
            <a:prstGeom prst="rect">
              <a:avLst/>
            </a:prstGeom>
            <a:noFill/>
            <a:ln>
              <a:noFill/>
              <a:miter lim="800000"/>
            </a:ln>
          </p:spPr>
          <p:txBody>
            <a:bodyPr wrap="none" lIns="0" tIns="0" rIns="0" bIns="0" rtlCol="0" anchor="ctr" anchorCtr="0">
              <a:spAutoFit/>
            </a:bodyPr>
            <a:lstStyle/>
            <a:p>
              <a:pPr rtl="0">
                <a:spcAft>
                  <a:spcPts val="450"/>
                </a:spcAft>
              </a:pPr>
              <a:r>
                <a:rPr lang="en-US" sz="1050"/>
                <a:t>Legend</a:t>
              </a:r>
            </a:p>
          </p:txBody>
        </p:sp>
        <p:sp>
          <p:nvSpPr>
            <p:cNvPr id="195" name="Legend3" hidden="1">
              <a:extLst>
                <a:ext uri="{FF2B5EF4-FFF2-40B4-BE49-F238E27FC236}">
                  <a16:creationId xmlns:a16="http://schemas.microsoft.com/office/drawing/2014/main" id="{F7EBE247-54F7-4BAD-ABD3-4666ADA36520}"/>
                </a:ext>
              </a:extLst>
            </p:cNvPr>
            <p:cNvSpPr txBox="1"/>
            <p:nvPr/>
          </p:nvSpPr>
          <p:spPr>
            <a:xfrm>
              <a:off x="10978545" y="5081819"/>
              <a:ext cx="587768" cy="215444"/>
            </a:xfrm>
            <a:prstGeom prst="rect">
              <a:avLst/>
            </a:prstGeom>
            <a:noFill/>
            <a:ln>
              <a:noFill/>
              <a:miter lim="800000"/>
            </a:ln>
          </p:spPr>
          <p:txBody>
            <a:bodyPr wrap="none" lIns="0" tIns="0" rIns="0" bIns="0" rtlCol="0" anchor="ctr" anchorCtr="0">
              <a:spAutoFit/>
            </a:bodyPr>
            <a:lstStyle/>
            <a:p>
              <a:pPr rtl="0">
                <a:spcAft>
                  <a:spcPts val="450"/>
                </a:spcAft>
              </a:pPr>
              <a:r>
                <a:rPr lang="en-US" sz="1050"/>
                <a:t>Legend</a:t>
              </a:r>
            </a:p>
          </p:txBody>
        </p:sp>
        <p:sp>
          <p:nvSpPr>
            <p:cNvPr id="196" name="Legend4" hidden="1">
              <a:extLst>
                <a:ext uri="{FF2B5EF4-FFF2-40B4-BE49-F238E27FC236}">
                  <a16:creationId xmlns:a16="http://schemas.microsoft.com/office/drawing/2014/main" id="{EB1EC36A-5AE6-4A5D-AF4C-0CB40ED16EF8}"/>
                </a:ext>
              </a:extLst>
            </p:cNvPr>
            <p:cNvSpPr txBox="1"/>
            <p:nvPr/>
          </p:nvSpPr>
          <p:spPr>
            <a:xfrm>
              <a:off x="10978545" y="5453241"/>
              <a:ext cx="587768" cy="215444"/>
            </a:xfrm>
            <a:prstGeom prst="rect">
              <a:avLst/>
            </a:prstGeom>
            <a:noFill/>
            <a:ln>
              <a:noFill/>
              <a:miter lim="800000"/>
            </a:ln>
          </p:spPr>
          <p:txBody>
            <a:bodyPr wrap="none" lIns="0" tIns="0" rIns="0" bIns="0" rtlCol="0" anchor="ctr" anchorCtr="0">
              <a:spAutoFit/>
            </a:bodyPr>
            <a:lstStyle/>
            <a:p>
              <a:pPr rtl="0">
                <a:spcAft>
                  <a:spcPts val="450"/>
                </a:spcAft>
              </a:pPr>
              <a:r>
                <a:rPr lang="en-US" sz="1050"/>
                <a:t>Legend</a:t>
              </a:r>
            </a:p>
          </p:txBody>
        </p:sp>
        <p:sp>
          <p:nvSpPr>
            <p:cNvPr id="197" name="Legend5" hidden="1">
              <a:extLst>
                <a:ext uri="{FF2B5EF4-FFF2-40B4-BE49-F238E27FC236}">
                  <a16:creationId xmlns:a16="http://schemas.microsoft.com/office/drawing/2014/main" id="{9A57A93E-21C3-405B-9DA4-E12D74991C4F}"/>
                </a:ext>
              </a:extLst>
            </p:cNvPr>
            <p:cNvSpPr txBox="1"/>
            <p:nvPr/>
          </p:nvSpPr>
          <p:spPr>
            <a:xfrm>
              <a:off x="10978545" y="5824661"/>
              <a:ext cx="587768" cy="215444"/>
            </a:xfrm>
            <a:prstGeom prst="rect">
              <a:avLst/>
            </a:prstGeom>
            <a:noFill/>
            <a:ln>
              <a:noFill/>
              <a:miter lim="800000"/>
            </a:ln>
          </p:spPr>
          <p:txBody>
            <a:bodyPr wrap="none" lIns="0" tIns="0" rIns="0" bIns="0" rtlCol="0" anchor="ctr" anchorCtr="0">
              <a:spAutoFit/>
            </a:bodyPr>
            <a:lstStyle/>
            <a:p>
              <a:pPr rtl="0">
                <a:spcAft>
                  <a:spcPts val="450"/>
                </a:spcAft>
              </a:pPr>
              <a:r>
                <a:rPr lang="en-US" sz="1050"/>
                <a:t>Legend</a:t>
              </a:r>
            </a:p>
          </p:txBody>
        </p:sp>
      </p:grpSp>
      <p:sp>
        <p:nvSpPr>
          <p:cNvPr id="140" name="Sticker" hidden="1">
            <a:extLst>
              <a:ext uri="{FF2B5EF4-FFF2-40B4-BE49-F238E27FC236}">
                <a16:creationId xmlns:a16="http://schemas.microsoft.com/office/drawing/2014/main" id="{3D7CA609-E6B0-481F-B7D5-8D2ED0040100}"/>
              </a:ext>
            </a:extLst>
          </p:cNvPr>
          <p:cNvSpPr txBox="1"/>
          <p:nvPr userDrawn="1"/>
        </p:nvSpPr>
        <p:spPr>
          <a:xfrm>
            <a:off x="418867" y="949928"/>
            <a:ext cx="293350" cy="92333"/>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lvl="0" rtl="0"/>
            <a:r>
              <a:rPr lang="en-US" sz="600"/>
              <a:t>STICKER</a:t>
            </a:r>
          </a:p>
        </p:txBody>
      </p:sp>
      <p:sp>
        <p:nvSpPr>
          <p:cNvPr id="141" name="TextBox 140">
            <a:extLst>
              <a:ext uri="{FF2B5EF4-FFF2-40B4-BE49-F238E27FC236}">
                <a16:creationId xmlns:a16="http://schemas.microsoft.com/office/drawing/2014/main" id="{D10A5A3E-1C61-4596-8191-9E29A9C2CE64}"/>
              </a:ext>
            </a:extLst>
          </p:cNvPr>
          <p:cNvSpPr txBox="1"/>
          <p:nvPr userDrawn="1"/>
        </p:nvSpPr>
        <p:spPr>
          <a:xfrm>
            <a:off x="3316048" y="5025123"/>
            <a:ext cx="2511906" cy="92333"/>
          </a:xfrm>
          <a:prstGeom prst="rect">
            <a:avLst/>
          </a:prstGeom>
        </p:spPr>
        <p:txBody>
          <a:bodyPr vert="horz" wrap="non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rtl="0"/>
            <a:r>
              <a:rPr lang="en-US" sz="600"/>
              <a:t>DELIBERATIVE &amp; CONFIDENTIAL | PRE-DECISIONAL | NOT FOR DISTRIBUTION</a:t>
            </a:r>
          </a:p>
        </p:txBody>
      </p:sp>
      <p:sp>
        <p:nvSpPr>
          <p:cNvPr id="142" name="Sticker">
            <a:extLst>
              <a:ext uri="{FF2B5EF4-FFF2-40B4-BE49-F238E27FC236}">
                <a16:creationId xmlns:a16="http://schemas.microsoft.com/office/drawing/2014/main" id="{2A8181E3-0688-4E1C-9F09-BE307DA068FE}"/>
              </a:ext>
            </a:extLst>
          </p:cNvPr>
          <p:cNvSpPr txBox="1"/>
          <p:nvPr userDrawn="1"/>
        </p:nvSpPr>
        <p:spPr>
          <a:xfrm>
            <a:off x="7436546" y="67152"/>
            <a:ext cx="1205458" cy="235962"/>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marL="0" marR="0" lvl="0" indent="0" algn="l" defTabSz="685800" rtl="0" eaLnBrk="1" fontAlgn="auto" latinLnBrk="0" hangingPunct="1">
              <a:lnSpc>
                <a:spcPct val="100000"/>
              </a:lnSpc>
              <a:spcBef>
                <a:spcPts val="225"/>
              </a:spcBef>
              <a:spcAft>
                <a:spcPts val="225"/>
              </a:spcAft>
              <a:buClrTx/>
              <a:buSzTx/>
              <a:buFontTx/>
              <a:buNone/>
              <a:tabLst/>
              <a:defRPr/>
            </a:pPr>
            <a:r>
              <a:rPr kumimoji="0" lang="en-US" sz="600" b="1" i="0" u="none" strike="noStrike" kern="1200" cap="all" spc="0" normalizeH="0" baseline="0" noProof="0">
                <a:ln>
                  <a:noFill/>
                </a:ln>
                <a:solidFill>
                  <a:srgbClr val="FF0000"/>
                </a:solidFill>
                <a:effectLst/>
                <a:uLnTx/>
                <a:uFillTx/>
                <a:latin typeface="Century Gothic"/>
                <a:ea typeface="+mn-ea"/>
                <a:cs typeface="+mn-cs"/>
              </a:rPr>
              <a:t>PRELIMINARY | NOT EXHAUSTIVE </a:t>
            </a:r>
          </a:p>
          <a:p>
            <a:pPr marL="0" marR="0" lvl="0" indent="0" algn="l" defTabSz="685800" rtl="0" eaLnBrk="1" fontAlgn="auto" latinLnBrk="0" hangingPunct="1">
              <a:lnSpc>
                <a:spcPct val="100000"/>
              </a:lnSpc>
              <a:spcBef>
                <a:spcPts val="225"/>
              </a:spcBef>
              <a:spcAft>
                <a:spcPts val="225"/>
              </a:spcAft>
              <a:buClrTx/>
              <a:buSzTx/>
              <a:buFontTx/>
              <a:buNone/>
              <a:tabLst/>
              <a:defRPr/>
            </a:pPr>
            <a:r>
              <a:rPr kumimoji="0" lang="en-US" sz="600" b="1" i="0" u="none" strike="noStrike" kern="1200" cap="all" spc="0" normalizeH="0" baseline="0" noProof="0">
                <a:ln>
                  <a:noFill/>
                </a:ln>
                <a:solidFill>
                  <a:srgbClr val="FF0000"/>
                </a:solidFill>
                <a:effectLst/>
                <a:uLnTx/>
                <a:uFillTx/>
                <a:latin typeface="Century Gothic"/>
                <a:ea typeface="+mn-ea"/>
                <a:cs typeface="+mn-cs"/>
              </a:rPr>
              <a:t>FOR DISCUSSION ONLY</a:t>
            </a:r>
          </a:p>
        </p:txBody>
      </p:sp>
      <p:sp>
        <p:nvSpPr>
          <p:cNvPr id="143" name="object 7">
            <a:extLst>
              <a:ext uri="{FF2B5EF4-FFF2-40B4-BE49-F238E27FC236}">
                <a16:creationId xmlns:a16="http://schemas.microsoft.com/office/drawing/2014/main" id="{C7392EC4-F148-4E75-AC95-DA931437E04E}"/>
              </a:ext>
            </a:extLst>
          </p:cNvPr>
          <p:cNvSpPr/>
          <p:nvPr userDrawn="1"/>
        </p:nvSpPr>
        <p:spPr bwMode="ltGray">
          <a:xfrm>
            <a:off x="416052" y="366777"/>
            <a:ext cx="532639" cy="44066"/>
          </a:xfrm>
          <a:custGeom>
            <a:avLst/>
            <a:gdLst/>
            <a:ahLst/>
            <a:cxnLst/>
            <a:rect l="l" t="t" r="r" b="b"/>
            <a:pathLst>
              <a:path w="843280" h="81280">
                <a:moveTo>
                  <a:pt x="0" y="0"/>
                </a:moveTo>
                <a:lnTo>
                  <a:pt x="842771" y="0"/>
                </a:lnTo>
                <a:lnTo>
                  <a:pt x="842771" y="80772"/>
                </a:lnTo>
                <a:lnTo>
                  <a:pt x="0" y="80772"/>
                </a:lnTo>
                <a:lnTo>
                  <a:pt x="0" y="0"/>
                </a:lnTo>
                <a:close/>
              </a:path>
            </a:pathLst>
          </a:custGeom>
          <a:solidFill>
            <a:schemeClr val="tx1"/>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7809981"/>
      </p:ext>
    </p:extLst>
  </p:cSld>
  <p:clrMap bg1="lt1" tx1="dk1" bg2="lt2" tx2="dk2" accent1="accent1" accent2="accent2" accent3="accent3" accent4="accent4" accent5="accent5" accent6="accent6" hlink="hlink" folHlink="folHlink"/>
  <p:sldLayoutIdLst>
    <p:sldLayoutId id="2147484003" r:id="rId1"/>
    <p:sldLayoutId id="2147484004" r:id="rId2"/>
    <p:sldLayoutId id="2147484005" r:id="rId3"/>
    <p:sldLayoutId id="2147484006" r:id="rId4"/>
    <p:sldLayoutId id="2147484007" r:id="rId5"/>
    <p:sldLayoutId id="2147484008" r:id="rId6"/>
    <p:sldLayoutId id="2147484009" r:id="rId7"/>
    <p:sldLayoutId id="2147484010" r:id="rId8"/>
    <p:sldLayoutId id="2147484011" r:id="rId9"/>
    <p:sldLayoutId id="2147484012" r:id="rId10"/>
    <p:sldLayoutId id="2147484013" r:id="rId11"/>
    <p:sldLayoutId id="2147484014" r:id="rId12"/>
    <p:sldLayoutId id="2147484015" r:id="rId13"/>
    <p:sldLayoutId id="2147484016" r:id="rId14"/>
    <p:sldLayoutId id="2147484017" r:id="rId15"/>
    <p:sldLayoutId id="2147484018" r:id="rId16"/>
    <p:sldLayoutId id="2147484019" r:id="rId17"/>
    <p:sldLayoutId id="2147484020" r:id="rId18"/>
    <p:sldLayoutId id="2147484021" r:id="rId19"/>
    <p:sldLayoutId id="2147484022" r:id="rId20"/>
  </p:sldLayoutIdLst>
  <p:txStyles>
    <p:titleStyle>
      <a:lvl1pPr algn="l" defTabSz="685800" rtl="0" eaLnBrk="1" latinLnBrk="0" hangingPunct="1">
        <a:lnSpc>
          <a:spcPct val="100000"/>
        </a:lnSpc>
        <a:spcBef>
          <a:spcPct val="0"/>
        </a:spcBef>
        <a:buNone/>
        <a:defRPr lang="en-US" sz="1575" b="1" kern="1200" spc="0" baseline="0" dirty="0">
          <a:ln w="6350" cap="flat">
            <a:noFill/>
            <a:miter lim="800000"/>
          </a:ln>
          <a:solidFill>
            <a:schemeClr val="tx1"/>
          </a:solidFill>
          <a:latin typeface="+mj-lt"/>
          <a:ea typeface="+mj-ea"/>
          <a:cs typeface="+mj-cs"/>
        </a:defRPr>
      </a:lvl1pPr>
    </p:titleStyle>
    <p:bodyStyle>
      <a:lvl1pPr marL="0" indent="0" algn="l" defTabSz="685800" rtl="0" eaLnBrk="1" latinLnBrk="0" hangingPunct="1">
        <a:lnSpc>
          <a:spcPct val="100000"/>
        </a:lnSpc>
        <a:spcBef>
          <a:spcPts val="225"/>
        </a:spcBef>
        <a:spcAft>
          <a:spcPts val="225"/>
        </a:spcAft>
        <a:buClr>
          <a:schemeClr val="tx1"/>
        </a:buClr>
        <a:buSzPct val="100000"/>
        <a:buFont typeface="Segoe UI" panose="020B0502040204020203" pitchFamily="34" charset="0"/>
        <a:buChar char="​"/>
        <a:defRPr lang="en-US" sz="1200" kern="1200" dirty="0">
          <a:solidFill>
            <a:schemeClr val="tx1"/>
          </a:solidFill>
          <a:latin typeface="+mn-lt"/>
          <a:ea typeface="+mn-ea"/>
          <a:cs typeface="Arial" panose="020B0604020202020204" pitchFamily="34" charset="0"/>
        </a:defRPr>
      </a:lvl1pPr>
      <a:lvl2pPr marL="171450" indent="-171450" algn="l" defTabSz="685800" rtl="0" eaLnBrk="1" latinLnBrk="0" hangingPunct="1">
        <a:lnSpc>
          <a:spcPct val="100000"/>
        </a:lnSpc>
        <a:spcBef>
          <a:spcPts val="0"/>
        </a:spcBef>
        <a:spcAft>
          <a:spcPts val="225"/>
        </a:spcAft>
        <a:buClr>
          <a:schemeClr val="tx1"/>
        </a:buClr>
        <a:buSzPct val="110000"/>
        <a:buFont typeface="Wingdings" panose="05000000000000000000" pitchFamily="2" charset="2"/>
        <a:buChar char=""/>
        <a:defRPr lang="en-US" sz="1200" kern="1200" dirty="0">
          <a:solidFill>
            <a:schemeClr val="tx1"/>
          </a:solidFill>
          <a:latin typeface="+mn-lt"/>
          <a:ea typeface="+mn-ea"/>
          <a:cs typeface="+mn-cs"/>
        </a:defRPr>
      </a:lvl2pPr>
      <a:lvl3pPr marL="329184" indent="-157734" algn="l" defTabSz="685800" rtl="0" eaLnBrk="1" latinLnBrk="0" hangingPunct="1">
        <a:lnSpc>
          <a:spcPct val="100000"/>
        </a:lnSpc>
        <a:spcBef>
          <a:spcPts val="0"/>
        </a:spcBef>
        <a:spcAft>
          <a:spcPts val="225"/>
        </a:spcAft>
        <a:buClr>
          <a:schemeClr val="tx1"/>
        </a:buClr>
        <a:buSzPct val="110000"/>
        <a:buFont typeface="Arial" panose="020B0604020202020204" pitchFamily="34" charset="0"/>
        <a:buChar char="‒"/>
        <a:defRPr lang="en-US" sz="1200" kern="1200" dirty="0">
          <a:solidFill>
            <a:schemeClr val="tx1"/>
          </a:solidFill>
          <a:latin typeface="+mn-lt"/>
          <a:ea typeface="+mn-ea"/>
          <a:cs typeface="+mn-cs"/>
        </a:defRPr>
      </a:lvl3pPr>
      <a:lvl4pPr marL="445770" indent="-116586" algn="l" defTabSz="685800" rtl="0" eaLnBrk="1" latinLnBrk="0" hangingPunct="1">
        <a:lnSpc>
          <a:spcPct val="100000"/>
        </a:lnSpc>
        <a:spcBef>
          <a:spcPts val="0"/>
        </a:spcBef>
        <a:spcAft>
          <a:spcPts val="225"/>
        </a:spcAft>
        <a:buClr>
          <a:schemeClr val="tx1"/>
        </a:buClr>
        <a:buSzPct val="100000"/>
        <a:buFont typeface="Arial" panose="020B0604020202020204" pitchFamily="34" charset="0"/>
        <a:buChar char="•"/>
        <a:defRPr lang="en-US" sz="1200" kern="1200" dirty="0">
          <a:solidFill>
            <a:schemeClr val="tx1"/>
          </a:solidFill>
          <a:latin typeface="+mn-lt"/>
          <a:ea typeface="+mn-ea"/>
          <a:cs typeface="+mn-cs"/>
        </a:defRPr>
      </a:lvl4pPr>
      <a:lvl5pPr marL="610362" indent="-109728" algn="l" defTabSz="685800" rtl="0" eaLnBrk="1" latinLnBrk="0" hangingPunct="1">
        <a:lnSpc>
          <a:spcPct val="100000"/>
        </a:lnSpc>
        <a:spcBef>
          <a:spcPts val="0"/>
        </a:spcBef>
        <a:spcAft>
          <a:spcPts val="225"/>
        </a:spcAft>
        <a:buClr>
          <a:schemeClr val="tx1"/>
        </a:buClr>
        <a:buSzPct val="100000"/>
        <a:buFont typeface="Arial" panose="020B0604020202020204" pitchFamily="34" charset="0"/>
        <a:buChar char="̶"/>
        <a:defRPr lang="en-US" sz="1200" kern="1200" dirty="0">
          <a:solidFill>
            <a:schemeClr val="tx1"/>
          </a:solidFill>
          <a:latin typeface="+mn-lt"/>
          <a:ea typeface="+mn-ea"/>
          <a:cs typeface="+mn-cs"/>
        </a:defRPr>
      </a:lvl5pPr>
      <a:lvl6pPr marL="814388" indent="-128588" algn="l" defTabSz="685800" rtl="0" eaLnBrk="1" latinLnBrk="0" hangingPunct="1">
        <a:lnSpc>
          <a:spcPct val="100000"/>
        </a:lnSpc>
        <a:spcBef>
          <a:spcPts val="0"/>
        </a:spcBef>
        <a:spcAft>
          <a:spcPts val="225"/>
        </a:spcAft>
        <a:buSzPct val="100000"/>
        <a:buFont typeface="Arial" panose="020B0604020202020204" pitchFamily="34" charset="0"/>
        <a:buChar char="▫"/>
        <a:defRPr sz="1200" kern="1200">
          <a:solidFill>
            <a:schemeClr val="tx1"/>
          </a:solidFill>
          <a:latin typeface="+mn-lt"/>
          <a:ea typeface="+mn-ea"/>
          <a:cs typeface="Arial" panose="020B0604020202020204" pitchFamily="34" charset="0"/>
        </a:defRPr>
      </a:lvl6pPr>
      <a:lvl7pPr marL="814388" indent="-128588" algn="l" defTabSz="685800" rtl="0" eaLnBrk="1" latinLnBrk="0" hangingPunct="1">
        <a:lnSpc>
          <a:spcPct val="100000"/>
        </a:lnSpc>
        <a:spcBef>
          <a:spcPts val="0"/>
        </a:spcBef>
        <a:spcAft>
          <a:spcPts val="225"/>
        </a:spcAft>
        <a:buSzPct val="100000"/>
        <a:buFont typeface="Arial" panose="020B0604020202020204" pitchFamily="34" charset="0"/>
        <a:buChar char="▫"/>
        <a:defRPr sz="1200" kern="1200">
          <a:solidFill>
            <a:schemeClr val="tx1"/>
          </a:solidFill>
          <a:latin typeface="+mn-lt"/>
          <a:ea typeface="+mn-ea"/>
          <a:cs typeface="Arial" panose="020B0604020202020204" pitchFamily="34" charset="0"/>
        </a:defRPr>
      </a:lvl7pPr>
      <a:lvl8pPr marL="814388" indent="-128588" algn="l" defTabSz="685800" rtl="0" eaLnBrk="1" latinLnBrk="0" hangingPunct="1">
        <a:lnSpc>
          <a:spcPct val="100000"/>
        </a:lnSpc>
        <a:spcBef>
          <a:spcPts val="0"/>
        </a:spcBef>
        <a:spcAft>
          <a:spcPts val="225"/>
        </a:spcAft>
        <a:buSzPct val="100000"/>
        <a:buFont typeface="Arial" panose="020B0604020202020204" pitchFamily="34" charset="0"/>
        <a:buChar char="▫"/>
        <a:defRPr sz="1200" kern="1200">
          <a:solidFill>
            <a:schemeClr val="tx1"/>
          </a:solidFill>
          <a:latin typeface="+mn-lt"/>
          <a:ea typeface="+mn-ea"/>
          <a:cs typeface="Arial" panose="020B0604020202020204" pitchFamily="34" charset="0"/>
        </a:defRPr>
      </a:lvl8pPr>
      <a:lvl9pPr marL="814388" indent="-128588" algn="l" defTabSz="685800" rtl="0" eaLnBrk="1" latinLnBrk="0" hangingPunct="1">
        <a:lnSpc>
          <a:spcPct val="100000"/>
        </a:lnSpc>
        <a:spcBef>
          <a:spcPts val="0"/>
        </a:spcBef>
        <a:spcAft>
          <a:spcPts val="225"/>
        </a:spcAft>
        <a:buSzPct val="100000"/>
        <a:buFont typeface="Arial" panose="020B0604020202020204" pitchFamily="34" charset="0"/>
        <a:buChar char="▫"/>
        <a:defRPr sz="1200" kern="1200">
          <a:solidFill>
            <a:schemeClr val="tx1"/>
          </a:solidFill>
          <a:latin typeface="+mn-lt"/>
          <a:ea typeface="+mn-ea"/>
          <a:cs typeface="Arial" panose="020B0604020202020204" pitchFamily="34" charset="0"/>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77">
          <p15:clr>
            <a:srgbClr val="5ACBF0"/>
          </p15:clr>
        </p15:guide>
        <p15:guide id="3" orient="horz" pos="3912">
          <p15:clr>
            <a:srgbClr val="5ACBF0"/>
          </p15:clr>
        </p15:guide>
        <p15:guide id="4" orient="horz" pos="1083">
          <p15:clr>
            <a:srgbClr val="F26B43"/>
          </p15:clr>
        </p15:guide>
        <p15:guide id="5" pos="7329">
          <p15:clr>
            <a:srgbClr val="F26B43"/>
          </p15:clr>
        </p15:guide>
        <p15:guide id="6" pos="345">
          <p15:clr>
            <a:srgbClr val="F26B43"/>
          </p15:clr>
        </p15:guide>
        <p15:guide id="8" orient="horz" pos="4063">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740B17A4-151A-442A-85BB-61D97FD47CDC}"/>
              </a:ext>
            </a:extLst>
          </p:cNvPr>
          <p:cNvGraphicFramePr>
            <a:graphicFrameLocks noChangeAspect="1"/>
          </p:cNvGraphicFramePr>
          <p:nvPr userDrawn="1">
            <p:custDataLst>
              <p:tags r:id="rId20"/>
            </p:custDataLst>
            <p:extLst>
              <p:ext uri="{D42A27DB-BD31-4B8C-83A1-F6EECF244321}">
                <p14:modId xmlns:p14="http://schemas.microsoft.com/office/powerpoint/2010/main" val="500280438"/>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40" imgW="592" imgH="591" progId="TCLayout.ActiveDocument.1">
                  <p:embed/>
                </p:oleObj>
              </mc:Choice>
              <mc:Fallback>
                <p:oleObj name="think-cell Slide" r:id="rId40" imgW="592" imgH="591" progId="TCLayout.ActiveDocument.1">
                  <p:embed/>
                  <p:pic>
                    <p:nvPicPr>
                      <p:cNvPr id="3" name="Object 2" hidden="1">
                        <a:extLst>
                          <a:ext uri="{FF2B5EF4-FFF2-40B4-BE49-F238E27FC236}">
                            <a16:creationId xmlns:a16="http://schemas.microsoft.com/office/drawing/2014/main" id="{740B17A4-151A-442A-85BB-61D97FD47CDC}"/>
                          </a:ext>
                        </a:extLst>
                      </p:cNvPr>
                      <p:cNvPicPr/>
                      <p:nvPr/>
                    </p:nvPicPr>
                    <p:blipFill>
                      <a:blip r:embed="rId41"/>
                      <a:stretch>
                        <a:fillRect/>
                      </a:stretch>
                    </p:blipFill>
                    <p:spPr>
                      <a:xfrm>
                        <a:off x="1191" y="1191"/>
                        <a:ext cx="1191" cy="1191"/>
                      </a:xfrm>
                      <a:prstGeom prst="rect">
                        <a:avLst/>
                      </a:prstGeom>
                    </p:spPr>
                  </p:pic>
                </p:oleObj>
              </mc:Fallback>
            </mc:AlternateContent>
          </a:graphicData>
        </a:graphic>
      </p:graphicFrame>
      <p:sp>
        <p:nvSpPr>
          <p:cNvPr id="350" name="bk object 16">
            <a:extLst>
              <a:ext uri="{FF2B5EF4-FFF2-40B4-BE49-F238E27FC236}">
                <a16:creationId xmlns:a16="http://schemas.microsoft.com/office/drawing/2014/main" id="{0C27FCE7-3385-4EF3-9069-7ADDCAD78542}"/>
              </a:ext>
            </a:extLst>
          </p:cNvPr>
          <p:cNvSpPr/>
          <p:nvPr userDrawn="1"/>
        </p:nvSpPr>
        <p:spPr>
          <a:xfrm>
            <a:off x="0" y="1"/>
            <a:ext cx="9143998" cy="5143499"/>
          </a:xfrm>
          <a:prstGeom prst="rect">
            <a:avLst/>
          </a:prstGeom>
          <a:blipFill>
            <a:blip r:embed="rId42" cstate="print">
              <a:extLst>
                <a:ext uri="{28A0092B-C50C-407E-A947-70E740481C1C}">
                  <a14:useLocalDpi xmlns:a14="http://schemas.microsoft.com/office/drawing/2010/main" val="0"/>
                </a:ext>
              </a:extLst>
            </a:blip>
            <a:stretch>
              <a:fillRect/>
            </a:stretch>
          </a:blipFill>
        </p:spPr>
        <p:txBody>
          <a:bodyPr wrap="square" lIns="0" tIns="0" rIns="0" bIns="0" rtlCol="0"/>
          <a:lstStyle/>
          <a:p>
            <a:pPr rtl="0"/>
            <a:endParaRPr lang="en-US"/>
          </a:p>
        </p:txBody>
      </p:sp>
      <p:sp>
        <p:nvSpPr>
          <p:cNvPr id="351" name="Rectangle 350">
            <a:extLst>
              <a:ext uri="{FF2B5EF4-FFF2-40B4-BE49-F238E27FC236}">
                <a16:creationId xmlns:a16="http://schemas.microsoft.com/office/drawing/2014/main" id="{4065EF61-C02C-4479-A69B-F3A998BA5DA5}"/>
              </a:ext>
            </a:extLst>
          </p:cNvPr>
          <p:cNvSpPr/>
          <p:nvPr userDrawn="1"/>
        </p:nvSpPr>
        <p:spPr>
          <a:xfrm>
            <a:off x="8679279" y="0"/>
            <a:ext cx="217916" cy="350044"/>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52" name="Rectangle 351">
            <a:extLst>
              <a:ext uri="{FF2B5EF4-FFF2-40B4-BE49-F238E27FC236}">
                <a16:creationId xmlns:a16="http://schemas.microsoft.com/office/drawing/2014/main" id="{F84A82ED-B0C0-46A0-9322-DE575D1D8F0B}"/>
              </a:ext>
            </a:extLst>
          </p:cNvPr>
          <p:cNvSpPr/>
          <p:nvPr userDrawn="1"/>
        </p:nvSpPr>
        <p:spPr>
          <a:xfrm>
            <a:off x="136321" y="350044"/>
            <a:ext cx="8871358" cy="46420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nvGrpSpPr>
          <p:cNvPr id="135" name="Grid" hidden="1">
            <a:extLst>
              <a:ext uri="{FF2B5EF4-FFF2-40B4-BE49-F238E27FC236}">
                <a16:creationId xmlns:a16="http://schemas.microsoft.com/office/drawing/2014/main" id="{52AABDBD-F18B-40CC-9FED-7A1617B6F466}"/>
              </a:ext>
            </a:extLst>
          </p:cNvPr>
          <p:cNvGrpSpPr/>
          <p:nvPr userDrawn="1"/>
        </p:nvGrpSpPr>
        <p:grpSpPr>
          <a:xfrm>
            <a:off x="0" y="0"/>
            <a:ext cx="9142857" cy="5143500"/>
            <a:chOff x="0" y="0"/>
            <a:chExt cx="12190476" cy="6858000"/>
          </a:xfrm>
        </p:grpSpPr>
        <p:sp>
          <p:nvSpPr>
            <p:cNvPr id="136" name="Freeform: Shape 135">
              <a:extLst>
                <a:ext uri="{FF2B5EF4-FFF2-40B4-BE49-F238E27FC236}">
                  <a16:creationId xmlns:a16="http://schemas.microsoft.com/office/drawing/2014/main" id="{052103A1-6606-4781-8FFE-B019C7EE71F4}"/>
                </a:ext>
              </a:extLst>
            </p:cNvPr>
            <p:cNvSpPr/>
            <p:nvPr userDrawn="1"/>
          </p:nvSpPr>
          <p:spPr bwMode="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992">
                <a:solidFill>
                  <a:schemeClr val="tx1"/>
                </a:solidFill>
                <a:latin typeface="+mn-lt"/>
              </a:endParaRPr>
            </a:p>
          </p:txBody>
        </p:sp>
        <p:sp>
          <p:nvSpPr>
            <p:cNvPr id="137" name="Freeform: Shape 136">
              <a:extLst>
                <a:ext uri="{FF2B5EF4-FFF2-40B4-BE49-F238E27FC236}">
                  <a16:creationId xmlns:a16="http://schemas.microsoft.com/office/drawing/2014/main" id="{FE8F24A1-C31B-4AD0-A028-29B0241CF6C2}"/>
                </a:ext>
              </a:extLst>
            </p:cNvPr>
            <p:cNvSpPr/>
            <p:nvPr/>
          </p:nvSpPr>
          <p:spPr bwMode="gray">
            <a:xfrm>
              <a:off x="1524" y="0"/>
              <a:ext cx="12188952" cy="6858000"/>
            </a:xfrm>
            <a:custGeom>
              <a:avLst/>
              <a:gdLst>
                <a:gd name="connsiteX0" fmla="*/ 553212 w 12188952"/>
                <a:gd name="connsiteY0" fmla="*/ 1405610 h 6858000"/>
                <a:gd name="connsiteX1" fmla="*/ 553212 w 12188952"/>
                <a:gd name="connsiteY1" fmla="*/ 1709928 h 6858000"/>
                <a:gd name="connsiteX2" fmla="*/ 551868 w 12188952"/>
                <a:gd name="connsiteY2" fmla="*/ 1709928 h 6858000"/>
                <a:gd name="connsiteX3" fmla="*/ 551868 w 12188952"/>
                <a:gd name="connsiteY3" fmla="*/ 6217920 h 6858000"/>
                <a:gd name="connsiteX4" fmla="*/ 553212 w 12188952"/>
                <a:gd name="connsiteY4" fmla="*/ 6217920 h 6858000"/>
                <a:gd name="connsiteX5" fmla="*/ 11635740 w 12188952"/>
                <a:gd name="connsiteY5" fmla="*/ 6217920 h 6858000"/>
                <a:gd name="connsiteX6" fmla="*/ 11636196 w 12188952"/>
                <a:gd name="connsiteY6" fmla="*/ 6217920 h 6858000"/>
                <a:gd name="connsiteX7" fmla="*/ 11636196 w 12188952"/>
                <a:gd name="connsiteY7" fmla="*/ 1709928 h 6858000"/>
                <a:gd name="connsiteX8" fmla="*/ 11635740 w 12188952"/>
                <a:gd name="connsiteY8" fmla="*/ 1709928 h 6858000"/>
                <a:gd name="connsiteX9" fmla="*/ 11635740 w 12188952"/>
                <a:gd name="connsiteY9" fmla="*/ 1405610 h 6858000"/>
                <a:gd name="connsiteX10" fmla="*/ 0 w 12188952"/>
                <a:gd name="connsiteY10" fmla="*/ 0 h 6858000"/>
                <a:gd name="connsiteX11" fmla="*/ 12188952 w 12188952"/>
                <a:gd name="connsiteY11" fmla="*/ 0 h 6858000"/>
                <a:gd name="connsiteX12" fmla="*/ 12188952 w 12188952"/>
                <a:gd name="connsiteY12" fmla="*/ 6858000 h 6858000"/>
                <a:gd name="connsiteX13" fmla="*/ 0 w 12188952"/>
                <a:gd name="connsiteY1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88952" h="6858000">
                  <a:moveTo>
                    <a:pt x="553212" y="1405610"/>
                  </a:moveTo>
                  <a:lnTo>
                    <a:pt x="553212" y="1709928"/>
                  </a:lnTo>
                  <a:lnTo>
                    <a:pt x="551868" y="1709928"/>
                  </a:lnTo>
                  <a:lnTo>
                    <a:pt x="551868" y="6217920"/>
                  </a:lnTo>
                  <a:lnTo>
                    <a:pt x="553212" y="6217920"/>
                  </a:lnTo>
                  <a:lnTo>
                    <a:pt x="11635740" y="6217920"/>
                  </a:lnTo>
                  <a:lnTo>
                    <a:pt x="11636196" y="6217920"/>
                  </a:lnTo>
                  <a:lnTo>
                    <a:pt x="11636196" y="1709928"/>
                  </a:lnTo>
                  <a:lnTo>
                    <a:pt x="11635740" y="1709928"/>
                  </a:lnTo>
                  <a:lnTo>
                    <a:pt x="11635740" y="1405610"/>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rtl="0"/>
              <a:endParaRPr lang="en-US">
                <a:solidFill>
                  <a:schemeClr val="tx1"/>
                </a:solidFill>
                <a:latin typeface="+mn-lt"/>
              </a:endParaRPr>
            </a:p>
          </p:txBody>
        </p:sp>
        <p:cxnSp>
          <p:nvCxnSpPr>
            <p:cNvPr id="138" name="Straight Connector 137">
              <a:extLst>
                <a:ext uri="{FF2B5EF4-FFF2-40B4-BE49-F238E27FC236}">
                  <a16:creationId xmlns:a16="http://schemas.microsoft.com/office/drawing/2014/main" id="{9B488283-3CE8-4D42-B931-0ED7E43F4C67}"/>
                </a:ext>
              </a:extLst>
            </p:cNvPr>
            <p:cNvCxnSpPr/>
            <p:nvPr/>
          </p:nvCxnSpPr>
          <p:spPr bwMode="gray">
            <a:xfrm>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81F3C704-12A4-44F6-96BA-E62C7F8CB1FB}"/>
                </a:ext>
              </a:extLst>
            </p:cNvPr>
            <p:cNvCxnSpPr/>
            <p:nvPr/>
          </p:nvCxnSpPr>
          <p:spPr bwMode="gray">
            <a:xfrm>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7A9F1433-1E7F-437B-84B8-8C793710A0C1}"/>
                </a:ext>
              </a:extLst>
            </p:cNvPr>
            <p:cNvCxnSpPr/>
            <p:nvPr/>
          </p:nvCxnSpPr>
          <p:spPr bwMode="gray">
            <a:xfrm>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60614508-F558-4250-9FF4-46B9C11B4394}"/>
                </a:ext>
              </a:extLst>
            </p:cNvPr>
            <p:cNvCxnSpPr/>
            <p:nvPr/>
          </p:nvCxnSpPr>
          <p:spPr bwMode="gray">
            <a:xfrm>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7979D7DE-03AD-46BC-8245-A5E7684C13FE}"/>
                </a:ext>
              </a:extLst>
            </p:cNvPr>
            <p:cNvCxnSpPr/>
            <p:nvPr/>
          </p:nvCxnSpPr>
          <p:spPr bwMode="gray">
            <a:xfrm>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ED03F39B-F84F-4AC5-8E3C-20D04CBF15B9}"/>
                </a:ext>
              </a:extLst>
            </p:cNvPr>
            <p:cNvCxnSpPr/>
            <p:nvPr/>
          </p:nvCxnSpPr>
          <p:spPr bwMode="gray">
            <a:xfrm>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CACB0C98-C5A4-4AC4-A126-99E0095C2297}"/>
                </a:ext>
              </a:extLst>
            </p:cNvPr>
            <p:cNvCxnSpPr/>
            <p:nvPr/>
          </p:nvCxnSpPr>
          <p:spPr bwMode="gray">
            <a:xfrm>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273" name="Straight Connector 272">
              <a:extLst>
                <a:ext uri="{FF2B5EF4-FFF2-40B4-BE49-F238E27FC236}">
                  <a16:creationId xmlns:a16="http://schemas.microsoft.com/office/drawing/2014/main" id="{A4B155FE-8CD6-4821-8F6B-B46518F61AE3}"/>
                </a:ext>
              </a:extLst>
            </p:cNvPr>
            <p:cNvCxnSpPr/>
            <p:nvPr/>
          </p:nvCxnSpPr>
          <p:spPr bwMode="gray">
            <a:xfrm>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274" name="Straight Connector 273">
              <a:extLst>
                <a:ext uri="{FF2B5EF4-FFF2-40B4-BE49-F238E27FC236}">
                  <a16:creationId xmlns:a16="http://schemas.microsoft.com/office/drawing/2014/main" id="{AA26FB00-2BE5-4882-B17F-1B7D67FA2C1A}"/>
                </a:ext>
              </a:extLst>
            </p:cNvPr>
            <p:cNvCxnSpPr/>
            <p:nvPr/>
          </p:nvCxnSpPr>
          <p:spPr bwMode="gray">
            <a:xfrm>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275" name="Straight Connector 274">
              <a:extLst>
                <a:ext uri="{FF2B5EF4-FFF2-40B4-BE49-F238E27FC236}">
                  <a16:creationId xmlns:a16="http://schemas.microsoft.com/office/drawing/2014/main" id="{AFA02A79-011A-4851-BC4B-7ED6B3485DDA}"/>
                </a:ext>
              </a:extLst>
            </p:cNvPr>
            <p:cNvCxnSpPr/>
            <p:nvPr/>
          </p:nvCxnSpPr>
          <p:spPr bwMode="gray">
            <a:xfrm>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276" name="Straight Connector 275">
              <a:extLst>
                <a:ext uri="{FF2B5EF4-FFF2-40B4-BE49-F238E27FC236}">
                  <a16:creationId xmlns:a16="http://schemas.microsoft.com/office/drawing/2014/main" id="{619C3A80-2E7A-401C-82B9-89936A7831E4}"/>
                </a:ext>
              </a:extLst>
            </p:cNvPr>
            <p:cNvCxnSpPr/>
            <p:nvPr/>
          </p:nvCxnSpPr>
          <p:spPr bwMode="gray">
            <a:xfrm>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277" name="Straight Connector 276">
              <a:extLst>
                <a:ext uri="{FF2B5EF4-FFF2-40B4-BE49-F238E27FC236}">
                  <a16:creationId xmlns:a16="http://schemas.microsoft.com/office/drawing/2014/main" id="{890278B1-EE32-41E0-90D9-BBC7A479E249}"/>
                </a:ext>
              </a:extLst>
            </p:cNvPr>
            <p:cNvCxnSpPr/>
            <p:nvPr/>
          </p:nvCxnSpPr>
          <p:spPr bwMode="gray">
            <a:xfrm>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278" name="Freeform: Shape 277">
              <a:extLst>
                <a:ext uri="{FF2B5EF4-FFF2-40B4-BE49-F238E27FC236}">
                  <a16:creationId xmlns:a16="http://schemas.microsoft.com/office/drawing/2014/main" id="{57C73D84-85B3-4E3A-90BB-7323127C8817}"/>
                </a:ext>
              </a:extLst>
            </p:cNvPr>
            <p:cNvSpPr/>
            <p:nvPr/>
          </p:nvSpPr>
          <p:spPr bwMode="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992">
                <a:solidFill>
                  <a:schemeClr val="tx1"/>
                </a:solidFill>
                <a:latin typeface="+mn-lt"/>
              </a:endParaRPr>
            </a:p>
          </p:txBody>
        </p:sp>
        <p:sp>
          <p:nvSpPr>
            <p:cNvPr id="279" name="Freeform: Shape 278">
              <a:extLst>
                <a:ext uri="{FF2B5EF4-FFF2-40B4-BE49-F238E27FC236}">
                  <a16:creationId xmlns:a16="http://schemas.microsoft.com/office/drawing/2014/main" id="{821045C7-165D-4DDE-9A1E-DD84F6ADE586}"/>
                </a:ext>
              </a:extLst>
            </p:cNvPr>
            <p:cNvSpPr/>
            <p:nvPr/>
          </p:nvSpPr>
          <p:spPr bwMode="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992">
                <a:solidFill>
                  <a:schemeClr val="tx1"/>
                </a:solidFill>
                <a:latin typeface="+mn-lt"/>
              </a:endParaRPr>
            </a:p>
          </p:txBody>
        </p:sp>
        <p:sp>
          <p:nvSpPr>
            <p:cNvPr id="280" name="Freeform: Shape 279">
              <a:extLst>
                <a:ext uri="{FF2B5EF4-FFF2-40B4-BE49-F238E27FC236}">
                  <a16:creationId xmlns:a16="http://schemas.microsoft.com/office/drawing/2014/main" id="{48BA4AF4-3B64-4079-BCF9-D6E1CD224BB3}"/>
                </a:ext>
              </a:extLst>
            </p:cNvPr>
            <p:cNvSpPr/>
            <p:nvPr/>
          </p:nvSpPr>
          <p:spPr bwMode="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992">
                <a:solidFill>
                  <a:schemeClr val="tx1"/>
                </a:solidFill>
                <a:latin typeface="+mn-lt"/>
              </a:endParaRPr>
            </a:p>
          </p:txBody>
        </p:sp>
        <p:sp>
          <p:nvSpPr>
            <p:cNvPr id="281" name="Freeform: Shape 280">
              <a:extLst>
                <a:ext uri="{FF2B5EF4-FFF2-40B4-BE49-F238E27FC236}">
                  <a16:creationId xmlns:a16="http://schemas.microsoft.com/office/drawing/2014/main" id="{6302B97D-700D-4D63-9DFB-4EDA99C6C29E}"/>
                </a:ext>
              </a:extLst>
            </p:cNvPr>
            <p:cNvSpPr/>
            <p:nvPr/>
          </p:nvSpPr>
          <p:spPr bwMode="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992">
                <a:solidFill>
                  <a:schemeClr val="tx1"/>
                </a:solidFill>
                <a:latin typeface="+mn-lt"/>
              </a:endParaRPr>
            </a:p>
          </p:txBody>
        </p:sp>
        <p:sp>
          <p:nvSpPr>
            <p:cNvPr id="282" name="Freeform: Shape 281">
              <a:extLst>
                <a:ext uri="{FF2B5EF4-FFF2-40B4-BE49-F238E27FC236}">
                  <a16:creationId xmlns:a16="http://schemas.microsoft.com/office/drawing/2014/main" id="{C2E4ADFC-4F89-483E-B322-E9A8D07F1268}"/>
                </a:ext>
              </a:extLst>
            </p:cNvPr>
            <p:cNvSpPr/>
            <p:nvPr/>
          </p:nvSpPr>
          <p:spPr bwMode="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992">
                <a:solidFill>
                  <a:schemeClr val="tx1"/>
                </a:solidFill>
                <a:latin typeface="+mn-lt"/>
              </a:endParaRPr>
            </a:p>
          </p:txBody>
        </p:sp>
        <p:sp>
          <p:nvSpPr>
            <p:cNvPr id="283" name="Freeform: Shape 282">
              <a:extLst>
                <a:ext uri="{FF2B5EF4-FFF2-40B4-BE49-F238E27FC236}">
                  <a16:creationId xmlns:a16="http://schemas.microsoft.com/office/drawing/2014/main" id="{7BBBFF1F-21F5-48B3-9F07-25B487E11BFD}"/>
                </a:ext>
              </a:extLst>
            </p:cNvPr>
            <p:cNvSpPr/>
            <p:nvPr/>
          </p:nvSpPr>
          <p:spPr bwMode="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992">
                <a:solidFill>
                  <a:schemeClr val="tx1"/>
                </a:solidFill>
                <a:latin typeface="+mn-lt"/>
              </a:endParaRPr>
            </a:p>
          </p:txBody>
        </p:sp>
        <p:sp>
          <p:nvSpPr>
            <p:cNvPr id="284" name="Freeform: Shape 283">
              <a:extLst>
                <a:ext uri="{FF2B5EF4-FFF2-40B4-BE49-F238E27FC236}">
                  <a16:creationId xmlns:a16="http://schemas.microsoft.com/office/drawing/2014/main" id="{7FDA2BB5-F6C5-4A49-9C8D-23C7FC2586C4}"/>
                </a:ext>
              </a:extLst>
            </p:cNvPr>
            <p:cNvSpPr/>
            <p:nvPr/>
          </p:nvSpPr>
          <p:spPr bwMode="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992">
                <a:solidFill>
                  <a:schemeClr val="tx1"/>
                </a:solidFill>
                <a:latin typeface="+mn-lt"/>
              </a:endParaRPr>
            </a:p>
          </p:txBody>
        </p:sp>
        <p:sp>
          <p:nvSpPr>
            <p:cNvPr id="285" name="Freeform: Shape 284">
              <a:extLst>
                <a:ext uri="{FF2B5EF4-FFF2-40B4-BE49-F238E27FC236}">
                  <a16:creationId xmlns:a16="http://schemas.microsoft.com/office/drawing/2014/main" id="{CC3754F6-D64D-43D2-9D4B-55B944B2BB26}"/>
                </a:ext>
              </a:extLst>
            </p:cNvPr>
            <p:cNvSpPr/>
            <p:nvPr/>
          </p:nvSpPr>
          <p:spPr bwMode="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992">
                <a:solidFill>
                  <a:schemeClr val="tx1"/>
                </a:solidFill>
                <a:latin typeface="+mn-lt"/>
              </a:endParaRPr>
            </a:p>
          </p:txBody>
        </p:sp>
        <p:sp>
          <p:nvSpPr>
            <p:cNvPr id="286" name="Freeform: Shape 285">
              <a:extLst>
                <a:ext uri="{FF2B5EF4-FFF2-40B4-BE49-F238E27FC236}">
                  <a16:creationId xmlns:a16="http://schemas.microsoft.com/office/drawing/2014/main" id="{1278F3BA-D98F-40A8-8749-82039062B6E9}"/>
                </a:ext>
              </a:extLst>
            </p:cNvPr>
            <p:cNvSpPr/>
            <p:nvPr/>
          </p:nvSpPr>
          <p:spPr bwMode="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992">
                <a:solidFill>
                  <a:schemeClr val="tx1"/>
                </a:solidFill>
                <a:latin typeface="+mn-lt"/>
              </a:endParaRPr>
            </a:p>
          </p:txBody>
        </p:sp>
        <p:sp>
          <p:nvSpPr>
            <p:cNvPr id="287" name="Freeform: Shape 286">
              <a:extLst>
                <a:ext uri="{FF2B5EF4-FFF2-40B4-BE49-F238E27FC236}">
                  <a16:creationId xmlns:a16="http://schemas.microsoft.com/office/drawing/2014/main" id="{AB7703EE-314B-45C1-AD9C-15C188413087}"/>
                </a:ext>
              </a:extLst>
            </p:cNvPr>
            <p:cNvSpPr/>
            <p:nvPr/>
          </p:nvSpPr>
          <p:spPr bwMode="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992">
                <a:solidFill>
                  <a:schemeClr val="tx1"/>
                </a:solidFill>
                <a:latin typeface="+mn-lt"/>
              </a:endParaRPr>
            </a:p>
          </p:txBody>
        </p:sp>
        <p:sp>
          <p:nvSpPr>
            <p:cNvPr id="288" name="Freeform: Shape 287">
              <a:extLst>
                <a:ext uri="{FF2B5EF4-FFF2-40B4-BE49-F238E27FC236}">
                  <a16:creationId xmlns:a16="http://schemas.microsoft.com/office/drawing/2014/main" id="{198AAECE-7C64-4444-8335-F912117C0BC4}"/>
                </a:ext>
              </a:extLst>
            </p:cNvPr>
            <p:cNvSpPr/>
            <p:nvPr/>
          </p:nvSpPr>
          <p:spPr bwMode="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992">
                <a:solidFill>
                  <a:schemeClr val="tx1"/>
                </a:solidFill>
                <a:latin typeface="+mn-lt"/>
              </a:endParaRPr>
            </a:p>
          </p:txBody>
        </p:sp>
        <p:sp>
          <p:nvSpPr>
            <p:cNvPr id="289" name="Freeform: Shape 288">
              <a:extLst>
                <a:ext uri="{FF2B5EF4-FFF2-40B4-BE49-F238E27FC236}">
                  <a16:creationId xmlns:a16="http://schemas.microsoft.com/office/drawing/2014/main" id="{6643BA4E-2F74-4ADC-8274-1AB3BD05FF41}"/>
                </a:ext>
              </a:extLst>
            </p:cNvPr>
            <p:cNvSpPr/>
            <p:nvPr/>
          </p:nvSpPr>
          <p:spPr bwMode="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992">
                <a:solidFill>
                  <a:schemeClr val="tx1"/>
                </a:solidFill>
                <a:latin typeface="+mn-lt"/>
              </a:endParaRPr>
            </a:p>
          </p:txBody>
        </p:sp>
        <p:sp>
          <p:nvSpPr>
            <p:cNvPr id="290" name="Freeform: Shape 289">
              <a:extLst>
                <a:ext uri="{FF2B5EF4-FFF2-40B4-BE49-F238E27FC236}">
                  <a16:creationId xmlns:a16="http://schemas.microsoft.com/office/drawing/2014/main" id="{1C42E346-454A-43BC-9F8D-27E64B67376D}"/>
                </a:ext>
              </a:extLst>
            </p:cNvPr>
            <p:cNvSpPr/>
            <p:nvPr/>
          </p:nvSpPr>
          <p:spPr bwMode="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992">
                <a:solidFill>
                  <a:schemeClr val="tx1"/>
                </a:solidFill>
                <a:latin typeface="+mn-lt"/>
              </a:endParaRPr>
            </a:p>
          </p:txBody>
        </p:sp>
        <p:sp>
          <p:nvSpPr>
            <p:cNvPr id="291" name="Freeform: Shape 290">
              <a:extLst>
                <a:ext uri="{FF2B5EF4-FFF2-40B4-BE49-F238E27FC236}">
                  <a16:creationId xmlns:a16="http://schemas.microsoft.com/office/drawing/2014/main" id="{0412C93D-A316-492E-A59C-8D69ACBDF496}"/>
                </a:ext>
              </a:extLst>
            </p:cNvPr>
            <p:cNvSpPr/>
            <p:nvPr/>
          </p:nvSpPr>
          <p:spPr bwMode="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992">
                <a:solidFill>
                  <a:schemeClr val="tx1"/>
                </a:solidFill>
                <a:latin typeface="+mn-lt"/>
              </a:endParaRPr>
            </a:p>
          </p:txBody>
        </p:sp>
        <p:sp>
          <p:nvSpPr>
            <p:cNvPr id="292" name="Freeform: Shape 291">
              <a:extLst>
                <a:ext uri="{FF2B5EF4-FFF2-40B4-BE49-F238E27FC236}">
                  <a16:creationId xmlns:a16="http://schemas.microsoft.com/office/drawing/2014/main" id="{FF157F3E-D853-4BCB-92AC-3BB761194DEE}"/>
                </a:ext>
              </a:extLst>
            </p:cNvPr>
            <p:cNvSpPr/>
            <p:nvPr userDrawn="1"/>
          </p:nvSpPr>
          <p:spPr bwMode="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992">
                <a:solidFill>
                  <a:schemeClr val="tx1"/>
                </a:solidFill>
                <a:latin typeface="+mn-lt"/>
              </a:endParaRPr>
            </a:p>
          </p:txBody>
        </p:sp>
        <p:sp>
          <p:nvSpPr>
            <p:cNvPr id="293" name="Freeform: Shape 292">
              <a:extLst>
                <a:ext uri="{FF2B5EF4-FFF2-40B4-BE49-F238E27FC236}">
                  <a16:creationId xmlns:a16="http://schemas.microsoft.com/office/drawing/2014/main" id="{DA19AC07-E51B-4679-BC2E-5E1093ED3B34}"/>
                </a:ext>
              </a:extLst>
            </p:cNvPr>
            <p:cNvSpPr/>
            <p:nvPr userDrawn="1"/>
          </p:nvSpPr>
          <p:spPr bwMode="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992">
                <a:solidFill>
                  <a:schemeClr val="tx1"/>
                </a:solidFill>
                <a:latin typeface="+mn-lt"/>
              </a:endParaRPr>
            </a:p>
          </p:txBody>
        </p:sp>
        <p:sp>
          <p:nvSpPr>
            <p:cNvPr id="294" name="Freeform: Shape 293">
              <a:extLst>
                <a:ext uri="{FF2B5EF4-FFF2-40B4-BE49-F238E27FC236}">
                  <a16:creationId xmlns:a16="http://schemas.microsoft.com/office/drawing/2014/main" id="{0C421693-C3A7-4752-88E5-5DD836DE890B}"/>
                </a:ext>
              </a:extLst>
            </p:cNvPr>
            <p:cNvSpPr/>
            <p:nvPr userDrawn="1"/>
          </p:nvSpPr>
          <p:spPr bwMode="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992">
                <a:solidFill>
                  <a:schemeClr val="tx1"/>
                </a:solidFill>
                <a:latin typeface="+mn-lt"/>
              </a:endParaRPr>
            </a:p>
          </p:txBody>
        </p:sp>
        <p:sp>
          <p:nvSpPr>
            <p:cNvPr id="295" name="Freeform: Shape 294">
              <a:extLst>
                <a:ext uri="{FF2B5EF4-FFF2-40B4-BE49-F238E27FC236}">
                  <a16:creationId xmlns:a16="http://schemas.microsoft.com/office/drawing/2014/main" id="{0936343F-1E81-462C-84D2-393698CD01FB}"/>
                </a:ext>
              </a:extLst>
            </p:cNvPr>
            <p:cNvSpPr/>
            <p:nvPr userDrawn="1"/>
          </p:nvSpPr>
          <p:spPr bwMode="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992">
                <a:solidFill>
                  <a:schemeClr val="tx1"/>
                </a:solidFill>
                <a:latin typeface="+mn-lt"/>
              </a:endParaRPr>
            </a:p>
          </p:txBody>
        </p:sp>
        <p:sp>
          <p:nvSpPr>
            <p:cNvPr id="296" name="Freeform: Shape 295">
              <a:extLst>
                <a:ext uri="{FF2B5EF4-FFF2-40B4-BE49-F238E27FC236}">
                  <a16:creationId xmlns:a16="http://schemas.microsoft.com/office/drawing/2014/main" id="{C9583C45-9B4E-4677-95C8-7E5AEE7B1961}"/>
                </a:ext>
              </a:extLst>
            </p:cNvPr>
            <p:cNvSpPr/>
            <p:nvPr userDrawn="1"/>
          </p:nvSpPr>
          <p:spPr bwMode="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992">
                <a:solidFill>
                  <a:schemeClr val="tx1"/>
                </a:solidFill>
                <a:latin typeface="+mn-lt"/>
              </a:endParaRPr>
            </a:p>
          </p:txBody>
        </p:sp>
        <p:sp>
          <p:nvSpPr>
            <p:cNvPr id="297" name="Freeform: Shape 296">
              <a:extLst>
                <a:ext uri="{FF2B5EF4-FFF2-40B4-BE49-F238E27FC236}">
                  <a16:creationId xmlns:a16="http://schemas.microsoft.com/office/drawing/2014/main" id="{259B18A2-5F24-4D68-AE44-B13FED5569FE}"/>
                </a:ext>
              </a:extLst>
            </p:cNvPr>
            <p:cNvSpPr/>
            <p:nvPr userDrawn="1"/>
          </p:nvSpPr>
          <p:spPr bwMode="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992">
                <a:solidFill>
                  <a:schemeClr val="tx1"/>
                </a:solidFill>
                <a:latin typeface="+mn-lt"/>
              </a:endParaRPr>
            </a:p>
          </p:txBody>
        </p:sp>
        <p:sp>
          <p:nvSpPr>
            <p:cNvPr id="298" name="Freeform: Shape 297">
              <a:extLst>
                <a:ext uri="{FF2B5EF4-FFF2-40B4-BE49-F238E27FC236}">
                  <a16:creationId xmlns:a16="http://schemas.microsoft.com/office/drawing/2014/main" id="{6B7E0638-35F9-439C-ACF8-6A83CE3BDA2E}"/>
                </a:ext>
              </a:extLst>
            </p:cNvPr>
            <p:cNvSpPr/>
            <p:nvPr userDrawn="1"/>
          </p:nvSpPr>
          <p:spPr bwMode="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992">
                <a:solidFill>
                  <a:schemeClr val="tx1"/>
                </a:solidFill>
                <a:latin typeface="+mn-lt"/>
              </a:endParaRPr>
            </a:p>
          </p:txBody>
        </p:sp>
        <p:sp>
          <p:nvSpPr>
            <p:cNvPr id="299" name="Freeform: Shape 298">
              <a:extLst>
                <a:ext uri="{FF2B5EF4-FFF2-40B4-BE49-F238E27FC236}">
                  <a16:creationId xmlns:a16="http://schemas.microsoft.com/office/drawing/2014/main" id="{DB0896B4-EF73-47AF-AEE3-3644BB79DD4B}"/>
                </a:ext>
              </a:extLst>
            </p:cNvPr>
            <p:cNvSpPr/>
            <p:nvPr userDrawn="1"/>
          </p:nvSpPr>
          <p:spPr bwMode="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992">
                <a:solidFill>
                  <a:schemeClr val="tx1"/>
                </a:solidFill>
                <a:latin typeface="+mn-lt"/>
              </a:endParaRPr>
            </a:p>
          </p:txBody>
        </p:sp>
        <p:sp>
          <p:nvSpPr>
            <p:cNvPr id="300" name="Freeform: Shape 299">
              <a:extLst>
                <a:ext uri="{FF2B5EF4-FFF2-40B4-BE49-F238E27FC236}">
                  <a16:creationId xmlns:a16="http://schemas.microsoft.com/office/drawing/2014/main" id="{2F52AD22-60F6-4F56-8B76-96251D63988B}"/>
                </a:ext>
              </a:extLst>
            </p:cNvPr>
            <p:cNvSpPr/>
            <p:nvPr userDrawn="1"/>
          </p:nvSpPr>
          <p:spPr bwMode="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992">
                <a:solidFill>
                  <a:schemeClr val="tx1"/>
                </a:solidFill>
                <a:latin typeface="+mn-lt"/>
              </a:endParaRPr>
            </a:p>
          </p:txBody>
        </p:sp>
        <p:sp>
          <p:nvSpPr>
            <p:cNvPr id="301" name="Freeform: Shape 300">
              <a:extLst>
                <a:ext uri="{FF2B5EF4-FFF2-40B4-BE49-F238E27FC236}">
                  <a16:creationId xmlns:a16="http://schemas.microsoft.com/office/drawing/2014/main" id="{B95C3CF4-54E9-4B28-B16D-92EE0FDC18D4}"/>
                </a:ext>
              </a:extLst>
            </p:cNvPr>
            <p:cNvSpPr/>
            <p:nvPr userDrawn="1"/>
          </p:nvSpPr>
          <p:spPr bwMode="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992">
                <a:solidFill>
                  <a:schemeClr val="tx1"/>
                </a:solidFill>
                <a:latin typeface="+mn-lt"/>
              </a:endParaRPr>
            </a:p>
          </p:txBody>
        </p:sp>
        <p:cxnSp>
          <p:nvCxnSpPr>
            <p:cNvPr id="302" name="Straight Connector 301">
              <a:extLst>
                <a:ext uri="{FF2B5EF4-FFF2-40B4-BE49-F238E27FC236}">
                  <a16:creationId xmlns:a16="http://schemas.microsoft.com/office/drawing/2014/main" id="{D87A5C21-08CD-41A9-9FEF-AB5BD5B2C8F6}"/>
                </a:ext>
              </a:extLst>
            </p:cNvPr>
            <p:cNvCxnSpPr/>
            <p:nvPr userDrawn="1"/>
          </p:nvCxnSpPr>
          <p:spPr bwMode="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303" name="Straight Connector 302">
              <a:extLst>
                <a:ext uri="{FF2B5EF4-FFF2-40B4-BE49-F238E27FC236}">
                  <a16:creationId xmlns:a16="http://schemas.microsoft.com/office/drawing/2014/main" id="{FF2780F4-F696-4A36-92C1-42D81E2244CA}"/>
                </a:ext>
              </a:extLst>
            </p:cNvPr>
            <p:cNvCxnSpPr/>
            <p:nvPr userDrawn="1"/>
          </p:nvCxnSpPr>
          <p:spPr bwMode="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304" name="Straight Connector 303">
              <a:extLst>
                <a:ext uri="{FF2B5EF4-FFF2-40B4-BE49-F238E27FC236}">
                  <a16:creationId xmlns:a16="http://schemas.microsoft.com/office/drawing/2014/main" id="{E42CFADC-719E-483A-AEB0-FD5892C495E1}"/>
                </a:ext>
              </a:extLst>
            </p:cNvPr>
            <p:cNvCxnSpPr/>
            <p:nvPr userDrawn="1"/>
          </p:nvCxnSpPr>
          <p:spPr bwMode="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305" name="Straight Connector 304">
              <a:extLst>
                <a:ext uri="{FF2B5EF4-FFF2-40B4-BE49-F238E27FC236}">
                  <a16:creationId xmlns:a16="http://schemas.microsoft.com/office/drawing/2014/main" id="{A041EABF-516E-4148-A862-EDCFEB462925}"/>
                </a:ext>
              </a:extLst>
            </p:cNvPr>
            <p:cNvCxnSpPr/>
            <p:nvPr userDrawn="1"/>
          </p:nvCxnSpPr>
          <p:spPr bwMode="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306" name="Straight Connector 305">
              <a:extLst>
                <a:ext uri="{FF2B5EF4-FFF2-40B4-BE49-F238E27FC236}">
                  <a16:creationId xmlns:a16="http://schemas.microsoft.com/office/drawing/2014/main" id="{9B2BACA3-7232-4B14-9B63-7692F904EC0F}"/>
                </a:ext>
              </a:extLst>
            </p:cNvPr>
            <p:cNvCxnSpPr/>
            <p:nvPr userDrawn="1"/>
          </p:nvCxnSpPr>
          <p:spPr bwMode="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307" name="Straight Connector 306">
              <a:extLst>
                <a:ext uri="{FF2B5EF4-FFF2-40B4-BE49-F238E27FC236}">
                  <a16:creationId xmlns:a16="http://schemas.microsoft.com/office/drawing/2014/main" id="{7A5E7F40-6BFC-48EC-BDDE-64538F99FC78}"/>
                </a:ext>
              </a:extLst>
            </p:cNvPr>
            <p:cNvCxnSpPr/>
            <p:nvPr userDrawn="1"/>
          </p:nvCxnSpPr>
          <p:spPr bwMode="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308" name="Straight Connector 307">
              <a:extLst>
                <a:ext uri="{FF2B5EF4-FFF2-40B4-BE49-F238E27FC236}">
                  <a16:creationId xmlns:a16="http://schemas.microsoft.com/office/drawing/2014/main" id="{D465E95E-6494-4E91-970C-9438495F2118}"/>
                </a:ext>
              </a:extLst>
            </p:cNvPr>
            <p:cNvCxnSpPr/>
            <p:nvPr userDrawn="1"/>
          </p:nvCxnSpPr>
          <p:spPr bwMode="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309" name="Straight Connector 308">
              <a:extLst>
                <a:ext uri="{FF2B5EF4-FFF2-40B4-BE49-F238E27FC236}">
                  <a16:creationId xmlns:a16="http://schemas.microsoft.com/office/drawing/2014/main" id="{AE7B5AE8-F042-4F10-98E8-10C875B18EED}"/>
                </a:ext>
              </a:extLst>
            </p:cNvPr>
            <p:cNvCxnSpPr/>
            <p:nvPr userDrawn="1"/>
          </p:nvCxnSpPr>
          <p:spPr bwMode="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310" name="Straight Connector 309">
              <a:extLst>
                <a:ext uri="{FF2B5EF4-FFF2-40B4-BE49-F238E27FC236}">
                  <a16:creationId xmlns:a16="http://schemas.microsoft.com/office/drawing/2014/main" id="{8030DD4F-5C1E-4196-ACC6-A480831EAEF2}"/>
                </a:ext>
              </a:extLst>
            </p:cNvPr>
            <p:cNvCxnSpPr/>
            <p:nvPr userDrawn="1"/>
          </p:nvCxnSpPr>
          <p:spPr bwMode="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311" name="Straight Connector 310">
              <a:extLst>
                <a:ext uri="{FF2B5EF4-FFF2-40B4-BE49-F238E27FC236}">
                  <a16:creationId xmlns:a16="http://schemas.microsoft.com/office/drawing/2014/main" id="{101A9DBB-3D84-4DC7-BA87-668746899B8C}"/>
                </a:ext>
              </a:extLst>
            </p:cNvPr>
            <p:cNvCxnSpPr/>
            <p:nvPr userDrawn="1"/>
          </p:nvCxnSpPr>
          <p:spPr bwMode="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312" name="Straight Connector 311">
              <a:extLst>
                <a:ext uri="{FF2B5EF4-FFF2-40B4-BE49-F238E27FC236}">
                  <a16:creationId xmlns:a16="http://schemas.microsoft.com/office/drawing/2014/main" id="{D0B1E90F-38E2-4D71-81CA-1D671C078B58}"/>
                </a:ext>
              </a:extLst>
            </p:cNvPr>
            <p:cNvCxnSpPr/>
            <p:nvPr userDrawn="1"/>
          </p:nvCxnSpPr>
          <p:spPr bwMode="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313" name="Straight Connector 312">
              <a:extLst>
                <a:ext uri="{FF2B5EF4-FFF2-40B4-BE49-F238E27FC236}">
                  <a16:creationId xmlns:a16="http://schemas.microsoft.com/office/drawing/2014/main" id="{E18BAA94-1D60-493E-A280-8EB01C3E06CE}"/>
                </a:ext>
              </a:extLst>
            </p:cNvPr>
            <p:cNvCxnSpPr/>
            <p:nvPr userDrawn="1"/>
          </p:nvCxnSpPr>
          <p:spPr bwMode="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314" name="Straight Connector 313">
              <a:extLst>
                <a:ext uri="{FF2B5EF4-FFF2-40B4-BE49-F238E27FC236}">
                  <a16:creationId xmlns:a16="http://schemas.microsoft.com/office/drawing/2014/main" id="{E9DA5FA1-8D99-4672-8A73-1B2C7A4C6144}"/>
                </a:ext>
              </a:extLst>
            </p:cNvPr>
            <p:cNvCxnSpPr/>
            <p:nvPr userDrawn="1"/>
          </p:nvCxnSpPr>
          <p:spPr bwMode="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315" name="Straight Connector 314">
              <a:extLst>
                <a:ext uri="{FF2B5EF4-FFF2-40B4-BE49-F238E27FC236}">
                  <a16:creationId xmlns:a16="http://schemas.microsoft.com/office/drawing/2014/main" id="{AE4F67E0-DDD3-43A5-8B4E-99428CAACB22}"/>
                </a:ext>
              </a:extLst>
            </p:cNvPr>
            <p:cNvCxnSpPr/>
            <p:nvPr userDrawn="1"/>
          </p:nvCxnSpPr>
          <p:spPr bwMode="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316" name="Straight Connector 315">
              <a:extLst>
                <a:ext uri="{FF2B5EF4-FFF2-40B4-BE49-F238E27FC236}">
                  <a16:creationId xmlns:a16="http://schemas.microsoft.com/office/drawing/2014/main" id="{34374BD7-C60D-4D96-AA73-E2B7ABF51CBD}"/>
                </a:ext>
              </a:extLst>
            </p:cNvPr>
            <p:cNvCxnSpPr/>
            <p:nvPr userDrawn="1"/>
          </p:nvCxnSpPr>
          <p:spPr bwMode="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317" name="Straight Connector 316">
              <a:extLst>
                <a:ext uri="{FF2B5EF4-FFF2-40B4-BE49-F238E27FC236}">
                  <a16:creationId xmlns:a16="http://schemas.microsoft.com/office/drawing/2014/main" id="{B707778E-45A4-4AE3-BA6A-B067F17BF623}"/>
                </a:ext>
              </a:extLst>
            </p:cNvPr>
            <p:cNvCxnSpPr/>
            <p:nvPr userDrawn="1"/>
          </p:nvCxnSpPr>
          <p:spPr bwMode="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318" name="Straight Connector 317">
              <a:extLst>
                <a:ext uri="{FF2B5EF4-FFF2-40B4-BE49-F238E27FC236}">
                  <a16:creationId xmlns:a16="http://schemas.microsoft.com/office/drawing/2014/main" id="{7F6AA874-94C6-40F6-82D1-FF835B58EDBD}"/>
                </a:ext>
              </a:extLst>
            </p:cNvPr>
            <p:cNvCxnSpPr/>
            <p:nvPr userDrawn="1"/>
          </p:nvCxnSpPr>
          <p:spPr bwMode="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319" name="Straight Connector 318">
              <a:extLst>
                <a:ext uri="{FF2B5EF4-FFF2-40B4-BE49-F238E27FC236}">
                  <a16:creationId xmlns:a16="http://schemas.microsoft.com/office/drawing/2014/main" id="{02DAD509-4956-4D90-883C-235E653FEE33}"/>
                </a:ext>
              </a:extLst>
            </p:cNvPr>
            <p:cNvCxnSpPr/>
            <p:nvPr userDrawn="1"/>
          </p:nvCxnSpPr>
          <p:spPr bwMode="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320" name="Straight Connector 319">
              <a:extLst>
                <a:ext uri="{FF2B5EF4-FFF2-40B4-BE49-F238E27FC236}">
                  <a16:creationId xmlns:a16="http://schemas.microsoft.com/office/drawing/2014/main" id="{FCF5CBB3-F7B8-4EF6-B58C-675C68918706}"/>
                </a:ext>
              </a:extLst>
            </p:cNvPr>
            <p:cNvCxnSpPr/>
            <p:nvPr userDrawn="1"/>
          </p:nvCxnSpPr>
          <p:spPr bwMode="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321" name="Straight Connector 320">
              <a:extLst>
                <a:ext uri="{FF2B5EF4-FFF2-40B4-BE49-F238E27FC236}">
                  <a16:creationId xmlns:a16="http://schemas.microsoft.com/office/drawing/2014/main" id="{68D2560E-7A1B-44D5-A2F7-1F1444F0BDB3}"/>
                </a:ext>
              </a:extLst>
            </p:cNvPr>
            <p:cNvCxnSpPr/>
            <p:nvPr userDrawn="1"/>
          </p:nvCxnSpPr>
          <p:spPr bwMode="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322" name="Straight Connector 321">
              <a:extLst>
                <a:ext uri="{FF2B5EF4-FFF2-40B4-BE49-F238E27FC236}">
                  <a16:creationId xmlns:a16="http://schemas.microsoft.com/office/drawing/2014/main" id="{F95E5CEF-00D3-4ACA-B3F5-7F3BCFC3824C}"/>
                </a:ext>
              </a:extLst>
            </p:cNvPr>
            <p:cNvCxnSpPr/>
            <p:nvPr userDrawn="1"/>
          </p:nvCxnSpPr>
          <p:spPr bwMode="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323" name="Straight Connector 322">
              <a:extLst>
                <a:ext uri="{FF2B5EF4-FFF2-40B4-BE49-F238E27FC236}">
                  <a16:creationId xmlns:a16="http://schemas.microsoft.com/office/drawing/2014/main" id="{A577278E-A0CB-4867-A625-7BB5E4E5ED77}"/>
                </a:ext>
              </a:extLst>
            </p:cNvPr>
            <p:cNvCxnSpPr/>
            <p:nvPr userDrawn="1"/>
          </p:nvCxnSpPr>
          <p:spPr bwMode="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324" name="Straight Connector 323">
              <a:extLst>
                <a:ext uri="{FF2B5EF4-FFF2-40B4-BE49-F238E27FC236}">
                  <a16:creationId xmlns:a16="http://schemas.microsoft.com/office/drawing/2014/main" id="{033A9FF4-9B9B-48C4-86BA-D654BDC80FC1}"/>
                </a:ext>
              </a:extLst>
            </p:cNvPr>
            <p:cNvCxnSpPr/>
            <p:nvPr userDrawn="1"/>
          </p:nvCxnSpPr>
          <p:spPr bwMode="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325" name="Straight Connector 324">
              <a:extLst>
                <a:ext uri="{FF2B5EF4-FFF2-40B4-BE49-F238E27FC236}">
                  <a16:creationId xmlns:a16="http://schemas.microsoft.com/office/drawing/2014/main" id="{9BA80F84-C415-496E-991D-15B031BA87E0}"/>
                </a:ext>
              </a:extLst>
            </p:cNvPr>
            <p:cNvCxnSpPr/>
            <p:nvPr userDrawn="1"/>
          </p:nvCxnSpPr>
          <p:spPr bwMode="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326" name="Straight Connector 325">
              <a:extLst>
                <a:ext uri="{FF2B5EF4-FFF2-40B4-BE49-F238E27FC236}">
                  <a16:creationId xmlns:a16="http://schemas.microsoft.com/office/drawing/2014/main" id="{7CACAEFF-E031-4525-BAFA-5D020CCCAF6A}"/>
                </a:ext>
              </a:extLst>
            </p:cNvPr>
            <p:cNvCxnSpPr/>
            <p:nvPr userDrawn="1"/>
          </p:nvCxnSpPr>
          <p:spPr bwMode="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327" name="Straight Connector 326">
              <a:extLst>
                <a:ext uri="{FF2B5EF4-FFF2-40B4-BE49-F238E27FC236}">
                  <a16:creationId xmlns:a16="http://schemas.microsoft.com/office/drawing/2014/main" id="{2FAD50DD-6170-4CA0-9289-D0EB8B35823D}"/>
                </a:ext>
              </a:extLst>
            </p:cNvPr>
            <p:cNvCxnSpPr/>
            <p:nvPr userDrawn="1"/>
          </p:nvCxnSpPr>
          <p:spPr bwMode="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328" name="Straight Connector 327">
              <a:extLst>
                <a:ext uri="{FF2B5EF4-FFF2-40B4-BE49-F238E27FC236}">
                  <a16:creationId xmlns:a16="http://schemas.microsoft.com/office/drawing/2014/main" id="{F89AC1E6-B76B-4293-99BF-BA5AF30953A2}"/>
                </a:ext>
              </a:extLst>
            </p:cNvPr>
            <p:cNvCxnSpPr/>
            <p:nvPr userDrawn="1"/>
          </p:nvCxnSpPr>
          <p:spPr bwMode="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329" name="Straight Connector 328">
              <a:extLst>
                <a:ext uri="{FF2B5EF4-FFF2-40B4-BE49-F238E27FC236}">
                  <a16:creationId xmlns:a16="http://schemas.microsoft.com/office/drawing/2014/main" id="{9E2F3420-2D12-4B65-93C0-8BF964191692}"/>
                </a:ext>
              </a:extLst>
            </p:cNvPr>
            <p:cNvCxnSpPr/>
            <p:nvPr userDrawn="1"/>
          </p:nvCxnSpPr>
          <p:spPr bwMode="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330" name="Straight Connector 329">
              <a:extLst>
                <a:ext uri="{FF2B5EF4-FFF2-40B4-BE49-F238E27FC236}">
                  <a16:creationId xmlns:a16="http://schemas.microsoft.com/office/drawing/2014/main" id="{F47DC644-99D1-43F4-ACD0-4AC10E912887}"/>
                </a:ext>
              </a:extLst>
            </p:cNvPr>
            <p:cNvCxnSpPr/>
            <p:nvPr userDrawn="1"/>
          </p:nvCxnSpPr>
          <p:spPr bwMode="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331" name="Straight Connector 330">
              <a:extLst>
                <a:ext uri="{FF2B5EF4-FFF2-40B4-BE49-F238E27FC236}">
                  <a16:creationId xmlns:a16="http://schemas.microsoft.com/office/drawing/2014/main" id="{7C27CBA4-096F-4C02-BF47-689CCBE1572E}"/>
                </a:ext>
              </a:extLst>
            </p:cNvPr>
            <p:cNvCxnSpPr/>
            <p:nvPr userDrawn="1"/>
          </p:nvCxnSpPr>
          <p:spPr bwMode="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332" name="Straight Connector 331">
              <a:extLst>
                <a:ext uri="{FF2B5EF4-FFF2-40B4-BE49-F238E27FC236}">
                  <a16:creationId xmlns:a16="http://schemas.microsoft.com/office/drawing/2014/main" id="{B83CEE2A-DAE3-47E0-AD5F-9069512BBE02}"/>
                </a:ext>
              </a:extLst>
            </p:cNvPr>
            <p:cNvCxnSpPr/>
            <p:nvPr userDrawn="1"/>
          </p:nvCxnSpPr>
          <p:spPr bwMode="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333" name="Straight Connector 332">
              <a:extLst>
                <a:ext uri="{FF2B5EF4-FFF2-40B4-BE49-F238E27FC236}">
                  <a16:creationId xmlns:a16="http://schemas.microsoft.com/office/drawing/2014/main" id="{5257D626-D1EE-4BDC-8E6F-A99BCACDD041}"/>
                </a:ext>
              </a:extLst>
            </p:cNvPr>
            <p:cNvCxnSpPr/>
            <p:nvPr userDrawn="1"/>
          </p:nvCxnSpPr>
          <p:spPr bwMode="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334" name="Straight Connector 333">
              <a:extLst>
                <a:ext uri="{FF2B5EF4-FFF2-40B4-BE49-F238E27FC236}">
                  <a16:creationId xmlns:a16="http://schemas.microsoft.com/office/drawing/2014/main" id="{EAB092BB-7FF6-4AC0-8355-086231015ABB}"/>
                </a:ext>
              </a:extLst>
            </p:cNvPr>
            <p:cNvCxnSpPr/>
            <p:nvPr userDrawn="1"/>
          </p:nvCxnSpPr>
          <p:spPr bwMode="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335" name="Straight Connector 334">
              <a:extLst>
                <a:ext uri="{FF2B5EF4-FFF2-40B4-BE49-F238E27FC236}">
                  <a16:creationId xmlns:a16="http://schemas.microsoft.com/office/drawing/2014/main" id="{B229B3A9-4578-4D85-851C-BBA38B20C71F}"/>
                </a:ext>
              </a:extLst>
            </p:cNvPr>
            <p:cNvCxnSpPr/>
            <p:nvPr userDrawn="1"/>
          </p:nvCxnSpPr>
          <p:spPr bwMode="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336" name="Straight Connector 335">
              <a:extLst>
                <a:ext uri="{FF2B5EF4-FFF2-40B4-BE49-F238E27FC236}">
                  <a16:creationId xmlns:a16="http://schemas.microsoft.com/office/drawing/2014/main" id="{7B9880C8-7050-44E7-A2D1-6733D1D5F6F3}"/>
                </a:ext>
              </a:extLst>
            </p:cNvPr>
            <p:cNvCxnSpPr/>
            <p:nvPr userDrawn="1"/>
          </p:nvCxnSpPr>
          <p:spPr bwMode="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337" name="Straight Connector 336">
              <a:extLst>
                <a:ext uri="{FF2B5EF4-FFF2-40B4-BE49-F238E27FC236}">
                  <a16:creationId xmlns:a16="http://schemas.microsoft.com/office/drawing/2014/main" id="{25219857-605D-4E57-8F7E-4607FF02B2C7}"/>
                </a:ext>
              </a:extLst>
            </p:cNvPr>
            <p:cNvCxnSpPr/>
            <p:nvPr userDrawn="1"/>
          </p:nvCxnSpPr>
          <p:spPr bwMode="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338" name="Straight Connector 337">
              <a:extLst>
                <a:ext uri="{FF2B5EF4-FFF2-40B4-BE49-F238E27FC236}">
                  <a16:creationId xmlns:a16="http://schemas.microsoft.com/office/drawing/2014/main" id="{DC7037A8-B2FF-4241-96D6-5B5FFDD89D4A}"/>
                </a:ext>
              </a:extLst>
            </p:cNvPr>
            <p:cNvCxnSpPr/>
            <p:nvPr userDrawn="1"/>
          </p:nvCxnSpPr>
          <p:spPr bwMode="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339" name="Straight Connector 338">
              <a:extLst>
                <a:ext uri="{FF2B5EF4-FFF2-40B4-BE49-F238E27FC236}">
                  <a16:creationId xmlns:a16="http://schemas.microsoft.com/office/drawing/2014/main" id="{2B2B928B-343E-45CA-92AC-F26504481C30}"/>
                </a:ext>
              </a:extLst>
            </p:cNvPr>
            <p:cNvCxnSpPr/>
            <p:nvPr userDrawn="1"/>
          </p:nvCxnSpPr>
          <p:spPr bwMode="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340" name="Straight Connector 339">
              <a:extLst>
                <a:ext uri="{FF2B5EF4-FFF2-40B4-BE49-F238E27FC236}">
                  <a16:creationId xmlns:a16="http://schemas.microsoft.com/office/drawing/2014/main" id="{0DE3F0C0-89B8-4C81-8D9E-50B6A6853BB1}"/>
                </a:ext>
              </a:extLst>
            </p:cNvPr>
            <p:cNvCxnSpPr/>
            <p:nvPr userDrawn="1"/>
          </p:nvCxnSpPr>
          <p:spPr bwMode="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341" name="Straight Connector 340">
              <a:extLst>
                <a:ext uri="{FF2B5EF4-FFF2-40B4-BE49-F238E27FC236}">
                  <a16:creationId xmlns:a16="http://schemas.microsoft.com/office/drawing/2014/main" id="{462B8A8F-AA3E-4C0B-90BE-99735532EE11}"/>
                </a:ext>
              </a:extLst>
            </p:cNvPr>
            <p:cNvCxnSpPr/>
            <p:nvPr userDrawn="1"/>
          </p:nvCxnSpPr>
          <p:spPr bwMode="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342" name="Straight Connector 341">
              <a:extLst>
                <a:ext uri="{FF2B5EF4-FFF2-40B4-BE49-F238E27FC236}">
                  <a16:creationId xmlns:a16="http://schemas.microsoft.com/office/drawing/2014/main" id="{81F38798-15F6-4DE5-B4C4-E1AD2E9A286F}"/>
                </a:ext>
              </a:extLst>
            </p:cNvPr>
            <p:cNvCxnSpPr/>
            <p:nvPr userDrawn="1"/>
          </p:nvCxnSpPr>
          <p:spPr bwMode="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343" name="Straight Connector 342">
              <a:extLst>
                <a:ext uri="{FF2B5EF4-FFF2-40B4-BE49-F238E27FC236}">
                  <a16:creationId xmlns:a16="http://schemas.microsoft.com/office/drawing/2014/main" id="{5CFAC1B8-AE77-4646-8022-18146CD94B2A}"/>
                </a:ext>
              </a:extLst>
            </p:cNvPr>
            <p:cNvCxnSpPr/>
            <p:nvPr userDrawn="1"/>
          </p:nvCxnSpPr>
          <p:spPr bwMode="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344" name="Straight Connector 343">
              <a:extLst>
                <a:ext uri="{FF2B5EF4-FFF2-40B4-BE49-F238E27FC236}">
                  <a16:creationId xmlns:a16="http://schemas.microsoft.com/office/drawing/2014/main" id="{CA9F000B-845E-44A9-A9CA-6CC66CB4EAA6}"/>
                </a:ext>
              </a:extLst>
            </p:cNvPr>
            <p:cNvCxnSpPr/>
            <p:nvPr userDrawn="1"/>
          </p:nvCxnSpPr>
          <p:spPr bwMode="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345" name="Straight Connector 344">
              <a:extLst>
                <a:ext uri="{FF2B5EF4-FFF2-40B4-BE49-F238E27FC236}">
                  <a16:creationId xmlns:a16="http://schemas.microsoft.com/office/drawing/2014/main" id="{BE5EC4FC-B362-4923-A591-96B5079E1DE6}"/>
                </a:ext>
              </a:extLst>
            </p:cNvPr>
            <p:cNvCxnSpPr/>
            <p:nvPr userDrawn="1"/>
          </p:nvCxnSpPr>
          <p:spPr bwMode="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346" name="main body box">
              <a:extLst>
                <a:ext uri="{FF2B5EF4-FFF2-40B4-BE49-F238E27FC236}">
                  <a16:creationId xmlns:a16="http://schemas.microsoft.com/office/drawing/2014/main" id="{DA6CD431-D849-4AAD-A43A-39509D43F1A9}"/>
                </a:ext>
              </a:extLst>
            </p:cNvPr>
            <p:cNvSpPr/>
            <p:nvPr userDrawn="1"/>
          </p:nvSpPr>
          <p:spPr bwMode="gray">
            <a:xfrm>
              <a:off x="554736" y="1709928"/>
              <a:ext cx="11082528" cy="4507992"/>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pPr rtl="0"/>
              <a:endParaRPr lang="en-US" sz="992">
                <a:solidFill>
                  <a:schemeClr val="tx1"/>
                </a:solidFill>
                <a:latin typeface="+mn-lt"/>
              </a:endParaRPr>
            </a:p>
          </p:txBody>
        </p:sp>
        <p:cxnSp>
          <p:nvCxnSpPr>
            <p:cNvPr id="347" name="Straight Connector 346">
              <a:extLst>
                <a:ext uri="{FF2B5EF4-FFF2-40B4-BE49-F238E27FC236}">
                  <a16:creationId xmlns:a16="http://schemas.microsoft.com/office/drawing/2014/main" id="{796FE3FE-A54E-4FDD-8B82-682B6C24B8C4}"/>
                </a:ext>
              </a:extLst>
            </p:cNvPr>
            <p:cNvCxnSpPr/>
            <p:nvPr userDrawn="1"/>
          </p:nvCxnSpPr>
          <p:spPr bwMode="gray">
            <a:xfrm>
              <a:off x="554736" y="2176272"/>
              <a:ext cx="11082528" cy="0"/>
            </a:xfrm>
            <a:prstGeom prst="line">
              <a:avLst/>
            </a:prstGeom>
            <a:noFill/>
            <a:ln w="12700">
              <a:solidFill>
                <a:srgbClr val="19D3C5">
                  <a:alpha val="50000"/>
                </a:srgbClr>
              </a:solidFill>
            </a:ln>
          </p:spPr>
        </p:cxnSp>
        <p:cxnSp>
          <p:nvCxnSpPr>
            <p:cNvPr id="348" name="Straight Connector 347">
              <a:extLst>
                <a:ext uri="{FF2B5EF4-FFF2-40B4-BE49-F238E27FC236}">
                  <a16:creationId xmlns:a16="http://schemas.microsoft.com/office/drawing/2014/main" id="{A9C3FDEF-C34B-4AC5-9197-0BF3C7AB36F5}"/>
                </a:ext>
              </a:extLst>
            </p:cNvPr>
            <p:cNvCxnSpPr/>
            <p:nvPr userDrawn="1"/>
          </p:nvCxnSpPr>
          <p:spPr bwMode="gray">
            <a:xfrm>
              <a:off x="554736" y="1710309"/>
              <a:ext cx="11082528" cy="0"/>
            </a:xfrm>
            <a:prstGeom prst="line">
              <a:avLst/>
            </a:prstGeom>
            <a:noFill/>
            <a:ln w="12700">
              <a:solidFill>
                <a:srgbClr val="19D3C5">
                  <a:alpha val="50000"/>
                </a:srgbClr>
              </a:solidFill>
            </a:ln>
          </p:spPr>
        </p:cxnSp>
      </p:grpSp>
      <p:sp>
        <p:nvSpPr>
          <p:cNvPr id="349" name="Sticker" hidden="1">
            <a:extLst>
              <a:ext uri="{FF2B5EF4-FFF2-40B4-BE49-F238E27FC236}">
                <a16:creationId xmlns:a16="http://schemas.microsoft.com/office/drawing/2014/main" id="{34894F2D-8163-4EB2-9909-AC8C652034BC}"/>
              </a:ext>
            </a:extLst>
          </p:cNvPr>
          <p:cNvSpPr txBox="1"/>
          <p:nvPr userDrawn="1"/>
        </p:nvSpPr>
        <p:spPr>
          <a:xfrm>
            <a:off x="418867" y="949928"/>
            <a:ext cx="293350" cy="92333"/>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lvl="0" rtl="0"/>
            <a:r>
              <a:rPr lang="en-US" sz="600"/>
              <a:t>STICKER</a:t>
            </a:r>
          </a:p>
        </p:txBody>
      </p:sp>
      <p:sp>
        <p:nvSpPr>
          <p:cNvPr id="2" name="Rectangle 1" hidden="1">
            <a:extLst>
              <a:ext uri="{FF2B5EF4-FFF2-40B4-BE49-F238E27FC236}">
                <a16:creationId xmlns:a16="http://schemas.microsoft.com/office/drawing/2014/main" id="{FB3399E7-290D-4CE6-AA08-2DA0CF307E1C}"/>
              </a:ext>
            </a:extLst>
          </p:cNvPr>
          <p:cNvSpPr/>
          <p:nvPr userDrawn="1">
            <p:custDataLst>
              <p:tags r:id="rId21"/>
            </p:custDataLst>
          </p:nvPr>
        </p:nvSpPr>
        <p:spPr>
          <a:xfrm>
            <a:off x="0" y="0"/>
            <a:ext cx="119063" cy="119063"/>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225"/>
              </a:spcBef>
              <a:spcAft>
                <a:spcPts val="225"/>
              </a:spcAft>
            </a:pPr>
            <a:endParaRPr lang="en-US" sz="1875" b="1" i="0" baseline="0">
              <a:solidFill>
                <a:schemeClr val="bg1"/>
              </a:solidFill>
              <a:latin typeface="Arial" panose="020B0604020202020204" pitchFamily="34" charset="0"/>
              <a:ea typeface="+mj-ea"/>
              <a:cs typeface="+mj-cs"/>
              <a:sym typeface="Arial" panose="020B0604020202020204" pitchFamily="34" charset="0"/>
            </a:endParaRPr>
          </a:p>
        </p:txBody>
      </p:sp>
      <p:sp>
        <p:nvSpPr>
          <p:cNvPr id="53" name="2. Slide Title">
            <a:extLst>
              <a:ext uri="{FF2B5EF4-FFF2-40B4-BE49-F238E27FC236}">
                <a16:creationId xmlns:a16="http://schemas.microsoft.com/office/drawing/2014/main" id="{7C8D601E-A2E1-4979-AE83-B694B9829662}"/>
              </a:ext>
            </a:extLst>
          </p:cNvPr>
          <p:cNvSpPr>
            <a:spLocks noGrp="1"/>
          </p:cNvSpPr>
          <p:nvPr>
            <p:ph type="title"/>
            <p:custDataLst>
              <p:tags r:id="rId22"/>
            </p:custDataLst>
          </p:nvPr>
        </p:nvSpPr>
        <p:spPr>
          <a:xfrm>
            <a:off x="416052" y="403925"/>
            <a:ext cx="8311896" cy="28854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p>
            <a:pPr lvl="0"/>
            <a:r>
              <a:rPr lang="en-US"/>
              <a:t>Click to edit Master title style</a:t>
            </a:r>
          </a:p>
        </p:txBody>
      </p:sp>
      <p:sp>
        <p:nvSpPr>
          <p:cNvPr id="145" name="4. Footnote" hidden="1">
            <a:extLst>
              <a:ext uri="{FF2B5EF4-FFF2-40B4-BE49-F238E27FC236}">
                <a16:creationId xmlns:a16="http://schemas.microsoft.com/office/drawing/2014/main" id="{56E3DC21-21DB-42FE-8721-1BC0E89F13AE}"/>
              </a:ext>
            </a:extLst>
          </p:cNvPr>
          <p:cNvSpPr txBox="1"/>
          <p:nvPr userDrawn="1">
            <p:custDataLst>
              <p:tags r:id="rId23"/>
            </p:custDataLst>
          </p:nvPr>
        </p:nvSpPr>
        <p:spPr>
          <a:xfrm>
            <a:off x="415479" y="4708801"/>
            <a:ext cx="5458968" cy="92333"/>
          </a:xfrm>
          <a:prstGeom prst="rect">
            <a:avLst/>
          </a:prstGeom>
          <a:noFill/>
          <a:ln/>
          <a:extLst>
            <a:ext uri="{909E8E84-426E-40DD-AFC4-6F175D3DCCD1}">
              <a14:hiddenFill xmlns:a14="http://schemas.microsoft.com/office/drawing/2010/main">
                <a:solidFill>
                  <a:srgbClr val="FFFFFF"/>
                </a:solidFill>
              </a14:hiddenFill>
            </a:ext>
          </a:extLst>
        </p:spPr>
        <p:txBody>
          <a:bodyPr wrap="square" lIns="0" tIns="0" rIns="0" bIns="0" rtlCol="0" anchor="b" anchorCtr="0">
            <a:sp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lvl="0" rtl="0"/>
            <a:r>
              <a:rPr lang="en-US" sz="600"/>
              <a:t>Footnotes</a:t>
            </a:r>
          </a:p>
        </p:txBody>
      </p:sp>
      <p:sp>
        <p:nvSpPr>
          <p:cNvPr id="4" name="Text Placeholder 3">
            <a:extLst>
              <a:ext uri="{FF2B5EF4-FFF2-40B4-BE49-F238E27FC236}">
                <a16:creationId xmlns:a16="http://schemas.microsoft.com/office/drawing/2014/main" id="{AEA8BC65-10CC-4404-9B17-2797DDA47747}"/>
              </a:ext>
            </a:extLst>
          </p:cNvPr>
          <p:cNvSpPr>
            <a:spLocks noGrp="1"/>
          </p:cNvSpPr>
          <p:nvPr>
            <p:ph type="body" idx="1"/>
          </p:nvPr>
        </p:nvSpPr>
        <p:spPr>
          <a:xfrm>
            <a:off x="416052" y="1641816"/>
            <a:ext cx="3271205" cy="103822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44" name="LegendBoxes" hidden="1">
            <a:extLst>
              <a:ext uri="{FF2B5EF4-FFF2-40B4-BE49-F238E27FC236}">
                <a16:creationId xmlns:a16="http://schemas.microsoft.com/office/drawing/2014/main" id="{37E4EECC-BEE0-4E30-933F-BE8423A93867}"/>
              </a:ext>
            </a:extLst>
          </p:cNvPr>
          <p:cNvGrpSpPr/>
          <p:nvPr userDrawn="1"/>
        </p:nvGrpSpPr>
        <p:grpSpPr>
          <a:xfrm>
            <a:off x="8036098" y="3390367"/>
            <a:ext cx="685436" cy="1287961"/>
            <a:chOff x="10554770" y="4322823"/>
            <a:chExt cx="913915" cy="1717282"/>
          </a:xfrm>
        </p:grpSpPr>
        <p:sp>
          <p:nvSpPr>
            <p:cNvPr id="168" name="RectangleLegend1" hidden="1">
              <a:extLst>
                <a:ext uri="{FF2B5EF4-FFF2-40B4-BE49-F238E27FC236}">
                  <a16:creationId xmlns:a16="http://schemas.microsoft.com/office/drawing/2014/main" id="{DD366561-FFFC-4B43-9409-83BBBFB1D42A}"/>
                </a:ext>
              </a:extLst>
            </p:cNvPr>
            <p:cNvSpPr/>
            <p:nvPr/>
          </p:nvSpPr>
          <p:spPr>
            <a:xfrm>
              <a:off x="10554770" y="4344182"/>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050">
                <a:solidFill>
                  <a:schemeClr val="tx1"/>
                </a:solidFill>
              </a:endParaRPr>
            </a:p>
          </p:txBody>
        </p:sp>
        <p:sp>
          <p:nvSpPr>
            <p:cNvPr id="169" name="RectangleLegend2" hidden="1">
              <a:extLst>
                <a:ext uri="{FF2B5EF4-FFF2-40B4-BE49-F238E27FC236}">
                  <a16:creationId xmlns:a16="http://schemas.microsoft.com/office/drawing/2014/main" id="{FF48AA4D-E5AC-41B8-9659-7E61DC652C90}"/>
                </a:ext>
              </a:extLst>
            </p:cNvPr>
            <p:cNvSpPr/>
            <p:nvPr/>
          </p:nvSpPr>
          <p:spPr>
            <a:xfrm>
              <a:off x="10554770" y="4723680"/>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050">
                <a:solidFill>
                  <a:schemeClr val="tx1"/>
                </a:solidFill>
              </a:endParaRPr>
            </a:p>
          </p:txBody>
        </p:sp>
        <p:sp>
          <p:nvSpPr>
            <p:cNvPr id="170" name="RectangleLegend3" hidden="1">
              <a:extLst>
                <a:ext uri="{FF2B5EF4-FFF2-40B4-BE49-F238E27FC236}">
                  <a16:creationId xmlns:a16="http://schemas.microsoft.com/office/drawing/2014/main" id="{95F744DC-D18B-4262-B8BA-9F59FBC9BB92}"/>
                </a:ext>
              </a:extLst>
            </p:cNvPr>
            <p:cNvSpPr/>
            <p:nvPr/>
          </p:nvSpPr>
          <p:spPr>
            <a:xfrm>
              <a:off x="10554770" y="5097276"/>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050">
                <a:solidFill>
                  <a:schemeClr val="tx1"/>
                </a:solidFill>
              </a:endParaRPr>
            </a:p>
          </p:txBody>
        </p:sp>
        <p:sp>
          <p:nvSpPr>
            <p:cNvPr id="171" name="RectangleLegend4" hidden="1">
              <a:extLst>
                <a:ext uri="{FF2B5EF4-FFF2-40B4-BE49-F238E27FC236}">
                  <a16:creationId xmlns:a16="http://schemas.microsoft.com/office/drawing/2014/main" id="{3E18D7CD-9AD6-4872-AEE1-2048D198CC7E}"/>
                </a:ext>
              </a:extLst>
            </p:cNvPr>
            <p:cNvSpPr/>
            <p:nvPr/>
          </p:nvSpPr>
          <p:spPr>
            <a:xfrm>
              <a:off x="10554770" y="5470872"/>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050">
                <a:solidFill>
                  <a:schemeClr val="tx1"/>
                </a:solidFill>
              </a:endParaRPr>
            </a:p>
          </p:txBody>
        </p:sp>
        <p:sp>
          <p:nvSpPr>
            <p:cNvPr id="172" name="RectangleLegend5" hidden="1">
              <a:extLst>
                <a:ext uri="{FF2B5EF4-FFF2-40B4-BE49-F238E27FC236}">
                  <a16:creationId xmlns:a16="http://schemas.microsoft.com/office/drawing/2014/main" id="{FCF0D822-584E-4374-9C44-C384E4EFD980}"/>
                </a:ext>
              </a:extLst>
            </p:cNvPr>
            <p:cNvSpPr/>
            <p:nvPr/>
          </p:nvSpPr>
          <p:spPr>
            <a:xfrm>
              <a:off x="10554770" y="5844468"/>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050">
                <a:solidFill>
                  <a:schemeClr val="tx1"/>
                </a:solidFill>
              </a:endParaRPr>
            </a:p>
          </p:txBody>
        </p:sp>
        <p:sp>
          <p:nvSpPr>
            <p:cNvPr id="173" name="Legend1" hidden="1">
              <a:extLst>
                <a:ext uri="{FF2B5EF4-FFF2-40B4-BE49-F238E27FC236}">
                  <a16:creationId xmlns:a16="http://schemas.microsoft.com/office/drawing/2014/main" id="{959408E2-13D2-4274-8DE6-1116C47AC9C9}"/>
                </a:ext>
              </a:extLst>
            </p:cNvPr>
            <p:cNvSpPr txBox="1"/>
            <p:nvPr/>
          </p:nvSpPr>
          <p:spPr>
            <a:xfrm>
              <a:off x="10880917" y="4322823"/>
              <a:ext cx="587768" cy="215444"/>
            </a:xfrm>
            <a:prstGeom prst="rect">
              <a:avLst/>
            </a:prstGeom>
            <a:noFill/>
            <a:ln>
              <a:noFill/>
              <a:miter lim="800000"/>
            </a:ln>
          </p:spPr>
          <p:txBody>
            <a:bodyPr wrap="none" lIns="0" tIns="0" rIns="0" bIns="0" rtlCol="0" anchor="ctr" anchorCtr="0">
              <a:spAutoFit/>
            </a:bodyPr>
            <a:lstStyle/>
            <a:p>
              <a:pPr rtl="0">
                <a:spcAft>
                  <a:spcPts val="450"/>
                </a:spcAft>
              </a:pPr>
              <a:r>
                <a:rPr lang="en-US" sz="1050"/>
                <a:t>Legend</a:t>
              </a:r>
            </a:p>
          </p:txBody>
        </p:sp>
        <p:sp>
          <p:nvSpPr>
            <p:cNvPr id="174" name="Legend2" hidden="1">
              <a:extLst>
                <a:ext uri="{FF2B5EF4-FFF2-40B4-BE49-F238E27FC236}">
                  <a16:creationId xmlns:a16="http://schemas.microsoft.com/office/drawing/2014/main" id="{CE4AE4D7-D24E-449E-BA0A-2FD1BE027FE1}"/>
                </a:ext>
              </a:extLst>
            </p:cNvPr>
            <p:cNvSpPr txBox="1"/>
            <p:nvPr/>
          </p:nvSpPr>
          <p:spPr>
            <a:xfrm>
              <a:off x="10880915" y="4702322"/>
              <a:ext cx="587768" cy="215444"/>
            </a:xfrm>
            <a:prstGeom prst="rect">
              <a:avLst/>
            </a:prstGeom>
            <a:noFill/>
            <a:ln>
              <a:noFill/>
              <a:miter lim="800000"/>
            </a:ln>
          </p:spPr>
          <p:txBody>
            <a:bodyPr wrap="none" lIns="0" tIns="0" rIns="0" bIns="0" rtlCol="0" anchor="ctr" anchorCtr="0">
              <a:spAutoFit/>
            </a:bodyPr>
            <a:lstStyle/>
            <a:p>
              <a:pPr rtl="0">
                <a:spcAft>
                  <a:spcPts val="450"/>
                </a:spcAft>
              </a:pPr>
              <a:r>
                <a:rPr lang="en-US" sz="1050"/>
                <a:t>Legend</a:t>
              </a:r>
            </a:p>
          </p:txBody>
        </p:sp>
        <p:sp>
          <p:nvSpPr>
            <p:cNvPr id="175" name="Legend3" hidden="1">
              <a:extLst>
                <a:ext uri="{FF2B5EF4-FFF2-40B4-BE49-F238E27FC236}">
                  <a16:creationId xmlns:a16="http://schemas.microsoft.com/office/drawing/2014/main" id="{16F256E0-9652-457B-AC32-CA67CF27EAD1}"/>
                </a:ext>
              </a:extLst>
            </p:cNvPr>
            <p:cNvSpPr txBox="1"/>
            <p:nvPr/>
          </p:nvSpPr>
          <p:spPr>
            <a:xfrm>
              <a:off x="10880915" y="5081819"/>
              <a:ext cx="587768" cy="215444"/>
            </a:xfrm>
            <a:prstGeom prst="rect">
              <a:avLst/>
            </a:prstGeom>
            <a:noFill/>
            <a:ln>
              <a:noFill/>
              <a:miter lim="800000"/>
            </a:ln>
          </p:spPr>
          <p:txBody>
            <a:bodyPr wrap="none" lIns="0" tIns="0" rIns="0" bIns="0" rtlCol="0" anchor="ctr" anchorCtr="0">
              <a:spAutoFit/>
            </a:bodyPr>
            <a:lstStyle/>
            <a:p>
              <a:pPr rtl="0">
                <a:spcAft>
                  <a:spcPts val="450"/>
                </a:spcAft>
              </a:pPr>
              <a:r>
                <a:rPr lang="en-US" sz="1050"/>
                <a:t>Legend</a:t>
              </a:r>
            </a:p>
          </p:txBody>
        </p:sp>
        <p:sp>
          <p:nvSpPr>
            <p:cNvPr id="177" name="Legend4" hidden="1">
              <a:extLst>
                <a:ext uri="{FF2B5EF4-FFF2-40B4-BE49-F238E27FC236}">
                  <a16:creationId xmlns:a16="http://schemas.microsoft.com/office/drawing/2014/main" id="{D0A17C5F-C1FB-4EED-9161-71006D6CBCE7}"/>
                </a:ext>
              </a:extLst>
            </p:cNvPr>
            <p:cNvSpPr txBox="1"/>
            <p:nvPr/>
          </p:nvSpPr>
          <p:spPr>
            <a:xfrm>
              <a:off x="10880915" y="5453241"/>
              <a:ext cx="587768" cy="215444"/>
            </a:xfrm>
            <a:prstGeom prst="rect">
              <a:avLst/>
            </a:prstGeom>
            <a:noFill/>
            <a:ln>
              <a:noFill/>
              <a:miter lim="800000"/>
            </a:ln>
          </p:spPr>
          <p:txBody>
            <a:bodyPr wrap="none" lIns="0" tIns="0" rIns="0" bIns="0" rtlCol="0" anchor="ctr" anchorCtr="0">
              <a:spAutoFit/>
            </a:bodyPr>
            <a:lstStyle/>
            <a:p>
              <a:pPr rtl="0">
                <a:spcAft>
                  <a:spcPts val="450"/>
                </a:spcAft>
              </a:pPr>
              <a:r>
                <a:rPr lang="en-US" sz="1050"/>
                <a:t>Legend</a:t>
              </a:r>
            </a:p>
          </p:txBody>
        </p:sp>
        <p:sp>
          <p:nvSpPr>
            <p:cNvPr id="178" name="Legend5" hidden="1">
              <a:extLst>
                <a:ext uri="{FF2B5EF4-FFF2-40B4-BE49-F238E27FC236}">
                  <a16:creationId xmlns:a16="http://schemas.microsoft.com/office/drawing/2014/main" id="{A7BF4171-69BB-4454-8415-CEA27EEDBF69}"/>
                </a:ext>
              </a:extLst>
            </p:cNvPr>
            <p:cNvSpPr txBox="1"/>
            <p:nvPr/>
          </p:nvSpPr>
          <p:spPr>
            <a:xfrm>
              <a:off x="10880915" y="5824661"/>
              <a:ext cx="587768" cy="215444"/>
            </a:xfrm>
            <a:prstGeom prst="rect">
              <a:avLst/>
            </a:prstGeom>
            <a:noFill/>
            <a:ln>
              <a:noFill/>
              <a:miter lim="800000"/>
            </a:ln>
          </p:spPr>
          <p:txBody>
            <a:bodyPr wrap="none" lIns="0" tIns="0" rIns="0" bIns="0" rtlCol="0" anchor="ctr" anchorCtr="0">
              <a:spAutoFit/>
            </a:bodyPr>
            <a:lstStyle/>
            <a:p>
              <a:pPr rtl="0">
                <a:spcAft>
                  <a:spcPts val="450"/>
                </a:spcAft>
              </a:pPr>
              <a:r>
                <a:rPr lang="en-US" sz="1050"/>
                <a:t>Legend</a:t>
              </a:r>
            </a:p>
          </p:txBody>
        </p:sp>
      </p:grpSp>
      <p:grpSp>
        <p:nvGrpSpPr>
          <p:cNvPr id="179" name="LegendLines" hidden="1">
            <a:extLst>
              <a:ext uri="{FF2B5EF4-FFF2-40B4-BE49-F238E27FC236}">
                <a16:creationId xmlns:a16="http://schemas.microsoft.com/office/drawing/2014/main" id="{1C69C9F2-2279-4501-AD9B-C734B66EFC75}"/>
              </a:ext>
            </a:extLst>
          </p:cNvPr>
          <p:cNvGrpSpPr/>
          <p:nvPr userDrawn="1"/>
        </p:nvGrpSpPr>
        <p:grpSpPr>
          <a:xfrm>
            <a:off x="7737984" y="2516265"/>
            <a:ext cx="983560" cy="718715"/>
            <a:chOff x="10162879" y="3243771"/>
            <a:chExt cx="1311412" cy="958287"/>
          </a:xfrm>
        </p:grpSpPr>
        <p:sp>
          <p:nvSpPr>
            <p:cNvPr id="180" name="Legend1" hidden="1">
              <a:extLst>
                <a:ext uri="{FF2B5EF4-FFF2-40B4-BE49-F238E27FC236}">
                  <a16:creationId xmlns:a16="http://schemas.microsoft.com/office/drawing/2014/main" id="{8BA41D0F-1FD0-4DE9-8561-B9EC51BB9D8A}"/>
                </a:ext>
              </a:extLst>
            </p:cNvPr>
            <p:cNvSpPr txBox="1"/>
            <p:nvPr/>
          </p:nvSpPr>
          <p:spPr>
            <a:xfrm>
              <a:off x="10886521" y="3243771"/>
              <a:ext cx="587768" cy="215444"/>
            </a:xfrm>
            <a:prstGeom prst="rect">
              <a:avLst/>
            </a:prstGeom>
            <a:noFill/>
            <a:ln>
              <a:noFill/>
              <a:miter lim="800000"/>
            </a:ln>
          </p:spPr>
          <p:txBody>
            <a:bodyPr wrap="none" lIns="0" tIns="0" rIns="0" bIns="0" rtlCol="0" anchor="ctr" anchorCtr="0">
              <a:spAutoFit/>
            </a:bodyPr>
            <a:lstStyle/>
            <a:p>
              <a:pPr rtl="0">
                <a:spcAft>
                  <a:spcPts val="450"/>
                </a:spcAft>
              </a:pPr>
              <a:r>
                <a:rPr lang="en-US" sz="1050"/>
                <a:t>Legend</a:t>
              </a:r>
            </a:p>
          </p:txBody>
        </p:sp>
        <p:sp>
          <p:nvSpPr>
            <p:cNvPr id="181" name="Legend2" hidden="1">
              <a:extLst>
                <a:ext uri="{FF2B5EF4-FFF2-40B4-BE49-F238E27FC236}">
                  <a16:creationId xmlns:a16="http://schemas.microsoft.com/office/drawing/2014/main" id="{62494D5A-C3E7-4A2A-B6C3-D1F0F8E2DC62}"/>
                </a:ext>
              </a:extLst>
            </p:cNvPr>
            <p:cNvSpPr txBox="1"/>
            <p:nvPr/>
          </p:nvSpPr>
          <p:spPr>
            <a:xfrm>
              <a:off x="10886523" y="3615192"/>
              <a:ext cx="587768" cy="215444"/>
            </a:xfrm>
            <a:prstGeom prst="rect">
              <a:avLst/>
            </a:prstGeom>
            <a:noFill/>
            <a:ln>
              <a:noFill/>
              <a:miter lim="800000"/>
            </a:ln>
          </p:spPr>
          <p:txBody>
            <a:bodyPr wrap="none" lIns="0" tIns="0" rIns="0" bIns="0" rtlCol="0" anchor="ctr" anchorCtr="0">
              <a:spAutoFit/>
            </a:bodyPr>
            <a:lstStyle/>
            <a:p>
              <a:pPr rtl="0">
                <a:spcAft>
                  <a:spcPts val="450"/>
                </a:spcAft>
              </a:pPr>
              <a:r>
                <a:rPr lang="en-US" sz="1050"/>
                <a:t>Legend</a:t>
              </a:r>
            </a:p>
          </p:txBody>
        </p:sp>
        <p:sp>
          <p:nvSpPr>
            <p:cNvPr id="182" name="Legend3" hidden="1">
              <a:extLst>
                <a:ext uri="{FF2B5EF4-FFF2-40B4-BE49-F238E27FC236}">
                  <a16:creationId xmlns:a16="http://schemas.microsoft.com/office/drawing/2014/main" id="{7A527DDA-139D-4DB4-B212-5D33BBDB1060}"/>
                </a:ext>
              </a:extLst>
            </p:cNvPr>
            <p:cNvSpPr txBox="1"/>
            <p:nvPr/>
          </p:nvSpPr>
          <p:spPr>
            <a:xfrm>
              <a:off x="10886522" y="3986614"/>
              <a:ext cx="587767" cy="215444"/>
            </a:xfrm>
            <a:prstGeom prst="rect">
              <a:avLst/>
            </a:prstGeom>
            <a:noFill/>
            <a:ln>
              <a:noFill/>
              <a:miter lim="800000"/>
            </a:ln>
          </p:spPr>
          <p:txBody>
            <a:bodyPr wrap="none" lIns="0" tIns="0" rIns="0" bIns="0" rtlCol="0" anchor="ctr" anchorCtr="0">
              <a:spAutoFit/>
            </a:bodyPr>
            <a:lstStyle/>
            <a:p>
              <a:pPr rtl="0">
                <a:spcAft>
                  <a:spcPts val="450"/>
                </a:spcAft>
              </a:pPr>
              <a:r>
                <a:rPr lang="en-US" sz="1050"/>
                <a:t>Legend</a:t>
              </a:r>
            </a:p>
          </p:txBody>
        </p:sp>
        <p:sp>
          <p:nvSpPr>
            <p:cNvPr id="183" name="LineLegend3" hidden="1">
              <a:extLst>
                <a:ext uri="{FF2B5EF4-FFF2-40B4-BE49-F238E27FC236}">
                  <a16:creationId xmlns:a16="http://schemas.microsoft.com/office/drawing/2014/main" id="{14B2993D-2A26-48DA-908A-55975E88F900}"/>
                </a:ext>
              </a:extLst>
            </p:cNvPr>
            <p:cNvSpPr>
              <a:spLocks noChangeShapeType="1"/>
            </p:cNvSpPr>
            <p:nvPr/>
          </p:nvSpPr>
          <p:spPr bwMode="gray">
            <a:xfrm>
              <a:off x="10162879" y="4092784"/>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rtl="0"/>
              <a:endParaRPr lang="en-US" sz="1050" baseline="0">
                <a:latin typeface="+mn-lt"/>
                <a:ea typeface="+mn-ea"/>
              </a:endParaRPr>
            </a:p>
          </p:txBody>
        </p:sp>
        <p:sp>
          <p:nvSpPr>
            <p:cNvPr id="184" name="LineLegend2" hidden="1">
              <a:extLst>
                <a:ext uri="{FF2B5EF4-FFF2-40B4-BE49-F238E27FC236}">
                  <a16:creationId xmlns:a16="http://schemas.microsoft.com/office/drawing/2014/main" id="{28FE3F07-9979-41B0-8DDF-DE5E2803C3D5}"/>
                </a:ext>
              </a:extLst>
            </p:cNvPr>
            <p:cNvSpPr>
              <a:spLocks noChangeShapeType="1"/>
            </p:cNvSpPr>
            <p:nvPr/>
          </p:nvSpPr>
          <p:spPr bwMode="gray">
            <a:xfrm>
              <a:off x="10162879" y="3719425"/>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rtl="0"/>
              <a:endParaRPr lang="en-US" sz="1050" baseline="0">
                <a:latin typeface="+mn-lt"/>
                <a:ea typeface="+mn-ea"/>
              </a:endParaRPr>
            </a:p>
          </p:txBody>
        </p:sp>
        <p:sp>
          <p:nvSpPr>
            <p:cNvPr id="185" name="LineLegend1" hidden="1">
              <a:extLst>
                <a:ext uri="{FF2B5EF4-FFF2-40B4-BE49-F238E27FC236}">
                  <a16:creationId xmlns:a16="http://schemas.microsoft.com/office/drawing/2014/main" id="{F93ADFBD-34C6-463C-B469-FCC2AEA80626}"/>
                </a:ext>
              </a:extLst>
            </p:cNvPr>
            <p:cNvSpPr>
              <a:spLocks noChangeShapeType="1"/>
            </p:cNvSpPr>
            <p:nvPr/>
          </p:nvSpPr>
          <p:spPr bwMode="gray">
            <a:xfrm>
              <a:off x="10162879" y="3351494"/>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rtl="0"/>
              <a:endParaRPr lang="en-US" sz="1050" baseline="0">
                <a:latin typeface="+mn-lt"/>
                <a:ea typeface="+mn-ea"/>
              </a:endParaRPr>
            </a:p>
          </p:txBody>
        </p:sp>
      </p:grpSp>
      <p:grpSp>
        <p:nvGrpSpPr>
          <p:cNvPr id="186" name="LegendMoons" hidden="1">
            <a:extLst>
              <a:ext uri="{FF2B5EF4-FFF2-40B4-BE49-F238E27FC236}">
                <a16:creationId xmlns:a16="http://schemas.microsoft.com/office/drawing/2014/main" id="{8E9431EB-F675-4BB4-84DF-E55A4141C898}"/>
              </a:ext>
            </a:extLst>
          </p:cNvPr>
          <p:cNvGrpSpPr/>
          <p:nvPr userDrawn="1"/>
        </p:nvGrpSpPr>
        <p:grpSpPr>
          <a:xfrm>
            <a:off x="8016239" y="1061988"/>
            <a:ext cx="705301" cy="1298894"/>
            <a:chOff x="7716535" y="2630582"/>
            <a:chExt cx="940400" cy="1731859"/>
          </a:xfrm>
        </p:grpSpPr>
        <p:sp>
          <p:nvSpPr>
            <p:cNvPr id="187" name="Legend1" hidden="1">
              <a:extLst>
                <a:ext uri="{FF2B5EF4-FFF2-40B4-BE49-F238E27FC236}">
                  <a16:creationId xmlns:a16="http://schemas.microsoft.com/office/drawing/2014/main" id="{CA47EB4B-B7F3-442E-8BC1-DF62A5C3615F}"/>
                </a:ext>
              </a:extLst>
            </p:cNvPr>
            <p:cNvSpPr txBox="1"/>
            <p:nvPr/>
          </p:nvSpPr>
          <p:spPr>
            <a:xfrm>
              <a:off x="8069167" y="2637941"/>
              <a:ext cx="587768" cy="215444"/>
            </a:xfrm>
            <a:prstGeom prst="rect">
              <a:avLst/>
            </a:prstGeom>
            <a:noFill/>
            <a:ln>
              <a:noFill/>
              <a:miter lim="800000"/>
            </a:ln>
          </p:spPr>
          <p:txBody>
            <a:bodyPr wrap="none" lIns="0" tIns="0" rIns="0" bIns="0" rtlCol="0" anchor="ctr" anchorCtr="0">
              <a:spAutoFit/>
            </a:bodyPr>
            <a:lstStyle/>
            <a:p>
              <a:pPr rtl="0">
                <a:spcAft>
                  <a:spcPts val="450"/>
                </a:spcAft>
              </a:pPr>
              <a:r>
                <a:rPr lang="en-US" sz="1050"/>
                <a:t>Legend</a:t>
              </a:r>
            </a:p>
          </p:txBody>
        </p:sp>
        <p:sp>
          <p:nvSpPr>
            <p:cNvPr id="188" name="Legend2" hidden="1">
              <a:extLst>
                <a:ext uri="{FF2B5EF4-FFF2-40B4-BE49-F238E27FC236}">
                  <a16:creationId xmlns:a16="http://schemas.microsoft.com/office/drawing/2014/main" id="{7238941F-6A6E-415E-B463-40431072E8E1}"/>
                </a:ext>
              </a:extLst>
            </p:cNvPr>
            <p:cNvSpPr txBox="1"/>
            <p:nvPr/>
          </p:nvSpPr>
          <p:spPr>
            <a:xfrm>
              <a:off x="8069167" y="3013399"/>
              <a:ext cx="587767" cy="215444"/>
            </a:xfrm>
            <a:prstGeom prst="rect">
              <a:avLst/>
            </a:prstGeom>
            <a:noFill/>
            <a:ln>
              <a:noFill/>
              <a:miter lim="800000"/>
            </a:ln>
          </p:spPr>
          <p:txBody>
            <a:bodyPr wrap="none" lIns="0" tIns="0" rIns="0" bIns="0" rtlCol="0" anchor="ctr" anchorCtr="0">
              <a:spAutoFit/>
            </a:bodyPr>
            <a:lstStyle/>
            <a:p>
              <a:pPr rtl="0">
                <a:spcAft>
                  <a:spcPts val="450"/>
                </a:spcAft>
              </a:pPr>
              <a:r>
                <a:rPr lang="en-US" sz="1050"/>
                <a:t>Legend</a:t>
              </a:r>
            </a:p>
          </p:txBody>
        </p:sp>
        <p:sp>
          <p:nvSpPr>
            <p:cNvPr id="189" name="Legend3" hidden="1">
              <a:extLst>
                <a:ext uri="{FF2B5EF4-FFF2-40B4-BE49-F238E27FC236}">
                  <a16:creationId xmlns:a16="http://schemas.microsoft.com/office/drawing/2014/main" id="{59FA03E8-087E-4426-915E-B6144C04584E}"/>
                </a:ext>
              </a:extLst>
            </p:cNvPr>
            <p:cNvSpPr txBox="1"/>
            <p:nvPr/>
          </p:nvSpPr>
          <p:spPr>
            <a:xfrm>
              <a:off x="8069167" y="3388858"/>
              <a:ext cx="587767" cy="215444"/>
            </a:xfrm>
            <a:prstGeom prst="rect">
              <a:avLst/>
            </a:prstGeom>
            <a:noFill/>
            <a:ln>
              <a:noFill/>
              <a:miter lim="800000"/>
            </a:ln>
          </p:spPr>
          <p:txBody>
            <a:bodyPr wrap="none" lIns="0" tIns="0" rIns="0" bIns="0" rtlCol="0" anchor="ctr" anchorCtr="0">
              <a:spAutoFit/>
            </a:bodyPr>
            <a:lstStyle/>
            <a:p>
              <a:pPr rtl="0">
                <a:spcAft>
                  <a:spcPts val="450"/>
                </a:spcAft>
              </a:pPr>
              <a:r>
                <a:rPr lang="en-US" sz="1050"/>
                <a:t>Legend</a:t>
              </a:r>
            </a:p>
          </p:txBody>
        </p:sp>
        <p:sp>
          <p:nvSpPr>
            <p:cNvPr id="190" name="Legend4" hidden="1">
              <a:extLst>
                <a:ext uri="{FF2B5EF4-FFF2-40B4-BE49-F238E27FC236}">
                  <a16:creationId xmlns:a16="http://schemas.microsoft.com/office/drawing/2014/main" id="{5039308C-6F6B-4094-B627-5F0A2AD69BB1}"/>
                </a:ext>
              </a:extLst>
            </p:cNvPr>
            <p:cNvSpPr txBox="1"/>
            <p:nvPr/>
          </p:nvSpPr>
          <p:spPr>
            <a:xfrm>
              <a:off x="8069167" y="3764317"/>
              <a:ext cx="587767" cy="215444"/>
            </a:xfrm>
            <a:prstGeom prst="rect">
              <a:avLst/>
            </a:prstGeom>
            <a:noFill/>
            <a:ln>
              <a:noFill/>
              <a:miter lim="800000"/>
            </a:ln>
          </p:spPr>
          <p:txBody>
            <a:bodyPr wrap="none" lIns="0" tIns="0" rIns="0" bIns="0" rtlCol="0" anchor="ctr" anchorCtr="0">
              <a:spAutoFit/>
            </a:bodyPr>
            <a:lstStyle/>
            <a:p>
              <a:pPr rtl="0">
                <a:spcAft>
                  <a:spcPts val="450"/>
                </a:spcAft>
              </a:pPr>
              <a:r>
                <a:rPr lang="en-US" sz="1050"/>
                <a:t>Legend</a:t>
              </a:r>
            </a:p>
          </p:txBody>
        </p:sp>
        <p:sp>
          <p:nvSpPr>
            <p:cNvPr id="191" name="Legend5" hidden="1">
              <a:extLst>
                <a:ext uri="{FF2B5EF4-FFF2-40B4-BE49-F238E27FC236}">
                  <a16:creationId xmlns:a16="http://schemas.microsoft.com/office/drawing/2014/main" id="{D7F045CE-2CB3-4EB1-A906-42A03F13CA38}"/>
                </a:ext>
              </a:extLst>
            </p:cNvPr>
            <p:cNvSpPr txBox="1"/>
            <p:nvPr/>
          </p:nvSpPr>
          <p:spPr>
            <a:xfrm>
              <a:off x="8069167" y="4139778"/>
              <a:ext cx="587767" cy="215444"/>
            </a:xfrm>
            <a:prstGeom prst="rect">
              <a:avLst/>
            </a:prstGeom>
            <a:noFill/>
            <a:ln>
              <a:noFill/>
              <a:miter lim="800000"/>
            </a:ln>
          </p:spPr>
          <p:txBody>
            <a:bodyPr wrap="none" lIns="0" tIns="0" rIns="0" bIns="0" rtlCol="0" anchor="ctr" anchorCtr="0">
              <a:spAutoFit/>
            </a:bodyPr>
            <a:lstStyle/>
            <a:p>
              <a:pPr rtl="0">
                <a:spcAft>
                  <a:spcPts val="450"/>
                </a:spcAft>
              </a:pPr>
              <a:r>
                <a:rPr lang="en-US" sz="1050"/>
                <a:t>Legend</a:t>
              </a:r>
            </a:p>
          </p:txBody>
        </p:sp>
        <p:grpSp>
          <p:nvGrpSpPr>
            <p:cNvPr id="192" name="MoonLegend1" hidden="1">
              <a:extLst>
                <a:ext uri="{FF2B5EF4-FFF2-40B4-BE49-F238E27FC236}">
                  <a16:creationId xmlns:a16="http://schemas.microsoft.com/office/drawing/2014/main" id="{0AB9D049-9CF1-4CDD-94A3-27CD398D714B}"/>
                </a:ext>
              </a:extLst>
            </p:cNvPr>
            <p:cNvGrpSpPr>
              <a:grpSpLocks noChangeAspect="1"/>
            </p:cNvGrpSpPr>
            <p:nvPr>
              <p:custDataLst>
                <p:tags r:id="rId25"/>
              </p:custDataLst>
            </p:nvPr>
          </p:nvGrpSpPr>
          <p:grpSpPr>
            <a:xfrm>
              <a:off x="7716535" y="2630582"/>
              <a:ext cx="228600" cy="228600"/>
              <a:chOff x="762000" y="1270000"/>
              <a:chExt cx="254000" cy="254000"/>
            </a:xfrm>
          </p:grpSpPr>
          <p:sp>
            <p:nvSpPr>
              <p:cNvPr id="205" name="Oval 204" hidden="1">
                <a:extLst>
                  <a:ext uri="{FF2B5EF4-FFF2-40B4-BE49-F238E27FC236}">
                    <a16:creationId xmlns:a16="http://schemas.microsoft.com/office/drawing/2014/main" id="{DABB323B-6322-456C-A618-F34B9314675E}"/>
                  </a:ext>
                </a:extLst>
              </p:cNvPr>
              <p:cNvSpPr/>
              <p:nvPr>
                <p:custDataLst>
                  <p:tags r:id="rId38"/>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050">
                  <a:solidFill>
                    <a:schemeClr val="tx1"/>
                  </a:solidFill>
                </a:endParaRPr>
              </a:p>
            </p:txBody>
          </p:sp>
          <p:sp>
            <p:nvSpPr>
              <p:cNvPr id="206" name="Arc 205" hidden="1">
                <a:extLst>
                  <a:ext uri="{FF2B5EF4-FFF2-40B4-BE49-F238E27FC236}">
                    <a16:creationId xmlns:a16="http://schemas.microsoft.com/office/drawing/2014/main" id="{3DD0D2EB-BAD3-412D-915F-B0D15AC329E2}"/>
                  </a:ext>
                </a:extLst>
              </p:cNvPr>
              <p:cNvSpPr/>
              <p:nvPr>
                <p:custDataLst>
                  <p:tags r:id="rId39"/>
                </p:custDataLst>
              </p:nvPr>
            </p:nvSpPr>
            <p:spPr>
              <a:xfrm>
                <a:off x="762000" y="1270000"/>
                <a:ext cx="254000" cy="254000"/>
              </a:xfrm>
              <a:prstGeom prst="arc">
                <a:avLst>
                  <a:gd name="adj1" fmla="val 16200000"/>
                  <a:gd name="adj2" fmla="val 5400000"/>
                </a:avLst>
              </a:prstGeom>
              <a:solidFill>
                <a:schemeClr val="accent2"/>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sz="1050"/>
              </a:p>
            </p:txBody>
          </p:sp>
        </p:grpSp>
        <p:grpSp>
          <p:nvGrpSpPr>
            <p:cNvPr id="193" name="MoonLegend2" hidden="1">
              <a:extLst>
                <a:ext uri="{FF2B5EF4-FFF2-40B4-BE49-F238E27FC236}">
                  <a16:creationId xmlns:a16="http://schemas.microsoft.com/office/drawing/2014/main" id="{95DBF915-C67C-4FDA-8969-48247963F01E}"/>
                </a:ext>
              </a:extLst>
            </p:cNvPr>
            <p:cNvGrpSpPr>
              <a:grpSpLocks noChangeAspect="1"/>
            </p:cNvGrpSpPr>
            <p:nvPr>
              <p:custDataLst>
                <p:tags r:id="rId26"/>
              </p:custDataLst>
            </p:nvPr>
          </p:nvGrpSpPr>
          <p:grpSpPr>
            <a:xfrm>
              <a:off x="7716535" y="3006395"/>
              <a:ext cx="228600" cy="228600"/>
              <a:chOff x="762000" y="1270000"/>
              <a:chExt cx="254000" cy="254000"/>
            </a:xfrm>
          </p:grpSpPr>
          <p:sp>
            <p:nvSpPr>
              <p:cNvPr id="203" name="Oval 202" hidden="1">
                <a:extLst>
                  <a:ext uri="{FF2B5EF4-FFF2-40B4-BE49-F238E27FC236}">
                    <a16:creationId xmlns:a16="http://schemas.microsoft.com/office/drawing/2014/main" id="{5DD9B86C-B476-4777-BCA5-5B4A0F4458EF}"/>
                  </a:ext>
                </a:extLst>
              </p:cNvPr>
              <p:cNvSpPr/>
              <p:nvPr>
                <p:custDataLst>
                  <p:tags r:id="rId36"/>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050">
                  <a:solidFill>
                    <a:schemeClr val="tx1"/>
                  </a:solidFill>
                </a:endParaRPr>
              </a:p>
            </p:txBody>
          </p:sp>
          <p:sp>
            <p:nvSpPr>
              <p:cNvPr id="204" name="Arc 203" hidden="1">
                <a:extLst>
                  <a:ext uri="{FF2B5EF4-FFF2-40B4-BE49-F238E27FC236}">
                    <a16:creationId xmlns:a16="http://schemas.microsoft.com/office/drawing/2014/main" id="{90D2EF87-2625-44C4-8AD0-3B608B67C9BF}"/>
                  </a:ext>
                </a:extLst>
              </p:cNvPr>
              <p:cNvSpPr/>
              <p:nvPr>
                <p:custDataLst>
                  <p:tags r:id="rId37"/>
                </p:custDataLst>
              </p:nvPr>
            </p:nvSpPr>
            <p:spPr>
              <a:xfrm>
                <a:off x="762000" y="1270000"/>
                <a:ext cx="254000" cy="254000"/>
              </a:xfrm>
              <a:prstGeom prst="arc">
                <a:avLst>
                  <a:gd name="adj1" fmla="val 16200000"/>
                  <a:gd name="adj2" fmla="val 0"/>
                </a:avLst>
              </a:prstGeom>
              <a:solidFill>
                <a:schemeClr val="accent2"/>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sz="1050"/>
              </a:p>
            </p:txBody>
          </p:sp>
        </p:grpSp>
        <p:grpSp>
          <p:nvGrpSpPr>
            <p:cNvPr id="194" name="MoonLegend3" hidden="1">
              <a:extLst>
                <a:ext uri="{FF2B5EF4-FFF2-40B4-BE49-F238E27FC236}">
                  <a16:creationId xmlns:a16="http://schemas.microsoft.com/office/drawing/2014/main" id="{2D9398BD-A191-4C5E-AE5A-E64275F332EB}"/>
                </a:ext>
              </a:extLst>
            </p:cNvPr>
            <p:cNvGrpSpPr>
              <a:grpSpLocks noChangeAspect="1"/>
            </p:cNvGrpSpPr>
            <p:nvPr>
              <p:custDataLst>
                <p:tags r:id="rId27"/>
              </p:custDataLst>
            </p:nvPr>
          </p:nvGrpSpPr>
          <p:grpSpPr>
            <a:xfrm>
              <a:off x="7716535" y="3382210"/>
              <a:ext cx="228600" cy="228600"/>
              <a:chOff x="762000" y="1270000"/>
              <a:chExt cx="254000" cy="254000"/>
            </a:xfrm>
          </p:grpSpPr>
          <p:sp>
            <p:nvSpPr>
              <p:cNvPr id="201" name="Oval 200" hidden="1">
                <a:extLst>
                  <a:ext uri="{FF2B5EF4-FFF2-40B4-BE49-F238E27FC236}">
                    <a16:creationId xmlns:a16="http://schemas.microsoft.com/office/drawing/2014/main" id="{BC11CC07-4417-4D27-89C0-CABF9009777B}"/>
                  </a:ext>
                </a:extLst>
              </p:cNvPr>
              <p:cNvSpPr/>
              <p:nvPr>
                <p:custDataLst>
                  <p:tags r:id="rId34"/>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050">
                  <a:solidFill>
                    <a:schemeClr val="tx1"/>
                  </a:solidFill>
                </a:endParaRPr>
              </a:p>
            </p:txBody>
          </p:sp>
          <p:sp>
            <p:nvSpPr>
              <p:cNvPr id="202" name="Arc 201" hidden="1">
                <a:extLst>
                  <a:ext uri="{FF2B5EF4-FFF2-40B4-BE49-F238E27FC236}">
                    <a16:creationId xmlns:a16="http://schemas.microsoft.com/office/drawing/2014/main" id="{8020F7BE-B9E7-4A1E-967B-3DE289EA5007}"/>
                  </a:ext>
                </a:extLst>
              </p:cNvPr>
              <p:cNvSpPr/>
              <p:nvPr>
                <p:custDataLst>
                  <p:tags r:id="rId35"/>
                </p:custDataLst>
              </p:nvPr>
            </p:nvSpPr>
            <p:spPr>
              <a:xfrm>
                <a:off x="762000" y="1270000"/>
                <a:ext cx="254000" cy="254000"/>
              </a:xfrm>
              <a:prstGeom prst="arc">
                <a:avLst>
                  <a:gd name="adj1" fmla="val 16200000"/>
                  <a:gd name="adj2" fmla="val 5400000"/>
                </a:avLst>
              </a:prstGeom>
              <a:solidFill>
                <a:schemeClr val="accent2"/>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sz="1050"/>
              </a:p>
            </p:txBody>
          </p:sp>
        </p:grpSp>
        <p:grpSp>
          <p:nvGrpSpPr>
            <p:cNvPr id="195" name="MoonLegend4" hidden="1">
              <a:extLst>
                <a:ext uri="{FF2B5EF4-FFF2-40B4-BE49-F238E27FC236}">
                  <a16:creationId xmlns:a16="http://schemas.microsoft.com/office/drawing/2014/main" id="{17D4F387-FBBD-4544-922E-B4BDE29F7E22}"/>
                </a:ext>
              </a:extLst>
            </p:cNvPr>
            <p:cNvGrpSpPr>
              <a:grpSpLocks noChangeAspect="1"/>
            </p:cNvGrpSpPr>
            <p:nvPr>
              <p:custDataLst>
                <p:tags r:id="rId28"/>
              </p:custDataLst>
            </p:nvPr>
          </p:nvGrpSpPr>
          <p:grpSpPr>
            <a:xfrm>
              <a:off x="7716535" y="3758025"/>
              <a:ext cx="228600" cy="228600"/>
              <a:chOff x="762000" y="1270000"/>
              <a:chExt cx="254000" cy="254000"/>
            </a:xfrm>
          </p:grpSpPr>
          <p:sp>
            <p:nvSpPr>
              <p:cNvPr id="199" name="Oval 198" hidden="1">
                <a:extLst>
                  <a:ext uri="{FF2B5EF4-FFF2-40B4-BE49-F238E27FC236}">
                    <a16:creationId xmlns:a16="http://schemas.microsoft.com/office/drawing/2014/main" id="{893C53C2-C82C-42AC-8939-8CC413D76B56}"/>
                  </a:ext>
                </a:extLst>
              </p:cNvPr>
              <p:cNvSpPr/>
              <p:nvPr>
                <p:custDataLst>
                  <p:tags r:id="rId32"/>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050">
                  <a:solidFill>
                    <a:schemeClr val="tx1"/>
                  </a:solidFill>
                </a:endParaRPr>
              </a:p>
            </p:txBody>
          </p:sp>
          <p:sp>
            <p:nvSpPr>
              <p:cNvPr id="200" name="Arc 199" hidden="1">
                <a:extLst>
                  <a:ext uri="{FF2B5EF4-FFF2-40B4-BE49-F238E27FC236}">
                    <a16:creationId xmlns:a16="http://schemas.microsoft.com/office/drawing/2014/main" id="{7F7D7CA8-5D8F-4C33-AAC3-F56E85845C0D}"/>
                  </a:ext>
                </a:extLst>
              </p:cNvPr>
              <p:cNvSpPr/>
              <p:nvPr>
                <p:custDataLst>
                  <p:tags r:id="rId33"/>
                </p:custDataLst>
              </p:nvPr>
            </p:nvSpPr>
            <p:spPr>
              <a:xfrm>
                <a:off x="762000" y="1270000"/>
                <a:ext cx="254000" cy="254000"/>
              </a:xfrm>
              <a:prstGeom prst="arc">
                <a:avLst>
                  <a:gd name="adj1" fmla="val 16200000"/>
                  <a:gd name="adj2" fmla="val 10800000"/>
                </a:avLst>
              </a:prstGeom>
              <a:solidFill>
                <a:schemeClr val="accent2"/>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sz="1050"/>
              </a:p>
            </p:txBody>
          </p:sp>
        </p:grpSp>
        <p:grpSp>
          <p:nvGrpSpPr>
            <p:cNvPr id="196" name="MoonLegend5" hidden="1">
              <a:extLst>
                <a:ext uri="{FF2B5EF4-FFF2-40B4-BE49-F238E27FC236}">
                  <a16:creationId xmlns:a16="http://schemas.microsoft.com/office/drawing/2014/main" id="{BF9AB4BE-8FF3-4561-98BC-B70923E8A8D1}"/>
                </a:ext>
              </a:extLst>
            </p:cNvPr>
            <p:cNvGrpSpPr>
              <a:grpSpLocks noChangeAspect="1"/>
            </p:cNvGrpSpPr>
            <p:nvPr>
              <p:custDataLst>
                <p:tags r:id="rId29"/>
              </p:custDataLst>
            </p:nvPr>
          </p:nvGrpSpPr>
          <p:grpSpPr>
            <a:xfrm>
              <a:off x="7716535" y="4133841"/>
              <a:ext cx="228600" cy="228600"/>
              <a:chOff x="762000" y="1270000"/>
              <a:chExt cx="254000" cy="254000"/>
            </a:xfrm>
          </p:grpSpPr>
          <p:sp>
            <p:nvSpPr>
              <p:cNvPr id="197" name="Oval 196" hidden="1">
                <a:extLst>
                  <a:ext uri="{FF2B5EF4-FFF2-40B4-BE49-F238E27FC236}">
                    <a16:creationId xmlns:a16="http://schemas.microsoft.com/office/drawing/2014/main" id="{9EA56027-C7FF-43C9-8EF2-860987133CF5}"/>
                  </a:ext>
                </a:extLst>
              </p:cNvPr>
              <p:cNvSpPr/>
              <p:nvPr>
                <p:custDataLst>
                  <p:tags r:id="rId30"/>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050">
                  <a:solidFill>
                    <a:schemeClr val="tx1"/>
                  </a:solidFill>
                </a:endParaRPr>
              </a:p>
            </p:txBody>
          </p:sp>
          <p:sp>
            <p:nvSpPr>
              <p:cNvPr id="198" name="Arc 197" hidden="1">
                <a:extLst>
                  <a:ext uri="{FF2B5EF4-FFF2-40B4-BE49-F238E27FC236}">
                    <a16:creationId xmlns:a16="http://schemas.microsoft.com/office/drawing/2014/main" id="{82851EEF-25E6-4661-A9F6-A613A3CD6BBC}"/>
                  </a:ext>
                </a:extLst>
              </p:cNvPr>
              <p:cNvSpPr/>
              <p:nvPr>
                <p:custDataLst>
                  <p:tags r:id="rId31"/>
                </p:custDataLst>
              </p:nvPr>
            </p:nvSpPr>
            <p:spPr>
              <a:xfrm>
                <a:off x="762000" y="1270000"/>
                <a:ext cx="254000" cy="254000"/>
              </a:xfrm>
              <a:prstGeom prst="arc">
                <a:avLst>
                  <a:gd name="adj1" fmla="val 16200000"/>
                  <a:gd name="adj2" fmla="val 16200000"/>
                </a:avLst>
              </a:prstGeom>
              <a:solidFill>
                <a:schemeClr val="accent2"/>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sz="1050"/>
              </a:p>
            </p:txBody>
          </p:sp>
        </p:grpSp>
      </p:grpSp>
      <p:sp>
        <p:nvSpPr>
          <p:cNvPr id="354" name="ACET" hidden="1">
            <a:extLst>
              <a:ext uri="{FF2B5EF4-FFF2-40B4-BE49-F238E27FC236}">
                <a16:creationId xmlns:a16="http://schemas.microsoft.com/office/drawing/2014/main" id="{E2905F27-23BA-460F-8B62-0333941B479A}"/>
              </a:ext>
            </a:extLst>
          </p:cNvPr>
          <p:cNvSpPr txBox="1"/>
          <p:nvPr userDrawn="1">
            <p:custDataLst>
              <p:tags r:id="rId24"/>
            </p:custDataLst>
          </p:nvPr>
        </p:nvSpPr>
        <p:spPr>
          <a:xfrm>
            <a:off x="4490804" y="1628100"/>
            <a:ext cx="2286940" cy="423193"/>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lvl="0" indent="0">
              <a:lnSpc>
                <a:spcPct val="100000"/>
              </a:lnSpc>
              <a:spcBef>
                <a:spcPts val="0"/>
              </a:spcBef>
              <a:spcAft>
                <a:spcPts val="600"/>
              </a:spcAft>
              <a:buFont typeface="Segoe UI" panose="020B0502040204020203" pitchFamily="34" charset="0"/>
              <a:buChar char="​"/>
              <a:defRPr sz="1600" b="1">
                <a:cs typeface="Arial" panose="020B0604020202020204" pitchFamily="34" charset="0"/>
              </a:defRPr>
            </a:lvl1pPr>
            <a:lvl2pPr marL="228600" lvl="1" indent="-225425">
              <a:lnSpc>
                <a:spcPct val="100000"/>
              </a:lnSpc>
              <a:spcBef>
                <a:spcPts val="0"/>
              </a:spcBef>
              <a:spcAft>
                <a:spcPts val="300"/>
              </a:spcAft>
              <a:buSzPct val="110000"/>
              <a:buFont typeface="Wingdings" panose="05000000000000000000" pitchFamily="2" charset="2"/>
              <a:buChar char=""/>
              <a:defRPr sz="1600"/>
            </a:lvl2pPr>
            <a:lvl3pPr marL="442913" lvl="2" indent="-214313">
              <a:lnSpc>
                <a:spcPct val="100000"/>
              </a:lnSpc>
              <a:spcBef>
                <a:spcPts val="0"/>
              </a:spcBef>
              <a:spcAft>
                <a:spcPts val="300"/>
              </a:spcAft>
              <a:buSzPct val="110000"/>
              <a:buFont typeface="Arial" panose="020B0604020202020204" pitchFamily="34" charset="0"/>
              <a:buChar char="‒"/>
              <a:defRPr sz="1600"/>
            </a:lvl3pPr>
            <a:lvl4pPr marL="598488" lvl="3" indent="-152400">
              <a:lnSpc>
                <a:spcPct val="100000"/>
              </a:lnSpc>
              <a:spcBef>
                <a:spcPts val="0"/>
              </a:spcBef>
              <a:spcAft>
                <a:spcPts val="300"/>
              </a:spcAft>
              <a:buFont typeface="Arial" panose="020B0604020202020204" pitchFamily="34" charset="0"/>
              <a:buChar char="•"/>
              <a:defRPr sz="1600"/>
            </a:lvl4pPr>
            <a:lvl5pPr marL="817563" lvl="4" indent="-147638">
              <a:lnSpc>
                <a:spcPct val="100000"/>
              </a:lnSpc>
              <a:spcBef>
                <a:spcPts val="0"/>
              </a:spcBef>
              <a:spcAft>
                <a:spcPts val="300"/>
              </a:spcAft>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en-US" sz="1200"/>
              <a:t>Above Chart Exhibit Title</a:t>
            </a:r>
          </a:p>
          <a:p>
            <a:pPr lvl="0" rtl="0"/>
            <a:r>
              <a:rPr lang="en-US" sz="1050" b="0" baseline="0"/>
              <a:t>Unit of Measure</a:t>
            </a:r>
          </a:p>
        </p:txBody>
      </p:sp>
      <p:sp>
        <p:nvSpPr>
          <p:cNvPr id="355" name="Sticker">
            <a:extLst>
              <a:ext uri="{FF2B5EF4-FFF2-40B4-BE49-F238E27FC236}">
                <a16:creationId xmlns:a16="http://schemas.microsoft.com/office/drawing/2014/main" id="{D9CA7026-60DB-41FE-8EFE-83E4CDD3E381}"/>
              </a:ext>
            </a:extLst>
          </p:cNvPr>
          <p:cNvSpPr txBox="1"/>
          <p:nvPr userDrawn="1"/>
        </p:nvSpPr>
        <p:spPr>
          <a:xfrm>
            <a:off x="7436546" y="67152"/>
            <a:ext cx="65" cy="235962"/>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marL="0" marR="0" lvl="0" indent="0" algn="l" defTabSz="685800" rtl="0" eaLnBrk="1" fontAlgn="auto" latinLnBrk="0" hangingPunct="1">
              <a:lnSpc>
                <a:spcPct val="100000"/>
              </a:lnSpc>
              <a:spcBef>
                <a:spcPts val="225"/>
              </a:spcBef>
              <a:spcAft>
                <a:spcPts val="225"/>
              </a:spcAft>
              <a:buClrTx/>
              <a:buSzTx/>
              <a:buFontTx/>
              <a:buNone/>
              <a:tabLst/>
              <a:defRPr/>
            </a:pPr>
            <a:endParaRPr kumimoji="0" lang="en-US" sz="600" b="1" i="0" u="none" strike="noStrike" kern="1200" cap="all" spc="0" normalizeH="0" baseline="0" noProof="0">
              <a:ln>
                <a:noFill/>
              </a:ln>
              <a:solidFill>
                <a:schemeClr val="tx1"/>
              </a:solidFill>
              <a:effectLst/>
              <a:uLnTx/>
              <a:uFillTx/>
              <a:latin typeface="Century Gothic"/>
              <a:ea typeface="+mn-ea"/>
              <a:cs typeface="+mn-cs"/>
            </a:endParaRPr>
          </a:p>
          <a:p>
            <a:pPr marL="0" marR="0" lvl="0" indent="0" algn="l" defTabSz="685800" rtl="0" eaLnBrk="1" fontAlgn="auto" latinLnBrk="0" hangingPunct="1">
              <a:lnSpc>
                <a:spcPct val="100000"/>
              </a:lnSpc>
              <a:spcBef>
                <a:spcPts val="225"/>
              </a:spcBef>
              <a:spcAft>
                <a:spcPts val="225"/>
              </a:spcAft>
              <a:buClrTx/>
              <a:buSzTx/>
              <a:buFontTx/>
              <a:buNone/>
              <a:tabLst/>
              <a:defRPr/>
            </a:pPr>
            <a:endParaRPr kumimoji="0" lang="en-US" sz="600" b="1" i="0" u="none" strike="noStrike" kern="1200" cap="all" spc="0" normalizeH="0" baseline="0" noProof="0">
              <a:ln>
                <a:noFill/>
              </a:ln>
              <a:solidFill>
                <a:schemeClr val="tx1"/>
              </a:solidFill>
              <a:effectLst/>
              <a:uLnTx/>
              <a:uFillTx/>
              <a:latin typeface="Century Gothic"/>
              <a:ea typeface="+mn-ea"/>
              <a:cs typeface="+mn-cs"/>
            </a:endParaRPr>
          </a:p>
        </p:txBody>
      </p:sp>
      <p:sp>
        <p:nvSpPr>
          <p:cNvPr id="356" name="object 7">
            <a:extLst>
              <a:ext uri="{FF2B5EF4-FFF2-40B4-BE49-F238E27FC236}">
                <a16:creationId xmlns:a16="http://schemas.microsoft.com/office/drawing/2014/main" id="{81A7824F-C08C-413D-A6FE-DDFCE5A2E5B7}"/>
              </a:ext>
            </a:extLst>
          </p:cNvPr>
          <p:cNvSpPr/>
          <p:nvPr userDrawn="1"/>
        </p:nvSpPr>
        <p:spPr bwMode="ltGray">
          <a:xfrm>
            <a:off x="416052" y="366777"/>
            <a:ext cx="532639" cy="44066"/>
          </a:xfrm>
          <a:custGeom>
            <a:avLst/>
            <a:gdLst/>
            <a:ahLst/>
            <a:cxnLst/>
            <a:rect l="l" t="t" r="r" b="b"/>
            <a:pathLst>
              <a:path w="843280" h="81280">
                <a:moveTo>
                  <a:pt x="0" y="0"/>
                </a:moveTo>
                <a:lnTo>
                  <a:pt x="842771" y="0"/>
                </a:lnTo>
                <a:lnTo>
                  <a:pt x="842771" y="80772"/>
                </a:lnTo>
                <a:lnTo>
                  <a:pt x="0" y="80772"/>
                </a:lnTo>
                <a:lnTo>
                  <a:pt x="0" y="0"/>
                </a:lnTo>
                <a:close/>
              </a:path>
            </a:pathLst>
          </a:custGeom>
          <a:solidFill>
            <a:schemeClr val="tx1"/>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55801182"/>
      </p:ext>
    </p:extLst>
  </p:cSld>
  <p:clrMap bg1="lt1" tx1="dk1" bg2="lt2" tx2="dk2" accent1="accent1" accent2="accent2" accent3="accent3" accent4="accent4" accent5="accent5" accent6="accent6" hlink="hlink" folHlink="folHlink"/>
  <p:sldLayoutIdLst>
    <p:sldLayoutId id="2147484024" r:id="rId1"/>
    <p:sldLayoutId id="2147484025" r:id="rId2"/>
    <p:sldLayoutId id="2147484026" r:id="rId3"/>
    <p:sldLayoutId id="2147484027" r:id="rId4"/>
    <p:sldLayoutId id="2147484028" r:id="rId5"/>
    <p:sldLayoutId id="2147484029" r:id="rId6"/>
    <p:sldLayoutId id="2147484030" r:id="rId7"/>
    <p:sldLayoutId id="2147484031" r:id="rId8"/>
    <p:sldLayoutId id="2147484032" r:id="rId9"/>
    <p:sldLayoutId id="2147484033" r:id="rId10"/>
    <p:sldLayoutId id="2147484034" r:id="rId11"/>
    <p:sldLayoutId id="2147484035" r:id="rId12"/>
    <p:sldLayoutId id="2147484036" r:id="rId13"/>
    <p:sldLayoutId id="2147484037" r:id="rId14"/>
    <p:sldLayoutId id="2147484038" r:id="rId15"/>
    <p:sldLayoutId id="2147484039" r:id="rId16"/>
    <p:sldLayoutId id="2147484040" r:id="rId17"/>
    <p:sldLayoutId id="2147484041" r:id="rId18"/>
  </p:sldLayoutIdLst>
  <p:txStyles>
    <p:titleStyle>
      <a:lvl1pPr algn="l" defTabSz="685800" rtl="0" eaLnBrk="1" latinLnBrk="0" hangingPunct="1">
        <a:lnSpc>
          <a:spcPct val="100000"/>
        </a:lnSpc>
        <a:spcBef>
          <a:spcPct val="0"/>
        </a:spcBef>
        <a:buNone/>
        <a:defRPr lang="en-US" sz="1875" b="1" kern="1200" spc="0" baseline="0" dirty="0">
          <a:ln w="6350" cap="flat">
            <a:noFill/>
            <a:miter lim="800000"/>
          </a:ln>
          <a:solidFill>
            <a:schemeClr val="tx1"/>
          </a:solidFill>
          <a:latin typeface="+mj-lt"/>
          <a:ea typeface="+mj-ea"/>
          <a:cs typeface="+mj-cs"/>
        </a:defRPr>
      </a:lvl1pPr>
    </p:titleStyle>
    <p:bodyStyle>
      <a:lvl1pPr marL="0" indent="0" algn="l" defTabSz="685800" rtl="0" eaLnBrk="1" latinLnBrk="0" hangingPunct="1">
        <a:lnSpc>
          <a:spcPct val="100000"/>
        </a:lnSpc>
        <a:spcBef>
          <a:spcPts val="225"/>
        </a:spcBef>
        <a:spcAft>
          <a:spcPts val="225"/>
        </a:spcAft>
        <a:buClr>
          <a:schemeClr val="tx1"/>
        </a:buClr>
        <a:buSzPct val="100000"/>
        <a:buFont typeface="Segoe UI" panose="020B0502040204020203" pitchFamily="34" charset="0"/>
        <a:buChar char="​"/>
        <a:defRPr sz="1200" kern="1200">
          <a:solidFill>
            <a:schemeClr val="tx1"/>
          </a:solidFill>
          <a:latin typeface="+mn-lt"/>
          <a:ea typeface="+mn-ea"/>
          <a:cs typeface="Arial" panose="020B0604020202020204" pitchFamily="34" charset="0"/>
        </a:defRPr>
      </a:lvl1pPr>
      <a:lvl2pPr marL="171450" indent="-171450" algn="l" defTabSz="685800" rtl="0" eaLnBrk="1" latinLnBrk="0" hangingPunct="1">
        <a:lnSpc>
          <a:spcPct val="100000"/>
        </a:lnSpc>
        <a:spcBef>
          <a:spcPts val="0"/>
        </a:spcBef>
        <a:spcAft>
          <a:spcPts val="225"/>
        </a:spcAft>
        <a:buClr>
          <a:schemeClr val="tx1"/>
        </a:buClr>
        <a:buSzPct val="110000"/>
        <a:buFont typeface="Wingdings" panose="05000000000000000000" pitchFamily="2" charset="2"/>
        <a:buChar char=""/>
        <a:defRPr sz="1200" kern="1200">
          <a:solidFill>
            <a:schemeClr val="tx1"/>
          </a:solidFill>
          <a:latin typeface="+mn-lt"/>
          <a:ea typeface="+mn-ea"/>
          <a:cs typeface="Arial" panose="020B0604020202020204" pitchFamily="34" charset="0"/>
        </a:defRPr>
      </a:lvl2pPr>
      <a:lvl3pPr marL="329184" indent="-157734" algn="l" defTabSz="685800" rtl="0" eaLnBrk="1" latinLnBrk="0" hangingPunct="1">
        <a:lnSpc>
          <a:spcPct val="100000"/>
        </a:lnSpc>
        <a:spcBef>
          <a:spcPts val="0"/>
        </a:spcBef>
        <a:spcAft>
          <a:spcPts val="225"/>
        </a:spcAft>
        <a:buClr>
          <a:schemeClr val="tx1"/>
        </a:buClr>
        <a:buSzPct val="110000"/>
        <a:buFont typeface="Arial" panose="020B0604020202020204" pitchFamily="34" charset="0"/>
        <a:buChar char="‒"/>
        <a:defRPr sz="1200" kern="1200">
          <a:solidFill>
            <a:schemeClr val="tx1"/>
          </a:solidFill>
          <a:latin typeface="+mn-lt"/>
          <a:ea typeface="+mn-ea"/>
          <a:cs typeface="Arial" panose="020B0604020202020204" pitchFamily="34" charset="0"/>
        </a:defRPr>
      </a:lvl3pPr>
      <a:lvl4pPr marL="445770" indent="-116586" algn="l" defTabSz="685800" rtl="0" eaLnBrk="1" latinLnBrk="0" hangingPunct="1">
        <a:lnSpc>
          <a:spcPct val="100000"/>
        </a:lnSpc>
        <a:spcBef>
          <a:spcPts val="0"/>
        </a:spcBef>
        <a:spcAft>
          <a:spcPts val="225"/>
        </a:spcAft>
        <a:buClr>
          <a:schemeClr val="tx1"/>
        </a:buClr>
        <a:buSzPct val="100000"/>
        <a:buFont typeface="Arial" panose="020B0604020202020204" pitchFamily="34" charset="0"/>
        <a:buChar char="•"/>
        <a:defRPr sz="1200" kern="1200">
          <a:solidFill>
            <a:schemeClr val="tx1"/>
          </a:solidFill>
          <a:latin typeface="+mn-lt"/>
          <a:ea typeface="+mn-ea"/>
          <a:cs typeface="Arial" panose="020B0604020202020204" pitchFamily="34" charset="0"/>
        </a:defRPr>
      </a:lvl4pPr>
      <a:lvl5pPr marL="610362" indent="-109728" algn="l" defTabSz="685800" rtl="0" eaLnBrk="1" latinLnBrk="0" hangingPunct="1">
        <a:lnSpc>
          <a:spcPct val="100000"/>
        </a:lnSpc>
        <a:spcBef>
          <a:spcPts val="0"/>
        </a:spcBef>
        <a:spcAft>
          <a:spcPts val="225"/>
        </a:spcAft>
        <a:buClr>
          <a:schemeClr val="tx1"/>
        </a:buClr>
        <a:buSzPct val="100000"/>
        <a:buFont typeface="Arial" panose="020B0604020202020204" pitchFamily="34" charset="0"/>
        <a:buChar char="̶"/>
        <a:defRPr sz="1200" kern="1200">
          <a:solidFill>
            <a:schemeClr val="tx1"/>
          </a:solidFill>
          <a:latin typeface="+mn-lt"/>
          <a:ea typeface="+mn-ea"/>
          <a:cs typeface="Arial" panose="020B0604020202020204" pitchFamily="34" charset="0"/>
        </a:defRPr>
      </a:lvl5pPr>
      <a:lvl6pPr marL="814388" indent="-128588" algn="l" defTabSz="685800" rtl="0" eaLnBrk="1" latinLnBrk="0" hangingPunct="1">
        <a:lnSpc>
          <a:spcPct val="100000"/>
        </a:lnSpc>
        <a:spcBef>
          <a:spcPts val="0"/>
        </a:spcBef>
        <a:spcAft>
          <a:spcPts val="225"/>
        </a:spcAft>
        <a:buSzPct val="100000"/>
        <a:buFont typeface="Arial" panose="020B0604020202020204" pitchFamily="34" charset="0"/>
        <a:buChar char="▫"/>
        <a:defRPr sz="1200" kern="1200">
          <a:solidFill>
            <a:schemeClr val="tx1"/>
          </a:solidFill>
          <a:latin typeface="+mn-lt"/>
          <a:ea typeface="+mn-ea"/>
          <a:cs typeface="Arial" panose="020B0604020202020204" pitchFamily="34" charset="0"/>
        </a:defRPr>
      </a:lvl6pPr>
      <a:lvl7pPr marL="814388" indent="-128588" algn="l" defTabSz="685800" rtl="0" eaLnBrk="1" latinLnBrk="0" hangingPunct="1">
        <a:lnSpc>
          <a:spcPct val="100000"/>
        </a:lnSpc>
        <a:spcBef>
          <a:spcPts val="0"/>
        </a:spcBef>
        <a:spcAft>
          <a:spcPts val="225"/>
        </a:spcAft>
        <a:buSzPct val="100000"/>
        <a:buFont typeface="Arial" panose="020B0604020202020204" pitchFamily="34" charset="0"/>
        <a:buChar char="▫"/>
        <a:defRPr sz="1200" kern="1200">
          <a:solidFill>
            <a:schemeClr val="tx1"/>
          </a:solidFill>
          <a:latin typeface="+mn-lt"/>
          <a:ea typeface="+mn-ea"/>
          <a:cs typeface="Arial" panose="020B0604020202020204" pitchFamily="34" charset="0"/>
        </a:defRPr>
      </a:lvl7pPr>
      <a:lvl8pPr marL="814388" indent="-128588" algn="l" defTabSz="685800" rtl="0" eaLnBrk="1" latinLnBrk="0" hangingPunct="1">
        <a:lnSpc>
          <a:spcPct val="100000"/>
        </a:lnSpc>
        <a:spcBef>
          <a:spcPts val="0"/>
        </a:spcBef>
        <a:spcAft>
          <a:spcPts val="225"/>
        </a:spcAft>
        <a:buSzPct val="100000"/>
        <a:buFont typeface="Arial" panose="020B0604020202020204" pitchFamily="34" charset="0"/>
        <a:buChar char="▫"/>
        <a:defRPr sz="1200" kern="1200">
          <a:solidFill>
            <a:schemeClr val="tx1"/>
          </a:solidFill>
          <a:latin typeface="+mn-lt"/>
          <a:ea typeface="+mn-ea"/>
          <a:cs typeface="Arial" panose="020B0604020202020204" pitchFamily="34" charset="0"/>
        </a:defRPr>
      </a:lvl8pPr>
      <a:lvl9pPr marL="814388" indent="-128588" algn="l" defTabSz="685800" rtl="0" eaLnBrk="1" latinLnBrk="0" hangingPunct="1">
        <a:lnSpc>
          <a:spcPct val="100000"/>
        </a:lnSpc>
        <a:spcBef>
          <a:spcPts val="0"/>
        </a:spcBef>
        <a:spcAft>
          <a:spcPts val="225"/>
        </a:spcAft>
        <a:buSzPct val="100000"/>
        <a:buFont typeface="Arial" panose="020B0604020202020204" pitchFamily="34" charset="0"/>
        <a:buChar char="▫"/>
        <a:defRPr sz="1200" kern="1200">
          <a:solidFill>
            <a:schemeClr val="tx1"/>
          </a:solidFill>
          <a:latin typeface="+mn-lt"/>
          <a:ea typeface="+mn-ea"/>
          <a:cs typeface="Arial" panose="020B0604020202020204" pitchFamily="34" charset="0"/>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71">
          <p15:clr>
            <a:srgbClr val="5ACBF0"/>
          </p15:clr>
        </p15:guide>
        <p15:guide id="3" orient="horz" pos="3912">
          <p15:clr>
            <a:srgbClr val="5ACBF0"/>
          </p15:clr>
        </p15:guide>
        <p15:guide id="4" orient="horz" pos="1077">
          <p15:clr>
            <a:srgbClr val="F26B43"/>
          </p15:clr>
        </p15:guide>
        <p15:guide id="5" pos="7329">
          <p15:clr>
            <a:srgbClr val="F26B43"/>
          </p15:clr>
        </p15:guide>
        <p15:guide id="6" pos="345">
          <p15:clr>
            <a:srgbClr val="F26B43"/>
          </p15:clr>
        </p15:guide>
        <p15:guide id="8" orient="horz" pos="4063">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628650" y="1370013"/>
            <a:ext cx="7886700" cy="32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369414639"/>
      </p:ext>
    </p:extLst>
  </p:cSld>
  <p:clrMap bg1="lt1" tx1="dk1" bg2="lt2" tx2="dk2" accent1="accent1" accent2="accent2" accent3="accent3" accent4="accent4" accent5="accent5" accent6="accent6" hlink="hlink" folHlink="folHlink"/>
  <p:sldLayoutIdLst>
    <p:sldLayoutId id="2147484043" r:id="rId1"/>
    <p:sldLayoutId id="2147484044" r:id="rId2"/>
    <p:sldLayoutId id="2147484045" r:id="rId3"/>
    <p:sldLayoutId id="2147484046" r:id="rId4"/>
    <p:sldLayoutId id="2147484047" r:id="rId5"/>
    <p:sldLayoutId id="2147484048" r:id="rId6"/>
    <p:sldLayoutId id="2147484049" r:id="rId7"/>
    <p:sldLayoutId id="2147484050" r:id="rId8"/>
    <p:sldLayoutId id="2147484051" r:id="rId9"/>
    <p:sldLayoutId id="2147484052" r:id="rId10"/>
    <p:sldLayoutId id="2147484053" r:id="rId11"/>
    <p:sldLayoutId id="2147484054" r:id="rId12"/>
    <p:sldLayoutId id="2147484055" r:id="rId13"/>
    <p:sldLayoutId id="2147484056" r:id="rId14"/>
    <p:sldLayoutId id="2147484057" r:id="rId15"/>
    <p:sldLayoutId id="2147484058" r:id="rId16"/>
    <p:sldLayoutId id="2147484059" r:id="rId17"/>
    <p:sldLayoutId id="2147484060" r:id="rId18"/>
    <p:sldLayoutId id="2147484061" r:id="rId19"/>
    <p:sldLayoutId id="2147484062" r:id="rId20"/>
  </p:sldLayoutIdLst>
  <p:transition>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189" algn="ctr" rtl="0" fontAlgn="base">
        <a:spcBef>
          <a:spcPct val="0"/>
        </a:spcBef>
        <a:spcAft>
          <a:spcPct val="0"/>
        </a:spcAft>
        <a:defRPr sz="4400">
          <a:solidFill>
            <a:schemeClr val="tx1"/>
          </a:solidFill>
          <a:latin typeface="Myriad Web Pro" panose="020B0503030403020204" pitchFamily="34" charset="0"/>
        </a:defRPr>
      </a:lvl6pPr>
      <a:lvl7pPr marL="914378" algn="ctr" rtl="0" fontAlgn="base">
        <a:spcBef>
          <a:spcPct val="0"/>
        </a:spcBef>
        <a:spcAft>
          <a:spcPct val="0"/>
        </a:spcAft>
        <a:defRPr sz="4400">
          <a:solidFill>
            <a:schemeClr val="tx1"/>
          </a:solidFill>
          <a:latin typeface="Myriad Web Pro" panose="020B0503030403020204" pitchFamily="34" charset="0"/>
        </a:defRPr>
      </a:lvl7pPr>
      <a:lvl8pPr marL="1371566" algn="ctr" rtl="0" fontAlgn="base">
        <a:spcBef>
          <a:spcPct val="0"/>
        </a:spcBef>
        <a:spcAft>
          <a:spcPct val="0"/>
        </a:spcAft>
        <a:defRPr sz="4400">
          <a:solidFill>
            <a:schemeClr val="tx1"/>
          </a:solidFill>
          <a:latin typeface="Myriad Web Pro" panose="020B0503030403020204" pitchFamily="34" charset="0"/>
        </a:defRPr>
      </a:lvl8pPr>
      <a:lvl9pPr marL="1828754" algn="ctr" rtl="0" fontAlgn="base">
        <a:spcBef>
          <a:spcPct val="0"/>
        </a:spcBef>
        <a:spcAft>
          <a:spcPct val="0"/>
        </a:spcAft>
        <a:defRPr sz="4400">
          <a:solidFill>
            <a:schemeClr val="tx1"/>
          </a:solidFill>
          <a:latin typeface="Myriad Web Pro" panose="020B0503030403020204" pitchFamily="34" charset="0"/>
        </a:defRPr>
      </a:lvl9pPr>
    </p:titleStyle>
    <p:bodyStyle>
      <a:lvl1pPr marL="342892" indent="-342892" algn="l" rtl="0" eaLnBrk="0" fontAlgn="base" hangingPunct="0">
        <a:spcBef>
          <a:spcPct val="20000"/>
        </a:spcBef>
        <a:spcAft>
          <a:spcPct val="0"/>
        </a:spcAft>
        <a:buFont typeface="Arial" panose="020B0604020202020204" pitchFamily="34" charset="0"/>
        <a:buChar char="•"/>
        <a:defRPr sz="3200" kern="1200">
          <a:solidFill>
            <a:srgbClr val="7F7F7F"/>
          </a:solidFill>
          <a:latin typeface="Calibri" panose="020F0502020204030204" pitchFamily="34" charset="0"/>
          <a:ea typeface="+mn-ea"/>
          <a:cs typeface="+mn-cs"/>
        </a:defRPr>
      </a:lvl1pPr>
      <a:lvl2pPr marL="742931" indent="-285743" algn="l" rtl="0" eaLnBrk="0" fontAlgn="base" hangingPunct="0">
        <a:spcBef>
          <a:spcPct val="20000"/>
        </a:spcBef>
        <a:spcAft>
          <a:spcPct val="0"/>
        </a:spcAft>
        <a:buFont typeface="Arial" panose="020B0604020202020204" pitchFamily="34" charset="0"/>
        <a:buChar char="–"/>
        <a:defRPr sz="2800" kern="1200">
          <a:solidFill>
            <a:srgbClr val="7F7F7F"/>
          </a:solidFill>
          <a:latin typeface="Calibri" panose="020F0502020204030204" pitchFamily="34" charset="0"/>
          <a:ea typeface="+mn-ea"/>
          <a:cs typeface="+mn-cs"/>
        </a:defRPr>
      </a:lvl2pPr>
      <a:lvl3pPr marL="1142972" indent="-228594" algn="l" rtl="0" eaLnBrk="0" fontAlgn="base" hangingPunct="0">
        <a:spcBef>
          <a:spcPct val="20000"/>
        </a:spcBef>
        <a:spcAft>
          <a:spcPct val="0"/>
        </a:spcAft>
        <a:buFont typeface="Arial" panose="020B0604020202020204" pitchFamily="34" charset="0"/>
        <a:buChar char="•"/>
        <a:defRPr sz="2400" kern="1200">
          <a:solidFill>
            <a:srgbClr val="7F7F7F"/>
          </a:solidFill>
          <a:latin typeface="Calibri" panose="020F0502020204030204" pitchFamily="34" charset="0"/>
          <a:ea typeface="+mn-ea"/>
          <a:cs typeface="+mn-cs"/>
        </a:defRPr>
      </a:lvl3pPr>
      <a:lvl4pPr marL="1600160" indent="-228594"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4pPr>
      <a:lvl5pPr marL="2057348" indent="-228594"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63.png"/><Relationship Id="rId7" Type="http://schemas.openxmlformats.org/officeDocument/2006/relationships/image" Target="../media/image67.png"/><Relationship Id="rId12" Type="http://schemas.openxmlformats.org/officeDocument/2006/relationships/image" Target="../media/image53.svg"/><Relationship Id="rId2" Type="http://schemas.openxmlformats.org/officeDocument/2006/relationships/notesSlide" Target="../notesSlides/notesSlide8.xml"/><Relationship Id="rId1" Type="http://schemas.openxmlformats.org/officeDocument/2006/relationships/slideLayout" Target="../slideLayouts/slideLayout211.xml"/><Relationship Id="rId6" Type="http://schemas.openxmlformats.org/officeDocument/2006/relationships/image" Target="../media/image66.svg"/><Relationship Id="rId11" Type="http://schemas.openxmlformats.org/officeDocument/2006/relationships/image" Target="../media/image52.png"/><Relationship Id="rId5" Type="http://schemas.openxmlformats.org/officeDocument/2006/relationships/image" Target="../media/image65.png"/><Relationship Id="rId10" Type="http://schemas.openxmlformats.org/officeDocument/2006/relationships/image" Target="../media/image70.svg"/><Relationship Id="rId4" Type="http://schemas.openxmlformats.org/officeDocument/2006/relationships/image" Target="../media/image64.svg"/><Relationship Id="rId9" Type="http://schemas.openxmlformats.org/officeDocument/2006/relationships/image" Target="../media/image6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11.xml"/></Relationships>
</file>

<file path=ppt/slides/_rels/slide13.xml.rels><?xml version="1.0" encoding="UTF-8" standalone="yes"?>
<Relationships xmlns="http://schemas.openxmlformats.org/package/2006/relationships"><Relationship Id="rId8" Type="http://schemas.openxmlformats.org/officeDocument/2006/relationships/image" Target="../media/image76.sv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11.xml"/><Relationship Id="rId1" Type="http://schemas.openxmlformats.org/officeDocument/2006/relationships/slideLayout" Target="../slideLayouts/slideLayout211.xml"/><Relationship Id="rId6" Type="http://schemas.openxmlformats.org/officeDocument/2006/relationships/image" Target="../media/image74.svg"/><Relationship Id="rId5" Type="http://schemas.openxmlformats.org/officeDocument/2006/relationships/image" Target="../media/image73.png"/><Relationship Id="rId4" Type="http://schemas.openxmlformats.org/officeDocument/2006/relationships/image" Target="../media/image72.sv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11.xml"/></Relationships>
</file>

<file path=ppt/slides/_rels/slide1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3.xml"/><Relationship Id="rId1" Type="http://schemas.openxmlformats.org/officeDocument/2006/relationships/slideLayout" Target="../slideLayouts/slideLayout211.xml"/><Relationship Id="rId5" Type="http://schemas.openxmlformats.org/officeDocument/2006/relationships/image" Target="../media/image79.svg"/><Relationship Id="rId4" Type="http://schemas.openxmlformats.org/officeDocument/2006/relationships/image" Target="../media/image78.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11.xml"/></Relationships>
</file>

<file path=ppt/slides/_rels/slide18.xml.rels><?xml version="1.0" encoding="UTF-8" standalone="yes"?>
<Relationships xmlns="http://schemas.openxmlformats.org/package/2006/relationships"><Relationship Id="rId8" Type="http://schemas.openxmlformats.org/officeDocument/2006/relationships/image" Target="../media/image85.svg"/><Relationship Id="rId13" Type="http://schemas.openxmlformats.org/officeDocument/2006/relationships/image" Target="../media/image90.png"/><Relationship Id="rId18" Type="http://schemas.openxmlformats.org/officeDocument/2006/relationships/image" Target="../media/image95.svg"/><Relationship Id="rId3" Type="http://schemas.openxmlformats.org/officeDocument/2006/relationships/image" Target="../media/image80.png"/><Relationship Id="rId7" Type="http://schemas.openxmlformats.org/officeDocument/2006/relationships/image" Target="../media/image84.png"/><Relationship Id="rId12" Type="http://schemas.openxmlformats.org/officeDocument/2006/relationships/image" Target="../media/image89.svg"/><Relationship Id="rId17" Type="http://schemas.openxmlformats.org/officeDocument/2006/relationships/image" Target="../media/image94.png"/><Relationship Id="rId2" Type="http://schemas.openxmlformats.org/officeDocument/2006/relationships/notesSlide" Target="../notesSlides/notesSlide16.xml"/><Relationship Id="rId16" Type="http://schemas.openxmlformats.org/officeDocument/2006/relationships/image" Target="../media/image93.svg"/><Relationship Id="rId1" Type="http://schemas.openxmlformats.org/officeDocument/2006/relationships/slideLayout" Target="../slideLayouts/slideLayout211.xml"/><Relationship Id="rId6" Type="http://schemas.openxmlformats.org/officeDocument/2006/relationships/image" Target="../media/image83.svg"/><Relationship Id="rId11" Type="http://schemas.openxmlformats.org/officeDocument/2006/relationships/image" Target="../media/image88.png"/><Relationship Id="rId5" Type="http://schemas.openxmlformats.org/officeDocument/2006/relationships/image" Target="../media/image82.png"/><Relationship Id="rId15" Type="http://schemas.openxmlformats.org/officeDocument/2006/relationships/image" Target="../media/image92.png"/><Relationship Id="rId10" Type="http://schemas.openxmlformats.org/officeDocument/2006/relationships/image" Target="../media/image87.svg"/><Relationship Id="rId4" Type="http://schemas.openxmlformats.org/officeDocument/2006/relationships/image" Target="../media/image81.svg"/><Relationship Id="rId9" Type="http://schemas.openxmlformats.org/officeDocument/2006/relationships/image" Target="../media/image86.png"/><Relationship Id="rId14" Type="http://schemas.openxmlformats.org/officeDocument/2006/relationships/image" Target="../media/image91.sv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13.xml"/></Relationships>
</file>

<file path=ppt/slides/_rels/slide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hyperlink" Target="https://pixabay.com/en/group-circle-community-hands-157841/"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hyperlink" Target="https://www.cdc.gov/nndss/trc/data-systems/mvps.html" TargetMode="External"/><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hyperlink" Target="https://cdcpartners.sharepoint.com/sites/OPHDST/NNDSS/Shared%20Documents/Forms/AllItems.aspx?viewid=8330ad96%2D0c3c%2D4901%2Dbc8c%2D1819c190435f" TargetMode="External"/><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hyperlink" Target="https://phinvads.cdc.gov/vads/ViewView.action?id=9409090F-64B1-EE11-81D2-005056ABE2F0" TargetMode="External"/><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hyperlink" Target="https://phinvads.cdc.gov/vads/ViewValueSet.action?oid=2.16.840.1.114222.4.11.7550" TargetMode="External"/><Relationship Id="rId5" Type="http://schemas.openxmlformats.org/officeDocument/2006/relationships/hyperlink" Target="https://phinvads.cdc.gov/vads/ViewView.action?id=286671AE-64B1-EE11-81D2-005056ABE2F0" TargetMode="External"/><Relationship Id="rId4" Type="http://schemas.openxmlformats.org/officeDocument/2006/relationships/hyperlink" Target="https://ndc.services.cdc.gov/mmgpage/std-message-mapping-guide/"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hyperlink" Target="https://phinvads.cdc.gov/vads/ViewView.action?id=0BB70750-6DB1-EE11-81D2-005056ABE2F0" TargetMode="Externa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hyperlink" Target="https://phinvads.cdc.gov/vads/ViewValueSet.action?oid=2.16.840.1.114222.4.11.7549" TargetMode="External"/><Relationship Id="rId5" Type="http://schemas.openxmlformats.org/officeDocument/2006/relationships/hyperlink" Target="https://phinvads.cdc.gov/vads/ViewView.action?id=C32A200F-6DB1-EE11-81D2-005056ABE2F0" TargetMode="External"/><Relationship Id="rId4" Type="http://schemas.openxmlformats.org/officeDocument/2006/relationships/hyperlink" Target="https://ndc.services.cdc.gov/mmgpage/congenital-syphilis-message-mapping-guide/" TargetMode="External"/></Relationships>
</file>

<file path=ppt/slides/_rels/slide50.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hyperlink" Target="mailto:edx@cdc.gov" TargetMode="External"/><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113.gif"/><Relationship Id="rId2" Type="http://schemas.openxmlformats.org/officeDocument/2006/relationships/notesSlide" Target="../notesSlides/notesSlide44.xml"/><Relationship Id="rId1" Type="http://schemas.openxmlformats.org/officeDocument/2006/relationships/slideLayout" Target="../slideLayouts/slideLayout180.xml"/></Relationships>
</file>

<file path=ppt/slides/_rels/slide57.xml.rels><?xml version="1.0" encoding="UTF-8" standalone="yes"?>
<Relationships xmlns="http://schemas.openxmlformats.org/package/2006/relationships"><Relationship Id="rId8" Type="http://schemas.openxmlformats.org/officeDocument/2006/relationships/image" Target="../media/image118.png"/><Relationship Id="rId13" Type="http://schemas.openxmlformats.org/officeDocument/2006/relationships/hyperlink" Target="https://www.cdc.gov/nndss/case-surveillance-modernization/index.html" TargetMode="External"/><Relationship Id="rId3" Type="http://schemas.openxmlformats.org/officeDocument/2006/relationships/image" Target="../media/image114.png"/><Relationship Id="rId7" Type="http://schemas.openxmlformats.org/officeDocument/2006/relationships/image" Target="../media/image117.svg"/><Relationship Id="rId12" Type="http://schemas.openxmlformats.org/officeDocument/2006/relationships/image" Target="../media/image121.svg"/><Relationship Id="rId2" Type="http://schemas.openxmlformats.org/officeDocument/2006/relationships/notesSlide" Target="../notesSlides/notesSlide45.xml"/><Relationship Id="rId1" Type="http://schemas.openxmlformats.org/officeDocument/2006/relationships/slideLayout" Target="../slideLayouts/slideLayout184.xml"/><Relationship Id="rId6" Type="http://schemas.openxmlformats.org/officeDocument/2006/relationships/image" Target="../media/image116.png"/><Relationship Id="rId11" Type="http://schemas.openxmlformats.org/officeDocument/2006/relationships/image" Target="../media/image120.png"/><Relationship Id="rId5" Type="http://schemas.openxmlformats.org/officeDocument/2006/relationships/hyperlink" Target="https://www.cdc.gov/nndss/trc/news/index.html" TargetMode="External"/><Relationship Id="rId10" Type="http://schemas.openxmlformats.org/officeDocument/2006/relationships/hyperlink" Target="mailto:edx@cdc.gov" TargetMode="External"/><Relationship Id="rId4" Type="http://schemas.openxmlformats.org/officeDocument/2006/relationships/image" Target="../media/image115.svg"/><Relationship Id="rId9" Type="http://schemas.openxmlformats.org/officeDocument/2006/relationships/image" Target="../media/image119.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1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11.xml"/></Relationships>
</file>

<file path=ppt/slides/_rels/slide8.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6.xml"/><Relationship Id="rId1" Type="http://schemas.openxmlformats.org/officeDocument/2006/relationships/slideLayout" Target="../slideLayouts/slideLayout211.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58.svg"/><Relationship Id="rId9" Type="http://schemas.openxmlformats.org/officeDocument/2006/relationships/hyperlink" Target="https://www.nngroup.com/articles/service-design-101/"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52257" y="1704916"/>
            <a:ext cx="8229600" cy="866834"/>
          </a:xfrm>
        </p:spPr>
        <p:txBody>
          <a:bodyPr/>
          <a:lstStyle/>
          <a:p>
            <a:r>
              <a:rPr lang="en-US"/>
              <a:t>NNDSS eSHARE February Webinar</a:t>
            </a:r>
          </a:p>
        </p:txBody>
      </p:sp>
      <p:sp>
        <p:nvSpPr>
          <p:cNvPr id="4" name="Subtitle 3"/>
          <p:cNvSpPr>
            <a:spLocks noGrp="1"/>
          </p:cNvSpPr>
          <p:nvPr>
            <p:ph type="subTitle" idx="1"/>
          </p:nvPr>
        </p:nvSpPr>
        <p:spPr>
          <a:xfrm>
            <a:off x="457201" y="4382433"/>
            <a:ext cx="6400800" cy="342900"/>
          </a:xfrm>
        </p:spPr>
        <p:txBody>
          <a:bodyPr/>
          <a:lstStyle/>
          <a:p>
            <a:r>
              <a:rPr lang="en-US"/>
              <a:t>February 20, 2024</a:t>
            </a:r>
          </a:p>
        </p:txBody>
      </p:sp>
      <p:pic>
        <p:nvPicPr>
          <p:cNvPr id="2" name="Picture 1" title="NNDSS branding element">
            <a:extLst>
              <a:ext uri="{FF2B5EF4-FFF2-40B4-BE49-F238E27FC236}">
                <a16:creationId xmlns:a16="http://schemas.microsoft.com/office/drawing/2014/main" id="{E284177F-2D0C-4C69-D1FA-BD5F3953C9F5}"/>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4333123" y="2692455"/>
            <a:ext cx="3838601" cy="1507756"/>
          </a:xfrm>
          <a:prstGeom prst="rect">
            <a:avLst/>
          </a:prstGeom>
        </p:spPr>
      </p:pic>
      <p:sp>
        <p:nvSpPr>
          <p:cNvPr id="6" name="Text Placeholder 5">
            <a:extLst>
              <a:ext uri="{FF2B5EF4-FFF2-40B4-BE49-F238E27FC236}">
                <a16:creationId xmlns:a16="http://schemas.microsoft.com/office/drawing/2014/main" id="{400FE780-C400-95D7-76FB-2A37F4B31566}"/>
              </a:ext>
            </a:extLst>
          </p:cNvPr>
          <p:cNvSpPr txBox="1">
            <a:spLocks/>
          </p:cNvSpPr>
          <p:nvPr/>
        </p:nvSpPr>
        <p:spPr>
          <a:xfrm>
            <a:off x="4333122" y="4506071"/>
            <a:ext cx="4688611" cy="401485"/>
          </a:xfrm>
          <a:prstGeom prst="rect">
            <a:avLst/>
          </a:prstGeom>
        </p:spPr>
        <p:txBody>
          <a:bodyPr vert="horz" lIns="121920" tIns="60960" rIns="121920" bIns="60960" rtlCol="0" anchor="t">
            <a:noAutofit/>
          </a:bodyPr>
          <a:lstStyle>
            <a:lvl1pPr marL="0" indent="0" algn="l" defTabSz="342900" rtl="0" eaLnBrk="1" latinLnBrk="0" hangingPunct="1">
              <a:spcBef>
                <a:spcPct val="20000"/>
              </a:spcBef>
              <a:buFont typeface="Arial"/>
              <a:buNone/>
              <a:defRPr sz="1500" b="0" i="0" kern="1200">
                <a:solidFill>
                  <a:srgbClr val="FFFFFF"/>
                </a:solidFill>
                <a:latin typeface="AvenirNext LT Pro Regular" panose="020B0504020202020204" pitchFamily="34" charset="77"/>
                <a:ea typeface="Helvetica Neue" panose="02000503000000020004" pitchFamily="2" charset="0"/>
                <a:cs typeface="Helvetica Neue" panose="02000503000000020004" pitchFamily="2" charset="0"/>
              </a:defRPr>
            </a:lvl1pPr>
            <a:lvl2pPr marL="342900" indent="0" algn="l" defTabSz="342900" rtl="0" eaLnBrk="1" latinLnBrk="0" hangingPunct="1">
              <a:spcBef>
                <a:spcPct val="20000"/>
              </a:spcBef>
              <a:buClr>
                <a:schemeClr val="tx1"/>
              </a:buClr>
              <a:buFont typeface="Arial" panose="020B0604020202020204" pitchFamily="34" charset="0"/>
              <a:buNone/>
              <a:defRPr sz="1500" b="0" i="0" kern="1200">
                <a:solidFill>
                  <a:schemeClr val="tx1">
                    <a:tint val="75000"/>
                  </a:schemeClr>
                </a:solidFill>
                <a:latin typeface="Avenir Next LT Pro" panose="020B0504020202020204" pitchFamily="34" charset="77"/>
                <a:ea typeface="Helvetica Neue" panose="02000503000000020004" pitchFamily="2" charset="0"/>
                <a:cs typeface="Helvetica Neue" panose="02000503000000020004" pitchFamily="2" charset="0"/>
              </a:defRPr>
            </a:lvl2pPr>
            <a:lvl3pPr marL="685800" indent="0" algn="l" defTabSz="342900" rtl="0" eaLnBrk="1" latinLnBrk="0" hangingPunct="1">
              <a:spcBef>
                <a:spcPct val="20000"/>
              </a:spcBef>
              <a:buClr>
                <a:schemeClr val="tx1"/>
              </a:buClr>
              <a:buFont typeface="Arial"/>
              <a:buNone/>
              <a:defRPr sz="1350" b="0" i="0" kern="1200">
                <a:solidFill>
                  <a:schemeClr val="tx1">
                    <a:tint val="75000"/>
                  </a:schemeClr>
                </a:solidFill>
                <a:latin typeface="Avenir Next LT Pro" panose="020B0504020202020204" pitchFamily="34" charset="77"/>
                <a:ea typeface="Helvetica Neue" panose="02000503000000020004" pitchFamily="2" charset="0"/>
                <a:cs typeface="Helvetica Neue" panose="02000503000000020004" pitchFamily="2" charset="0"/>
              </a:defRPr>
            </a:lvl3pPr>
            <a:lvl4pPr marL="1028700" indent="0" algn="l" defTabSz="342900" rtl="0" eaLnBrk="1" latinLnBrk="0" hangingPunct="1">
              <a:spcBef>
                <a:spcPct val="20000"/>
              </a:spcBef>
              <a:buClr>
                <a:schemeClr val="tx1"/>
              </a:buClr>
              <a:buFont typeface="Arial"/>
              <a:buNone/>
              <a:defRPr sz="1200" b="0" i="0" kern="1200">
                <a:solidFill>
                  <a:schemeClr val="tx1">
                    <a:tint val="75000"/>
                  </a:schemeClr>
                </a:solidFill>
                <a:latin typeface="AvenirNext LT Pro Regular" panose="020B0504020202020204" pitchFamily="34" charset="77"/>
                <a:ea typeface="Helvetica Neue" panose="02000503000000020004" pitchFamily="2" charset="0"/>
                <a:cs typeface="Helvetica Neue" panose="02000503000000020004" pitchFamily="2" charset="0"/>
              </a:defRPr>
            </a:lvl4pPr>
            <a:lvl5pPr marL="1371600" indent="0" algn="l" defTabSz="342900" rtl="0" eaLnBrk="1" latinLnBrk="0" hangingPunct="1">
              <a:spcBef>
                <a:spcPct val="20000"/>
              </a:spcBef>
              <a:buClr>
                <a:schemeClr val="tx1"/>
              </a:buClr>
              <a:buFont typeface="Arial"/>
              <a:buNone/>
              <a:defRPr sz="1200" b="0" i="0" kern="1200">
                <a:solidFill>
                  <a:schemeClr val="tx1">
                    <a:tint val="75000"/>
                  </a:schemeClr>
                </a:solidFill>
                <a:latin typeface="AvenirNext LT Pro Regular" panose="020B0504020202020204" pitchFamily="34" charset="77"/>
                <a:ea typeface="Helvetica Neue" panose="02000503000000020004" pitchFamily="2" charset="0"/>
                <a:cs typeface="Helvetica Neue" panose="02000503000000020004" pitchFamily="2" charset="0"/>
              </a:defRPr>
            </a:lvl5pPr>
            <a:lvl6pPr marL="1714500" indent="0" algn="l" defTabSz="342900" rtl="0" eaLnBrk="1" latinLnBrk="0" hangingPunct="1">
              <a:spcBef>
                <a:spcPct val="20000"/>
              </a:spcBef>
              <a:buFont typeface="Arial"/>
              <a:buNone/>
              <a:defRPr sz="1200" kern="1200">
                <a:solidFill>
                  <a:schemeClr val="tx1">
                    <a:tint val="75000"/>
                  </a:schemeClr>
                </a:solidFill>
                <a:latin typeface="+mn-lt"/>
                <a:ea typeface="+mn-ea"/>
                <a:cs typeface="+mn-cs"/>
              </a:defRPr>
            </a:lvl6pPr>
            <a:lvl7pPr marL="2057400" indent="0" algn="l" defTabSz="342900" rtl="0" eaLnBrk="1" latinLnBrk="0" hangingPunct="1">
              <a:spcBef>
                <a:spcPct val="20000"/>
              </a:spcBef>
              <a:buFont typeface="Arial"/>
              <a:buNone/>
              <a:defRPr sz="1200" kern="1200">
                <a:solidFill>
                  <a:schemeClr val="tx1">
                    <a:tint val="75000"/>
                  </a:schemeClr>
                </a:solidFill>
                <a:latin typeface="+mn-lt"/>
                <a:ea typeface="+mn-ea"/>
                <a:cs typeface="+mn-cs"/>
              </a:defRPr>
            </a:lvl7pPr>
            <a:lvl8pPr marL="2400300" indent="0" algn="l" defTabSz="342900" rtl="0" eaLnBrk="1" latinLnBrk="0" hangingPunct="1">
              <a:spcBef>
                <a:spcPct val="20000"/>
              </a:spcBef>
              <a:buFont typeface="Arial"/>
              <a:buNone/>
              <a:defRPr sz="1200" kern="1200">
                <a:solidFill>
                  <a:schemeClr val="tx1">
                    <a:tint val="75000"/>
                  </a:schemeClr>
                </a:solidFill>
                <a:latin typeface="+mn-lt"/>
                <a:ea typeface="+mn-ea"/>
                <a:cs typeface="+mn-cs"/>
              </a:defRPr>
            </a:lvl8pPr>
            <a:lvl9pPr marL="2743200" indent="0" algn="l" defTabSz="342900" rtl="0" eaLnBrk="1" latinLnBrk="0" hangingPunct="1">
              <a:spcBef>
                <a:spcPct val="20000"/>
              </a:spcBef>
              <a:buFont typeface="Arial"/>
              <a:buNone/>
              <a:defRPr sz="1200" kern="1200">
                <a:solidFill>
                  <a:schemeClr val="tx1">
                    <a:tint val="75000"/>
                  </a:schemeClr>
                </a:solidFill>
                <a:latin typeface="+mn-lt"/>
                <a:ea typeface="+mn-ea"/>
                <a:cs typeface="+mn-cs"/>
              </a:defRPr>
            </a:lvl9pPr>
          </a:lstStyle>
          <a:p>
            <a:pPr marL="0" marR="0" lvl="0" indent="0" algn="ctr" defTabSz="457154" rtl="0" eaLnBrk="1" fontAlgn="base" latinLnBrk="0" hangingPunct="1">
              <a:lnSpc>
                <a:spcPct val="100000"/>
              </a:lnSpc>
              <a:spcBef>
                <a:spcPct val="20000"/>
              </a:spcBef>
              <a:spcAft>
                <a:spcPct val="0"/>
              </a:spcAft>
              <a:buClrTx/>
              <a:buSzTx/>
              <a:buFont typeface="Arial"/>
              <a:buNone/>
              <a:tabLst/>
              <a:defRPr/>
            </a:pPr>
            <a:r>
              <a:rPr kumimoji="0" lang="en-US" sz="1400" b="1" i="0" u="none" strike="noStrike" kern="1200" cap="none" spc="0" normalizeH="0" baseline="0" noProof="0">
                <a:ln>
                  <a:noFill/>
                </a:ln>
                <a:solidFill>
                  <a:srgbClr val="0039A6"/>
                </a:solidFill>
                <a:effectLst/>
                <a:uLnTx/>
                <a:uFillTx/>
                <a:latin typeface="Calibri" panose="020F0502020204030204" pitchFamily="34" charset="0"/>
                <a:ea typeface="+mj-ea"/>
                <a:cs typeface="Calibri" panose="020F0502020204030204" pitchFamily="34" charset="0"/>
              </a:rPr>
              <a:t>Office of Public Health Data, Surveillance, and Technology</a:t>
            </a:r>
          </a:p>
        </p:txBody>
      </p:sp>
    </p:spTree>
    <p:extLst>
      <p:ext uri="{BB962C8B-B14F-4D97-AF65-F5344CB8AC3E}">
        <p14:creationId xmlns:p14="http://schemas.microsoft.com/office/powerpoint/2010/main" val="36776464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Freeform 77" descr="gray box">
            <a:extLst>
              <a:ext uri="{FF2B5EF4-FFF2-40B4-BE49-F238E27FC236}">
                <a16:creationId xmlns:a16="http://schemas.microsoft.com/office/drawing/2014/main" id="{DADF67B4-B377-1BE3-B146-A9530E991D53}"/>
              </a:ext>
            </a:extLst>
          </p:cNvPr>
          <p:cNvSpPr/>
          <p:nvPr/>
        </p:nvSpPr>
        <p:spPr>
          <a:xfrm>
            <a:off x="340876" y="2543926"/>
            <a:ext cx="8297234" cy="569612"/>
          </a:xfrm>
          <a:custGeom>
            <a:avLst/>
            <a:gdLst>
              <a:gd name="connsiteX0" fmla="*/ 0 w 6966491"/>
              <a:gd name="connsiteY0" fmla="*/ 40463 h 404632"/>
              <a:gd name="connsiteX1" fmla="*/ 40463 w 6966491"/>
              <a:gd name="connsiteY1" fmla="*/ 0 h 404632"/>
              <a:gd name="connsiteX2" fmla="*/ 6926028 w 6966491"/>
              <a:gd name="connsiteY2" fmla="*/ 0 h 404632"/>
              <a:gd name="connsiteX3" fmla="*/ 6966491 w 6966491"/>
              <a:gd name="connsiteY3" fmla="*/ 40463 h 404632"/>
              <a:gd name="connsiteX4" fmla="*/ 6966491 w 6966491"/>
              <a:gd name="connsiteY4" fmla="*/ 364169 h 404632"/>
              <a:gd name="connsiteX5" fmla="*/ 6926028 w 6966491"/>
              <a:gd name="connsiteY5" fmla="*/ 404632 h 404632"/>
              <a:gd name="connsiteX6" fmla="*/ 40463 w 6966491"/>
              <a:gd name="connsiteY6" fmla="*/ 404632 h 404632"/>
              <a:gd name="connsiteX7" fmla="*/ 0 w 6966491"/>
              <a:gd name="connsiteY7" fmla="*/ 364169 h 404632"/>
              <a:gd name="connsiteX8" fmla="*/ 0 w 6966491"/>
              <a:gd name="connsiteY8" fmla="*/ 40463 h 404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66491" h="404632">
                <a:moveTo>
                  <a:pt x="0" y="40463"/>
                </a:moveTo>
                <a:cubicBezTo>
                  <a:pt x="0" y="18116"/>
                  <a:pt x="18116" y="0"/>
                  <a:pt x="40463" y="0"/>
                </a:cubicBezTo>
                <a:lnTo>
                  <a:pt x="6926028" y="0"/>
                </a:lnTo>
                <a:cubicBezTo>
                  <a:pt x="6948375" y="0"/>
                  <a:pt x="6966491" y="18116"/>
                  <a:pt x="6966491" y="40463"/>
                </a:cubicBezTo>
                <a:lnTo>
                  <a:pt x="6966491" y="364169"/>
                </a:lnTo>
                <a:cubicBezTo>
                  <a:pt x="6966491" y="386516"/>
                  <a:pt x="6948375" y="404632"/>
                  <a:pt x="6926028" y="404632"/>
                </a:cubicBezTo>
                <a:lnTo>
                  <a:pt x="40463" y="404632"/>
                </a:lnTo>
                <a:cubicBezTo>
                  <a:pt x="18116" y="404632"/>
                  <a:pt x="0" y="386516"/>
                  <a:pt x="0" y="364169"/>
                </a:cubicBezTo>
                <a:lnTo>
                  <a:pt x="0" y="40463"/>
                </a:lnTo>
                <a:close/>
              </a:path>
            </a:pathLst>
          </a:custGeom>
          <a:solidFill>
            <a:schemeClr val="bg1">
              <a:lumMod val="95000"/>
            </a:schemeClr>
          </a:solidFill>
          <a:ln w="28575">
            <a:noFill/>
          </a:ln>
        </p:spPr>
        <p:style>
          <a:lnRef idx="2">
            <a:schemeClr val="lt1">
              <a:hueOff val="0"/>
              <a:satOff val="0"/>
              <a:lumOff val="0"/>
              <a:alphaOff val="0"/>
            </a:schemeClr>
          </a:lnRef>
          <a:fillRef idx="1">
            <a:schemeClr val="accent1">
              <a:shade val="50000"/>
              <a:hueOff val="0"/>
              <a:satOff val="0"/>
              <a:lumOff val="0"/>
              <a:alphaOff val="0"/>
            </a:schemeClr>
          </a:fillRef>
          <a:effectRef idx="0">
            <a:schemeClr val="accent1">
              <a:shade val="50000"/>
              <a:hueOff val="0"/>
              <a:satOff val="0"/>
              <a:lumOff val="0"/>
              <a:alphaOff val="0"/>
            </a:schemeClr>
          </a:effectRef>
          <a:fontRef idx="minor">
            <a:schemeClr val="lt1"/>
          </a:fontRef>
        </p:style>
        <p:txBody>
          <a:bodyPr spcFirstLastPara="0" vert="horz" wrap="square" lIns="0" tIns="61722" rIns="0" bIns="60323" numCol="1" spcCol="1270" anchor="ctr" anchorCtr="0">
            <a:noAutofit/>
          </a:bodyPr>
          <a:lstStyle/>
          <a:p>
            <a:pPr algn="ctr" defTabSz="600075" eaLnBrk="1" fontAlgn="auto" hangingPunct="1">
              <a:lnSpc>
                <a:spcPct val="90000"/>
              </a:lnSpc>
              <a:spcAft>
                <a:spcPct val="35000"/>
              </a:spcAft>
            </a:pPr>
            <a:endParaRPr lang="en-US" sz="900">
              <a:solidFill>
                <a:prstClr val="black">
                  <a:lumMod val="75000"/>
                  <a:lumOff val="25000"/>
                </a:prstClr>
              </a:solidFill>
              <a:latin typeface="Century Gothic" panose="020B0502020202020204" pitchFamily="34" charset="0"/>
              <a:cs typeface="Arial" panose="020B0604020202020204" pitchFamily="34" charset="0"/>
            </a:endParaRPr>
          </a:p>
        </p:txBody>
      </p:sp>
      <p:pic>
        <p:nvPicPr>
          <p:cNvPr id="53" name="Graphic 52" descr="Jurisdiction Icon">
            <a:extLst>
              <a:ext uri="{FF2B5EF4-FFF2-40B4-BE49-F238E27FC236}">
                <a16:creationId xmlns:a16="http://schemas.microsoft.com/office/drawing/2014/main" id="{1BEA87CB-0502-24B4-736B-5D28E4E5F0F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41155" y="3248499"/>
            <a:ext cx="324243" cy="324243"/>
          </a:xfrm>
          <a:prstGeom prst="rect">
            <a:avLst/>
          </a:prstGeom>
        </p:spPr>
      </p:pic>
      <p:sp>
        <p:nvSpPr>
          <p:cNvPr id="74" name="Freeform 73" descr="Grey box">
            <a:extLst>
              <a:ext uri="{FF2B5EF4-FFF2-40B4-BE49-F238E27FC236}">
                <a16:creationId xmlns:a16="http://schemas.microsoft.com/office/drawing/2014/main" id="{E1884991-CAE9-95A8-1FFD-A24C4CE11FCE}"/>
              </a:ext>
            </a:extLst>
          </p:cNvPr>
          <p:cNvSpPr/>
          <p:nvPr/>
        </p:nvSpPr>
        <p:spPr>
          <a:xfrm>
            <a:off x="340876" y="1363270"/>
            <a:ext cx="8297234" cy="569612"/>
          </a:xfrm>
          <a:custGeom>
            <a:avLst/>
            <a:gdLst>
              <a:gd name="connsiteX0" fmla="*/ 0 w 6966491"/>
              <a:gd name="connsiteY0" fmla="*/ 40463 h 404632"/>
              <a:gd name="connsiteX1" fmla="*/ 40463 w 6966491"/>
              <a:gd name="connsiteY1" fmla="*/ 0 h 404632"/>
              <a:gd name="connsiteX2" fmla="*/ 6926028 w 6966491"/>
              <a:gd name="connsiteY2" fmla="*/ 0 h 404632"/>
              <a:gd name="connsiteX3" fmla="*/ 6966491 w 6966491"/>
              <a:gd name="connsiteY3" fmla="*/ 40463 h 404632"/>
              <a:gd name="connsiteX4" fmla="*/ 6966491 w 6966491"/>
              <a:gd name="connsiteY4" fmla="*/ 364169 h 404632"/>
              <a:gd name="connsiteX5" fmla="*/ 6926028 w 6966491"/>
              <a:gd name="connsiteY5" fmla="*/ 404632 h 404632"/>
              <a:gd name="connsiteX6" fmla="*/ 40463 w 6966491"/>
              <a:gd name="connsiteY6" fmla="*/ 404632 h 404632"/>
              <a:gd name="connsiteX7" fmla="*/ 0 w 6966491"/>
              <a:gd name="connsiteY7" fmla="*/ 364169 h 404632"/>
              <a:gd name="connsiteX8" fmla="*/ 0 w 6966491"/>
              <a:gd name="connsiteY8" fmla="*/ 40463 h 404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66491" h="404632">
                <a:moveTo>
                  <a:pt x="0" y="40463"/>
                </a:moveTo>
                <a:cubicBezTo>
                  <a:pt x="0" y="18116"/>
                  <a:pt x="18116" y="0"/>
                  <a:pt x="40463" y="0"/>
                </a:cubicBezTo>
                <a:lnTo>
                  <a:pt x="6926028" y="0"/>
                </a:lnTo>
                <a:cubicBezTo>
                  <a:pt x="6948375" y="0"/>
                  <a:pt x="6966491" y="18116"/>
                  <a:pt x="6966491" y="40463"/>
                </a:cubicBezTo>
                <a:lnTo>
                  <a:pt x="6966491" y="364169"/>
                </a:lnTo>
                <a:cubicBezTo>
                  <a:pt x="6966491" y="386516"/>
                  <a:pt x="6948375" y="404632"/>
                  <a:pt x="6926028" y="404632"/>
                </a:cubicBezTo>
                <a:lnTo>
                  <a:pt x="40463" y="404632"/>
                </a:lnTo>
                <a:cubicBezTo>
                  <a:pt x="18116" y="404632"/>
                  <a:pt x="0" y="386516"/>
                  <a:pt x="0" y="364169"/>
                </a:cubicBezTo>
                <a:lnTo>
                  <a:pt x="0" y="40463"/>
                </a:lnTo>
                <a:close/>
              </a:path>
            </a:pathLst>
          </a:custGeom>
          <a:solidFill>
            <a:schemeClr val="bg1">
              <a:lumMod val="95000"/>
            </a:schemeClr>
          </a:solidFill>
          <a:ln w="28575">
            <a:noFill/>
          </a:ln>
        </p:spPr>
        <p:style>
          <a:lnRef idx="2">
            <a:schemeClr val="lt1">
              <a:hueOff val="0"/>
              <a:satOff val="0"/>
              <a:lumOff val="0"/>
              <a:alphaOff val="0"/>
            </a:schemeClr>
          </a:lnRef>
          <a:fillRef idx="1">
            <a:schemeClr val="accent1">
              <a:shade val="50000"/>
              <a:hueOff val="0"/>
              <a:satOff val="0"/>
              <a:lumOff val="0"/>
              <a:alphaOff val="0"/>
            </a:schemeClr>
          </a:fillRef>
          <a:effectRef idx="0">
            <a:schemeClr val="accent1">
              <a:shade val="50000"/>
              <a:hueOff val="0"/>
              <a:satOff val="0"/>
              <a:lumOff val="0"/>
              <a:alphaOff val="0"/>
            </a:schemeClr>
          </a:effectRef>
          <a:fontRef idx="minor">
            <a:schemeClr val="lt1"/>
          </a:fontRef>
        </p:style>
        <p:txBody>
          <a:bodyPr spcFirstLastPara="0" vert="horz" wrap="square" lIns="0" tIns="61722" rIns="0" bIns="60323" numCol="1" spcCol="1270" anchor="ctr" anchorCtr="0">
            <a:noAutofit/>
          </a:bodyPr>
          <a:lstStyle/>
          <a:p>
            <a:pPr algn="ctr" defTabSz="600075" eaLnBrk="1" fontAlgn="auto" hangingPunct="1">
              <a:lnSpc>
                <a:spcPct val="90000"/>
              </a:lnSpc>
              <a:spcAft>
                <a:spcPct val="35000"/>
              </a:spcAft>
            </a:pPr>
            <a:endParaRPr lang="en-US" sz="900">
              <a:solidFill>
                <a:prstClr val="black">
                  <a:lumMod val="75000"/>
                  <a:lumOff val="25000"/>
                </a:prstClr>
              </a:solidFill>
              <a:latin typeface="Century Gothic" panose="020B0502020202020204" pitchFamily="34" charset="0"/>
              <a:cs typeface="Arial" panose="020B0604020202020204" pitchFamily="34" charset="0"/>
            </a:endParaRPr>
          </a:p>
        </p:txBody>
      </p:sp>
      <p:sp>
        <p:nvSpPr>
          <p:cNvPr id="83" name="Freeform 82" descr="Gray box">
            <a:extLst>
              <a:ext uri="{FF2B5EF4-FFF2-40B4-BE49-F238E27FC236}">
                <a16:creationId xmlns:a16="http://schemas.microsoft.com/office/drawing/2014/main" id="{5A816DA9-3789-8C13-BCC5-9EF83FF07A2B}"/>
              </a:ext>
            </a:extLst>
          </p:cNvPr>
          <p:cNvSpPr/>
          <p:nvPr/>
        </p:nvSpPr>
        <p:spPr>
          <a:xfrm>
            <a:off x="340876" y="3724582"/>
            <a:ext cx="8297234" cy="569612"/>
          </a:xfrm>
          <a:custGeom>
            <a:avLst/>
            <a:gdLst>
              <a:gd name="connsiteX0" fmla="*/ 0 w 6966491"/>
              <a:gd name="connsiteY0" fmla="*/ 40463 h 404632"/>
              <a:gd name="connsiteX1" fmla="*/ 40463 w 6966491"/>
              <a:gd name="connsiteY1" fmla="*/ 0 h 404632"/>
              <a:gd name="connsiteX2" fmla="*/ 6926028 w 6966491"/>
              <a:gd name="connsiteY2" fmla="*/ 0 h 404632"/>
              <a:gd name="connsiteX3" fmla="*/ 6966491 w 6966491"/>
              <a:gd name="connsiteY3" fmla="*/ 40463 h 404632"/>
              <a:gd name="connsiteX4" fmla="*/ 6966491 w 6966491"/>
              <a:gd name="connsiteY4" fmla="*/ 364169 h 404632"/>
              <a:gd name="connsiteX5" fmla="*/ 6926028 w 6966491"/>
              <a:gd name="connsiteY5" fmla="*/ 404632 h 404632"/>
              <a:gd name="connsiteX6" fmla="*/ 40463 w 6966491"/>
              <a:gd name="connsiteY6" fmla="*/ 404632 h 404632"/>
              <a:gd name="connsiteX7" fmla="*/ 0 w 6966491"/>
              <a:gd name="connsiteY7" fmla="*/ 364169 h 404632"/>
              <a:gd name="connsiteX8" fmla="*/ 0 w 6966491"/>
              <a:gd name="connsiteY8" fmla="*/ 40463 h 404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66491" h="404632">
                <a:moveTo>
                  <a:pt x="0" y="40463"/>
                </a:moveTo>
                <a:cubicBezTo>
                  <a:pt x="0" y="18116"/>
                  <a:pt x="18116" y="0"/>
                  <a:pt x="40463" y="0"/>
                </a:cubicBezTo>
                <a:lnTo>
                  <a:pt x="6926028" y="0"/>
                </a:lnTo>
                <a:cubicBezTo>
                  <a:pt x="6948375" y="0"/>
                  <a:pt x="6966491" y="18116"/>
                  <a:pt x="6966491" y="40463"/>
                </a:cubicBezTo>
                <a:lnTo>
                  <a:pt x="6966491" y="364169"/>
                </a:lnTo>
                <a:cubicBezTo>
                  <a:pt x="6966491" y="386516"/>
                  <a:pt x="6948375" y="404632"/>
                  <a:pt x="6926028" y="404632"/>
                </a:cubicBezTo>
                <a:lnTo>
                  <a:pt x="40463" y="404632"/>
                </a:lnTo>
                <a:cubicBezTo>
                  <a:pt x="18116" y="404632"/>
                  <a:pt x="0" y="386516"/>
                  <a:pt x="0" y="364169"/>
                </a:cubicBezTo>
                <a:lnTo>
                  <a:pt x="0" y="40463"/>
                </a:lnTo>
                <a:close/>
              </a:path>
            </a:pathLst>
          </a:custGeom>
          <a:solidFill>
            <a:schemeClr val="bg1">
              <a:lumMod val="95000"/>
            </a:schemeClr>
          </a:solidFill>
          <a:ln w="28575">
            <a:noFill/>
          </a:ln>
        </p:spPr>
        <p:style>
          <a:lnRef idx="2">
            <a:schemeClr val="lt1">
              <a:hueOff val="0"/>
              <a:satOff val="0"/>
              <a:lumOff val="0"/>
              <a:alphaOff val="0"/>
            </a:schemeClr>
          </a:lnRef>
          <a:fillRef idx="1">
            <a:schemeClr val="accent1">
              <a:shade val="50000"/>
              <a:hueOff val="0"/>
              <a:satOff val="0"/>
              <a:lumOff val="0"/>
              <a:alphaOff val="0"/>
            </a:schemeClr>
          </a:fillRef>
          <a:effectRef idx="0">
            <a:schemeClr val="accent1">
              <a:shade val="50000"/>
              <a:hueOff val="0"/>
              <a:satOff val="0"/>
              <a:lumOff val="0"/>
              <a:alphaOff val="0"/>
            </a:schemeClr>
          </a:effectRef>
          <a:fontRef idx="minor">
            <a:schemeClr val="lt1"/>
          </a:fontRef>
        </p:style>
        <p:txBody>
          <a:bodyPr spcFirstLastPara="0" vert="horz" wrap="square" lIns="0" tIns="61722" rIns="0" bIns="60323" numCol="1" spcCol="1270" anchor="ctr" anchorCtr="0">
            <a:noAutofit/>
          </a:bodyPr>
          <a:lstStyle/>
          <a:p>
            <a:pPr algn="ctr" defTabSz="600075" eaLnBrk="1" fontAlgn="auto" hangingPunct="1">
              <a:lnSpc>
                <a:spcPct val="90000"/>
              </a:lnSpc>
              <a:spcAft>
                <a:spcPct val="35000"/>
              </a:spcAft>
            </a:pPr>
            <a:endParaRPr lang="en-US" sz="900">
              <a:solidFill>
                <a:prstClr val="black">
                  <a:lumMod val="75000"/>
                  <a:lumOff val="25000"/>
                </a:prstClr>
              </a:solidFill>
              <a:latin typeface="Century Gothic" panose="020B0502020202020204" pitchFamily="34" charset="0"/>
              <a:cs typeface="Arial" panose="020B0604020202020204" pitchFamily="34" charset="0"/>
            </a:endParaRPr>
          </a:p>
        </p:txBody>
      </p:sp>
      <p:pic>
        <p:nvPicPr>
          <p:cNvPr id="49" name="Graphic 48" descr="Doctor icon">
            <a:extLst>
              <a:ext uri="{FF2B5EF4-FFF2-40B4-BE49-F238E27FC236}">
                <a16:creationId xmlns:a16="http://schemas.microsoft.com/office/drawing/2014/main" id="{C56DD19E-8CC4-7E54-BF2E-9553D2708A0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94453" y="2002868"/>
            <a:ext cx="356667" cy="356667"/>
          </a:xfrm>
          <a:prstGeom prst="rect">
            <a:avLst/>
          </a:prstGeom>
        </p:spPr>
      </p:pic>
      <p:pic>
        <p:nvPicPr>
          <p:cNvPr id="55" name="Graphic 54" descr="Local public health icon">
            <a:extLst>
              <a:ext uri="{FF2B5EF4-FFF2-40B4-BE49-F238E27FC236}">
                <a16:creationId xmlns:a16="http://schemas.microsoft.com/office/drawing/2014/main" id="{40B9BCED-BAB2-F184-3FF5-FD81C71BDBB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464509" y="2589384"/>
            <a:ext cx="392334" cy="392334"/>
          </a:xfrm>
          <a:prstGeom prst="rect">
            <a:avLst/>
          </a:prstGeom>
        </p:spPr>
      </p:pic>
      <p:sp>
        <p:nvSpPr>
          <p:cNvPr id="77" name="Freeform 76" descr="White box for horizontal row">
            <a:extLst>
              <a:ext uri="{FF2B5EF4-FFF2-40B4-BE49-F238E27FC236}">
                <a16:creationId xmlns:a16="http://schemas.microsoft.com/office/drawing/2014/main" id="{A275AC17-A941-65CE-5A51-730864831561}"/>
              </a:ext>
            </a:extLst>
          </p:cNvPr>
          <p:cNvSpPr/>
          <p:nvPr/>
        </p:nvSpPr>
        <p:spPr>
          <a:xfrm>
            <a:off x="380101" y="1958278"/>
            <a:ext cx="8297234" cy="569612"/>
          </a:xfrm>
          <a:custGeom>
            <a:avLst/>
            <a:gdLst>
              <a:gd name="connsiteX0" fmla="*/ 0 w 6966491"/>
              <a:gd name="connsiteY0" fmla="*/ 40463 h 404632"/>
              <a:gd name="connsiteX1" fmla="*/ 40463 w 6966491"/>
              <a:gd name="connsiteY1" fmla="*/ 0 h 404632"/>
              <a:gd name="connsiteX2" fmla="*/ 6926028 w 6966491"/>
              <a:gd name="connsiteY2" fmla="*/ 0 h 404632"/>
              <a:gd name="connsiteX3" fmla="*/ 6966491 w 6966491"/>
              <a:gd name="connsiteY3" fmla="*/ 40463 h 404632"/>
              <a:gd name="connsiteX4" fmla="*/ 6966491 w 6966491"/>
              <a:gd name="connsiteY4" fmla="*/ 364169 h 404632"/>
              <a:gd name="connsiteX5" fmla="*/ 6926028 w 6966491"/>
              <a:gd name="connsiteY5" fmla="*/ 404632 h 404632"/>
              <a:gd name="connsiteX6" fmla="*/ 40463 w 6966491"/>
              <a:gd name="connsiteY6" fmla="*/ 404632 h 404632"/>
              <a:gd name="connsiteX7" fmla="*/ 0 w 6966491"/>
              <a:gd name="connsiteY7" fmla="*/ 364169 h 404632"/>
              <a:gd name="connsiteX8" fmla="*/ 0 w 6966491"/>
              <a:gd name="connsiteY8" fmla="*/ 40463 h 404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66491" h="404632">
                <a:moveTo>
                  <a:pt x="0" y="40463"/>
                </a:moveTo>
                <a:cubicBezTo>
                  <a:pt x="0" y="18116"/>
                  <a:pt x="18116" y="0"/>
                  <a:pt x="40463" y="0"/>
                </a:cubicBezTo>
                <a:lnTo>
                  <a:pt x="6926028" y="0"/>
                </a:lnTo>
                <a:cubicBezTo>
                  <a:pt x="6948375" y="0"/>
                  <a:pt x="6966491" y="18116"/>
                  <a:pt x="6966491" y="40463"/>
                </a:cubicBezTo>
                <a:lnTo>
                  <a:pt x="6966491" y="364169"/>
                </a:lnTo>
                <a:cubicBezTo>
                  <a:pt x="6966491" y="386516"/>
                  <a:pt x="6948375" y="404632"/>
                  <a:pt x="6926028" y="404632"/>
                </a:cubicBezTo>
                <a:lnTo>
                  <a:pt x="40463" y="404632"/>
                </a:lnTo>
                <a:cubicBezTo>
                  <a:pt x="18116" y="404632"/>
                  <a:pt x="0" y="386516"/>
                  <a:pt x="0" y="364169"/>
                </a:cubicBezTo>
                <a:lnTo>
                  <a:pt x="0" y="40463"/>
                </a:lnTo>
                <a:close/>
              </a:path>
            </a:pathLst>
          </a:custGeom>
          <a:noFill/>
          <a:ln w="28575">
            <a:noFill/>
          </a:ln>
        </p:spPr>
        <p:style>
          <a:lnRef idx="2">
            <a:schemeClr val="lt1">
              <a:hueOff val="0"/>
              <a:satOff val="0"/>
              <a:lumOff val="0"/>
              <a:alphaOff val="0"/>
            </a:schemeClr>
          </a:lnRef>
          <a:fillRef idx="1">
            <a:schemeClr val="accent1">
              <a:shade val="50000"/>
              <a:hueOff val="0"/>
              <a:satOff val="0"/>
              <a:lumOff val="0"/>
              <a:alphaOff val="0"/>
            </a:schemeClr>
          </a:fillRef>
          <a:effectRef idx="0">
            <a:schemeClr val="accent1">
              <a:shade val="50000"/>
              <a:hueOff val="0"/>
              <a:satOff val="0"/>
              <a:lumOff val="0"/>
              <a:alphaOff val="0"/>
            </a:schemeClr>
          </a:effectRef>
          <a:fontRef idx="minor">
            <a:schemeClr val="lt1"/>
          </a:fontRef>
        </p:style>
        <p:txBody>
          <a:bodyPr spcFirstLastPara="0" vert="horz" wrap="square" lIns="0" tIns="61722" rIns="0" bIns="60323" numCol="1" spcCol="1270" anchor="ctr" anchorCtr="0">
            <a:noAutofit/>
          </a:bodyPr>
          <a:lstStyle/>
          <a:p>
            <a:pPr algn="ctr" defTabSz="600075" eaLnBrk="1" fontAlgn="auto" hangingPunct="1">
              <a:lnSpc>
                <a:spcPct val="90000"/>
              </a:lnSpc>
              <a:spcAft>
                <a:spcPct val="35000"/>
              </a:spcAft>
            </a:pPr>
            <a:endParaRPr lang="en-US" sz="900" b="1">
              <a:solidFill>
                <a:prstClr val="black">
                  <a:lumMod val="75000"/>
                  <a:lumOff val="25000"/>
                </a:prstClr>
              </a:solidFill>
              <a:latin typeface="Century Gothic" panose="020B0502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DFEA1F06-CA9C-729E-A923-CAB4D907BBD4}"/>
              </a:ext>
            </a:extLst>
          </p:cNvPr>
          <p:cNvSpPr/>
          <p:nvPr/>
        </p:nvSpPr>
        <p:spPr>
          <a:xfrm>
            <a:off x="897247" y="1502559"/>
            <a:ext cx="1143909" cy="31218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685800" eaLnBrk="1" fontAlgn="auto" hangingPunct="1">
              <a:spcBef>
                <a:spcPts val="0"/>
              </a:spcBef>
              <a:spcAft>
                <a:spcPts val="0"/>
              </a:spcAft>
            </a:pPr>
            <a:r>
              <a:rPr lang="en-US" sz="900">
                <a:solidFill>
                  <a:srgbClr val="065FA9"/>
                </a:solidFill>
                <a:latin typeface="Century Gothic" panose="020B0502020202020204" pitchFamily="34" charset="0"/>
              </a:rPr>
              <a:t>Patient is sick and </a:t>
            </a:r>
            <a:br>
              <a:rPr lang="en-US" sz="900">
                <a:solidFill>
                  <a:srgbClr val="065FA9"/>
                </a:solidFill>
                <a:latin typeface="Century Gothic" panose="020B0502020202020204" pitchFamily="34" charset="0"/>
              </a:rPr>
            </a:br>
            <a:r>
              <a:rPr lang="en-US" sz="900">
                <a:solidFill>
                  <a:srgbClr val="065FA9"/>
                </a:solidFill>
                <a:latin typeface="Century Gothic" panose="020B0502020202020204" pitchFamily="34" charset="0"/>
              </a:rPr>
              <a:t>seeks care</a:t>
            </a:r>
          </a:p>
        </p:txBody>
      </p:sp>
      <p:sp>
        <p:nvSpPr>
          <p:cNvPr id="12" name="Freeform 11">
            <a:extLst>
              <a:ext uri="{FF2B5EF4-FFF2-40B4-BE49-F238E27FC236}">
                <a16:creationId xmlns:a16="http://schemas.microsoft.com/office/drawing/2014/main" id="{BE6078BD-A97D-D39D-1702-7496F25A95A4}"/>
              </a:ext>
            </a:extLst>
          </p:cNvPr>
          <p:cNvSpPr/>
          <p:nvPr/>
        </p:nvSpPr>
        <p:spPr>
          <a:xfrm>
            <a:off x="2386573" y="1102042"/>
            <a:ext cx="2142440" cy="157580"/>
          </a:xfrm>
          <a:custGeom>
            <a:avLst/>
            <a:gdLst>
              <a:gd name="connsiteX0" fmla="*/ 0 w 6966491"/>
              <a:gd name="connsiteY0" fmla="*/ 40463 h 404632"/>
              <a:gd name="connsiteX1" fmla="*/ 40463 w 6966491"/>
              <a:gd name="connsiteY1" fmla="*/ 0 h 404632"/>
              <a:gd name="connsiteX2" fmla="*/ 6926028 w 6966491"/>
              <a:gd name="connsiteY2" fmla="*/ 0 h 404632"/>
              <a:gd name="connsiteX3" fmla="*/ 6966491 w 6966491"/>
              <a:gd name="connsiteY3" fmla="*/ 40463 h 404632"/>
              <a:gd name="connsiteX4" fmla="*/ 6966491 w 6966491"/>
              <a:gd name="connsiteY4" fmla="*/ 364169 h 404632"/>
              <a:gd name="connsiteX5" fmla="*/ 6926028 w 6966491"/>
              <a:gd name="connsiteY5" fmla="*/ 404632 h 404632"/>
              <a:gd name="connsiteX6" fmla="*/ 40463 w 6966491"/>
              <a:gd name="connsiteY6" fmla="*/ 404632 h 404632"/>
              <a:gd name="connsiteX7" fmla="*/ 0 w 6966491"/>
              <a:gd name="connsiteY7" fmla="*/ 364169 h 404632"/>
              <a:gd name="connsiteX8" fmla="*/ 0 w 6966491"/>
              <a:gd name="connsiteY8" fmla="*/ 40463 h 404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66491" h="404632">
                <a:moveTo>
                  <a:pt x="0" y="40463"/>
                </a:moveTo>
                <a:cubicBezTo>
                  <a:pt x="0" y="18116"/>
                  <a:pt x="18116" y="0"/>
                  <a:pt x="40463" y="0"/>
                </a:cubicBezTo>
                <a:lnTo>
                  <a:pt x="6926028" y="0"/>
                </a:lnTo>
                <a:cubicBezTo>
                  <a:pt x="6948375" y="0"/>
                  <a:pt x="6966491" y="18116"/>
                  <a:pt x="6966491" y="40463"/>
                </a:cubicBezTo>
                <a:lnTo>
                  <a:pt x="6966491" y="364169"/>
                </a:lnTo>
                <a:cubicBezTo>
                  <a:pt x="6966491" y="386516"/>
                  <a:pt x="6948375" y="404632"/>
                  <a:pt x="6926028" y="404632"/>
                </a:cubicBezTo>
                <a:lnTo>
                  <a:pt x="40463" y="404632"/>
                </a:lnTo>
                <a:cubicBezTo>
                  <a:pt x="18116" y="404632"/>
                  <a:pt x="0" y="386516"/>
                  <a:pt x="0" y="364169"/>
                </a:cubicBezTo>
                <a:lnTo>
                  <a:pt x="0" y="40463"/>
                </a:lnTo>
                <a:close/>
              </a:path>
            </a:pathLst>
          </a:custGeom>
          <a:solidFill>
            <a:srgbClr val="2CB29B"/>
          </a:solidFill>
          <a:ln w="28575">
            <a:noFill/>
          </a:ln>
        </p:spPr>
        <p:style>
          <a:lnRef idx="2">
            <a:schemeClr val="lt1">
              <a:hueOff val="0"/>
              <a:satOff val="0"/>
              <a:lumOff val="0"/>
              <a:alphaOff val="0"/>
            </a:schemeClr>
          </a:lnRef>
          <a:fillRef idx="1">
            <a:schemeClr val="accent1">
              <a:shade val="50000"/>
              <a:hueOff val="0"/>
              <a:satOff val="0"/>
              <a:lumOff val="0"/>
              <a:alphaOff val="0"/>
            </a:schemeClr>
          </a:fillRef>
          <a:effectRef idx="0">
            <a:schemeClr val="accent1">
              <a:shade val="50000"/>
              <a:hueOff val="0"/>
              <a:satOff val="0"/>
              <a:lumOff val="0"/>
              <a:alphaOff val="0"/>
            </a:schemeClr>
          </a:effectRef>
          <a:fontRef idx="minor">
            <a:schemeClr val="lt1"/>
          </a:fontRef>
        </p:style>
        <p:txBody>
          <a:bodyPr spcFirstLastPara="0" vert="horz" wrap="square" lIns="0" tIns="61722" rIns="0" bIns="60323" numCol="1" spcCol="1270" anchor="ctr" anchorCtr="0">
            <a:noAutofit/>
          </a:bodyPr>
          <a:lstStyle/>
          <a:p>
            <a:pPr algn="ctr" defTabSz="600075" eaLnBrk="1" fontAlgn="auto" hangingPunct="1">
              <a:lnSpc>
                <a:spcPct val="90000"/>
              </a:lnSpc>
              <a:spcAft>
                <a:spcPct val="35000"/>
              </a:spcAft>
            </a:pPr>
            <a:r>
              <a:rPr lang="en-US" sz="750" b="1">
                <a:solidFill>
                  <a:prstClr val="white"/>
                </a:solidFill>
                <a:latin typeface="Century Gothic" panose="020B0502020202020204" pitchFamily="34" charset="0"/>
                <a:cs typeface="Arial" panose="020B0604020202020204" pitchFamily="34" charset="0"/>
              </a:rPr>
              <a:t>Detect + Monitor</a:t>
            </a:r>
          </a:p>
        </p:txBody>
      </p:sp>
      <p:sp>
        <p:nvSpPr>
          <p:cNvPr id="14" name="Freeform 13">
            <a:extLst>
              <a:ext uri="{FF2B5EF4-FFF2-40B4-BE49-F238E27FC236}">
                <a16:creationId xmlns:a16="http://schemas.microsoft.com/office/drawing/2014/main" id="{E51122F5-CD0B-0F1E-937C-82A9C199FCA2}"/>
              </a:ext>
            </a:extLst>
          </p:cNvPr>
          <p:cNvSpPr/>
          <p:nvPr/>
        </p:nvSpPr>
        <p:spPr>
          <a:xfrm>
            <a:off x="6867499" y="1102042"/>
            <a:ext cx="1770611" cy="157580"/>
          </a:xfrm>
          <a:custGeom>
            <a:avLst/>
            <a:gdLst>
              <a:gd name="connsiteX0" fmla="*/ 0 w 6966491"/>
              <a:gd name="connsiteY0" fmla="*/ 40463 h 404632"/>
              <a:gd name="connsiteX1" fmla="*/ 40463 w 6966491"/>
              <a:gd name="connsiteY1" fmla="*/ 0 h 404632"/>
              <a:gd name="connsiteX2" fmla="*/ 6926028 w 6966491"/>
              <a:gd name="connsiteY2" fmla="*/ 0 h 404632"/>
              <a:gd name="connsiteX3" fmla="*/ 6966491 w 6966491"/>
              <a:gd name="connsiteY3" fmla="*/ 40463 h 404632"/>
              <a:gd name="connsiteX4" fmla="*/ 6966491 w 6966491"/>
              <a:gd name="connsiteY4" fmla="*/ 364169 h 404632"/>
              <a:gd name="connsiteX5" fmla="*/ 6926028 w 6966491"/>
              <a:gd name="connsiteY5" fmla="*/ 404632 h 404632"/>
              <a:gd name="connsiteX6" fmla="*/ 40463 w 6966491"/>
              <a:gd name="connsiteY6" fmla="*/ 404632 h 404632"/>
              <a:gd name="connsiteX7" fmla="*/ 0 w 6966491"/>
              <a:gd name="connsiteY7" fmla="*/ 364169 h 404632"/>
              <a:gd name="connsiteX8" fmla="*/ 0 w 6966491"/>
              <a:gd name="connsiteY8" fmla="*/ 40463 h 404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66491" h="404632">
                <a:moveTo>
                  <a:pt x="0" y="40463"/>
                </a:moveTo>
                <a:cubicBezTo>
                  <a:pt x="0" y="18116"/>
                  <a:pt x="18116" y="0"/>
                  <a:pt x="40463" y="0"/>
                </a:cubicBezTo>
                <a:lnTo>
                  <a:pt x="6926028" y="0"/>
                </a:lnTo>
                <a:cubicBezTo>
                  <a:pt x="6948375" y="0"/>
                  <a:pt x="6966491" y="18116"/>
                  <a:pt x="6966491" y="40463"/>
                </a:cubicBezTo>
                <a:lnTo>
                  <a:pt x="6966491" y="364169"/>
                </a:lnTo>
                <a:cubicBezTo>
                  <a:pt x="6966491" y="386516"/>
                  <a:pt x="6948375" y="404632"/>
                  <a:pt x="6926028" y="404632"/>
                </a:cubicBezTo>
                <a:lnTo>
                  <a:pt x="40463" y="404632"/>
                </a:lnTo>
                <a:cubicBezTo>
                  <a:pt x="18116" y="404632"/>
                  <a:pt x="0" y="386516"/>
                  <a:pt x="0" y="364169"/>
                </a:cubicBezTo>
                <a:lnTo>
                  <a:pt x="0" y="40463"/>
                </a:lnTo>
                <a:close/>
              </a:path>
            </a:pathLst>
          </a:custGeom>
          <a:solidFill>
            <a:srgbClr val="2CB29B"/>
          </a:solidFill>
          <a:ln w="28575">
            <a:noFill/>
          </a:ln>
        </p:spPr>
        <p:style>
          <a:lnRef idx="2">
            <a:schemeClr val="lt1">
              <a:hueOff val="0"/>
              <a:satOff val="0"/>
              <a:lumOff val="0"/>
              <a:alphaOff val="0"/>
            </a:schemeClr>
          </a:lnRef>
          <a:fillRef idx="1">
            <a:schemeClr val="accent1">
              <a:shade val="50000"/>
              <a:hueOff val="0"/>
              <a:satOff val="0"/>
              <a:lumOff val="0"/>
              <a:alphaOff val="0"/>
            </a:schemeClr>
          </a:fillRef>
          <a:effectRef idx="0">
            <a:schemeClr val="accent1">
              <a:shade val="50000"/>
              <a:hueOff val="0"/>
              <a:satOff val="0"/>
              <a:lumOff val="0"/>
              <a:alphaOff val="0"/>
            </a:schemeClr>
          </a:effectRef>
          <a:fontRef idx="minor">
            <a:schemeClr val="lt1"/>
          </a:fontRef>
        </p:style>
        <p:txBody>
          <a:bodyPr spcFirstLastPara="0" vert="horz" wrap="square" lIns="0" tIns="60323" rIns="0" bIns="60323" numCol="1" spcCol="1270" anchor="ctr" anchorCtr="0">
            <a:noAutofit/>
          </a:bodyPr>
          <a:lstStyle/>
          <a:p>
            <a:pPr algn="ctr" defTabSz="600075" eaLnBrk="1" fontAlgn="auto" hangingPunct="1">
              <a:lnSpc>
                <a:spcPct val="90000"/>
              </a:lnSpc>
              <a:spcAft>
                <a:spcPct val="35000"/>
              </a:spcAft>
            </a:pPr>
            <a:r>
              <a:rPr lang="en-US" sz="750" b="1">
                <a:solidFill>
                  <a:prstClr val="white"/>
                </a:solidFill>
                <a:latin typeface="Century Gothic" panose="020B0502020202020204" pitchFamily="34" charset="0"/>
                <a:cs typeface="Arial" panose="020B0604020202020204" pitchFamily="34" charset="0"/>
              </a:rPr>
              <a:t>Inform + Disseminate</a:t>
            </a:r>
          </a:p>
        </p:txBody>
      </p:sp>
      <p:sp>
        <p:nvSpPr>
          <p:cNvPr id="15" name="Rectangle 14">
            <a:extLst>
              <a:ext uri="{FF2B5EF4-FFF2-40B4-BE49-F238E27FC236}">
                <a16:creationId xmlns:a16="http://schemas.microsoft.com/office/drawing/2014/main" id="{CB7683DE-575F-5E50-F3F4-C6033F887012}"/>
              </a:ext>
            </a:extLst>
          </p:cNvPr>
          <p:cNvSpPr/>
          <p:nvPr/>
        </p:nvSpPr>
        <p:spPr>
          <a:xfrm>
            <a:off x="1879486" y="2668278"/>
            <a:ext cx="1592709" cy="32533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685800" eaLnBrk="1" fontAlgn="auto" hangingPunct="1">
              <a:spcBef>
                <a:spcPts val="0"/>
              </a:spcBef>
              <a:spcAft>
                <a:spcPts val="0"/>
              </a:spcAft>
            </a:pPr>
            <a:r>
              <a:rPr lang="en-US" sz="900">
                <a:solidFill>
                  <a:srgbClr val="065FA9"/>
                </a:solidFill>
                <a:latin typeface="Century Gothic" panose="020B0502020202020204" pitchFamily="34" charset="0"/>
              </a:rPr>
              <a:t>Local PH receives data</a:t>
            </a:r>
          </a:p>
        </p:txBody>
      </p:sp>
      <p:sp>
        <p:nvSpPr>
          <p:cNvPr id="16" name="Rectangle 15">
            <a:extLst>
              <a:ext uri="{FF2B5EF4-FFF2-40B4-BE49-F238E27FC236}">
                <a16:creationId xmlns:a16="http://schemas.microsoft.com/office/drawing/2014/main" id="{1F37E58E-6880-D975-01E2-DF04F251A482}"/>
              </a:ext>
            </a:extLst>
          </p:cNvPr>
          <p:cNvSpPr/>
          <p:nvPr/>
        </p:nvSpPr>
        <p:spPr>
          <a:xfrm>
            <a:off x="2432495" y="3298742"/>
            <a:ext cx="1471059" cy="32533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685800" eaLnBrk="1" fontAlgn="auto" hangingPunct="1">
              <a:spcBef>
                <a:spcPts val="0"/>
              </a:spcBef>
              <a:spcAft>
                <a:spcPts val="0"/>
              </a:spcAft>
            </a:pPr>
            <a:r>
              <a:rPr lang="en-US" sz="900">
                <a:solidFill>
                  <a:srgbClr val="065FA9"/>
                </a:solidFill>
                <a:latin typeface="Century Gothic" panose="020B0502020202020204" pitchFamily="34" charset="0"/>
              </a:rPr>
              <a:t>State PH receives report</a:t>
            </a:r>
          </a:p>
        </p:txBody>
      </p:sp>
      <p:sp>
        <p:nvSpPr>
          <p:cNvPr id="17" name="Rectangle 16">
            <a:extLst>
              <a:ext uri="{FF2B5EF4-FFF2-40B4-BE49-F238E27FC236}">
                <a16:creationId xmlns:a16="http://schemas.microsoft.com/office/drawing/2014/main" id="{E2221473-E480-4BC8-DE2D-42362D3FFED5}"/>
              </a:ext>
            </a:extLst>
          </p:cNvPr>
          <p:cNvSpPr/>
          <p:nvPr/>
        </p:nvSpPr>
        <p:spPr>
          <a:xfrm>
            <a:off x="3086950" y="3840858"/>
            <a:ext cx="1169045" cy="32533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685800" eaLnBrk="1" fontAlgn="auto" hangingPunct="1">
              <a:spcBef>
                <a:spcPts val="0"/>
              </a:spcBef>
              <a:spcAft>
                <a:spcPts val="0"/>
              </a:spcAft>
            </a:pPr>
            <a:r>
              <a:rPr lang="en-US" sz="900">
                <a:solidFill>
                  <a:srgbClr val="065FA9"/>
                </a:solidFill>
                <a:latin typeface="Century Gothic" panose="020B0502020202020204" pitchFamily="34" charset="0"/>
              </a:rPr>
              <a:t>CDC receives case notification</a:t>
            </a:r>
          </a:p>
        </p:txBody>
      </p:sp>
      <p:sp>
        <p:nvSpPr>
          <p:cNvPr id="28" name="Title 1">
            <a:extLst>
              <a:ext uri="{FF2B5EF4-FFF2-40B4-BE49-F238E27FC236}">
                <a16:creationId xmlns:a16="http://schemas.microsoft.com/office/drawing/2014/main" id="{1D4D74B7-A9B0-501F-4CA9-E55C8626DAC1}"/>
              </a:ext>
            </a:extLst>
          </p:cNvPr>
          <p:cNvSpPr txBox="1">
            <a:spLocks/>
          </p:cNvSpPr>
          <p:nvPr/>
        </p:nvSpPr>
        <p:spPr>
          <a:xfrm>
            <a:off x="6544429" y="821967"/>
            <a:ext cx="2142441" cy="230832"/>
          </a:xfrm>
          <a:prstGeom prst="rect">
            <a:avLst/>
          </a:prstGeom>
        </p:spPr>
        <p:txBody>
          <a:bodyPr vert="horz" wrap="square" lIns="68580" tIns="34290" rIns="68580" bIns="34290" rtlCol="0" anchor="ctr">
            <a:spAutoFit/>
          </a:bodyPr>
          <a:lstStyle>
            <a:lvl1pPr algn="l" defTabSz="914400" rtl="0" eaLnBrk="1" latinLnBrk="0" hangingPunct="1">
              <a:lnSpc>
                <a:spcPct val="90000"/>
              </a:lnSpc>
              <a:spcBef>
                <a:spcPct val="0"/>
              </a:spcBef>
              <a:buNone/>
              <a:defRPr lang="en-US" sz="2800" b="1" kern="1200" dirty="0" smtClean="0">
                <a:solidFill>
                  <a:srgbClr val="32A0C2"/>
                </a:solidFill>
                <a:latin typeface="Arial"/>
                <a:ea typeface="+mj-ea"/>
                <a:cs typeface="Arial"/>
              </a:defRPr>
            </a:lvl1pPr>
          </a:lstStyle>
          <a:p>
            <a:pPr algn="r" defTabSz="685800" fontAlgn="auto">
              <a:lnSpc>
                <a:spcPct val="100000"/>
              </a:lnSpc>
              <a:spcAft>
                <a:spcPts val="0"/>
              </a:spcAft>
            </a:pPr>
            <a:r>
              <a:rPr lang="en-US" sz="1050" i="1">
                <a:solidFill>
                  <a:prstClr val="white">
                    <a:lumMod val="50000"/>
                  </a:prstClr>
                </a:solidFill>
                <a:highlight>
                  <a:srgbClr val="FFFF00"/>
                </a:highlight>
                <a:latin typeface="Century Gothic" panose="020B0502020202020204" pitchFamily="34" charset="0"/>
                <a:cs typeface="Calibri Light"/>
              </a:rPr>
              <a:t>Current state illustrative only</a:t>
            </a:r>
          </a:p>
        </p:txBody>
      </p:sp>
      <p:sp>
        <p:nvSpPr>
          <p:cNvPr id="30" name="Rectangle 29">
            <a:extLst>
              <a:ext uri="{FF2B5EF4-FFF2-40B4-BE49-F238E27FC236}">
                <a16:creationId xmlns:a16="http://schemas.microsoft.com/office/drawing/2014/main" id="{6CCFE15C-5E42-1748-4D53-9F6EFBEDC6F7}"/>
              </a:ext>
            </a:extLst>
          </p:cNvPr>
          <p:cNvSpPr/>
          <p:nvPr/>
        </p:nvSpPr>
        <p:spPr>
          <a:xfrm>
            <a:off x="4615283" y="3840858"/>
            <a:ext cx="1049144" cy="32533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685800" eaLnBrk="1" fontAlgn="auto" hangingPunct="1">
              <a:spcBef>
                <a:spcPts val="0"/>
              </a:spcBef>
              <a:spcAft>
                <a:spcPts val="0"/>
              </a:spcAft>
            </a:pPr>
            <a:r>
              <a:rPr lang="en-US" sz="900">
                <a:solidFill>
                  <a:srgbClr val="065FA9"/>
                </a:solidFill>
                <a:latin typeface="Century Gothic" panose="020B0502020202020204" pitchFamily="34" charset="0"/>
              </a:rPr>
              <a:t>Epi investigates</a:t>
            </a:r>
          </a:p>
        </p:txBody>
      </p:sp>
      <p:sp>
        <p:nvSpPr>
          <p:cNvPr id="31" name="Rectangle 30">
            <a:extLst>
              <a:ext uri="{FF2B5EF4-FFF2-40B4-BE49-F238E27FC236}">
                <a16:creationId xmlns:a16="http://schemas.microsoft.com/office/drawing/2014/main" id="{2DC21503-040C-9A4E-2AB0-5748A5EF6B63}"/>
              </a:ext>
            </a:extLst>
          </p:cNvPr>
          <p:cNvSpPr/>
          <p:nvPr/>
        </p:nvSpPr>
        <p:spPr>
          <a:xfrm>
            <a:off x="5917534" y="3840858"/>
            <a:ext cx="740760" cy="32533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685800" eaLnBrk="1" fontAlgn="auto" hangingPunct="1">
              <a:spcBef>
                <a:spcPts val="0"/>
              </a:spcBef>
              <a:spcAft>
                <a:spcPts val="0"/>
              </a:spcAft>
            </a:pPr>
            <a:r>
              <a:rPr lang="en-US" sz="900">
                <a:solidFill>
                  <a:srgbClr val="065FA9"/>
                </a:solidFill>
                <a:latin typeface="Century Gothic" panose="020B0502020202020204" pitchFamily="34" charset="0"/>
              </a:rPr>
              <a:t>PH action is taken</a:t>
            </a:r>
          </a:p>
        </p:txBody>
      </p:sp>
      <p:sp>
        <p:nvSpPr>
          <p:cNvPr id="32" name="Rectangle 31">
            <a:extLst>
              <a:ext uri="{FF2B5EF4-FFF2-40B4-BE49-F238E27FC236}">
                <a16:creationId xmlns:a16="http://schemas.microsoft.com/office/drawing/2014/main" id="{8A77C415-BB6F-F5ED-85C3-3BC35553F5D4}"/>
              </a:ext>
            </a:extLst>
          </p:cNvPr>
          <p:cNvSpPr/>
          <p:nvPr/>
        </p:nvSpPr>
        <p:spPr>
          <a:xfrm>
            <a:off x="4615283" y="2668278"/>
            <a:ext cx="1049144" cy="32533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685800" eaLnBrk="1" fontAlgn="auto" hangingPunct="1">
              <a:spcBef>
                <a:spcPts val="0"/>
              </a:spcBef>
              <a:spcAft>
                <a:spcPts val="0"/>
              </a:spcAft>
            </a:pPr>
            <a:r>
              <a:rPr lang="en-US" sz="900">
                <a:solidFill>
                  <a:srgbClr val="065FA9"/>
                </a:solidFill>
                <a:latin typeface="Century Gothic" panose="020B0502020202020204" pitchFamily="34" charset="0"/>
              </a:rPr>
              <a:t>Epi investigates</a:t>
            </a:r>
          </a:p>
        </p:txBody>
      </p:sp>
      <p:sp>
        <p:nvSpPr>
          <p:cNvPr id="33" name="Rectangle 32">
            <a:extLst>
              <a:ext uri="{FF2B5EF4-FFF2-40B4-BE49-F238E27FC236}">
                <a16:creationId xmlns:a16="http://schemas.microsoft.com/office/drawing/2014/main" id="{758F8F80-7368-5BAF-6B0F-CB4D27287D0D}"/>
              </a:ext>
            </a:extLst>
          </p:cNvPr>
          <p:cNvSpPr/>
          <p:nvPr/>
        </p:nvSpPr>
        <p:spPr>
          <a:xfrm>
            <a:off x="4615283" y="3298742"/>
            <a:ext cx="1049144" cy="32533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685800" eaLnBrk="1" fontAlgn="auto" hangingPunct="1">
              <a:spcBef>
                <a:spcPts val="0"/>
              </a:spcBef>
              <a:spcAft>
                <a:spcPts val="0"/>
              </a:spcAft>
            </a:pPr>
            <a:r>
              <a:rPr lang="en-US" sz="900">
                <a:solidFill>
                  <a:srgbClr val="065FA9"/>
                </a:solidFill>
                <a:latin typeface="Century Gothic" panose="020B0502020202020204" pitchFamily="34" charset="0"/>
              </a:rPr>
              <a:t>Epi investigates</a:t>
            </a:r>
          </a:p>
        </p:txBody>
      </p:sp>
      <p:sp>
        <p:nvSpPr>
          <p:cNvPr id="34" name="Rectangle 33">
            <a:extLst>
              <a:ext uri="{FF2B5EF4-FFF2-40B4-BE49-F238E27FC236}">
                <a16:creationId xmlns:a16="http://schemas.microsoft.com/office/drawing/2014/main" id="{95FA7B28-5275-247C-8548-DE910FEE8E43}"/>
              </a:ext>
            </a:extLst>
          </p:cNvPr>
          <p:cNvSpPr/>
          <p:nvPr/>
        </p:nvSpPr>
        <p:spPr>
          <a:xfrm>
            <a:off x="5917534" y="3298742"/>
            <a:ext cx="740760" cy="32533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685800" eaLnBrk="1" fontAlgn="auto" hangingPunct="1">
              <a:spcBef>
                <a:spcPts val="0"/>
              </a:spcBef>
              <a:spcAft>
                <a:spcPts val="0"/>
              </a:spcAft>
            </a:pPr>
            <a:r>
              <a:rPr lang="en-US" sz="900">
                <a:solidFill>
                  <a:srgbClr val="065FA9"/>
                </a:solidFill>
                <a:latin typeface="Century Gothic" panose="020B0502020202020204" pitchFamily="34" charset="0"/>
              </a:rPr>
              <a:t>PH action is taken</a:t>
            </a:r>
          </a:p>
        </p:txBody>
      </p:sp>
      <p:sp>
        <p:nvSpPr>
          <p:cNvPr id="35" name="Rectangle 34">
            <a:extLst>
              <a:ext uri="{FF2B5EF4-FFF2-40B4-BE49-F238E27FC236}">
                <a16:creationId xmlns:a16="http://schemas.microsoft.com/office/drawing/2014/main" id="{5A0036BC-4FC6-B9BE-7D4A-89118616CDDB}"/>
              </a:ext>
            </a:extLst>
          </p:cNvPr>
          <p:cNvSpPr/>
          <p:nvPr/>
        </p:nvSpPr>
        <p:spPr>
          <a:xfrm>
            <a:off x="5917534" y="2668278"/>
            <a:ext cx="740760" cy="32533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685800" eaLnBrk="1" fontAlgn="auto" hangingPunct="1">
              <a:spcBef>
                <a:spcPts val="0"/>
              </a:spcBef>
              <a:spcAft>
                <a:spcPts val="0"/>
              </a:spcAft>
            </a:pPr>
            <a:r>
              <a:rPr lang="en-US" sz="900">
                <a:solidFill>
                  <a:srgbClr val="065FA9"/>
                </a:solidFill>
                <a:latin typeface="Century Gothic" panose="020B0502020202020204" pitchFamily="34" charset="0"/>
              </a:rPr>
              <a:t>PH action is taken</a:t>
            </a:r>
          </a:p>
        </p:txBody>
      </p:sp>
      <p:sp>
        <p:nvSpPr>
          <p:cNvPr id="36" name="Rectangle 35">
            <a:extLst>
              <a:ext uri="{FF2B5EF4-FFF2-40B4-BE49-F238E27FC236}">
                <a16:creationId xmlns:a16="http://schemas.microsoft.com/office/drawing/2014/main" id="{3B401AEB-7F75-F427-91AB-919694351121}"/>
              </a:ext>
            </a:extLst>
          </p:cNvPr>
          <p:cNvSpPr/>
          <p:nvPr/>
        </p:nvSpPr>
        <p:spPr>
          <a:xfrm>
            <a:off x="1414495" y="2080290"/>
            <a:ext cx="1389217" cy="31218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685800" eaLnBrk="1" fontAlgn="auto" hangingPunct="1">
              <a:spcBef>
                <a:spcPts val="0"/>
              </a:spcBef>
              <a:spcAft>
                <a:spcPts val="0"/>
              </a:spcAft>
            </a:pPr>
            <a:r>
              <a:rPr lang="en-US" sz="900">
                <a:solidFill>
                  <a:srgbClr val="065FA9"/>
                </a:solidFill>
                <a:latin typeface="Century Gothic" panose="020B0502020202020204" pitchFamily="34" charset="0"/>
              </a:rPr>
              <a:t>Provider treats patient</a:t>
            </a:r>
          </a:p>
        </p:txBody>
      </p:sp>
      <p:sp>
        <p:nvSpPr>
          <p:cNvPr id="37" name="Rectangle 36">
            <a:extLst>
              <a:ext uri="{FF2B5EF4-FFF2-40B4-BE49-F238E27FC236}">
                <a16:creationId xmlns:a16="http://schemas.microsoft.com/office/drawing/2014/main" id="{86678958-7ED3-015C-F9E4-F5A7093F7E40}"/>
              </a:ext>
            </a:extLst>
          </p:cNvPr>
          <p:cNvSpPr/>
          <p:nvPr/>
        </p:nvSpPr>
        <p:spPr>
          <a:xfrm>
            <a:off x="7190815" y="3840858"/>
            <a:ext cx="1496055" cy="32533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685800" eaLnBrk="1" fontAlgn="auto" hangingPunct="1">
              <a:spcBef>
                <a:spcPts val="0"/>
              </a:spcBef>
              <a:spcAft>
                <a:spcPts val="0"/>
              </a:spcAft>
            </a:pPr>
            <a:r>
              <a:rPr lang="en-US" sz="900">
                <a:solidFill>
                  <a:srgbClr val="065FA9"/>
                </a:solidFill>
                <a:latin typeface="Century Gothic" panose="020B0502020202020204" pitchFamily="34" charset="0"/>
              </a:rPr>
              <a:t>Information is shared</a:t>
            </a:r>
          </a:p>
        </p:txBody>
      </p:sp>
      <p:sp>
        <p:nvSpPr>
          <p:cNvPr id="38" name="Freeform 37">
            <a:extLst>
              <a:ext uri="{FF2B5EF4-FFF2-40B4-BE49-F238E27FC236}">
                <a16:creationId xmlns:a16="http://schemas.microsoft.com/office/drawing/2014/main" id="{2D62208B-FB68-1A81-67FF-0B1F260743DF}"/>
              </a:ext>
            </a:extLst>
          </p:cNvPr>
          <p:cNvSpPr/>
          <p:nvPr/>
        </p:nvSpPr>
        <p:spPr>
          <a:xfrm>
            <a:off x="340877" y="1102042"/>
            <a:ext cx="1947673" cy="157580"/>
          </a:xfrm>
          <a:custGeom>
            <a:avLst/>
            <a:gdLst>
              <a:gd name="connsiteX0" fmla="*/ 0 w 6966491"/>
              <a:gd name="connsiteY0" fmla="*/ 40463 h 404632"/>
              <a:gd name="connsiteX1" fmla="*/ 40463 w 6966491"/>
              <a:gd name="connsiteY1" fmla="*/ 0 h 404632"/>
              <a:gd name="connsiteX2" fmla="*/ 6926028 w 6966491"/>
              <a:gd name="connsiteY2" fmla="*/ 0 h 404632"/>
              <a:gd name="connsiteX3" fmla="*/ 6966491 w 6966491"/>
              <a:gd name="connsiteY3" fmla="*/ 40463 h 404632"/>
              <a:gd name="connsiteX4" fmla="*/ 6966491 w 6966491"/>
              <a:gd name="connsiteY4" fmla="*/ 364169 h 404632"/>
              <a:gd name="connsiteX5" fmla="*/ 6926028 w 6966491"/>
              <a:gd name="connsiteY5" fmla="*/ 404632 h 404632"/>
              <a:gd name="connsiteX6" fmla="*/ 40463 w 6966491"/>
              <a:gd name="connsiteY6" fmla="*/ 404632 h 404632"/>
              <a:gd name="connsiteX7" fmla="*/ 0 w 6966491"/>
              <a:gd name="connsiteY7" fmla="*/ 364169 h 404632"/>
              <a:gd name="connsiteX8" fmla="*/ 0 w 6966491"/>
              <a:gd name="connsiteY8" fmla="*/ 40463 h 404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66491" h="404632">
                <a:moveTo>
                  <a:pt x="0" y="40463"/>
                </a:moveTo>
                <a:cubicBezTo>
                  <a:pt x="0" y="18116"/>
                  <a:pt x="18116" y="0"/>
                  <a:pt x="40463" y="0"/>
                </a:cubicBezTo>
                <a:lnTo>
                  <a:pt x="6926028" y="0"/>
                </a:lnTo>
                <a:cubicBezTo>
                  <a:pt x="6948375" y="0"/>
                  <a:pt x="6966491" y="18116"/>
                  <a:pt x="6966491" y="40463"/>
                </a:cubicBezTo>
                <a:lnTo>
                  <a:pt x="6966491" y="364169"/>
                </a:lnTo>
                <a:cubicBezTo>
                  <a:pt x="6966491" y="386516"/>
                  <a:pt x="6948375" y="404632"/>
                  <a:pt x="6926028" y="404632"/>
                </a:cubicBezTo>
                <a:lnTo>
                  <a:pt x="40463" y="404632"/>
                </a:lnTo>
                <a:cubicBezTo>
                  <a:pt x="18116" y="404632"/>
                  <a:pt x="0" y="386516"/>
                  <a:pt x="0" y="364169"/>
                </a:cubicBezTo>
                <a:lnTo>
                  <a:pt x="0" y="40463"/>
                </a:lnTo>
                <a:close/>
              </a:path>
            </a:pathLst>
          </a:custGeom>
          <a:solidFill>
            <a:srgbClr val="2CB29B"/>
          </a:solidFill>
          <a:ln w="28575">
            <a:noFill/>
          </a:ln>
        </p:spPr>
        <p:style>
          <a:lnRef idx="2">
            <a:schemeClr val="lt1">
              <a:hueOff val="0"/>
              <a:satOff val="0"/>
              <a:lumOff val="0"/>
              <a:alphaOff val="0"/>
            </a:schemeClr>
          </a:lnRef>
          <a:fillRef idx="1">
            <a:schemeClr val="accent1">
              <a:shade val="50000"/>
              <a:hueOff val="0"/>
              <a:satOff val="0"/>
              <a:lumOff val="0"/>
              <a:alphaOff val="0"/>
            </a:schemeClr>
          </a:fillRef>
          <a:effectRef idx="0">
            <a:schemeClr val="accent1">
              <a:shade val="50000"/>
              <a:hueOff val="0"/>
              <a:satOff val="0"/>
              <a:lumOff val="0"/>
              <a:alphaOff val="0"/>
            </a:schemeClr>
          </a:effectRef>
          <a:fontRef idx="minor">
            <a:schemeClr val="lt1"/>
          </a:fontRef>
        </p:style>
        <p:txBody>
          <a:bodyPr spcFirstLastPara="0" vert="horz" wrap="square" lIns="0" tIns="61722" rIns="0" bIns="60323" numCol="1" spcCol="1270" anchor="ctr" anchorCtr="0">
            <a:noAutofit/>
          </a:bodyPr>
          <a:lstStyle/>
          <a:p>
            <a:pPr algn="ctr" defTabSz="600075" eaLnBrk="1" fontAlgn="auto" hangingPunct="1">
              <a:lnSpc>
                <a:spcPct val="90000"/>
              </a:lnSpc>
              <a:spcAft>
                <a:spcPct val="35000"/>
              </a:spcAft>
            </a:pPr>
            <a:r>
              <a:rPr lang="en-US" sz="750" b="1">
                <a:solidFill>
                  <a:prstClr val="white"/>
                </a:solidFill>
                <a:latin typeface="Century Gothic" panose="020B0502020202020204" pitchFamily="34" charset="0"/>
                <a:cs typeface="Arial" panose="020B0604020202020204" pitchFamily="34" charset="0"/>
              </a:rPr>
              <a:t>Event Onset</a:t>
            </a:r>
          </a:p>
        </p:txBody>
      </p:sp>
      <p:sp>
        <p:nvSpPr>
          <p:cNvPr id="39" name="Freeform 38">
            <a:extLst>
              <a:ext uri="{FF2B5EF4-FFF2-40B4-BE49-F238E27FC236}">
                <a16:creationId xmlns:a16="http://schemas.microsoft.com/office/drawing/2014/main" id="{FA68E4B6-D4BF-C134-F881-8F621A0469AC}"/>
              </a:ext>
            </a:extLst>
          </p:cNvPr>
          <p:cNvSpPr/>
          <p:nvPr/>
        </p:nvSpPr>
        <p:spPr>
          <a:xfrm>
            <a:off x="4627036" y="1102042"/>
            <a:ext cx="2142440" cy="157580"/>
          </a:xfrm>
          <a:custGeom>
            <a:avLst/>
            <a:gdLst>
              <a:gd name="connsiteX0" fmla="*/ 0 w 6966491"/>
              <a:gd name="connsiteY0" fmla="*/ 40463 h 404632"/>
              <a:gd name="connsiteX1" fmla="*/ 40463 w 6966491"/>
              <a:gd name="connsiteY1" fmla="*/ 0 h 404632"/>
              <a:gd name="connsiteX2" fmla="*/ 6926028 w 6966491"/>
              <a:gd name="connsiteY2" fmla="*/ 0 h 404632"/>
              <a:gd name="connsiteX3" fmla="*/ 6966491 w 6966491"/>
              <a:gd name="connsiteY3" fmla="*/ 40463 h 404632"/>
              <a:gd name="connsiteX4" fmla="*/ 6966491 w 6966491"/>
              <a:gd name="connsiteY4" fmla="*/ 364169 h 404632"/>
              <a:gd name="connsiteX5" fmla="*/ 6926028 w 6966491"/>
              <a:gd name="connsiteY5" fmla="*/ 404632 h 404632"/>
              <a:gd name="connsiteX6" fmla="*/ 40463 w 6966491"/>
              <a:gd name="connsiteY6" fmla="*/ 404632 h 404632"/>
              <a:gd name="connsiteX7" fmla="*/ 0 w 6966491"/>
              <a:gd name="connsiteY7" fmla="*/ 364169 h 404632"/>
              <a:gd name="connsiteX8" fmla="*/ 0 w 6966491"/>
              <a:gd name="connsiteY8" fmla="*/ 40463 h 404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66491" h="404632">
                <a:moveTo>
                  <a:pt x="0" y="40463"/>
                </a:moveTo>
                <a:cubicBezTo>
                  <a:pt x="0" y="18116"/>
                  <a:pt x="18116" y="0"/>
                  <a:pt x="40463" y="0"/>
                </a:cubicBezTo>
                <a:lnTo>
                  <a:pt x="6926028" y="0"/>
                </a:lnTo>
                <a:cubicBezTo>
                  <a:pt x="6948375" y="0"/>
                  <a:pt x="6966491" y="18116"/>
                  <a:pt x="6966491" y="40463"/>
                </a:cubicBezTo>
                <a:lnTo>
                  <a:pt x="6966491" y="364169"/>
                </a:lnTo>
                <a:cubicBezTo>
                  <a:pt x="6966491" y="386516"/>
                  <a:pt x="6948375" y="404632"/>
                  <a:pt x="6926028" y="404632"/>
                </a:cubicBezTo>
                <a:lnTo>
                  <a:pt x="40463" y="404632"/>
                </a:lnTo>
                <a:cubicBezTo>
                  <a:pt x="18116" y="404632"/>
                  <a:pt x="0" y="386516"/>
                  <a:pt x="0" y="364169"/>
                </a:cubicBezTo>
                <a:lnTo>
                  <a:pt x="0" y="40463"/>
                </a:lnTo>
                <a:close/>
              </a:path>
            </a:pathLst>
          </a:custGeom>
          <a:solidFill>
            <a:srgbClr val="2CB29B"/>
          </a:solidFill>
          <a:ln w="28575">
            <a:noFill/>
          </a:ln>
        </p:spPr>
        <p:style>
          <a:lnRef idx="2">
            <a:schemeClr val="lt1">
              <a:hueOff val="0"/>
              <a:satOff val="0"/>
              <a:lumOff val="0"/>
              <a:alphaOff val="0"/>
            </a:schemeClr>
          </a:lnRef>
          <a:fillRef idx="1">
            <a:schemeClr val="accent1">
              <a:shade val="50000"/>
              <a:hueOff val="0"/>
              <a:satOff val="0"/>
              <a:lumOff val="0"/>
              <a:alphaOff val="0"/>
            </a:schemeClr>
          </a:fillRef>
          <a:effectRef idx="0">
            <a:schemeClr val="accent1">
              <a:shade val="50000"/>
              <a:hueOff val="0"/>
              <a:satOff val="0"/>
              <a:lumOff val="0"/>
              <a:alphaOff val="0"/>
            </a:schemeClr>
          </a:effectRef>
          <a:fontRef idx="minor">
            <a:schemeClr val="lt1"/>
          </a:fontRef>
        </p:style>
        <p:txBody>
          <a:bodyPr spcFirstLastPara="0" vert="horz" wrap="square" lIns="0" tIns="61722" rIns="0" bIns="60323" numCol="1" spcCol="1270" anchor="ctr" anchorCtr="0">
            <a:noAutofit/>
          </a:bodyPr>
          <a:lstStyle/>
          <a:p>
            <a:pPr algn="ctr" defTabSz="600075" eaLnBrk="1" fontAlgn="auto" hangingPunct="1">
              <a:lnSpc>
                <a:spcPct val="90000"/>
              </a:lnSpc>
              <a:spcAft>
                <a:spcPct val="35000"/>
              </a:spcAft>
            </a:pPr>
            <a:r>
              <a:rPr lang="en-US" sz="750" b="1">
                <a:solidFill>
                  <a:prstClr val="white"/>
                </a:solidFill>
                <a:latin typeface="Century Gothic" panose="020B0502020202020204" pitchFamily="34" charset="0"/>
                <a:cs typeface="Arial" panose="020B0604020202020204" pitchFamily="34" charset="0"/>
              </a:rPr>
              <a:t>Investigate + Respond</a:t>
            </a:r>
          </a:p>
        </p:txBody>
      </p:sp>
      <p:sp>
        <p:nvSpPr>
          <p:cNvPr id="43" name="Title 42">
            <a:extLst>
              <a:ext uri="{FF2B5EF4-FFF2-40B4-BE49-F238E27FC236}">
                <a16:creationId xmlns:a16="http://schemas.microsoft.com/office/drawing/2014/main" id="{0393969E-DA7B-C766-7487-3EAB4C5B1D45}"/>
              </a:ext>
            </a:extLst>
          </p:cNvPr>
          <p:cNvSpPr>
            <a:spLocks noGrp="1"/>
          </p:cNvSpPr>
          <p:nvPr>
            <p:ph type="title"/>
          </p:nvPr>
        </p:nvSpPr>
        <p:spPr>
          <a:xfrm>
            <a:off x="283458" y="447510"/>
            <a:ext cx="3233009" cy="375101"/>
          </a:xfrm>
        </p:spPr>
        <p:txBody>
          <a:bodyPr>
            <a:normAutofit fontScale="90000"/>
          </a:bodyPr>
          <a:lstStyle/>
          <a:p>
            <a:r>
              <a:rPr lang="en-US">
                <a:solidFill>
                  <a:srgbClr val="065FA9"/>
                </a:solidFill>
                <a:cs typeface="Calibri Light"/>
              </a:rPr>
              <a:t>Defining the end-to-end</a:t>
            </a:r>
            <a:endParaRPr lang="en-US">
              <a:solidFill>
                <a:srgbClr val="065FA9"/>
              </a:solidFill>
            </a:endParaRPr>
          </a:p>
        </p:txBody>
      </p:sp>
      <p:sp>
        <p:nvSpPr>
          <p:cNvPr id="45" name="Slide Number Placeholder 44">
            <a:extLst>
              <a:ext uri="{FF2B5EF4-FFF2-40B4-BE49-F238E27FC236}">
                <a16:creationId xmlns:a16="http://schemas.microsoft.com/office/drawing/2014/main" id="{DE0A80F9-54A9-43CF-E1A9-6A9D754580D0}"/>
              </a:ext>
            </a:extLst>
          </p:cNvPr>
          <p:cNvSpPr>
            <a:spLocks noGrp="1"/>
          </p:cNvSpPr>
          <p:nvPr>
            <p:ph type="sldNum" sz="quarter" idx="12"/>
          </p:nvPr>
        </p:nvSpPr>
        <p:spPr>
          <a:xfrm>
            <a:off x="6867499" y="4792079"/>
            <a:ext cx="2057400" cy="226317"/>
          </a:xfrm>
        </p:spPr>
        <p:txBody>
          <a:bodyPr/>
          <a:lstStyle/>
          <a:p>
            <a:pPr defTabSz="685800" eaLnBrk="1" fontAlgn="auto" hangingPunct="1">
              <a:spcBef>
                <a:spcPts val="0"/>
              </a:spcBef>
              <a:spcAft>
                <a:spcPts val="0"/>
              </a:spcAft>
            </a:pPr>
            <a:fld id="{9ABF8E7D-0782-4402-876D-ACDA350B323A}" type="slidenum">
              <a:rPr lang="en-US"/>
              <a:pPr defTabSz="685800" eaLnBrk="1" fontAlgn="auto" hangingPunct="1">
                <a:spcBef>
                  <a:spcPts val="0"/>
                </a:spcBef>
                <a:spcAft>
                  <a:spcPts val="0"/>
                </a:spcAft>
              </a:pPr>
              <a:t>10</a:t>
            </a:fld>
            <a:endParaRPr lang="en-US"/>
          </a:p>
        </p:txBody>
      </p:sp>
      <p:pic>
        <p:nvPicPr>
          <p:cNvPr id="51" name="Graphic 50" descr="Patient Icon">
            <a:extLst>
              <a:ext uri="{FF2B5EF4-FFF2-40B4-BE49-F238E27FC236}">
                <a16:creationId xmlns:a16="http://schemas.microsoft.com/office/drawing/2014/main" id="{08860CBC-6686-D135-B03C-8A687FC70A7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27857" y="1413997"/>
            <a:ext cx="392334" cy="392334"/>
          </a:xfrm>
          <a:prstGeom prst="rect">
            <a:avLst/>
          </a:prstGeom>
        </p:spPr>
      </p:pic>
      <p:cxnSp>
        <p:nvCxnSpPr>
          <p:cNvPr id="60" name="Elbow Connector 59" descr="Arrow from patient to provider">
            <a:extLst>
              <a:ext uri="{FF2B5EF4-FFF2-40B4-BE49-F238E27FC236}">
                <a16:creationId xmlns:a16="http://schemas.microsoft.com/office/drawing/2014/main" id="{9600EB16-56E1-608E-3CDC-FF005E9DB120}"/>
              </a:ext>
            </a:extLst>
          </p:cNvPr>
          <p:cNvCxnSpPr>
            <a:cxnSpLocks/>
            <a:endCxn id="49" idx="1"/>
          </p:cNvCxnSpPr>
          <p:nvPr/>
        </p:nvCxnSpPr>
        <p:spPr>
          <a:xfrm rot="16200000" flipH="1">
            <a:off x="655483" y="1842231"/>
            <a:ext cx="380231" cy="297710"/>
          </a:xfrm>
          <a:prstGeom prst="bentConnector2">
            <a:avLst/>
          </a:prstGeom>
          <a:ln w="19050">
            <a:solidFill>
              <a:schemeClr val="bg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2" name="Elbow Connector 61" descr="Arrow from provider to local public health">
            <a:extLst>
              <a:ext uri="{FF2B5EF4-FFF2-40B4-BE49-F238E27FC236}">
                <a16:creationId xmlns:a16="http://schemas.microsoft.com/office/drawing/2014/main" id="{312F2B1F-FC2E-2EDB-0959-42158E6D2D45}"/>
              </a:ext>
            </a:extLst>
          </p:cNvPr>
          <p:cNvCxnSpPr>
            <a:cxnSpLocks/>
            <a:stCxn id="49" idx="2"/>
            <a:endCxn id="55" idx="1"/>
          </p:cNvCxnSpPr>
          <p:nvPr/>
        </p:nvCxnSpPr>
        <p:spPr>
          <a:xfrm rot="16200000" flipH="1">
            <a:off x="1105639" y="2426681"/>
            <a:ext cx="426017" cy="291723"/>
          </a:xfrm>
          <a:prstGeom prst="bentConnector2">
            <a:avLst/>
          </a:prstGeom>
          <a:ln w="19050">
            <a:solidFill>
              <a:schemeClr val="bg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4" name="Elbow Connector 63" descr="Arrow from local to state public health">
            <a:extLst>
              <a:ext uri="{FF2B5EF4-FFF2-40B4-BE49-F238E27FC236}">
                <a16:creationId xmlns:a16="http://schemas.microsoft.com/office/drawing/2014/main" id="{8E73EDF9-CC8D-DDBE-6B2D-B957D9D4777E}"/>
              </a:ext>
            </a:extLst>
          </p:cNvPr>
          <p:cNvCxnSpPr>
            <a:cxnSpLocks/>
            <a:endCxn id="53" idx="1"/>
          </p:cNvCxnSpPr>
          <p:nvPr/>
        </p:nvCxnSpPr>
        <p:spPr>
          <a:xfrm rot="16200000" flipH="1">
            <a:off x="1641585" y="3011051"/>
            <a:ext cx="435405" cy="363734"/>
          </a:xfrm>
          <a:prstGeom prst="bentConnector2">
            <a:avLst/>
          </a:prstGeom>
          <a:ln w="19050">
            <a:solidFill>
              <a:schemeClr val="bg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7" name="Elbow Connector 66" descr="arrow from state to CDC">
            <a:extLst>
              <a:ext uri="{FF2B5EF4-FFF2-40B4-BE49-F238E27FC236}">
                <a16:creationId xmlns:a16="http://schemas.microsoft.com/office/drawing/2014/main" id="{7FA82D80-D50F-BA3A-C958-F0C1C604F15F}"/>
              </a:ext>
            </a:extLst>
          </p:cNvPr>
          <p:cNvCxnSpPr>
            <a:cxnSpLocks/>
          </p:cNvCxnSpPr>
          <p:nvPr/>
        </p:nvCxnSpPr>
        <p:spPr>
          <a:xfrm rot="16200000" flipH="1">
            <a:off x="2156350" y="3619667"/>
            <a:ext cx="477443" cy="383589"/>
          </a:xfrm>
          <a:prstGeom prst="bentConnector3">
            <a:avLst>
              <a:gd name="adj1" fmla="val 101160"/>
            </a:avLst>
          </a:prstGeom>
          <a:ln w="19050">
            <a:solidFill>
              <a:schemeClr val="bg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descr="Arrow from local public health to Epi investigates">
            <a:extLst>
              <a:ext uri="{FF2B5EF4-FFF2-40B4-BE49-F238E27FC236}">
                <a16:creationId xmlns:a16="http://schemas.microsoft.com/office/drawing/2014/main" id="{42C23965-B8D7-E7DB-098C-021F42963E03}"/>
              </a:ext>
            </a:extLst>
          </p:cNvPr>
          <p:cNvCxnSpPr>
            <a:cxnSpLocks/>
          </p:cNvCxnSpPr>
          <p:nvPr/>
        </p:nvCxnSpPr>
        <p:spPr>
          <a:xfrm>
            <a:off x="3352800" y="2841851"/>
            <a:ext cx="1219200" cy="0"/>
          </a:xfrm>
          <a:prstGeom prst="straightConnector1">
            <a:avLst/>
          </a:prstGeom>
          <a:ln w="190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4" descr="arrow from Epi investigates to PH action is taken">
            <a:extLst>
              <a:ext uri="{FF2B5EF4-FFF2-40B4-BE49-F238E27FC236}">
                <a16:creationId xmlns:a16="http://schemas.microsoft.com/office/drawing/2014/main" id="{3C0B4F47-EA99-B516-5B46-43F8CB084485}"/>
              </a:ext>
            </a:extLst>
          </p:cNvPr>
          <p:cNvCxnSpPr>
            <a:cxnSpLocks/>
          </p:cNvCxnSpPr>
          <p:nvPr/>
        </p:nvCxnSpPr>
        <p:spPr>
          <a:xfrm flipV="1">
            <a:off x="5593557" y="2823767"/>
            <a:ext cx="323977" cy="507"/>
          </a:xfrm>
          <a:prstGeom prst="straightConnector1">
            <a:avLst/>
          </a:prstGeom>
          <a:ln w="190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descr="Arrow from State public health receives report to Epi Investigates">
            <a:extLst>
              <a:ext uri="{FF2B5EF4-FFF2-40B4-BE49-F238E27FC236}">
                <a16:creationId xmlns:a16="http://schemas.microsoft.com/office/drawing/2014/main" id="{4E7FD854-6DA0-1424-23B2-D1B6FDB73E0B}"/>
              </a:ext>
            </a:extLst>
          </p:cNvPr>
          <p:cNvCxnSpPr>
            <a:cxnSpLocks/>
            <a:stCxn id="16" idx="3"/>
            <a:endCxn id="33" idx="1"/>
          </p:cNvCxnSpPr>
          <p:nvPr/>
        </p:nvCxnSpPr>
        <p:spPr>
          <a:xfrm>
            <a:off x="3903555" y="3461409"/>
            <a:ext cx="711728" cy="0"/>
          </a:xfrm>
          <a:prstGeom prst="straightConnector1">
            <a:avLst/>
          </a:prstGeom>
          <a:ln w="190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8" name="Straight Arrow Connector 97" descr="Arrow from Epi investigates to PH action is taken ">
            <a:extLst>
              <a:ext uri="{FF2B5EF4-FFF2-40B4-BE49-F238E27FC236}">
                <a16:creationId xmlns:a16="http://schemas.microsoft.com/office/drawing/2014/main" id="{E84617CC-2960-FB62-6239-8BF8B5C6BE63}"/>
              </a:ext>
            </a:extLst>
          </p:cNvPr>
          <p:cNvCxnSpPr>
            <a:cxnSpLocks/>
          </p:cNvCxnSpPr>
          <p:nvPr/>
        </p:nvCxnSpPr>
        <p:spPr>
          <a:xfrm flipV="1">
            <a:off x="5607444" y="3452894"/>
            <a:ext cx="323977" cy="507"/>
          </a:xfrm>
          <a:prstGeom prst="straightConnector1">
            <a:avLst/>
          </a:prstGeom>
          <a:ln w="190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77E8BE07-53A4-887B-4D9B-9130DA6F7CEC}"/>
              </a:ext>
            </a:extLst>
          </p:cNvPr>
          <p:cNvSpPr/>
          <p:nvPr/>
        </p:nvSpPr>
        <p:spPr>
          <a:xfrm>
            <a:off x="7190815" y="3255209"/>
            <a:ext cx="1496055" cy="32533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685800" eaLnBrk="1" fontAlgn="auto" hangingPunct="1">
              <a:spcBef>
                <a:spcPts val="0"/>
              </a:spcBef>
              <a:spcAft>
                <a:spcPts val="0"/>
              </a:spcAft>
            </a:pPr>
            <a:r>
              <a:rPr lang="en-US" sz="900">
                <a:solidFill>
                  <a:srgbClr val="065FA9"/>
                </a:solidFill>
                <a:latin typeface="Century Gothic" panose="020B0502020202020204" pitchFamily="34" charset="0"/>
              </a:rPr>
              <a:t>Information is shared</a:t>
            </a:r>
          </a:p>
        </p:txBody>
      </p:sp>
      <p:sp>
        <p:nvSpPr>
          <p:cNvPr id="5" name="Rectangle 4">
            <a:extLst>
              <a:ext uri="{FF2B5EF4-FFF2-40B4-BE49-F238E27FC236}">
                <a16:creationId xmlns:a16="http://schemas.microsoft.com/office/drawing/2014/main" id="{48C7F7A4-9215-9624-13C5-BF03C89446EC}"/>
              </a:ext>
            </a:extLst>
          </p:cNvPr>
          <p:cNvSpPr/>
          <p:nvPr/>
        </p:nvSpPr>
        <p:spPr>
          <a:xfrm>
            <a:off x="7190815" y="2669560"/>
            <a:ext cx="1496055" cy="32533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685800" eaLnBrk="1" fontAlgn="auto" hangingPunct="1">
              <a:spcBef>
                <a:spcPts val="0"/>
              </a:spcBef>
              <a:spcAft>
                <a:spcPts val="0"/>
              </a:spcAft>
            </a:pPr>
            <a:r>
              <a:rPr lang="en-US" sz="900">
                <a:solidFill>
                  <a:srgbClr val="065FA9"/>
                </a:solidFill>
                <a:latin typeface="Century Gothic" panose="020B0502020202020204" pitchFamily="34" charset="0"/>
              </a:rPr>
              <a:t>Information is shared</a:t>
            </a:r>
          </a:p>
        </p:txBody>
      </p:sp>
      <p:pic>
        <p:nvPicPr>
          <p:cNvPr id="6" name="Graphic 5" descr="CDC logo icon">
            <a:extLst>
              <a:ext uri="{FF2B5EF4-FFF2-40B4-BE49-F238E27FC236}">
                <a16:creationId xmlns:a16="http://schemas.microsoft.com/office/drawing/2014/main" id="{F898F076-47EE-5001-6E54-A91AD3C2553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634532" y="3879050"/>
            <a:ext cx="430874" cy="248949"/>
          </a:xfrm>
          <a:prstGeom prst="rect">
            <a:avLst/>
          </a:prstGeom>
        </p:spPr>
      </p:pic>
      <p:cxnSp>
        <p:nvCxnSpPr>
          <p:cNvPr id="10" name="Straight Arrow Connector 9" descr="Arrow from CDC receives case notification to Epi investigates">
            <a:extLst>
              <a:ext uri="{FF2B5EF4-FFF2-40B4-BE49-F238E27FC236}">
                <a16:creationId xmlns:a16="http://schemas.microsoft.com/office/drawing/2014/main" id="{70548F6C-DDCD-F74F-FF5F-B0E668BF6FCE}"/>
              </a:ext>
            </a:extLst>
          </p:cNvPr>
          <p:cNvCxnSpPr>
            <a:cxnSpLocks/>
          </p:cNvCxnSpPr>
          <p:nvPr/>
        </p:nvCxnSpPr>
        <p:spPr>
          <a:xfrm>
            <a:off x="4107247" y="3990219"/>
            <a:ext cx="486120" cy="0"/>
          </a:xfrm>
          <a:prstGeom prst="straightConnector1">
            <a:avLst/>
          </a:prstGeom>
          <a:ln w="190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descr="Arrow from Epi Investigates to PH action is taken">
            <a:extLst>
              <a:ext uri="{FF2B5EF4-FFF2-40B4-BE49-F238E27FC236}">
                <a16:creationId xmlns:a16="http://schemas.microsoft.com/office/drawing/2014/main" id="{AA46BA94-A913-AF02-AEC4-B1602A50DD93}"/>
              </a:ext>
            </a:extLst>
          </p:cNvPr>
          <p:cNvCxnSpPr>
            <a:cxnSpLocks/>
          </p:cNvCxnSpPr>
          <p:nvPr/>
        </p:nvCxnSpPr>
        <p:spPr>
          <a:xfrm flipV="1">
            <a:off x="5607444" y="4006492"/>
            <a:ext cx="323977" cy="507"/>
          </a:xfrm>
          <a:prstGeom prst="straightConnector1">
            <a:avLst/>
          </a:prstGeom>
          <a:ln w="190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descr="Arrow from public health action is taken to information is shared">
            <a:extLst>
              <a:ext uri="{FF2B5EF4-FFF2-40B4-BE49-F238E27FC236}">
                <a16:creationId xmlns:a16="http://schemas.microsoft.com/office/drawing/2014/main" id="{7F8F9BD5-8770-ABFF-F2F2-AD4CB3F42E2D}"/>
              </a:ext>
            </a:extLst>
          </p:cNvPr>
          <p:cNvCxnSpPr>
            <a:cxnSpLocks/>
          </p:cNvCxnSpPr>
          <p:nvPr/>
        </p:nvCxnSpPr>
        <p:spPr>
          <a:xfrm>
            <a:off x="6584575" y="3444884"/>
            <a:ext cx="588206" cy="0"/>
          </a:xfrm>
          <a:prstGeom prst="straightConnector1">
            <a:avLst/>
          </a:prstGeom>
          <a:ln w="190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descr="Arrow from public health action is taken to information is shared">
            <a:extLst>
              <a:ext uri="{FF2B5EF4-FFF2-40B4-BE49-F238E27FC236}">
                <a16:creationId xmlns:a16="http://schemas.microsoft.com/office/drawing/2014/main" id="{5127B563-75FC-3C2C-20E1-FDCD31CD5A28}"/>
              </a:ext>
            </a:extLst>
          </p:cNvPr>
          <p:cNvCxnSpPr>
            <a:cxnSpLocks/>
          </p:cNvCxnSpPr>
          <p:nvPr/>
        </p:nvCxnSpPr>
        <p:spPr>
          <a:xfrm>
            <a:off x="6609363" y="2833448"/>
            <a:ext cx="588206" cy="0"/>
          </a:xfrm>
          <a:prstGeom prst="straightConnector1">
            <a:avLst/>
          </a:prstGeom>
          <a:ln w="190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descr="Arrow from public health action is taken to information is shared">
            <a:extLst>
              <a:ext uri="{FF2B5EF4-FFF2-40B4-BE49-F238E27FC236}">
                <a16:creationId xmlns:a16="http://schemas.microsoft.com/office/drawing/2014/main" id="{3D5EFDC5-B682-D416-CDAF-45CD0201950F}"/>
              </a:ext>
            </a:extLst>
          </p:cNvPr>
          <p:cNvCxnSpPr>
            <a:cxnSpLocks/>
          </p:cNvCxnSpPr>
          <p:nvPr/>
        </p:nvCxnSpPr>
        <p:spPr>
          <a:xfrm>
            <a:off x="6584575" y="4015007"/>
            <a:ext cx="588206" cy="0"/>
          </a:xfrm>
          <a:prstGeom prst="straightConnector1">
            <a:avLst/>
          </a:prstGeom>
          <a:ln w="190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E456A5E9-C582-9FAB-468D-4158DAC00A6C}"/>
              </a:ext>
            </a:extLst>
          </p:cNvPr>
          <p:cNvSpPr/>
          <p:nvPr/>
        </p:nvSpPr>
        <p:spPr>
          <a:xfrm>
            <a:off x="7182552" y="2074650"/>
            <a:ext cx="1496055" cy="32533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685800" eaLnBrk="1" fontAlgn="auto" hangingPunct="1">
              <a:spcBef>
                <a:spcPts val="0"/>
              </a:spcBef>
              <a:spcAft>
                <a:spcPts val="0"/>
              </a:spcAft>
            </a:pPr>
            <a:r>
              <a:rPr lang="en-US" sz="900">
                <a:solidFill>
                  <a:srgbClr val="065FA9"/>
                </a:solidFill>
                <a:latin typeface="Century Gothic" panose="020B0502020202020204" pitchFamily="34" charset="0"/>
              </a:rPr>
              <a:t>Information is received, action is taken</a:t>
            </a:r>
          </a:p>
        </p:txBody>
      </p:sp>
      <p:sp>
        <p:nvSpPr>
          <p:cNvPr id="24" name="Rectangle 23">
            <a:extLst>
              <a:ext uri="{FF2B5EF4-FFF2-40B4-BE49-F238E27FC236}">
                <a16:creationId xmlns:a16="http://schemas.microsoft.com/office/drawing/2014/main" id="{55FC68C9-255C-E5DE-7C3A-72D17BAAF898}"/>
              </a:ext>
            </a:extLst>
          </p:cNvPr>
          <p:cNvSpPr/>
          <p:nvPr/>
        </p:nvSpPr>
        <p:spPr>
          <a:xfrm>
            <a:off x="7199077" y="1479739"/>
            <a:ext cx="1496055" cy="32533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685800" eaLnBrk="1" fontAlgn="auto" hangingPunct="1">
              <a:spcBef>
                <a:spcPts val="0"/>
              </a:spcBef>
              <a:spcAft>
                <a:spcPts val="0"/>
              </a:spcAft>
            </a:pPr>
            <a:r>
              <a:rPr lang="en-US" sz="900">
                <a:solidFill>
                  <a:srgbClr val="065FA9"/>
                </a:solidFill>
                <a:latin typeface="Century Gothic" panose="020B0502020202020204" pitchFamily="34" charset="0"/>
              </a:rPr>
              <a:t>Information is received, action is taken</a:t>
            </a:r>
          </a:p>
        </p:txBody>
      </p:sp>
      <p:pic>
        <p:nvPicPr>
          <p:cNvPr id="25" name="Graphic 24" descr="CDC Logo">
            <a:extLst>
              <a:ext uri="{FF2B5EF4-FFF2-40B4-BE49-F238E27FC236}">
                <a16:creationId xmlns:a16="http://schemas.microsoft.com/office/drawing/2014/main" id="{A7A66EB3-A3CD-3EBC-DEC2-D88C2DC3C63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15495" y="4719486"/>
            <a:ext cx="473961" cy="273844"/>
          </a:xfrm>
          <a:prstGeom prst="rect">
            <a:avLst/>
          </a:prstGeom>
        </p:spPr>
      </p:pic>
      <p:cxnSp>
        <p:nvCxnSpPr>
          <p:cNvPr id="27" name="Straight Arrow Connector 26" descr="Arrow showing information is shared between patients, providers, local public health, state PH, CDC. Action is taken at patient and provider level">
            <a:extLst>
              <a:ext uri="{FF2B5EF4-FFF2-40B4-BE49-F238E27FC236}">
                <a16:creationId xmlns:a16="http://schemas.microsoft.com/office/drawing/2014/main" id="{D084B46C-2F9F-9CAC-CF21-6E6BA1D13D4C}"/>
              </a:ext>
            </a:extLst>
          </p:cNvPr>
          <p:cNvCxnSpPr>
            <a:cxnSpLocks/>
          </p:cNvCxnSpPr>
          <p:nvPr/>
        </p:nvCxnSpPr>
        <p:spPr>
          <a:xfrm>
            <a:off x="7809005" y="2960438"/>
            <a:ext cx="0" cy="306200"/>
          </a:xfrm>
          <a:prstGeom prst="straightConnector1">
            <a:avLst/>
          </a:prstGeom>
          <a:ln w="19050">
            <a:solidFill>
              <a:schemeClr val="bg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descr="Arrow showing information is shared between patients, providers, local public health, state PH, CDC. Action is taken at patient and provider level">
            <a:extLst>
              <a:ext uri="{FF2B5EF4-FFF2-40B4-BE49-F238E27FC236}">
                <a16:creationId xmlns:a16="http://schemas.microsoft.com/office/drawing/2014/main" id="{CD3FE8F1-4264-5274-6977-6B41812D0078}"/>
              </a:ext>
            </a:extLst>
          </p:cNvPr>
          <p:cNvCxnSpPr>
            <a:cxnSpLocks/>
          </p:cNvCxnSpPr>
          <p:nvPr/>
        </p:nvCxnSpPr>
        <p:spPr>
          <a:xfrm>
            <a:off x="7800164" y="2399984"/>
            <a:ext cx="0" cy="306200"/>
          </a:xfrm>
          <a:prstGeom prst="straightConnector1">
            <a:avLst/>
          </a:prstGeom>
          <a:ln w="19050">
            <a:solidFill>
              <a:schemeClr val="bg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descr="Arrow showing information is shared between patients, providers, local public health, state PH, CDC. Action is taken at patient and provider level">
            <a:extLst>
              <a:ext uri="{FF2B5EF4-FFF2-40B4-BE49-F238E27FC236}">
                <a16:creationId xmlns:a16="http://schemas.microsoft.com/office/drawing/2014/main" id="{E8741D6D-763A-1C05-2375-29BED94A165C}"/>
              </a:ext>
            </a:extLst>
          </p:cNvPr>
          <p:cNvCxnSpPr>
            <a:cxnSpLocks/>
          </p:cNvCxnSpPr>
          <p:nvPr/>
        </p:nvCxnSpPr>
        <p:spPr>
          <a:xfrm>
            <a:off x="7809005" y="3572850"/>
            <a:ext cx="0" cy="306200"/>
          </a:xfrm>
          <a:prstGeom prst="straightConnector1">
            <a:avLst/>
          </a:prstGeom>
          <a:ln w="19050">
            <a:solidFill>
              <a:schemeClr val="bg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descr="Arrow showing information is shared between patients, providers, local public health, state PH, CDC. Action is taken at patient and provider level">
            <a:extLst>
              <a:ext uri="{FF2B5EF4-FFF2-40B4-BE49-F238E27FC236}">
                <a16:creationId xmlns:a16="http://schemas.microsoft.com/office/drawing/2014/main" id="{083A6570-AD3B-8386-167A-D81596F9D770}"/>
              </a:ext>
            </a:extLst>
          </p:cNvPr>
          <p:cNvCxnSpPr>
            <a:cxnSpLocks/>
          </p:cNvCxnSpPr>
          <p:nvPr/>
        </p:nvCxnSpPr>
        <p:spPr>
          <a:xfrm>
            <a:off x="7791902" y="1788547"/>
            <a:ext cx="0" cy="306200"/>
          </a:xfrm>
          <a:prstGeom prst="straightConnector1">
            <a:avLst/>
          </a:prstGeom>
          <a:ln w="19050">
            <a:solidFill>
              <a:schemeClr val="bg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descr="Arrow from Provider treats Patient to Information is received, action is taken">
            <a:extLst>
              <a:ext uri="{FF2B5EF4-FFF2-40B4-BE49-F238E27FC236}">
                <a16:creationId xmlns:a16="http://schemas.microsoft.com/office/drawing/2014/main" id="{92606DAC-5E1C-0C85-89D7-858501115FD3}"/>
              </a:ext>
            </a:extLst>
          </p:cNvPr>
          <p:cNvCxnSpPr>
            <a:cxnSpLocks/>
          </p:cNvCxnSpPr>
          <p:nvPr/>
        </p:nvCxnSpPr>
        <p:spPr>
          <a:xfrm>
            <a:off x="2815590" y="2224631"/>
            <a:ext cx="4253573" cy="18356"/>
          </a:xfrm>
          <a:prstGeom prst="straightConnector1">
            <a:avLst/>
          </a:prstGeom>
          <a:ln w="190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descr="Arrow from patient is sick and seeks care to Information is received, action is taken">
            <a:extLst>
              <a:ext uri="{FF2B5EF4-FFF2-40B4-BE49-F238E27FC236}">
                <a16:creationId xmlns:a16="http://schemas.microsoft.com/office/drawing/2014/main" id="{7A75E80A-6A90-7254-B140-4C25FD4187B6}"/>
              </a:ext>
            </a:extLst>
          </p:cNvPr>
          <p:cNvCxnSpPr>
            <a:cxnSpLocks/>
          </p:cNvCxnSpPr>
          <p:nvPr/>
        </p:nvCxnSpPr>
        <p:spPr>
          <a:xfrm>
            <a:off x="2155995" y="1654303"/>
            <a:ext cx="4832011" cy="13628"/>
          </a:xfrm>
          <a:prstGeom prst="straightConnector1">
            <a:avLst/>
          </a:prstGeom>
          <a:ln w="190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8" name="Graphic 7" descr="Icon for other federal agencies">
            <a:extLst>
              <a:ext uri="{FF2B5EF4-FFF2-40B4-BE49-F238E27FC236}">
                <a16:creationId xmlns:a16="http://schemas.microsoft.com/office/drawing/2014/main" id="{A1A289D4-C49F-616A-D034-F17D212B997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90679" y="4355435"/>
            <a:ext cx="324243" cy="324243"/>
          </a:xfrm>
          <a:prstGeom prst="rect">
            <a:avLst/>
          </a:prstGeom>
        </p:spPr>
      </p:pic>
      <p:cxnSp>
        <p:nvCxnSpPr>
          <p:cNvPr id="9" name="Elbow Connector 8" descr="Arrow from CDC to other federal agencies">
            <a:extLst>
              <a:ext uri="{FF2B5EF4-FFF2-40B4-BE49-F238E27FC236}">
                <a16:creationId xmlns:a16="http://schemas.microsoft.com/office/drawing/2014/main" id="{20D902DB-7286-5AD7-5CB1-7C86F28BD35D}"/>
              </a:ext>
            </a:extLst>
          </p:cNvPr>
          <p:cNvCxnSpPr>
            <a:cxnSpLocks/>
          </p:cNvCxnSpPr>
          <p:nvPr/>
        </p:nvCxnSpPr>
        <p:spPr>
          <a:xfrm rot="16200000" flipH="1">
            <a:off x="2757692" y="4180947"/>
            <a:ext cx="435405" cy="363734"/>
          </a:xfrm>
          <a:prstGeom prst="bentConnector2">
            <a:avLst/>
          </a:prstGeom>
          <a:ln w="19050">
            <a:solidFill>
              <a:schemeClr val="bg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C420D5C9-830C-F1DD-DCAD-FB295D44A912}"/>
              </a:ext>
            </a:extLst>
          </p:cNvPr>
          <p:cNvSpPr/>
          <p:nvPr/>
        </p:nvSpPr>
        <p:spPr>
          <a:xfrm>
            <a:off x="3548338" y="4341955"/>
            <a:ext cx="1821788" cy="32533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defTabSz="685800" eaLnBrk="1" fontAlgn="auto" hangingPunct="1">
              <a:spcBef>
                <a:spcPts val="0"/>
              </a:spcBef>
              <a:spcAft>
                <a:spcPts val="0"/>
              </a:spcAft>
            </a:pPr>
            <a:endParaRPr lang="en-US" sz="900">
              <a:solidFill>
                <a:srgbClr val="065FA9"/>
              </a:solidFill>
              <a:latin typeface="Century Gothic" panose="020B0502020202020204" pitchFamily="34" charset="0"/>
            </a:endParaRPr>
          </a:p>
          <a:p>
            <a:pPr defTabSz="685800" eaLnBrk="1" fontAlgn="auto" hangingPunct="1">
              <a:spcBef>
                <a:spcPts val="0"/>
              </a:spcBef>
              <a:spcAft>
                <a:spcPts val="0"/>
              </a:spcAft>
            </a:pPr>
            <a:r>
              <a:rPr lang="en-US" sz="900">
                <a:solidFill>
                  <a:srgbClr val="065FA9"/>
                </a:solidFill>
                <a:latin typeface="Century Gothic"/>
              </a:rPr>
              <a:t>Other Federal agencies are notified (FDA, USDA, etc.)</a:t>
            </a:r>
            <a:endParaRPr lang="en-US" sz="900">
              <a:solidFill>
                <a:srgbClr val="065FA9"/>
              </a:solidFill>
              <a:latin typeface="Century Gothic" panose="020B0502020202020204" pitchFamily="34" charset="0"/>
            </a:endParaRPr>
          </a:p>
        </p:txBody>
      </p:sp>
    </p:spTree>
    <p:extLst>
      <p:ext uri="{BB962C8B-B14F-4D97-AF65-F5344CB8AC3E}">
        <p14:creationId xmlns:p14="http://schemas.microsoft.com/office/powerpoint/2010/main" val="8230471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64D9D273-F885-DB90-6934-B20233137210}"/>
              </a:ext>
              <a:ext uri="{C183D7F6-B498-43B3-948B-1728B52AA6E4}">
                <adec:decorative xmlns:adec="http://schemas.microsoft.com/office/drawing/2017/decorative" val="1"/>
              </a:ext>
            </a:extLst>
          </p:cNvPr>
          <p:cNvSpPr txBox="1"/>
          <p:nvPr/>
        </p:nvSpPr>
        <p:spPr>
          <a:xfrm>
            <a:off x="531031" y="4702329"/>
            <a:ext cx="0" cy="0"/>
          </a:xfrm>
          <a:prstGeom prst="rect">
            <a:avLst/>
          </a:prstGeom>
        </p:spPr>
        <p:txBody>
          <a:bodyPr vert="horz" wrap="none" lIns="68580" tIns="34290" rIns="68580" bIns="34290" rtlCol="0" anchor="ctr">
            <a:normAutofit fontScale="25000" lnSpcReduction="20000"/>
          </a:bodyPr>
          <a:lstStyle/>
          <a:p>
            <a:pPr algn="l"/>
            <a:endParaRPr lang="en-US" sz="1350">
              <a:solidFill>
                <a:srgbClr val="184363"/>
              </a:solidFill>
            </a:endParaRPr>
          </a:p>
        </p:txBody>
      </p:sp>
      <p:sp>
        <p:nvSpPr>
          <p:cNvPr id="8" name="Slide Number Placeholder 7">
            <a:extLst>
              <a:ext uri="{FF2B5EF4-FFF2-40B4-BE49-F238E27FC236}">
                <a16:creationId xmlns:a16="http://schemas.microsoft.com/office/drawing/2014/main" id="{BBE681F3-8B14-1D0D-78FD-F32A15FE2FC0}"/>
              </a:ext>
            </a:extLst>
          </p:cNvPr>
          <p:cNvSpPr>
            <a:spLocks noGrp="1"/>
          </p:cNvSpPr>
          <p:nvPr>
            <p:ph type="sldNum" sz="quarter" idx="12"/>
          </p:nvPr>
        </p:nvSpPr>
        <p:spPr/>
        <p:txBody>
          <a:bodyPr/>
          <a:lstStyle/>
          <a:p>
            <a:fld id="{330EA680-D336-4FF7-8B7A-9848BB0A1C32}" type="slidenum">
              <a:rPr lang="en-US" smtClean="0"/>
              <a:pPr/>
              <a:t>11</a:t>
            </a:fld>
            <a:endParaRPr lang="en-US"/>
          </a:p>
        </p:txBody>
      </p:sp>
      <p:sp>
        <p:nvSpPr>
          <p:cNvPr id="2" name="Title 1">
            <a:extLst>
              <a:ext uri="{FF2B5EF4-FFF2-40B4-BE49-F238E27FC236}">
                <a16:creationId xmlns:a16="http://schemas.microsoft.com/office/drawing/2014/main" id="{66464FDC-0FE1-55AE-8090-BCC7A64AF168}"/>
              </a:ext>
            </a:extLst>
          </p:cNvPr>
          <p:cNvSpPr>
            <a:spLocks noGrp="1"/>
          </p:cNvSpPr>
          <p:nvPr>
            <p:ph type="title"/>
          </p:nvPr>
        </p:nvSpPr>
        <p:spPr/>
        <p:txBody>
          <a:bodyPr>
            <a:normAutofit/>
          </a:bodyPr>
          <a:lstStyle/>
          <a:p>
            <a:r>
              <a:rPr lang="en-US"/>
              <a:t>4 Scenarios across 4 Use Cases (hypothesized)</a:t>
            </a:r>
          </a:p>
        </p:txBody>
      </p:sp>
      <p:sp>
        <p:nvSpPr>
          <p:cNvPr id="4" name="Title 1">
            <a:extLst>
              <a:ext uri="{FF2B5EF4-FFF2-40B4-BE49-F238E27FC236}">
                <a16:creationId xmlns:a16="http://schemas.microsoft.com/office/drawing/2014/main" id="{0C41A26B-1F26-4DA7-9468-B1120BFA6CCE}"/>
              </a:ext>
            </a:extLst>
          </p:cNvPr>
          <p:cNvSpPr txBox="1">
            <a:spLocks/>
          </p:cNvSpPr>
          <p:nvPr/>
        </p:nvSpPr>
        <p:spPr>
          <a:xfrm>
            <a:off x="287796" y="1494201"/>
            <a:ext cx="2027053" cy="502444"/>
          </a:xfrm>
          <a:prstGeom prst="rect">
            <a:avLst/>
          </a:prstGeom>
        </p:spPr>
        <p:txBody>
          <a:bodyPr vert="horz" lIns="68580" tIns="34290" rIns="68580" bIns="34290" rtlCol="0" anchor="t">
            <a:noAutofit/>
          </a:bodyPr>
          <a:lstStyle>
            <a:lvl1pPr algn="l" defTabSz="914400" rtl="0" eaLnBrk="1" latinLnBrk="0" hangingPunct="1">
              <a:lnSpc>
                <a:spcPct val="90000"/>
              </a:lnSpc>
              <a:spcBef>
                <a:spcPct val="0"/>
              </a:spcBef>
              <a:buNone/>
              <a:defRPr lang="en-US" sz="2800" b="1" kern="1200" dirty="0" smtClean="0">
                <a:solidFill>
                  <a:srgbClr val="32A0C2"/>
                </a:solidFill>
                <a:latin typeface="Arial"/>
                <a:ea typeface="+mj-ea"/>
                <a:cs typeface="Arial"/>
              </a:defRPr>
            </a:lvl1pPr>
          </a:lstStyle>
          <a:p>
            <a:pPr algn="ctr">
              <a:lnSpc>
                <a:spcPct val="100000"/>
              </a:lnSpc>
            </a:pPr>
            <a:r>
              <a:rPr lang="en-US" sz="1050">
                <a:solidFill>
                  <a:srgbClr val="065FA9"/>
                </a:solidFill>
                <a:latin typeface="Century Gothic" panose="020B0502020202020204" pitchFamily="34" charset="0"/>
              </a:rPr>
              <a:t>Detect signals or trends</a:t>
            </a:r>
            <a:endParaRPr lang="en-US" sz="1050" baseline="30000">
              <a:solidFill>
                <a:srgbClr val="065FA9"/>
              </a:solidFill>
              <a:latin typeface="Century Gothic" panose="020B0502020202020204" pitchFamily="34" charset="0"/>
            </a:endParaRPr>
          </a:p>
        </p:txBody>
      </p:sp>
      <p:grpSp>
        <p:nvGrpSpPr>
          <p:cNvPr id="68" name="Group 67">
            <a:extLst>
              <a:ext uri="{FF2B5EF4-FFF2-40B4-BE49-F238E27FC236}">
                <a16:creationId xmlns:a16="http://schemas.microsoft.com/office/drawing/2014/main" id="{6B25635B-62A5-4C2C-46A3-8C567CB76E3F}"/>
              </a:ext>
              <a:ext uri="{C183D7F6-B498-43B3-948B-1728B52AA6E4}">
                <adec:decorative xmlns:adec="http://schemas.microsoft.com/office/drawing/2017/decorative" val="1"/>
              </a:ext>
            </a:extLst>
          </p:cNvPr>
          <p:cNvGrpSpPr/>
          <p:nvPr/>
        </p:nvGrpSpPr>
        <p:grpSpPr>
          <a:xfrm>
            <a:off x="118957" y="1811719"/>
            <a:ext cx="2062265" cy="1141001"/>
            <a:chOff x="421954" y="2942082"/>
            <a:chExt cx="3327122" cy="1521334"/>
          </a:xfrm>
        </p:grpSpPr>
        <p:grpSp>
          <p:nvGrpSpPr>
            <p:cNvPr id="69" name="Group 68">
              <a:extLst>
                <a:ext uri="{FF2B5EF4-FFF2-40B4-BE49-F238E27FC236}">
                  <a16:creationId xmlns:a16="http://schemas.microsoft.com/office/drawing/2014/main" id="{1EAC065A-73BE-DDBB-75B5-FFA3C1EFD308}"/>
                </a:ext>
              </a:extLst>
            </p:cNvPr>
            <p:cNvGrpSpPr/>
            <p:nvPr/>
          </p:nvGrpSpPr>
          <p:grpSpPr>
            <a:xfrm>
              <a:off x="421954" y="2942082"/>
              <a:ext cx="1134959" cy="1512851"/>
              <a:chOff x="256854" y="2942082"/>
              <a:chExt cx="1134959" cy="1512851"/>
            </a:xfrm>
          </p:grpSpPr>
          <p:sp>
            <p:nvSpPr>
              <p:cNvPr id="88" name="Title 1">
                <a:extLst>
                  <a:ext uri="{FF2B5EF4-FFF2-40B4-BE49-F238E27FC236}">
                    <a16:creationId xmlns:a16="http://schemas.microsoft.com/office/drawing/2014/main" id="{03D544B6-CB00-F274-E13D-7485EB4EF7B1}"/>
                  </a:ext>
                </a:extLst>
              </p:cNvPr>
              <p:cNvSpPr txBox="1">
                <a:spLocks/>
              </p:cNvSpPr>
              <p:nvPr/>
            </p:nvSpPr>
            <p:spPr>
              <a:xfrm>
                <a:off x="427020" y="2942082"/>
                <a:ext cx="964793" cy="60902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lang="en-US" sz="2800" b="1" kern="1200" dirty="0" smtClean="0">
                    <a:solidFill>
                      <a:srgbClr val="32A0C2"/>
                    </a:solidFill>
                    <a:latin typeface="Arial"/>
                    <a:ea typeface="+mj-ea"/>
                    <a:cs typeface="Arial"/>
                  </a:defRPr>
                </a:lvl1pPr>
              </a:lstStyle>
              <a:p>
                <a:pPr algn="r"/>
                <a:r>
                  <a:rPr lang="en-US" sz="600" b="0">
                    <a:solidFill>
                      <a:srgbClr val="184363"/>
                    </a:solidFill>
                    <a:latin typeface="Century Gothic" panose="020B0502020202020204" pitchFamily="34" charset="0"/>
                  </a:rPr>
                  <a:t>Data Quality</a:t>
                </a:r>
              </a:p>
            </p:txBody>
          </p:sp>
          <p:sp>
            <p:nvSpPr>
              <p:cNvPr id="89" name="Title 1">
                <a:extLst>
                  <a:ext uri="{FF2B5EF4-FFF2-40B4-BE49-F238E27FC236}">
                    <a16:creationId xmlns:a16="http://schemas.microsoft.com/office/drawing/2014/main" id="{A0097C13-61AA-63FC-8DCF-675F568B0551}"/>
                  </a:ext>
                </a:extLst>
              </p:cNvPr>
              <p:cNvSpPr txBox="1">
                <a:spLocks/>
              </p:cNvSpPr>
              <p:nvPr/>
            </p:nvSpPr>
            <p:spPr>
              <a:xfrm>
                <a:off x="578588" y="3403733"/>
                <a:ext cx="813225" cy="60902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lang="en-US" sz="2800" b="1" kern="1200" dirty="0" smtClean="0">
                    <a:solidFill>
                      <a:srgbClr val="32A0C2"/>
                    </a:solidFill>
                    <a:latin typeface="Arial"/>
                    <a:ea typeface="+mj-ea"/>
                    <a:cs typeface="Arial"/>
                  </a:defRPr>
                </a:lvl1pPr>
              </a:lstStyle>
              <a:p>
                <a:pPr algn="r"/>
                <a:r>
                  <a:rPr lang="en-US" sz="600" b="0">
                    <a:solidFill>
                      <a:srgbClr val="184363"/>
                    </a:solidFill>
                    <a:latin typeface="Century Gothic" panose="020B0502020202020204" pitchFamily="34" charset="0"/>
                  </a:rPr>
                  <a:t>Timeliness</a:t>
                </a:r>
              </a:p>
            </p:txBody>
          </p:sp>
          <p:sp>
            <p:nvSpPr>
              <p:cNvPr id="90" name="Title 1">
                <a:extLst>
                  <a:ext uri="{FF2B5EF4-FFF2-40B4-BE49-F238E27FC236}">
                    <a16:creationId xmlns:a16="http://schemas.microsoft.com/office/drawing/2014/main" id="{11A4C1A1-C43C-1E2E-4DFA-51FB07C8E84C}"/>
                  </a:ext>
                </a:extLst>
              </p:cNvPr>
              <p:cNvSpPr txBox="1">
                <a:spLocks/>
              </p:cNvSpPr>
              <p:nvPr/>
            </p:nvSpPr>
            <p:spPr>
              <a:xfrm>
                <a:off x="256854" y="3845910"/>
                <a:ext cx="1134959" cy="60902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lang="en-US" sz="2800" b="1" kern="1200" dirty="0" smtClean="0">
                    <a:solidFill>
                      <a:srgbClr val="32A0C2"/>
                    </a:solidFill>
                    <a:latin typeface="Arial"/>
                    <a:ea typeface="+mj-ea"/>
                    <a:cs typeface="Arial"/>
                  </a:defRPr>
                </a:lvl1pPr>
              </a:lstStyle>
              <a:p>
                <a:pPr algn="r"/>
                <a:r>
                  <a:rPr lang="en-US" sz="600" b="0">
                    <a:solidFill>
                      <a:srgbClr val="184363"/>
                    </a:solidFill>
                    <a:latin typeface="Century Gothic" panose="020B0502020202020204" pitchFamily="34" charset="0"/>
                  </a:rPr>
                  <a:t>Quantity </a:t>
                </a:r>
                <a:br>
                  <a:rPr lang="en-US" sz="600" b="0">
                    <a:solidFill>
                      <a:srgbClr val="184363"/>
                    </a:solidFill>
                    <a:latin typeface="Century Gothic" panose="020B0502020202020204" pitchFamily="34" charset="0"/>
                  </a:rPr>
                </a:br>
                <a:r>
                  <a:rPr lang="en-US" sz="600" b="0">
                    <a:solidFill>
                      <a:srgbClr val="184363"/>
                    </a:solidFill>
                    <a:latin typeface="Century Gothic" panose="020B0502020202020204" pitchFamily="34" charset="0"/>
                  </a:rPr>
                  <a:t>of Data Elements</a:t>
                </a:r>
              </a:p>
            </p:txBody>
          </p:sp>
        </p:grpSp>
        <p:sp>
          <p:nvSpPr>
            <p:cNvPr id="70" name="Left-Right Arrow 69">
              <a:extLst>
                <a:ext uri="{FF2B5EF4-FFF2-40B4-BE49-F238E27FC236}">
                  <a16:creationId xmlns:a16="http://schemas.microsoft.com/office/drawing/2014/main" id="{A2CCD622-3B0D-2A75-4528-332DA368F586}"/>
                </a:ext>
              </a:extLst>
            </p:cNvPr>
            <p:cNvSpPr/>
            <p:nvPr/>
          </p:nvSpPr>
          <p:spPr>
            <a:xfrm>
              <a:off x="1549772" y="3189707"/>
              <a:ext cx="2073219" cy="113769"/>
            </a:xfrm>
            <a:prstGeom prst="leftRightArrow">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85000"/>
                  </a:schemeClr>
                </a:solidFill>
              </a:endParaRPr>
            </a:p>
          </p:txBody>
        </p:sp>
        <p:sp>
          <p:nvSpPr>
            <p:cNvPr id="71" name="Left-Right Arrow 70">
              <a:extLst>
                <a:ext uri="{FF2B5EF4-FFF2-40B4-BE49-F238E27FC236}">
                  <a16:creationId xmlns:a16="http://schemas.microsoft.com/office/drawing/2014/main" id="{C6EA588D-55D4-DB0C-7176-9081FF094C04}"/>
                </a:ext>
              </a:extLst>
            </p:cNvPr>
            <p:cNvSpPr/>
            <p:nvPr/>
          </p:nvSpPr>
          <p:spPr>
            <a:xfrm>
              <a:off x="1549772" y="3650121"/>
              <a:ext cx="2073219" cy="113769"/>
            </a:xfrm>
            <a:prstGeom prst="leftRightArrow">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85000"/>
                  </a:schemeClr>
                </a:solidFill>
              </a:endParaRPr>
            </a:p>
          </p:txBody>
        </p:sp>
        <p:sp>
          <p:nvSpPr>
            <p:cNvPr id="72" name="Left-Right Arrow 71">
              <a:extLst>
                <a:ext uri="{FF2B5EF4-FFF2-40B4-BE49-F238E27FC236}">
                  <a16:creationId xmlns:a16="http://schemas.microsoft.com/office/drawing/2014/main" id="{E93FE840-5A65-B201-4A05-C7F93C6E6C6E}"/>
                </a:ext>
              </a:extLst>
            </p:cNvPr>
            <p:cNvSpPr/>
            <p:nvPr/>
          </p:nvSpPr>
          <p:spPr>
            <a:xfrm>
              <a:off x="1549772" y="4102765"/>
              <a:ext cx="2073219" cy="113769"/>
            </a:xfrm>
            <a:prstGeom prst="leftRightArrow">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85000"/>
                  </a:schemeClr>
                </a:solidFill>
              </a:endParaRPr>
            </a:p>
          </p:txBody>
        </p:sp>
        <p:sp>
          <p:nvSpPr>
            <p:cNvPr id="73" name="Oval 72">
              <a:extLst>
                <a:ext uri="{FF2B5EF4-FFF2-40B4-BE49-F238E27FC236}">
                  <a16:creationId xmlns:a16="http://schemas.microsoft.com/office/drawing/2014/main" id="{F983C02E-16BC-B01F-484B-88D9F4B7B76E}"/>
                </a:ext>
              </a:extLst>
            </p:cNvPr>
            <p:cNvSpPr/>
            <p:nvPr/>
          </p:nvSpPr>
          <p:spPr>
            <a:xfrm>
              <a:off x="2068976" y="3180087"/>
              <a:ext cx="165973" cy="137168"/>
            </a:xfrm>
            <a:prstGeom prst="ellipse">
              <a:avLst/>
            </a:prstGeom>
            <a:solidFill>
              <a:schemeClr val="bg1"/>
            </a:solidFill>
            <a:ln w="28575">
              <a:solidFill>
                <a:srgbClr val="18436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7C756466-ADFD-DD87-1973-6A311930455B}"/>
                </a:ext>
              </a:extLst>
            </p:cNvPr>
            <p:cNvSpPr/>
            <p:nvPr/>
          </p:nvSpPr>
          <p:spPr>
            <a:xfrm>
              <a:off x="3370404" y="3633266"/>
              <a:ext cx="165973" cy="137168"/>
            </a:xfrm>
            <a:prstGeom prst="ellipse">
              <a:avLst/>
            </a:prstGeom>
            <a:solidFill>
              <a:schemeClr val="bg1"/>
            </a:solidFill>
            <a:ln w="28575">
              <a:solidFill>
                <a:srgbClr val="18436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B1F8BFE6-63CA-E85E-3CE3-024C9C6D249F}"/>
                </a:ext>
              </a:extLst>
            </p:cNvPr>
            <p:cNvSpPr/>
            <p:nvPr/>
          </p:nvSpPr>
          <p:spPr>
            <a:xfrm>
              <a:off x="1634458" y="4091065"/>
              <a:ext cx="165973" cy="137168"/>
            </a:xfrm>
            <a:prstGeom prst="ellipse">
              <a:avLst/>
            </a:prstGeom>
            <a:solidFill>
              <a:schemeClr val="bg1"/>
            </a:solidFill>
            <a:ln w="28575">
              <a:solidFill>
                <a:srgbClr val="18436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Box 81">
              <a:extLst>
                <a:ext uri="{FF2B5EF4-FFF2-40B4-BE49-F238E27FC236}">
                  <a16:creationId xmlns:a16="http://schemas.microsoft.com/office/drawing/2014/main" id="{E3AFF2AC-A249-6608-DCD8-15B928F56226}"/>
                </a:ext>
              </a:extLst>
            </p:cNvPr>
            <p:cNvSpPr txBox="1"/>
            <p:nvPr/>
          </p:nvSpPr>
          <p:spPr>
            <a:xfrm>
              <a:off x="1447892" y="3302773"/>
              <a:ext cx="471952" cy="230832"/>
            </a:xfrm>
            <a:prstGeom prst="rect">
              <a:avLst/>
            </a:prstGeom>
          </p:spPr>
          <p:txBody>
            <a:bodyPr vert="horz" wrap="square" lIns="68580" tIns="34290" rIns="68580" bIns="34290" rtlCol="0" anchor="b">
              <a:spAutoFit/>
            </a:bodyPr>
            <a:lstStyle/>
            <a:p>
              <a:r>
                <a:rPr lang="en-US" sz="675">
                  <a:solidFill>
                    <a:schemeClr val="bg1">
                      <a:lumMod val="65000"/>
                    </a:schemeClr>
                  </a:solidFill>
                  <a:latin typeface="Century Gothic" panose="020B0502020202020204" pitchFamily="34" charset="0"/>
                  <a:cs typeface="Arial" panose="020B0604020202020204" pitchFamily="34" charset="0"/>
                </a:rPr>
                <a:t>low</a:t>
              </a:r>
            </a:p>
          </p:txBody>
        </p:sp>
        <p:sp>
          <p:nvSpPr>
            <p:cNvPr id="83" name="TextBox 82">
              <a:extLst>
                <a:ext uri="{FF2B5EF4-FFF2-40B4-BE49-F238E27FC236}">
                  <a16:creationId xmlns:a16="http://schemas.microsoft.com/office/drawing/2014/main" id="{0017B9BE-EBAD-3D58-B546-C5B1AEB76FD3}"/>
                </a:ext>
              </a:extLst>
            </p:cNvPr>
            <p:cNvSpPr txBox="1"/>
            <p:nvPr/>
          </p:nvSpPr>
          <p:spPr>
            <a:xfrm>
              <a:off x="3219749" y="3302773"/>
              <a:ext cx="529327" cy="230832"/>
            </a:xfrm>
            <a:prstGeom prst="rect">
              <a:avLst/>
            </a:prstGeom>
          </p:spPr>
          <p:txBody>
            <a:bodyPr vert="horz" wrap="square" lIns="68580" tIns="34290" rIns="68580" bIns="34290" rtlCol="0" anchor="b">
              <a:spAutoFit/>
            </a:bodyPr>
            <a:lstStyle/>
            <a:p>
              <a:pPr algn="r"/>
              <a:r>
                <a:rPr lang="en-US" sz="675">
                  <a:solidFill>
                    <a:schemeClr val="bg1">
                      <a:lumMod val="65000"/>
                    </a:schemeClr>
                  </a:solidFill>
                  <a:latin typeface="Century Gothic" panose="020B0502020202020204" pitchFamily="34" charset="0"/>
                  <a:cs typeface="Arial" panose="020B0604020202020204" pitchFamily="34" charset="0"/>
                </a:rPr>
                <a:t>high</a:t>
              </a:r>
            </a:p>
          </p:txBody>
        </p:sp>
        <p:sp>
          <p:nvSpPr>
            <p:cNvPr id="84" name="TextBox 83">
              <a:extLst>
                <a:ext uri="{FF2B5EF4-FFF2-40B4-BE49-F238E27FC236}">
                  <a16:creationId xmlns:a16="http://schemas.microsoft.com/office/drawing/2014/main" id="{A5635C63-D961-6013-00E5-90579DC62747}"/>
                </a:ext>
              </a:extLst>
            </p:cNvPr>
            <p:cNvSpPr txBox="1"/>
            <p:nvPr/>
          </p:nvSpPr>
          <p:spPr>
            <a:xfrm>
              <a:off x="1441589" y="3770434"/>
              <a:ext cx="544602" cy="230832"/>
            </a:xfrm>
            <a:prstGeom prst="rect">
              <a:avLst/>
            </a:prstGeom>
          </p:spPr>
          <p:txBody>
            <a:bodyPr vert="horz" wrap="square" lIns="68580" tIns="34290" rIns="68580" bIns="34290" rtlCol="0" anchor="b">
              <a:spAutoFit/>
            </a:bodyPr>
            <a:lstStyle/>
            <a:p>
              <a:r>
                <a:rPr lang="en-US" sz="675">
                  <a:solidFill>
                    <a:schemeClr val="bg1">
                      <a:lumMod val="65000"/>
                    </a:schemeClr>
                  </a:solidFill>
                  <a:latin typeface="Century Gothic" panose="020B0502020202020204" pitchFamily="34" charset="0"/>
                  <a:cs typeface="Arial" panose="020B0604020202020204" pitchFamily="34" charset="0"/>
                </a:rPr>
                <a:t>slow</a:t>
              </a:r>
            </a:p>
          </p:txBody>
        </p:sp>
        <p:sp>
          <p:nvSpPr>
            <p:cNvPr id="85" name="TextBox 84">
              <a:extLst>
                <a:ext uri="{FF2B5EF4-FFF2-40B4-BE49-F238E27FC236}">
                  <a16:creationId xmlns:a16="http://schemas.microsoft.com/office/drawing/2014/main" id="{AE26C464-A566-2A69-832B-78D2DA3822A2}"/>
                </a:ext>
              </a:extLst>
            </p:cNvPr>
            <p:cNvSpPr txBox="1"/>
            <p:nvPr/>
          </p:nvSpPr>
          <p:spPr>
            <a:xfrm>
              <a:off x="3205986" y="3770434"/>
              <a:ext cx="529327" cy="230832"/>
            </a:xfrm>
            <a:prstGeom prst="rect">
              <a:avLst/>
            </a:prstGeom>
          </p:spPr>
          <p:txBody>
            <a:bodyPr vert="horz" wrap="square" lIns="68580" tIns="34290" rIns="68580" bIns="34290" rtlCol="0" anchor="b">
              <a:spAutoFit/>
            </a:bodyPr>
            <a:lstStyle/>
            <a:p>
              <a:pPr algn="r"/>
              <a:r>
                <a:rPr lang="en-US" sz="675">
                  <a:solidFill>
                    <a:schemeClr val="bg1">
                      <a:lumMod val="65000"/>
                    </a:schemeClr>
                  </a:solidFill>
                  <a:latin typeface="Century Gothic" panose="020B0502020202020204" pitchFamily="34" charset="0"/>
                  <a:cs typeface="Arial" panose="020B0604020202020204" pitchFamily="34" charset="0"/>
                </a:rPr>
                <a:t>fast</a:t>
              </a:r>
            </a:p>
          </p:txBody>
        </p:sp>
        <p:sp>
          <p:nvSpPr>
            <p:cNvPr id="86" name="TextBox 85">
              <a:extLst>
                <a:ext uri="{FF2B5EF4-FFF2-40B4-BE49-F238E27FC236}">
                  <a16:creationId xmlns:a16="http://schemas.microsoft.com/office/drawing/2014/main" id="{9EE8E37D-0738-F308-AB84-817E840A3A1C}"/>
                </a:ext>
              </a:extLst>
            </p:cNvPr>
            <p:cNvSpPr txBox="1"/>
            <p:nvPr/>
          </p:nvSpPr>
          <p:spPr>
            <a:xfrm>
              <a:off x="1447892" y="4232584"/>
              <a:ext cx="471952" cy="230832"/>
            </a:xfrm>
            <a:prstGeom prst="rect">
              <a:avLst/>
            </a:prstGeom>
          </p:spPr>
          <p:txBody>
            <a:bodyPr vert="horz" wrap="square" lIns="68580" tIns="34290" rIns="68580" bIns="34290" rtlCol="0" anchor="b">
              <a:spAutoFit/>
            </a:bodyPr>
            <a:lstStyle/>
            <a:p>
              <a:r>
                <a:rPr lang="en-US" sz="675">
                  <a:solidFill>
                    <a:schemeClr val="bg1">
                      <a:lumMod val="65000"/>
                    </a:schemeClr>
                  </a:solidFill>
                  <a:latin typeface="Century Gothic" panose="020B0502020202020204" pitchFamily="34" charset="0"/>
                  <a:cs typeface="Arial" panose="020B0604020202020204" pitchFamily="34" charset="0"/>
                </a:rPr>
                <a:t>low</a:t>
              </a:r>
            </a:p>
          </p:txBody>
        </p:sp>
        <p:sp>
          <p:nvSpPr>
            <p:cNvPr id="87" name="TextBox 86">
              <a:extLst>
                <a:ext uri="{FF2B5EF4-FFF2-40B4-BE49-F238E27FC236}">
                  <a16:creationId xmlns:a16="http://schemas.microsoft.com/office/drawing/2014/main" id="{9B1DCAA1-6F2D-28D0-9F74-C9E3CE977DAB}"/>
                </a:ext>
              </a:extLst>
            </p:cNvPr>
            <p:cNvSpPr txBox="1"/>
            <p:nvPr/>
          </p:nvSpPr>
          <p:spPr>
            <a:xfrm>
              <a:off x="3205986" y="4232584"/>
              <a:ext cx="529327" cy="230832"/>
            </a:xfrm>
            <a:prstGeom prst="rect">
              <a:avLst/>
            </a:prstGeom>
          </p:spPr>
          <p:txBody>
            <a:bodyPr vert="horz" wrap="square" lIns="68580" tIns="34290" rIns="68580" bIns="34290" rtlCol="0" anchor="b">
              <a:spAutoFit/>
            </a:bodyPr>
            <a:lstStyle/>
            <a:p>
              <a:pPr algn="r"/>
              <a:r>
                <a:rPr lang="en-US" sz="675">
                  <a:solidFill>
                    <a:schemeClr val="bg1">
                      <a:lumMod val="65000"/>
                    </a:schemeClr>
                  </a:solidFill>
                  <a:latin typeface="Century Gothic" panose="020B0502020202020204" pitchFamily="34" charset="0"/>
                  <a:cs typeface="Arial" panose="020B0604020202020204" pitchFamily="34" charset="0"/>
                </a:rPr>
                <a:t>high</a:t>
              </a:r>
            </a:p>
          </p:txBody>
        </p:sp>
      </p:grpSp>
      <p:sp>
        <p:nvSpPr>
          <p:cNvPr id="15" name="Title 1">
            <a:extLst>
              <a:ext uri="{FF2B5EF4-FFF2-40B4-BE49-F238E27FC236}">
                <a16:creationId xmlns:a16="http://schemas.microsoft.com/office/drawing/2014/main" id="{461DF0CE-1786-7AA7-801A-68AE5392FC83}"/>
              </a:ext>
            </a:extLst>
          </p:cNvPr>
          <p:cNvSpPr txBox="1">
            <a:spLocks/>
          </p:cNvSpPr>
          <p:nvPr/>
        </p:nvSpPr>
        <p:spPr>
          <a:xfrm>
            <a:off x="2491502" y="1494955"/>
            <a:ext cx="2025852" cy="502444"/>
          </a:xfrm>
          <a:prstGeom prst="rect">
            <a:avLst/>
          </a:prstGeom>
        </p:spPr>
        <p:txBody>
          <a:bodyPr vert="horz" lIns="68580" tIns="34290" rIns="68580" bIns="34290" rtlCol="0" anchor="t">
            <a:noAutofit/>
          </a:bodyPr>
          <a:lstStyle>
            <a:lvl1pPr algn="l" defTabSz="914400" rtl="0" eaLnBrk="1" latinLnBrk="0" hangingPunct="1">
              <a:lnSpc>
                <a:spcPct val="90000"/>
              </a:lnSpc>
              <a:spcBef>
                <a:spcPct val="0"/>
              </a:spcBef>
              <a:buNone/>
              <a:defRPr lang="en-US" sz="2800" b="1" kern="1200" dirty="0" smtClean="0">
                <a:solidFill>
                  <a:srgbClr val="32A0C2"/>
                </a:solidFill>
                <a:latin typeface="Arial"/>
                <a:ea typeface="+mj-ea"/>
                <a:cs typeface="Arial"/>
              </a:defRPr>
            </a:lvl1pPr>
          </a:lstStyle>
          <a:p>
            <a:pPr algn="ctr">
              <a:lnSpc>
                <a:spcPct val="100000"/>
              </a:lnSpc>
            </a:pPr>
            <a:r>
              <a:rPr lang="en-US" sz="1050">
                <a:solidFill>
                  <a:srgbClr val="065FA9"/>
                </a:solidFill>
                <a:latin typeface="Century Gothic" panose="020B0502020202020204" pitchFamily="34" charset="0"/>
              </a:rPr>
              <a:t>Respond to </a:t>
            </a:r>
            <a:br>
              <a:rPr lang="en-US" sz="1050">
                <a:solidFill>
                  <a:srgbClr val="065FA9"/>
                </a:solidFill>
                <a:latin typeface="Century Gothic" panose="020B0502020202020204" pitchFamily="34" charset="0"/>
              </a:rPr>
            </a:br>
            <a:r>
              <a:rPr lang="en-US" sz="1050">
                <a:solidFill>
                  <a:srgbClr val="065FA9"/>
                </a:solidFill>
                <a:latin typeface="Century Gothic" panose="020B0502020202020204" pitchFamily="34" charset="0"/>
              </a:rPr>
              <a:t>an emergent outbreak</a:t>
            </a:r>
          </a:p>
        </p:txBody>
      </p:sp>
      <p:grpSp>
        <p:nvGrpSpPr>
          <p:cNvPr id="16" name="Group 15">
            <a:extLst>
              <a:ext uri="{FF2B5EF4-FFF2-40B4-BE49-F238E27FC236}">
                <a16:creationId xmlns:a16="http://schemas.microsoft.com/office/drawing/2014/main" id="{B09FAF0E-5E78-2F82-92CA-2D97720CCD45}"/>
              </a:ext>
              <a:ext uri="{C183D7F6-B498-43B3-948B-1728B52AA6E4}">
                <adec:decorative xmlns:adec="http://schemas.microsoft.com/office/drawing/2017/decorative" val="1"/>
              </a:ext>
            </a:extLst>
          </p:cNvPr>
          <p:cNvGrpSpPr/>
          <p:nvPr/>
        </p:nvGrpSpPr>
        <p:grpSpPr>
          <a:xfrm>
            <a:off x="2314850" y="1812231"/>
            <a:ext cx="2062265" cy="1141001"/>
            <a:chOff x="421954" y="2942082"/>
            <a:chExt cx="3327122" cy="1521334"/>
          </a:xfrm>
        </p:grpSpPr>
        <p:grpSp>
          <p:nvGrpSpPr>
            <p:cNvPr id="17" name="Group 16">
              <a:extLst>
                <a:ext uri="{FF2B5EF4-FFF2-40B4-BE49-F238E27FC236}">
                  <a16:creationId xmlns:a16="http://schemas.microsoft.com/office/drawing/2014/main" id="{A8F909AC-8787-9593-E2B6-A543F75AFE5E}"/>
                </a:ext>
              </a:extLst>
            </p:cNvPr>
            <p:cNvGrpSpPr/>
            <p:nvPr/>
          </p:nvGrpSpPr>
          <p:grpSpPr>
            <a:xfrm>
              <a:off x="421954" y="2942082"/>
              <a:ext cx="1134959" cy="1512851"/>
              <a:chOff x="256854" y="2942082"/>
              <a:chExt cx="1134959" cy="1512851"/>
            </a:xfrm>
          </p:grpSpPr>
          <p:sp>
            <p:nvSpPr>
              <p:cNvPr id="54" name="Title 1">
                <a:extLst>
                  <a:ext uri="{FF2B5EF4-FFF2-40B4-BE49-F238E27FC236}">
                    <a16:creationId xmlns:a16="http://schemas.microsoft.com/office/drawing/2014/main" id="{6029BAEE-A31E-B2C9-9774-25AE8749A2CE}"/>
                  </a:ext>
                </a:extLst>
              </p:cNvPr>
              <p:cNvSpPr txBox="1">
                <a:spLocks/>
              </p:cNvSpPr>
              <p:nvPr/>
            </p:nvSpPr>
            <p:spPr>
              <a:xfrm>
                <a:off x="427020" y="2942082"/>
                <a:ext cx="964793" cy="60902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lang="en-US" sz="2800" b="1" kern="1200" dirty="0" smtClean="0">
                    <a:solidFill>
                      <a:srgbClr val="32A0C2"/>
                    </a:solidFill>
                    <a:latin typeface="Arial"/>
                    <a:ea typeface="+mj-ea"/>
                    <a:cs typeface="Arial"/>
                  </a:defRPr>
                </a:lvl1pPr>
              </a:lstStyle>
              <a:p>
                <a:pPr algn="r"/>
                <a:r>
                  <a:rPr lang="en-US" sz="600" b="0">
                    <a:solidFill>
                      <a:srgbClr val="184363"/>
                    </a:solidFill>
                    <a:latin typeface="Century Gothic" panose="020B0502020202020204" pitchFamily="34" charset="0"/>
                  </a:rPr>
                  <a:t>Data Quality</a:t>
                </a:r>
              </a:p>
            </p:txBody>
          </p:sp>
          <p:sp>
            <p:nvSpPr>
              <p:cNvPr id="55" name="Title 1">
                <a:extLst>
                  <a:ext uri="{FF2B5EF4-FFF2-40B4-BE49-F238E27FC236}">
                    <a16:creationId xmlns:a16="http://schemas.microsoft.com/office/drawing/2014/main" id="{F09CDF85-E712-F0B2-9CEE-BC6228CCA1DA}"/>
                  </a:ext>
                </a:extLst>
              </p:cNvPr>
              <p:cNvSpPr txBox="1">
                <a:spLocks/>
              </p:cNvSpPr>
              <p:nvPr/>
            </p:nvSpPr>
            <p:spPr>
              <a:xfrm>
                <a:off x="578588" y="3403733"/>
                <a:ext cx="813225" cy="60902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lang="en-US" sz="2800" b="1" kern="1200" dirty="0" smtClean="0">
                    <a:solidFill>
                      <a:srgbClr val="32A0C2"/>
                    </a:solidFill>
                    <a:latin typeface="Arial"/>
                    <a:ea typeface="+mj-ea"/>
                    <a:cs typeface="Arial"/>
                  </a:defRPr>
                </a:lvl1pPr>
              </a:lstStyle>
              <a:p>
                <a:pPr algn="r"/>
                <a:r>
                  <a:rPr lang="en-US" sz="600" b="0">
                    <a:solidFill>
                      <a:srgbClr val="184363"/>
                    </a:solidFill>
                    <a:latin typeface="Century Gothic" panose="020B0502020202020204" pitchFamily="34" charset="0"/>
                  </a:rPr>
                  <a:t>Timeliness</a:t>
                </a:r>
              </a:p>
            </p:txBody>
          </p:sp>
          <p:sp>
            <p:nvSpPr>
              <p:cNvPr id="56" name="Title 1">
                <a:extLst>
                  <a:ext uri="{FF2B5EF4-FFF2-40B4-BE49-F238E27FC236}">
                    <a16:creationId xmlns:a16="http://schemas.microsoft.com/office/drawing/2014/main" id="{9B4586D6-B86C-3EAA-A402-0E800545D6CE}"/>
                  </a:ext>
                </a:extLst>
              </p:cNvPr>
              <p:cNvSpPr txBox="1">
                <a:spLocks/>
              </p:cNvSpPr>
              <p:nvPr/>
            </p:nvSpPr>
            <p:spPr>
              <a:xfrm>
                <a:off x="256854" y="3845910"/>
                <a:ext cx="1134959" cy="60902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lang="en-US" sz="2800" b="1" kern="1200" dirty="0" smtClean="0">
                    <a:solidFill>
                      <a:srgbClr val="32A0C2"/>
                    </a:solidFill>
                    <a:latin typeface="Arial"/>
                    <a:ea typeface="+mj-ea"/>
                    <a:cs typeface="Arial"/>
                  </a:defRPr>
                </a:lvl1pPr>
              </a:lstStyle>
              <a:p>
                <a:pPr algn="r"/>
                <a:r>
                  <a:rPr lang="en-US" sz="600" b="0">
                    <a:solidFill>
                      <a:srgbClr val="184363"/>
                    </a:solidFill>
                    <a:latin typeface="Century Gothic" panose="020B0502020202020204" pitchFamily="34" charset="0"/>
                  </a:rPr>
                  <a:t>Quantity </a:t>
                </a:r>
                <a:br>
                  <a:rPr lang="en-US" sz="600" b="0">
                    <a:solidFill>
                      <a:srgbClr val="184363"/>
                    </a:solidFill>
                    <a:latin typeface="Century Gothic" panose="020B0502020202020204" pitchFamily="34" charset="0"/>
                  </a:rPr>
                </a:br>
                <a:r>
                  <a:rPr lang="en-US" sz="600" b="0">
                    <a:solidFill>
                      <a:srgbClr val="184363"/>
                    </a:solidFill>
                    <a:latin typeface="Century Gothic" panose="020B0502020202020204" pitchFamily="34" charset="0"/>
                  </a:rPr>
                  <a:t>of Data Elements</a:t>
                </a:r>
              </a:p>
            </p:txBody>
          </p:sp>
        </p:grpSp>
        <p:sp>
          <p:nvSpPr>
            <p:cNvPr id="28" name="Left-Right Arrow 27">
              <a:extLst>
                <a:ext uri="{FF2B5EF4-FFF2-40B4-BE49-F238E27FC236}">
                  <a16:creationId xmlns:a16="http://schemas.microsoft.com/office/drawing/2014/main" id="{5EC3FDDA-5F71-44D1-E5AE-E5CD35812DB0}"/>
                </a:ext>
              </a:extLst>
            </p:cNvPr>
            <p:cNvSpPr/>
            <p:nvPr/>
          </p:nvSpPr>
          <p:spPr>
            <a:xfrm>
              <a:off x="1549772" y="3189707"/>
              <a:ext cx="2073219" cy="113769"/>
            </a:xfrm>
            <a:prstGeom prst="leftRightArrow">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85000"/>
                  </a:schemeClr>
                </a:solidFill>
              </a:endParaRPr>
            </a:p>
          </p:txBody>
        </p:sp>
        <p:sp>
          <p:nvSpPr>
            <p:cNvPr id="29" name="Left-Right Arrow 28">
              <a:extLst>
                <a:ext uri="{FF2B5EF4-FFF2-40B4-BE49-F238E27FC236}">
                  <a16:creationId xmlns:a16="http://schemas.microsoft.com/office/drawing/2014/main" id="{F3725AD7-DB3D-EB1D-CA6B-1694676FDCCD}"/>
                </a:ext>
              </a:extLst>
            </p:cNvPr>
            <p:cNvSpPr/>
            <p:nvPr/>
          </p:nvSpPr>
          <p:spPr>
            <a:xfrm>
              <a:off x="1549772" y="3650121"/>
              <a:ext cx="2073219" cy="113769"/>
            </a:xfrm>
            <a:prstGeom prst="leftRightArrow">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85000"/>
                  </a:schemeClr>
                </a:solidFill>
              </a:endParaRPr>
            </a:p>
          </p:txBody>
        </p:sp>
        <p:sp>
          <p:nvSpPr>
            <p:cNvPr id="30" name="Left-Right Arrow 29">
              <a:extLst>
                <a:ext uri="{FF2B5EF4-FFF2-40B4-BE49-F238E27FC236}">
                  <a16:creationId xmlns:a16="http://schemas.microsoft.com/office/drawing/2014/main" id="{A0EA157A-FE34-DF72-025E-878F69BC45C9}"/>
                </a:ext>
              </a:extLst>
            </p:cNvPr>
            <p:cNvSpPr/>
            <p:nvPr/>
          </p:nvSpPr>
          <p:spPr>
            <a:xfrm>
              <a:off x="1549772" y="4102765"/>
              <a:ext cx="2073219" cy="113769"/>
            </a:xfrm>
            <a:prstGeom prst="leftRightArrow">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85000"/>
                  </a:schemeClr>
                </a:solidFill>
              </a:endParaRPr>
            </a:p>
          </p:txBody>
        </p:sp>
        <p:sp>
          <p:nvSpPr>
            <p:cNvPr id="31" name="Oval 30">
              <a:extLst>
                <a:ext uri="{FF2B5EF4-FFF2-40B4-BE49-F238E27FC236}">
                  <a16:creationId xmlns:a16="http://schemas.microsoft.com/office/drawing/2014/main" id="{53CACC1C-3C52-B587-AB9F-D409CFAFCB41}"/>
                </a:ext>
              </a:extLst>
            </p:cNvPr>
            <p:cNvSpPr/>
            <p:nvPr/>
          </p:nvSpPr>
          <p:spPr>
            <a:xfrm>
              <a:off x="2329325" y="3180087"/>
              <a:ext cx="165973" cy="137168"/>
            </a:xfrm>
            <a:prstGeom prst="ellipse">
              <a:avLst/>
            </a:prstGeom>
            <a:solidFill>
              <a:schemeClr val="bg1"/>
            </a:solidFill>
            <a:ln w="28575">
              <a:solidFill>
                <a:srgbClr val="18436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7F010F44-C2EC-BEFF-19A4-78968732F1BE}"/>
                </a:ext>
              </a:extLst>
            </p:cNvPr>
            <p:cNvSpPr/>
            <p:nvPr/>
          </p:nvSpPr>
          <p:spPr>
            <a:xfrm>
              <a:off x="3370404" y="3633266"/>
              <a:ext cx="165973" cy="137168"/>
            </a:xfrm>
            <a:prstGeom prst="ellipse">
              <a:avLst/>
            </a:prstGeom>
            <a:solidFill>
              <a:schemeClr val="bg1"/>
            </a:solidFill>
            <a:ln w="28575">
              <a:solidFill>
                <a:srgbClr val="18436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D185AA7C-B889-4371-3614-557330C60984}"/>
                </a:ext>
              </a:extLst>
            </p:cNvPr>
            <p:cNvSpPr/>
            <p:nvPr/>
          </p:nvSpPr>
          <p:spPr>
            <a:xfrm>
              <a:off x="3378706" y="4091065"/>
              <a:ext cx="165973" cy="137168"/>
            </a:xfrm>
            <a:prstGeom prst="ellipse">
              <a:avLst/>
            </a:prstGeom>
            <a:solidFill>
              <a:schemeClr val="bg1"/>
            </a:solidFill>
            <a:ln w="28575">
              <a:solidFill>
                <a:srgbClr val="18436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C1E5EEB7-64F1-785E-80A5-5F6C37645C0A}"/>
                </a:ext>
              </a:extLst>
            </p:cNvPr>
            <p:cNvSpPr txBox="1"/>
            <p:nvPr/>
          </p:nvSpPr>
          <p:spPr>
            <a:xfrm>
              <a:off x="1447892" y="3302773"/>
              <a:ext cx="471952" cy="230832"/>
            </a:xfrm>
            <a:prstGeom prst="rect">
              <a:avLst/>
            </a:prstGeom>
          </p:spPr>
          <p:txBody>
            <a:bodyPr vert="horz" wrap="square" lIns="68580" tIns="34290" rIns="68580" bIns="34290" rtlCol="0" anchor="b">
              <a:spAutoFit/>
            </a:bodyPr>
            <a:lstStyle/>
            <a:p>
              <a:r>
                <a:rPr lang="en-US" sz="675">
                  <a:solidFill>
                    <a:schemeClr val="bg1">
                      <a:lumMod val="65000"/>
                    </a:schemeClr>
                  </a:solidFill>
                  <a:latin typeface="Century Gothic" panose="020B0502020202020204" pitchFamily="34" charset="0"/>
                  <a:cs typeface="Arial" panose="020B0604020202020204" pitchFamily="34" charset="0"/>
                </a:rPr>
                <a:t>low</a:t>
              </a:r>
            </a:p>
          </p:txBody>
        </p:sp>
        <p:sp>
          <p:nvSpPr>
            <p:cNvPr id="35" name="TextBox 34">
              <a:extLst>
                <a:ext uri="{FF2B5EF4-FFF2-40B4-BE49-F238E27FC236}">
                  <a16:creationId xmlns:a16="http://schemas.microsoft.com/office/drawing/2014/main" id="{B39A290D-02F5-A3BE-C8A5-4FA9D5211C4E}"/>
                </a:ext>
              </a:extLst>
            </p:cNvPr>
            <p:cNvSpPr txBox="1"/>
            <p:nvPr/>
          </p:nvSpPr>
          <p:spPr>
            <a:xfrm>
              <a:off x="3219749" y="3302773"/>
              <a:ext cx="529327" cy="230832"/>
            </a:xfrm>
            <a:prstGeom prst="rect">
              <a:avLst/>
            </a:prstGeom>
          </p:spPr>
          <p:txBody>
            <a:bodyPr vert="horz" wrap="square" lIns="68580" tIns="34290" rIns="68580" bIns="34290" rtlCol="0" anchor="b">
              <a:spAutoFit/>
            </a:bodyPr>
            <a:lstStyle/>
            <a:p>
              <a:pPr algn="r"/>
              <a:r>
                <a:rPr lang="en-US" sz="675">
                  <a:solidFill>
                    <a:schemeClr val="bg1">
                      <a:lumMod val="65000"/>
                    </a:schemeClr>
                  </a:solidFill>
                  <a:latin typeface="Century Gothic" panose="020B0502020202020204" pitchFamily="34" charset="0"/>
                  <a:cs typeface="Arial" panose="020B0604020202020204" pitchFamily="34" charset="0"/>
                </a:rPr>
                <a:t>high</a:t>
              </a:r>
            </a:p>
          </p:txBody>
        </p:sp>
        <p:sp>
          <p:nvSpPr>
            <p:cNvPr id="36" name="TextBox 35">
              <a:extLst>
                <a:ext uri="{FF2B5EF4-FFF2-40B4-BE49-F238E27FC236}">
                  <a16:creationId xmlns:a16="http://schemas.microsoft.com/office/drawing/2014/main" id="{86F098C2-1577-C94A-9A1C-6AFF05B77D06}"/>
                </a:ext>
              </a:extLst>
            </p:cNvPr>
            <p:cNvSpPr txBox="1"/>
            <p:nvPr/>
          </p:nvSpPr>
          <p:spPr>
            <a:xfrm>
              <a:off x="1441589" y="3770434"/>
              <a:ext cx="544602" cy="230832"/>
            </a:xfrm>
            <a:prstGeom prst="rect">
              <a:avLst/>
            </a:prstGeom>
          </p:spPr>
          <p:txBody>
            <a:bodyPr vert="horz" wrap="square" lIns="68580" tIns="34290" rIns="68580" bIns="34290" rtlCol="0" anchor="b">
              <a:spAutoFit/>
            </a:bodyPr>
            <a:lstStyle/>
            <a:p>
              <a:r>
                <a:rPr lang="en-US" sz="675">
                  <a:solidFill>
                    <a:schemeClr val="bg1">
                      <a:lumMod val="65000"/>
                    </a:schemeClr>
                  </a:solidFill>
                  <a:latin typeface="Century Gothic" panose="020B0502020202020204" pitchFamily="34" charset="0"/>
                  <a:cs typeface="Arial" panose="020B0604020202020204" pitchFamily="34" charset="0"/>
                </a:rPr>
                <a:t>slow</a:t>
              </a:r>
            </a:p>
          </p:txBody>
        </p:sp>
        <p:sp>
          <p:nvSpPr>
            <p:cNvPr id="51" name="TextBox 50">
              <a:extLst>
                <a:ext uri="{FF2B5EF4-FFF2-40B4-BE49-F238E27FC236}">
                  <a16:creationId xmlns:a16="http://schemas.microsoft.com/office/drawing/2014/main" id="{DF62EC02-B4DF-C88C-CDE2-1B0D06860776}"/>
                </a:ext>
              </a:extLst>
            </p:cNvPr>
            <p:cNvSpPr txBox="1"/>
            <p:nvPr/>
          </p:nvSpPr>
          <p:spPr>
            <a:xfrm>
              <a:off x="3205986" y="3770434"/>
              <a:ext cx="529327" cy="230832"/>
            </a:xfrm>
            <a:prstGeom prst="rect">
              <a:avLst/>
            </a:prstGeom>
          </p:spPr>
          <p:txBody>
            <a:bodyPr vert="horz" wrap="square" lIns="68580" tIns="34290" rIns="68580" bIns="34290" rtlCol="0" anchor="b">
              <a:spAutoFit/>
            </a:bodyPr>
            <a:lstStyle/>
            <a:p>
              <a:pPr algn="r"/>
              <a:r>
                <a:rPr lang="en-US" sz="675">
                  <a:solidFill>
                    <a:schemeClr val="bg1">
                      <a:lumMod val="65000"/>
                    </a:schemeClr>
                  </a:solidFill>
                  <a:latin typeface="Century Gothic" panose="020B0502020202020204" pitchFamily="34" charset="0"/>
                  <a:cs typeface="Arial" panose="020B0604020202020204" pitchFamily="34" charset="0"/>
                </a:rPr>
                <a:t>fast</a:t>
              </a:r>
            </a:p>
          </p:txBody>
        </p:sp>
        <p:sp>
          <p:nvSpPr>
            <p:cNvPr id="52" name="TextBox 51">
              <a:extLst>
                <a:ext uri="{FF2B5EF4-FFF2-40B4-BE49-F238E27FC236}">
                  <a16:creationId xmlns:a16="http://schemas.microsoft.com/office/drawing/2014/main" id="{6C19E801-ED34-D4CD-97C9-53471BE66168}"/>
                </a:ext>
              </a:extLst>
            </p:cNvPr>
            <p:cNvSpPr txBox="1"/>
            <p:nvPr/>
          </p:nvSpPr>
          <p:spPr>
            <a:xfrm>
              <a:off x="1447892" y="4232584"/>
              <a:ext cx="471952" cy="230832"/>
            </a:xfrm>
            <a:prstGeom prst="rect">
              <a:avLst/>
            </a:prstGeom>
          </p:spPr>
          <p:txBody>
            <a:bodyPr vert="horz" wrap="square" lIns="68580" tIns="34290" rIns="68580" bIns="34290" rtlCol="0" anchor="b">
              <a:spAutoFit/>
            </a:bodyPr>
            <a:lstStyle/>
            <a:p>
              <a:r>
                <a:rPr lang="en-US" sz="675">
                  <a:solidFill>
                    <a:schemeClr val="bg1">
                      <a:lumMod val="65000"/>
                    </a:schemeClr>
                  </a:solidFill>
                  <a:latin typeface="Century Gothic" panose="020B0502020202020204" pitchFamily="34" charset="0"/>
                  <a:cs typeface="Arial" panose="020B0604020202020204" pitchFamily="34" charset="0"/>
                </a:rPr>
                <a:t>low</a:t>
              </a:r>
            </a:p>
          </p:txBody>
        </p:sp>
        <p:sp>
          <p:nvSpPr>
            <p:cNvPr id="53" name="TextBox 52">
              <a:extLst>
                <a:ext uri="{FF2B5EF4-FFF2-40B4-BE49-F238E27FC236}">
                  <a16:creationId xmlns:a16="http://schemas.microsoft.com/office/drawing/2014/main" id="{7887B450-DB7F-C586-B568-94BD6CDB1DA3}"/>
                </a:ext>
              </a:extLst>
            </p:cNvPr>
            <p:cNvSpPr txBox="1"/>
            <p:nvPr/>
          </p:nvSpPr>
          <p:spPr>
            <a:xfrm>
              <a:off x="3205986" y="4232584"/>
              <a:ext cx="529327" cy="230832"/>
            </a:xfrm>
            <a:prstGeom prst="rect">
              <a:avLst/>
            </a:prstGeom>
          </p:spPr>
          <p:txBody>
            <a:bodyPr vert="horz" wrap="square" lIns="68580" tIns="34290" rIns="68580" bIns="34290" rtlCol="0" anchor="b">
              <a:spAutoFit/>
            </a:bodyPr>
            <a:lstStyle/>
            <a:p>
              <a:pPr algn="r"/>
              <a:r>
                <a:rPr lang="en-US" sz="675">
                  <a:solidFill>
                    <a:schemeClr val="bg1">
                      <a:lumMod val="65000"/>
                    </a:schemeClr>
                  </a:solidFill>
                  <a:latin typeface="Century Gothic" panose="020B0502020202020204" pitchFamily="34" charset="0"/>
                  <a:cs typeface="Arial" panose="020B0604020202020204" pitchFamily="34" charset="0"/>
                </a:rPr>
                <a:t>high</a:t>
              </a:r>
            </a:p>
          </p:txBody>
        </p:sp>
      </p:grpSp>
      <p:sp>
        <p:nvSpPr>
          <p:cNvPr id="58" name="Title 1">
            <a:extLst>
              <a:ext uri="{FF2B5EF4-FFF2-40B4-BE49-F238E27FC236}">
                <a16:creationId xmlns:a16="http://schemas.microsoft.com/office/drawing/2014/main" id="{39987D59-BB48-9AF2-541C-6C19F6C206A4}"/>
              </a:ext>
            </a:extLst>
          </p:cNvPr>
          <p:cNvSpPr txBox="1">
            <a:spLocks/>
          </p:cNvSpPr>
          <p:nvPr/>
        </p:nvSpPr>
        <p:spPr>
          <a:xfrm>
            <a:off x="4686194" y="1495467"/>
            <a:ext cx="2027054" cy="502444"/>
          </a:xfrm>
          <a:prstGeom prst="rect">
            <a:avLst/>
          </a:prstGeom>
        </p:spPr>
        <p:txBody>
          <a:bodyPr vert="horz" lIns="68580" tIns="34290" rIns="68580" bIns="34290" rtlCol="0" anchor="t">
            <a:noAutofit/>
          </a:bodyPr>
          <a:lstStyle>
            <a:lvl1pPr algn="l" defTabSz="914400" rtl="0" eaLnBrk="1" latinLnBrk="0" hangingPunct="1">
              <a:lnSpc>
                <a:spcPct val="90000"/>
              </a:lnSpc>
              <a:spcBef>
                <a:spcPct val="0"/>
              </a:spcBef>
              <a:buNone/>
              <a:defRPr lang="en-US" sz="2800" b="1" kern="1200" dirty="0" smtClean="0">
                <a:solidFill>
                  <a:srgbClr val="32A0C2"/>
                </a:solidFill>
                <a:latin typeface="Arial"/>
                <a:ea typeface="+mj-ea"/>
                <a:cs typeface="Arial"/>
              </a:defRPr>
            </a:lvl1pPr>
          </a:lstStyle>
          <a:p>
            <a:pPr algn="ctr">
              <a:lnSpc>
                <a:spcPct val="100000"/>
              </a:lnSpc>
            </a:pPr>
            <a:r>
              <a:rPr lang="en-US" sz="1050">
                <a:solidFill>
                  <a:srgbClr val="065FA9"/>
                </a:solidFill>
                <a:latin typeface="Century Gothic" panose="020B0502020202020204" pitchFamily="34" charset="0"/>
              </a:rPr>
              <a:t>Routinely</a:t>
            </a:r>
            <a:br>
              <a:rPr lang="en-US" sz="1050">
                <a:solidFill>
                  <a:srgbClr val="065FA9"/>
                </a:solidFill>
                <a:latin typeface="Century Gothic" panose="020B0502020202020204" pitchFamily="34" charset="0"/>
              </a:rPr>
            </a:br>
            <a:r>
              <a:rPr lang="en-US" sz="1050">
                <a:solidFill>
                  <a:srgbClr val="065FA9"/>
                </a:solidFill>
                <a:latin typeface="Century Gothic" panose="020B0502020202020204" pitchFamily="34" charset="0"/>
              </a:rPr>
              <a:t>exchange case data</a:t>
            </a:r>
          </a:p>
        </p:txBody>
      </p:sp>
      <p:grpSp>
        <p:nvGrpSpPr>
          <p:cNvPr id="59" name="Group 58">
            <a:extLst>
              <a:ext uri="{FF2B5EF4-FFF2-40B4-BE49-F238E27FC236}">
                <a16:creationId xmlns:a16="http://schemas.microsoft.com/office/drawing/2014/main" id="{6C6D59C3-E9D2-7CB0-98B9-DCB6D31A9017}"/>
              </a:ext>
              <a:ext uri="{C183D7F6-B498-43B3-948B-1728B52AA6E4}">
                <adec:decorative xmlns:adec="http://schemas.microsoft.com/office/drawing/2017/decorative" val="1"/>
              </a:ext>
            </a:extLst>
          </p:cNvPr>
          <p:cNvGrpSpPr/>
          <p:nvPr/>
        </p:nvGrpSpPr>
        <p:grpSpPr>
          <a:xfrm>
            <a:off x="4510744" y="1812743"/>
            <a:ext cx="2062265" cy="1141001"/>
            <a:chOff x="421954" y="2942082"/>
            <a:chExt cx="3327122" cy="1521334"/>
          </a:xfrm>
        </p:grpSpPr>
        <p:grpSp>
          <p:nvGrpSpPr>
            <p:cNvPr id="60" name="Group 59">
              <a:extLst>
                <a:ext uri="{FF2B5EF4-FFF2-40B4-BE49-F238E27FC236}">
                  <a16:creationId xmlns:a16="http://schemas.microsoft.com/office/drawing/2014/main" id="{5A11DB5A-4E02-D9DC-D0A3-E69493EEE104}"/>
                </a:ext>
              </a:extLst>
            </p:cNvPr>
            <p:cNvGrpSpPr/>
            <p:nvPr/>
          </p:nvGrpSpPr>
          <p:grpSpPr>
            <a:xfrm>
              <a:off x="421954" y="2942082"/>
              <a:ext cx="1134959" cy="1512851"/>
              <a:chOff x="256854" y="2942082"/>
              <a:chExt cx="1134959" cy="1512851"/>
            </a:xfrm>
          </p:grpSpPr>
          <p:sp>
            <p:nvSpPr>
              <p:cNvPr id="81" name="Title 1">
                <a:extLst>
                  <a:ext uri="{FF2B5EF4-FFF2-40B4-BE49-F238E27FC236}">
                    <a16:creationId xmlns:a16="http://schemas.microsoft.com/office/drawing/2014/main" id="{4AA2B1E3-68FC-1347-6625-9AFF94227B19}"/>
                  </a:ext>
                </a:extLst>
              </p:cNvPr>
              <p:cNvSpPr txBox="1">
                <a:spLocks/>
              </p:cNvSpPr>
              <p:nvPr/>
            </p:nvSpPr>
            <p:spPr>
              <a:xfrm>
                <a:off x="427020" y="2942082"/>
                <a:ext cx="964793" cy="60902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lang="en-US" sz="2800" b="1" kern="1200" dirty="0" smtClean="0">
                    <a:solidFill>
                      <a:srgbClr val="32A0C2"/>
                    </a:solidFill>
                    <a:latin typeface="Arial"/>
                    <a:ea typeface="+mj-ea"/>
                    <a:cs typeface="Arial"/>
                  </a:defRPr>
                </a:lvl1pPr>
              </a:lstStyle>
              <a:p>
                <a:pPr algn="r"/>
                <a:r>
                  <a:rPr lang="en-US" sz="600" b="0">
                    <a:solidFill>
                      <a:srgbClr val="184363"/>
                    </a:solidFill>
                    <a:latin typeface="Century Gothic" panose="020B0502020202020204" pitchFamily="34" charset="0"/>
                  </a:rPr>
                  <a:t>Data Quality</a:t>
                </a:r>
              </a:p>
            </p:txBody>
          </p:sp>
          <p:sp>
            <p:nvSpPr>
              <p:cNvPr id="91" name="Title 1">
                <a:extLst>
                  <a:ext uri="{FF2B5EF4-FFF2-40B4-BE49-F238E27FC236}">
                    <a16:creationId xmlns:a16="http://schemas.microsoft.com/office/drawing/2014/main" id="{B594973D-60BD-D509-33DD-3963B4BD807C}"/>
                  </a:ext>
                </a:extLst>
              </p:cNvPr>
              <p:cNvSpPr txBox="1">
                <a:spLocks/>
              </p:cNvSpPr>
              <p:nvPr/>
            </p:nvSpPr>
            <p:spPr>
              <a:xfrm>
                <a:off x="578588" y="3403733"/>
                <a:ext cx="813225" cy="60902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lang="en-US" sz="2800" b="1" kern="1200" dirty="0" smtClean="0">
                    <a:solidFill>
                      <a:srgbClr val="32A0C2"/>
                    </a:solidFill>
                    <a:latin typeface="Arial"/>
                    <a:ea typeface="+mj-ea"/>
                    <a:cs typeface="Arial"/>
                  </a:defRPr>
                </a:lvl1pPr>
              </a:lstStyle>
              <a:p>
                <a:pPr algn="r"/>
                <a:r>
                  <a:rPr lang="en-US" sz="600" b="0">
                    <a:solidFill>
                      <a:srgbClr val="184363"/>
                    </a:solidFill>
                    <a:latin typeface="Century Gothic" panose="020B0502020202020204" pitchFamily="34" charset="0"/>
                  </a:rPr>
                  <a:t>Timeliness</a:t>
                </a:r>
              </a:p>
            </p:txBody>
          </p:sp>
          <p:sp>
            <p:nvSpPr>
              <p:cNvPr id="92" name="Title 1">
                <a:extLst>
                  <a:ext uri="{FF2B5EF4-FFF2-40B4-BE49-F238E27FC236}">
                    <a16:creationId xmlns:a16="http://schemas.microsoft.com/office/drawing/2014/main" id="{BC4BD6EB-F5B8-AF58-95E3-E1CC2FD0D305}"/>
                  </a:ext>
                </a:extLst>
              </p:cNvPr>
              <p:cNvSpPr txBox="1">
                <a:spLocks/>
              </p:cNvSpPr>
              <p:nvPr/>
            </p:nvSpPr>
            <p:spPr>
              <a:xfrm>
                <a:off x="256854" y="3845910"/>
                <a:ext cx="1134959" cy="60902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lang="en-US" sz="2800" b="1" kern="1200" dirty="0" smtClean="0">
                    <a:solidFill>
                      <a:srgbClr val="32A0C2"/>
                    </a:solidFill>
                    <a:latin typeface="Arial"/>
                    <a:ea typeface="+mj-ea"/>
                    <a:cs typeface="Arial"/>
                  </a:defRPr>
                </a:lvl1pPr>
              </a:lstStyle>
              <a:p>
                <a:pPr algn="r"/>
                <a:r>
                  <a:rPr lang="en-US" sz="600" b="0">
                    <a:solidFill>
                      <a:srgbClr val="184363"/>
                    </a:solidFill>
                    <a:latin typeface="Century Gothic" panose="020B0502020202020204" pitchFamily="34" charset="0"/>
                  </a:rPr>
                  <a:t>Quantity </a:t>
                </a:r>
                <a:br>
                  <a:rPr lang="en-US" sz="600" b="0">
                    <a:solidFill>
                      <a:srgbClr val="184363"/>
                    </a:solidFill>
                    <a:latin typeface="Century Gothic" panose="020B0502020202020204" pitchFamily="34" charset="0"/>
                  </a:rPr>
                </a:br>
                <a:r>
                  <a:rPr lang="en-US" sz="600" b="0">
                    <a:solidFill>
                      <a:srgbClr val="184363"/>
                    </a:solidFill>
                    <a:latin typeface="Century Gothic" panose="020B0502020202020204" pitchFamily="34" charset="0"/>
                  </a:rPr>
                  <a:t>of Data Elements</a:t>
                </a:r>
              </a:p>
            </p:txBody>
          </p:sp>
        </p:grpSp>
        <p:sp>
          <p:nvSpPr>
            <p:cNvPr id="61" name="Left-Right Arrow 60">
              <a:extLst>
                <a:ext uri="{FF2B5EF4-FFF2-40B4-BE49-F238E27FC236}">
                  <a16:creationId xmlns:a16="http://schemas.microsoft.com/office/drawing/2014/main" id="{7CA6F826-69C1-EBA6-A1C5-6CB2984DFC9B}"/>
                </a:ext>
              </a:extLst>
            </p:cNvPr>
            <p:cNvSpPr/>
            <p:nvPr/>
          </p:nvSpPr>
          <p:spPr>
            <a:xfrm>
              <a:off x="1549772" y="3189707"/>
              <a:ext cx="2073219" cy="113769"/>
            </a:xfrm>
            <a:prstGeom prst="leftRightArrow">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85000"/>
                  </a:schemeClr>
                </a:solidFill>
              </a:endParaRPr>
            </a:p>
          </p:txBody>
        </p:sp>
        <p:sp>
          <p:nvSpPr>
            <p:cNvPr id="62" name="Left-Right Arrow 61">
              <a:extLst>
                <a:ext uri="{FF2B5EF4-FFF2-40B4-BE49-F238E27FC236}">
                  <a16:creationId xmlns:a16="http://schemas.microsoft.com/office/drawing/2014/main" id="{E363CA6B-8D4B-A3B3-E109-ACE617A6275D}"/>
                </a:ext>
              </a:extLst>
            </p:cNvPr>
            <p:cNvSpPr/>
            <p:nvPr/>
          </p:nvSpPr>
          <p:spPr>
            <a:xfrm>
              <a:off x="1549772" y="3650121"/>
              <a:ext cx="2073219" cy="113769"/>
            </a:xfrm>
            <a:prstGeom prst="leftRightArrow">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85000"/>
                  </a:schemeClr>
                </a:solidFill>
              </a:endParaRPr>
            </a:p>
          </p:txBody>
        </p:sp>
        <p:sp>
          <p:nvSpPr>
            <p:cNvPr id="63" name="Left-Right Arrow 62">
              <a:extLst>
                <a:ext uri="{FF2B5EF4-FFF2-40B4-BE49-F238E27FC236}">
                  <a16:creationId xmlns:a16="http://schemas.microsoft.com/office/drawing/2014/main" id="{F193B001-F6D0-E73C-3FEC-06F18088D751}"/>
                </a:ext>
              </a:extLst>
            </p:cNvPr>
            <p:cNvSpPr/>
            <p:nvPr/>
          </p:nvSpPr>
          <p:spPr>
            <a:xfrm>
              <a:off x="1549772" y="4102765"/>
              <a:ext cx="2073219" cy="113769"/>
            </a:xfrm>
            <a:prstGeom prst="leftRightArrow">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85000"/>
                  </a:schemeClr>
                </a:solidFill>
              </a:endParaRPr>
            </a:p>
          </p:txBody>
        </p:sp>
        <p:sp>
          <p:nvSpPr>
            <p:cNvPr id="64" name="Oval 63">
              <a:extLst>
                <a:ext uri="{FF2B5EF4-FFF2-40B4-BE49-F238E27FC236}">
                  <a16:creationId xmlns:a16="http://schemas.microsoft.com/office/drawing/2014/main" id="{99334B89-EBDA-3B9C-74D9-6546C7FA91BC}"/>
                </a:ext>
              </a:extLst>
            </p:cNvPr>
            <p:cNvSpPr/>
            <p:nvPr/>
          </p:nvSpPr>
          <p:spPr>
            <a:xfrm>
              <a:off x="3201438" y="3180087"/>
              <a:ext cx="165973" cy="137168"/>
            </a:xfrm>
            <a:prstGeom prst="ellipse">
              <a:avLst/>
            </a:prstGeom>
            <a:solidFill>
              <a:schemeClr val="bg1"/>
            </a:solidFill>
            <a:ln w="28575">
              <a:solidFill>
                <a:srgbClr val="18436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6512707C-0A11-2936-C27A-674BC27581F0}"/>
                </a:ext>
              </a:extLst>
            </p:cNvPr>
            <p:cNvSpPr/>
            <p:nvPr/>
          </p:nvSpPr>
          <p:spPr>
            <a:xfrm>
              <a:off x="1808389" y="3633266"/>
              <a:ext cx="165973" cy="137168"/>
            </a:xfrm>
            <a:prstGeom prst="ellipse">
              <a:avLst/>
            </a:prstGeom>
            <a:solidFill>
              <a:schemeClr val="bg1"/>
            </a:solidFill>
            <a:ln w="28575">
              <a:solidFill>
                <a:srgbClr val="18436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E85D0AF7-0F83-9738-5FA1-7758BCA9AAF8}"/>
                </a:ext>
              </a:extLst>
            </p:cNvPr>
            <p:cNvSpPr/>
            <p:nvPr/>
          </p:nvSpPr>
          <p:spPr>
            <a:xfrm>
              <a:off x="2103052" y="4091065"/>
              <a:ext cx="165973" cy="137168"/>
            </a:xfrm>
            <a:prstGeom prst="ellipse">
              <a:avLst/>
            </a:prstGeom>
            <a:solidFill>
              <a:schemeClr val="bg1"/>
            </a:solidFill>
            <a:ln w="28575">
              <a:solidFill>
                <a:srgbClr val="18436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a:extLst>
                <a:ext uri="{FF2B5EF4-FFF2-40B4-BE49-F238E27FC236}">
                  <a16:creationId xmlns:a16="http://schemas.microsoft.com/office/drawing/2014/main" id="{08F9A58E-27DB-D190-4413-D53F5315162A}"/>
                </a:ext>
              </a:extLst>
            </p:cNvPr>
            <p:cNvSpPr txBox="1"/>
            <p:nvPr/>
          </p:nvSpPr>
          <p:spPr>
            <a:xfrm>
              <a:off x="1447892" y="3302773"/>
              <a:ext cx="471952" cy="230832"/>
            </a:xfrm>
            <a:prstGeom prst="rect">
              <a:avLst/>
            </a:prstGeom>
          </p:spPr>
          <p:txBody>
            <a:bodyPr vert="horz" wrap="square" lIns="68580" tIns="34290" rIns="68580" bIns="34290" rtlCol="0" anchor="b">
              <a:spAutoFit/>
            </a:bodyPr>
            <a:lstStyle/>
            <a:p>
              <a:r>
                <a:rPr lang="en-US" sz="675">
                  <a:solidFill>
                    <a:schemeClr val="bg1">
                      <a:lumMod val="65000"/>
                    </a:schemeClr>
                  </a:solidFill>
                  <a:latin typeface="Century Gothic" panose="020B0502020202020204" pitchFamily="34" charset="0"/>
                  <a:cs typeface="Arial" panose="020B0604020202020204" pitchFamily="34" charset="0"/>
                </a:rPr>
                <a:t>low</a:t>
              </a:r>
            </a:p>
          </p:txBody>
        </p:sp>
        <p:sp>
          <p:nvSpPr>
            <p:cNvPr id="76" name="TextBox 75">
              <a:extLst>
                <a:ext uri="{FF2B5EF4-FFF2-40B4-BE49-F238E27FC236}">
                  <a16:creationId xmlns:a16="http://schemas.microsoft.com/office/drawing/2014/main" id="{BDE1E28A-4D24-9564-B8E0-64151C42DEC4}"/>
                </a:ext>
              </a:extLst>
            </p:cNvPr>
            <p:cNvSpPr txBox="1"/>
            <p:nvPr/>
          </p:nvSpPr>
          <p:spPr>
            <a:xfrm>
              <a:off x="3219749" y="3302773"/>
              <a:ext cx="529327" cy="230832"/>
            </a:xfrm>
            <a:prstGeom prst="rect">
              <a:avLst/>
            </a:prstGeom>
          </p:spPr>
          <p:txBody>
            <a:bodyPr vert="horz" wrap="square" lIns="68580" tIns="34290" rIns="68580" bIns="34290" rtlCol="0" anchor="b">
              <a:spAutoFit/>
            </a:bodyPr>
            <a:lstStyle/>
            <a:p>
              <a:pPr algn="r"/>
              <a:r>
                <a:rPr lang="en-US" sz="675">
                  <a:solidFill>
                    <a:schemeClr val="bg1">
                      <a:lumMod val="65000"/>
                    </a:schemeClr>
                  </a:solidFill>
                  <a:latin typeface="Century Gothic" panose="020B0502020202020204" pitchFamily="34" charset="0"/>
                  <a:cs typeface="Arial" panose="020B0604020202020204" pitchFamily="34" charset="0"/>
                </a:rPr>
                <a:t>high</a:t>
              </a:r>
            </a:p>
          </p:txBody>
        </p:sp>
        <p:sp>
          <p:nvSpPr>
            <p:cNvPr id="77" name="TextBox 76">
              <a:extLst>
                <a:ext uri="{FF2B5EF4-FFF2-40B4-BE49-F238E27FC236}">
                  <a16:creationId xmlns:a16="http://schemas.microsoft.com/office/drawing/2014/main" id="{5D658331-AE73-5F49-94F9-7CA2DEDC05C3}"/>
                </a:ext>
              </a:extLst>
            </p:cNvPr>
            <p:cNvSpPr txBox="1"/>
            <p:nvPr/>
          </p:nvSpPr>
          <p:spPr>
            <a:xfrm>
              <a:off x="1441589" y="3770434"/>
              <a:ext cx="544602" cy="230832"/>
            </a:xfrm>
            <a:prstGeom prst="rect">
              <a:avLst/>
            </a:prstGeom>
          </p:spPr>
          <p:txBody>
            <a:bodyPr vert="horz" wrap="square" lIns="68580" tIns="34290" rIns="68580" bIns="34290" rtlCol="0" anchor="b">
              <a:spAutoFit/>
            </a:bodyPr>
            <a:lstStyle/>
            <a:p>
              <a:r>
                <a:rPr lang="en-US" sz="675">
                  <a:solidFill>
                    <a:schemeClr val="bg1">
                      <a:lumMod val="65000"/>
                    </a:schemeClr>
                  </a:solidFill>
                  <a:latin typeface="Century Gothic" panose="020B0502020202020204" pitchFamily="34" charset="0"/>
                  <a:cs typeface="Arial" panose="020B0604020202020204" pitchFamily="34" charset="0"/>
                </a:rPr>
                <a:t>slow</a:t>
              </a:r>
            </a:p>
          </p:txBody>
        </p:sp>
        <p:sp>
          <p:nvSpPr>
            <p:cNvPr id="78" name="TextBox 77">
              <a:extLst>
                <a:ext uri="{FF2B5EF4-FFF2-40B4-BE49-F238E27FC236}">
                  <a16:creationId xmlns:a16="http://schemas.microsoft.com/office/drawing/2014/main" id="{E57861DC-6E50-B064-769D-54E79E1F0A90}"/>
                </a:ext>
              </a:extLst>
            </p:cNvPr>
            <p:cNvSpPr txBox="1"/>
            <p:nvPr/>
          </p:nvSpPr>
          <p:spPr>
            <a:xfrm>
              <a:off x="3205986" y="3770434"/>
              <a:ext cx="529327" cy="230832"/>
            </a:xfrm>
            <a:prstGeom prst="rect">
              <a:avLst/>
            </a:prstGeom>
          </p:spPr>
          <p:txBody>
            <a:bodyPr vert="horz" wrap="square" lIns="68580" tIns="34290" rIns="68580" bIns="34290" rtlCol="0" anchor="b">
              <a:spAutoFit/>
            </a:bodyPr>
            <a:lstStyle/>
            <a:p>
              <a:pPr algn="r"/>
              <a:r>
                <a:rPr lang="en-US" sz="675">
                  <a:solidFill>
                    <a:schemeClr val="bg1">
                      <a:lumMod val="65000"/>
                    </a:schemeClr>
                  </a:solidFill>
                  <a:latin typeface="Century Gothic" panose="020B0502020202020204" pitchFamily="34" charset="0"/>
                  <a:cs typeface="Arial" panose="020B0604020202020204" pitchFamily="34" charset="0"/>
                </a:rPr>
                <a:t>fast</a:t>
              </a:r>
            </a:p>
          </p:txBody>
        </p:sp>
        <p:sp>
          <p:nvSpPr>
            <p:cNvPr id="79" name="TextBox 78">
              <a:extLst>
                <a:ext uri="{FF2B5EF4-FFF2-40B4-BE49-F238E27FC236}">
                  <a16:creationId xmlns:a16="http://schemas.microsoft.com/office/drawing/2014/main" id="{C070AD34-6B06-F4EC-A196-FAC6DB096E8A}"/>
                </a:ext>
              </a:extLst>
            </p:cNvPr>
            <p:cNvSpPr txBox="1"/>
            <p:nvPr/>
          </p:nvSpPr>
          <p:spPr>
            <a:xfrm>
              <a:off x="1447892" y="4232584"/>
              <a:ext cx="471952" cy="230832"/>
            </a:xfrm>
            <a:prstGeom prst="rect">
              <a:avLst/>
            </a:prstGeom>
          </p:spPr>
          <p:txBody>
            <a:bodyPr vert="horz" wrap="square" lIns="68580" tIns="34290" rIns="68580" bIns="34290" rtlCol="0" anchor="b">
              <a:spAutoFit/>
            </a:bodyPr>
            <a:lstStyle/>
            <a:p>
              <a:r>
                <a:rPr lang="en-US" sz="675">
                  <a:solidFill>
                    <a:schemeClr val="bg1">
                      <a:lumMod val="65000"/>
                    </a:schemeClr>
                  </a:solidFill>
                  <a:latin typeface="Century Gothic" panose="020B0502020202020204" pitchFamily="34" charset="0"/>
                  <a:cs typeface="Arial" panose="020B0604020202020204" pitchFamily="34" charset="0"/>
                </a:rPr>
                <a:t>low</a:t>
              </a:r>
            </a:p>
          </p:txBody>
        </p:sp>
        <p:sp>
          <p:nvSpPr>
            <p:cNvPr id="80" name="TextBox 79">
              <a:extLst>
                <a:ext uri="{FF2B5EF4-FFF2-40B4-BE49-F238E27FC236}">
                  <a16:creationId xmlns:a16="http://schemas.microsoft.com/office/drawing/2014/main" id="{230F97D9-2F5A-690D-5D2D-1EFD0D191F4D}"/>
                </a:ext>
              </a:extLst>
            </p:cNvPr>
            <p:cNvSpPr txBox="1"/>
            <p:nvPr/>
          </p:nvSpPr>
          <p:spPr>
            <a:xfrm>
              <a:off x="3205986" y="4232584"/>
              <a:ext cx="529327" cy="230832"/>
            </a:xfrm>
            <a:prstGeom prst="rect">
              <a:avLst/>
            </a:prstGeom>
          </p:spPr>
          <p:txBody>
            <a:bodyPr vert="horz" wrap="square" lIns="68580" tIns="34290" rIns="68580" bIns="34290" rtlCol="0" anchor="b">
              <a:spAutoFit/>
            </a:bodyPr>
            <a:lstStyle/>
            <a:p>
              <a:pPr algn="r"/>
              <a:r>
                <a:rPr lang="en-US" sz="675">
                  <a:solidFill>
                    <a:schemeClr val="bg1">
                      <a:lumMod val="65000"/>
                    </a:schemeClr>
                  </a:solidFill>
                  <a:latin typeface="Century Gothic" panose="020B0502020202020204" pitchFamily="34" charset="0"/>
                  <a:cs typeface="Arial" panose="020B0604020202020204" pitchFamily="34" charset="0"/>
                </a:rPr>
                <a:t>high</a:t>
              </a:r>
            </a:p>
          </p:txBody>
        </p:sp>
      </p:grpSp>
      <p:sp>
        <p:nvSpPr>
          <p:cNvPr id="94" name="Title 1">
            <a:extLst>
              <a:ext uri="{FF2B5EF4-FFF2-40B4-BE49-F238E27FC236}">
                <a16:creationId xmlns:a16="http://schemas.microsoft.com/office/drawing/2014/main" id="{FEFA3533-5576-F529-04E5-894CD928195D}"/>
              </a:ext>
            </a:extLst>
          </p:cNvPr>
          <p:cNvSpPr txBox="1">
            <a:spLocks/>
          </p:cNvSpPr>
          <p:nvPr/>
        </p:nvSpPr>
        <p:spPr>
          <a:xfrm>
            <a:off x="6882088" y="1495980"/>
            <a:ext cx="2027054" cy="502444"/>
          </a:xfrm>
          <a:prstGeom prst="rect">
            <a:avLst/>
          </a:prstGeom>
        </p:spPr>
        <p:txBody>
          <a:bodyPr vert="horz" lIns="68580" tIns="34290" rIns="68580" bIns="34290" rtlCol="0" anchor="t">
            <a:noAutofit/>
          </a:bodyPr>
          <a:lstStyle>
            <a:lvl1pPr algn="l" defTabSz="914400" rtl="0" eaLnBrk="1" latinLnBrk="0" hangingPunct="1">
              <a:lnSpc>
                <a:spcPct val="90000"/>
              </a:lnSpc>
              <a:spcBef>
                <a:spcPct val="0"/>
              </a:spcBef>
              <a:buNone/>
              <a:defRPr lang="en-US" sz="2800" b="1" kern="1200" dirty="0" smtClean="0">
                <a:solidFill>
                  <a:srgbClr val="32A0C2"/>
                </a:solidFill>
                <a:latin typeface="Arial"/>
                <a:ea typeface="+mj-ea"/>
                <a:cs typeface="Arial"/>
              </a:defRPr>
            </a:lvl1pPr>
          </a:lstStyle>
          <a:p>
            <a:pPr algn="ctr">
              <a:lnSpc>
                <a:spcPct val="100000"/>
              </a:lnSpc>
            </a:pPr>
            <a:r>
              <a:rPr lang="en-US" sz="1050">
                <a:solidFill>
                  <a:srgbClr val="065FA9"/>
                </a:solidFill>
                <a:latin typeface="Century Gothic" panose="020B0502020202020204" pitchFamily="34" charset="0"/>
              </a:rPr>
              <a:t>Conduct enhanced</a:t>
            </a:r>
          </a:p>
          <a:p>
            <a:pPr algn="ctr">
              <a:lnSpc>
                <a:spcPct val="100000"/>
              </a:lnSpc>
            </a:pPr>
            <a:r>
              <a:rPr lang="en-US" sz="1050">
                <a:solidFill>
                  <a:srgbClr val="065FA9"/>
                </a:solidFill>
                <a:latin typeface="Century Gothic" panose="020B0502020202020204" pitchFamily="34" charset="0"/>
              </a:rPr>
              <a:t>and routine work</a:t>
            </a:r>
            <a:endParaRPr lang="en-US" sz="1050" baseline="30000">
              <a:solidFill>
                <a:srgbClr val="065FA9"/>
              </a:solidFill>
              <a:latin typeface="Century Gothic" panose="020B0502020202020204" pitchFamily="34" charset="0"/>
            </a:endParaRPr>
          </a:p>
        </p:txBody>
      </p:sp>
      <p:grpSp>
        <p:nvGrpSpPr>
          <p:cNvPr id="95" name="Group 94">
            <a:extLst>
              <a:ext uri="{FF2B5EF4-FFF2-40B4-BE49-F238E27FC236}">
                <a16:creationId xmlns:a16="http://schemas.microsoft.com/office/drawing/2014/main" id="{2FAEF084-DE04-A6B1-C545-842A822FA416}"/>
              </a:ext>
              <a:ext uri="{C183D7F6-B498-43B3-948B-1728B52AA6E4}">
                <adec:decorative xmlns:adec="http://schemas.microsoft.com/office/drawing/2017/decorative" val="1"/>
              </a:ext>
            </a:extLst>
          </p:cNvPr>
          <p:cNvGrpSpPr/>
          <p:nvPr/>
        </p:nvGrpSpPr>
        <p:grpSpPr>
          <a:xfrm>
            <a:off x="6706637" y="1813255"/>
            <a:ext cx="2062265" cy="1141001"/>
            <a:chOff x="421954" y="2942082"/>
            <a:chExt cx="3327122" cy="1521334"/>
          </a:xfrm>
        </p:grpSpPr>
        <p:grpSp>
          <p:nvGrpSpPr>
            <p:cNvPr id="96" name="Group 95">
              <a:extLst>
                <a:ext uri="{FF2B5EF4-FFF2-40B4-BE49-F238E27FC236}">
                  <a16:creationId xmlns:a16="http://schemas.microsoft.com/office/drawing/2014/main" id="{4EDE72C1-CE18-9F3C-C711-E9464621D192}"/>
                </a:ext>
              </a:extLst>
            </p:cNvPr>
            <p:cNvGrpSpPr/>
            <p:nvPr/>
          </p:nvGrpSpPr>
          <p:grpSpPr>
            <a:xfrm>
              <a:off x="421954" y="2942082"/>
              <a:ext cx="1134959" cy="1512851"/>
              <a:chOff x="256854" y="2942082"/>
              <a:chExt cx="1134959" cy="1512851"/>
            </a:xfrm>
          </p:grpSpPr>
          <p:sp>
            <p:nvSpPr>
              <p:cNvPr id="109" name="Title 1">
                <a:extLst>
                  <a:ext uri="{FF2B5EF4-FFF2-40B4-BE49-F238E27FC236}">
                    <a16:creationId xmlns:a16="http://schemas.microsoft.com/office/drawing/2014/main" id="{B316EA32-52B4-7905-6E6A-1733AE8BE4F8}"/>
                  </a:ext>
                </a:extLst>
              </p:cNvPr>
              <p:cNvSpPr txBox="1">
                <a:spLocks/>
              </p:cNvSpPr>
              <p:nvPr/>
            </p:nvSpPr>
            <p:spPr>
              <a:xfrm>
                <a:off x="427020" y="2942082"/>
                <a:ext cx="964793" cy="60902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lang="en-US" sz="2800" b="1" kern="1200" dirty="0" smtClean="0">
                    <a:solidFill>
                      <a:srgbClr val="32A0C2"/>
                    </a:solidFill>
                    <a:latin typeface="Arial"/>
                    <a:ea typeface="+mj-ea"/>
                    <a:cs typeface="Arial"/>
                  </a:defRPr>
                </a:lvl1pPr>
              </a:lstStyle>
              <a:p>
                <a:pPr algn="r"/>
                <a:r>
                  <a:rPr lang="en-US" sz="600" b="0">
                    <a:solidFill>
                      <a:srgbClr val="184363"/>
                    </a:solidFill>
                    <a:latin typeface="Century Gothic" panose="020B0502020202020204" pitchFamily="34" charset="0"/>
                  </a:rPr>
                  <a:t>Data Quality</a:t>
                </a:r>
              </a:p>
            </p:txBody>
          </p:sp>
          <p:sp>
            <p:nvSpPr>
              <p:cNvPr id="110" name="Title 1">
                <a:extLst>
                  <a:ext uri="{FF2B5EF4-FFF2-40B4-BE49-F238E27FC236}">
                    <a16:creationId xmlns:a16="http://schemas.microsoft.com/office/drawing/2014/main" id="{0FAF85AE-19B0-701E-E195-21762D33439D}"/>
                  </a:ext>
                </a:extLst>
              </p:cNvPr>
              <p:cNvSpPr txBox="1">
                <a:spLocks/>
              </p:cNvSpPr>
              <p:nvPr/>
            </p:nvSpPr>
            <p:spPr>
              <a:xfrm>
                <a:off x="578588" y="3403733"/>
                <a:ext cx="813225" cy="60902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lang="en-US" sz="2800" b="1" kern="1200" dirty="0" smtClean="0">
                    <a:solidFill>
                      <a:srgbClr val="32A0C2"/>
                    </a:solidFill>
                    <a:latin typeface="Arial"/>
                    <a:ea typeface="+mj-ea"/>
                    <a:cs typeface="Arial"/>
                  </a:defRPr>
                </a:lvl1pPr>
              </a:lstStyle>
              <a:p>
                <a:pPr algn="r"/>
                <a:r>
                  <a:rPr lang="en-US" sz="600" b="0">
                    <a:solidFill>
                      <a:srgbClr val="184363"/>
                    </a:solidFill>
                    <a:latin typeface="Century Gothic" panose="020B0502020202020204" pitchFamily="34" charset="0"/>
                  </a:rPr>
                  <a:t>Timeliness</a:t>
                </a:r>
              </a:p>
            </p:txBody>
          </p:sp>
          <p:sp>
            <p:nvSpPr>
              <p:cNvPr id="111" name="Title 1">
                <a:extLst>
                  <a:ext uri="{FF2B5EF4-FFF2-40B4-BE49-F238E27FC236}">
                    <a16:creationId xmlns:a16="http://schemas.microsoft.com/office/drawing/2014/main" id="{AB361EC4-9AF6-7574-86AD-2F95666B2DDF}"/>
                  </a:ext>
                </a:extLst>
              </p:cNvPr>
              <p:cNvSpPr txBox="1">
                <a:spLocks/>
              </p:cNvSpPr>
              <p:nvPr/>
            </p:nvSpPr>
            <p:spPr>
              <a:xfrm>
                <a:off x="256854" y="3845910"/>
                <a:ext cx="1134959" cy="60902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lang="en-US" sz="2800" b="1" kern="1200" dirty="0" smtClean="0">
                    <a:solidFill>
                      <a:srgbClr val="32A0C2"/>
                    </a:solidFill>
                    <a:latin typeface="Arial"/>
                    <a:ea typeface="+mj-ea"/>
                    <a:cs typeface="Arial"/>
                  </a:defRPr>
                </a:lvl1pPr>
              </a:lstStyle>
              <a:p>
                <a:pPr algn="r"/>
                <a:r>
                  <a:rPr lang="en-US" sz="600" b="0">
                    <a:solidFill>
                      <a:srgbClr val="184363"/>
                    </a:solidFill>
                    <a:latin typeface="Century Gothic" panose="020B0502020202020204" pitchFamily="34" charset="0"/>
                  </a:rPr>
                  <a:t>Quantity </a:t>
                </a:r>
                <a:br>
                  <a:rPr lang="en-US" sz="600" b="0">
                    <a:solidFill>
                      <a:srgbClr val="184363"/>
                    </a:solidFill>
                    <a:latin typeface="Century Gothic" panose="020B0502020202020204" pitchFamily="34" charset="0"/>
                  </a:rPr>
                </a:br>
                <a:r>
                  <a:rPr lang="en-US" sz="600" b="0">
                    <a:solidFill>
                      <a:srgbClr val="184363"/>
                    </a:solidFill>
                    <a:latin typeface="Century Gothic" panose="020B0502020202020204" pitchFamily="34" charset="0"/>
                  </a:rPr>
                  <a:t>of Data Elements</a:t>
                </a:r>
              </a:p>
            </p:txBody>
          </p:sp>
        </p:grpSp>
        <p:sp>
          <p:nvSpPr>
            <p:cNvPr id="97" name="Left-Right Arrow 96">
              <a:extLst>
                <a:ext uri="{FF2B5EF4-FFF2-40B4-BE49-F238E27FC236}">
                  <a16:creationId xmlns:a16="http://schemas.microsoft.com/office/drawing/2014/main" id="{CCB89D7C-9C71-4FD0-6BBF-977E21503043}"/>
                </a:ext>
              </a:extLst>
            </p:cNvPr>
            <p:cNvSpPr/>
            <p:nvPr/>
          </p:nvSpPr>
          <p:spPr>
            <a:xfrm>
              <a:off x="1549772" y="3189707"/>
              <a:ext cx="2073219" cy="113769"/>
            </a:xfrm>
            <a:prstGeom prst="leftRightArrow">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85000"/>
                  </a:schemeClr>
                </a:solidFill>
              </a:endParaRPr>
            </a:p>
          </p:txBody>
        </p:sp>
        <p:sp>
          <p:nvSpPr>
            <p:cNvPr id="98" name="Left-Right Arrow 97">
              <a:extLst>
                <a:ext uri="{FF2B5EF4-FFF2-40B4-BE49-F238E27FC236}">
                  <a16:creationId xmlns:a16="http://schemas.microsoft.com/office/drawing/2014/main" id="{52D12BD8-C1FE-AE38-B716-62B1A3232350}"/>
                </a:ext>
              </a:extLst>
            </p:cNvPr>
            <p:cNvSpPr/>
            <p:nvPr/>
          </p:nvSpPr>
          <p:spPr>
            <a:xfrm>
              <a:off x="1549772" y="3650121"/>
              <a:ext cx="2073219" cy="113769"/>
            </a:xfrm>
            <a:prstGeom prst="leftRightArrow">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85000"/>
                  </a:schemeClr>
                </a:solidFill>
              </a:endParaRPr>
            </a:p>
          </p:txBody>
        </p:sp>
        <p:sp>
          <p:nvSpPr>
            <p:cNvPr id="99" name="Left-Right Arrow 98">
              <a:extLst>
                <a:ext uri="{FF2B5EF4-FFF2-40B4-BE49-F238E27FC236}">
                  <a16:creationId xmlns:a16="http://schemas.microsoft.com/office/drawing/2014/main" id="{CE097F5D-D359-A747-EABB-8A63EB52E038}"/>
                </a:ext>
              </a:extLst>
            </p:cNvPr>
            <p:cNvSpPr/>
            <p:nvPr/>
          </p:nvSpPr>
          <p:spPr>
            <a:xfrm>
              <a:off x="1549772" y="4102765"/>
              <a:ext cx="2073219" cy="113769"/>
            </a:xfrm>
            <a:prstGeom prst="leftRightArrow">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85000"/>
                  </a:schemeClr>
                </a:solidFill>
              </a:endParaRPr>
            </a:p>
          </p:txBody>
        </p:sp>
        <p:sp>
          <p:nvSpPr>
            <p:cNvPr id="100" name="Oval 99">
              <a:extLst>
                <a:ext uri="{FF2B5EF4-FFF2-40B4-BE49-F238E27FC236}">
                  <a16:creationId xmlns:a16="http://schemas.microsoft.com/office/drawing/2014/main" id="{9D365E55-1075-D2B2-20D7-4C1853E7AD6D}"/>
                </a:ext>
              </a:extLst>
            </p:cNvPr>
            <p:cNvSpPr/>
            <p:nvPr/>
          </p:nvSpPr>
          <p:spPr>
            <a:xfrm>
              <a:off x="3344625" y="3180087"/>
              <a:ext cx="165973" cy="137168"/>
            </a:xfrm>
            <a:prstGeom prst="ellipse">
              <a:avLst/>
            </a:prstGeom>
            <a:solidFill>
              <a:schemeClr val="bg1"/>
            </a:solidFill>
            <a:ln w="28575">
              <a:solidFill>
                <a:srgbClr val="18436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id="{DE30E5A7-5EDD-3DD3-691B-085E8B8FA0D5}"/>
                </a:ext>
              </a:extLst>
            </p:cNvPr>
            <p:cNvSpPr/>
            <p:nvPr/>
          </p:nvSpPr>
          <p:spPr>
            <a:xfrm>
              <a:off x="2016664" y="3633266"/>
              <a:ext cx="165973" cy="137168"/>
            </a:xfrm>
            <a:prstGeom prst="ellipse">
              <a:avLst/>
            </a:prstGeom>
            <a:solidFill>
              <a:schemeClr val="bg1"/>
            </a:solidFill>
            <a:ln w="28575">
              <a:solidFill>
                <a:srgbClr val="18436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a:extLst>
                <a:ext uri="{FF2B5EF4-FFF2-40B4-BE49-F238E27FC236}">
                  <a16:creationId xmlns:a16="http://schemas.microsoft.com/office/drawing/2014/main" id="{45A03888-61FB-7FB4-C153-0355E46D2AAE}"/>
                </a:ext>
              </a:extLst>
            </p:cNvPr>
            <p:cNvSpPr/>
            <p:nvPr/>
          </p:nvSpPr>
          <p:spPr>
            <a:xfrm>
              <a:off x="3352671" y="4091065"/>
              <a:ext cx="165973" cy="137168"/>
            </a:xfrm>
            <a:prstGeom prst="ellipse">
              <a:avLst/>
            </a:prstGeom>
            <a:solidFill>
              <a:schemeClr val="bg1"/>
            </a:solidFill>
            <a:ln w="28575">
              <a:solidFill>
                <a:srgbClr val="18436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TextBox 102">
              <a:extLst>
                <a:ext uri="{FF2B5EF4-FFF2-40B4-BE49-F238E27FC236}">
                  <a16:creationId xmlns:a16="http://schemas.microsoft.com/office/drawing/2014/main" id="{5EDBB6F2-11B8-C399-BC5A-65A7E8B37ABF}"/>
                </a:ext>
              </a:extLst>
            </p:cNvPr>
            <p:cNvSpPr txBox="1"/>
            <p:nvPr/>
          </p:nvSpPr>
          <p:spPr>
            <a:xfrm>
              <a:off x="1447892" y="3302773"/>
              <a:ext cx="471952" cy="230832"/>
            </a:xfrm>
            <a:prstGeom prst="rect">
              <a:avLst/>
            </a:prstGeom>
          </p:spPr>
          <p:txBody>
            <a:bodyPr vert="horz" wrap="square" lIns="68580" tIns="34290" rIns="68580" bIns="34290" rtlCol="0" anchor="b">
              <a:spAutoFit/>
            </a:bodyPr>
            <a:lstStyle/>
            <a:p>
              <a:r>
                <a:rPr lang="en-US" sz="675">
                  <a:solidFill>
                    <a:schemeClr val="bg1">
                      <a:lumMod val="65000"/>
                    </a:schemeClr>
                  </a:solidFill>
                  <a:latin typeface="Century Gothic" panose="020B0502020202020204" pitchFamily="34" charset="0"/>
                  <a:cs typeface="Arial" panose="020B0604020202020204" pitchFamily="34" charset="0"/>
                </a:rPr>
                <a:t>low</a:t>
              </a:r>
            </a:p>
          </p:txBody>
        </p:sp>
        <p:sp>
          <p:nvSpPr>
            <p:cNvPr id="104" name="TextBox 103">
              <a:extLst>
                <a:ext uri="{FF2B5EF4-FFF2-40B4-BE49-F238E27FC236}">
                  <a16:creationId xmlns:a16="http://schemas.microsoft.com/office/drawing/2014/main" id="{0C5FF418-E536-6E7E-BAA9-73C92208DC28}"/>
                </a:ext>
              </a:extLst>
            </p:cNvPr>
            <p:cNvSpPr txBox="1"/>
            <p:nvPr/>
          </p:nvSpPr>
          <p:spPr>
            <a:xfrm>
              <a:off x="3219749" y="3302773"/>
              <a:ext cx="529327" cy="230832"/>
            </a:xfrm>
            <a:prstGeom prst="rect">
              <a:avLst/>
            </a:prstGeom>
          </p:spPr>
          <p:txBody>
            <a:bodyPr vert="horz" wrap="square" lIns="68580" tIns="34290" rIns="68580" bIns="34290" rtlCol="0" anchor="b">
              <a:spAutoFit/>
            </a:bodyPr>
            <a:lstStyle/>
            <a:p>
              <a:pPr algn="r"/>
              <a:r>
                <a:rPr lang="en-US" sz="675">
                  <a:solidFill>
                    <a:schemeClr val="bg1">
                      <a:lumMod val="65000"/>
                    </a:schemeClr>
                  </a:solidFill>
                  <a:latin typeface="Century Gothic" panose="020B0502020202020204" pitchFamily="34" charset="0"/>
                  <a:cs typeface="Arial" panose="020B0604020202020204" pitchFamily="34" charset="0"/>
                </a:rPr>
                <a:t>high</a:t>
              </a:r>
            </a:p>
          </p:txBody>
        </p:sp>
        <p:sp>
          <p:nvSpPr>
            <p:cNvPr id="105" name="TextBox 104">
              <a:extLst>
                <a:ext uri="{FF2B5EF4-FFF2-40B4-BE49-F238E27FC236}">
                  <a16:creationId xmlns:a16="http://schemas.microsoft.com/office/drawing/2014/main" id="{5A6B01E7-4E3E-900D-7532-6D3DAF7FDCFA}"/>
                </a:ext>
              </a:extLst>
            </p:cNvPr>
            <p:cNvSpPr txBox="1"/>
            <p:nvPr/>
          </p:nvSpPr>
          <p:spPr>
            <a:xfrm>
              <a:off x="1441589" y="3770434"/>
              <a:ext cx="544602" cy="230832"/>
            </a:xfrm>
            <a:prstGeom prst="rect">
              <a:avLst/>
            </a:prstGeom>
          </p:spPr>
          <p:txBody>
            <a:bodyPr vert="horz" wrap="square" lIns="68580" tIns="34290" rIns="68580" bIns="34290" rtlCol="0" anchor="b">
              <a:spAutoFit/>
            </a:bodyPr>
            <a:lstStyle/>
            <a:p>
              <a:r>
                <a:rPr lang="en-US" sz="675">
                  <a:solidFill>
                    <a:schemeClr val="bg1">
                      <a:lumMod val="65000"/>
                    </a:schemeClr>
                  </a:solidFill>
                  <a:latin typeface="Century Gothic" panose="020B0502020202020204" pitchFamily="34" charset="0"/>
                  <a:cs typeface="Arial" panose="020B0604020202020204" pitchFamily="34" charset="0"/>
                </a:rPr>
                <a:t>slow</a:t>
              </a:r>
            </a:p>
          </p:txBody>
        </p:sp>
        <p:sp>
          <p:nvSpPr>
            <p:cNvPr id="106" name="TextBox 105">
              <a:extLst>
                <a:ext uri="{FF2B5EF4-FFF2-40B4-BE49-F238E27FC236}">
                  <a16:creationId xmlns:a16="http://schemas.microsoft.com/office/drawing/2014/main" id="{AA1A8A7C-118B-C39E-5F10-250EE67A351A}"/>
                </a:ext>
              </a:extLst>
            </p:cNvPr>
            <p:cNvSpPr txBox="1"/>
            <p:nvPr/>
          </p:nvSpPr>
          <p:spPr>
            <a:xfrm>
              <a:off x="3205986" y="3770434"/>
              <a:ext cx="529327" cy="230832"/>
            </a:xfrm>
            <a:prstGeom prst="rect">
              <a:avLst/>
            </a:prstGeom>
          </p:spPr>
          <p:txBody>
            <a:bodyPr vert="horz" wrap="square" lIns="68580" tIns="34290" rIns="68580" bIns="34290" rtlCol="0" anchor="b">
              <a:spAutoFit/>
            </a:bodyPr>
            <a:lstStyle/>
            <a:p>
              <a:pPr algn="r"/>
              <a:r>
                <a:rPr lang="en-US" sz="675">
                  <a:solidFill>
                    <a:schemeClr val="bg1">
                      <a:lumMod val="65000"/>
                    </a:schemeClr>
                  </a:solidFill>
                  <a:latin typeface="Century Gothic" panose="020B0502020202020204" pitchFamily="34" charset="0"/>
                  <a:cs typeface="Arial" panose="020B0604020202020204" pitchFamily="34" charset="0"/>
                </a:rPr>
                <a:t>fast</a:t>
              </a:r>
            </a:p>
          </p:txBody>
        </p:sp>
        <p:sp>
          <p:nvSpPr>
            <p:cNvPr id="107" name="TextBox 106">
              <a:extLst>
                <a:ext uri="{FF2B5EF4-FFF2-40B4-BE49-F238E27FC236}">
                  <a16:creationId xmlns:a16="http://schemas.microsoft.com/office/drawing/2014/main" id="{713FA3C8-5ED7-1A58-A194-2D981EA7BCCC}"/>
                </a:ext>
              </a:extLst>
            </p:cNvPr>
            <p:cNvSpPr txBox="1"/>
            <p:nvPr/>
          </p:nvSpPr>
          <p:spPr>
            <a:xfrm>
              <a:off x="1447892" y="4232584"/>
              <a:ext cx="471952" cy="230832"/>
            </a:xfrm>
            <a:prstGeom prst="rect">
              <a:avLst/>
            </a:prstGeom>
          </p:spPr>
          <p:txBody>
            <a:bodyPr vert="horz" wrap="square" lIns="68580" tIns="34290" rIns="68580" bIns="34290" rtlCol="0" anchor="b">
              <a:spAutoFit/>
            </a:bodyPr>
            <a:lstStyle/>
            <a:p>
              <a:r>
                <a:rPr lang="en-US" sz="675">
                  <a:solidFill>
                    <a:schemeClr val="bg1">
                      <a:lumMod val="65000"/>
                    </a:schemeClr>
                  </a:solidFill>
                  <a:latin typeface="Century Gothic" panose="020B0502020202020204" pitchFamily="34" charset="0"/>
                  <a:cs typeface="Arial" panose="020B0604020202020204" pitchFamily="34" charset="0"/>
                </a:rPr>
                <a:t>low</a:t>
              </a:r>
            </a:p>
          </p:txBody>
        </p:sp>
        <p:sp>
          <p:nvSpPr>
            <p:cNvPr id="108" name="TextBox 107">
              <a:extLst>
                <a:ext uri="{FF2B5EF4-FFF2-40B4-BE49-F238E27FC236}">
                  <a16:creationId xmlns:a16="http://schemas.microsoft.com/office/drawing/2014/main" id="{416F87FB-98F5-8B6F-D5F8-F68A3E327322}"/>
                </a:ext>
              </a:extLst>
            </p:cNvPr>
            <p:cNvSpPr txBox="1"/>
            <p:nvPr/>
          </p:nvSpPr>
          <p:spPr>
            <a:xfrm>
              <a:off x="3205986" y="4232584"/>
              <a:ext cx="529327" cy="230832"/>
            </a:xfrm>
            <a:prstGeom prst="rect">
              <a:avLst/>
            </a:prstGeom>
          </p:spPr>
          <p:txBody>
            <a:bodyPr vert="horz" wrap="square" lIns="68580" tIns="34290" rIns="68580" bIns="34290" rtlCol="0" anchor="b">
              <a:spAutoFit/>
            </a:bodyPr>
            <a:lstStyle/>
            <a:p>
              <a:pPr algn="r"/>
              <a:r>
                <a:rPr lang="en-US" sz="675">
                  <a:solidFill>
                    <a:schemeClr val="bg1">
                      <a:lumMod val="65000"/>
                    </a:schemeClr>
                  </a:solidFill>
                  <a:latin typeface="Century Gothic" panose="020B0502020202020204" pitchFamily="34" charset="0"/>
                  <a:cs typeface="Arial" panose="020B0604020202020204" pitchFamily="34" charset="0"/>
                </a:rPr>
                <a:t>high</a:t>
              </a:r>
            </a:p>
          </p:txBody>
        </p:sp>
      </p:grpSp>
      <p:sp>
        <p:nvSpPr>
          <p:cNvPr id="6" name="Rectangle 5">
            <a:extLst>
              <a:ext uri="{FF2B5EF4-FFF2-40B4-BE49-F238E27FC236}">
                <a16:creationId xmlns:a16="http://schemas.microsoft.com/office/drawing/2014/main" id="{B5925E96-DDC0-F716-75F8-FD9DD1FF9406}"/>
              </a:ext>
            </a:extLst>
          </p:cNvPr>
          <p:cNvSpPr/>
          <p:nvPr/>
        </p:nvSpPr>
        <p:spPr>
          <a:xfrm>
            <a:off x="287796" y="1122405"/>
            <a:ext cx="2027054" cy="3434147"/>
          </a:xfrm>
          <a:prstGeom prst="rect">
            <a:avLst/>
          </a:prstGeom>
          <a:noFill/>
          <a:ln w="15875">
            <a:solidFill>
              <a:srgbClr val="FF8F51"/>
            </a:solidFill>
          </a:ln>
        </p:spPr>
        <p:style>
          <a:lnRef idx="2">
            <a:schemeClr val="accent1">
              <a:shade val="15000"/>
            </a:schemeClr>
          </a:lnRef>
          <a:fillRef idx="1">
            <a:schemeClr val="accent1"/>
          </a:fillRef>
          <a:effectRef idx="0">
            <a:schemeClr val="accent1"/>
          </a:effectRef>
          <a:fontRef idx="minor">
            <a:schemeClr val="lt1"/>
          </a:fontRef>
        </p:style>
        <p:txBody>
          <a:bodyPr tIns="137160" rtlCol="0" anchor="t"/>
          <a:lstStyle/>
          <a:p>
            <a:pPr algn="ctr"/>
            <a:r>
              <a:rPr lang="en-US" sz="750" b="1">
                <a:solidFill>
                  <a:srgbClr val="FF8F51"/>
                </a:solidFill>
                <a:latin typeface="Century Gothic" panose="020B0502020202020204" pitchFamily="34" charset="0"/>
              </a:rPr>
              <a:t>SCENARIO 1</a:t>
            </a:r>
          </a:p>
        </p:txBody>
      </p:sp>
      <p:sp>
        <p:nvSpPr>
          <p:cNvPr id="57" name="Rectangle 56">
            <a:extLst>
              <a:ext uri="{FF2B5EF4-FFF2-40B4-BE49-F238E27FC236}">
                <a16:creationId xmlns:a16="http://schemas.microsoft.com/office/drawing/2014/main" id="{3A195EC0-6DE1-6010-3F2B-86821655B300}"/>
              </a:ext>
            </a:extLst>
          </p:cNvPr>
          <p:cNvSpPr/>
          <p:nvPr/>
        </p:nvSpPr>
        <p:spPr>
          <a:xfrm>
            <a:off x="2483689" y="1123261"/>
            <a:ext cx="2027054" cy="3434147"/>
          </a:xfrm>
          <a:prstGeom prst="rect">
            <a:avLst/>
          </a:prstGeom>
          <a:noFill/>
          <a:ln w="15875">
            <a:solidFill>
              <a:srgbClr val="FF8F51"/>
            </a:solidFill>
          </a:ln>
        </p:spPr>
        <p:style>
          <a:lnRef idx="2">
            <a:schemeClr val="accent1">
              <a:shade val="15000"/>
            </a:schemeClr>
          </a:lnRef>
          <a:fillRef idx="1">
            <a:schemeClr val="accent1"/>
          </a:fillRef>
          <a:effectRef idx="0">
            <a:schemeClr val="accent1"/>
          </a:effectRef>
          <a:fontRef idx="minor">
            <a:schemeClr val="lt1"/>
          </a:fontRef>
        </p:style>
        <p:txBody>
          <a:bodyPr tIns="137160" rtlCol="0" anchor="t"/>
          <a:lstStyle/>
          <a:p>
            <a:pPr algn="ctr"/>
            <a:r>
              <a:rPr lang="en-US" sz="750" b="1">
                <a:solidFill>
                  <a:srgbClr val="FF8F51"/>
                </a:solidFill>
                <a:latin typeface="Century Gothic" panose="020B0502020202020204" pitchFamily="34" charset="0"/>
              </a:rPr>
              <a:t>SCENARIO 2</a:t>
            </a:r>
          </a:p>
        </p:txBody>
      </p:sp>
      <p:sp>
        <p:nvSpPr>
          <p:cNvPr id="93" name="Rectangle 92">
            <a:extLst>
              <a:ext uri="{FF2B5EF4-FFF2-40B4-BE49-F238E27FC236}">
                <a16:creationId xmlns:a16="http://schemas.microsoft.com/office/drawing/2014/main" id="{73D8FEC6-9D9E-1F09-A635-50A21A751DE2}"/>
              </a:ext>
            </a:extLst>
          </p:cNvPr>
          <p:cNvSpPr/>
          <p:nvPr/>
        </p:nvSpPr>
        <p:spPr>
          <a:xfrm>
            <a:off x="4679583" y="1124118"/>
            <a:ext cx="2027054" cy="3434147"/>
          </a:xfrm>
          <a:prstGeom prst="rect">
            <a:avLst/>
          </a:prstGeom>
          <a:noFill/>
          <a:ln w="15875">
            <a:solidFill>
              <a:srgbClr val="FF8F51"/>
            </a:solidFill>
          </a:ln>
        </p:spPr>
        <p:style>
          <a:lnRef idx="2">
            <a:schemeClr val="accent1">
              <a:shade val="15000"/>
            </a:schemeClr>
          </a:lnRef>
          <a:fillRef idx="1">
            <a:schemeClr val="accent1"/>
          </a:fillRef>
          <a:effectRef idx="0">
            <a:schemeClr val="accent1"/>
          </a:effectRef>
          <a:fontRef idx="minor">
            <a:schemeClr val="lt1"/>
          </a:fontRef>
        </p:style>
        <p:txBody>
          <a:bodyPr tIns="137160" rtlCol="0" anchor="t"/>
          <a:lstStyle/>
          <a:p>
            <a:pPr algn="ctr"/>
            <a:r>
              <a:rPr lang="en-US" sz="750" b="1">
                <a:solidFill>
                  <a:srgbClr val="FF8F51"/>
                </a:solidFill>
                <a:latin typeface="Century Gothic" panose="020B0502020202020204" pitchFamily="34" charset="0"/>
              </a:rPr>
              <a:t>SCENARIO 3</a:t>
            </a:r>
          </a:p>
        </p:txBody>
      </p:sp>
      <p:sp>
        <p:nvSpPr>
          <p:cNvPr id="112" name="Rectangle 111">
            <a:extLst>
              <a:ext uri="{FF2B5EF4-FFF2-40B4-BE49-F238E27FC236}">
                <a16:creationId xmlns:a16="http://schemas.microsoft.com/office/drawing/2014/main" id="{5A0A8FCB-76CE-2796-AEBB-68A4DD9696FD}"/>
              </a:ext>
            </a:extLst>
          </p:cNvPr>
          <p:cNvSpPr/>
          <p:nvPr/>
        </p:nvSpPr>
        <p:spPr>
          <a:xfrm>
            <a:off x="6875476" y="1124974"/>
            <a:ext cx="2027054" cy="3434147"/>
          </a:xfrm>
          <a:prstGeom prst="rect">
            <a:avLst/>
          </a:prstGeom>
          <a:noFill/>
          <a:ln w="15875">
            <a:solidFill>
              <a:srgbClr val="FF8F51"/>
            </a:solidFill>
          </a:ln>
        </p:spPr>
        <p:style>
          <a:lnRef idx="2">
            <a:schemeClr val="accent1">
              <a:shade val="15000"/>
            </a:schemeClr>
          </a:lnRef>
          <a:fillRef idx="1">
            <a:schemeClr val="accent1"/>
          </a:fillRef>
          <a:effectRef idx="0">
            <a:schemeClr val="accent1"/>
          </a:effectRef>
          <a:fontRef idx="minor">
            <a:schemeClr val="lt1"/>
          </a:fontRef>
        </p:style>
        <p:txBody>
          <a:bodyPr tIns="137160" rtlCol="0" anchor="t"/>
          <a:lstStyle/>
          <a:p>
            <a:pPr algn="ctr"/>
            <a:r>
              <a:rPr lang="en-US" sz="750" b="1">
                <a:solidFill>
                  <a:srgbClr val="FF8F51"/>
                </a:solidFill>
                <a:latin typeface="Century Gothic" panose="020B0502020202020204" pitchFamily="34" charset="0"/>
              </a:rPr>
              <a:t>SCENARIO 4</a:t>
            </a:r>
          </a:p>
        </p:txBody>
      </p:sp>
      <p:sp>
        <p:nvSpPr>
          <p:cNvPr id="113" name="TextBox 112">
            <a:extLst>
              <a:ext uri="{FF2B5EF4-FFF2-40B4-BE49-F238E27FC236}">
                <a16:creationId xmlns:a16="http://schemas.microsoft.com/office/drawing/2014/main" id="{F8AA200A-4F2E-2DA1-CAFE-A89A94B7953B}"/>
              </a:ext>
              <a:ext uri="{C183D7F6-B498-43B3-948B-1728B52AA6E4}">
                <adec:decorative xmlns:adec="http://schemas.microsoft.com/office/drawing/2017/decorative" val="1"/>
              </a:ext>
            </a:extLst>
          </p:cNvPr>
          <p:cNvSpPr txBox="1"/>
          <p:nvPr/>
        </p:nvSpPr>
        <p:spPr>
          <a:xfrm>
            <a:off x="4146977" y="1635539"/>
            <a:ext cx="0" cy="0"/>
          </a:xfrm>
          <a:prstGeom prst="rect">
            <a:avLst/>
          </a:prstGeom>
        </p:spPr>
        <p:txBody>
          <a:bodyPr vert="horz" wrap="none" lIns="68580" tIns="34290" rIns="68580" bIns="34290" rtlCol="0" anchor="ctr">
            <a:normAutofit fontScale="25000" lnSpcReduction="20000"/>
          </a:bodyPr>
          <a:lstStyle/>
          <a:p>
            <a:pPr algn="l"/>
            <a:endParaRPr lang="en-US" sz="1350">
              <a:solidFill>
                <a:srgbClr val="184363"/>
              </a:solidFill>
            </a:endParaRPr>
          </a:p>
        </p:txBody>
      </p:sp>
      <p:sp>
        <p:nvSpPr>
          <p:cNvPr id="3" name="TextBox 2">
            <a:extLst>
              <a:ext uri="{FF2B5EF4-FFF2-40B4-BE49-F238E27FC236}">
                <a16:creationId xmlns:a16="http://schemas.microsoft.com/office/drawing/2014/main" id="{EFDE0ACB-ABC5-D8F7-D548-A3F8EF156F0B}"/>
              </a:ext>
              <a:ext uri="{C183D7F6-B498-43B3-948B-1728B52AA6E4}">
                <adec:decorative xmlns:adec="http://schemas.microsoft.com/office/drawing/2017/decorative" val="1"/>
              </a:ext>
            </a:extLst>
          </p:cNvPr>
          <p:cNvSpPr txBox="1"/>
          <p:nvPr/>
        </p:nvSpPr>
        <p:spPr>
          <a:xfrm>
            <a:off x="6699524" y="865850"/>
            <a:ext cx="0" cy="0"/>
          </a:xfrm>
          <a:prstGeom prst="rect">
            <a:avLst/>
          </a:prstGeom>
        </p:spPr>
        <p:txBody>
          <a:bodyPr vert="horz" wrap="none" lIns="68580" tIns="34290" rIns="68580" bIns="34290" rtlCol="0" anchor="ctr">
            <a:normAutofit fontScale="25000" lnSpcReduction="20000"/>
          </a:bodyPr>
          <a:lstStyle/>
          <a:p>
            <a:pPr algn="l"/>
            <a:endParaRPr lang="en-US" sz="1350">
              <a:solidFill>
                <a:srgbClr val="184363"/>
              </a:solidFill>
            </a:endParaRPr>
          </a:p>
        </p:txBody>
      </p:sp>
      <p:grpSp>
        <p:nvGrpSpPr>
          <p:cNvPr id="12" name="Group 11">
            <a:extLst>
              <a:ext uri="{FF2B5EF4-FFF2-40B4-BE49-F238E27FC236}">
                <a16:creationId xmlns:a16="http://schemas.microsoft.com/office/drawing/2014/main" id="{A0118FC6-FDA1-FD91-5D14-879FE9539618}"/>
              </a:ext>
              <a:ext uri="{C183D7F6-B498-43B3-948B-1728B52AA6E4}">
                <adec:decorative xmlns:adec="http://schemas.microsoft.com/office/drawing/2017/decorative" val="1"/>
              </a:ext>
            </a:extLst>
          </p:cNvPr>
          <p:cNvGrpSpPr/>
          <p:nvPr/>
        </p:nvGrpSpPr>
        <p:grpSpPr>
          <a:xfrm>
            <a:off x="287797" y="3643900"/>
            <a:ext cx="8631773" cy="751008"/>
            <a:chOff x="2145050" y="5003249"/>
            <a:chExt cx="900141" cy="1485160"/>
          </a:xfrm>
          <a:solidFill>
            <a:schemeClr val="bg2"/>
          </a:solidFill>
        </p:grpSpPr>
        <p:sp>
          <p:nvSpPr>
            <p:cNvPr id="7" name="Rounded Rectangle 6">
              <a:extLst>
                <a:ext uri="{FF2B5EF4-FFF2-40B4-BE49-F238E27FC236}">
                  <a16:creationId xmlns:a16="http://schemas.microsoft.com/office/drawing/2014/main" id="{C5547DD6-1B85-4AE0-6D0E-27F2452375B7}"/>
                </a:ext>
              </a:extLst>
            </p:cNvPr>
            <p:cNvSpPr/>
            <p:nvPr/>
          </p:nvSpPr>
          <p:spPr>
            <a:xfrm flipH="1">
              <a:off x="2145050" y="6194205"/>
              <a:ext cx="900141" cy="294204"/>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750" b="1">
                  <a:solidFill>
                    <a:srgbClr val="065FA9"/>
                  </a:solidFill>
                  <a:latin typeface="Century Gothic"/>
                  <a:cs typeface="Arial"/>
                </a:rPr>
                <a:t>?????</a:t>
              </a:r>
              <a:endParaRPr lang="en-US" sz="750">
                <a:solidFill>
                  <a:srgbClr val="065FA9"/>
                </a:solidFill>
                <a:latin typeface="Century Gothic"/>
                <a:cs typeface="Arial"/>
              </a:endParaRPr>
            </a:p>
          </p:txBody>
        </p:sp>
        <p:sp>
          <p:nvSpPr>
            <p:cNvPr id="9" name="Rounded Rectangle 8">
              <a:extLst>
                <a:ext uri="{FF2B5EF4-FFF2-40B4-BE49-F238E27FC236}">
                  <a16:creationId xmlns:a16="http://schemas.microsoft.com/office/drawing/2014/main" id="{61F6C86A-839E-F01A-55F8-CA4D642A7C32}"/>
                </a:ext>
              </a:extLst>
            </p:cNvPr>
            <p:cNvSpPr/>
            <p:nvPr/>
          </p:nvSpPr>
          <p:spPr>
            <a:xfrm flipH="1">
              <a:off x="2145050" y="5402406"/>
              <a:ext cx="900141" cy="296128"/>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50" b="1">
                  <a:solidFill>
                    <a:srgbClr val="065FA9"/>
                  </a:solidFill>
                  <a:latin typeface="Century Gothic" panose="020B0502020202020204" pitchFamily="34" charset="0"/>
                  <a:cs typeface="Arial" panose="020B0604020202020204" pitchFamily="34" charset="0"/>
                </a:rPr>
                <a:t>Salmonella </a:t>
              </a:r>
              <a:r>
                <a:rPr lang="en-US" sz="750">
                  <a:solidFill>
                    <a:srgbClr val="065FA9"/>
                  </a:solidFill>
                  <a:latin typeface="Century Gothic" panose="020B0502020202020204" pitchFamily="34" charset="0"/>
                  <a:cs typeface="Arial" panose="020B0604020202020204" pitchFamily="34" charset="0"/>
                </a:rPr>
                <a:t>(NCEZID)</a:t>
              </a:r>
            </a:p>
          </p:txBody>
        </p:sp>
        <p:sp>
          <p:nvSpPr>
            <p:cNvPr id="10" name="Rounded Rectangle 9">
              <a:extLst>
                <a:ext uri="{FF2B5EF4-FFF2-40B4-BE49-F238E27FC236}">
                  <a16:creationId xmlns:a16="http://schemas.microsoft.com/office/drawing/2014/main" id="{F2B6D5D1-8D2C-D1E2-55CD-E3836F0F0544}"/>
                </a:ext>
              </a:extLst>
            </p:cNvPr>
            <p:cNvSpPr/>
            <p:nvPr/>
          </p:nvSpPr>
          <p:spPr>
            <a:xfrm flipH="1">
              <a:off x="2145050" y="5795048"/>
              <a:ext cx="900141" cy="296128"/>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50" b="1">
                  <a:solidFill>
                    <a:srgbClr val="065FA9"/>
                  </a:solidFill>
                  <a:latin typeface="Century Gothic" panose="020B0502020202020204" pitchFamily="34" charset="0"/>
                  <a:cs typeface="Arial" panose="020B0604020202020204" pitchFamily="34" charset="0"/>
                </a:rPr>
                <a:t>MIS-C</a:t>
              </a:r>
              <a:r>
                <a:rPr lang="en-US" sz="750">
                  <a:solidFill>
                    <a:srgbClr val="065FA9"/>
                  </a:solidFill>
                  <a:latin typeface="Century Gothic" panose="020B0502020202020204" pitchFamily="34" charset="0"/>
                  <a:cs typeface="Arial" panose="020B0604020202020204" pitchFamily="34" charset="0"/>
                </a:rPr>
                <a:t> (NCIRD)</a:t>
              </a:r>
              <a:endParaRPr lang="en-US" sz="750" b="1">
                <a:solidFill>
                  <a:srgbClr val="065FA9"/>
                </a:solidFill>
                <a:latin typeface="Century Gothic" panose="020B0502020202020204" pitchFamily="34" charset="0"/>
                <a:cs typeface="Arial" panose="020B0604020202020204" pitchFamily="34" charset="0"/>
              </a:endParaRPr>
            </a:p>
          </p:txBody>
        </p:sp>
        <p:sp>
          <p:nvSpPr>
            <p:cNvPr id="11" name="Rounded Rectangle 10">
              <a:extLst>
                <a:ext uri="{FF2B5EF4-FFF2-40B4-BE49-F238E27FC236}">
                  <a16:creationId xmlns:a16="http://schemas.microsoft.com/office/drawing/2014/main" id="{FF0DA9E7-4556-0508-2003-58D968D67A27}"/>
                </a:ext>
              </a:extLst>
            </p:cNvPr>
            <p:cNvSpPr/>
            <p:nvPr/>
          </p:nvSpPr>
          <p:spPr>
            <a:xfrm flipH="1">
              <a:off x="2145050" y="5003249"/>
              <a:ext cx="900141" cy="296128"/>
            </a:xfrm>
            <a:prstGeom prst="roundRect">
              <a:avLst/>
            </a:prstGeom>
            <a:grp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50" b="1">
                  <a:solidFill>
                    <a:srgbClr val="065FA9"/>
                  </a:solidFill>
                  <a:latin typeface="Century Gothic" panose="020B0502020202020204" pitchFamily="34" charset="0"/>
                  <a:cs typeface="Arial" panose="020B0604020202020204" pitchFamily="34" charset="0"/>
                </a:rPr>
                <a:t>Congenital Syphilis </a:t>
              </a:r>
              <a:r>
                <a:rPr lang="en-US" sz="750">
                  <a:solidFill>
                    <a:srgbClr val="065FA9"/>
                  </a:solidFill>
                  <a:latin typeface="Century Gothic" panose="020B0502020202020204" pitchFamily="34" charset="0"/>
                  <a:cs typeface="Arial" panose="020B0604020202020204" pitchFamily="34" charset="0"/>
                </a:rPr>
                <a:t>(NCHHSTP)</a:t>
              </a:r>
            </a:p>
          </p:txBody>
        </p:sp>
      </p:grpSp>
      <p:sp>
        <p:nvSpPr>
          <p:cNvPr id="5" name="Title 1">
            <a:extLst>
              <a:ext uri="{FF2B5EF4-FFF2-40B4-BE49-F238E27FC236}">
                <a16:creationId xmlns:a16="http://schemas.microsoft.com/office/drawing/2014/main" id="{C655404B-2CD5-A273-A53D-C87F122B2E9B}"/>
              </a:ext>
            </a:extLst>
          </p:cNvPr>
          <p:cNvSpPr txBox="1">
            <a:spLocks/>
          </p:cNvSpPr>
          <p:nvPr/>
        </p:nvSpPr>
        <p:spPr>
          <a:xfrm>
            <a:off x="125340" y="2852457"/>
            <a:ext cx="703487" cy="456767"/>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lang="en-US" sz="2800" b="1" kern="1200" dirty="0" smtClean="0">
                <a:solidFill>
                  <a:srgbClr val="32A0C2"/>
                </a:solidFill>
                <a:latin typeface="Arial"/>
                <a:ea typeface="+mj-ea"/>
                <a:cs typeface="Arial"/>
              </a:defRPr>
            </a:lvl1pPr>
          </a:lstStyle>
          <a:p>
            <a:pPr algn="r"/>
            <a:r>
              <a:rPr lang="en-US" sz="600" b="0">
                <a:solidFill>
                  <a:srgbClr val="184363"/>
                </a:solidFill>
                <a:latin typeface="Century Gothic" panose="020B0502020202020204" pitchFamily="34" charset="0"/>
              </a:rPr>
              <a:t>Population Sample </a:t>
            </a:r>
            <a:br>
              <a:rPr lang="en-US" sz="600" b="0">
                <a:solidFill>
                  <a:srgbClr val="184363"/>
                </a:solidFill>
                <a:latin typeface="Century Gothic" panose="020B0502020202020204" pitchFamily="34" charset="0"/>
              </a:rPr>
            </a:br>
            <a:r>
              <a:rPr lang="en-US" sz="600" b="0">
                <a:solidFill>
                  <a:srgbClr val="184363"/>
                </a:solidFill>
                <a:latin typeface="Century Gothic" panose="020B0502020202020204" pitchFamily="34" charset="0"/>
              </a:rPr>
              <a:t>Size</a:t>
            </a:r>
          </a:p>
        </p:txBody>
      </p:sp>
      <p:sp>
        <p:nvSpPr>
          <p:cNvPr id="13" name="Left-Right Arrow 12">
            <a:extLst>
              <a:ext uri="{FF2B5EF4-FFF2-40B4-BE49-F238E27FC236}">
                <a16:creationId xmlns:a16="http://schemas.microsoft.com/office/drawing/2014/main" id="{0D86952E-68AE-EC27-E83A-8D8D2B22CDA3}"/>
              </a:ext>
              <a:ext uri="{C183D7F6-B498-43B3-948B-1728B52AA6E4}">
                <adec:decorative xmlns:adec="http://schemas.microsoft.com/office/drawing/2017/decorative" val="1"/>
              </a:ext>
            </a:extLst>
          </p:cNvPr>
          <p:cNvSpPr/>
          <p:nvPr/>
        </p:nvSpPr>
        <p:spPr>
          <a:xfrm>
            <a:off x="824401" y="3045098"/>
            <a:ext cx="1285053" cy="85327"/>
          </a:xfrm>
          <a:prstGeom prst="leftRightArrow">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85000"/>
                </a:schemeClr>
              </a:solidFill>
            </a:endParaRPr>
          </a:p>
        </p:txBody>
      </p:sp>
      <p:sp>
        <p:nvSpPr>
          <p:cNvPr id="14" name="Oval 13">
            <a:extLst>
              <a:ext uri="{FF2B5EF4-FFF2-40B4-BE49-F238E27FC236}">
                <a16:creationId xmlns:a16="http://schemas.microsoft.com/office/drawing/2014/main" id="{F1B7A200-07CE-F1C6-1FE2-6293226F6227}"/>
              </a:ext>
              <a:ext uri="{C183D7F6-B498-43B3-948B-1728B52AA6E4}">
                <adec:decorative xmlns:adec="http://schemas.microsoft.com/office/drawing/2017/decorative" val="1"/>
              </a:ext>
            </a:extLst>
          </p:cNvPr>
          <p:cNvSpPr/>
          <p:nvPr/>
        </p:nvSpPr>
        <p:spPr>
          <a:xfrm>
            <a:off x="1931279" y="3029402"/>
            <a:ext cx="102876" cy="102876"/>
          </a:xfrm>
          <a:prstGeom prst="ellipse">
            <a:avLst/>
          </a:prstGeom>
          <a:solidFill>
            <a:schemeClr val="bg1"/>
          </a:solidFill>
          <a:ln w="28575">
            <a:solidFill>
              <a:srgbClr val="18436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24E18029-A53B-B811-8210-ACBA2E73F32C}"/>
              </a:ext>
            </a:extLst>
          </p:cNvPr>
          <p:cNvSpPr txBox="1"/>
          <p:nvPr/>
        </p:nvSpPr>
        <p:spPr>
          <a:xfrm>
            <a:off x="761252" y="3135401"/>
            <a:ext cx="292532" cy="173124"/>
          </a:xfrm>
          <a:prstGeom prst="rect">
            <a:avLst/>
          </a:prstGeom>
        </p:spPr>
        <p:txBody>
          <a:bodyPr vert="horz" wrap="square" lIns="68580" tIns="34290" rIns="68580" bIns="34290" rtlCol="0" anchor="b">
            <a:spAutoFit/>
          </a:bodyPr>
          <a:lstStyle/>
          <a:p>
            <a:r>
              <a:rPr lang="en-US" sz="675">
                <a:solidFill>
                  <a:schemeClr val="bg1">
                    <a:lumMod val="65000"/>
                  </a:schemeClr>
                </a:solidFill>
                <a:latin typeface="Century Gothic" panose="020B0502020202020204" pitchFamily="34" charset="0"/>
                <a:cs typeface="Arial" panose="020B0604020202020204" pitchFamily="34" charset="0"/>
              </a:rPr>
              <a:t>low</a:t>
            </a:r>
          </a:p>
        </p:txBody>
      </p:sp>
      <p:sp>
        <p:nvSpPr>
          <p:cNvPr id="20" name="TextBox 19">
            <a:extLst>
              <a:ext uri="{FF2B5EF4-FFF2-40B4-BE49-F238E27FC236}">
                <a16:creationId xmlns:a16="http://schemas.microsoft.com/office/drawing/2014/main" id="{4A11CABE-5BB7-E39F-2F40-199E0170DE17}"/>
              </a:ext>
            </a:extLst>
          </p:cNvPr>
          <p:cNvSpPr txBox="1"/>
          <p:nvPr/>
        </p:nvSpPr>
        <p:spPr>
          <a:xfrm>
            <a:off x="1850980" y="3135401"/>
            <a:ext cx="328094" cy="173124"/>
          </a:xfrm>
          <a:prstGeom prst="rect">
            <a:avLst/>
          </a:prstGeom>
        </p:spPr>
        <p:txBody>
          <a:bodyPr vert="horz" wrap="square" lIns="68580" tIns="34290" rIns="68580" bIns="34290" rtlCol="0" anchor="b">
            <a:spAutoFit/>
          </a:bodyPr>
          <a:lstStyle/>
          <a:p>
            <a:pPr algn="r"/>
            <a:r>
              <a:rPr lang="en-US" sz="675">
                <a:solidFill>
                  <a:schemeClr val="bg1">
                    <a:lumMod val="65000"/>
                  </a:schemeClr>
                </a:solidFill>
                <a:latin typeface="Century Gothic" panose="020B0502020202020204" pitchFamily="34" charset="0"/>
                <a:cs typeface="Arial" panose="020B0604020202020204" pitchFamily="34" charset="0"/>
              </a:rPr>
              <a:t>high</a:t>
            </a:r>
          </a:p>
        </p:txBody>
      </p:sp>
      <p:sp>
        <p:nvSpPr>
          <p:cNvPr id="21" name="Title 1">
            <a:extLst>
              <a:ext uri="{FF2B5EF4-FFF2-40B4-BE49-F238E27FC236}">
                <a16:creationId xmlns:a16="http://schemas.microsoft.com/office/drawing/2014/main" id="{2FBF9894-7AD2-2A3A-CB48-F898A1A7BE32}"/>
              </a:ext>
            </a:extLst>
          </p:cNvPr>
          <p:cNvSpPr txBox="1">
            <a:spLocks/>
          </p:cNvSpPr>
          <p:nvPr/>
        </p:nvSpPr>
        <p:spPr>
          <a:xfrm>
            <a:off x="2321233" y="2852457"/>
            <a:ext cx="703487" cy="456767"/>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lang="en-US" sz="2800" b="1" kern="1200" dirty="0" smtClean="0">
                <a:solidFill>
                  <a:srgbClr val="32A0C2"/>
                </a:solidFill>
                <a:latin typeface="Arial"/>
                <a:ea typeface="+mj-ea"/>
                <a:cs typeface="Arial"/>
              </a:defRPr>
            </a:lvl1pPr>
          </a:lstStyle>
          <a:p>
            <a:pPr algn="r"/>
            <a:r>
              <a:rPr lang="en-US" sz="600" b="0">
                <a:solidFill>
                  <a:srgbClr val="184363"/>
                </a:solidFill>
                <a:latin typeface="Century Gothic" panose="020B0502020202020204" pitchFamily="34" charset="0"/>
              </a:rPr>
              <a:t>Population Sample </a:t>
            </a:r>
            <a:br>
              <a:rPr lang="en-US" sz="600" b="0">
                <a:solidFill>
                  <a:srgbClr val="184363"/>
                </a:solidFill>
                <a:latin typeface="Century Gothic" panose="020B0502020202020204" pitchFamily="34" charset="0"/>
              </a:rPr>
            </a:br>
            <a:r>
              <a:rPr lang="en-US" sz="600" b="0">
                <a:solidFill>
                  <a:srgbClr val="184363"/>
                </a:solidFill>
                <a:latin typeface="Century Gothic" panose="020B0502020202020204" pitchFamily="34" charset="0"/>
              </a:rPr>
              <a:t>Size</a:t>
            </a:r>
          </a:p>
        </p:txBody>
      </p:sp>
      <p:sp>
        <p:nvSpPr>
          <p:cNvPr id="22" name="Left-Right Arrow 21">
            <a:extLst>
              <a:ext uri="{FF2B5EF4-FFF2-40B4-BE49-F238E27FC236}">
                <a16:creationId xmlns:a16="http://schemas.microsoft.com/office/drawing/2014/main" id="{85EF2591-B151-B244-E786-DF2B809EF66A}"/>
              </a:ext>
              <a:ext uri="{C183D7F6-B498-43B3-948B-1728B52AA6E4}">
                <adec:decorative xmlns:adec="http://schemas.microsoft.com/office/drawing/2017/decorative" val="1"/>
              </a:ext>
            </a:extLst>
          </p:cNvPr>
          <p:cNvSpPr/>
          <p:nvPr/>
        </p:nvSpPr>
        <p:spPr>
          <a:xfrm>
            <a:off x="3020294" y="3045098"/>
            <a:ext cx="1285053" cy="85327"/>
          </a:xfrm>
          <a:prstGeom prst="leftRightArrow">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85000"/>
                </a:schemeClr>
              </a:solidFill>
            </a:endParaRPr>
          </a:p>
        </p:txBody>
      </p:sp>
      <p:sp>
        <p:nvSpPr>
          <p:cNvPr id="23" name="Oval 22">
            <a:extLst>
              <a:ext uri="{FF2B5EF4-FFF2-40B4-BE49-F238E27FC236}">
                <a16:creationId xmlns:a16="http://schemas.microsoft.com/office/drawing/2014/main" id="{6F6205E8-2433-CC29-76D2-44901AF628C2}"/>
              </a:ext>
              <a:ext uri="{C183D7F6-B498-43B3-948B-1728B52AA6E4}">
                <adec:decorative xmlns:adec="http://schemas.microsoft.com/office/drawing/2017/decorative" val="1"/>
              </a:ext>
            </a:extLst>
          </p:cNvPr>
          <p:cNvSpPr/>
          <p:nvPr/>
        </p:nvSpPr>
        <p:spPr>
          <a:xfrm>
            <a:off x="3198239" y="3029402"/>
            <a:ext cx="102876" cy="102876"/>
          </a:xfrm>
          <a:prstGeom prst="ellipse">
            <a:avLst/>
          </a:prstGeom>
          <a:solidFill>
            <a:schemeClr val="bg1"/>
          </a:solidFill>
          <a:ln w="28575">
            <a:solidFill>
              <a:srgbClr val="18436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535CD1C8-DA25-1574-5004-732A30BF65B7}"/>
              </a:ext>
            </a:extLst>
          </p:cNvPr>
          <p:cNvSpPr txBox="1"/>
          <p:nvPr/>
        </p:nvSpPr>
        <p:spPr>
          <a:xfrm>
            <a:off x="2957146" y="3135401"/>
            <a:ext cx="292532" cy="173124"/>
          </a:xfrm>
          <a:prstGeom prst="rect">
            <a:avLst/>
          </a:prstGeom>
        </p:spPr>
        <p:txBody>
          <a:bodyPr vert="horz" wrap="square" lIns="68580" tIns="34290" rIns="68580" bIns="34290" rtlCol="0" anchor="b">
            <a:spAutoFit/>
          </a:bodyPr>
          <a:lstStyle/>
          <a:p>
            <a:r>
              <a:rPr lang="en-US" sz="675">
                <a:solidFill>
                  <a:schemeClr val="bg1">
                    <a:lumMod val="65000"/>
                  </a:schemeClr>
                </a:solidFill>
                <a:latin typeface="Century Gothic" panose="020B0502020202020204" pitchFamily="34" charset="0"/>
                <a:cs typeface="Arial" panose="020B0604020202020204" pitchFamily="34" charset="0"/>
              </a:rPr>
              <a:t>low</a:t>
            </a:r>
          </a:p>
        </p:txBody>
      </p:sp>
      <p:sp>
        <p:nvSpPr>
          <p:cNvPr id="25" name="TextBox 24">
            <a:extLst>
              <a:ext uri="{FF2B5EF4-FFF2-40B4-BE49-F238E27FC236}">
                <a16:creationId xmlns:a16="http://schemas.microsoft.com/office/drawing/2014/main" id="{8089D18F-9027-465A-3C80-6C7B42C46214}"/>
              </a:ext>
            </a:extLst>
          </p:cNvPr>
          <p:cNvSpPr txBox="1"/>
          <p:nvPr/>
        </p:nvSpPr>
        <p:spPr>
          <a:xfrm>
            <a:off x="4046873" y="3135401"/>
            <a:ext cx="328094" cy="173124"/>
          </a:xfrm>
          <a:prstGeom prst="rect">
            <a:avLst/>
          </a:prstGeom>
        </p:spPr>
        <p:txBody>
          <a:bodyPr vert="horz" wrap="square" lIns="68580" tIns="34290" rIns="68580" bIns="34290" rtlCol="0" anchor="b">
            <a:spAutoFit/>
          </a:bodyPr>
          <a:lstStyle/>
          <a:p>
            <a:pPr algn="r"/>
            <a:r>
              <a:rPr lang="en-US" sz="675">
                <a:solidFill>
                  <a:schemeClr val="bg1">
                    <a:lumMod val="65000"/>
                  </a:schemeClr>
                </a:solidFill>
                <a:latin typeface="Century Gothic" panose="020B0502020202020204" pitchFamily="34" charset="0"/>
                <a:cs typeface="Arial" panose="020B0604020202020204" pitchFamily="34" charset="0"/>
              </a:rPr>
              <a:t>high</a:t>
            </a:r>
          </a:p>
        </p:txBody>
      </p:sp>
      <p:sp>
        <p:nvSpPr>
          <p:cNvPr id="26" name="Title 1">
            <a:extLst>
              <a:ext uri="{FF2B5EF4-FFF2-40B4-BE49-F238E27FC236}">
                <a16:creationId xmlns:a16="http://schemas.microsoft.com/office/drawing/2014/main" id="{38FEA492-18B3-6936-45AB-9C27CAB72D28}"/>
              </a:ext>
            </a:extLst>
          </p:cNvPr>
          <p:cNvSpPr txBox="1">
            <a:spLocks/>
          </p:cNvSpPr>
          <p:nvPr/>
        </p:nvSpPr>
        <p:spPr>
          <a:xfrm>
            <a:off x="4517127" y="2852457"/>
            <a:ext cx="703487" cy="456767"/>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lang="en-US" sz="2800" b="1" kern="1200" dirty="0" smtClean="0">
                <a:solidFill>
                  <a:srgbClr val="32A0C2"/>
                </a:solidFill>
                <a:latin typeface="Arial"/>
                <a:ea typeface="+mj-ea"/>
                <a:cs typeface="Arial"/>
              </a:defRPr>
            </a:lvl1pPr>
          </a:lstStyle>
          <a:p>
            <a:pPr algn="r"/>
            <a:r>
              <a:rPr lang="en-US" sz="600" b="0">
                <a:solidFill>
                  <a:srgbClr val="184363"/>
                </a:solidFill>
                <a:latin typeface="Century Gothic" panose="020B0502020202020204" pitchFamily="34" charset="0"/>
              </a:rPr>
              <a:t>Population Sample </a:t>
            </a:r>
            <a:br>
              <a:rPr lang="en-US" sz="600" b="0">
                <a:solidFill>
                  <a:srgbClr val="184363"/>
                </a:solidFill>
                <a:latin typeface="Century Gothic" panose="020B0502020202020204" pitchFamily="34" charset="0"/>
              </a:rPr>
            </a:br>
            <a:r>
              <a:rPr lang="en-US" sz="600" b="0">
                <a:solidFill>
                  <a:srgbClr val="184363"/>
                </a:solidFill>
                <a:latin typeface="Century Gothic" panose="020B0502020202020204" pitchFamily="34" charset="0"/>
              </a:rPr>
              <a:t>Size</a:t>
            </a:r>
          </a:p>
        </p:txBody>
      </p:sp>
      <p:sp>
        <p:nvSpPr>
          <p:cNvPr id="27" name="Left-Right Arrow 26">
            <a:extLst>
              <a:ext uri="{FF2B5EF4-FFF2-40B4-BE49-F238E27FC236}">
                <a16:creationId xmlns:a16="http://schemas.microsoft.com/office/drawing/2014/main" id="{7D7B4588-BDF2-FCA5-EE58-0CACA127AC85}"/>
              </a:ext>
              <a:ext uri="{C183D7F6-B498-43B3-948B-1728B52AA6E4}">
                <adec:decorative xmlns:adec="http://schemas.microsoft.com/office/drawing/2017/decorative" val="1"/>
              </a:ext>
            </a:extLst>
          </p:cNvPr>
          <p:cNvSpPr/>
          <p:nvPr/>
        </p:nvSpPr>
        <p:spPr>
          <a:xfrm>
            <a:off x="5216188" y="3045098"/>
            <a:ext cx="1285053" cy="85327"/>
          </a:xfrm>
          <a:prstGeom prst="leftRightArrow">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85000"/>
                </a:schemeClr>
              </a:solidFill>
            </a:endParaRPr>
          </a:p>
        </p:txBody>
      </p:sp>
      <p:sp>
        <p:nvSpPr>
          <p:cNvPr id="37" name="Oval 36">
            <a:extLst>
              <a:ext uri="{FF2B5EF4-FFF2-40B4-BE49-F238E27FC236}">
                <a16:creationId xmlns:a16="http://schemas.microsoft.com/office/drawing/2014/main" id="{6C8B0EB4-9F40-FB77-0151-B3F19009089C}"/>
              </a:ext>
              <a:ext uri="{C183D7F6-B498-43B3-948B-1728B52AA6E4}">
                <adec:decorative xmlns:adec="http://schemas.microsoft.com/office/drawing/2017/decorative" val="1"/>
              </a:ext>
            </a:extLst>
          </p:cNvPr>
          <p:cNvSpPr/>
          <p:nvPr/>
        </p:nvSpPr>
        <p:spPr>
          <a:xfrm>
            <a:off x="6322859" y="3029402"/>
            <a:ext cx="102876" cy="102876"/>
          </a:xfrm>
          <a:prstGeom prst="ellipse">
            <a:avLst/>
          </a:prstGeom>
          <a:solidFill>
            <a:schemeClr val="bg1"/>
          </a:solidFill>
          <a:ln w="28575">
            <a:solidFill>
              <a:srgbClr val="18436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9038AF9B-797B-1586-497B-95B392FE6C8A}"/>
              </a:ext>
            </a:extLst>
          </p:cNvPr>
          <p:cNvSpPr txBox="1"/>
          <p:nvPr/>
        </p:nvSpPr>
        <p:spPr>
          <a:xfrm>
            <a:off x="5153039" y="3135401"/>
            <a:ext cx="292532" cy="173124"/>
          </a:xfrm>
          <a:prstGeom prst="rect">
            <a:avLst/>
          </a:prstGeom>
        </p:spPr>
        <p:txBody>
          <a:bodyPr vert="horz" wrap="square" lIns="68580" tIns="34290" rIns="68580" bIns="34290" rtlCol="0" anchor="b">
            <a:spAutoFit/>
          </a:bodyPr>
          <a:lstStyle/>
          <a:p>
            <a:r>
              <a:rPr lang="en-US" sz="675">
                <a:solidFill>
                  <a:schemeClr val="bg1">
                    <a:lumMod val="65000"/>
                  </a:schemeClr>
                </a:solidFill>
                <a:latin typeface="Century Gothic" panose="020B0502020202020204" pitchFamily="34" charset="0"/>
                <a:cs typeface="Arial" panose="020B0604020202020204" pitchFamily="34" charset="0"/>
              </a:rPr>
              <a:t>low</a:t>
            </a:r>
          </a:p>
        </p:txBody>
      </p:sp>
      <p:sp>
        <p:nvSpPr>
          <p:cNvPr id="39" name="TextBox 38">
            <a:extLst>
              <a:ext uri="{FF2B5EF4-FFF2-40B4-BE49-F238E27FC236}">
                <a16:creationId xmlns:a16="http://schemas.microsoft.com/office/drawing/2014/main" id="{800E0473-A7AA-3701-0BA0-53B0405FF996}"/>
              </a:ext>
            </a:extLst>
          </p:cNvPr>
          <p:cNvSpPr txBox="1"/>
          <p:nvPr/>
        </p:nvSpPr>
        <p:spPr>
          <a:xfrm>
            <a:off x="6242767" y="3135401"/>
            <a:ext cx="328094" cy="173124"/>
          </a:xfrm>
          <a:prstGeom prst="rect">
            <a:avLst/>
          </a:prstGeom>
        </p:spPr>
        <p:txBody>
          <a:bodyPr vert="horz" wrap="square" lIns="68580" tIns="34290" rIns="68580" bIns="34290" rtlCol="0" anchor="b">
            <a:spAutoFit/>
          </a:bodyPr>
          <a:lstStyle/>
          <a:p>
            <a:pPr algn="r"/>
            <a:r>
              <a:rPr lang="en-US" sz="675">
                <a:solidFill>
                  <a:schemeClr val="bg1">
                    <a:lumMod val="65000"/>
                  </a:schemeClr>
                </a:solidFill>
                <a:latin typeface="Century Gothic" panose="020B0502020202020204" pitchFamily="34" charset="0"/>
                <a:cs typeface="Arial" panose="020B0604020202020204" pitchFamily="34" charset="0"/>
              </a:rPr>
              <a:t>high</a:t>
            </a:r>
          </a:p>
        </p:txBody>
      </p:sp>
      <p:sp>
        <p:nvSpPr>
          <p:cNvPr id="40" name="Title 1">
            <a:extLst>
              <a:ext uri="{FF2B5EF4-FFF2-40B4-BE49-F238E27FC236}">
                <a16:creationId xmlns:a16="http://schemas.microsoft.com/office/drawing/2014/main" id="{871EE576-801C-52A4-77FA-AEC252881923}"/>
              </a:ext>
            </a:extLst>
          </p:cNvPr>
          <p:cNvSpPr txBox="1">
            <a:spLocks/>
          </p:cNvSpPr>
          <p:nvPr/>
        </p:nvSpPr>
        <p:spPr>
          <a:xfrm>
            <a:off x="6713020" y="2852457"/>
            <a:ext cx="703487" cy="456767"/>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lang="en-US" sz="2800" b="1" kern="1200" dirty="0" smtClean="0">
                <a:solidFill>
                  <a:srgbClr val="32A0C2"/>
                </a:solidFill>
                <a:latin typeface="Arial"/>
                <a:ea typeface="+mj-ea"/>
                <a:cs typeface="Arial"/>
              </a:defRPr>
            </a:lvl1pPr>
          </a:lstStyle>
          <a:p>
            <a:pPr algn="r"/>
            <a:r>
              <a:rPr lang="en-US" sz="600" b="0">
                <a:solidFill>
                  <a:srgbClr val="184363"/>
                </a:solidFill>
                <a:latin typeface="Century Gothic" panose="020B0502020202020204" pitchFamily="34" charset="0"/>
              </a:rPr>
              <a:t>Population Sample </a:t>
            </a:r>
            <a:br>
              <a:rPr lang="en-US" sz="600" b="0">
                <a:solidFill>
                  <a:srgbClr val="184363"/>
                </a:solidFill>
                <a:latin typeface="Century Gothic" panose="020B0502020202020204" pitchFamily="34" charset="0"/>
              </a:rPr>
            </a:br>
            <a:r>
              <a:rPr lang="en-US" sz="600" b="0">
                <a:solidFill>
                  <a:srgbClr val="184363"/>
                </a:solidFill>
                <a:latin typeface="Century Gothic" panose="020B0502020202020204" pitchFamily="34" charset="0"/>
              </a:rPr>
              <a:t>Size</a:t>
            </a:r>
          </a:p>
        </p:txBody>
      </p:sp>
      <p:sp>
        <p:nvSpPr>
          <p:cNvPr id="41" name="Left-Right Arrow 40">
            <a:extLst>
              <a:ext uri="{FF2B5EF4-FFF2-40B4-BE49-F238E27FC236}">
                <a16:creationId xmlns:a16="http://schemas.microsoft.com/office/drawing/2014/main" id="{729621B9-3D3A-48A5-3764-2BBC4FF86731}"/>
              </a:ext>
              <a:ext uri="{C183D7F6-B498-43B3-948B-1728B52AA6E4}">
                <adec:decorative xmlns:adec="http://schemas.microsoft.com/office/drawing/2017/decorative" val="1"/>
              </a:ext>
            </a:extLst>
          </p:cNvPr>
          <p:cNvSpPr/>
          <p:nvPr/>
        </p:nvSpPr>
        <p:spPr>
          <a:xfrm>
            <a:off x="7412081" y="3045098"/>
            <a:ext cx="1285053" cy="85327"/>
          </a:xfrm>
          <a:prstGeom prst="leftRightArrow">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85000"/>
                </a:schemeClr>
              </a:solidFill>
            </a:endParaRPr>
          </a:p>
        </p:txBody>
      </p:sp>
      <p:sp>
        <p:nvSpPr>
          <p:cNvPr id="42" name="Oval 41">
            <a:extLst>
              <a:ext uri="{FF2B5EF4-FFF2-40B4-BE49-F238E27FC236}">
                <a16:creationId xmlns:a16="http://schemas.microsoft.com/office/drawing/2014/main" id="{90FCCA25-9826-C1EF-8B4C-D69F0F98C650}"/>
              </a:ext>
              <a:ext uri="{C183D7F6-B498-43B3-948B-1728B52AA6E4}">
                <adec:decorative xmlns:adec="http://schemas.microsoft.com/office/drawing/2017/decorative" val="1"/>
              </a:ext>
            </a:extLst>
          </p:cNvPr>
          <p:cNvSpPr/>
          <p:nvPr/>
        </p:nvSpPr>
        <p:spPr>
          <a:xfrm>
            <a:off x="7764049" y="3029402"/>
            <a:ext cx="102876" cy="102876"/>
          </a:xfrm>
          <a:prstGeom prst="ellipse">
            <a:avLst/>
          </a:prstGeom>
          <a:solidFill>
            <a:schemeClr val="bg1"/>
          </a:solidFill>
          <a:ln w="28575">
            <a:solidFill>
              <a:srgbClr val="18436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F9994A96-A816-AD5C-2977-4ECA6F5CF32D}"/>
              </a:ext>
            </a:extLst>
          </p:cNvPr>
          <p:cNvSpPr txBox="1"/>
          <p:nvPr/>
        </p:nvSpPr>
        <p:spPr>
          <a:xfrm>
            <a:off x="7348933" y="3135401"/>
            <a:ext cx="292532" cy="173124"/>
          </a:xfrm>
          <a:prstGeom prst="rect">
            <a:avLst/>
          </a:prstGeom>
        </p:spPr>
        <p:txBody>
          <a:bodyPr vert="horz" wrap="square" lIns="68580" tIns="34290" rIns="68580" bIns="34290" rtlCol="0" anchor="b">
            <a:spAutoFit/>
          </a:bodyPr>
          <a:lstStyle/>
          <a:p>
            <a:r>
              <a:rPr lang="en-US" sz="675">
                <a:solidFill>
                  <a:schemeClr val="bg1">
                    <a:lumMod val="65000"/>
                  </a:schemeClr>
                </a:solidFill>
                <a:latin typeface="Century Gothic" panose="020B0502020202020204" pitchFamily="34" charset="0"/>
                <a:cs typeface="Arial" panose="020B0604020202020204" pitchFamily="34" charset="0"/>
              </a:rPr>
              <a:t>low</a:t>
            </a:r>
          </a:p>
        </p:txBody>
      </p:sp>
      <p:sp>
        <p:nvSpPr>
          <p:cNvPr id="44" name="TextBox 43">
            <a:extLst>
              <a:ext uri="{FF2B5EF4-FFF2-40B4-BE49-F238E27FC236}">
                <a16:creationId xmlns:a16="http://schemas.microsoft.com/office/drawing/2014/main" id="{8FA453D2-2B1D-5B99-A04D-8272E824284E}"/>
              </a:ext>
            </a:extLst>
          </p:cNvPr>
          <p:cNvSpPr txBox="1"/>
          <p:nvPr/>
        </p:nvSpPr>
        <p:spPr>
          <a:xfrm>
            <a:off x="8438660" y="3135401"/>
            <a:ext cx="328094" cy="173124"/>
          </a:xfrm>
          <a:prstGeom prst="rect">
            <a:avLst/>
          </a:prstGeom>
        </p:spPr>
        <p:txBody>
          <a:bodyPr vert="horz" wrap="square" lIns="68580" tIns="34290" rIns="68580" bIns="34290" rtlCol="0" anchor="b">
            <a:spAutoFit/>
          </a:bodyPr>
          <a:lstStyle/>
          <a:p>
            <a:pPr algn="r"/>
            <a:r>
              <a:rPr lang="en-US" sz="675">
                <a:solidFill>
                  <a:schemeClr val="bg1">
                    <a:lumMod val="65000"/>
                  </a:schemeClr>
                </a:solidFill>
                <a:latin typeface="Century Gothic" panose="020B0502020202020204" pitchFamily="34" charset="0"/>
                <a:cs typeface="Arial" panose="020B0604020202020204" pitchFamily="34" charset="0"/>
              </a:rPr>
              <a:t>high</a:t>
            </a:r>
          </a:p>
        </p:txBody>
      </p:sp>
      <p:sp>
        <p:nvSpPr>
          <p:cNvPr id="45" name="Title 1">
            <a:extLst>
              <a:ext uri="{FF2B5EF4-FFF2-40B4-BE49-F238E27FC236}">
                <a16:creationId xmlns:a16="http://schemas.microsoft.com/office/drawing/2014/main" id="{E98EB2D4-7080-0A77-1A56-02E2F6C3787B}"/>
              </a:ext>
            </a:extLst>
          </p:cNvPr>
          <p:cNvSpPr txBox="1">
            <a:spLocks/>
          </p:cNvSpPr>
          <p:nvPr/>
        </p:nvSpPr>
        <p:spPr>
          <a:xfrm>
            <a:off x="6133747" y="804197"/>
            <a:ext cx="2785823" cy="340404"/>
          </a:xfrm>
          <a:prstGeom prst="rect">
            <a:avLst/>
          </a:prstGeom>
        </p:spPr>
        <p:txBody>
          <a:bodyPr vert="horz" lIns="51435" tIns="25718" rIns="51435" bIns="25718" rtlCol="0" anchor="ctr" anchorCtr="0">
            <a:normAutofit/>
          </a:bodyPr>
          <a:lstStyle>
            <a:lvl1pPr algn="l" defTabSz="914400" rtl="0" eaLnBrk="1" latinLnBrk="0" hangingPunct="1">
              <a:lnSpc>
                <a:spcPct val="90000"/>
              </a:lnSpc>
              <a:spcBef>
                <a:spcPct val="0"/>
              </a:spcBef>
              <a:buNone/>
              <a:defRPr lang="en-US" sz="2800" b="1" i="0" kern="1200">
                <a:solidFill>
                  <a:srgbClr val="1964A7"/>
                </a:solidFill>
                <a:latin typeface="Century Gothic" panose="020B0502020202020204" pitchFamily="34" charset="0"/>
                <a:ea typeface="+mj-ea"/>
                <a:cs typeface="Arial"/>
              </a:defRPr>
            </a:lvl1pPr>
          </a:lstStyle>
          <a:p>
            <a:pPr algn="r" defTabSz="514350" fontAlgn="auto">
              <a:spcAft>
                <a:spcPts val="0"/>
              </a:spcAft>
            </a:pPr>
            <a:r>
              <a:rPr lang="en-US" sz="788" b="0" i="1"/>
              <a:t>data dimensions are hypothesized</a:t>
            </a:r>
          </a:p>
        </p:txBody>
      </p:sp>
    </p:spTree>
    <p:extLst>
      <p:ext uri="{BB962C8B-B14F-4D97-AF65-F5344CB8AC3E}">
        <p14:creationId xmlns:p14="http://schemas.microsoft.com/office/powerpoint/2010/main" val="7774344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2F94682-E3E8-8E45-6780-550403D8B3B1}"/>
              </a:ext>
            </a:extLst>
          </p:cNvPr>
          <p:cNvSpPr txBox="1">
            <a:spLocks/>
          </p:cNvSpPr>
          <p:nvPr/>
        </p:nvSpPr>
        <p:spPr>
          <a:xfrm>
            <a:off x="826321" y="3078922"/>
            <a:ext cx="3254069" cy="1485228"/>
          </a:xfrm>
          <a:prstGeom prst="rect">
            <a:avLst/>
          </a:prstGeom>
        </p:spPr>
        <p:txBody>
          <a:bodyPr vert="horz" lIns="68580" tIns="34290" rIns="68580" bIns="34290" rtlCol="0" anchor="t">
            <a:noAutofit/>
          </a:bodyPr>
          <a:lstStyle>
            <a:lvl1pPr algn="l" defTabSz="914400" rtl="0" eaLnBrk="1" latinLnBrk="0" hangingPunct="1">
              <a:lnSpc>
                <a:spcPct val="90000"/>
              </a:lnSpc>
              <a:spcBef>
                <a:spcPct val="0"/>
              </a:spcBef>
              <a:buNone/>
              <a:defRPr lang="en-US" sz="2800" b="1" kern="1200" dirty="0" smtClean="0">
                <a:solidFill>
                  <a:srgbClr val="32A0C2"/>
                </a:solidFill>
                <a:latin typeface="Arial"/>
                <a:ea typeface="+mj-ea"/>
                <a:cs typeface="Arial"/>
              </a:defRPr>
            </a:lvl1pPr>
          </a:lstStyle>
          <a:p>
            <a:pPr defTabSz="685800" fontAlgn="auto">
              <a:lnSpc>
                <a:spcPct val="100000"/>
              </a:lnSpc>
              <a:spcBef>
                <a:spcPts val="675"/>
              </a:spcBef>
              <a:spcAft>
                <a:spcPts val="0"/>
              </a:spcAft>
            </a:pPr>
            <a:r>
              <a:rPr lang="en-US" sz="1050">
                <a:solidFill>
                  <a:srgbClr val="184363"/>
                </a:solidFill>
                <a:latin typeface="Century Gothic" panose="020B0502020202020204" pitchFamily="34" charset="0"/>
              </a:rPr>
              <a:t>Phase I: 4 Differentiated Use Cases</a:t>
            </a:r>
          </a:p>
          <a:p>
            <a:pPr defTabSz="685800" fontAlgn="auto">
              <a:lnSpc>
                <a:spcPct val="100000"/>
              </a:lnSpc>
              <a:spcBef>
                <a:spcPts val="675"/>
              </a:spcBef>
              <a:spcAft>
                <a:spcPts val="0"/>
              </a:spcAft>
            </a:pPr>
            <a:r>
              <a:rPr lang="en-US" sz="1050" b="0">
                <a:solidFill>
                  <a:srgbClr val="184363"/>
                </a:solidFill>
                <a:latin typeface="Century Gothic" panose="020B0502020202020204" pitchFamily="34" charset="0"/>
                <a:cs typeface="Arial" panose="020B0604020202020204" pitchFamily="34" charset="0"/>
              </a:rPr>
              <a:t>Design and implement future </a:t>
            </a:r>
            <a:r>
              <a:rPr lang="en-US" sz="1050" b="0">
                <a:solidFill>
                  <a:srgbClr val="184363"/>
                </a:solidFill>
                <a:latin typeface="Century Gothic" panose="020B0502020202020204" pitchFamily="34" charset="0"/>
              </a:rPr>
              <a:t>services that facilitate effective data exchange for </a:t>
            </a:r>
            <a:r>
              <a:rPr lang="en-US" sz="1050">
                <a:solidFill>
                  <a:srgbClr val="184363"/>
                </a:solidFill>
                <a:latin typeface="Century Gothic" panose="020B0502020202020204" pitchFamily="34" charset="0"/>
              </a:rPr>
              <a:t>infectious disease with a focus on emergent threats.</a:t>
            </a:r>
          </a:p>
          <a:p>
            <a:pPr defTabSz="685800" fontAlgn="auto">
              <a:lnSpc>
                <a:spcPct val="100000"/>
              </a:lnSpc>
              <a:spcBef>
                <a:spcPts val="675"/>
              </a:spcBef>
              <a:spcAft>
                <a:spcPts val="0"/>
              </a:spcAft>
            </a:pPr>
            <a:br>
              <a:rPr lang="en-US" sz="1050" b="0">
                <a:solidFill>
                  <a:srgbClr val="184363"/>
                </a:solidFill>
                <a:latin typeface="Century Gothic" panose="020B0502020202020204" pitchFamily="34" charset="0"/>
              </a:rPr>
            </a:br>
            <a:endParaRPr lang="en-US" sz="1050" b="0">
              <a:solidFill>
                <a:srgbClr val="184363"/>
              </a:solidFill>
              <a:latin typeface="Century Gothic" panose="020B0502020202020204" pitchFamily="34" charset="0"/>
            </a:endParaRPr>
          </a:p>
        </p:txBody>
      </p:sp>
      <p:sp>
        <p:nvSpPr>
          <p:cNvPr id="5" name="Title 1">
            <a:extLst>
              <a:ext uri="{FF2B5EF4-FFF2-40B4-BE49-F238E27FC236}">
                <a16:creationId xmlns:a16="http://schemas.microsoft.com/office/drawing/2014/main" id="{8B23B157-B3BA-95AE-B5CF-2D2E10DD858F}"/>
              </a:ext>
            </a:extLst>
          </p:cNvPr>
          <p:cNvSpPr txBox="1">
            <a:spLocks/>
          </p:cNvSpPr>
          <p:nvPr/>
        </p:nvSpPr>
        <p:spPr>
          <a:xfrm>
            <a:off x="4703728" y="3070168"/>
            <a:ext cx="3613951" cy="1485227"/>
          </a:xfrm>
          <a:prstGeom prst="rect">
            <a:avLst/>
          </a:prstGeom>
        </p:spPr>
        <p:txBody>
          <a:bodyPr vert="horz" lIns="68580" tIns="34290" rIns="68580" bIns="34290" rtlCol="0" anchor="t">
            <a:noAutofit/>
          </a:bodyPr>
          <a:lstStyle>
            <a:lvl1pPr algn="l" defTabSz="914400" rtl="0" eaLnBrk="1" latinLnBrk="0" hangingPunct="1">
              <a:lnSpc>
                <a:spcPct val="90000"/>
              </a:lnSpc>
              <a:spcBef>
                <a:spcPct val="0"/>
              </a:spcBef>
              <a:buNone/>
              <a:defRPr lang="en-US" sz="2800" b="1" kern="1200" dirty="0" smtClean="0">
                <a:solidFill>
                  <a:srgbClr val="32A0C2"/>
                </a:solidFill>
                <a:latin typeface="Arial"/>
                <a:ea typeface="+mj-ea"/>
                <a:cs typeface="Arial"/>
              </a:defRPr>
            </a:lvl1pPr>
          </a:lstStyle>
          <a:p>
            <a:pPr defTabSz="685800" fontAlgn="auto">
              <a:lnSpc>
                <a:spcPct val="100000"/>
              </a:lnSpc>
              <a:spcBef>
                <a:spcPts val="675"/>
              </a:spcBef>
              <a:spcAft>
                <a:spcPts val="0"/>
              </a:spcAft>
            </a:pPr>
            <a:r>
              <a:rPr lang="en-US" sz="1050">
                <a:solidFill>
                  <a:srgbClr val="184363"/>
                </a:solidFill>
                <a:latin typeface="Century Gothic" panose="020B0502020202020204" pitchFamily="34" charset="0"/>
              </a:rPr>
              <a:t>Phase II: 4 Differentiated Use Cases</a:t>
            </a:r>
          </a:p>
          <a:p>
            <a:pPr defTabSz="685800" fontAlgn="auto">
              <a:lnSpc>
                <a:spcPct val="100000"/>
              </a:lnSpc>
              <a:spcBef>
                <a:spcPts val="675"/>
              </a:spcBef>
              <a:spcAft>
                <a:spcPts val="0"/>
              </a:spcAft>
            </a:pPr>
            <a:r>
              <a:rPr lang="en-US" sz="1050" b="0">
                <a:solidFill>
                  <a:srgbClr val="184363"/>
                </a:solidFill>
                <a:latin typeface="Century Gothic" panose="020B0502020202020204" pitchFamily="34" charset="0"/>
                <a:cs typeface="Arial" panose="020B0604020202020204" pitchFamily="34" charset="0"/>
              </a:rPr>
              <a:t>Design and implement</a:t>
            </a:r>
            <a:r>
              <a:rPr lang="en-US" sz="1050" b="0">
                <a:solidFill>
                  <a:srgbClr val="184363"/>
                </a:solidFill>
                <a:latin typeface="Century Gothic" panose="020B0502020202020204" pitchFamily="34" charset="0"/>
              </a:rPr>
              <a:t> future services that facilitate effective data exchange across </a:t>
            </a:r>
            <a:r>
              <a:rPr lang="en-US" sz="1050">
                <a:solidFill>
                  <a:srgbClr val="184363"/>
                </a:solidFill>
                <a:latin typeface="Century Gothic" panose="020B0502020202020204" pitchFamily="34" charset="0"/>
              </a:rPr>
              <a:t>all notifiable diseases, including non-infectious diseases.</a:t>
            </a:r>
          </a:p>
        </p:txBody>
      </p:sp>
      <p:sp>
        <p:nvSpPr>
          <p:cNvPr id="9" name="TextBox 8">
            <a:extLst>
              <a:ext uri="{FF2B5EF4-FFF2-40B4-BE49-F238E27FC236}">
                <a16:creationId xmlns:a16="http://schemas.microsoft.com/office/drawing/2014/main" id="{334FDDE9-3482-0ADD-7187-CBAEFFE95233}"/>
              </a:ext>
            </a:extLst>
          </p:cNvPr>
          <p:cNvSpPr txBox="1"/>
          <p:nvPr/>
        </p:nvSpPr>
        <p:spPr>
          <a:xfrm>
            <a:off x="826321" y="1118500"/>
            <a:ext cx="5510499" cy="1200329"/>
          </a:xfrm>
          <a:prstGeom prst="rect">
            <a:avLst/>
          </a:prstGeom>
          <a:noFill/>
        </p:spPr>
        <p:txBody>
          <a:bodyPr wrap="square">
            <a:spAutoFit/>
          </a:bodyPr>
          <a:lstStyle/>
          <a:p>
            <a:pPr defTabSz="685800" eaLnBrk="1" fontAlgn="auto" hangingPunct="1">
              <a:spcBef>
                <a:spcPts val="0"/>
              </a:spcBef>
              <a:spcAft>
                <a:spcPts val="0"/>
              </a:spcAft>
            </a:pPr>
            <a:r>
              <a:rPr lang="en-US" sz="1200">
                <a:solidFill>
                  <a:srgbClr val="184363"/>
                </a:solidFill>
                <a:latin typeface="Century Gothic" panose="020B0502020202020204" pitchFamily="34" charset="0"/>
              </a:rPr>
              <a:t>By </a:t>
            </a:r>
            <a:r>
              <a:rPr lang="en-US" sz="1200" b="1">
                <a:solidFill>
                  <a:srgbClr val="184363"/>
                </a:solidFill>
                <a:latin typeface="Century Gothic" panose="020B0502020202020204" pitchFamily="34" charset="0"/>
              </a:rPr>
              <a:t>mapping out the current state </a:t>
            </a:r>
            <a:r>
              <a:rPr lang="en-US" sz="1200">
                <a:solidFill>
                  <a:srgbClr val="184363"/>
                </a:solidFill>
                <a:latin typeface="Century Gothic" panose="020B0502020202020204" pitchFamily="34" charset="0"/>
              </a:rPr>
              <a:t>of data exchange across select use cases, we will get a holistic view of the people processes and technology needed across the lifecycle of a case. </a:t>
            </a:r>
          </a:p>
          <a:p>
            <a:pPr defTabSz="685800" eaLnBrk="1" fontAlgn="auto" hangingPunct="1">
              <a:spcBef>
                <a:spcPts val="0"/>
              </a:spcBef>
              <a:spcAft>
                <a:spcPts val="0"/>
              </a:spcAft>
            </a:pPr>
            <a:endParaRPr lang="en-US" sz="1200">
              <a:solidFill>
                <a:srgbClr val="184363"/>
              </a:solidFill>
              <a:latin typeface="Century Gothic" panose="020B0502020202020204" pitchFamily="34" charset="0"/>
            </a:endParaRPr>
          </a:p>
          <a:p>
            <a:pPr defTabSz="685800" eaLnBrk="1" fontAlgn="auto" hangingPunct="1">
              <a:spcBef>
                <a:spcPts val="0"/>
              </a:spcBef>
              <a:spcAft>
                <a:spcPts val="0"/>
              </a:spcAft>
            </a:pPr>
            <a:r>
              <a:rPr lang="en-US" sz="1200">
                <a:solidFill>
                  <a:srgbClr val="184363"/>
                </a:solidFill>
                <a:latin typeface="Century Gothic" panose="020B0502020202020204" pitchFamily="34" charset="0"/>
              </a:rPr>
              <a:t>This will help us </a:t>
            </a:r>
            <a:r>
              <a:rPr lang="en-US" sz="1200" b="1">
                <a:solidFill>
                  <a:srgbClr val="184363"/>
                </a:solidFill>
                <a:latin typeface="Century Gothic" panose="020B0502020202020204" pitchFamily="34" charset="0"/>
              </a:rPr>
              <a:t>design a future state and define flexible data solutions </a:t>
            </a:r>
            <a:r>
              <a:rPr lang="en-US" sz="1200">
                <a:solidFill>
                  <a:srgbClr val="184363"/>
                </a:solidFill>
                <a:latin typeface="Century Gothic" panose="020B0502020202020204" pitchFamily="34" charset="0"/>
              </a:rPr>
              <a:t>that meet the needs of STLTs, healthcare, and the CDC.</a:t>
            </a:r>
            <a:endParaRPr lang="en-US" sz="1200">
              <a:solidFill>
                <a:srgbClr val="184363"/>
              </a:solidFill>
              <a:latin typeface="Calibri" panose="020F0502020204030204"/>
            </a:endParaRPr>
          </a:p>
        </p:txBody>
      </p:sp>
      <p:sp>
        <p:nvSpPr>
          <p:cNvPr id="11" name="Right Arrow 10">
            <a:extLst>
              <a:ext uri="{FF2B5EF4-FFF2-40B4-BE49-F238E27FC236}">
                <a16:creationId xmlns:a16="http://schemas.microsoft.com/office/drawing/2014/main" id="{5B5FAD2B-D5D7-9428-7C78-9FFCE471C3C3}"/>
              </a:ext>
              <a:ext uri="{C183D7F6-B498-43B3-948B-1728B52AA6E4}">
                <adec:decorative xmlns:adec="http://schemas.microsoft.com/office/drawing/2017/decorative" val="1"/>
              </a:ext>
            </a:extLst>
          </p:cNvPr>
          <p:cNvSpPr/>
          <p:nvPr/>
        </p:nvSpPr>
        <p:spPr>
          <a:xfrm>
            <a:off x="826321" y="2643491"/>
            <a:ext cx="3448374" cy="446110"/>
          </a:xfrm>
          <a:prstGeom prst="rightArrow">
            <a:avLst/>
          </a:prstGeom>
          <a:solidFill>
            <a:srgbClr val="26B9A0">
              <a:alpha val="1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panose="020F0502020204030204"/>
            </a:endParaRPr>
          </a:p>
        </p:txBody>
      </p:sp>
      <p:sp>
        <p:nvSpPr>
          <p:cNvPr id="12" name="Right Arrow 11">
            <a:extLst>
              <a:ext uri="{FF2B5EF4-FFF2-40B4-BE49-F238E27FC236}">
                <a16:creationId xmlns:a16="http://schemas.microsoft.com/office/drawing/2014/main" id="{7E81E7AA-F427-13D6-9407-ECAB0091C51A}"/>
              </a:ext>
              <a:ext uri="{C183D7F6-B498-43B3-948B-1728B52AA6E4}">
                <adec:decorative xmlns:adec="http://schemas.microsoft.com/office/drawing/2017/decorative" val="1"/>
              </a:ext>
            </a:extLst>
          </p:cNvPr>
          <p:cNvSpPr/>
          <p:nvPr/>
        </p:nvSpPr>
        <p:spPr>
          <a:xfrm>
            <a:off x="4703729" y="2643491"/>
            <a:ext cx="3448374" cy="446110"/>
          </a:xfrm>
          <a:prstGeom prst="rightArrow">
            <a:avLst/>
          </a:prstGeom>
          <a:solidFill>
            <a:srgbClr val="26B9A0">
              <a:alpha val="1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panose="020F0502020204030204"/>
            </a:endParaRPr>
          </a:p>
        </p:txBody>
      </p:sp>
      <p:sp>
        <p:nvSpPr>
          <p:cNvPr id="13" name="TextBox 12">
            <a:extLst>
              <a:ext uri="{FF2B5EF4-FFF2-40B4-BE49-F238E27FC236}">
                <a16:creationId xmlns:a16="http://schemas.microsoft.com/office/drawing/2014/main" id="{1E4CE8FC-7944-E1A8-3A74-6D3ED014E6C5}"/>
              </a:ext>
            </a:extLst>
          </p:cNvPr>
          <p:cNvSpPr txBox="1"/>
          <p:nvPr/>
        </p:nvSpPr>
        <p:spPr>
          <a:xfrm>
            <a:off x="834741" y="2757129"/>
            <a:ext cx="790414" cy="230832"/>
          </a:xfrm>
          <a:prstGeom prst="rect">
            <a:avLst/>
          </a:prstGeom>
          <a:noFill/>
        </p:spPr>
        <p:txBody>
          <a:bodyPr wrap="square">
            <a:spAutoFit/>
          </a:bodyPr>
          <a:lstStyle/>
          <a:p>
            <a:pPr defTabSz="685800" eaLnBrk="1" fontAlgn="auto" hangingPunct="1">
              <a:spcBef>
                <a:spcPts val="0"/>
              </a:spcBef>
              <a:spcAft>
                <a:spcPts val="0"/>
              </a:spcAft>
            </a:pPr>
            <a:r>
              <a:rPr lang="en-US" sz="900" b="1">
                <a:solidFill>
                  <a:srgbClr val="184363"/>
                </a:solidFill>
                <a:latin typeface="Century Gothic" panose="020B0502020202020204" pitchFamily="34" charset="0"/>
              </a:rPr>
              <a:t>present</a:t>
            </a:r>
            <a:endParaRPr lang="en-US" sz="900" b="1" i="1">
              <a:solidFill>
                <a:srgbClr val="184363"/>
              </a:solidFill>
              <a:latin typeface="Calibri" panose="020F0502020204030204"/>
            </a:endParaRPr>
          </a:p>
        </p:txBody>
      </p:sp>
      <p:sp>
        <p:nvSpPr>
          <p:cNvPr id="15" name="TextBox 14">
            <a:extLst>
              <a:ext uri="{FF2B5EF4-FFF2-40B4-BE49-F238E27FC236}">
                <a16:creationId xmlns:a16="http://schemas.microsoft.com/office/drawing/2014/main" id="{B0BF882E-124A-6FB2-86D6-365FE489A190}"/>
              </a:ext>
            </a:extLst>
          </p:cNvPr>
          <p:cNvSpPr txBox="1"/>
          <p:nvPr/>
        </p:nvSpPr>
        <p:spPr>
          <a:xfrm>
            <a:off x="3531779" y="2757129"/>
            <a:ext cx="912705" cy="230832"/>
          </a:xfrm>
          <a:prstGeom prst="rect">
            <a:avLst/>
          </a:prstGeom>
          <a:noFill/>
        </p:spPr>
        <p:txBody>
          <a:bodyPr wrap="square">
            <a:spAutoFit/>
          </a:bodyPr>
          <a:lstStyle/>
          <a:p>
            <a:pPr defTabSz="685800" eaLnBrk="1" fontAlgn="auto" hangingPunct="1">
              <a:spcBef>
                <a:spcPts val="0"/>
              </a:spcBef>
              <a:spcAft>
                <a:spcPts val="0"/>
              </a:spcAft>
            </a:pPr>
            <a:r>
              <a:rPr lang="en-US" sz="900" b="1">
                <a:solidFill>
                  <a:srgbClr val="184363"/>
                </a:solidFill>
                <a:latin typeface="Century Gothic" panose="020B0502020202020204" pitchFamily="34" charset="0"/>
              </a:rPr>
              <a:t>Q4 2024</a:t>
            </a:r>
            <a:endParaRPr lang="en-US" sz="900" b="1" i="1">
              <a:solidFill>
                <a:srgbClr val="184363"/>
              </a:solidFill>
              <a:latin typeface="Calibri" panose="020F0502020204030204"/>
            </a:endParaRPr>
          </a:p>
        </p:txBody>
      </p:sp>
      <p:sp>
        <p:nvSpPr>
          <p:cNvPr id="18" name="TextBox 17">
            <a:extLst>
              <a:ext uri="{FF2B5EF4-FFF2-40B4-BE49-F238E27FC236}">
                <a16:creationId xmlns:a16="http://schemas.microsoft.com/office/drawing/2014/main" id="{5535E579-BAE0-57ED-4F7D-D5E954D4A755}"/>
              </a:ext>
            </a:extLst>
          </p:cNvPr>
          <p:cNvSpPr txBox="1"/>
          <p:nvPr/>
        </p:nvSpPr>
        <p:spPr>
          <a:xfrm>
            <a:off x="4714865" y="2757129"/>
            <a:ext cx="790414" cy="230832"/>
          </a:xfrm>
          <a:prstGeom prst="rect">
            <a:avLst/>
          </a:prstGeom>
          <a:noFill/>
        </p:spPr>
        <p:txBody>
          <a:bodyPr wrap="square">
            <a:spAutoFit/>
          </a:bodyPr>
          <a:lstStyle/>
          <a:p>
            <a:pPr defTabSz="685800" eaLnBrk="1" fontAlgn="auto" hangingPunct="1">
              <a:spcBef>
                <a:spcPts val="0"/>
              </a:spcBef>
              <a:spcAft>
                <a:spcPts val="0"/>
              </a:spcAft>
            </a:pPr>
            <a:r>
              <a:rPr lang="en-US" sz="900" b="1">
                <a:solidFill>
                  <a:srgbClr val="184363"/>
                </a:solidFill>
                <a:latin typeface="Century Gothic" panose="020B0502020202020204" pitchFamily="34" charset="0"/>
              </a:rPr>
              <a:t>Q4 2024</a:t>
            </a:r>
            <a:endParaRPr lang="en-US" sz="900" b="1" i="1">
              <a:solidFill>
                <a:srgbClr val="184363"/>
              </a:solidFill>
              <a:latin typeface="Calibri" panose="020F0502020204030204"/>
            </a:endParaRPr>
          </a:p>
        </p:txBody>
      </p:sp>
      <p:sp>
        <p:nvSpPr>
          <p:cNvPr id="20" name="TextBox 19">
            <a:extLst>
              <a:ext uri="{FF2B5EF4-FFF2-40B4-BE49-F238E27FC236}">
                <a16:creationId xmlns:a16="http://schemas.microsoft.com/office/drawing/2014/main" id="{59F65565-0E6E-96EA-0918-EDF437165363}"/>
              </a:ext>
            </a:extLst>
          </p:cNvPr>
          <p:cNvSpPr txBox="1"/>
          <p:nvPr/>
        </p:nvSpPr>
        <p:spPr>
          <a:xfrm>
            <a:off x="7408496" y="2757129"/>
            <a:ext cx="912705" cy="230832"/>
          </a:xfrm>
          <a:prstGeom prst="rect">
            <a:avLst/>
          </a:prstGeom>
          <a:noFill/>
        </p:spPr>
        <p:txBody>
          <a:bodyPr wrap="square">
            <a:spAutoFit/>
          </a:bodyPr>
          <a:lstStyle/>
          <a:p>
            <a:pPr defTabSz="685800" eaLnBrk="1" fontAlgn="auto" hangingPunct="1">
              <a:spcBef>
                <a:spcPts val="0"/>
              </a:spcBef>
              <a:spcAft>
                <a:spcPts val="0"/>
              </a:spcAft>
            </a:pPr>
            <a:r>
              <a:rPr lang="en-US" sz="900" b="1">
                <a:solidFill>
                  <a:srgbClr val="184363"/>
                </a:solidFill>
                <a:latin typeface="Century Gothic" panose="020B0502020202020204" pitchFamily="34" charset="0"/>
              </a:rPr>
              <a:t>Q2 2025</a:t>
            </a:r>
            <a:endParaRPr lang="en-US" sz="900" b="1" i="1">
              <a:solidFill>
                <a:srgbClr val="184363"/>
              </a:solidFill>
              <a:latin typeface="Calibri" panose="020F0502020204030204"/>
            </a:endParaRPr>
          </a:p>
        </p:txBody>
      </p:sp>
      <p:sp>
        <p:nvSpPr>
          <p:cNvPr id="6" name="Title 5">
            <a:extLst>
              <a:ext uri="{FF2B5EF4-FFF2-40B4-BE49-F238E27FC236}">
                <a16:creationId xmlns:a16="http://schemas.microsoft.com/office/drawing/2014/main" id="{91A42034-B9CF-5F46-97F2-6059DDCFBCF0}"/>
              </a:ext>
            </a:extLst>
          </p:cNvPr>
          <p:cNvSpPr>
            <a:spLocks noGrp="1"/>
          </p:cNvSpPr>
          <p:nvPr>
            <p:ph type="title"/>
          </p:nvPr>
        </p:nvSpPr>
        <p:spPr>
          <a:xfrm>
            <a:off x="826321" y="364087"/>
            <a:ext cx="7835335" cy="453872"/>
          </a:xfrm>
        </p:spPr>
        <p:txBody>
          <a:bodyPr/>
          <a:lstStyle/>
          <a:p>
            <a:r>
              <a:rPr lang="en-US"/>
              <a:t>Phased Approach</a:t>
            </a:r>
          </a:p>
        </p:txBody>
      </p:sp>
      <p:sp>
        <p:nvSpPr>
          <p:cNvPr id="8" name="Slide Number Placeholder 7">
            <a:extLst>
              <a:ext uri="{FF2B5EF4-FFF2-40B4-BE49-F238E27FC236}">
                <a16:creationId xmlns:a16="http://schemas.microsoft.com/office/drawing/2014/main" id="{DB688933-CEDD-B989-949A-F8778E33BE3F}"/>
              </a:ext>
            </a:extLst>
          </p:cNvPr>
          <p:cNvSpPr>
            <a:spLocks noGrp="1"/>
          </p:cNvSpPr>
          <p:nvPr>
            <p:ph type="sldNum" sz="quarter" idx="12"/>
          </p:nvPr>
        </p:nvSpPr>
        <p:spPr/>
        <p:txBody>
          <a:bodyPr/>
          <a:lstStyle/>
          <a:p>
            <a:pPr defTabSz="685800" eaLnBrk="1" fontAlgn="auto" hangingPunct="1">
              <a:spcBef>
                <a:spcPts val="0"/>
              </a:spcBef>
              <a:spcAft>
                <a:spcPts val="0"/>
              </a:spcAft>
            </a:pPr>
            <a:fld id="{9ABF8E7D-0782-4402-876D-ACDA350B323A}" type="slidenum">
              <a:rPr lang="en-US"/>
              <a:pPr defTabSz="685800" eaLnBrk="1" fontAlgn="auto" hangingPunct="1">
                <a:spcBef>
                  <a:spcPts val="0"/>
                </a:spcBef>
                <a:spcAft>
                  <a:spcPts val="0"/>
                </a:spcAft>
              </a:pPr>
              <a:t>12</a:t>
            </a:fld>
            <a:endParaRPr lang="en-US"/>
          </a:p>
        </p:txBody>
      </p:sp>
    </p:spTree>
    <p:extLst>
      <p:ext uri="{BB962C8B-B14F-4D97-AF65-F5344CB8AC3E}">
        <p14:creationId xmlns:p14="http://schemas.microsoft.com/office/powerpoint/2010/main" val="26280558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Rectangular Callout 153">
            <a:extLst>
              <a:ext uri="{FF2B5EF4-FFF2-40B4-BE49-F238E27FC236}">
                <a16:creationId xmlns:a16="http://schemas.microsoft.com/office/drawing/2014/main" id="{4DEA41B2-4E0E-AFF0-62E2-719E8A68CB7F}"/>
              </a:ext>
              <a:ext uri="{C183D7F6-B498-43B3-948B-1728B52AA6E4}">
                <adec:decorative xmlns:adec="http://schemas.microsoft.com/office/drawing/2017/decorative" val="1"/>
              </a:ext>
            </a:extLst>
          </p:cNvPr>
          <p:cNvSpPr/>
          <p:nvPr/>
        </p:nvSpPr>
        <p:spPr>
          <a:xfrm rot="10800000" flipV="1">
            <a:off x="420597" y="1483313"/>
            <a:ext cx="1896500" cy="962036"/>
          </a:xfrm>
          <a:prstGeom prst="wedgeRectCallout">
            <a:avLst>
              <a:gd name="adj1" fmla="val -50269"/>
              <a:gd name="adj2" fmla="val -16828"/>
            </a:avLst>
          </a:prstGeom>
          <a:solidFill>
            <a:schemeClr val="bg1">
              <a:lumMod val="95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137160" rIns="137160" rtlCol="0" anchor="ctr"/>
          <a:lstStyle/>
          <a:p>
            <a:pPr defTabSz="685800" eaLnBrk="1" fontAlgn="auto" hangingPunct="1">
              <a:spcBef>
                <a:spcPts val="0"/>
              </a:spcBef>
              <a:spcAft>
                <a:spcPts val="0"/>
              </a:spcAft>
            </a:pPr>
            <a:endParaRPr lang="en-US" sz="900">
              <a:solidFill>
                <a:prstClr val="black"/>
              </a:solidFill>
              <a:latin typeface="Calibri" panose="020F0502020204030204"/>
            </a:endParaRPr>
          </a:p>
        </p:txBody>
      </p:sp>
      <p:sp>
        <p:nvSpPr>
          <p:cNvPr id="8" name="Slide Number Placeholder 7">
            <a:extLst>
              <a:ext uri="{FF2B5EF4-FFF2-40B4-BE49-F238E27FC236}">
                <a16:creationId xmlns:a16="http://schemas.microsoft.com/office/drawing/2014/main" id="{BBE681F3-8B14-1D0D-78FD-F32A15FE2FC0}"/>
              </a:ext>
            </a:extLst>
          </p:cNvPr>
          <p:cNvSpPr>
            <a:spLocks noGrp="1"/>
          </p:cNvSpPr>
          <p:nvPr>
            <p:ph type="sldNum" sz="quarter" idx="12"/>
          </p:nvPr>
        </p:nvSpPr>
        <p:spPr/>
        <p:txBody>
          <a:bodyPr/>
          <a:lstStyle/>
          <a:p>
            <a:pPr defTabSz="685800" eaLnBrk="1" fontAlgn="auto" hangingPunct="1">
              <a:spcBef>
                <a:spcPts val="0"/>
              </a:spcBef>
              <a:spcAft>
                <a:spcPts val="0"/>
              </a:spcAft>
            </a:pPr>
            <a:fld id="{330EA680-D336-4FF7-8B7A-9848BB0A1C32}" type="slidenum">
              <a:rPr lang="en-US"/>
              <a:pPr defTabSz="685800" eaLnBrk="1" fontAlgn="auto" hangingPunct="1">
                <a:spcBef>
                  <a:spcPts val="0"/>
                </a:spcBef>
                <a:spcAft>
                  <a:spcPts val="0"/>
                </a:spcAft>
              </a:pPr>
              <a:t>13</a:t>
            </a:fld>
            <a:endParaRPr lang="en-US"/>
          </a:p>
        </p:txBody>
      </p:sp>
      <p:sp>
        <p:nvSpPr>
          <p:cNvPr id="12" name="Title 11">
            <a:extLst>
              <a:ext uri="{FF2B5EF4-FFF2-40B4-BE49-F238E27FC236}">
                <a16:creationId xmlns:a16="http://schemas.microsoft.com/office/drawing/2014/main" id="{020C5F97-B2BC-34DF-CEEB-B757283E59ED}"/>
              </a:ext>
            </a:extLst>
          </p:cNvPr>
          <p:cNvSpPr>
            <a:spLocks noGrp="1"/>
          </p:cNvSpPr>
          <p:nvPr>
            <p:ph type="title"/>
          </p:nvPr>
        </p:nvSpPr>
        <p:spPr/>
        <p:txBody>
          <a:bodyPr>
            <a:normAutofit/>
          </a:bodyPr>
          <a:lstStyle/>
          <a:p>
            <a:r>
              <a:rPr lang="en-US">
                <a:latin typeface="Century Gothic"/>
                <a:cs typeface="Calibri"/>
              </a:rPr>
              <a:t>Hypothesized Future State: Data exchange architecture</a:t>
            </a:r>
            <a:endParaRPr lang="en-US"/>
          </a:p>
        </p:txBody>
      </p:sp>
      <p:sp>
        <p:nvSpPr>
          <p:cNvPr id="3" name="Rectangular Callout 2">
            <a:extLst>
              <a:ext uri="{FF2B5EF4-FFF2-40B4-BE49-F238E27FC236}">
                <a16:creationId xmlns:a16="http://schemas.microsoft.com/office/drawing/2014/main" id="{B64EA312-0FD3-10BF-845E-502678E9A23B}"/>
              </a:ext>
              <a:ext uri="{C183D7F6-B498-43B3-948B-1728B52AA6E4}">
                <adec:decorative xmlns:adec="http://schemas.microsoft.com/office/drawing/2017/decorative" val="1"/>
              </a:ext>
            </a:extLst>
          </p:cNvPr>
          <p:cNvSpPr/>
          <p:nvPr/>
        </p:nvSpPr>
        <p:spPr>
          <a:xfrm rot="10800000" flipV="1">
            <a:off x="433274" y="2691892"/>
            <a:ext cx="1879349" cy="1278191"/>
          </a:xfrm>
          <a:prstGeom prst="wedgeRectCallout">
            <a:avLst>
              <a:gd name="adj1" fmla="val -50269"/>
              <a:gd name="adj2" fmla="val -16828"/>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lIns="480060" tIns="274320" rIns="137160" rtlCol="0" anchor="t"/>
          <a:lstStyle/>
          <a:p>
            <a:pPr defTabSz="685800" eaLnBrk="1" fontAlgn="auto" hangingPunct="1">
              <a:spcBef>
                <a:spcPts val="0"/>
              </a:spcBef>
              <a:spcAft>
                <a:spcPts val="0"/>
              </a:spcAft>
            </a:pPr>
            <a:endParaRPr lang="en-US" sz="900">
              <a:solidFill>
                <a:prstClr val="black"/>
              </a:solidFill>
              <a:latin typeface="Calibri" panose="020F0502020204030204"/>
            </a:endParaRPr>
          </a:p>
        </p:txBody>
      </p:sp>
      <p:sp>
        <p:nvSpPr>
          <p:cNvPr id="5" name="TextBox 4">
            <a:extLst>
              <a:ext uri="{FF2B5EF4-FFF2-40B4-BE49-F238E27FC236}">
                <a16:creationId xmlns:a16="http://schemas.microsoft.com/office/drawing/2014/main" id="{94FC353B-DDA3-4BD4-6EDA-365E12424D39}"/>
              </a:ext>
            </a:extLst>
          </p:cNvPr>
          <p:cNvSpPr txBox="1"/>
          <p:nvPr/>
        </p:nvSpPr>
        <p:spPr>
          <a:xfrm>
            <a:off x="494056" y="1656895"/>
            <a:ext cx="1633580" cy="184666"/>
          </a:xfrm>
          <a:prstGeom prst="rect">
            <a:avLst/>
          </a:prstGeom>
        </p:spPr>
        <p:txBody>
          <a:bodyPr vert="horz" wrap="square" lIns="68580" tIns="34290" rIns="68580" bIns="34290" rtlCol="0" anchor="ctr">
            <a:spAutoFit/>
          </a:bodyPr>
          <a:lstStyle/>
          <a:p>
            <a:pPr defTabSz="685800" eaLnBrk="1" fontAlgn="auto" hangingPunct="1">
              <a:spcBef>
                <a:spcPts val="0"/>
              </a:spcBef>
              <a:spcAft>
                <a:spcPts val="0"/>
              </a:spcAft>
            </a:pPr>
            <a:r>
              <a:rPr lang="en-US" sz="750" b="1">
                <a:solidFill>
                  <a:srgbClr val="171717"/>
                </a:solidFill>
                <a:latin typeface="Century Gothic" panose="020B0502020202020204" pitchFamily="34" charset="0"/>
              </a:rPr>
              <a:t>Push </a:t>
            </a:r>
            <a:r>
              <a:rPr lang="en-US" sz="750">
                <a:solidFill>
                  <a:srgbClr val="171717"/>
                </a:solidFill>
                <a:latin typeface="Century Gothic" panose="020B0502020202020204" pitchFamily="34" charset="0"/>
              </a:rPr>
              <a:t>is triggered </a:t>
            </a:r>
          </a:p>
        </p:txBody>
      </p:sp>
      <p:sp>
        <p:nvSpPr>
          <p:cNvPr id="120" name="Rectangular Callout 119">
            <a:extLst>
              <a:ext uri="{FF2B5EF4-FFF2-40B4-BE49-F238E27FC236}">
                <a16:creationId xmlns:a16="http://schemas.microsoft.com/office/drawing/2014/main" id="{2C01740A-2BE7-904C-D1DC-093CF8841146}"/>
              </a:ext>
            </a:extLst>
          </p:cNvPr>
          <p:cNvSpPr/>
          <p:nvPr/>
        </p:nvSpPr>
        <p:spPr>
          <a:xfrm rot="10800000" flipV="1">
            <a:off x="1451610" y="2028538"/>
            <a:ext cx="916513" cy="132359"/>
          </a:xfrm>
          <a:prstGeom prst="wedgeRectCallout">
            <a:avLst>
              <a:gd name="adj1" fmla="val -50269"/>
              <a:gd name="adj2" fmla="val -16828"/>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rIns="137160" rtlCol="0" anchor="ctr"/>
          <a:lstStyle/>
          <a:p>
            <a:pPr defTabSz="685800" eaLnBrk="1" fontAlgn="auto" hangingPunct="1">
              <a:spcBef>
                <a:spcPts val="0"/>
              </a:spcBef>
              <a:spcAft>
                <a:spcPts val="0"/>
              </a:spcAft>
            </a:pPr>
            <a:r>
              <a:rPr lang="en-US" sz="750" b="1">
                <a:solidFill>
                  <a:prstClr val="black"/>
                </a:solidFill>
                <a:latin typeface="Century Gothic" panose="020B0502020202020204" pitchFamily="34" charset="0"/>
              </a:rPr>
              <a:t>Informational</a:t>
            </a:r>
            <a:endParaRPr lang="en-US" sz="750">
              <a:solidFill>
                <a:prstClr val="black"/>
              </a:solidFill>
              <a:latin typeface="Calibri" panose="020F0502020204030204"/>
            </a:endParaRPr>
          </a:p>
        </p:txBody>
      </p:sp>
      <p:sp>
        <p:nvSpPr>
          <p:cNvPr id="121" name="Rectangular Callout 120">
            <a:extLst>
              <a:ext uri="{FF2B5EF4-FFF2-40B4-BE49-F238E27FC236}">
                <a16:creationId xmlns:a16="http://schemas.microsoft.com/office/drawing/2014/main" id="{51BD0880-EA18-C48A-71B1-583DEF8B5B80}"/>
              </a:ext>
            </a:extLst>
          </p:cNvPr>
          <p:cNvSpPr/>
          <p:nvPr/>
        </p:nvSpPr>
        <p:spPr>
          <a:xfrm rot="10800000" flipV="1">
            <a:off x="575860" y="2028538"/>
            <a:ext cx="966518" cy="132359"/>
          </a:xfrm>
          <a:prstGeom prst="wedgeRectCallout">
            <a:avLst>
              <a:gd name="adj1" fmla="val -50269"/>
              <a:gd name="adj2" fmla="val -16828"/>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defTabSz="685800" eaLnBrk="1" fontAlgn="auto" hangingPunct="1">
              <a:spcBef>
                <a:spcPts val="0"/>
              </a:spcBef>
              <a:spcAft>
                <a:spcPts val="0"/>
              </a:spcAft>
            </a:pPr>
            <a:r>
              <a:rPr lang="en-US" sz="750" b="1">
                <a:solidFill>
                  <a:prstClr val="black"/>
                </a:solidFill>
                <a:latin typeface="Century Gothic" panose="020B0502020202020204" pitchFamily="34" charset="0"/>
              </a:rPr>
              <a:t>Confirmed</a:t>
            </a:r>
          </a:p>
        </p:txBody>
      </p:sp>
      <p:cxnSp>
        <p:nvCxnSpPr>
          <p:cNvPr id="135" name="Straight Arrow Connector 134" descr="Dashed line for data that is informational">
            <a:extLst>
              <a:ext uri="{FF2B5EF4-FFF2-40B4-BE49-F238E27FC236}">
                <a16:creationId xmlns:a16="http://schemas.microsoft.com/office/drawing/2014/main" id="{CC089479-333E-B0A0-1A3B-8CCCC044354D}"/>
              </a:ext>
            </a:extLst>
          </p:cNvPr>
          <p:cNvCxnSpPr>
            <a:cxnSpLocks/>
          </p:cNvCxnSpPr>
          <p:nvPr/>
        </p:nvCxnSpPr>
        <p:spPr>
          <a:xfrm>
            <a:off x="1465602" y="2217435"/>
            <a:ext cx="330779" cy="5797"/>
          </a:xfrm>
          <a:prstGeom prst="straightConnector1">
            <a:avLst/>
          </a:prstGeom>
          <a:ln w="34925">
            <a:solidFill>
              <a:srgbClr val="7F7F7F"/>
            </a:solidFill>
            <a:prstDash val="sysDash"/>
            <a:tailEnd type="triangle"/>
          </a:ln>
        </p:spPr>
        <p:style>
          <a:lnRef idx="1">
            <a:schemeClr val="accent1"/>
          </a:lnRef>
          <a:fillRef idx="0">
            <a:schemeClr val="accent1"/>
          </a:fillRef>
          <a:effectRef idx="0">
            <a:schemeClr val="accent1"/>
          </a:effectRef>
          <a:fontRef idx="minor">
            <a:schemeClr val="tx1"/>
          </a:fontRef>
        </p:style>
      </p:cxnSp>
      <p:grpSp>
        <p:nvGrpSpPr>
          <p:cNvPr id="142" name="Group 141" descr="two thin lines for data that is used to confirm cases">
            <a:extLst>
              <a:ext uri="{FF2B5EF4-FFF2-40B4-BE49-F238E27FC236}">
                <a16:creationId xmlns:a16="http://schemas.microsoft.com/office/drawing/2014/main" id="{06B15B24-20C3-4367-2883-DCE6A16BDCC4}"/>
              </a:ext>
            </a:extLst>
          </p:cNvPr>
          <p:cNvGrpSpPr/>
          <p:nvPr/>
        </p:nvGrpSpPr>
        <p:grpSpPr>
          <a:xfrm>
            <a:off x="584338" y="2205071"/>
            <a:ext cx="328832" cy="22361"/>
            <a:chOff x="4250057" y="1976888"/>
            <a:chExt cx="362350" cy="29815"/>
          </a:xfrm>
        </p:grpSpPr>
        <p:cxnSp>
          <p:nvCxnSpPr>
            <p:cNvPr id="137" name="Straight Arrow Connector 136">
              <a:extLst>
                <a:ext uri="{FF2B5EF4-FFF2-40B4-BE49-F238E27FC236}">
                  <a16:creationId xmlns:a16="http://schemas.microsoft.com/office/drawing/2014/main" id="{A0D276CC-B881-21F5-770B-812FB564056D}"/>
                </a:ext>
              </a:extLst>
            </p:cNvPr>
            <p:cNvCxnSpPr>
              <a:cxnSpLocks/>
            </p:cNvCxnSpPr>
            <p:nvPr/>
          </p:nvCxnSpPr>
          <p:spPr>
            <a:xfrm flipH="1">
              <a:off x="4526886" y="1989034"/>
              <a:ext cx="85521" cy="0"/>
            </a:xfrm>
            <a:prstGeom prst="straightConnector1">
              <a:avLst/>
            </a:prstGeom>
            <a:ln w="34925" cmpd="thickThin">
              <a:solidFill>
                <a:srgbClr val="7F7F7F"/>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38" name="Straight Arrow Connector 137">
              <a:extLst>
                <a:ext uri="{FF2B5EF4-FFF2-40B4-BE49-F238E27FC236}">
                  <a16:creationId xmlns:a16="http://schemas.microsoft.com/office/drawing/2014/main" id="{82C06C7D-DDF7-83C2-E8CD-7A51471B08DA}"/>
                </a:ext>
              </a:extLst>
            </p:cNvPr>
            <p:cNvCxnSpPr>
              <a:cxnSpLocks/>
            </p:cNvCxnSpPr>
            <p:nvPr/>
          </p:nvCxnSpPr>
          <p:spPr>
            <a:xfrm flipH="1">
              <a:off x="4250058" y="1976888"/>
              <a:ext cx="278750" cy="0"/>
            </a:xfrm>
            <a:prstGeom prst="straightConnector1">
              <a:avLst/>
            </a:prstGeom>
            <a:ln w="15875">
              <a:solidFill>
                <a:srgbClr val="7F7F7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9" name="Straight Arrow Connector 138">
              <a:extLst>
                <a:ext uri="{FF2B5EF4-FFF2-40B4-BE49-F238E27FC236}">
                  <a16:creationId xmlns:a16="http://schemas.microsoft.com/office/drawing/2014/main" id="{E25215AD-C5BF-8548-C2DA-791B4AD22349}"/>
                </a:ext>
              </a:extLst>
            </p:cNvPr>
            <p:cNvCxnSpPr>
              <a:cxnSpLocks/>
            </p:cNvCxnSpPr>
            <p:nvPr/>
          </p:nvCxnSpPr>
          <p:spPr>
            <a:xfrm flipH="1">
              <a:off x="4250057" y="2006703"/>
              <a:ext cx="278750" cy="0"/>
            </a:xfrm>
            <a:prstGeom prst="straightConnector1">
              <a:avLst/>
            </a:prstGeom>
            <a:ln w="15875">
              <a:solidFill>
                <a:srgbClr val="7F7F7F"/>
              </a:solidFill>
              <a:headEnd type="none"/>
              <a:tailEnd type="none"/>
            </a:ln>
          </p:spPr>
          <p:style>
            <a:lnRef idx="1">
              <a:schemeClr val="accent1"/>
            </a:lnRef>
            <a:fillRef idx="0">
              <a:schemeClr val="accent1"/>
            </a:fillRef>
            <a:effectRef idx="0">
              <a:schemeClr val="accent1"/>
            </a:effectRef>
            <a:fontRef idx="minor">
              <a:schemeClr val="tx1"/>
            </a:fontRef>
          </p:style>
        </p:cxnSp>
      </p:grpSp>
      <p:cxnSp>
        <p:nvCxnSpPr>
          <p:cNvPr id="144" name="Straight Arrow Connector 143" descr="solid green arrow for data that is pushed">
            <a:extLst>
              <a:ext uri="{FF2B5EF4-FFF2-40B4-BE49-F238E27FC236}">
                <a16:creationId xmlns:a16="http://schemas.microsoft.com/office/drawing/2014/main" id="{7AE1EEED-5564-53C4-A401-5F4754141743}"/>
              </a:ext>
            </a:extLst>
          </p:cNvPr>
          <p:cNvCxnSpPr>
            <a:cxnSpLocks/>
          </p:cNvCxnSpPr>
          <p:nvPr/>
        </p:nvCxnSpPr>
        <p:spPr>
          <a:xfrm flipH="1" flipV="1">
            <a:off x="561209" y="1864625"/>
            <a:ext cx="327549" cy="36"/>
          </a:xfrm>
          <a:prstGeom prst="straightConnector1">
            <a:avLst/>
          </a:prstGeom>
          <a:ln w="34925">
            <a:solidFill>
              <a:srgbClr val="2CB29B"/>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45" name="Straight Arrow Connector 144" descr="Solid blue connector for data that is pulled">
            <a:extLst>
              <a:ext uri="{FF2B5EF4-FFF2-40B4-BE49-F238E27FC236}">
                <a16:creationId xmlns:a16="http://schemas.microsoft.com/office/drawing/2014/main" id="{984F2343-D5A5-95D9-2CFC-39991C2EBE1E}"/>
              </a:ext>
            </a:extLst>
          </p:cNvPr>
          <p:cNvCxnSpPr>
            <a:cxnSpLocks/>
          </p:cNvCxnSpPr>
          <p:nvPr/>
        </p:nvCxnSpPr>
        <p:spPr>
          <a:xfrm flipV="1">
            <a:off x="1451610" y="1859580"/>
            <a:ext cx="335482" cy="4128"/>
          </a:xfrm>
          <a:prstGeom prst="straightConnector1">
            <a:avLst/>
          </a:prstGeom>
          <a:ln w="34925">
            <a:solidFill>
              <a:srgbClr val="065FA9"/>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50" name="TextBox 149">
            <a:extLst>
              <a:ext uri="{FF2B5EF4-FFF2-40B4-BE49-F238E27FC236}">
                <a16:creationId xmlns:a16="http://schemas.microsoft.com/office/drawing/2014/main" id="{77A7BF8B-DC4A-D86C-680E-F98F26A8FBFF}"/>
              </a:ext>
            </a:extLst>
          </p:cNvPr>
          <p:cNvSpPr txBox="1"/>
          <p:nvPr/>
        </p:nvSpPr>
        <p:spPr>
          <a:xfrm>
            <a:off x="1376275" y="1656895"/>
            <a:ext cx="877163" cy="184666"/>
          </a:xfrm>
          <a:prstGeom prst="rect">
            <a:avLst/>
          </a:prstGeom>
        </p:spPr>
        <p:txBody>
          <a:bodyPr vert="horz" wrap="square" lIns="68580" tIns="34290" rIns="68580" bIns="34290" rtlCol="0" anchor="ctr">
            <a:spAutoFit/>
          </a:bodyPr>
          <a:lstStyle/>
          <a:p>
            <a:pPr defTabSz="685800" eaLnBrk="1" fontAlgn="auto" hangingPunct="1">
              <a:spcBef>
                <a:spcPts val="0"/>
              </a:spcBef>
              <a:spcAft>
                <a:spcPts val="0"/>
              </a:spcAft>
            </a:pPr>
            <a:r>
              <a:rPr lang="en-US" sz="750" b="1">
                <a:solidFill>
                  <a:srgbClr val="171717"/>
                </a:solidFill>
                <a:latin typeface="Century Gothic" panose="020B0502020202020204" pitchFamily="34" charset="0"/>
              </a:rPr>
              <a:t>Pull </a:t>
            </a:r>
            <a:r>
              <a:rPr lang="en-US" sz="750">
                <a:solidFill>
                  <a:srgbClr val="171717"/>
                </a:solidFill>
                <a:latin typeface="Century Gothic" panose="020B0502020202020204" pitchFamily="34" charset="0"/>
              </a:rPr>
              <a:t>is requested </a:t>
            </a:r>
          </a:p>
        </p:txBody>
      </p:sp>
      <p:sp>
        <p:nvSpPr>
          <p:cNvPr id="166" name="Oval 165">
            <a:extLst>
              <a:ext uri="{FF2B5EF4-FFF2-40B4-BE49-F238E27FC236}">
                <a16:creationId xmlns:a16="http://schemas.microsoft.com/office/drawing/2014/main" id="{FCDF5890-E305-DBDF-092D-7D0A4E6F1AA5}"/>
              </a:ext>
            </a:extLst>
          </p:cNvPr>
          <p:cNvSpPr/>
          <p:nvPr/>
        </p:nvSpPr>
        <p:spPr>
          <a:xfrm>
            <a:off x="579707" y="3352695"/>
            <a:ext cx="176169" cy="176169"/>
          </a:xfrm>
          <a:prstGeom prst="ellipse">
            <a:avLst/>
          </a:prstGeom>
          <a:solidFill>
            <a:srgbClr val="FFC000"/>
          </a:solidFill>
          <a:ln>
            <a:solidFill>
              <a:srgbClr val="18436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r>
              <a:rPr lang="en-US" sz="750" b="1">
                <a:solidFill>
                  <a:srgbClr val="184363"/>
                </a:solidFill>
                <a:latin typeface="Century Gothic" panose="020B0502020202020204" pitchFamily="34" charset="0"/>
              </a:rPr>
              <a:t>3</a:t>
            </a:r>
          </a:p>
        </p:txBody>
      </p:sp>
      <p:sp>
        <p:nvSpPr>
          <p:cNvPr id="167" name="Oval 166">
            <a:extLst>
              <a:ext uri="{FF2B5EF4-FFF2-40B4-BE49-F238E27FC236}">
                <a16:creationId xmlns:a16="http://schemas.microsoft.com/office/drawing/2014/main" id="{EDB50A69-AA1A-C468-587D-34F247FAAC32}"/>
              </a:ext>
            </a:extLst>
          </p:cNvPr>
          <p:cNvSpPr/>
          <p:nvPr/>
        </p:nvSpPr>
        <p:spPr>
          <a:xfrm>
            <a:off x="579707" y="2839545"/>
            <a:ext cx="176169" cy="176169"/>
          </a:xfrm>
          <a:prstGeom prst="ellipse">
            <a:avLst/>
          </a:prstGeom>
          <a:solidFill>
            <a:srgbClr val="FFC000"/>
          </a:solidFill>
          <a:ln>
            <a:solidFill>
              <a:srgbClr val="18436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r>
              <a:rPr lang="en-US" sz="750" b="1">
                <a:solidFill>
                  <a:srgbClr val="184363"/>
                </a:solidFill>
                <a:latin typeface="Century Gothic" panose="020B0502020202020204" pitchFamily="34" charset="0"/>
              </a:rPr>
              <a:t>1</a:t>
            </a:r>
          </a:p>
        </p:txBody>
      </p:sp>
      <p:sp>
        <p:nvSpPr>
          <p:cNvPr id="168" name="Oval 167">
            <a:extLst>
              <a:ext uri="{FF2B5EF4-FFF2-40B4-BE49-F238E27FC236}">
                <a16:creationId xmlns:a16="http://schemas.microsoft.com/office/drawing/2014/main" id="{99F3D09E-FC93-3730-8B87-EF0A9D04B816}"/>
              </a:ext>
            </a:extLst>
          </p:cNvPr>
          <p:cNvSpPr/>
          <p:nvPr/>
        </p:nvSpPr>
        <p:spPr>
          <a:xfrm>
            <a:off x="579707" y="3096120"/>
            <a:ext cx="176169" cy="176169"/>
          </a:xfrm>
          <a:prstGeom prst="ellipse">
            <a:avLst/>
          </a:prstGeom>
          <a:solidFill>
            <a:srgbClr val="FFC000"/>
          </a:solidFill>
          <a:ln>
            <a:solidFill>
              <a:srgbClr val="18436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r>
              <a:rPr lang="en-US" sz="750" b="1">
                <a:solidFill>
                  <a:srgbClr val="184363"/>
                </a:solidFill>
                <a:latin typeface="Century Gothic" panose="020B0502020202020204" pitchFamily="34" charset="0"/>
              </a:rPr>
              <a:t>2</a:t>
            </a:r>
          </a:p>
        </p:txBody>
      </p:sp>
      <p:sp>
        <p:nvSpPr>
          <p:cNvPr id="169" name="Oval 168">
            <a:extLst>
              <a:ext uri="{FF2B5EF4-FFF2-40B4-BE49-F238E27FC236}">
                <a16:creationId xmlns:a16="http://schemas.microsoft.com/office/drawing/2014/main" id="{F938328B-43B4-88F9-32AA-5D2C2E9B1E6A}"/>
              </a:ext>
            </a:extLst>
          </p:cNvPr>
          <p:cNvSpPr/>
          <p:nvPr/>
        </p:nvSpPr>
        <p:spPr>
          <a:xfrm>
            <a:off x="579707" y="3609269"/>
            <a:ext cx="176169" cy="176169"/>
          </a:xfrm>
          <a:prstGeom prst="ellipse">
            <a:avLst/>
          </a:prstGeom>
          <a:solidFill>
            <a:srgbClr val="FFC000"/>
          </a:solidFill>
          <a:ln>
            <a:solidFill>
              <a:srgbClr val="18436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r>
              <a:rPr lang="en-US" sz="750" b="1">
                <a:solidFill>
                  <a:srgbClr val="184363"/>
                </a:solidFill>
                <a:latin typeface="Century Gothic" panose="020B0502020202020204" pitchFamily="34" charset="0"/>
              </a:rPr>
              <a:t>4</a:t>
            </a:r>
          </a:p>
        </p:txBody>
      </p:sp>
      <p:sp>
        <p:nvSpPr>
          <p:cNvPr id="170" name="Title 1">
            <a:extLst>
              <a:ext uri="{FF2B5EF4-FFF2-40B4-BE49-F238E27FC236}">
                <a16:creationId xmlns:a16="http://schemas.microsoft.com/office/drawing/2014/main" id="{73930B98-AA29-E333-8855-BD5A81411EC6}"/>
              </a:ext>
            </a:extLst>
          </p:cNvPr>
          <p:cNvSpPr txBox="1">
            <a:spLocks/>
          </p:cNvSpPr>
          <p:nvPr/>
        </p:nvSpPr>
        <p:spPr>
          <a:xfrm>
            <a:off x="792099" y="2844698"/>
            <a:ext cx="1522955" cy="181059"/>
          </a:xfrm>
          <a:prstGeom prst="rect">
            <a:avLst/>
          </a:prstGeom>
        </p:spPr>
        <p:txBody>
          <a:bodyPr vert="horz" lIns="68580" tIns="34290" rIns="68580" bIns="34290" rtlCol="0" anchor="t">
            <a:noAutofit/>
          </a:bodyPr>
          <a:lstStyle>
            <a:lvl1pPr algn="l" defTabSz="914400" rtl="0" eaLnBrk="1" latinLnBrk="0" hangingPunct="1">
              <a:lnSpc>
                <a:spcPct val="90000"/>
              </a:lnSpc>
              <a:spcBef>
                <a:spcPct val="0"/>
              </a:spcBef>
              <a:buNone/>
              <a:defRPr lang="en-US" sz="2800" b="1" kern="1200" dirty="0" smtClean="0">
                <a:solidFill>
                  <a:srgbClr val="32A0C2"/>
                </a:solidFill>
                <a:latin typeface="Arial"/>
                <a:ea typeface="+mj-ea"/>
                <a:cs typeface="Arial"/>
              </a:defRPr>
            </a:lvl1pPr>
          </a:lstStyle>
          <a:p>
            <a:pPr defTabSz="685800" fontAlgn="auto">
              <a:lnSpc>
                <a:spcPct val="100000"/>
              </a:lnSpc>
              <a:spcAft>
                <a:spcPts val="0"/>
              </a:spcAft>
            </a:pPr>
            <a:r>
              <a:rPr lang="en-US" sz="675" dirty="0">
                <a:solidFill>
                  <a:srgbClr val="184363"/>
                </a:solidFill>
                <a:latin typeface="Century Gothic" panose="020B0502020202020204" pitchFamily="34" charset="0"/>
              </a:rPr>
              <a:t>Detect signals or trends</a:t>
            </a:r>
            <a:endParaRPr lang="en-US" sz="675" baseline="30000" dirty="0">
              <a:solidFill>
                <a:srgbClr val="184363"/>
              </a:solidFill>
              <a:latin typeface="Century Gothic" panose="020B0502020202020204" pitchFamily="34" charset="0"/>
            </a:endParaRPr>
          </a:p>
        </p:txBody>
      </p:sp>
      <p:sp>
        <p:nvSpPr>
          <p:cNvPr id="171" name="Title 1">
            <a:extLst>
              <a:ext uri="{FF2B5EF4-FFF2-40B4-BE49-F238E27FC236}">
                <a16:creationId xmlns:a16="http://schemas.microsoft.com/office/drawing/2014/main" id="{1914A147-71BA-17CB-BFE1-A8EED6D27DCC}"/>
              </a:ext>
              <a:ext uri="{C183D7F6-B498-43B3-948B-1728B52AA6E4}">
                <adec:decorative xmlns:adec="http://schemas.microsoft.com/office/drawing/2017/decorative" val="1"/>
              </a:ext>
            </a:extLst>
          </p:cNvPr>
          <p:cNvSpPr txBox="1">
            <a:spLocks/>
          </p:cNvSpPr>
          <p:nvPr/>
        </p:nvSpPr>
        <p:spPr>
          <a:xfrm>
            <a:off x="792140" y="3054034"/>
            <a:ext cx="1522053" cy="308192"/>
          </a:xfrm>
          <a:prstGeom prst="rect">
            <a:avLst/>
          </a:prstGeom>
        </p:spPr>
        <p:txBody>
          <a:bodyPr vert="horz" lIns="68580" tIns="34290" rIns="68580" bIns="34290" rtlCol="0" anchor="t">
            <a:noAutofit/>
          </a:bodyPr>
          <a:lstStyle>
            <a:lvl1pPr algn="l" defTabSz="914400" rtl="0" eaLnBrk="1" latinLnBrk="0" hangingPunct="1">
              <a:lnSpc>
                <a:spcPct val="90000"/>
              </a:lnSpc>
              <a:spcBef>
                <a:spcPct val="0"/>
              </a:spcBef>
              <a:buNone/>
              <a:defRPr lang="en-US" sz="2800" b="1" kern="1200" dirty="0" smtClean="0">
                <a:solidFill>
                  <a:srgbClr val="32A0C2"/>
                </a:solidFill>
                <a:latin typeface="Arial"/>
                <a:ea typeface="+mj-ea"/>
                <a:cs typeface="Arial"/>
              </a:defRPr>
            </a:lvl1pPr>
          </a:lstStyle>
          <a:p>
            <a:pPr defTabSz="685800" fontAlgn="auto">
              <a:lnSpc>
                <a:spcPct val="100000"/>
              </a:lnSpc>
              <a:spcAft>
                <a:spcPts val="0"/>
              </a:spcAft>
            </a:pPr>
            <a:r>
              <a:rPr lang="en-US" sz="675">
                <a:solidFill>
                  <a:srgbClr val="184363"/>
                </a:solidFill>
                <a:latin typeface="Century Gothic" panose="020B0502020202020204" pitchFamily="34" charset="0"/>
              </a:rPr>
              <a:t>Respond to an emergent threat</a:t>
            </a:r>
          </a:p>
        </p:txBody>
      </p:sp>
      <p:sp>
        <p:nvSpPr>
          <p:cNvPr id="172" name="Title 1">
            <a:extLst>
              <a:ext uri="{FF2B5EF4-FFF2-40B4-BE49-F238E27FC236}">
                <a16:creationId xmlns:a16="http://schemas.microsoft.com/office/drawing/2014/main" id="{175366E8-38F1-EC20-A37D-197D2C9228B3}"/>
              </a:ext>
            </a:extLst>
          </p:cNvPr>
          <p:cNvSpPr txBox="1">
            <a:spLocks/>
          </p:cNvSpPr>
          <p:nvPr/>
        </p:nvSpPr>
        <p:spPr>
          <a:xfrm>
            <a:off x="792100" y="3360480"/>
            <a:ext cx="1522955" cy="249389"/>
          </a:xfrm>
          <a:prstGeom prst="rect">
            <a:avLst/>
          </a:prstGeom>
        </p:spPr>
        <p:txBody>
          <a:bodyPr vert="horz" lIns="68580" tIns="34290" rIns="68580" bIns="34290" rtlCol="0" anchor="t">
            <a:noAutofit/>
          </a:bodyPr>
          <a:lstStyle>
            <a:lvl1pPr algn="l" defTabSz="914400" rtl="0" eaLnBrk="1" latinLnBrk="0" hangingPunct="1">
              <a:lnSpc>
                <a:spcPct val="90000"/>
              </a:lnSpc>
              <a:spcBef>
                <a:spcPct val="0"/>
              </a:spcBef>
              <a:buNone/>
              <a:defRPr lang="en-US" sz="2800" b="1" kern="1200" dirty="0" smtClean="0">
                <a:solidFill>
                  <a:srgbClr val="32A0C2"/>
                </a:solidFill>
                <a:latin typeface="Arial"/>
                <a:ea typeface="+mj-ea"/>
                <a:cs typeface="Arial"/>
              </a:defRPr>
            </a:lvl1pPr>
          </a:lstStyle>
          <a:p>
            <a:pPr defTabSz="685800" fontAlgn="auto">
              <a:lnSpc>
                <a:spcPct val="100000"/>
              </a:lnSpc>
              <a:spcAft>
                <a:spcPts val="0"/>
              </a:spcAft>
            </a:pPr>
            <a:r>
              <a:rPr lang="en-US" sz="675">
                <a:solidFill>
                  <a:srgbClr val="184363"/>
                </a:solidFill>
                <a:latin typeface="Century Gothic" panose="020B0502020202020204" pitchFamily="34" charset="0"/>
              </a:rPr>
              <a:t>Routinely exchange case data</a:t>
            </a:r>
          </a:p>
        </p:txBody>
      </p:sp>
      <p:sp>
        <p:nvSpPr>
          <p:cNvPr id="173" name="Title 1">
            <a:extLst>
              <a:ext uri="{FF2B5EF4-FFF2-40B4-BE49-F238E27FC236}">
                <a16:creationId xmlns:a16="http://schemas.microsoft.com/office/drawing/2014/main" id="{EFFBA078-4C52-4EFD-D4D7-CD379ED4703C}"/>
              </a:ext>
            </a:extLst>
          </p:cNvPr>
          <p:cNvSpPr txBox="1">
            <a:spLocks/>
          </p:cNvSpPr>
          <p:nvPr/>
        </p:nvSpPr>
        <p:spPr>
          <a:xfrm>
            <a:off x="792100" y="3566181"/>
            <a:ext cx="1522955" cy="308192"/>
          </a:xfrm>
          <a:prstGeom prst="rect">
            <a:avLst/>
          </a:prstGeom>
        </p:spPr>
        <p:txBody>
          <a:bodyPr vert="horz" lIns="68580" tIns="34290" rIns="68580" bIns="34290" rtlCol="0" anchor="t">
            <a:noAutofit/>
          </a:bodyPr>
          <a:lstStyle>
            <a:lvl1pPr algn="l" defTabSz="914400" rtl="0" eaLnBrk="1" latinLnBrk="0" hangingPunct="1">
              <a:lnSpc>
                <a:spcPct val="90000"/>
              </a:lnSpc>
              <a:spcBef>
                <a:spcPct val="0"/>
              </a:spcBef>
              <a:buNone/>
              <a:defRPr lang="en-US" sz="2800" b="1" kern="1200" dirty="0" smtClean="0">
                <a:solidFill>
                  <a:srgbClr val="32A0C2"/>
                </a:solidFill>
                <a:latin typeface="Arial"/>
                <a:ea typeface="+mj-ea"/>
                <a:cs typeface="Arial"/>
              </a:defRPr>
            </a:lvl1pPr>
          </a:lstStyle>
          <a:p>
            <a:pPr defTabSz="685800" fontAlgn="auto">
              <a:lnSpc>
                <a:spcPct val="100000"/>
              </a:lnSpc>
              <a:spcAft>
                <a:spcPts val="0"/>
              </a:spcAft>
            </a:pPr>
            <a:r>
              <a:rPr lang="en-US" sz="675">
                <a:solidFill>
                  <a:srgbClr val="184363"/>
                </a:solidFill>
                <a:latin typeface="Century Gothic" panose="020B0502020202020204" pitchFamily="34" charset="0"/>
              </a:rPr>
              <a:t>Conduct enhanced</a:t>
            </a:r>
          </a:p>
          <a:p>
            <a:pPr defTabSz="685800" fontAlgn="auto">
              <a:lnSpc>
                <a:spcPct val="100000"/>
              </a:lnSpc>
              <a:spcAft>
                <a:spcPts val="0"/>
              </a:spcAft>
            </a:pPr>
            <a:r>
              <a:rPr lang="en-US" sz="675">
                <a:solidFill>
                  <a:srgbClr val="184363"/>
                </a:solidFill>
                <a:latin typeface="Century Gothic" panose="020B0502020202020204" pitchFamily="34" charset="0"/>
              </a:rPr>
              <a:t>and routine work</a:t>
            </a:r>
            <a:r>
              <a:rPr lang="en-US" sz="675" baseline="30000">
                <a:solidFill>
                  <a:srgbClr val="184363"/>
                </a:solidFill>
                <a:latin typeface="Century Gothic" panose="020B0502020202020204" pitchFamily="34" charset="0"/>
              </a:rPr>
              <a:t>1</a:t>
            </a:r>
          </a:p>
        </p:txBody>
      </p:sp>
      <p:grpSp>
        <p:nvGrpSpPr>
          <p:cNvPr id="4" name="Group 3" descr="Diagram depicting separate streams of core data and patient query data being fed into a TEFCA exchange. This proposed system, which still needs to be validated in design research, uses initial case, lab, and patient query data to provisionally identify potential cases. However, CDC is NOT pulling data from health IT to confirm cases for case notification. Confirmed case data will still come from the STLTs. ​&#10;">
            <a:extLst>
              <a:ext uri="{FF2B5EF4-FFF2-40B4-BE49-F238E27FC236}">
                <a16:creationId xmlns:a16="http://schemas.microsoft.com/office/drawing/2014/main" id="{EAE4E735-9E3A-DC16-D19A-96A5BE6ADCED}"/>
              </a:ext>
            </a:extLst>
          </p:cNvPr>
          <p:cNvGrpSpPr/>
          <p:nvPr/>
        </p:nvGrpSpPr>
        <p:grpSpPr>
          <a:xfrm>
            <a:off x="2590095" y="1155967"/>
            <a:ext cx="6108934" cy="3152091"/>
            <a:chOff x="3453456" y="1541285"/>
            <a:chExt cx="8145233" cy="4202778"/>
          </a:xfrm>
        </p:grpSpPr>
        <p:sp>
          <p:nvSpPr>
            <p:cNvPr id="30" name="Oval 29">
              <a:extLst>
                <a:ext uri="{FF2B5EF4-FFF2-40B4-BE49-F238E27FC236}">
                  <a16:creationId xmlns:a16="http://schemas.microsoft.com/office/drawing/2014/main" id="{744F3363-8254-0AAE-7FC0-A29931914A12}"/>
                </a:ext>
              </a:extLst>
            </p:cNvPr>
            <p:cNvSpPr/>
            <p:nvPr/>
          </p:nvSpPr>
          <p:spPr>
            <a:xfrm>
              <a:off x="10616342" y="3565824"/>
              <a:ext cx="194125" cy="194125"/>
            </a:xfrm>
            <a:prstGeom prst="ellipse">
              <a:avLst/>
            </a:prstGeom>
            <a:solidFill>
              <a:srgbClr val="FFC000"/>
            </a:solidFill>
            <a:ln>
              <a:solidFill>
                <a:srgbClr val="18436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r>
                <a:rPr lang="en-US" sz="750" b="1">
                  <a:solidFill>
                    <a:srgbClr val="184363"/>
                  </a:solidFill>
                  <a:latin typeface="Century Gothic" panose="020B0502020202020204" pitchFamily="34" charset="0"/>
                </a:rPr>
                <a:t>1</a:t>
              </a:r>
            </a:p>
          </p:txBody>
        </p:sp>
        <p:sp>
          <p:nvSpPr>
            <p:cNvPr id="78" name="Rectangle 77">
              <a:extLst>
                <a:ext uri="{FF2B5EF4-FFF2-40B4-BE49-F238E27FC236}">
                  <a16:creationId xmlns:a16="http://schemas.microsoft.com/office/drawing/2014/main" id="{E10A1AFF-3C81-B909-249A-68F8058019E6}"/>
                </a:ext>
              </a:extLst>
            </p:cNvPr>
            <p:cNvSpPr/>
            <p:nvPr/>
          </p:nvSpPr>
          <p:spPr>
            <a:xfrm>
              <a:off x="6194805" y="2923900"/>
              <a:ext cx="1397111" cy="1447677"/>
            </a:xfrm>
            <a:prstGeom prst="rect">
              <a:avLst/>
            </a:prstGeom>
            <a:solidFill>
              <a:srgbClr val="065FA9"/>
            </a:solidFill>
            <a:ln>
              <a:noFill/>
            </a:ln>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eaLnBrk="1" fontAlgn="auto" hangingPunct="1">
                <a:spcBef>
                  <a:spcPts val="0"/>
                </a:spcBef>
                <a:spcAft>
                  <a:spcPts val="0"/>
                </a:spcAft>
              </a:pPr>
              <a:endParaRPr lang="en-US" sz="900" b="1">
                <a:solidFill>
                  <a:prstClr val="white"/>
                </a:solidFill>
                <a:latin typeface="Century Gothic" panose="020B0502020202020204" pitchFamily="34" charset="0"/>
                <a:cs typeface="Calibri"/>
              </a:endParaRPr>
            </a:p>
            <a:p>
              <a:pPr algn="ctr" defTabSz="685800" eaLnBrk="1" fontAlgn="auto" hangingPunct="1">
                <a:spcBef>
                  <a:spcPts val="0"/>
                </a:spcBef>
                <a:spcAft>
                  <a:spcPts val="0"/>
                </a:spcAft>
              </a:pPr>
              <a:endParaRPr lang="en-US" sz="900" b="1">
                <a:solidFill>
                  <a:prstClr val="white"/>
                </a:solidFill>
                <a:latin typeface="Century Gothic" panose="020B0502020202020204" pitchFamily="34" charset="0"/>
                <a:cs typeface="Calibri"/>
              </a:endParaRPr>
            </a:p>
            <a:p>
              <a:pPr algn="ctr" defTabSz="685800" eaLnBrk="1" fontAlgn="auto" hangingPunct="1">
                <a:spcBef>
                  <a:spcPts val="0"/>
                </a:spcBef>
                <a:spcAft>
                  <a:spcPts val="0"/>
                </a:spcAft>
              </a:pPr>
              <a:endParaRPr lang="en-US" sz="900" b="1">
                <a:solidFill>
                  <a:prstClr val="white"/>
                </a:solidFill>
                <a:latin typeface="Century Gothic" panose="020B0502020202020204" pitchFamily="34" charset="0"/>
                <a:cs typeface="Calibri"/>
              </a:endParaRPr>
            </a:p>
            <a:p>
              <a:pPr algn="ctr" defTabSz="685800" eaLnBrk="1" fontAlgn="auto" hangingPunct="1">
                <a:spcBef>
                  <a:spcPts val="0"/>
                </a:spcBef>
                <a:spcAft>
                  <a:spcPts val="0"/>
                </a:spcAft>
              </a:pPr>
              <a:endParaRPr lang="en-US" sz="900" b="1">
                <a:solidFill>
                  <a:prstClr val="white"/>
                </a:solidFill>
                <a:latin typeface="Century Gothic"/>
                <a:cs typeface="Calibri"/>
              </a:endParaRPr>
            </a:p>
            <a:p>
              <a:pPr algn="ctr" defTabSz="685800" eaLnBrk="1" fontAlgn="auto" hangingPunct="1">
                <a:spcBef>
                  <a:spcPts val="0"/>
                </a:spcBef>
                <a:spcAft>
                  <a:spcPts val="0"/>
                </a:spcAft>
              </a:pPr>
              <a:r>
                <a:rPr lang="en-US" sz="900" b="1">
                  <a:solidFill>
                    <a:prstClr val="white"/>
                  </a:solidFill>
                  <a:latin typeface="Century Gothic"/>
                  <a:cs typeface="Calibri"/>
                </a:rPr>
                <a:t>Exchange</a:t>
              </a:r>
              <a:endParaRPr lang="en-US" sz="900" b="1">
                <a:solidFill>
                  <a:prstClr val="white"/>
                </a:solidFill>
                <a:latin typeface="Century Gothic"/>
              </a:endParaRPr>
            </a:p>
          </p:txBody>
        </p:sp>
        <p:sp>
          <p:nvSpPr>
            <p:cNvPr id="79" name="Rectangle 78">
              <a:extLst>
                <a:ext uri="{FF2B5EF4-FFF2-40B4-BE49-F238E27FC236}">
                  <a16:creationId xmlns:a16="http://schemas.microsoft.com/office/drawing/2014/main" id="{B655AC0B-4243-B36A-4C7C-3ED0929B9655}"/>
                </a:ext>
              </a:extLst>
            </p:cNvPr>
            <p:cNvSpPr/>
            <p:nvPr/>
          </p:nvSpPr>
          <p:spPr>
            <a:xfrm>
              <a:off x="10201578" y="1541286"/>
              <a:ext cx="1397111" cy="1447677"/>
            </a:xfrm>
            <a:prstGeom prst="rect">
              <a:avLst/>
            </a:prstGeom>
            <a:solidFill>
              <a:srgbClr val="065FA9"/>
            </a:solidFill>
            <a:ln>
              <a:noFill/>
            </a:ln>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eaLnBrk="1" fontAlgn="auto" hangingPunct="1">
                <a:spcBef>
                  <a:spcPts val="0"/>
                </a:spcBef>
                <a:spcAft>
                  <a:spcPts val="0"/>
                </a:spcAft>
              </a:pPr>
              <a:endParaRPr lang="en-US" sz="900" b="1">
                <a:solidFill>
                  <a:prstClr val="white"/>
                </a:solidFill>
                <a:latin typeface="Century Gothic" panose="020B0502020202020204" pitchFamily="34" charset="0"/>
              </a:endParaRPr>
            </a:p>
            <a:p>
              <a:pPr algn="ctr" defTabSz="685800" eaLnBrk="1" fontAlgn="auto" hangingPunct="1">
                <a:spcBef>
                  <a:spcPts val="0"/>
                </a:spcBef>
                <a:spcAft>
                  <a:spcPts val="0"/>
                </a:spcAft>
              </a:pPr>
              <a:endParaRPr lang="en-US" sz="900" b="1">
                <a:solidFill>
                  <a:prstClr val="white"/>
                </a:solidFill>
                <a:latin typeface="Century Gothic" panose="020B0502020202020204" pitchFamily="34" charset="0"/>
              </a:endParaRPr>
            </a:p>
            <a:p>
              <a:pPr algn="ctr" defTabSz="685800" eaLnBrk="1" fontAlgn="auto" hangingPunct="1">
                <a:spcBef>
                  <a:spcPts val="0"/>
                </a:spcBef>
                <a:spcAft>
                  <a:spcPts val="0"/>
                </a:spcAft>
              </a:pPr>
              <a:endParaRPr lang="en-US" sz="900" b="1">
                <a:solidFill>
                  <a:prstClr val="white"/>
                </a:solidFill>
                <a:latin typeface="Century Gothic" panose="020B0502020202020204" pitchFamily="34" charset="0"/>
              </a:endParaRPr>
            </a:p>
            <a:p>
              <a:pPr algn="ctr" defTabSz="685800" eaLnBrk="1" fontAlgn="auto" hangingPunct="1">
                <a:spcBef>
                  <a:spcPts val="0"/>
                </a:spcBef>
                <a:spcAft>
                  <a:spcPts val="0"/>
                </a:spcAft>
              </a:pPr>
              <a:endParaRPr lang="en-US" sz="900" b="1">
                <a:solidFill>
                  <a:prstClr val="white"/>
                </a:solidFill>
                <a:latin typeface="Century Gothic" panose="020B0502020202020204" pitchFamily="34" charset="0"/>
              </a:endParaRPr>
            </a:p>
            <a:p>
              <a:pPr algn="ctr" defTabSz="685800" eaLnBrk="1" fontAlgn="auto" hangingPunct="1">
                <a:spcBef>
                  <a:spcPts val="0"/>
                </a:spcBef>
                <a:spcAft>
                  <a:spcPts val="0"/>
                </a:spcAft>
              </a:pPr>
              <a:r>
                <a:rPr lang="en-US" sz="900" b="1">
                  <a:solidFill>
                    <a:prstClr val="white"/>
                  </a:solidFill>
                  <a:latin typeface="Century Gothic" panose="020B0502020202020204" pitchFamily="34" charset="0"/>
                </a:rPr>
                <a:t>STLTs</a:t>
              </a:r>
              <a:endParaRPr lang="en-US" sz="900" b="1">
                <a:solidFill>
                  <a:prstClr val="white"/>
                </a:solidFill>
                <a:latin typeface="Century Gothic" panose="020B0502020202020204" pitchFamily="34" charset="0"/>
                <a:cs typeface="Calibri" panose="020F0502020204030204"/>
              </a:endParaRPr>
            </a:p>
          </p:txBody>
        </p:sp>
        <p:cxnSp>
          <p:nvCxnSpPr>
            <p:cNvPr id="82" name="Straight Arrow Connector 81">
              <a:extLst>
                <a:ext uri="{FF2B5EF4-FFF2-40B4-BE49-F238E27FC236}">
                  <a16:creationId xmlns:a16="http://schemas.microsoft.com/office/drawing/2014/main" id="{D00EB81C-066C-B730-3F8E-87F73FDE6E0E}"/>
                </a:ext>
              </a:extLst>
            </p:cNvPr>
            <p:cNvCxnSpPr>
              <a:cxnSpLocks/>
              <a:endCxn id="81" idx="2"/>
            </p:cNvCxnSpPr>
            <p:nvPr/>
          </p:nvCxnSpPr>
          <p:spPr>
            <a:xfrm flipH="1">
              <a:off x="7665326" y="1884342"/>
              <a:ext cx="2374718" cy="1297438"/>
            </a:xfrm>
            <a:prstGeom prst="straightConnector1">
              <a:avLst/>
            </a:prstGeom>
            <a:ln w="38100">
              <a:solidFill>
                <a:srgbClr val="2CB29B"/>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D1D64A60-49BB-A7D5-615E-D2A4E6AAC010}"/>
                </a:ext>
              </a:extLst>
            </p:cNvPr>
            <p:cNvSpPr txBox="1"/>
            <p:nvPr/>
          </p:nvSpPr>
          <p:spPr>
            <a:xfrm>
              <a:off x="5021652" y="3024715"/>
              <a:ext cx="945557" cy="230832"/>
            </a:xfrm>
            <a:prstGeom prst="rect">
              <a:avLst/>
            </a:prstGeom>
            <a:noFill/>
          </p:spPr>
          <p:txBody>
            <a:bodyPr wrap="none" lIns="68580" tIns="34290" rIns="68580" bIns="34290" rtlCol="0" anchor="t">
              <a:spAutoFit/>
            </a:bodyPr>
            <a:lstStyle/>
            <a:p>
              <a:pPr defTabSz="685800" eaLnBrk="1" fontAlgn="auto" hangingPunct="1">
                <a:spcBef>
                  <a:spcPts val="0"/>
                </a:spcBef>
                <a:spcAft>
                  <a:spcPts val="0"/>
                </a:spcAft>
              </a:pPr>
              <a:r>
                <a:rPr lang="en-US" sz="675" i="1">
                  <a:solidFill>
                    <a:prstClr val="black"/>
                  </a:solidFill>
                  <a:latin typeface="Century Gothic" panose="020B0502020202020204" pitchFamily="34" charset="0"/>
                  <a:ea typeface="+mn-lt"/>
                  <a:cs typeface="Calibri" panose="020F0502020204030204"/>
                </a:rPr>
                <a:t>ex. core data</a:t>
              </a:r>
              <a:endParaRPr lang="en-US" sz="675" i="1">
                <a:solidFill>
                  <a:prstClr val="black"/>
                </a:solidFill>
                <a:latin typeface="Century Gothic" panose="020B0502020202020204" pitchFamily="34" charset="0"/>
                <a:cs typeface="Calibri"/>
              </a:endParaRPr>
            </a:p>
          </p:txBody>
        </p:sp>
        <p:pic>
          <p:nvPicPr>
            <p:cNvPr id="86" name="Graphic 85" descr="Building outline">
              <a:extLst>
                <a:ext uri="{FF2B5EF4-FFF2-40B4-BE49-F238E27FC236}">
                  <a16:creationId xmlns:a16="http://schemas.microsoft.com/office/drawing/2014/main" id="{7390243F-7AA9-5EBC-065C-96741022C77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33856" y="1773456"/>
              <a:ext cx="732553" cy="732553"/>
            </a:xfrm>
            <a:prstGeom prst="rect">
              <a:avLst/>
            </a:prstGeom>
          </p:spPr>
        </p:pic>
        <p:cxnSp>
          <p:nvCxnSpPr>
            <p:cNvPr id="88" name="Straight Arrow Connector 87">
              <a:extLst>
                <a:ext uri="{FF2B5EF4-FFF2-40B4-BE49-F238E27FC236}">
                  <a16:creationId xmlns:a16="http://schemas.microsoft.com/office/drawing/2014/main" id="{98623AAA-9F9B-08A6-4CCC-352054B48FBB}"/>
                </a:ext>
              </a:extLst>
            </p:cNvPr>
            <p:cNvCxnSpPr>
              <a:cxnSpLocks/>
            </p:cNvCxnSpPr>
            <p:nvPr/>
          </p:nvCxnSpPr>
          <p:spPr>
            <a:xfrm flipV="1">
              <a:off x="7666119" y="2780691"/>
              <a:ext cx="2388133" cy="1280293"/>
            </a:xfrm>
            <a:prstGeom prst="straightConnector1">
              <a:avLst/>
            </a:prstGeom>
            <a:ln w="38100">
              <a:solidFill>
                <a:srgbClr val="065FA9"/>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89" name="Rectangle 88">
              <a:extLst>
                <a:ext uri="{FF2B5EF4-FFF2-40B4-BE49-F238E27FC236}">
                  <a16:creationId xmlns:a16="http://schemas.microsoft.com/office/drawing/2014/main" id="{1A823D34-D12C-5EF0-FB8F-719255450451}"/>
                </a:ext>
              </a:extLst>
            </p:cNvPr>
            <p:cNvSpPr/>
            <p:nvPr/>
          </p:nvSpPr>
          <p:spPr>
            <a:xfrm>
              <a:off x="10201578" y="4296386"/>
              <a:ext cx="1397111" cy="1447677"/>
            </a:xfrm>
            <a:prstGeom prst="rect">
              <a:avLst/>
            </a:prstGeom>
            <a:solidFill>
              <a:srgbClr val="065FA9"/>
            </a:solidFill>
            <a:ln>
              <a:noFill/>
            </a:ln>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eaLnBrk="1" fontAlgn="auto" hangingPunct="1">
                <a:spcBef>
                  <a:spcPts val="0"/>
                </a:spcBef>
                <a:spcAft>
                  <a:spcPts val="0"/>
                </a:spcAft>
              </a:pPr>
              <a:endParaRPr lang="en-US" sz="900" b="1">
                <a:solidFill>
                  <a:prstClr val="white"/>
                </a:solidFill>
                <a:latin typeface="Century Gothic" panose="020B0502020202020204" pitchFamily="34" charset="0"/>
              </a:endParaRPr>
            </a:p>
            <a:p>
              <a:pPr algn="ctr" defTabSz="685800" eaLnBrk="1" fontAlgn="auto" hangingPunct="1">
                <a:spcBef>
                  <a:spcPts val="0"/>
                </a:spcBef>
                <a:spcAft>
                  <a:spcPts val="0"/>
                </a:spcAft>
              </a:pPr>
              <a:endParaRPr lang="en-US" sz="900" b="1">
                <a:solidFill>
                  <a:prstClr val="white"/>
                </a:solidFill>
                <a:latin typeface="Century Gothic" panose="020B0502020202020204" pitchFamily="34" charset="0"/>
              </a:endParaRPr>
            </a:p>
            <a:p>
              <a:pPr algn="ctr" defTabSz="685800" eaLnBrk="1" fontAlgn="auto" hangingPunct="1">
                <a:spcBef>
                  <a:spcPts val="0"/>
                </a:spcBef>
                <a:spcAft>
                  <a:spcPts val="0"/>
                </a:spcAft>
              </a:pPr>
              <a:endParaRPr lang="en-US" sz="900" b="1">
                <a:solidFill>
                  <a:prstClr val="white"/>
                </a:solidFill>
                <a:latin typeface="Century Gothic" panose="020B0502020202020204" pitchFamily="34" charset="0"/>
              </a:endParaRPr>
            </a:p>
            <a:p>
              <a:pPr algn="ctr" defTabSz="685800" eaLnBrk="1" fontAlgn="auto" hangingPunct="1">
                <a:spcBef>
                  <a:spcPts val="0"/>
                </a:spcBef>
                <a:spcAft>
                  <a:spcPts val="0"/>
                </a:spcAft>
              </a:pPr>
              <a:endParaRPr lang="en-US" sz="900" b="1">
                <a:solidFill>
                  <a:prstClr val="white"/>
                </a:solidFill>
                <a:latin typeface="Century Gothic" panose="020B0502020202020204" pitchFamily="34" charset="0"/>
              </a:endParaRPr>
            </a:p>
            <a:p>
              <a:pPr algn="ctr" defTabSz="685800" eaLnBrk="1" fontAlgn="auto" hangingPunct="1">
                <a:spcBef>
                  <a:spcPts val="0"/>
                </a:spcBef>
                <a:spcAft>
                  <a:spcPts val="0"/>
                </a:spcAft>
              </a:pPr>
              <a:r>
                <a:rPr lang="en-US" sz="900" b="1">
                  <a:solidFill>
                    <a:prstClr val="white"/>
                  </a:solidFill>
                  <a:latin typeface="Century Gothic" panose="020B0502020202020204" pitchFamily="34" charset="0"/>
                </a:rPr>
                <a:t>CDC</a:t>
              </a:r>
            </a:p>
          </p:txBody>
        </p:sp>
        <p:pic>
          <p:nvPicPr>
            <p:cNvPr id="93" name="Graphic 92" descr="Building outline">
              <a:extLst>
                <a:ext uri="{FF2B5EF4-FFF2-40B4-BE49-F238E27FC236}">
                  <a16:creationId xmlns:a16="http://schemas.microsoft.com/office/drawing/2014/main" id="{0B5E9CEA-3D5E-857E-3457-617E573B346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33856" y="4525315"/>
              <a:ext cx="732553" cy="732553"/>
            </a:xfrm>
            <a:prstGeom prst="rect">
              <a:avLst/>
            </a:prstGeom>
          </p:spPr>
        </p:pic>
        <p:sp>
          <p:nvSpPr>
            <p:cNvPr id="94" name="TextBox 93">
              <a:extLst>
                <a:ext uri="{FF2B5EF4-FFF2-40B4-BE49-F238E27FC236}">
                  <a16:creationId xmlns:a16="http://schemas.microsoft.com/office/drawing/2014/main" id="{F934FBBF-CFDC-26E3-1531-97AEAB24552A}"/>
                </a:ext>
              </a:extLst>
            </p:cNvPr>
            <p:cNvSpPr txBox="1"/>
            <p:nvPr/>
          </p:nvSpPr>
          <p:spPr>
            <a:xfrm>
              <a:off x="4940911" y="3776370"/>
              <a:ext cx="1513147" cy="230832"/>
            </a:xfrm>
            <a:prstGeom prst="rect">
              <a:avLst/>
            </a:prstGeom>
            <a:noFill/>
          </p:spPr>
          <p:txBody>
            <a:bodyPr wrap="square" lIns="68580" tIns="34290" rIns="68580" bIns="34290" rtlCol="0" anchor="t">
              <a:spAutoFit/>
            </a:bodyPr>
            <a:lstStyle/>
            <a:p>
              <a:pPr defTabSz="685800" eaLnBrk="1" fontAlgn="auto" hangingPunct="1">
                <a:spcBef>
                  <a:spcPts val="0"/>
                </a:spcBef>
                <a:spcAft>
                  <a:spcPts val="0"/>
                </a:spcAft>
              </a:pPr>
              <a:r>
                <a:rPr lang="en-US" sz="675" i="1">
                  <a:solidFill>
                    <a:prstClr val="black"/>
                  </a:solidFill>
                  <a:latin typeface="Century Gothic" panose="020B0502020202020204" pitchFamily="34" charset="0"/>
                </a:rPr>
                <a:t>ex. patient query</a:t>
              </a:r>
            </a:p>
          </p:txBody>
        </p:sp>
        <p:cxnSp>
          <p:nvCxnSpPr>
            <p:cNvPr id="95" name="Straight Arrow Connector 94">
              <a:extLst>
                <a:ext uri="{FF2B5EF4-FFF2-40B4-BE49-F238E27FC236}">
                  <a16:creationId xmlns:a16="http://schemas.microsoft.com/office/drawing/2014/main" id="{C1295C5A-E4DA-2B58-356C-2F67DF997739}"/>
                </a:ext>
              </a:extLst>
            </p:cNvPr>
            <p:cNvCxnSpPr>
              <a:cxnSpLocks/>
            </p:cNvCxnSpPr>
            <p:nvPr/>
          </p:nvCxnSpPr>
          <p:spPr>
            <a:xfrm>
              <a:off x="7666119" y="4138364"/>
              <a:ext cx="2365842" cy="1393775"/>
            </a:xfrm>
            <a:prstGeom prst="straightConnector1">
              <a:avLst/>
            </a:prstGeom>
            <a:ln w="38100">
              <a:solidFill>
                <a:srgbClr val="065FA9"/>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B360C883-24D6-682E-075D-3E18AC2C7A63}"/>
                </a:ext>
              </a:extLst>
            </p:cNvPr>
            <p:cNvCxnSpPr>
              <a:cxnSpLocks/>
              <a:endCxn id="81" idx="2"/>
            </p:cNvCxnSpPr>
            <p:nvPr/>
          </p:nvCxnSpPr>
          <p:spPr>
            <a:xfrm flipH="1" flipV="1">
              <a:off x="7665326" y="3181780"/>
              <a:ext cx="2398743" cy="1474435"/>
            </a:xfrm>
            <a:prstGeom prst="straightConnector1">
              <a:avLst/>
            </a:prstGeom>
            <a:ln w="38100">
              <a:solidFill>
                <a:srgbClr val="2CB29B"/>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01" name="Rectangle 100">
              <a:extLst>
                <a:ext uri="{FF2B5EF4-FFF2-40B4-BE49-F238E27FC236}">
                  <a16:creationId xmlns:a16="http://schemas.microsoft.com/office/drawing/2014/main" id="{94E82DBB-EFD1-3E74-5596-AD9727369FD8}"/>
                </a:ext>
              </a:extLst>
            </p:cNvPr>
            <p:cNvSpPr/>
            <p:nvPr/>
          </p:nvSpPr>
          <p:spPr>
            <a:xfrm>
              <a:off x="3453456" y="2923899"/>
              <a:ext cx="1397111" cy="1447677"/>
            </a:xfrm>
            <a:prstGeom prst="rect">
              <a:avLst/>
            </a:prstGeom>
            <a:solidFill>
              <a:srgbClr val="065FA9"/>
            </a:solidFill>
            <a:ln>
              <a:noFill/>
            </a:ln>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eaLnBrk="1" fontAlgn="auto" hangingPunct="1">
                <a:spcBef>
                  <a:spcPts val="0"/>
                </a:spcBef>
                <a:spcAft>
                  <a:spcPts val="0"/>
                </a:spcAft>
              </a:pPr>
              <a:endParaRPr lang="en-US" sz="900" b="1">
                <a:solidFill>
                  <a:prstClr val="white"/>
                </a:solidFill>
                <a:latin typeface="Century Gothic" panose="020B0502020202020204" pitchFamily="34" charset="0"/>
              </a:endParaRPr>
            </a:p>
            <a:p>
              <a:pPr algn="ctr" defTabSz="685800" eaLnBrk="1" fontAlgn="auto" hangingPunct="1">
                <a:spcBef>
                  <a:spcPts val="0"/>
                </a:spcBef>
                <a:spcAft>
                  <a:spcPts val="0"/>
                </a:spcAft>
              </a:pPr>
              <a:endParaRPr lang="en-US" sz="900" b="1">
                <a:solidFill>
                  <a:prstClr val="white"/>
                </a:solidFill>
                <a:latin typeface="Century Gothic" panose="020B0502020202020204" pitchFamily="34" charset="0"/>
              </a:endParaRPr>
            </a:p>
            <a:p>
              <a:pPr algn="ctr" defTabSz="685800" eaLnBrk="1" fontAlgn="auto" hangingPunct="1">
                <a:spcBef>
                  <a:spcPts val="0"/>
                </a:spcBef>
                <a:spcAft>
                  <a:spcPts val="0"/>
                </a:spcAft>
              </a:pPr>
              <a:endParaRPr lang="en-US" sz="900" b="1">
                <a:solidFill>
                  <a:prstClr val="white"/>
                </a:solidFill>
                <a:latin typeface="Century Gothic" panose="020B0502020202020204" pitchFamily="34" charset="0"/>
              </a:endParaRPr>
            </a:p>
            <a:p>
              <a:pPr algn="ctr" defTabSz="685800" eaLnBrk="1" fontAlgn="auto" hangingPunct="1">
                <a:spcBef>
                  <a:spcPts val="0"/>
                </a:spcBef>
                <a:spcAft>
                  <a:spcPts val="0"/>
                </a:spcAft>
              </a:pPr>
              <a:r>
                <a:rPr lang="en-US" sz="900" b="1">
                  <a:solidFill>
                    <a:prstClr val="white"/>
                  </a:solidFill>
                  <a:latin typeface="Century Gothic" panose="020B0502020202020204" pitchFamily="34" charset="0"/>
                </a:rPr>
                <a:t>Healthcare</a:t>
              </a:r>
            </a:p>
          </p:txBody>
        </p:sp>
        <p:pic>
          <p:nvPicPr>
            <p:cNvPr id="102" name="Graphic 101" descr="Hospital outline">
              <a:extLst>
                <a:ext uri="{FF2B5EF4-FFF2-40B4-BE49-F238E27FC236}">
                  <a16:creationId xmlns:a16="http://schemas.microsoft.com/office/drawing/2014/main" id="{A5F70C74-CBA9-F91E-E141-A5E886FA104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737908" y="2969288"/>
              <a:ext cx="826861" cy="837130"/>
            </a:xfrm>
            <a:prstGeom prst="rect">
              <a:avLst/>
            </a:prstGeom>
          </p:spPr>
        </p:pic>
        <p:sp>
          <p:nvSpPr>
            <p:cNvPr id="104" name="Right Bracket 103">
              <a:extLst>
                <a:ext uri="{FF2B5EF4-FFF2-40B4-BE49-F238E27FC236}">
                  <a16:creationId xmlns:a16="http://schemas.microsoft.com/office/drawing/2014/main" id="{D452841C-82FA-CE58-2949-131AC8A36228}"/>
                </a:ext>
              </a:extLst>
            </p:cNvPr>
            <p:cNvSpPr/>
            <p:nvPr/>
          </p:nvSpPr>
          <p:spPr>
            <a:xfrm>
              <a:off x="4885545" y="3783896"/>
              <a:ext cx="76034" cy="472040"/>
            </a:xfrm>
            <a:prstGeom prst="rightBracket">
              <a:avLst/>
            </a:prstGeom>
            <a:ln w="38100">
              <a:solidFill>
                <a:srgbClr val="065FA9"/>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eaLnBrk="1" fontAlgn="auto" hangingPunct="1">
                <a:spcBef>
                  <a:spcPts val="0"/>
                </a:spcBef>
                <a:spcAft>
                  <a:spcPts val="0"/>
                </a:spcAft>
              </a:pPr>
              <a:endParaRPr lang="en-US" sz="1350">
                <a:solidFill>
                  <a:prstClr val="black"/>
                </a:solidFill>
                <a:latin typeface="Calibri" panose="020F0502020204030204"/>
              </a:endParaRPr>
            </a:p>
          </p:txBody>
        </p:sp>
        <p:sp>
          <p:nvSpPr>
            <p:cNvPr id="105" name="Right Bracket 104">
              <a:extLst>
                <a:ext uri="{FF2B5EF4-FFF2-40B4-BE49-F238E27FC236}">
                  <a16:creationId xmlns:a16="http://schemas.microsoft.com/office/drawing/2014/main" id="{82802BB2-50CD-282A-C3D7-A63B27AA17B7}"/>
                </a:ext>
              </a:extLst>
            </p:cNvPr>
            <p:cNvSpPr/>
            <p:nvPr/>
          </p:nvSpPr>
          <p:spPr>
            <a:xfrm rot="10800000">
              <a:off x="6104613" y="3783896"/>
              <a:ext cx="76034" cy="472040"/>
            </a:xfrm>
            <a:prstGeom prst="rightBracket">
              <a:avLst/>
            </a:prstGeom>
            <a:ln w="38100">
              <a:solidFill>
                <a:srgbClr val="065FA9"/>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eaLnBrk="1" fontAlgn="auto" hangingPunct="1">
                <a:spcBef>
                  <a:spcPts val="0"/>
                </a:spcBef>
                <a:spcAft>
                  <a:spcPts val="0"/>
                </a:spcAft>
              </a:pPr>
              <a:endParaRPr lang="en-US" sz="1350">
                <a:solidFill>
                  <a:prstClr val="black"/>
                </a:solidFill>
                <a:latin typeface="Calibri" panose="020F0502020204030204"/>
              </a:endParaRPr>
            </a:p>
          </p:txBody>
        </p:sp>
        <p:sp>
          <p:nvSpPr>
            <p:cNvPr id="106" name="Right Bracket 105">
              <a:extLst>
                <a:ext uri="{FF2B5EF4-FFF2-40B4-BE49-F238E27FC236}">
                  <a16:creationId xmlns:a16="http://schemas.microsoft.com/office/drawing/2014/main" id="{1FFCD9D1-368E-5547-92A8-CD15B1FDBA40}"/>
                </a:ext>
              </a:extLst>
            </p:cNvPr>
            <p:cNvSpPr/>
            <p:nvPr/>
          </p:nvSpPr>
          <p:spPr>
            <a:xfrm>
              <a:off x="4886457" y="3011807"/>
              <a:ext cx="76034" cy="472040"/>
            </a:xfrm>
            <a:prstGeom prst="rightBracket">
              <a:avLst/>
            </a:prstGeom>
            <a:ln w="38100">
              <a:solidFill>
                <a:srgbClr val="2CB29B"/>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eaLnBrk="1" fontAlgn="auto" hangingPunct="1">
                <a:spcBef>
                  <a:spcPts val="0"/>
                </a:spcBef>
                <a:spcAft>
                  <a:spcPts val="0"/>
                </a:spcAft>
              </a:pPr>
              <a:endParaRPr lang="en-US" sz="1350">
                <a:solidFill>
                  <a:prstClr val="black"/>
                </a:solidFill>
                <a:latin typeface="Calibri" panose="020F0502020204030204"/>
              </a:endParaRPr>
            </a:p>
          </p:txBody>
        </p:sp>
        <p:sp>
          <p:nvSpPr>
            <p:cNvPr id="107" name="Right Bracket 106">
              <a:extLst>
                <a:ext uri="{FF2B5EF4-FFF2-40B4-BE49-F238E27FC236}">
                  <a16:creationId xmlns:a16="http://schemas.microsoft.com/office/drawing/2014/main" id="{5EBEFA60-985E-A77D-8B88-544BB5048F2C}"/>
                </a:ext>
              </a:extLst>
            </p:cNvPr>
            <p:cNvSpPr/>
            <p:nvPr/>
          </p:nvSpPr>
          <p:spPr>
            <a:xfrm flipH="1">
              <a:off x="6110502" y="3006602"/>
              <a:ext cx="76032" cy="482449"/>
            </a:xfrm>
            <a:prstGeom prst="rightBracket">
              <a:avLst/>
            </a:prstGeom>
            <a:ln w="38100">
              <a:solidFill>
                <a:srgbClr val="2CB29B"/>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eaLnBrk="1" fontAlgn="auto" hangingPunct="1">
                <a:spcBef>
                  <a:spcPts val="0"/>
                </a:spcBef>
                <a:spcAft>
                  <a:spcPts val="0"/>
                </a:spcAft>
              </a:pPr>
              <a:endParaRPr lang="en-US" sz="1350">
                <a:solidFill>
                  <a:prstClr val="black"/>
                </a:solidFill>
                <a:latin typeface="Calibri" panose="020F0502020204030204"/>
              </a:endParaRPr>
            </a:p>
          </p:txBody>
        </p:sp>
        <p:cxnSp>
          <p:nvCxnSpPr>
            <p:cNvPr id="108" name="Straight Arrow Connector 107">
              <a:extLst>
                <a:ext uri="{FF2B5EF4-FFF2-40B4-BE49-F238E27FC236}">
                  <a16:creationId xmlns:a16="http://schemas.microsoft.com/office/drawing/2014/main" id="{4AAE31B3-D85F-DDB1-661D-C5432C2F176E}"/>
                </a:ext>
              </a:extLst>
            </p:cNvPr>
            <p:cNvCxnSpPr>
              <a:cxnSpLocks/>
              <a:endCxn id="106" idx="2"/>
            </p:cNvCxnSpPr>
            <p:nvPr/>
          </p:nvCxnSpPr>
          <p:spPr>
            <a:xfrm flipH="1" flipV="1">
              <a:off x="4962491" y="3247827"/>
              <a:ext cx="1090332" cy="32"/>
            </a:xfrm>
            <a:prstGeom prst="straightConnector1">
              <a:avLst/>
            </a:prstGeom>
            <a:ln w="38100">
              <a:solidFill>
                <a:srgbClr val="2CB29B"/>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9" name="Straight Arrow Connector 108">
              <a:extLst>
                <a:ext uri="{FF2B5EF4-FFF2-40B4-BE49-F238E27FC236}">
                  <a16:creationId xmlns:a16="http://schemas.microsoft.com/office/drawing/2014/main" id="{376E6630-2F3C-83AC-F2D4-D3C0E86B2496}"/>
                </a:ext>
              </a:extLst>
            </p:cNvPr>
            <p:cNvCxnSpPr>
              <a:cxnSpLocks/>
              <a:stCxn id="104" idx="2"/>
            </p:cNvCxnSpPr>
            <p:nvPr/>
          </p:nvCxnSpPr>
          <p:spPr>
            <a:xfrm flipV="1">
              <a:off x="4961579" y="4016252"/>
              <a:ext cx="1110764" cy="3664"/>
            </a:xfrm>
            <a:prstGeom prst="straightConnector1">
              <a:avLst/>
            </a:prstGeom>
            <a:ln w="38100">
              <a:solidFill>
                <a:srgbClr val="065FA9"/>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10" name="Right Bracket 109">
              <a:extLst>
                <a:ext uri="{FF2B5EF4-FFF2-40B4-BE49-F238E27FC236}">
                  <a16:creationId xmlns:a16="http://schemas.microsoft.com/office/drawing/2014/main" id="{B2369270-548B-06A2-5F0D-DF0DC1627E05}"/>
                </a:ext>
              </a:extLst>
            </p:cNvPr>
            <p:cNvSpPr/>
            <p:nvPr/>
          </p:nvSpPr>
          <p:spPr>
            <a:xfrm rot="16200000" flipH="1">
              <a:off x="10852444" y="2791438"/>
              <a:ext cx="76032" cy="482449"/>
            </a:xfrm>
            <a:prstGeom prst="rightBracket">
              <a:avLst/>
            </a:prstGeom>
            <a:ln w="38100">
              <a:solidFill>
                <a:srgbClr val="2CB29B"/>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eaLnBrk="1" fontAlgn="auto" hangingPunct="1">
                <a:spcBef>
                  <a:spcPts val="0"/>
                </a:spcBef>
                <a:spcAft>
                  <a:spcPts val="0"/>
                </a:spcAft>
              </a:pPr>
              <a:endParaRPr lang="en-US" sz="1350">
                <a:solidFill>
                  <a:prstClr val="black"/>
                </a:solidFill>
                <a:latin typeface="Calibri" panose="020F0502020204030204"/>
              </a:endParaRPr>
            </a:p>
          </p:txBody>
        </p:sp>
        <p:sp>
          <p:nvSpPr>
            <p:cNvPr id="111" name="Right Bracket 110">
              <a:extLst>
                <a:ext uri="{FF2B5EF4-FFF2-40B4-BE49-F238E27FC236}">
                  <a16:creationId xmlns:a16="http://schemas.microsoft.com/office/drawing/2014/main" id="{1AFC46CD-FA53-BFD5-1FE6-F1E5BB11F972}"/>
                </a:ext>
              </a:extLst>
            </p:cNvPr>
            <p:cNvSpPr/>
            <p:nvPr/>
          </p:nvSpPr>
          <p:spPr>
            <a:xfrm rot="5400000" flipH="1">
              <a:off x="10852444" y="4011340"/>
              <a:ext cx="76032" cy="482449"/>
            </a:xfrm>
            <a:prstGeom prst="rightBracket">
              <a:avLst/>
            </a:prstGeom>
            <a:ln w="38100">
              <a:solidFill>
                <a:srgbClr val="2CB29B"/>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eaLnBrk="1" fontAlgn="auto" hangingPunct="1">
                <a:spcBef>
                  <a:spcPts val="0"/>
                </a:spcBef>
                <a:spcAft>
                  <a:spcPts val="0"/>
                </a:spcAft>
              </a:pPr>
              <a:endParaRPr lang="en-US" sz="1350">
                <a:solidFill>
                  <a:prstClr val="black"/>
                </a:solidFill>
                <a:latin typeface="Calibri" panose="020F0502020204030204"/>
              </a:endParaRPr>
            </a:p>
          </p:txBody>
        </p:sp>
        <p:cxnSp>
          <p:nvCxnSpPr>
            <p:cNvPr id="112" name="Straight Arrow Connector 111">
              <a:extLst>
                <a:ext uri="{FF2B5EF4-FFF2-40B4-BE49-F238E27FC236}">
                  <a16:creationId xmlns:a16="http://schemas.microsoft.com/office/drawing/2014/main" id="{D15169C0-833F-C282-CA54-5FC93F081423}"/>
                </a:ext>
              </a:extLst>
            </p:cNvPr>
            <p:cNvCxnSpPr>
              <a:cxnSpLocks/>
            </p:cNvCxnSpPr>
            <p:nvPr/>
          </p:nvCxnSpPr>
          <p:spPr>
            <a:xfrm flipH="1" flipV="1">
              <a:off x="10886699" y="3086897"/>
              <a:ext cx="7523" cy="1055996"/>
            </a:xfrm>
            <a:prstGeom prst="straightConnector1">
              <a:avLst/>
            </a:prstGeom>
            <a:ln w="28575">
              <a:solidFill>
                <a:srgbClr val="2CB29B"/>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14" name="TextBox 113">
              <a:extLst>
                <a:ext uri="{FF2B5EF4-FFF2-40B4-BE49-F238E27FC236}">
                  <a16:creationId xmlns:a16="http://schemas.microsoft.com/office/drawing/2014/main" id="{EF6BE337-5AE6-31E9-3FEA-EBA64B0644BA}"/>
                </a:ext>
              </a:extLst>
            </p:cNvPr>
            <p:cNvSpPr txBox="1"/>
            <p:nvPr/>
          </p:nvSpPr>
          <p:spPr>
            <a:xfrm>
              <a:off x="7439284" y="1774401"/>
              <a:ext cx="225276" cy="307776"/>
            </a:xfrm>
            <a:prstGeom prst="rect">
              <a:avLst/>
            </a:prstGeom>
            <a:noFill/>
          </p:spPr>
          <p:txBody>
            <a:bodyPr wrap="none" lIns="68580" tIns="34290" rIns="68580" bIns="34290" rtlCol="0" anchor="t">
              <a:spAutoFit/>
            </a:bodyPr>
            <a:lstStyle/>
            <a:p>
              <a:pPr defTabSz="685800" eaLnBrk="1" fontAlgn="auto" hangingPunct="1">
                <a:spcBef>
                  <a:spcPts val="0"/>
                </a:spcBef>
                <a:spcAft>
                  <a:spcPts val="0"/>
                </a:spcAft>
              </a:pPr>
              <a:r>
                <a:rPr lang="en-US" sz="1050">
                  <a:solidFill>
                    <a:prstClr val="black"/>
                  </a:solidFill>
                  <a:latin typeface="Calibri" panose="020F0502020204030204"/>
                  <a:cs typeface="Calibri"/>
                </a:rPr>
                <a:t> </a:t>
              </a:r>
            </a:p>
          </p:txBody>
        </p:sp>
        <p:sp>
          <p:nvSpPr>
            <p:cNvPr id="115" name="TextBox 114">
              <a:extLst>
                <a:ext uri="{FF2B5EF4-FFF2-40B4-BE49-F238E27FC236}">
                  <a16:creationId xmlns:a16="http://schemas.microsoft.com/office/drawing/2014/main" id="{197AC639-787A-0B4B-D1E0-04007A164401}"/>
                </a:ext>
              </a:extLst>
            </p:cNvPr>
            <p:cNvSpPr txBox="1"/>
            <p:nvPr/>
          </p:nvSpPr>
          <p:spPr>
            <a:xfrm rot="1926216">
              <a:off x="8610392" y="3701366"/>
              <a:ext cx="997892" cy="338555"/>
            </a:xfrm>
            <a:prstGeom prst="rect">
              <a:avLst/>
            </a:prstGeom>
            <a:noFill/>
          </p:spPr>
          <p:txBody>
            <a:bodyPr wrap="square" lIns="68580" tIns="34290" rIns="68580" bIns="34290" rtlCol="0" anchor="t">
              <a:spAutoFit/>
            </a:bodyPr>
            <a:lstStyle/>
            <a:p>
              <a:pPr defTabSz="685800" eaLnBrk="1" fontAlgn="auto" hangingPunct="1">
                <a:spcBef>
                  <a:spcPts val="0"/>
                </a:spcBef>
                <a:spcAft>
                  <a:spcPts val="0"/>
                </a:spcAft>
              </a:pPr>
              <a:r>
                <a:rPr lang="en-US" sz="600" i="1">
                  <a:solidFill>
                    <a:prstClr val="black"/>
                  </a:solidFill>
                  <a:latin typeface="Century Gothic" panose="020B0502020202020204" pitchFamily="34" charset="0"/>
                  <a:ea typeface="+mn-lt"/>
                  <a:cs typeface="Calibri" panose="020F0502020204030204"/>
                </a:rPr>
                <a:t>ex. initial case, lab, ADT*, bed**</a:t>
              </a:r>
              <a:endParaRPr lang="en-US" sz="600" i="1">
                <a:solidFill>
                  <a:prstClr val="black"/>
                </a:solidFill>
                <a:latin typeface="Century Gothic" panose="020B0502020202020204" pitchFamily="34" charset="0"/>
                <a:cs typeface="Calibri"/>
              </a:endParaRPr>
            </a:p>
          </p:txBody>
        </p:sp>
        <p:sp>
          <p:nvSpPr>
            <p:cNvPr id="116" name="TextBox 115">
              <a:extLst>
                <a:ext uri="{FF2B5EF4-FFF2-40B4-BE49-F238E27FC236}">
                  <a16:creationId xmlns:a16="http://schemas.microsoft.com/office/drawing/2014/main" id="{5BF5D67C-89BD-D855-9E7F-962AE5AB6128}"/>
                </a:ext>
              </a:extLst>
            </p:cNvPr>
            <p:cNvSpPr txBox="1"/>
            <p:nvPr/>
          </p:nvSpPr>
          <p:spPr>
            <a:xfrm rot="19855719">
              <a:off x="7841801" y="2491493"/>
              <a:ext cx="1370889" cy="215444"/>
            </a:xfrm>
            <a:prstGeom prst="rect">
              <a:avLst/>
            </a:prstGeom>
            <a:noFill/>
          </p:spPr>
          <p:txBody>
            <a:bodyPr wrap="none" lIns="68580" tIns="34290" rIns="68580" bIns="34290" rtlCol="0" anchor="t">
              <a:spAutoFit/>
            </a:bodyPr>
            <a:lstStyle/>
            <a:p>
              <a:pPr defTabSz="685800" eaLnBrk="1" fontAlgn="auto" hangingPunct="1">
                <a:spcBef>
                  <a:spcPts val="0"/>
                </a:spcBef>
                <a:spcAft>
                  <a:spcPts val="0"/>
                </a:spcAft>
              </a:pPr>
              <a:r>
                <a:rPr lang="en-US" sz="600" i="1">
                  <a:solidFill>
                    <a:prstClr val="black"/>
                  </a:solidFill>
                  <a:latin typeface="Century Gothic" panose="020B0502020202020204" pitchFamily="34" charset="0"/>
                  <a:ea typeface="+mn-lt"/>
                  <a:cs typeface="Calibri" panose="020F0502020204030204"/>
                </a:rPr>
                <a:t>ex. initial case data, lab</a:t>
              </a:r>
              <a:endParaRPr lang="en-US" sz="600" i="1">
                <a:solidFill>
                  <a:prstClr val="black"/>
                </a:solidFill>
                <a:latin typeface="Century Gothic" panose="020B0502020202020204" pitchFamily="34" charset="0"/>
                <a:cs typeface="Calibri"/>
              </a:endParaRPr>
            </a:p>
          </p:txBody>
        </p:sp>
        <p:sp>
          <p:nvSpPr>
            <p:cNvPr id="130" name="TextBox 129">
              <a:extLst>
                <a:ext uri="{FF2B5EF4-FFF2-40B4-BE49-F238E27FC236}">
                  <a16:creationId xmlns:a16="http://schemas.microsoft.com/office/drawing/2014/main" id="{86AF6C90-7C4F-BDDD-22AE-6DCCECCA2B86}"/>
                </a:ext>
              </a:extLst>
            </p:cNvPr>
            <p:cNvSpPr txBox="1"/>
            <p:nvPr/>
          </p:nvSpPr>
          <p:spPr>
            <a:xfrm rot="19926702">
              <a:off x="8379666" y="3203574"/>
              <a:ext cx="1026777" cy="215444"/>
            </a:xfrm>
            <a:prstGeom prst="rect">
              <a:avLst/>
            </a:prstGeom>
            <a:noFill/>
          </p:spPr>
          <p:txBody>
            <a:bodyPr wrap="none" lIns="68580" tIns="34290" rIns="68580" bIns="34290" rtlCol="0" anchor="t">
              <a:spAutoFit/>
            </a:bodyPr>
            <a:lstStyle/>
            <a:p>
              <a:pPr defTabSz="685800" eaLnBrk="1" fontAlgn="auto" hangingPunct="1">
                <a:spcBef>
                  <a:spcPts val="0"/>
                </a:spcBef>
                <a:spcAft>
                  <a:spcPts val="0"/>
                </a:spcAft>
              </a:pPr>
              <a:r>
                <a:rPr lang="en-US" sz="600" i="1">
                  <a:solidFill>
                    <a:prstClr val="black"/>
                  </a:solidFill>
                  <a:latin typeface="Century Gothic" panose="020B0502020202020204" pitchFamily="34" charset="0"/>
                </a:rPr>
                <a:t>ex. patient query</a:t>
              </a:r>
            </a:p>
          </p:txBody>
        </p:sp>
        <p:sp>
          <p:nvSpPr>
            <p:cNvPr id="131" name="TextBox 130">
              <a:extLst>
                <a:ext uri="{FF2B5EF4-FFF2-40B4-BE49-F238E27FC236}">
                  <a16:creationId xmlns:a16="http://schemas.microsoft.com/office/drawing/2014/main" id="{F3882667-F0F0-241A-4C8F-F20DC2B8E963}"/>
                </a:ext>
              </a:extLst>
            </p:cNvPr>
            <p:cNvSpPr txBox="1"/>
            <p:nvPr/>
          </p:nvSpPr>
          <p:spPr>
            <a:xfrm rot="1800000">
              <a:off x="8032053" y="4461401"/>
              <a:ext cx="1112271" cy="215444"/>
            </a:xfrm>
            <a:prstGeom prst="rect">
              <a:avLst/>
            </a:prstGeom>
            <a:noFill/>
          </p:spPr>
          <p:txBody>
            <a:bodyPr wrap="none" lIns="68580" tIns="34290" rIns="68580" bIns="34290" rtlCol="0" anchor="t">
              <a:spAutoFit/>
            </a:bodyPr>
            <a:lstStyle/>
            <a:p>
              <a:pPr defTabSz="685800" eaLnBrk="1" fontAlgn="auto" hangingPunct="1">
                <a:spcBef>
                  <a:spcPts val="0"/>
                </a:spcBef>
                <a:spcAft>
                  <a:spcPts val="0"/>
                </a:spcAft>
              </a:pPr>
              <a:r>
                <a:rPr lang="en-US" sz="600" i="1">
                  <a:solidFill>
                    <a:prstClr val="black"/>
                  </a:solidFill>
                  <a:latin typeface="Century Gothic" panose="020B0502020202020204" pitchFamily="34" charset="0"/>
                </a:rPr>
                <a:t>ex. patient query**</a:t>
              </a:r>
            </a:p>
          </p:txBody>
        </p:sp>
        <p:pic>
          <p:nvPicPr>
            <p:cNvPr id="159" name="Graphic 158">
              <a:extLst>
                <a:ext uri="{FF2B5EF4-FFF2-40B4-BE49-F238E27FC236}">
                  <a16:creationId xmlns:a16="http://schemas.microsoft.com/office/drawing/2014/main" id="{FA67B092-5D4F-0CBB-FF2E-BF575061E27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572843" y="3128049"/>
              <a:ext cx="595925" cy="595925"/>
            </a:xfrm>
            <a:prstGeom prst="rect">
              <a:avLst/>
            </a:prstGeom>
          </p:spPr>
        </p:pic>
        <p:cxnSp>
          <p:nvCxnSpPr>
            <p:cNvPr id="163" name="Elbow Connector 162">
              <a:extLst>
                <a:ext uri="{FF2B5EF4-FFF2-40B4-BE49-F238E27FC236}">
                  <a16:creationId xmlns:a16="http://schemas.microsoft.com/office/drawing/2014/main" id="{005D8B47-D2E8-A663-2BA4-E88734809D2B}"/>
                </a:ext>
              </a:extLst>
            </p:cNvPr>
            <p:cNvCxnSpPr>
              <a:stCxn id="79" idx="0"/>
              <a:endCxn id="101" idx="0"/>
            </p:cNvCxnSpPr>
            <p:nvPr/>
          </p:nvCxnSpPr>
          <p:spPr>
            <a:xfrm rot="16200000" flipH="1" flipV="1">
              <a:off x="6834766" y="-1141469"/>
              <a:ext cx="1382613" cy="6748122"/>
            </a:xfrm>
            <a:prstGeom prst="bentConnector3">
              <a:avLst>
                <a:gd name="adj1" fmla="val -16534"/>
              </a:avLst>
            </a:prstGeom>
            <a:ln w="28575">
              <a:solidFill>
                <a:srgbClr val="2CB29B"/>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64" name="Elbow Connector 163">
              <a:extLst>
                <a:ext uri="{FF2B5EF4-FFF2-40B4-BE49-F238E27FC236}">
                  <a16:creationId xmlns:a16="http://schemas.microsoft.com/office/drawing/2014/main" id="{7FB24E46-F1E7-0E8E-EA17-0DC35FA5C089}"/>
                </a:ext>
              </a:extLst>
            </p:cNvPr>
            <p:cNvCxnSpPr>
              <a:cxnSpLocks/>
              <a:stCxn id="89" idx="2"/>
              <a:endCxn id="101" idx="2"/>
            </p:cNvCxnSpPr>
            <p:nvPr/>
          </p:nvCxnSpPr>
          <p:spPr>
            <a:xfrm rot="5400000" flipH="1">
              <a:off x="6839829" y="1683759"/>
              <a:ext cx="1372487" cy="6748122"/>
            </a:xfrm>
            <a:prstGeom prst="bentConnector3">
              <a:avLst>
                <a:gd name="adj1" fmla="val -16656"/>
              </a:avLst>
            </a:prstGeom>
            <a:ln w="28575">
              <a:solidFill>
                <a:srgbClr val="2CB29B"/>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75" name="Oval 174">
              <a:extLst>
                <a:ext uri="{FF2B5EF4-FFF2-40B4-BE49-F238E27FC236}">
                  <a16:creationId xmlns:a16="http://schemas.microsoft.com/office/drawing/2014/main" id="{ECC347BF-BC8E-B1C6-ACAA-9DE170C3C58F}"/>
                </a:ext>
              </a:extLst>
            </p:cNvPr>
            <p:cNvSpPr/>
            <p:nvPr/>
          </p:nvSpPr>
          <p:spPr>
            <a:xfrm>
              <a:off x="9231852" y="2170892"/>
              <a:ext cx="194125" cy="194125"/>
            </a:xfrm>
            <a:prstGeom prst="ellipse">
              <a:avLst/>
            </a:prstGeom>
            <a:solidFill>
              <a:srgbClr val="FFC000"/>
            </a:solidFill>
            <a:ln>
              <a:solidFill>
                <a:srgbClr val="18436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r>
                <a:rPr lang="en-US" sz="750" b="1">
                  <a:solidFill>
                    <a:srgbClr val="184363"/>
                  </a:solidFill>
                  <a:latin typeface="Century Gothic" panose="020B0502020202020204" pitchFamily="34" charset="0"/>
                </a:rPr>
                <a:t>1</a:t>
              </a:r>
            </a:p>
          </p:txBody>
        </p:sp>
        <p:sp>
          <p:nvSpPr>
            <p:cNvPr id="176" name="Oval 175">
              <a:extLst>
                <a:ext uri="{FF2B5EF4-FFF2-40B4-BE49-F238E27FC236}">
                  <a16:creationId xmlns:a16="http://schemas.microsoft.com/office/drawing/2014/main" id="{7B511A3B-6ED0-B317-5745-055EEDD030DE}"/>
                </a:ext>
              </a:extLst>
            </p:cNvPr>
            <p:cNvSpPr/>
            <p:nvPr/>
          </p:nvSpPr>
          <p:spPr>
            <a:xfrm>
              <a:off x="9440879" y="2051747"/>
              <a:ext cx="194125" cy="194125"/>
            </a:xfrm>
            <a:prstGeom prst="ellipse">
              <a:avLst/>
            </a:prstGeom>
            <a:solidFill>
              <a:srgbClr val="FFC000"/>
            </a:solidFill>
            <a:ln>
              <a:solidFill>
                <a:srgbClr val="18436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r>
                <a:rPr lang="en-US" sz="750" b="1">
                  <a:solidFill>
                    <a:srgbClr val="184363"/>
                  </a:solidFill>
                  <a:latin typeface="Century Gothic" panose="020B0502020202020204" pitchFamily="34" charset="0"/>
                </a:rPr>
                <a:t>2</a:t>
              </a:r>
            </a:p>
          </p:txBody>
        </p:sp>
        <p:sp>
          <p:nvSpPr>
            <p:cNvPr id="179" name="Oval 178">
              <a:extLst>
                <a:ext uri="{FF2B5EF4-FFF2-40B4-BE49-F238E27FC236}">
                  <a16:creationId xmlns:a16="http://schemas.microsoft.com/office/drawing/2014/main" id="{F60501AE-2AE0-35A1-7CE1-70F12E0AEC62}"/>
                </a:ext>
              </a:extLst>
            </p:cNvPr>
            <p:cNvSpPr/>
            <p:nvPr/>
          </p:nvSpPr>
          <p:spPr>
            <a:xfrm>
              <a:off x="9651733" y="1938555"/>
              <a:ext cx="194125" cy="194125"/>
            </a:xfrm>
            <a:prstGeom prst="ellipse">
              <a:avLst/>
            </a:prstGeom>
            <a:solidFill>
              <a:srgbClr val="FFC000"/>
            </a:solidFill>
            <a:ln>
              <a:solidFill>
                <a:srgbClr val="18436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r>
                <a:rPr lang="en-US" sz="750" b="1">
                  <a:solidFill>
                    <a:srgbClr val="184363"/>
                  </a:solidFill>
                  <a:latin typeface="Century Gothic" panose="020B0502020202020204" pitchFamily="34" charset="0"/>
                </a:rPr>
                <a:t>3</a:t>
              </a:r>
            </a:p>
          </p:txBody>
        </p:sp>
        <p:sp>
          <p:nvSpPr>
            <p:cNvPr id="62" name="Right Bracket 61">
              <a:extLst>
                <a:ext uri="{FF2B5EF4-FFF2-40B4-BE49-F238E27FC236}">
                  <a16:creationId xmlns:a16="http://schemas.microsoft.com/office/drawing/2014/main" id="{96B7E56E-AC14-56D6-D4C4-CF31E708EDC2}"/>
                </a:ext>
              </a:extLst>
            </p:cNvPr>
            <p:cNvSpPr/>
            <p:nvPr/>
          </p:nvSpPr>
          <p:spPr>
            <a:xfrm rot="10800000">
              <a:off x="10121774" y="2540901"/>
              <a:ext cx="76034" cy="354651"/>
            </a:xfrm>
            <a:prstGeom prst="rightBracket">
              <a:avLst/>
            </a:prstGeom>
            <a:ln w="38100">
              <a:solidFill>
                <a:srgbClr val="065FA9"/>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eaLnBrk="1" fontAlgn="auto" hangingPunct="1">
                <a:spcBef>
                  <a:spcPts val="0"/>
                </a:spcBef>
                <a:spcAft>
                  <a:spcPts val="0"/>
                </a:spcAft>
              </a:pPr>
              <a:endParaRPr lang="en-US" sz="1350">
                <a:solidFill>
                  <a:prstClr val="black"/>
                </a:solidFill>
                <a:latin typeface="Calibri" panose="020F0502020204030204"/>
              </a:endParaRPr>
            </a:p>
          </p:txBody>
        </p:sp>
        <p:sp>
          <p:nvSpPr>
            <p:cNvPr id="63" name="Right Bracket 62">
              <a:extLst>
                <a:ext uri="{FF2B5EF4-FFF2-40B4-BE49-F238E27FC236}">
                  <a16:creationId xmlns:a16="http://schemas.microsoft.com/office/drawing/2014/main" id="{E98CB69B-A275-C757-E97F-162FD71FA446}"/>
                </a:ext>
              </a:extLst>
            </p:cNvPr>
            <p:cNvSpPr/>
            <p:nvPr/>
          </p:nvSpPr>
          <p:spPr>
            <a:xfrm rot="10800000">
              <a:off x="10121774" y="1622626"/>
              <a:ext cx="76034" cy="354651"/>
            </a:xfrm>
            <a:prstGeom prst="rightBracket">
              <a:avLst/>
            </a:prstGeom>
            <a:ln w="38100">
              <a:solidFill>
                <a:srgbClr val="2CB29B"/>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eaLnBrk="1" fontAlgn="auto" hangingPunct="1">
                <a:spcBef>
                  <a:spcPts val="0"/>
                </a:spcBef>
                <a:spcAft>
                  <a:spcPts val="0"/>
                </a:spcAft>
              </a:pPr>
              <a:endParaRPr lang="en-US" sz="1350">
                <a:solidFill>
                  <a:prstClr val="black"/>
                </a:solidFill>
                <a:latin typeface="Calibri" panose="020F0502020204030204"/>
              </a:endParaRPr>
            </a:p>
          </p:txBody>
        </p:sp>
        <p:grpSp>
          <p:nvGrpSpPr>
            <p:cNvPr id="67" name="Group 66">
              <a:extLst>
                <a:ext uri="{FF2B5EF4-FFF2-40B4-BE49-F238E27FC236}">
                  <a16:creationId xmlns:a16="http://schemas.microsoft.com/office/drawing/2014/main" id="{3DD2B86D-6CCE-58CA-111E-3B15AFE9F5AD}"/>
                </a:ext>
              </a:extLst>
            </p:cNvPr>
            <p:cNvGrpSpPr/>
            <p:nvPr/>
          </p:nvGrpSpPr>
          <p:grpSpPr>
            <a:xfrm rot="3419539">
              <a:off x="7465354" y="3686449"/>
              <a:ext cx="2644736" cy="1320783"/>
              <a:chOff x="7454900" y="3010176"/>
              <a:chExt cx="1987029" cy="1091560"/>
            </a:xfrm>
          </p:grpSpPr>
          <p:cxnSp>
            <p:nvCxnSpPr>
              <p:cNvPr id="68" name="Straight Arrow Connector 67">
                <a:extLst>
                  <a:ext uri="{FF2B5EF4-FFF2-40B4-BE49-F238E27FC236}">
                    <a16:creationId xmlns:a16="http://schemas.microsoft.com/office/drawing/2014/main" id="{0DA05002-23B1-1520-39EF-9D38F743A558}"/>
                  </a:ext>
                </a:extLst>
              </p:cNvPr>
              <p:cNvCxnSpPr>
                <a:cxnSpLocks/>
              </p:cNvCxnSpPr>
              <p:nvPr/>
            </p:nvCxnSpPr>
            <p:spPr>
              <a:xfrm flipH="1">
                <a:off x="7471234" y="3020102"/>
                <a:ext cx="1929108" cy="1032756"/>
              </a:xfrm>
              <a:prstGeom prst="straightConnector1">
                <a:avLst/>
              </a:prstGeom>
              <a:ln w="19050" cmpd="sng">
                <a:solidFill>
                  <a:srgbClr val="065FA9"/>
                </a:solidFill>
                <a:headEnd type="none" w="med" len="med"/>
                <a:tailEnd type="none" w="lg" len="med"/>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7F5AF2FE-757E-974B-39EC-FEB09911C5EE}"/>
                  </a:ext>
                </a:extLst>
              </p:cNvPr>
              <p:cNvCxnSpPr>
                <a:cxnSpLocks/>
              </p:cNvCxnSpPr>
              <p:nvPr/>
            </p:nvCxnSpPr>
            <p:spPr>
              <a:xfrm flipH="1">
                <a:off x="7454900" y="3068980"/>
                <a:ext cx="1929108" cy="1032756"/>
              </a:xfrm>
              <a:prstGeom prst="straightConnector1">
                <a:avLst/>
              </a:prstGeom>
              <a:ln w="19050" cmpd="sng">
                <a:solidFill>
                  <a:srgbClr val="065FA9"/>
                </a:solidFill>
                <a:headEnd type="none" w="med" len="med"/>
                <a:tailEnd type="none" w="lg" len="med"/>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06C823B5-ACD0-3AF2-2069-619E77141880}"/>
                  </a:ext>
                </a:extLst>
              </p:cNvPr>
              <p:cNvCxnSpPr>
                <a:cxnSpLocks/>
              </p:cNvCxnSpPr>
              <p:nvPr/>
            </p:nvCxnSpPr>
            <p:spPr>
              <a:xfrm flipV="1">
                <a:off x="9338374" y="3010176"/>
                <a:ext cx="103555" cy="61852"/>
              </a:xfrm>
              <a:prstGeom prst="straightConnector1">
                <a:avLst/>
              </a:prstGeom>
              <a:ln w="38100">
                <a:solidFill>
                  <a:srgbClr val="065FA9"/>
                </a:solidFill>
                <a:headEnd type="none"/>
                <a:tailEnd type="triangle"/>
              </a:ln>
            </p:spPr>
            <p:style>
              <a:lnRef idx="1">
                <a:schemeClr val="accent1"/>
              </a:lnRef>
              <a:fillRef idx="0">
                <a:schemeClr val="accent1"/>
              </a:fillRef>
              <a:effectRef idx="0">
                <a:schemeClr val="accent1"/>
              </a:effectRef>
              <a:fontRef idx="minor">
                <a:schemeClr val="tx1"/>
              </a:fontRef>
            </p:style>
          </p:cxnSp>
        </p:grpSp>
        <p:sp>
          <p:nvSpPr>
            <p:cNvPr id="81" name="Right Bracket 80">
              <a:extLst>
                <a:ext uri="{FF2B5EF4-FFF2-40B4-BE49-F238E27FC236}">
                  <a16:creationId xmlns:a16="http://schemas.microsoft.com/office/drawing/2014/main" id="{32BD39CC-C9ED-04FE-748D-9497017B79B1}"/>
                </a:ext>
              </a:extLst>
            </p:cNvPr>
            <p:cNvSpPr/>
            <p:nvPr/>
          </p:nvSpPr>
          <p:spPr>
            <a:xfrm>
              <a:off x="7589292" y="3004455"/>
              <a:ext cx="76034" cy="354651"/>
            </a:xfrm>
            <a:prstGeom prst="rightBracket">
              <a:avLst/>
            </a:prstGeom>
            <a:ln w="38100">
              <a:solidFill>
                <a:srgbClr val="2CB29B"/>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eaLnBrk="1" fontAlgn="auto" hangingPunct="1">
                <a:spcBef>
                  <a:spcPts val="0"/>
                </a:spcBef>
                <a:spcAft>
                  <a:spcPts val="0"/>
                </a:spcAft>
              </a:pPr>
              <a:endParaRPr lang="en-US" sz="1350">
                <a:solidFill>
                  <a:prstClr val="black"/>
                </a:solidFill>
                <a:latin typeface="Calibri" panose="020F0502020204030204"/>
              </a:endParaRPr>
            </a:p>
          </p:txBody>
        </p:sp>
        <p:sp>
          <p:nvSpPr>
            <p:cNvPr id="87" name="Right Bracket 86">
              <a:extLst>
                <a:ext uri="{FF2B5EF4-FFF2-40B4-BE49-F238E27FC236}">
                  <a16:creationId xmlns:a16="http://schemas.microsoft.com/office/drawing/2014/main" id="{06862533-1186-FF0D-4DD6-2DA2CBA11B83}"/>
                </a:ext>
              </a:extLst>
            </p:cNvPr>
            <p:cNvSpPr/>
            <p:nvPr/>
          </p:nvSpPr>
          <p:spPr>
            <a:xfrm>
              <a:off x="7589292" y="3922730"/>
              <a:ext cx="76034" cy="354651"/>
            </a:xfrm>
            <a:prstGeom prst="rightBracket">
              <a:avLst/>
            </a:prstGeom>
            <a:ln w="38100">
              <a:solidFill>
                <a:srgbClr val="065FA9"/>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eaLnBrk="1" fontAlgn="auto" hangingPunct="1">
                <a:spcBef>
                  <a:spcPts val="0"/>
                </a:spcBef>
                <a:spcAft>
                  <a:spcPts val="0"/>
                </a:spcAft>
              </a:pPr>
              <a:endParaRPr lang="en-US" sz="1350">
                <a:solidFill>
                  <a:prstClr val="black"/>
                </a:solidFill>
                <a:latin typeface="Calibri" panose="020F0502020204030204"/>
              </a:endParaRPr>
            </a:p>
          </p:txBody>
        </p:sp>
        <p:grpSp>
          <p:nvGrpSpPr>
            <p:cNvPr id="74" name="Group 73">
              <a:extLst>
                <a:ext uri="{FF2B5EF4-FFF2-40B4-BE49-F238E27FC236}">
                  <a16:creationId xmlns:a16="http://schemas.microsoft.com/office/drawing/2014/main" id="{CCC1463B-6FC5-E551-B4A3-942706D39355}"/>
                </a:ext>
              </a:extLst>
            </p:cNvPr>
            <p:cNvGrpSpPr/>
            <p:nvPr/>
          </p:nvGrpSpPr>
          <p:grpSpPr>
            <a:xfrm>
              <a:off x="10123540" y="4398407"/>
              <a:ext cx="76034" cy="1272926"/>
              <a:chOff x="9624886" y="2392228"/>
              <a:chExt cx="62838" cy="1052005"/>
            </a:xfrm>
          </p:grpSpPr>
          <p:sp>
            <p:nvSpPr>
              <p:cNvPr id="71" name="Right Bracket 70">
                <a:extLst>
                  <a:ext uri="{FF2B5EF4-FFF2-40B4-BE49-F238E27FC236}">
                    <a16:creationId xmlns:a16="http://schemas.microsoft.com/office/drawing/2014/main" id="{59D460B8-4905-D3A3-A0FC-F974DF101226}"/>
                  </a:ext>
                </a:extLst>
              </p:cNvPr>
              <p:cNvSpPr/>
              <p:nvPr/>
            </p:nvSpPr>
            <p:spPr>
              <a:xfrm rot="10800000">
                <a:off x="9624886" y="3151133"/>
                <a:ext cx="62838" cy="293100"/>
              </a:xfrm>
              <a:prstGeom prst="rightBracket">
                <a:avLst/>
              </a:prstGeom>
              <a:ln w="38100">
                <a:solidFill>
                  <a:srgbClr val="065FA9"/>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eaLnBrk="1" fontAlgn="auto" hangingPunct="1">
                  <a:spcBef>
                    <a:spcPts val="0"/>
                  </a:spcBef>
                  <a:spcAft>
                    <a:spcPts val="0"/>
                  </a:spcAft>
                </a:pPr>
                <a:endParaRPr lang="en-US" sz="1350">
                  <a:solidFill>
                    <a:prstClr val="black"/>
                  </a:solidFill>
                  <a:latin typeface="Calibri" panose="020F0502020204030204"/>
                </a:endParaRPr>
              </a:p>
            </p:txBody>
          </p:sp>
          <p:sp>
            <p:nvSpPr>
              <p:cNvPr id="72" name="Right Bracket 71">
                <a:extLst>
                  <a:ext uri="{FF2B5EF4-FFF2-40B4-BE49-F238E27FC236}">
                    <a16:creationId xmlns:a16="http://schemas.microsoft.com/office/drawing/2014/main" id="{ED6DBEA5-B838-85D0-CAF4-B99BD0E755CA}"/>
                  </a:ext>
                </a:extLst>
              </p:cNvPr>
              <p:cNvSpPr/>
              <p:nvPr/>
            </p:nvSpPr>
            <p:spPr>
              <a:xfrm rot="10800000">
                <a:off x="9624886" y="2392228"/>
                <a:ext cx="62838" cy="293100"/>
              </a:xfrm>
              <a:prstGeom prst="rightBracket">
                <a:avLst/>
              </a:prstGeom>
              <a:ln w="38100">
                <a:solidFill>
                  <a:srgbClr val="2CB29B"/>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eaLnBrk="1" fontAlgn="auto" hangingPunct="1">
                  <a:spcBef>
                    <a:spcPts val="0"/>
                  </a:spcBef>
                  <a:spcAft>
                    <a:spcPts val="0"/>
                  </a:spcAft>
                </a:pPr>
                <a:endParaRPr lang="en-US" sz="1350">
                  <a:solidFill>
                    <a:prstClr val="black"/>
                  </a:solidFill>
                  <a:latin typeface="Calibri" panose="020F0502020204030204"/>
                </a:endParaRPr>
              </a:p>
            </p:txBody>
          </p:sp>
          <p:sp>
            <p:nvSpPr>
              <p:cNvPr id="73" name="Right Bracket 72">
                <a:extLst>
                  <a:ext uri="{FF2B5EF4-FFF2-40B4-BE49-F238E27FC236}">
                    <a16:creationId xmlns:a16="http://schemas.microsoft.com/office/drawing/2014/main" id="{CF95B962-5F0B-7E8B-6AA9-285F7981D9E4}"/>
                  </a:ext>
                </a:extLst>
              </p:cNvPr>
              <p:cNvSpPr/>
              <p:nvPr/>
            </p:nvSpPr>
            <p:spPr>
              <a:xfrm rot="10800000">
                <a:off x="9624886" y="2771680"/>
                <a:ext cx="62838" cy="293100"/>
              </a:xfrm>
              <a:prstGeom prst="rightBracket">
                <a:avLst/>
              </a:prstGeom>
              <a:ln w="38100">
                <a:solidFill>
                  <a:srgbClr val="065FA9"/>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eaLnBrk="1" fontAlgn="auto" hangingPunct="1">
                  <a:spcBef>
                    <a:spcPts val="0"/>
                  </a:spcBef>
                  <a:spcAft>
                    <a:spcPts val="0"/>
                  </a:spcAft>
                </a:pPr>
                <a:endParaRPr lang="en-US" sz="1350">
                  <a:solidFill>
                    <a:prstClr val="black"/>
                  </a:solidFill>
                  <a:latin typeface="Calibri" panose="020F0502020204030204"/>
                </a:endParaRPr>
              </a:p>
            </p:txBody>
          </p:sp>
        </p:grpSp>
        <p:sp>
          <p:nvSpPr>
            <p:cNvPr id="75" name="TextBox 74">
              <a:extLst>
                <a:ext uri="{FF2B5EF4-FFF2-40B4-BE49-F238E27FC236}">
                  <a16:creationId xmlns:a16="http://schemas.microsoft.com/office/drawing/2014/main" id="{18DAD64D-1C76-6923-C04B-E985F0D630A8}"/>
                </a:ext>
              </a:extLst>
            </p:cNvPr>
            <p:cNvSpPr txBox="1"/>
            <p:nvPr/>
          </p:nvSpPr>
          <p:spPr>
            <a:xfrm rot="19867701">
              <a:off x="7906474" y="2853385"/>
              <a:ext cx="1411497" cy="215444"/>
            </a:xfrm>
            <a:prstGeom prst="rect">
              <a:avLst/>
            </a:prstGeom>
            <a:noFill/>
          </p:spPr>
          <p:txBody>
            <a:bodyPr wrap="none" lIns="68580" tIns="34290" rIns="68580" bIns="34290" rtlCol="0" anchor="t">
              <a:spAutoFit/>
            </a:bodyPr>
            <a:lstStyle/>
            <a:p>
              <a:pPr defTabSz="685800" eaLnBrk="1" fontAlgn="auto" hangingPunct="1">
                <a:spcBef>
                  <a:spcPts val="0"/>
                </a:spcBef>
                <a:spcAft>
                  <a:spcPts val="0"/>
                </a:spcAft>
              </a:pPr>
              <a:r>
                <a:rPr lang="en-US" sz="600" i="1">
                  <a:solidFill>
                    <a:prstClr val="black"/>
                  </a:solidFill>
                  <a:latin typeface="Century Gothic" panose="020B0502020202020204" pitchFamily="34" charset="0"/>
                </a:rPr>
                <a:t>ex. confirmed case data</a:t>
              </a:r>
            </a:p>
          </p:txBody>
        </p:sp>
        <p:sp>
          <p:nvSpPr>
            <p:cNvPr id="76" name="TextBox 75">
              <a:extLst>
                <a:ext uri="{FF2B5EF4-FFF2-40B4-BE49-F238E27FC236}">
                  <a16:creationId xmlns:a16="http://schemas.microsoft.com/office/drawing/2014/main" id="{1CD78D70-F099-1154-CA9D-BF525B4198EF}"/>
                </a:ext>
              </a:extLst>
            </p:cNvPr>
            <p:cNvSpPr txBox="1"/>
            <p:nvPr/>
          </p:nvSpPr>
          <p:spPr>
            <a:xfrm rot="1834252">
              <a:off x="8030258" y="4105582"/>
              <a:ext cx="1496991" cy="215444"/>
            </a:xfrm>
            <a:prstGeom prst="rect">
              <a:avLst/>
            </a:prstGeom>
            <a:noFill/>
          </p:spPr>
          <p:txBody>
            <a:bodyPr wrap="none" lIns="68580" tIns="34290" rIns="68580" bIns="34290" rtlCol="0" anchor="t">
              <a:spAutoFit/>
            </a:bodyPr>
            <a:lstStyle/>
            <a:p>
              <a:pPr defTabSz="685800" eaLnBrk="1" fontAlgn="auto" hangingPunct="1">
                <a:spcBef>
                  <a:spcPts val="0"/>
                </a:spcBef>
                <a:spcAft>
                  <a:spcPts val="0"/>
                </a:spcAft>
              </a:pPr>
              <a:r>
                <a:rPr lang="en-US" sz="600" i="1">
                  <a:solidFill>
                    <a:prstClr val="black"/>
                  </a:solidFill>
                  <a:latin typeface="Century Gothic" panose="020B0502020202020204" pitchFamily="34" charset="0"/>
                </a:rPr>
                <a:t>ex. confirmed case data**</a:t>
              </a:r>
            </a:p>
          </p:txBody>
        </p:sp>
        <p:sp>
          <p:nvSpPr>
            <p:cNvPr id="103" name="Oval 102">
              <a:extLst>
                <a:ext uri="{FF2B5EF4-FFF2-40B4-BE49-F238E27FC236}">
                  <a16:creationId xmlns:a16="http://schemas.microsoft.com/office/drawing/2014/main" id="{2D07F141-5733-E935-B026-943FE55FAE8C}"/>
                </a:ext>
              </a:extLst>
            </p:cNvPr>
            <p:cNvSpPr/>
            <p:nvPr/>
          </p:nvSpPr>
          <p:spPr>
            <a:xfrm>
              <a:off x="9231852" y="3069035"/>
              <a:ext cx="194125" cy="194125"/>
            </a:xfrm>
            <a:prstGeom prst="ellipse">
              <a:avLst/>
            </a:prstGeom>
            <a:solidFill>
              <a:srgbClr val="FFC000"/>
            </a:solidFill>
            <a:ln>
              <a:solidFill>
                <a:srgbClr val="18436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r>
                <a:rPr lang="en-US" sz="750" b="1">
                  <a:solidFill>
                    <a:srgbClr val="184363"/>
                  </a:solidFill>
                  <a:latin typeface="Century Gothic" panose="020B0502020202020204" pitchFamily="34" charset="0"/>
                </a:rPr>
                <a:t>1</a:t>
              </a:r>
            </a:p>
          </p:txBody>
        </p:sp>
        <p:sp>
          <p:nvSpPr>
            <p:cNvPr id="117" name="Oval 116">
              <a:extLst>
                <a:ext uri="{FF2B5EF4-FFF2-40B4-BE49-F238E27FC236}">
                  <a16:creationId xmlns:a16="http://schemas.microsoft.com/office/drawing/2014/main" id="{F997AB61-F991-3E3F-FF3D-D5F7A3D72A60}"/>
                </a:ext>
              </a:extLst>
            </p:cNvPr>
            <p:cNvSpPr/>
            <p:nvPr/>
          </p:nvSpPr>
          <p:spPr>
            <a:xfrm>
              <a:off x="9440879" y="2949890"/>
              <a:ext cx="194125" cy="194125"/>
            </a:xfrm>
            <a:prstGeom prst="ellipse">
              <a:avLst/>
            </a:prstGeom>
            <a:solidFill>
              <a:srgbClr val="FFC000"/>
            </a:solidFill>
            <a:ln>
              <a:solidFill>
                <a:srgbClr val="18436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r>
                <a:rPr lang="en-US" sz="750" b="1">
                  <a:solidFill>
                    <a:srgbClr val="184363"/>
                  </a:solidFill>
                  <a:latin typeface="Century Gothic" panose="020B0502020202020204" pitchFamily="34" charset="0"/>
                </a:rPr>
                <a:t>2</a:t>
              </a:r>
            </a:p>
          </p:txBody>
        </p:sp>
        <p:sp>
          <p:nvSpPr>
            <p:cNvPr id="118" name="Oval 117">
              <a:extLst>
                <a:ext uri="{FF2B5EF4-FFF2-40B4-BE49-F238E27FC236}">
                  <a16:creationId xmlns:a16="http://schemas.microsoft.com/office/drawing/2014/main" id="{F07D813E-74E7-1318-7972-B37778FD4CC4}"/>
                </a:ext>
              </a:extLst>
            </p:cNvPr>
            <p:cNvSpPr/>
            <p:nvPr/>
          </p:nvSpPr>
          <p:spPr>
            <a:xfrm>
              <a:off x="9651733" y="2836698"/>
              <a:ext cx="194125" cy="194125"/>
            </a:xfrm>
            <a:prstGeom prst="ellipse">
              <a:avLst/>
            </a:prstGeom>
            <a:solidFill>
              <a:srgbClr val="FFC000"/>
            </a:solidFill>
            <a:ln>
              <a:solidFill>
                <a:srgbClr val="18436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r>
                <a:rPr lang="en-US" sz="750" b="1">
                  <a:solidFill>
                    <a:srgbClr val="184363"/>
                  </a:solidFill>
                  <a:latin typeface="Century Gothic" panose="020B0502020202020204" pitchFamily="34" charset="0"/>
                </a:rPr>
                <a:t>3</a:t>
              </a:r>
            </a:p>
          </p:txBody>
        </p:sp>
        <p:sp>
          <p:nvSpPr>
            <p:cNvPr id="26" name="Oval 25">
              <a:extLst>
                <a:ext uri="{FF2B5EF4-FFF2-40B4-BE49-F238E27FC236}">
                  <a16:creationId xmlns:a16="http://schemas.microsoft.com/office/drawing/2014/main" id="{835010ED-DF4C-90F9-80FD-5E0F81E26563}"/>
                </a:ext>
              </a:extLst>
            </p:cNvPr>
            <p:cNvSpPr/>
            <p:nvPr/>
          </p:nvSpPr>
          <p:spPr>
            <a:xfrm>
              <a:off x="9629421" y="4349476"/>
              <a:ext cx="194125" cy="194125"/>
            </a:xfrm>
            <a:prstGeom prst="ellipse">
              <a:avLst/>
            </a:prstGeom>
            <a:solidFill>
              <a:srgbClr val="FFC000"/>
            </a:solidFill>
            <a:ln>
              <a:solidFill>
                <a:srgbClr val="18436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r>
                <a:rPr lang="en-US" sz="750" b="1">
                  <a:solidFill>
                    <a:srgbClr val="184363"/>
                  </a:solidFill>
                  <a:latin typeface="Century Gothic" panose="020B0502020202020204" pitchFamily="34" charset="0"/>
                </a:rPr>
                <a:t>2</a:t>
              </a:r>
            </a:p>
          </p:txBody>
        </p:sp>
        <p:sp>
          <p:nvSpPr>
            <p:cNvPr id="33" name="Oval 32">
              <a:extLst>
                <a:ext uri="{FF2B5EF4-FFF2-40B4-BE49-F238E27FC236}">
                  <a16:creationId xmlns:a16="http://schemas.microsoft.com/office/drawing/2014/main" id="{134DAB24-9374-E8FC-A6FD-168DDB95CBD4}"/>
                </a:ext>
              </a:extLst>
            </p:cNvPr>
            <p:cNvSpPr/>
            <p:nvPr/>
          </p:nvSpPr>
          <p:spPr>
            <a:xfrm>
              <a:off x="9414561" y="4225628"/>
              <a:ext cx="194125" cy="194125"/>
            </a:xfrm>
            <a:prstGeom prst="ellipse">
              <a:avLst/>
            </a:prstGeom>
            <a:solidFill>
              <a:srgbClr val="FFC000"/>
            </a:solidFill>
            <a:ln>
              <a:solidFill>
                <a:srgbClr val="18436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r>
                <a:rPr lang="en-US" sz="750" b="1">
                  <a:solidFill>
                    <a:srgbClr val="184363"/>
                  </a:solidFill>
                  <a:latin typeface="Century Gothic" panose="020B0502020202020204" pitchFamily="34" charset="0"/>
                </a:rPr>
                <a:t>1</a:t>
              </a:r>
            </a:p>
          </p:txBody>
        </p:sp>
        <p:sp>
          <p:nvSpPr>
            <p:cNvPr id="10" name="Oval 9">
              <a:extLst>
                <a:ext uri="{FF2B5EF4-FFF2-40B4-BE49-F238E27FC236}">
                  <a16:creationId xmlns:a16="http://schemas.microsoft.com/office/drawing/2014/main" id="{E2369692-C7AF-489F-D100-9DFFEFB27FC2}"/>
                </a:ext>
              </a:extLst>
            </p:cNvPr>
            <p:cNvSpPr/>
            <p:nvPr/>
          </p:nvSpPr>
          <p:spPr>
            <a:xfrm>
              <a:off x="9629421" y="5249081"/>
              <a:ext cx="194125" cy="194125"/>
            </a:xfrm>
            <a:prstGeom prst="ellipse">
              <a:avLst/>
            </a:prstGeom>
            <a:solidFill>
              <a:srgbClr val="FFC000"/>
            </a:solidFill>
            <a:ln>
              <a:solidFill>
                <a:srgbClr val="18436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r>
                <a:rPr lang="en-US" sz="750" b="1">
                  <a:solidFill>
                    <a:srgbClr val="184363"/>
                  </a:solidFill>
                  <a:latin typeface="Century Gothic" panose="020B0502020202020204" pitchFamily="34" charset="0"/>
                </a:rPr>
                <a:t>2</a:t>
              </a:r>
            </a:p>
          </p:txBody>
        </p:sp>
        <p:sp>
          <p:nvSpPr>
            <p:cNvPr id="2" name="Oval 1">
              <a:extLst>
                <a:ext uri="{FF2B5EF4-FFF2-40B4-BE49-F238E27FC236}">
                  <a16:creationId xmlns:a16="http://schemas.microsoft.com/office/drawing/2014/main" id="{CB001783-1F32-1EA4-A6EC-3C2A9ADDE978}"/>
                </a:ext>
              </a:extLst>
            </p:cNvPr>
            <p:cNvSpPr/>
            <p:nvPr/>
          </p:nvSpPr>
          <p:spPr>
            <a:xfrm>
              <a:off x="9414561" y="5108805"/>
              <a:ext cx="194125" cy="194125"/>
            </a:xfrm>
            <a:prstGeom prst="ellipse">
              <a:avLst/>
            </a:prstGeom>
            <a:solidFill>
              <a:srgbClr val="FFC000"/>
            </a:solidFill>
            <a:ln>
              <a:solidFill>
                <a:srgbClr val="18436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r>
                <a:rPr lang="en-US" sz="750" b="1">
                  <a:solidFill>
                    <a:srgbClr val="184363"/>
                  </a:solidFill>
                  <a:latin typeface="Century Gothic" panose="020B0502020202020204" pitchFamily="34" charset="0"/>
                </a:rPr>
                <a:t>1</a:t>
              </a:r>
            </a:p>
          </p:txBody>
        </p:sp>
        <p:sp>
          <p:nvSpPr>
            <p:cNvPr id="119" name="Oval 118">
              <a:extLst>
                <a:ext uri="{FF2B5EF4-FFF2-40B4-BE49-F238E27FC236}">
                  <a16:creationId xmlns:a16="http://schemas.microsoft.com/office/drawing/2014/main" id="{E9F41D06-A253-7464-8901-FB363C63E46D}"/>
                </a:ext>
              </a:extLst>
            </p:cNvPr>
            <p:cNvSpPr/>
            <p:nvPr/>
          </p:nvSpPr>
          <p:spPr>
            <a:xfrm>
              <a:off x="9213115" y="4557354"/>
              <a:ext cx="194125" cy="184563"/>
            </a:xfrm>
            <a:prstGeom prst="ellipse">
              <a:avLst/>
            </a:prstGeom>
            <a:solidFill>
              <a:srgbClr val="FFC000"/>
            </a:solidFill>
            <a:ln>
              <a:solidFill>
                <a:srgbClr val="18436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r>
                <a:rPr lang="en-US" sz="750" b="1">
                  <a:solidFill>
                    <a:srgbClr val="184363"/>
                  </a:solidFill>
                  <a:latin typeface="Century Gothic" panose="020B0502020202020204" pitchFamily="34" charset="0"/>
                </a:rPr>
                <a:t>2</a:t>
              </a:r>
            </a:p>
          </p:txBody>
        </p:sp>
        <p:sp>
          <p:nvSpPr>
            <p:cNvPr id="123" name="Oval 122">
              <a:extLst>
                <a:ext uri="{FF2B5EF4-FFF2-40B4-BE49-F238E27FC236}">
                  <a16:creationId xmlns:a16="http://schemas.microsoft.com/office/drawing/2014/main" id="{9C938C9B-0D42-D14D-49F0-73451BA39E6B}"/>
                </a:ext>
              </a:extLst>
            </p:cNvPr>
            <p:cNvSpPr/>
            <p:nvPr/>
          </p:nvSpPr>
          <p:spPr>
            <a:xfrm>
              <a:off x="9414561" y="4679841"/>
              <a:ext cx="194125" cy="184563"/>
            </a:xfrm>
            <a:prstGeom prst="ellipse">
              <a:avLst/>
            </a:prstGeom>
            <a:solidFill>
              <a:srgbClr val="FFC000"/>
            </a:solidFill>
            <a:ln>
              <a:solidFill>
                <a:srgbClr val="18436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r>
                <a:rPr lang="en-US" sz="750" b="1">
                  <a:solidFill>
                    <a:srgbClr val="184363"/>
                  </a:solidFill>
                  <a:latin typeface="Century Gothic" panose="020B0502020202020204" pitchFamily="34" charset="0"/>
                </a:rPr>
                <a:t>3</a:t>
              </a:r>
            </a:p>
          </p:txBody>
        </p:sp>
        <p:sp>
          <p:nvSpPr>
            <p:cNvPr id="124" name="Oval 123">
              <a:extLst>
                <a:ext uri="{FF2B5EF4-FFF2-40B4-BE49-F238E27FC236}">
                  <a16:creationId xmlns:a16="http://schemas.microsoft.com/office/drawing/2014/main" id="{B35DC473-623D-64A3-D945-AF695CA4001A}"/>
                </a:ext>
              </a:extLst>
            </p:cNvPr>
            <p:cNvSpPr/>
            <p:nvPr/>
          </p:nvSpPr>
          <p:spPr>
            <a:xfrm>
              <a:off x="9629421" y="4792882"/>
              <a:ext cx="194125" cy="184563"/>
            </a:xfrm>
            <a:prstGeom prst="ellipse">
              <a:avLst/>
            </a:prstGeom>
            <a:solidFill>
              <a:srgbClr val="FFC000"/>
            </a:solidFill>
            <a:ln>
              <a:solidFill>
                <a:srgbClr val="18436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r>
                <a:rPr lang="en-US" sz="750" b="1">
                  <a:solidFill>
                    <a:srgbClr val="184363"/>
                  </a:solidFill>
                  <a:latin typeface="Century Gothic" panose="020B0502020202020204" pitchFamily="34" charset="0"/>
                </a:rPr>
                <a:t>4</a:t>
              </a:r>
            </a:p>
          </p:txBody>
        </p:sp>
        <p:sp>
          <p:nvSpPr>
            <p:cNvPr id="126" name="TextBox 125">
              <a:extLst>
                <a:ext uri="{FF2B5EF4-FFF2-40B4-BE49-F238E27FC236}">
                  <a16:creationId xmlns:a16="http://schemas.microsoft.com/office/drawing/2014/main" id="{2F7AE975-92BB-49F0-D25F-A55866797DB6}"/>
                </a:ext>
              </a:extLst>
            </p:cNvPr>
            <p:cNvSpPr txBox="1"/>
            <p:nvPr/>
          </p:nvSpPr>
          <p:spPr>
            <a:xfrm rot="5400000">
              <a:off x="10614434" y="3514843"/>
              <a:ext cx="938300" cy="338555"/>
            </a:xfrm>
            <a:prstGeom prst="rect">
              <a:avLst/>
            </a:prstGeom>
            <a:noFill/>
          </p:spPr>
          <p:txBody>
            <a:bodyPr wrap="square" lIns="68580" tIns="34290" rIns="68580" bIns="34290" rtlCol="0" anchor="t">
              <a:spAutoFit/>
            </a:bodyPr>
            <a:lstStyle/>
            <a:p>
              <a:pPr defTabSz="685800" eaLnBrk="1" fontAlgn="auto" hangingPunct="1">
                <a:spcBef>
                  <a:spcPts val="0"/>
                </a:spcBef>
                <a:spcAft>
                  <a:spcPts val="0"/>
                </a:spcAft>
              </a:pPr>
              <a:r>
                <a:rPr lang="en-US" sz="600" i="1">
                  <a:solidFill>
                    <a:prstClr val="black"/>
                  </a:solidFill>
                  <a:latin typeface="Century Gothic" panose="020B0502020202020204" pitchFamily="34" charset="0"/>
                  <a:ea typeface="+mn-lt"/>
                  <a:cs typeface="Calibri" panose="020F0502020204030204"/>
                </a:rPr>
                <a:t>ex. case, lab, ADT, bed</a:t>
              </a:r>
              <a:endParaRPr lang="en-US" sz="600" i="1">
                <a:solidFill>
                  <a:prstClr val="black"/>
                </a:solidFill>
                <a:latin typeface="Century Gothic" panose="020B0502020202020204" pitchFamily="34" charset="0"/>
                <a:cs typeface="Calibri"/>
              </a:endParaRPr>
            </a:p>
          </p:txBody>
        </p:sp>
        <p:grpSp>
          <p:nvGrpSpPr>
            <p:cNvPr id="7" name="Group 6">
              <a:extLst>
                <a:ext uri="{FF2B5EF4-FFF2-40B4-BE49-F238E27FC236}">
                  <a16:creationId xmlns:a16="http://schemas.microsoft.com/office/drawing/2014/main" id="{4F54CE83-7334-6916-DA5E-A7A7692EF99D}"/>
                </a:ext>
              </a:extLst>
            </p:cNvPr>
            <p:cNvGrpSpPr/>
            <p:nvPr/>
          </p:nvGrpSpPr>
          <p:grpSpPr>
            <a:xfrm rot="21405164">
              <a:off x="7529829" y="2133301"/>
              <a:ext cx="2728291" cy="1588312"/>
              <a:chOff x="7484543" y="2850640"/>
              <a:chExt cx="2049805" cy="1312656"/>
            </a:xfrm>
          </p:grpSpPr>
          <p:cxnSp>
            <p:nvCxnSpPr>
              <p:cNvPr id="9" name="Straight Arrow Connector 8">
                <a:extLst>
                  <a:ext uri="{FF2B5EF4-FFF2-40B4-BE49-F238E27FC236}">
                    <a16:creationId xmlns:a16="http://schemas.microsoft.com/office/drawing/2014/main" id="{9F65748E-102E-9CD6-9F24-5B4958BD9333}"/>
                  </a:ext>
                </a:extLst>
              </p:cNvPr>
              <p:cNvCxnSpPr>
                <a:cxnSpLocks/>
              </p:cNvCxnSpPr>
              <p:nvPr/>
            </p:nvCxnSpPr>
            <p:spPr>
              <a:xfrm rot="194836" flipH="1">
                <a:off x="7502213" y="2850640"/>
                <a:ext cx="2032135" cy="1266545"/>
              </a:xfrm>
              <a:prstGeom prst="straightConnector1">
                <a:avLst/>
              </a:prstGeom>
              <a:ln w="19050" cmpd="sng">
                <a:solidFill>
                  <a:srgbClr val="065FA9"/>
                </a:solidFill>
                <a:headEnd type="none" w="med" len="med"/>
                <a:tailEnd type="none" w="lg"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DFC85C4A-81D5-2E99-666C-91E0A3ED9636}"/>
                  </a:ext>
                </a:extLst>
              </p:cNvPr>
              <p:cNvCxnSpPr>
                <a:cxnSpLocks/>
                <a:stCxn id="64" idx="2"/>
              </p:cNvCxnSpPr>
              <p:nvPr/>
            </p:nvCxnSpPr>
            <p:spPr>
              <a:xfrm rot="194836" flipH="1">
                <a:off x="7484543" y="2951403"/>
                <a:ext cx="1944686" cy="1211893"/>
              </a:xfrm>
              <a:prstGeom prst="straightConnector1">
                <a:avLst/>
              </a:prstGeom>
              <a:ln w="19050" cmpd="sng">
                <a:solidFill>
                  <a:srgbClr val="065FA9"/>
                </a:solidFill>
                <a:headEnd type="none" w="med" len="med"/>
                <a:tailEnd type="none" w="lg" len="med"/>
              </a:ln>
            </p:spPr>
            <p:style>
              <a:lnRef idx="1">
                <a:schemeClr val="accent1"/>
              </a:lnRef>
              <a:fillRef idx="0">
                <a:schemeClr val="accent1"/>
              </a:fillRef>
              <a:effectRef idx="0">
                <a:schemeClr val="accent1"/>
              </a:effectRef>
              <a:fontRef idx="minor">
                <a:schemeClr val="tx1"/>
              </a:fontRef>
            </p:style>
          </p:cxnSp>
        </p:grpSp>
        <p:sp>
          <p:nvSpPr>
            <p:cNvPr id="57" name="Right Bracket 56">
              <a:extLst>
                <a:ext uri="{FF2B5EF4-FFF2-40B4-BE49-F238E27FC236}">
                  <a16:creationId xmlns:a16="http://schemas.microsoft.com/office/drawing/2014/main" id="{5AD2D2BB-6D52-79E4-C678-87FE9557844D}"/>
                </a:ext>
              </a:extLst>
            </p:cNvPr>
            <p:cNvSpPr/>
            <p:nvPr/>
          </p:nvSpPr>
          <p:spPr>
            <a:xfrm>
              <a:off x="7589292" y="3463593"/>
              <a:ext cx="76034" cy="354651"/>
            </a:xfrm>
            <a:prstGeom prst="rightBracket">
              <a:avLst/>
            </a:prstGeom>
            <a:solidFill>
              <a:schemeClr val="bg1"/>
            </a:solidFill>
            <a:ln w="38100">
              <a:solidFill>
                <a:srgbClr val="065FA9"/>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eaLnBrk="1" fontAlgn="auto" hangingPunct="1">
                <a:spcBef>
                  <a:spcPts val="0"/>
                </a:spcBef>
                <a:spcAft>
                  <a:spcPts val="0"/>
                </a:spcAft>
              </a:pPr>
              <a:endParaRPr lang="en-US" sz="1350">
                <a:solidFill>
                  <a:prstClr val="black"/>
                </a:solidFill>
                <a:latin typeface="Calibri" panose="020F0502020204030204"/>
              </a:endParaRPr>
            </a:p>
          </p:txBody>
        </p:sp>
        <p:sp>
          <p:nvSpPr>
            <p:cNvPr id="31" name="Oval 30">
              <a:extLst>
                <a:ext uri="{FF2B5EF4-FFF2-40B4-BE49-F238E27FC236}">
                  <a16:creationId xmlns:a16="http://schemas.microsoft.com/office/drawing/2014/main" id="{B4767166-9D4C-7A6E-4260-7BDE9A17D698}"/>
                </a:ext>
              </a:extLst>
            </p:cNvPr>
            <p:cNvSpPr/>
            <p:nvPr/>
          </p:nvSpPr>
          <p:spPr>
            <a:xfrm>
              <a:off x="9231852" y="2592983"/>
              <a:ext cx="194125" cy="184563"/>
            </a:xfrm>
            <a:prstGeom prst="ellipse">
              <a:avLst/>
            </a:prstGeom>
            <a:solidFill>
              <a:srgbClr val="FFC000"/>
            </a:solidFill>
            <a:ln>
              <a:solidFill>
                <a:srgbClr val="18436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r>
                <a:rPr lang="en-US" sz="750" b="1">
                  <a:solidFill>
                    <a:srgbClr val="184363"/>
                  </a:solidFill>
                  <a:latin typeface="Century Gothic" panose="020B0502020202020204" pitchFamily="34" charset="0"/>
                </a:rPr>
                <a:t>2</a:t>
              </a:r>
            </a:p>
          </p:txBody>
        </p:sp>
        <p:sp>
          <p:nvSpPr>
            <p:cNvPr id="32" name="Oval 31">
              <a:extLst>
                <a:ext uri="{FF2B5EF4-FFF2-40B4-BE49-F238E27FC236}">
                  <a16:creationId xmlns:a16="http://schemas.microsoft.com/office/drawing/2014/main" id="{2AA8B986-B7D4-D968-4F3D-AEEA77C3FF30}"/>
                </a:ext>
              </a:extLst>
            </p:cNvPr>
            <p:cNvSpPr/>
            <p:nvPr/>
          </p:nvSpPr>
          <p:spPr>
            <a:xfrm>
              <a:off x="9440879" y="2472175"/>
              <a:ext cx="194125" cy="184563"/>
            </a:xfrm>
            <a:prstGeom prst="ellipse">
              <a:avLst/>
            </a:prstGeom>
            <a:solidFill>
              <a:srgbClr val="FFC000"/>
            </a:solidFill>
            <a:ln>
              <a:solidFill>
                <a:srgbClr val="18436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r>
                <a:rPr lang="en-US" sz="750" b="1">
                  <a:solidFill>
                    <a:srgbClr val="184363"/>
                  </a:solidFill>
                  <a:latin typeface="Century Gothic" panose="020B0502020202020204" pitchFamily="34" charset="0"/>
                </a:rPr>
                <a:t>3</a:t>
              </a:r>
            </a:p>
          </p:txBody>
        </p:sp>
        <p:sp>
          <p:nvSpPr>
            <p:cNvPr id="174" name="Oval 173">
              <a:extLst>
                <a:ext uri="{FF2B5EF4-FFF2-40B4-BE49-F238E27FC236}">
                  <a16:creationId xmlns:a16="http://schemas.microsoft.com/office/drawing/2014/main" id="{6C7AA2E8-C4C5-FD56-7BD0-3FE85EC8F779}"/>
                </a:ext>
              </a:extLst>
            </p:cNvPr>
            <p:cNvSpPr/>
            <p:nvPr/>
          </p:nvSpPr>
          <p:spPr>
            <a:xfrm>
              <a:off x="9651733" y="2355173"/>
              <a:ext cx="194125" cy="184563"/>
            </a:xfrm>
            <a:prstGeom prst="ellipse">
              <a:avLst/>
            </a:prstGeom>
            <a:solidFill>
              <a:srgbClr val="FFC000"/>
            </a:solidFill>
            <a:ln>
              <a:solidFill>
                <a:srgbClr val="18436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r>
                <a:rPr lang="en-US" sz="750" b="1">
                  <a:solidFill>
                    <a:srgbClr val="184363"/>
                  </a:solidFill>
                  <a:latin typeface="Century Gothic" panose="020B0502020202020204" pitchFamily="34" charset="0"/>
                </a:rPr>
                <a:t>4</a:t>
              </a:r>
            </a:p>
          </p:txBody>
        </p:sp>
        <p:sp>
          <p:nvSpPr>
            <p:cNvPr id="64" name="Right Bracket 63">
              <a:extLst>
                <a:ext uri="{FF2B5EF4-FFF2-40B4-BE49-F238E27FC236}">
                  <a16:creationId xmlns:a16="http://schemas.microsoft.com/office/drawing/2014/main" id="{9BACCEAF-A623-1C89-F79A-0823F3A6403C}"/>
                </a:ext>
              </a:extLst>
            </p:cNvPr>
            <p:cNvSpPr/>
            <p:nvPr/>
          </p:nvSpPr>
          <p:spPr>
            <a:xfrm rot="10800000">
              <a:off x="10121774" y="2081763"/>
              <a:ext cx="76034" cy="354651"/>
            </a:xfrm>
            <a:prstGeom prst="rightBracket">
              <a:avLst/>
            </a:prstGeom>
            <a:solidFill>
              <a:schemeClr val="bg1"/>
            </a:solidFill>
            <a:ln w="38100">
              <a:solidFill>
                <a:srgbClr val="065FA9"/>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eaLnBrk="1" fontAlgn="auto" hangingPunct="1">
                <a:spcBef>
                  <a:spcPts val="0"/>
                </a:spcBef>
                <a:spcAft>
                  <a:spcPts val="0"/>
                </a:spcAft>
              </a:pPr>
              <a:endParaRPr lang="en-US" sz="1350">
                <a:solidFill>
                  <a:prstClr val="black"/>
                </a:solidFill>
                <a:latin typeface="Calibri" panose="020F0502020204030204"/>
              </a:endParaRPr>
            </a:p>
          </p:txBody>
        </p:sp>
      </p:grpSp>
      <p:sp>
        <p:nvSpPr>
          <p:cNvPr id="6" name="TextBox 5">
            <a:extLst>
              <a:ext uri="{FF2B5EF4-FFF2-40B4-BE49-F238E27FC236}">
                <a16:creationId xmlns:a16="http://schemas.microsoft.com/office/drawing/2014/main" id="{52CBCF8B-A1FD-B494-2E10-4648195CF9EA}"/>
              </a:ext>
            </a:extLst>
          </p:cNvPr>
          <p:cNvSpPr txBox="1"/>
          <p:nvPr/>
        </p:nvSpPr>
        <p:spPr>
          <a:xfrm>
            <a:off x="6295550" y="4545842"/>
            <a:ext cx="2294957" cy="466034"/>
          </a:xfrm>
          <a:prstGeom prst="rect">
            <a:avLst/>
          </a:prstGeom>
        </p:spPr>
        <p:txBody>
          <a:bodyPr vert="horz" wrap="square" lIns="68580" tIns="34290" rIns="68580" bIns="34290" rtlCol="0" anchor="ctr">
            <a:normAutofit/>
          </a:bodyPr>
          <a:lstStyle/>
          <a:p>
            <a:pPr defTabSz="685800" eaLnBrk="1" fontAlgn="auto" hangingPunct="1">
              <a:spcBef>
                <a:spcPts val="0"/>
              </a:spcBef>
              <a:spcAft>
                <a:spcPts val="0"/>
              </a:spcAft>
            </a:pPr>
            <a:r>
              <a:rPr lang="en-US" sz="600">
                <a:solidFill>
                  <a:prstClr val="black"/>
                </a:solidFill>
                <a:latin typeface="Century Gothic" panose="020B0502020202020204" pitchFamily="34" charset="0"/>
              </a:rPr>
              <a:t>*Admissions, Discharge, and Transfer data</a:t>
            </a:r>
          </a:p>
          <a:p>
            <a:pPr defTabSz="685800" eaLnBrk="1" fontAlgn="auto" hangingPunct="1">
              <a:spcBef>
                <a:spcPts val="0"/>
              </a:spcBef>
              <a:spcAft>
                <a:spcPts val="0"/>
              </a:spcAft>
            </a:pPr>
            <a:endParaRPr lang="en-US" sz="600">
              <a:solidFill>
                <a:prstClr val="black"/>
              </a:solidFill>
              <a:latin typeface="Century Gothic" panose="020B0502020202020204" pitchFamily="34" charset="0"/>
            </a:endParaRPr>
          </a:p>
          <a:p>
            <a:pPr defTabSz="685800" eaLnBrk="1" fontAlgn="auto" hangingPunct="1">
              <a:spcBef>
                <a:spcPts val="0"/>
              </a:spcBef>
              <a:spcAft>
                <a:spcPts val="0"/>
              </a:spcAft>
            </a:pPr>
            <a:r>
              <a:rPr lang="en-US" sz="600">
                <a:solidFill>
                  <a:prstClr val="black"/>
                </a:solidFill>
                <a:latin typeface="Century Gothic" panose="020B0502020202020204" pitchFamily="34" charset="0"/>
              </a:rPr>
              <a:t>**CDC receives de-identified data</a:t>
            </a:r>
          </a:p>
        </p:txBody>
      </p:sp>
    </p:spTree>
    <p:extLst>
      <p:ext uri="{BB962C8B-B14F-4D97-AF65-F5344CB8AC3E}">
        <p14:creationId xmlns:p14="http://schemas.microsoft.com/office/powerpoint/2010/main" val="2747303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descr="High level graphic showing overall approach for CSD&#10;&#10;Near-term &#10;Organize by understanding the current state and assessing what works and what doesn’t work &#10;(ex. We have a bunch of cars crashing into each other and people can’t get from A to B)&#10;Stabilize existing solutions by fixing what’s broken &#10;(ex. Some cars need a fourth wheel and others need the engine to not overheat. Mechanics fix those issues.)&#10;Long-term&#10;Optimize solutions and keep them running smoothly  &#10;(ex. The cars are fixed and people can now get from A to B safely. The cars are regularly maintained.)&#10;Create value through innovation and continuous improvement &#10;(ex. Some people have large families and need cars with extra seats, so we make SUVs to meet their unique needs.)&#10;">
            <a:extLst>
              <a:ext uri="{FF2B5EF4-FFF2-40B4-BE49-F238E27FC236}">
                <a16:creationId xmlns:a16="http://schemas.microsoft.com/office/drawing/2014/main" id="{516E8CF5-A457-9BE1-A2D4-28DE83660399}"/>
              </a:ext>
            </a:extLst>
          </p:cNvPr>
          <p:cNvGrpSpPr/>
          <p:nvPr/>
        </p:nvGrpSpPr>
        <p:grpSpPr>
          <a:xfrm>
            <a:off x="1450127" y="958294"/>
            <a:ext cx="6574373" cy="3880079"/>
            <a:chOff x="1495209" y="1222254"/>
            <a:chExt cx="9642414" cy="5690783"/>
          </a:xfrm>
        </p:grpSpPr>
        <p:sp>
          <p:nvSpPr>
            <p:cNvPr id="12" name="Title 1">
              <a:extLst>
                <a:ext uri="{FF2B5EF4-FFF2-40B4-BE49-F238E27FC236}">
                  <a16:creationId xmlns:a16="http://schemas.microsoft.com/office/drawing/2014/main" id="{B65E76A2-8E34-1EB9-0011-283435FA2113}"/>
                </a:ext>
              </a:extLst>
            </p:cNvPr>
            <p:cNvSpPr txBox="1">
              <a:spLocks/>
            </p:cNvSpPr>
            <p:nvPr/>
          </p:nvSpPr>
          <p:spPr>
            <a:xfrm>
              <a:off x="4888170" y="1222254"/>
              <a:ext cx="5529817" cy="2231436"/>
            </a:xfrm>
            <a:prstGeom prst="rect">
              <a:avLst/>
            </a:prstGeom>
            <a:solidFill>
              <a:srgbClr val="FFC515"/>
            </a:solidFill>
            <a:ln w="22225">
              <a:solidFill>
                <a:srgbClr val="FFC913"/>
              </a:solidFill>
              <a:prstDash val="sysDot"/>
            </a:ln>
          </p:spPr>
          <p:txBody>
            <a:bodyPr vert="horz" lIns="205740" tIns="137160" rIns="137160" bIns="34290" rtlCol="0" anchor="t">
              <a:noAutofit/>
            </a:bodyPr>
            <a:lstStyle>
              <a:lvl1pPr algn="l" defTabSz="914400" rtl="0" eaLnBrk="1" latinLnBrk="0" hangingPunct="1">
                <a:lnSpc>
                  <a:spcPct val="90000"/>
                </a:lnSpc>
                <a:spcBef>
                  <a:spcPct val="0"/>
                </a:spcBef>
                <a:buNone/>
                <a:defRPr lang="en-US" sz="2800" b="1" kern="1200" dirty="0" smtClean="0">
                  <a:solidFill>
                    <a:srgbClr val="32A0C2"/>
                  </a:solidFill>
                  <a:latin typeface="Arial"/>
                  <a:ea typeface="+mj-ea"/>
                  <a:cs typeface="Arial"/>
                </a:defRPr>
              </a:lvl1pPr>
            </a:lstStyle>
            <a:p>
              <a:pPr defTabSz="685800" fontAlgn="auto">
                <a:lnSpc>
                  <a:spcPct val="100000"/>
                </a:lnSpc>
                <a:spcBef>
                  <a:spcPts val="450"/>
                </a:spcBef>
                <a:spcAft>
                  <a:spcPts val="0"/>
                </a:spcAft>
              </a:pPr>
              <a:r>
                <a:rPr lang="en-US" sz="1050">
                  <a:solidFill>
                    <a:srgbClr val="184363"/>
                  </a:solidFill>
                  <a:latin typeface="Century Gothic" panose="020B0502020202020204" pitchFamily="34" charset="0"/>
                </a:rPr>
                <a:t>Long term: </a:t>
              </a:r>
              <a:br>
                <a:rPr lang="en-US" sz="1050">
                  <a:solidFill>
                    <a:srgbClr val="184363"/>
                  </a:solidFill>
                  <a:latin typeface="Century Gothic" panose="020B0502020202020204" pitchFamily="34" charset="0"/>
                </a:rPr>
              </a:br>
              <a:r>
                <a:rPr lang="en-US" sz="1050">
                  <a:solidFill>
                    <a:srgbClr val="184363"/>
                  </a:solidFill>
                  <a:latin typeface="Century Gothic" panose="020B0502020202020204" pitchFamily="34" charset="0"/>
                </a:rPr>
                <a:t>Get modernized tech </a:t>
              </a:r>
              <a:br>
                <a:rPr lang="en-US" sz="1050">
                  <a:solidFill>
                    <a:srgbClr val="184363"/>
                  </a:solidFill>
                  <a:latin typeface="Century Gothic" panose="020B0502020202020204" pitchFamily="34" charset="0"/>
                </a:rPr>
              </a:br>
              <a:r>
                <a:rPr lang="en-US" sz="1050">
                  <a:solidFill>
                    <a:srgbClr val="184363"/>
                  </a:solidFill>
                  <a:latin typeface="Century Gothic" panose="020B0502020202020204" pitchFamily="34" charset="0"/>
                </a:rPr>
                <a:t>running smoothly, </a:t>
              </a:r>
              <a:br>
                <a:rPr lang="en-US" sz="1050">
                  <a:solidFill>
                    <a:srgbClr val="184363"/>
                  </a:solidFill>
                  <a:latin typeface="Century Gothic" panose="020B0502020202020204" pitchFamily="34" charset="0"/>
                </a:rPr>
              </a:br>
              <a:r>
                <a:rPr lang="en-US" sz="1050">
                  <a:solidFill>
                    <a:srgbClr val="184363"/>
                  </a:solidFill>
                  <a:latin typeface="Century Gothic" panose="020B0502020202020204" pitchFamily="34" charset="0"/>
                </a:rPr>
                <a:t>innovate and evolve</a:t>
              </a:r>
            </a:p>
          </p:txBody>
        </p:sp>
        <p:sp>
          <p:nvSpPr>
            <p:cNvPr id="30" name="Title 1">
              <a:extLst>
                <a:ext uri="{FF2B5EF4-FFF2-40B4-BE49-F238E27FC236}">
                  <a16:creationId xmlns:a16="http://schemas.microsoft.com/office/drawing/2014/main" id="{B9F413A9-C2E6-6DC9-6DF2-98B034C7DE12}"/>
                </a:ext>
              </a:extLst>
            </p:cNvPr>
            <p:cNvSpPr txBox="1">
              <a:spLocks/>
            </p:cNvSpPr>
            <p:nvPr/>
          </p:nvSpPr>
          <p:spPr>
            <a:xfrm>
              <a:off x="1758887" y="3454038"/>
              <a:ext cx="5377576" cy="2231436"/>
            </a:xfrm>
            <a:prstGeom prst="rect">
              <a:avLst/>
            </a:prstGeom>
            <a:noFill/>
            <a:ln w="22225">
              <a:solidFill>
                <a:schemeClr val="bg1">
                  <a:lumMod val="75000"/>
                </a:schemeClr>
              </a:solidFill>
              <a:prstDash val="sysDot"/>
            </a:ln>
          </p:spPr>
          <p:txBody>
            <a:bodyPr vert="horz" lIns="205740" tIns="137160" rIns="137160" bIns="34290" rtlCol="0" anchor="t">
              <a:noAutofit/>
            </a:bodyPr>
            <a:lstStyle>
              <a:lvl1pPr algn="l" defTabSz="914400" rtl="0" eaLnBrk="1" latinLnBrk="0" hangingPunct="1">
                <a:lnSpc>
                  <a:spcPct val="90000"/>
                </a:lnSpc>
                <a:spcBef>
                  <a:spcPct val="0"/>
                </a:spcBef>
                <a:buNone/>
                <a:defRPr lang="en-US" sz="2800" b="1" kern="1200" dirty="0" smtClean="0">
                  <a:solidFill>
                    <a:srgbClr val="32A0C2"/>
                  </a:solidFill>
                  <a:latin typeface="Arial"/>
                  <a:ea typeface="+mj-ea"/>
                  <a:cs typeface="Arial"/>
                </a:defRPr>
              </a:lvl1pPr>
            </a:lstStyle>
            <a:p>
              <a:pPr defTabSz="685800" fontAlgn="auto">
                <a:lnSpc>
                  <a:spcPct val="100000"/>
                </a:lnSpc>
                <a:spcBef>
                  <a:spcPts val="450"/>
                </a:spcBef>
                <a:spcAft>
                  <a:spcPts val="0"/>
                </a:spcAft>
              </a:pPr>
              <a:r>
                <a:rPr lang="en-US" sz="1050">
                  <a:solidFill>
                    <a:srgbClr val="184363"/>
                  </a:solidFill>
                  <a:latin typeface="Century Gothic" panose="020B0502020202020204" pitchFamily="34" charset="0"/>
                </a:rPr>
                <a:t>Near Term:</a:t>
              </a:r>
              <a:br>
                <a:rPr lang="en-US" sz="1050">
                  <a:solidFill>
                    <a:srgbClr val="184363"/>
                  </a:solidFill>
                  <a:latin typeface="Century Gothic" panose="020B0502020202020204" pitchFamily="34" charset="0"/>
                </a:rPr>
              </a:br>
              <a:r>
                <a:rPr lang="en-US" sz="1050">
                  <a:solidFill>
                    <a:srgbClr val="184363"/>
                  </a:solidFill>
                  <a:latin typeface="Century Gothic" panose="020B0502020202020204" pitchFamily="34" charset="0"/>
                </a:rPr>
                <a:t>Modernize, get out </a:t>
              </a:r>
              <a:br>
                <a:rPr lang="en-US" sz="1050">
                  <a:solidFill>
                    <a:srgbClr val="184363"/>
                  </a:solidFill>
                  <a:latin typeface="Century Gothic" panose="020B0502020202020204" pitchFamily="34" charset="0"/>
                </a:rPr>
              </a:br>
              <a:r>
                <a:rPr lang="en-US" sz="1050">
                  <a:solidFill>
                    <a:srgbClr val="184363"/>
                  </a:solidFill>
                  <a:latin typeface="Century Gothic" panose="020B0502020202020204" pitchFamily="34" charset="0"/>
                </a:rPr>
                <a:t>of technical debt, </a:t>
              </a:r>
              <a:br>
                <a:rPr lang="en-US" sz="1050">
                  <a:solidFill>
                    <a:srgbClr val="184363"/>
                  </a:solidFill>
                  <a:latin typeface="Century Gothic" panose="020B0502020202020204" pitchFamily="34" charset="0"/>
                </a:rPr>
              </a:br>
              <a:r>
                <a:rPr lang="en-US" sz="1050">
                  <a:solidFill>
                    <a:srgbClr val="184363"/>
                  </a:solidFill>
                  <a:latin typeface="Century Gothic" panose="020B0502020202020204" pitchFamily="34" charset="0"/>
                </a:rPr>
                <a:t>fix what isn’t working</a:t>
              </a:r>
            </a:p>
          </p:txBody>
        </p:sp>
        <p:sp>
          <p:nvSpPr>
            <p:cNvPr id="18" name="Title 1">
              <a:extLst>
                <a:ext uri="{FF2B5EF4-FFF2-40B4-BE49-F238E27FC236}">
                  <a16:creationId xmlns:a16="http://schemas.microsoft.com/office/drawing/2014/main" id="{43959CCD-B0AF-FA51-508D-63C8E7FE2A68}"/>
                </a:ext>
              </a:extLst>
            </p:cNvPr>
            <p:cNvSpPr txBox="1">
              <a:spLocks/>
            </p:cNvSpPr>
            <p:nvPr/>
          </p:nvSpPr>
          <p:spPr>
            <a:xfrm>
              <a:off x="4080657" y="3768654"/>
              <a:ext cx="2696909" cy="550726"/>
            </a:xfrm>
            <a:prstGeom prst="rect">
              <a:avLst/>
            </a:prstGeom>
            <a:solidFill>
              <a:schemeClr val="bg2">
                <a:lumMod val="75000"/>
              </a:schemeClr>
            </a:solidFill>
          </p:spPr>
          <p:txBody>
            <a:bodyPr vert="horz" lIns="68580" tIns="34290" rIns="68580" bIns="34290" rtlCol="0" anchor="ctr">
              <a:noAutofit/>
            </a:bodyPr>
            <a:lstStyle>
              <a:lvl1pPr algn="l" defTabSz="914400" rtl="0" eaLnBrk="1" latinLnBrk="0" hangingPunct="1">
                <a:lnSpc>
                  <a:spcPct val="90000"/>
                </a:lnSpc>
                <a:spcBef>
                  <a:spcPct val="0"/>
                </a:spcBef>
                <a:buNone/>
                <a:defRPr lang="en-US" sz="2800" b="1" kern="1200" dirty="0" smtClean="0">
                  <a:solidFill>
                    <a:srgbClr val="32A0C2"/>
                  </a:solidFill>
                  <a:latin typeface="Arial"/>
                  <a:ea typeface="+mj-ea"/>
                  <a:cs typeface="Arial"/>
                </a:defRPr>
              </a:lvl1pPr>
            </a:lstStyle>
            <a:p>
              <a:pPr algn="ctr" defTabSz="685800" fontAlgn="auto">
                <a:lnSpc>
                  <a:spcPct val="100000"/>
                </a:lnSpc>
                <a:spcBef>
                  <a:spcPts val="450"/>
                </a:spcBef>
                <a:spcAft>
                  <a:spcPts val="0"/>
                </a:spcAft>
              </a:pPr>
              <a:r>
                <a:rPr lang="en-US" sz="1050" b="0">
                  <a:solidFill>
                    <a:prstClr val="white"/>
                  </a:solidFill>
                  <a:latin typeface="Century Gothic" panose="020B0502020202020204" pitchFamily="34" charset="0"/>
                </a:rPr>
                <a:t>Stabilize</a:t>
              </a:r>
              <a:br>
                <a:rPr lang="en-US" sz="1050" b="0">
                  <a:solidFill>
                    <a:prstClr val="white"/>
                  </a:solidFill>
                  <a:latin typeface="Century Gothic" panose="020B0502020202020204" pitchFamily="34" charset="0"/>
                </a:rPr>
              </a:br>
              <a:r>
                <a:rPr lang="en-US" sz="1050" b="0">
                  <a:solidFill>
                    <a:prstClr val="white"/>
                  </a:solidFill>
                  <a:latin typeface="Century Gothic" panose="020B0502020202020204" pitchFamily="34" charset="0"/>
                </a:rPr>
                <a:t>Fix what’s broken</a:t>
              </a:r>
            </a:p>
          </p:txBody>
        </p:sp>
        <p:sp>
          <p:nvSpPr>
            <p:cNvPr id="4" name="Title 1">
              <a:extLst>
                <a:ext uri="{FF2B5EF4-FFF2-40B4-BE49-F238E27FC236}">
                  <a16:creationId xmlns:a16="http://schemas.microsoft.com/office/drawing/2014/main" id="{8EF51676-6793-95D1-9036-9BD66EABA4BE}"/>
                </a:ext>
              </a:extLst>
            </p:cNvPr>
            <p:cNvSpPr txBox="1">
              <a:spLocks/>
            </p:cNvSpPr>
            <p:nvPr/>
          </p:nvSpPr>
          <p:spPr>
            <a:xfrm>
              <a:off x="2098454" y="4832824"/>
              <a:ext cx="2696909" cy="550726"/>
            </a:xfrm>
            <a:prstGeom prst="rect">
              <a:avLst/>
            </a:prstGeom>
            <a:solidFill>
              <a:schemeClr val="bg2">
                <a:lumMod val="75000"/>
              </a:schemeClr>
            </a:solidFill>
          </p:spPr>
          <p:txBody>
            <a:bodyPr vert="horz" lIns="68580" tIns="34290" rIns="68580" bIns="34290" rtlCol="0" anchor="ctr">
              <a:noAutofit/>
            </a:bodyPr>
            <a:lstStyle>
              <a:lvl1pPr algn="l" defTabSz="914400" rtl="0" eaLnBrk="1" latinLnBrk="0" hangingPunct="1">
                <a:lnSpc>
                  <a:spcPct val="90000"/>
                </a:lnSpc>
                <a:spcBef>
                  <a:spcPct val="0"/>
                </a:spcBef>
                <a:buNone/>
                <a:defRPr lang="en-US" sz="2800" b="1" kern="1200" dirty="0" smtClean="0">
                  <a:solidFill>
                    <a:srgbClr val="32A0C2"/>
                  </a:solidFill>
                  <a:latin typeface="Arial"/>
                  <a:ea typeface="+mj-ea"/>
                  <a:cs typeface="Arial"/>
                </a:defRPr>
              </a:lvl1pPr>
            </a:lstStyle>
            <a:p>
              <a:pPr algn="ctr" defTabSz="685800" fontAlgn="auto">
                <a:lnSpc>
                  <a:spcPct val="100000"/>
                </a:lnSpc>
                <a:spcBef>
                  <a:spcPts val="450"/>
                </a:spcBef>
                <a:spcAft>
                  <a:spcPts val="0"/>
                </a:spcAft>
              </a:pPr>
              <a:r>
                <a:rPr lang="en-US" sz="1050" b="0">
                  <a:solidFill>
                    <a:prstClr val="white"/>
                  </a:solidFill>
                  <a:latin typeface="Century Gothic" panose="020B0502020202020204" pitchFamily="34" charset="0"/>
                </a:rPr>
                <a:t>Organize</a:t>
              </a:r>
              <a:br>
                <a:rPr lang="en-US" sz="1050" b="0">
                  <a:solidFill>
                    <a:prstClr val="white"/>
                  </a:solidFill>
                  <a:latin typeface="Century Gothic" panose="020B0502020202020204" pitchFamily="34" charset="0"/>
                </a:rPr>
              </a:br>
              <a:r>
                <a:rPr lang="en-US" sz="1050" b="0">
                  <a:solidFill>
                    <a:prstClr val="white"/>
                  </a:solidFill>
                  <a:latin typeface="Century Gothic" panose="020B0502020202020204" pitchFamily="34" charset="0"/>
                </a:rPr>
                <a:t>Understand what’s what</a:t>
              </a:r>
            </a:p>
          </p:txBody>
        </p:sp>
        <p:sp>
          <p:nvSpPr>
            <p:cNvPr id="7" name="Title 1">
              <a:extLst>
                <a:ext uri="{FF2B5EF4-FFF2-40B4-BE49-F238E27FC236}">
                  <a16:creationId xmlns:a16="http://schemas.microsoft.com/office/drawing/2014/main" id="{C0C6949E-ED1A-1179-DF96-5CD2820E0843}"/>
                </a:ext>
              </a:extLst>
            </p:cNvPr>
            <p:cNvSpPr txBox="1">
              <a:spLocks/>
            </p:cNvSpPr>
            <p:nvPr/>
          </p:nvSpPr>
          <p:spPr>
            <a:xfrm>
              <a:off x="7279942" y="1711373"/>
              <a:ext cx="2696909" cy="550726"/>
            </a:xfrm>
            <a:prstGeom prst="rect">
              <a:avLst/>
            </a:prstGeom>
            <a:solidFill>
              <a:srgbClr val="184363"/>
            </a:solidFill>
          </p:spPr>
          <p:txBody>
            <a:bodyPr vert="horz" lIns="68580" tIns="34290" rIns="68580" bIns="34290" rtlCol="0" anchor="ctr">
              <a:noAutofit/>
            </a:bodyPr>
            <a:lstStyle>
              <a:lvl1pPr algn="l" defTabSz="914400" rtl="0" eaLnBrk="1" latinLnBrk="0" hangingPunct="1">
                <a:lnSpc>
                  <a:spcPct val="90000"/>
                </a:lnSpc>
                <a:spcBef>
                  <a:spcPct val="0"/>
                </a:spcBef>
                <a:buNone/>
                <a:defRPr lang="en-US" sz="2800" b="1" kern="1200" dirty="0" smtClean="0">
                  <a:solidFill>
                    <a:srgbClr val="32A0C2"/>
                  </a:solidFill>
                  <a:latin typeface="Arial"/>
                  <a:ea typeface="+mj-ea"/>
                  <a:cs typeface="Arial"/>
                </a:defRPr>
              </a:lvl1pPr>
            </a:lstStyle>
            <a:p>
              <a:pPr algn="ctr" defTabSz="685800" fontAlgn="auto">
                <a:lnSpc>
                  <a:spcPct val="100000"/>
                </a:lnSpc>
                <a:spcBef>
                  <a:spcPts val="450"/>
                </a:spcBef>
                <a:spcAft>
                  <a:spcPts val="0"/>
                </a:spcAft>
              </a:pPr>
              <a:r>
                <a:rPr lang="en-US" sz="1050" b="0">
                  <a:solidFill>
                    <a:prstClr val="white"/>
                  </a:solidFill>
                  <a:latin typeface="Century Gothic" panose="020B0502020202020204" pitchFamily="34" charset="0"/>
                </a:rPr>
                <a:t>Value Create</a:t>
              </a:r>
              <a:br>
                <a:rPr lang="en-US" sz="1050" b="0">
                  <a:solidFill>
                    <a:prstClr val="white"/>
                  </a:solidFill>
                  <a:latin typeface="Century Gothic" panose="020B0502020202020204" pitchFamily="34" charset="0"/>
                </a:rPr>
              </a:br>
              <a:r>
                <a:rPr lang="en-US" sz="1050" b="0">
                  <a:solidFill>
                    <a:prstClr val="white"/>
                  </a:solidFill>
                  <a:latin typeface="Century Gothic" panose="020B0502020202020204" pitchFamily="34" charset="0"/>
                </a:rPr>
                <a:t>Continuously Improve</a:t>
              </a:r>
            </a:p>
          </p:txBody>
        </p:sp>
        <p:sp>
          <p:nvSpPr>
            <p:cNvPr id="8" name="Title 1">
              <a:extLst>
                <a:ext uri="{FF2B5EF4-FFF2-40B4-BE49-F238E27FC236}">
                  <a16:creationId xmlns:a16="http://schemas.microsoft.com/office/drawing/2014/main" id="{0BC47FA1-BDEF-9FEB-2719-2F8E6111AEF8}"/>
                </a:ext>
              </a:extLst>
            </p:cNvPr>
            <p:cNvSpPr txBox="1">
              <a:spLocks/>
            </p:cNvSpPr>
            <p:nvPr/>
          </p:nvSpPr>
          <p:spPr>
            <a:xfrm>
              <a:off x="5769685" y="2738261"/>
              <a:ext cx="2696909" cy="550726"/>
            </a:xfrm>
            <a:prstGeom prst="rect">
              <a:avLst/>
            </a:prstGeom>
            <a:solidFill>
              <a:srgbClr val="184363"/>
            </a:solidFill>
          </p:spPr>
          <p:txBody>
            <a:bodyPr vert="horz" lIns="68580" tIns="34290" rIns="68580" bIns="34290" rtlCol="0" anchor="ctr">
              <a:noAutofit/>
            </a:bodyPr>
            <a:lstStyle>
              <a:lvl1pPr algn="l" defTabSz="914400" rtl="0" eaLnBrk="1" latinLnBrk="0" hangingPunct="1">
                <a:lnSpc>
                  <a:spcPct val="90000"/>
                </a:lnSpc>
                <a:spcBef>
                  <a:spcPct val="0"/>
                </a:spcBef>
                <a:buNone/>
                <a:defRPr lang="en-US" sz="2800" b="1" kern="1200" dirty="0" smtClean="0">
                  <a:solidFill>
                    <a:srgbClr val="32A0C2"/>
                  </a:solidFill>
                  <a:latin typeface="Arial"/>
                  <a:ea typeface="+mj-ea"/>
                  <a:cs typeface="Arial"/>
                </a:defRPr>
              </a:lvl1pPr>
            </a:lstStyle>
            <a:p>
              <a:pPr algn="ctr" defTabSz="685800" fontAlgn="auto">
                <a:lnSpc>
                  <a:spcPct val="100000"/>
                </a:lnSpc>
                <a:spcBef>
                  <a:spcPts val="450"/>
                </a:spcBef>
                <a:spcAft>
                  <a:spcPts val="0"/>
                </a:spcAft>
              </a:pPr>
              <a:r>
                <a:rPr lang="en-US" sz="1050" b="0">
                  <a:solidFill>
                    <a:prstClr val="white"/>
                  </a:solidFill>
                  <a:latin typeface="Century Gothic" panose="020B0502020202020204" pitchFamily="34" charset="0"/>
                </a:rPr>
                <a:t>Optimize</a:t>
              </a:r>
              <a:br>
                <a:rPr lang="en-US" sz="1050" b="0">
                  <a:solidFill>
                    <a:prstClr val="white"/>
                  </a:solidFill>
                  <a:latin typeface="Century Gothic" panose="020B0502020202020204" pitchFamily="34" charset="0"/>
                </a:rPr>
              </a:br>
              <a:r>
                <a:rPr lang="en-US" sz="1050" b="0">
                  <a:solidFill>
                    <a:prstClr val="white"/>
                  </a:solidFill>
                  <a:latin typeface="Century Gothic" panose="020B0502020202020204" pitchFamily="34" charset="0"/>
                </a:rPr>
                <a:t>Keep it working</a:t>
              </a:r>
            </a:p>
          </p:txBody>
        </p:sp>
        <p:cxnSp>
          <p:nvCxnSpPr>
            <p:cNvPr id="14" name="Straight Connector 13">
              <a:extLst>
                <a:ext uri="{FF2B5EF4-FFF2-40B4-BE49-F238E27FC236}">
                  <a16:creationId xmlns:a16="http://schemas.microsoft.com/office/drawing/2014/main" id="{BEE2658F-227B-30C8-D2E4-4D3D817A52BF}"/>
                </a:ext>
              </a:extLst>
            </p:cNvPr>
            <p:cNvCxnSpPr>
              <a:cxnSpLocks/>
            </p:cNvCxnSpPr>
            <p:nvPr/>
          </p:nvCxnSpPr>
          <p:spPr>
            <a:xfrm>
              <a:off x="1495209" y="5922069"/>
              <a:ext cx="8646982" cy="0"/>
            </a:xfrm>
            <a:prstGeom prst="line">
              <a:avLst/>
            </a:prstGeom>
            <a:ln w="476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9871195A-0959-D7AE-20BA-95AF31451687}"/>
                </a:ext>
              </a:extLst>
            </p:cNvPr>
            <p:cNvSpPr txBox="1">
              <a:spLocks/>
            </p:cNvSpPr>
            <p:nvPr/>
          </p:nvSpPr>
          <p:spPr>
            <a:xfrm>
              <a:off x="1924872" y="6049577"/>
              <a:ext cx="1667703" cy="863460"/>
            </a:xfrm>
            <a:prstGeom prst="rect">
              <a:avLst/>
            </a:prstGeom>
          </p:spPr>
          <p:txBody>
            <a:bodyPr vert="horz" lIns="68580" tIns="34290" rIns="68580" bIns="34290" rtlCol="0" anchor="t">
              <a:noAutofit/>
            </a:bodyPr>
            <a:lstStyle>
              <a:lvl1pPr algn="l" defTabSz="914400" rtl="0" eaLnBrk="1" latinLnBrk="0" hangingPunct="1">
                <a:lnSpc>
                  <a:spcPct val="90000"/>
                </a:lnSpc>
                <a:spcBef>
                  <a:spcPct val="0"/>
                </a:spcBef>
                <a:buNone/>
                <a:defRPr lang="en-US" sz="2800" b="1" kern="1200" dirty="0" smtClean="0">
                  <a:solidFill>
                    <a:srgbClr val="32A0C2"/>
                  </a:solidFill>
                  <a:latin typeface="Arial"/>
                  <a:ea typeface="+mj-ea"/>
                  <a:cs typeface="Arial"/>
                </a:defRPr>
              </a:lvl1pPr>
            </a:lstStyle>
            <a:p>
              <a:pPr defTabSz="685800" fontAlgn="auto">
                <a:lnSpc>
                  <a:spcPct val="100000"/>
                </a:lnSpc>
                <a:spcBef>
                  <a:spcPts val="450"/>
                </a:spcBef>
                <a:spcAft>
                  <a:spcPts val="0"/>
                </a:spcAft>
              </a:pPr>
              <a:r>
                <a:rPr lang="en-US" sz="1200" b="0">
                  <a:solidFill>
                    <a:srgbClr val="184363"/>
                  </a:solidFill>
                  <a:latin typeface="Century Gothic" panose="020B0502020202020204" pitchFamily="34" charset="0"/>
                </a:rPr>
                <a:t>NOW</a:t>
              </a:r>
            </a:p>
          </p:txBody>
        </p:sp>
        <p:sp>
          <p:nvSpPr>
            <p:cNvPr id="21" name="Title 1">
              <a:extLst>
                <a:ext uri="{FF2B5EF4-FFF2-40B4-BE49-F238E27FC236}">
                  <a16:creationId xmlns:a16="http://schemas.microsoft.com/office/drawing/2014/main" id="{EE42DACB-F9F4-426B-0FEB-82AF21A1A4EE}"/>
                </a:ext>
              </a:extLst>
            </p:cNvPr>
            <p:cNvSpPr txBox="1">
              <a:spLocks/>
            </p:cNvSpPr>
            <p:nvPr/>
          </p:nvSpPr>
          <p:spPr>
            <a:xfrm>
              <a:off x="5697396" y="6049577"/>
              <a:ext cx="1667703" cy="863460"/>
            </a:xfrm>
            <a:prstGeom prst="rect">
              <a:avLst/>
            </a:prstGeom>
          </p:spPr>
          <p:txBody>
            <a:bodyPr vert="horz" lIns="68580" tIns="34290" rIns="68580" bIns="34290" rtlCol="0" anchor="t">
              <a:noAutofit/>
            </a:bodyPr>
            <a:lstStyle>
              <a:lvl1pPr algn="l" defTabSz="914400" rtl="0" eaLnBrk="1" latinLnBrk="0" hangingPunct="1">
                <a:lnSpc>
                  <a:spcPct val="90000"/>
                </a:lnSpc>
                <a:spcBef>
                  <a:spcPct val="0"/>
                </a:spcBef>
                <a:buNone/>
                <a:defRPr lang="en-US" sz="2800" b="1" kern="1200" dirty="0" smtClean="0">
                  <a:solidFill>
                    <a:srgbClr val="32A0C2"/>
                  </a:solidFill>
                  <a:latin typeface="Arial"/>
                  <a:ea typeface="+mj-ea"/>
                  <a:cs typeface="Arial"/>
                </a:defRPr>
              </a:lvl1pPr>
            </a:lstStyle>
            <a:p>
              <a:pPr defTabSz="685800" fontAlgn="auto">
                <a:lnSpc>
                  <a:spcPct val="100000"/>
                </a:lnSpc>
                <a:spcBef>
                  <a:spcPts val="450"/>
                </a:spcBef>
                <a:spcAft>
                  <a:spcPts val="0"/>
                </a:spcAft>
              </a:pPr>
              <a:r>
                <a:rPr lang="en-US" sz="1200" b="0">
                  <a:solidFill>
                    <a:srgbClr val="184363"/>
                  </a:solidFill>
                  <a:latin typeface="Century Gothic" panose="020B0502020202020204" pitchFamily="34" charset="0"/>
                </a:rPr>
                <a:t>NEAR</a:t>
              </a:r>
            </a:p>
          </p:txBody>
        </p:sp>
        <p:sp>
          <p:nvSpPr>
            <p:cNvPr id="22" name="Title 1">
              <a:extLst>
                <a:ext uri="{FF2B5EF4-FFF2-40B4-BE49-F238E27FC236}">
                  <a16:creationId xmlns:a16="http://schemas.microsoft.com/office/drawing/2014/main" id="{F6FA09FE-3266-500A-5295-C6BAC3D732B3}"/>
                </a:ext>
              </a:extLst>
            </p:cNvPr>
            <p:cNvSpPr txBox="1">
              <a:spLocks/>
            </p:cNvSpPr>
            <p:nvPr/>
          </p:nvSpPr>
          <p:spPr>
            <a:xfrm>
              <a:off x="9469920" y="6049577"/>
              <a:ext cx="1667703" cy="863460"/>
            </a:xfrm>
            <a:prstGeom prst="rect">
              <a:avLst/>
            </a:prstGeom>
          </p:spPr>
          <p:txBody>
            <a:bodyPr vert="horz" lIns="68580" tIns="34290" rIns="68580" bIns="34290" rtlCol="0" anchor="t">
              <a:noAutofit/>
            </a:bodyPr>
            <a:lstStyle>
              <a:lvl1pPr algn="l" defTabSz="914400" rtl="0" eaLnBrk="1" latinLnBrk="0" hangingPunct="1">
                <a:lnSpc>
                  <a:spcPct val="90000"/>
                </a:lnSpc>
                <a:spcBef>
                  <a:spcPct val="0"/>
                </a:spcBef>
                <a:buNone/>
                <a:defRPr lang="en-US" sz="2800" b="1" kern="1200" dirty="0" smtClean="0">
                  <a:solidFill>
                    <a:srgbClr val="32A0C2"/>
                  </a:solidFill>
                  <a:latin typeface="Arial"/>
                  <a:ea typeface="+mj-ea"/>
                  <a:cs typeface="Arial"/>
                </a:defRPr>
              </a:lvl1pPr>
            </a:lstStyle>
            <a:p>
              <a:pPr defTabSz="685800" fontAlgn="auto">
                <a:lnSpc>
                  <a:spcPct val="100000"/>
                </a:lnSpc>
                <a:spcBef>
                  <a:spcPts val="450"/>
                </a:spcBef>
                <a:spcAft>
                  <a:spcPts val="0"/>
                </a:spcAft>
              </a:pPr>
              <a:r>
                <a:rPr lang="en-US" sz="1200" b="0">
                  <a:solidFill>
                    <a:srgbClr val="184363"/>
                  </a:solidFill>
                  <a:latin typeface="Century Gothic" panose="020B0502020202020204" pitchFamily="34" charset="0"/>
                </a:rPr>
                <a:t>LATER</a:t>
              </a:r>
            </a:p>
          </p:txBody>
        </p:sp>
        <p:cxnSp>
          <p:nvCxnSpPr>
            <p:cNvPr id="24" name="Straight Connector 23">
              <a:extLst>
                <a:ext uri="{FF2B5EF4-FFF2-40B4-BE49-F238E27FC236}">
                  <a16:creationId xmlns:a16="http://schemas.microsoft.com/office/drawing/2014/main" id="{970DEB1B-CCE5-893B-3498-5F01A85306A8}"/>
                </a:ext>
              </a:extLst>
            </p:cNvPr>
            <p:cNvCxnSpPr>
              <a:cxnSpLocks/>
            </p:cNvCxnSpPr>
            <p:nvPr/>
          </p:nvCxnSpPr>
          <p:spPr>
            <a:xfrm flipV="1">
              <a:off x="1495209" y="1666763"/>
              <a:ext cx="0" cy="4260273"/>
            </a:xfrm>
            <a:prstGeom prst="line">
              <a:avLst/>
            </a:prstGeom>
            <a:ln w="476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 name="Bent Arrow 1">
              <a:extLst>
                <a:ext uri="{FF2B5EF4-FFF2-40B4-BE49-F238E27FC236}">
                  <a16:creationId xmlns:a16="http://schemas.microsoft.com/office/drawing/2014/main" id="{0AA6233D-3E87-AFE1-2E7E-9E357ED2B925}"/>
                </a:ext>
              </a:extLst>
            </p:cNvPr>
            <p:cNvSpPr/>
            <p:nvPr/>
          </p:nvSpPr>
          <p:spPr>
            <a:xfrm rot="10800000">
              <a:off x="7243982" y="3690285"/>
              <a:ext cx="729465" cy="550726"/>
            </a:xfrm>
            <a:prstGeom prst="bentArrow">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black"/>
                </a:solidFill>
                <a:latin typeface="Calibri" panose="020F0502020204030204"/>
              </a:endParaRPr>
            </a:p>
          </p:txBody>
        </p:sp>
        <p:sp>
          <p:nvSpPr>
            <p:cNvPr id="3" name="Bent Arrow 2">
              <a:extLst>
                <a:ext uri="{FF2B5EF4-FFF2-40B4-BE49-F238E27FC236}">
                  <a16:creationId xmlns:a16="http://schemas.microsoft.com/office/drawing/2014/main" id="{12CE980B-7BB7-197A-7178-523FB186E894}"/>
                </a:ext>
              </a:extLst>
            </p:cNvPr>
            <p:cNvSpPr/>
            <p:nvPr/>
          </p:nvSpPr>
          <p:spPr>
            <a:xfrm>
              <a:off x="4065898" y="2685843"/>
              <a:ext cx="729465" cy="550726"/>
            </a:xfrm>
            <a:prstGeom prst="bentArrow">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black"/>
                </a:solidFill>
                <a:latin typeface="Calibri" panose="020F0502020204030204"/>
              </a:endParaRPr>
            </a:p>
          </p:txBody>
        </p:sp>
      </p:grpSp>
      <p:sp>
        <p:nvSpPr>
          <p:cNvPr id="5" name="Title 4">
            <a:extLst>
              <a:ext uri="{FF2B5EF4-FFF2-40B4-BE49-F238E27FC236}">
                <a16:creationId xmlns:a16="http://schemas.microsoft.com/office/drawing/2014/main" id="{8283BA87-7AE1-17BF-8521-7238FC3E63AE}"/>
              </a:ext>
            </a:extLst>
          </p:cNvPr>
          <p:cNvSpPr>
            <a:spLocks noGrp="1"/>
          </p:cNvSpPr>
          <p:nvPr>
            <p:ph type="title"/>
          </p:nvPr>
        </p:nvSpPr>
        <p:spPr/>
        <p:txBody>
          <a:bodyPr/>
          <a:lstStyle/>
          <a:p>
            <a:r>
              <a:rPr lang="en-US"/>
              <a:t>From current to future state</a:t>
            </a:r>
            <a:endParaRPr lang="en-US" b="1"/>
          </a:p>
        </p:txBody>
      </p:sp>
      <p:sp>
        <p:nvSpPr>
          <p:cNvPr id="11" name="Slide Number Placeholder 10">
            <a:extLst>
              <a:ext uri="{FF2B5EF4-FFF2-40B4-BE49-F238E27FC236}">
                <a16:creationId xmlns:a16="http://schemas.microsoft.com/office/drawing/2014/main" id="{7CAC88D0-C817-E96C-B01B-69C9D8C8C1ED}"/>
              </a:ext>
            </a:extLst>
          </p:cNvPr>
          <p:cNvSpPr>
            <a:spLocks noGrp="1"/>
          </p:cNvSpPr>
          <p:nvPr>
            <p:ph type="sldNum" sz="quarter" idx="12"/>
          </p:nvPr>
        </p:nvSpPr>
        <p:spPr/>
        <p:txBody>
          <a:bodyPr/>
          <a:lstStyle/>
          <a:p>
            <a:pPr defTabSz="685800" eaLnBrk="1" fontAlgn="auto" hangingPunct="1">
              <a:spcBef>
                <a:spcPts val="0"/>
              </a:spcBef>
              <a:spcAft>
                <a:spcPts val="0"/>
              </a:spcAft>
            </a:pPr>
            <a:fld id="{9ABF8E7D-0782-4402-876D-ACDA350B323A}" type="slidenum">
              <a:rPr lang="en-US"/>
              <a:pPr defTabSz="685800" eaLnBrk="1" fontAlgn="auto" hangingPunct="1">
                <a:spcBef>
                  <a:spcPts val="0"/>
                </a:spcBef>
                <a:spcAft>
                  <a:spcPts val="0"/>
                </a:spcAft>
              </a:pPr>
              <a:t>14</a:t>
            </a:fld>
            <a:endParaRPr lang="en-US"/>
          </a:p>
        </p:txBody>
      </p:sp>
    </p:spTree>
    <p:extLst>
      <p:ext uri="{BB962C8B-B14F-4D97-AF65-F5344CB8AC3E}">
        <p14:creationId xmlns:p14="http://schemas.microsoft.com/office/powerpoint/2010/main" val="38132241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Graphic showing a four-stage framework to design and implement human-centered services for case data exchange. &#10;&#10;Stage 1: Build Understanding (1/15 – 3/15)&#10;Gather needs and insights from people working on case data exchange (STLTs, HCPs, CDC programs)&#10;Understand the current state of case data exchange&#10;Immerse collaborators in practitioner needs&#10;Stage 2: Align + Frame: (3/15-4/15)&#10;Frame key problems with the current state and identify areas for improvement&#10;Align collaborators on a shared mission and vision for future state of case data exchange&#10;Stage 3: Co-create + Validate (4/15-8/15)&#10;Co-create the future experience with internal and external collaborators &#10;Validate a strategic roadmap for how to achieve the future state&#10;Design services including all interactions, touch points, processes and technology needed to support human experiences&#10;Stage 4: Deliver + Evolve (8/15 on)&#10;Prioritize products and features &#10;Deliver product briefs to implementation teams&#10;Evolve products and services continuously as needs change&#10;">
            <a:extLst>
              <a:ext uri="{FF2B5EF4-FFF2-40B4-BE49-F238E27FC236}">
                <a16:creationId xmlns:a16="http://schemas.microsoft.com/office/drawing/2014/main" id="{D3F22657-C8C6-B65F-EFD7-EBE791803F8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734" t="6551" r="3181" b="9173"/>
          <a:stretch/>
        </p:blipFill>
        <p:spPr>
          <a:xfrm>
            <a:off x="2897692" y="906173"/>
            <a:ext cx="6126344" cy="3690809"/>
          </a:xfrm>
          <a:prstGeom prst="rect">
            <a:avLst/>
          </a:prstGeom>
        </p:spPr>
      </p:pic>
      <p:sp>
        <p:nvSpPr>
          <p:cNvPr id="13" name="TextBox 12">
            <a:extLst>
              <a:ext uri="{FF2B5EF4-FFF2-40B4-BE49-F238E27FC236}">
                <a16:creationId xmlns:a16="http://schemas.microsoft.com/office/drawing/2014/main" id="{D452D0CB-6D7A-AF42-C64D-D78369E60CDD}"/>
              </a:ext>
            </a:extLst>
          </p:cNvPr>
          <p:cNvSpPr txBox="1"/>
          <p:nvPr/>
        </p:nvSpPr>
        <p:spPr>
          <a:xfrm>
            <a:off x="466839" y="1081056"/>
            <a:ext cx="2498720" cy="3197029"/>
          </a:xfrm>
          <a:prstGeom prst="rect">
            <a:avLst/>
          </a:prstGeom>
          <a:noFill/>
          <a:ln>
            <a:solidFill>
              <a:schemeClr val="bg1"/>
            </a:solid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defTabSz="685800" eaLnBrk="1" fontAlgn="auto" hangingPunct="1">
              <a:spcBef>
                <a:spcPts val="225"/>
              </a:spcBef>
              <a:spcAft>
                <a:spcPts val="0"/>
              </a:spcAft>
              <a:buClr>
                <a:srgbClr val="32A0C2"/>
              </a:buClr>
              <a:buSzPct val="120000"/>
            </a:pPr>
            <a:r>
              <a:rPr lang="en-US" sz="825" b="1">
                <a:solidFill>
                  <a:srgbClr val="184363"/>
                </a:solidFill>
                <a:latin typeface="Century Gothic" panose="020B0502020202020204" pitchFamily="34" charset="0"/>
                <a:cs typeface="Arial" panose="020B0604020202020204" pitchFamily="34" charset="0"/>
              </a:rPr>
              <a:t>Build Understanding</a:t>
            </a:r>
          </a:p>
          <a:p>
            <a:pPr marL="128588" indent="-128588" defTabSz="685800" eaLnBrk="1" fontAlgn="auto" hangingPunct="1">
              <a:spcBef>
                <a:spcPts val="225"/>
              </a:spcBef>
              <a:spcAft>
                <a:spcPts val="0"/>
              </a:spcAft>
              <a:buClr>
                <a:srgbClr val="32A0C2"/>
              </a:buClr>
              <a:buSzPct val="120000"/>
              <a:buFont typeface="System Font Regular"/>
              <a:buChar char="▸"/>
            </a:pPr>
            <a:r>
              <a:rPr lang="en-US" sz="825">
                <a:solidFill>
                  <a:srgbClr val="184363"/>
                </a:solidFill>
                <a:latin typeface="Century Gothic" panose="020B0502020202020204" pitchFamily="34" charset="0"/>
                <a:cs typeface="Arial" panose="020B0604020202020204" pitchFamily="34" charset="0"/>
              </a:rPr>
              <a:t>Gather needs and insights</a:t>
            </a:r>
          </a:p>
          <a:p>
            <a:pPr marL="128588" indent="-128588" defTabSz="685800" eaLnBrk="1" fontAlgn="auto" hangingPunct="1">
              <a:spcBef>
                <a:spcPts val="225"/>
              </a:spcBef>
              <a:spcAft>
                <a:spcPts val="0"/>
              </a:spcAft>
              <a:buClr>
                <a:srgbClr val="32A0C2"/>
              </a:buClr>
              <a:buSzPct val="120000"/>
              <a:buFont typeface="System Font Regular"/>
              <a:buChar char="▸"/>
            </a:pPr>
            <a:r>
              <a:rPr lang="en-US" sz="825">
                <a:solidFill>
                  <a:srgbClr val="184363"/>
                </a:solidFill>
                <a:latin typeface="Century Gothic" panose="020B0502020202020204" pitchFamily="34" charset="0"/>
                <a:cs typeface="Arial" panose="020B0604020202020204" pitchFamily="34" charset="0"/>
              </a:rPr>
              <a:t>Understand the current state</a:t>
            </a:r>
          </a:p>
          <a:p>
            <a:pPr marL="128588" indent="-128588" defTabSz="685800" eaLnBrk="1" fontAlgn="auto" hangingPunct="1">
              <a:spcBef>
                <a:spcPts val="225"/>
              </a:spcBef>
              <a:spcAft>
                <a:spcPts val="0"/>
              </a:spcAft>
              <a:buClr>
                <a:srgbClr val="32A0C2"/>
              </a:buClr>
              <a:buSzPct val="120000"/>
              <a:buFont typeface="System Font Regular"/>
              <a:buChar char="▸"/>
            </a:pPr>
            <a:r>
              <a:rPr lang="en-US" sz="825">
                <a:solidFill>
                  <a:srgbClr val="184363"/>
                </a:solidFill>
                <a:latin typeface="Century Gothic" panose="020B0502020202020204" pitchFamily="34" charset="0"/>
                <a:cs typeface="Arial" panose="020B0604020202020204" pitchFamily="34" charset="0"/>
              </a:rPr>
              <a:t>Immerse collaborators in practitioner needs</a:t>
            </a:r>
          </a:p>
          <a:p>
            <a:pPr defTabSz="685800" eaLnBrk="1" fontAlgn="auto" hangingPunct="1">
              <a:spcBef>
                <a:spcPts val="225"/>
              </a:spcBef>
              <a:spcAft>
                <a:spcPts val="0"/>
              </a:spcAft>
              <a:buClr>
                <a:srgbClr val="32A0C2"/>
              </a:buClr>
              <a:buSzPct val="120000"/>
            </a:pPr>
            <a:endParaRPr lang="en-US" sz="825">
              <a:solidFill>
                <a:srgbClr val="184363"/>
              </a:solidFill>
              <a:latin typeface="Century Gothic" panose="020B0502020202020204" pitchFamily="34" charset="0"/>
              <a:cs typeface="Arial" panose="020B0604020202020204" pitchFamily="34" charset="0"/>
            </a:endParaRPr>
          </a:p>
          <a:p>
            <a:pPr defTabSz="685800" eaLnBrk="1" fontAlgn="auto" hangingPunct="1">
              <a:spcBef>
                <a:spcPts val="225"/>
              </a:spcBef>
              <a:spcAft>
                <a:spcPts val="0"/>
              </a:spcAft>
              <a:buClr>
                <a:srgbClr val="32A0C2"/>
              </a:buClr>
              <a:buSzPct val="120000"/>
            </a:pPr>
            <a:r>
              <a:rPr lang="en-US" sz="825" b="1">
                <a:solidFill>
                  <a:srgbClr val="184363"/>
                </a:solidFill>
                <a:latin typeface="Century Gothic" panose="020B0502020202020204" pitchFamily="34" charset="0"/>
                <a:cs typeface="Arial" panose="020B0604020202020204" pitchFamily="34" charset="0"/>
              </a:rPr>
              <a:t>Align + Frame</a:t>
            </a:r>
          </a:p>
          <a:p>
            <a:pPr marL="128588" indent="-128588" defTabSz="685800" eaLnBrk="1" fontAlgn="auto" hangingPunct="1">
              <a:spcBef>
                <a:spcPts val="225"/>
              </a:spcBef>
              <a:spcAft>
                <a:spcPts val="0"/>
              </a:spcAft>
              <a:buClr>
                <a:srgbClr val="32A0C2"/>
              </a:buClr>
              <a:buSzPct val="120000"/>
              <a:buFont typeface="System Font Regular"/>
              <a:buChar char="▸"/>
            </a:pPr>
            <a:r>
              <a:rPr lang="en-US" sz="825">
                <a:solidFill>
                  <a:srgbClr val="184363"/>
                </a:solidFill>
                <a:latin typeface="Century Gothic" panose="020B0502020202020204" pitchFamily="34" charset="0"/>
                <a:cs typeface="Arial" panose="020B0604020202020204" pitchFamily="34" charset="0"/>
              </a:rPr>
              <a:t>Frame problem to solve</a:t>
            </a:r>
          </a:p>
          <a:p>
            <a:pPr marL="128588" indent="-128588" defTabSz="685800" eaLnBrk="1" fontAlgn="auto" hangingPunct="1">
              <a:spcBef>
                <a:spcPts val="225"/>
              </a:spcBef>
              <a:spcAft>
                <a:spcPts val="0"/>
              </a:spcAft>
              <a:buClr>
                <a:srgbClr val="32A0C2"/>
              </a:buClr>
              <a:buSzPct val="120000"/>
              <a:buFont typeface="System Font Regular"/>
              <a:buChar char="▸"/>
            </a:pPr>
            <a:r>
              <a:rPr lang="en-US" sz="825">
                <a:solidFill>
                  <a:srgbClr val="184363"/>
                </a:solidFill>
                <a:latin typeface="Century Gothic" panose="020B0502020202020204" pitchFamily="34" charset="0"/>
                <a:cs typeface="Arial" panose="020B0604020202020204" pitchFamily="34" charset="0"/>
              </a:rPr>
              <a:t>Identify areas for improvement</a:t>
            </a:r>
          </a:p>
          <a:p>
            <a:pPr marL="128588" indent="-128588" defTabSz="685800" eaLnBrk="1" fontAlgn="auto" hangingPunct="1">
              <a:spcBef>
                <a:spcPts val="225"/>
              </a:spcBef>
              <a:spcAft>
                <a:spcPts val="0"/>
              </a:spcAft>
              <a:buClr>
                <a:srgbClr val="32A0C2"/>
              </a:buClr>
              <a:buSzPct val="120000"/>
              <a:buFont typeface="System Font Regular"/>
              <a:buChar char="▸"/>
            </a:pPr>
            <a:r>
              <a:rPr lang="en-US" sz="825">
                <a:solidFill>
                  <a:srgbClr val="184363"/>
                </a:solidFill>
                <a:latin typeface="Century Gothic" panose="020B0502020202020204" pitchFamily="34" charset="0"/>
                <a:cs typeface="Arial" panose="020B0604020202020204" pitchFamily="34" charset="0"/>
              </a:rPr>
              <a:t>Align collaborators on mission/vision for future state</a:t>
            </a:r>
          </a:p>
          <a:p>
            <a:pPr defTabSz="685800" eaLnBrk="1" fontAlgn="auto" hangingPunct="1">
              <a:spcBef>
                <a:spcPts val="225"/>
              </a:spcBef>
              <a:spcAft>
                <a:spcPts val="0"/>
              </a:spcAft>
              <a:buClr>
                <a:srgbClr val="32A0C2"/>
              </a:buClr>
              <a:buSzPct val="120000"/>
            </a:pPr>
            <a:endParaRPr lang="en-US" sz="825">
              <a:solidFill>
                <a:srgbClr val="184363"/>
              </a:solidFill>
              <a:latin typeface="Century Gothic" panose="020B0502020202020204" pitchFamily="34" charset="0"/>
              <a:cs typeface="Arial" panose="020B0604020202020204" pitchFamily="34" charset="0"/>
            </a:endParaRPr>
          </a:p>
          <a:p>
            <a:pPr defTabSz="685800" eaLnBrk="1" fontAlgn="auto" hangingPunct="1">
              <a:spcBef>
                <a:spcPts val="225"/>
              </a:spcBef>
              <a:spcAft>
                <a:spcPts val="0"/>
              </a:spcAft>
              <a:buClr>
                <a:srgbClr val="32A0C2"/>
              </a:buClr>
              <a:buSzPct val="120000"/>
            </a:pPr>
            <a:r>
              <a:rPr lang="en-US" sz="825" b="1">
                <a:solidFill>
                  <a:srgbClr val="184363"/>
                </a:solidFill>
                <a:latin typeface="Century Gothic" panose="020B0502020202020204" pitchFamily="34" charset="0"/>
                <a:cs typeface="Arial" panose="020B0604020202020204" pitchFamily="34" charset="0"/>
              </a:rPr>
              <a:t>Co-create + Validate</a:t>
            </a:r>
          </a:p>
          <a:p>
            <a:pPr marL="128588" indent="-128588" defTabSz="685800" eaLnBrk="1" fontAlgn="auto" hangingPunct="1">
              <a:spcBef>
                <a:spcPts val="225"/>
              </a:spcBef>
              <a:spcAft>
                <a:spcPts val="0"/>
              </a:spcAft>
              <a:buClr>
                <a:srgbClr val="32A0C2"/>
              </a:buClr>
              <a:buSzPct val="120000"/>
              <a:buFont typeface="System Font Regular"/>
              <a:buChar char="▸"/>
            </a:pPr>
            <a:r>
              <a:rPr lang="en-US" sz="825">
                <a:solidFill>
                  <a:srgbClr val="184363"/>
                </a:solidFill>
                <a:latin typeface="Century Gothic" panose="020B0502020202020204" pitchFamily="34" charset="0"/>
                <a:cs typeface="Arial" panose="020B0604020202020204" pitchFamily="34" charset="0"/>
              </a:rPr>
              <a:t>Co-create future experience</a:t>
            </a:r>
          </a:p>
          <a:p>
            <a:pPr marL="128588" indent="-128588" defTabSz="685800" eaLnBrk="1" fontAlgn="auto" hangingPunct="1">
              <a:spcBef>
                <a:spcPts val="225"/>
              </a:spcBef>
              <a:spcAft>
                <a:spcPts val="0"/>
              </a:spcAft>
              <a:buClr>
                <a:srgbClr val="32A0C2"/>
              </a:buClr>
              <a:buSzPct val="120000"/>
              <a:buFont typeface="System Font Regular"/>
              <a:buChar char="▸"/>
            </a:pPr>
            <a:r>
              <a:rPr lang="en-US" sz="825">
                <a:solidFill>
                  <a:srgbClr val="184363"/>
                </a:solidFill>
                <a:latin typeface="Century Gothic" panose="020B0502020202020204" pitchFamily="34" charset="0"/>
                <a:cs typeface="Arial" panose="020B0604020202020204" pitchFamily="34" charset="0"/>
              </a:rPr>
              <a:t>Validate strategic roadmap</a:t>
            </a:r>
          </a:p>
          <a:p>
            <a:pPr marL="128588" indent="-128588" defTabSz="685800" eaLnBrk="1" fontAlgn="auto" hangingPunct="1">
              <a:spcBef>
                <a:spcPts val="225"/>
              </a:spcBef>
              <a:spcAft>
                <a:spcPts val="0"/>
              </a:spcAft>
              <a:buClr>
                <a:srgbClr val="32A0C2"/>
              </a:buClr>
              <a:buSzPct val="120000"/>
              <a:buFont typeface="System Font Regular"/>
              <a:buChar char="▸"/>
            </a:pPr>
            <a:r>
              <a:rPr lang="en-US" sz="825">
                <a:solidFill>
                  <a:srgbClr val="184363"/>
                </a:solidFill>
                <a:latin typeface="Century Gothic" panose="020B0502020202020204" pitchFamily="34" charset="0"/>
                <a:cs typeface="Arial" panose="020B0604020202020204" pitchFamily="34" charset="0"/>
              </a:rPr>
              <a:t>Design detailed service blueprints</a:t>
            </a:r>
          </a:p>
          <a:p>
            <a:pPr marL="128588" indent="-128588" defTabSz="685800" eaLnBrk="1" fontAlgn="auto" hangingPunct="1">
              <a:spcBef>
                <a:spcPts val="225"/>
              </a:spcBef>
              <a:spcAft>
                <a:spcPts val="0"/>
              </a:spcAft>
              <a:buClr>
                <a:srgbClr val="32A0C2"/>
              </a:buClr>
              <a:buSzPct val="120000"/>
              <a:buFont typeface="System Font Regular"/>
              <a:buChar char="▸"/>
            </a:pPr>
            <a:endParaRPr lang="en-US" sz="825">
              <a:solidFill>
                <a:srgbClr val="184363"/>
              </a:solidFill>
              <a:latin typeface="Century Gothic" panose="020B0502020202020204" pitchFamily="34" charset="0"/>
              <a:cs typeface="Arial" panose="020B0604020202020204" pitchFamily="34" charset="0"/>
            </a:endParaRPr>
          </a:p>
          <a:p>
            <a:pPr defTabSz="685800" eaLnBrk="1" fontAlgn="auto" hangingPunct="1">
              <a:spcBef>
                <a:spcPts val="225"/>
              </a:spcBef>
              <a:spcAft>
                <a:spcPts val="0"/>
              </a:spcAft>
              <a:buClr>
                <a:srgbClr val="32A0C2"/>
              </a:buClr>
              <a:buSzPct val="120000"/>
            </a:pPr>
            <a:r>
              <a:rPr lang="en-US" sz="825" b="1">
                <a:solidFill>
                  <a:srgbClr val="184363"/>
                </a:solidFill>
                <a:latin typeface="Century Gothic" panose="020B0502020202020204" pitchFamily="34" charset="0"/>
                <a:cs typeface="Arial" panose="020B0604020202020204" pitchFamily="34" charset="0"/>
              </a:rPr>
              <a:t>Deliver + Evolve</a:t>
            </a:r>
          </a:p>
          <a:p>
            <a:pPr marL="128588" indent="-128588" defTabSz="685800" eaLnBrk="1" fontAlgn="auto" hangingPunct="1">
              <a:spcBef>
                <a:spcPts val="225"/>
              </a:spcBef>
              <a:spcAft>
                <a:spcPts val="0"/>
              </a:spcAft>
              <a:buClr>
                <a:srgbClr val="32A0C2"/>
              </a:buClr>
              <a:buSzPct val="120000"/>
              <a:buFont typeface="System Font Regular"/>
              <a:buChar char="▸"/>
            </a:pPr>
            <a:r>
              <a:rPr lang="en-US" sz="825">
                <a:solidFill>
                  <a:srgbClr val="184363"/>
                </a:solidFill>
                <a:latin typeface="Century Gothic" panose="020B0502020202020204" pitchFamily="34" charset="0"/>
                <a:cs typeface="Arial" panose="020B0604020202020204" pitchFamily="34" charset="0"/>
              </a:rPr>
              <a:t>Prioritize products and features</a:t>
            </a:r>
          </a:p>
          <a:p>
            <a:pPr marL="128588" indent="-128588" defTabSz="685800" eaLnBrk="1" fontAlgn="auto" hangingPunct="1">
              <a:spcBef>
                <a:spcPts val="225"/>
              </a:spcBef>
              <a:spcAft>
                <a:spcPts val="0"/>
              </a:spcAft>
              <a:buClr>
                <a:srgbClr val="32A0C2"/>
              </a:buClr>
              <a:buSzPct val="120000"/>
              <a:buFont typeface="System Font Regular"/>
              <a:buChar char="▸"/>
            </a:pPr>
            <a:r>
              <a:rPr lang="en-US" sz="825">
                <a:solidFill>
                  <a:srgbClr val="184363"/>
                </a:solidFill>
                <a:latin typeface="Century Gothic" panose="020B0502020202020204" pitchFamily="34" charset="0"/>
                <a:cs typeface="Arial" panose="020B0604020202020204" pitchFamily="34" charset="0"/>
              </a:rPr>
              <a:t>Deliver product briefs to implementation teams</a:t>
            </a:r>
          </a:p>
          <a:p>
            <a:pPr marL="128588" indent="-128588" defTabSz="685800" eaLnBrk="1" fontAlgn="auto" hangingPunct="1">
              <a:spcBef>
                <a:spcPts val="225"/>
              </a:spcBef>
              <a:spcAft>
                <a:spcPts val="0"/>
              </a:spcAft>
              <a:buClr>
                <a:srgbClr val="32A0C2"/>
              </a:buClr>
              <a:buSzPct val="120000"/>
              <a:buFont typeface="System Font Regular"/>
              <a:buChar char="▸"/>
            </a:pPr>
            <a:r>
              <a:rPr lang="en-US" sz="825">
                <a:solidFill>
                  <a:srgbClr val="184363"/>
                </a:solidFill>
                <a:latin typeface="Century Gothic" panose="020B0502020202020204" pitchFamily="34" charset="0"/>
                <a:cs typeface="Arial" panose="020B0604020202020204" pitchFamily="34" charset="0"/>
              </a:rPr>
              <a:t>Continuously evolve products/services</a:t>
            </a:r>
          </a:p>
        </p:txBody>
      </p:sp>
      <p:pic>
        <p:nvPicPr>
          <p:cNvPr id="3" name="Graphic 2" descr="Group outline">
            <a:extLst>
              <a:ext uri="{FF2B5EF4-FFF2-40B4-BE49-F238E27FC236}">
                <a16:creationId xmlns:a16="http://schemas.microsoft.com/office/drawing/2014/main" id="{56595F2E-5DC0-6D17-758F-740A28E3252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17964" y="2365525"/>
            <a:ext cx="685800" cy="685800"/>
          </a:xfrm>
          <a:prstGeom prst="rect">
            <a:avLst/>
          </a:prstGeom>
        </p:spPr>
      </p:pic>
      <p:sp>
        <p:nvSpPr>
          <p:cNvPr id="4" name="Title 3">
            <a:extLst>
              <a:ext uri="{FF2B5EF4-FFF2-40B4-BE49-F238E27FC236}">
                <a16:creationId xmlns:a16="http://schemas.microsoft.com/office/drawing/2014/main" id="{687098FA-EC60-F8C5-0664-532536589B53}"/>
              </a:ext>
            </a:extLst>
          </p:cNvPr>
          <p:cNvSpPr>
            <a:spLocks noGrp="1"/>
          </p:cNvSpPr>
          <p:nvPr>
            <p:ph type="title"/>
          </p:nvPr>
        </p:nvSpPr>
        <p:spPr/>
        <p:txBody>
          <a:bodyPr>
            <a:normAutofit/>
          </a:bodyPr>
          <a:lstStyle/>
          <a:p>
            <a:r>
              <a:rPr lang="en-US">
                <a:solidFill>
                  <a:srgbClr val="065FA9"/>
                </a:solidFill>
              </a:rPr>
              <a:t>Four-Stage Framework</a:t>
            </a:r>
          </a:p>
        </p:txBody>
      </p:sp>
      <p:sp>
        <p:nvSpPr>
          <p:cNvPr id="6" name="Slide Number Placeholder 5">
            <a:extLst>
              <a:ext uri="{FF2B5EF4-FFF2-40B4-BE49-F238E27FC236}">
                <a16:creationId xmlns:a16="http://schemas.microsoft.com/office/drawing/2014/main" id="{1A7DD1A4-5D98-4D03-85D8-60777F1952E1}"/>
              </a:ext>
            </a:extLst>
          </p:cNvPr>
          <p:cNvSpPr>
            <a:spLocks noGrp="1"/>
          </p:cNvSpPr>
          <p:nvPr>
            <p:ph type="sldNum" sz="quarter" idx="12"/>
          </p:nvPr>
        </p:nvSpPr>
        <p:spPr/>
        <p:txBody>
          <a:bodyPr/>
          <a:lstStyle/>
          <a:p>
            <a:pPr defTabSz="685800" eaLnBrk="1" fontAlgn="auto" hangingPunct="1">
              <a:spcBef>
                <a:spcPts val="0"/>
              </a:spcBef>
              <a:spcAft>
                <a:spcPts val="0"/>
              </a:spcAft>
            </a:pPr>
            <a:fld id="{9ABF8E7D-0782-4402-876D-ACDA350B323A}" type="slidenum">
              <a:rPr lang="en-US"/>
              <a:pPr defTabSz="685800" eaLnBrk="1" fontAlgn="auto" hangingPunct="1">
                <a:spcBef>
                  <a:spcPts val="0"/>
                </a:spcBef>
                <a:spcAft>
                  <a:spcPts val="0"/>
                </a:spcAft>
              </a:pPr>
              <a:t>15</a:t>
            </a:fld>
            <a:endParaRPr lang="en-US"/>
          </a:p>
        </p:txBody>
      </p:sp>
    </p:spTree>
    <p:extLst>
      <p:ext uri="{BB962C8B-B14F-4D97-AF65-F5344CB8AC3E}">
        <p14:creationId xmlns:p14="http://schemas.microsoft.com/office/powerpoint/2010/main" val="25136913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val 21" descr="A graphic of five circles, each labeled with CDC, STLT Jurisdictions, National Public Health Partners, Providers, Healthcare Systems, and Federal Partners. These entities work together to co-create solutions for case data exchange, shown by a dotted line connecting the circles. In the middle is a circle for the Public, who benefit from better, fast data for public health action. ">
            <a:extLst>
              <a:ext uri="{FF2B5EF4-FFF2-40B4-BE49-F238E27FC236}">
                <a16:creationId xmlns:a16="http://schemas.microsoft.com/office/drawing/2014/main" id="{9901D250-0B43-6DC8-756A-BCD45A23922E}"/>
              </a:ext>
            </a:extLst>
          </p:cNvPr>
          <p:cNvSpPr/>
          <p:nvPr/>
        </p:nvSpPr>
        <p:spPr>
          <a:xfrm>
            <a:off x="5041764" y="1146631"/>
            <a:ext cx="2884285" cy="2884285"/>
          </a:xfrm>
          <a:prstGeom prst="ellipse">
            <a:avLst/>
          </a:prstGeom>
          <a:noFill/>
          <a:ln w="19050">
            <a:solidFill>
              <a:srgbClr val="065FA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050" b="1">
              <a:solidFill>
                <a:srgbClr val="08747A"/>
              </a:solidFill>
              <a:latin typeface="Century Gothic" panose="020B0502020202020204" pitchFamily="34" charset="0"/>
            </a:endParaRPr>
          </a:p>
        </p:txBody>
      </p:sp>
      <p:sp>
        <p:nvSpPr>
          <p:cNvPr id="4" name="Slide Number Placeholder 3">
            <a:extLst>
              <a:ext uri="{FF2B5EF4-FFF2-40B4-BE49-F238E27FC236}">
                <a16:creationId xmlns:a16="http://schemas.microsoft.com/office/drawing/2014/main" id="{249EE1B3-5570-9B7F-0CD6-670DFD91E002}"/>
              </a:ext>
            </a:extLst>
          </p:cNvPr>
          <p:cNvSpPr>
            <a:spLocks noGrp="1"/>
          </p:cNvSpPr>
          <p:nvPr>
            <p:ph type="sldNum" sz="quarter" idx="12"/>
          </p:nvPr>
        </p:nvSpPr>
        <p:spPr/>
        <p:txBody>
          <a:bodyPr/>
          <a:lstStyle/>
          <a:p>
            <a:pPr defTabSz="685800" eaLnBrk="1" fontAlgn="auto" hangingPunct="1">
              <a:spcBef>
                <a:spcPts val="0"/>
              </a:spcBef>
              <a:spcAft>
                <a:spcPts val="0"/>
              </a:spcAft>
            </a:pPr>
            <a:fld id="{330EA680-D336-4FF7-8B7A-9848BB0A1C32}" type="slidenum">
              <a:rPr lang="en-US"/>
              <a:pPr defTabSz="685800" eaLnBrk="1" fontAlgn="auto" hangingPunct="1">
                <a:spcBef>
                  <a:spcPts val="0"/>
                </a:spcBef>
                <a:spcAft>
                  <a:spcPts val="0"/>
                </a:spcAft>
              </a:pPr>
              <a:t>16</a:t>
            </a:fld>
            <a:endParaRPr lang="en-US"/>
          </a:p>
        </p:txBody>
      </p:sp>
      <p:sp>
        <p:nvSpPr>
          <p:cNvPr id="3" name="Title 2">
            <a:extLst>
              <a:ext uri="{FF2B5EF4-FFF2-40B4-BE49-F238E27FC236}">
                <a16:creationId xmlns:a16="http://schemas.microsoft.com/office/drawing/2014/main" id="{0EDC4423-83A5-C844-B5FE-7AACFF5481DC}"/>
              </a:ext>
            </a:extLst>
          </p:cNvPr>
          <p:cNvSpPr>
            <a:spLocks noGrp="1"/>
          </p:cNvSpPr>
          <p:nvPr>
            <p:ph type="title"/>
          </p:nvPr>
        </p:nvSpPr>
        <p:spPr/>
        <p:txBody>
          <a:bodyPr>
            <a:normAutofit/>
          </a:bodyPr>
          <a:lstStyle/>
          <a:p>
            <a:r>
              <a:rPr lang="en-US">
                <a:solidFill>
                  <a:srgbClr val="065FA9"/>
                </a:solidFill>
              </a:rPr>
              <a:t>One Public Health Vision</a:t>
            </a:r>
          </a:p>
        </p:txBody>
      </p:sp>
      <p:sp>
        <p:nvSpPr>
          <p:cNvPr id="8" name="Oval 7">
            <a:extLst>
              <a:ext uri="{FF2B5EF4-FFF2-40B4-BE49-F238E27FC236}">
                <a16:creationId xmlns:a16="http://schemas.microsoft.com/office/drawing/2014/main" id="{E1CD3C3A-C0BA-EFEC-910B-8CF6EF616B34}"/>
              </a:ext>
            </a:extLst>
          </p:cNvPr>
          <p:cNvSpPr/>
          <p:nvPr/>
        </p:nvSpPr>
        <p:spPr>
          <a:xfrm>
            <a:off x="5888213" y="1993080"/>
            <a:ext cx="1191387" cy="1191387"/>
          </a:xfrm>
          <a:prstGeom prst="ellipse">
            <a:avLst/>
          </a:prstGeom>
          <a:solidFill>
            <a:schemeClr val="bg1"/>
          </a:solidFill>
          <a:ln w="57150">
            <a:solidFill>
              <a:srgbClr val="2CB29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r>
              <a:rPr lang="en-US" sz="1050" b="1">
                <a:solidFill>
                  <a:srgbClr val="08747A"/>
                </a:solidFill>
                <a:latin typeface="Century Gothic" panose="020B0502020202020204" pitchFamily="34" charset="0"/>
              </a:rPr>
              <a:t>The Public</a:t>
            </a:r>
          </a:p>
        </p:txBody>
      </p:sp>
      <p:sp>
        <p:nvSpPr>
          <p:cNvPr id="12" name="Oval 11">
            <a:extLst>
              <a:ext uri="{FF2B5EF4-FFF2-40B4-BE49-F238E27FC236}">
                <a16:creationId xmlns:a16="http://schemas.microsoft.com/office/drawing/2014/main" id="{F12EE64D-929A-889A-425C-9E31B302FB0D}"/>
              </a:ext>
            </a:extLst>
          </p:cNvPr>
          <p:cNvSpPr/>
          <p:nvPr/>
        </p:nvSpPr>
        <p:spPr>
          <a:xfrm>
            <a:off x="5888213" y="633714"/>
            <a:ext cx="1191387" cy="1191387"/>
          </a:xfrm>
          <a:prstGeom prst="ellipse">
            <a:avLst/>
          </a:prstGeom>
          <a:solidFill>
            <a:srgbClr val="2CB2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r>
              <a:rPr lang="en-US" sz="975" b="1">
                <a:solidFill>
                  <a:prstClr val="white"/>
                </a:solidFill>
                <a:latin typeface="Century Gothic" panose="020B0502020202020204" pitchFamily="34" charset="0"/>
              </a:rPr>
              <a:t>States </a:t>
            </a:r>
          </a:p>
          <a:p>
            <a:pPr algn="ctr" defTabSz="685800" eaLnBrk="1" fontAlgn="auto" hangingPunct="1">
              <a:spcBef>
                <a:spcPts val="0"/>
              </a:spcBef>
              <a:spcAft>
                <a:spcPts val="0"/>
              </a:spcAft>
            </a:pPr>
            <a:r>
              <a:rPr lang="en-US" sz="975" b="1">
                <a:solidFill>
                  <a:prstClr val="white"/>
                </a:solidFill>
                <a:latin typeface="Century Gothic" panose="020B0502020202020204" pitchFamily="34" charset="0"/>
              </a:rPr>
              <a:t>Territories</a:t>
            </a:r>
          </a:p>
          <a:p>
            <a:pPr algn="ctr" defTabSz="685800" eaLnBrk="1" fontAlgn="auto" hangingPunct="1">
              <a:spcBef>
                <a:spcPts val="0"/>
              </a:spcBef>
              <a:spcAft>
                <a:spcPts val="0"/>
              </a:spcAft>
            </a:pPr>
            <a:r>
              <a:rPr lang="en-US" sz="975" b="1">
                <a:solidFill>
                  <a:prstClr val="white"/>
                </a:solidFill>
                <a:latin typeface="Century Gothic" panose="020B0502020202020204" pitchFamily="34" charset="0"/>
              </a:rPr>
              <a:t>Localities</a:t>
            </a:r>
          </a:p>
          <a:p>
            <a:pPr algn="ctr" defTabSz="685800" eaLnBrk="1" fontAlgn="auto" hangingPunct="1">
              <a:spcBef>
                <a:spcPts val="0"/>
              </a:spcBef>
              <a:spcAft>
                <a:spcPts val="0"/>
              </a:spcAft>
            </a:pPr>
            <a:r>
              <a:rPr lang="en-US" sz="975" b="1">
                <a:solidFill>
                  <a:prstClr val="white"/>
                </a:solidFill>
                <a:latin typeface="Century Gothic" panose="020B0502020202020204" pitchFamily="34" charset="0"/>
              </a:rPr>
              <a:t>Tribes</a:t>
            </a:r>
          </a:p>
        </p:txBody>
      </p:sp>
      <p:sp>
        <p:nvSpPr>
          <p:cNvPr id="13" name="Oval 12">
            <a:extLst>
              <a:ext uri="{FF2B5EF4-FFF2-40B4-BE49-F238E27FC236}">
                <a16:creationId xmlns:a16="http://schemas.microsoft.com/office/drawing/2014/main" id="{8CC82BC5-8E58-01EB-9D46-93373F62F117}"/>
              </a:ext>
            </a:extLst>
          </p:cNvPr>
          <p:cNvSpPr/>
          <p:nvPr/>
        </p:nvSpPr>
        <p:spPr>
          <a:xfrm>
            <a:off x="7126292" y="1284799"/>
            <a:ext cx="1191387" cy="1191387"/>
          </a:xfrm>
          <a:prstGeom prst="ellipse">
            <a:avLst/>
          </a:prstGeom>
          <a:solidFill>
            <a:srgbClr val="2CB2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r>
              <a:rPr lang="en-US" sz="975" b="1">
                <a:solidFill>
                  <a:prstClr val="white"/>
                </a:solidFill>
                <a:latin typeface="Century Gothic" panose="020B0502020202020204" pitchFamily="34" charset="0"/>
              </a:rPr>
              <a:t>National Public Health Partners</a:t>
            </a:r>
          </a:p>
        </p:txBody>
      </p:sp>
      <p:sp>
        <p:nvSpPr>
          <p:cNvPr id="15" name="Oval 14">
            <a:extLst>
              <a:ext uri="{FF2B5EF4-FFF2-40B4-BE49-F238E27FC236}">
                <a16:creationId xmlns:a16="http://schemas.microsoft.com/office/drawing/2014/main" id="{CD247FDE-D280-0D34-1750-8BC6809BDA27}"/>
              </a:ext>
            </a:extLst>
          </p:cNvPr>
          <p:cNvSpPr/>
          <p:nvPr/>
        </p:nvSpPr>
        <p:spPr>
          <a:xfrm>
            <a:off x="7126292" y="2625701"/>
            <a:ext cx="1191387" cy="1191387"/>
          </a:xfrm>
          <a:prstGeom prst="ellipse">
            <a:avLst/>
          </a:prstGeom>
          <a:solidFill>
            <a:srgbClr val="2CB2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r>
              <a:rPr lang="en-US" sz="975" b="1">
                <a:solidFill>
                  <a:prstClr val="white"/>
                </a:solidFill>
                <a:latin typeface="Century Gothic" panose="020B0502020202020204" pitchFamily="34" charset="0"/>
              </a:rPr>
              <a:t>Providers</a:t>
            </a:r>
          </a:p>
        </p:txBody>
      </p:sp>
      <p:sp>
        <p:nvSpPr>
          <p:cNvPr id="16" name="Oval 15">
            <a:extLst>
              <a:ext uri="{FF2B5EF4-FFF2-40B4-BE49-F238E27FC236}">
                <a16:creationId xmlns:a16="http://schemas.microsoft.com/office/drawing/2014/main" id="{A20D81D6-646C-9CDD-2F7B-82E8AC2785A8}"/>
              </a:ext>
            </a:extLst>
          </p:cNvPr>
          <p:cNvSpPr/>
          <p:nvPr/>
        </p:nvSpPr>
        <p:spPr>
          <a:xfrm>
            <a:off x="5888213" y="3328309"/>
            <a:ext cx="1206429" cy="1191387"/>
          </a:xfrm>
          <a:prstGeom prst="ellipse">
            <a:avLst/>
          </a:prstGeom>
          <a:solidFill>
            <a:srgbClr val="2CB2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r>
              <a:rPr lang="en-US" sz="975" b="1">
                <a:solidFill>
                  <a:prstClr val="white"/>
                </a:solidFill>
                <a:latin typeface="Century Gothic" panose="020B0502020202020204" pitchFamily="34" charset="0"/>
              </a:rPr>
              <a:t>Healthcare</a:t>
            </a:r>
          </a:p>
          <a:p>
            <a:pPr algn="ctr" defTabSz="685800" eaLnBrk="1" fontAlgn="auto" hangingPunct="1">
              <a:spcBef>
                <a:spcPts val="0"/>
              </a:spcBef>
              <a:spcAft>
                <a:spcPts val="0"/>
              </a:spcAft>
            </a:pPr>
            <a:r>
              <a:rPr lang="en-US" sz="975" b="1">
                <a:solidFill>
                  <a:prstClr val="white"/>
                </a:solidFill>
                <a:latin typeface="Century Gothic" panose="020B0502020202020204" pitchFamily="34" charset="0"/>
              </a:rPr>
              <a:t>Systems</a:t>
            </a:r>
          </a:p>
        </p:txBody>
      </p:sp>
      <p:sp>
        <p:nvSpPr>
          <p:cNvPr id="17" name="Oval 16">
            <a:extLst>
              <a:ext uri="{FF2B5EF4-FFF2-40B4-BE49-F238E27FC236}">
                <a16:creationId xmlns:a16="http://schemas.microsoft.com/office/drawing/2014/main" id="{6DBC5433-6A47-045F-3212-CF631A901B16}"/>
              </a:ext>
            </a:extLst>
          </p:cNvPr>
          <p:cNvSpPr/>
          <p:nvPr/>
        </p:nvSpPr>
        <p:spPr>
          <a:xfrm>
            <a:off x="4635092" y="2625701"/>
            <a:ext cx="1191387" cy="1191387"/>
          </a:xfrm>
          <a:prstGeom prst="ellipse">
            <a:avLst/>
          </a:prstGeom>
          <a:solidFill>
            <a:srgbClr val="2CB2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r>
              <a:rPr lang="en-US" sz="975" b="1">
                <a:solidFill>
                  <a:prstClr val="white"/>
                </a:solidFill>
                <a:latin typeface="Century Gothic" panose="020B0502020202020204" pitchFamily="34" charset="0"/>
              </a:rPr>
              <a:t>Federal Partners</a:t>
            </a:r>
          </a:p>
        </p:txBody>
      </p:sp>
      <p:sp>
        <p:nvSpPr>
          <p:cNvPr id="18" name="Oval 17">
            <a:extLst>
              <a:ext uri="{FF2B5EF4-FFF2-40B4-BE49-F238E27FC236}">
                <a16:creationId xmlns:a16="http://schemas.microsoft.com/office/drawing/2014/main" id="{8F478262-00C5-230D-4178-994443CE7124}"/>
              </a:ext>
            </a:extLst>
          </p:cNvPr>
          <p:cNvSpPr/>
          <p:nvPr/>
        </p:nvSpPr>
        <p:spPr>
          <a:xfrm>
            <a:off x="4686275" y="1284799"/>
            <a:ext cx="1191387" cy="1191387"/>
          </a:xfrm>
          <a:prstGeom prst="ellipse">
            <a:avLst/>
          </a:prstGeom>
          <a:solidFill>
            <a:srgbClr val="2CB2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r>
              <a:rPr lang="en-US" sz="975" b="1">
                <a:solidFill>
                  <a:prstClr val="white"/>
                </a:solidFill>
                <a:latin typeface="Century Gothic" panose="020B0502020202020204" pitchFamily="34" charset="0"/>
              </a:rPr>
              <a:t>CDC</a:t>
            </a:r>
          </a:p>
        </p:txBody>
      </p:sp>
      <p:sp>
        <p:nvSpPr>
          <p:cNvPr id="19" name="Title 2">
            <a:extLst>
              <a:ext uri="{FF2B5EF4-FFF2-40B4-BE49-F238E27FC236}">
                <a16:creationId xmlns:a16="http://schemas.microsoft.com/office/drawing/2014/main" id="{37551BA7-F7BF-6491-7856-0791CCEDEEB2}"/>
              </a:ext>
            </a:extLst>
          </p:cNvPr>
          <p:cNvSpPr txBox="1">
            <a:spLocks/>
          </p:cNvSpPr>
          <p:nvPr/>
        </p:nvSpPr>
        <p:spPr>
          <a:xfrm>
            <a:off x="532264" y="2571750"/>
            <a:ext cx="3777017" cy="1198479"/>
          </a:xfrm>
          <a:prstGeom prst="rect">
            <a:avLst/>
          </a:prstGeom>
        </p:spPr>
        <p:txBody>
          <a:bodyPr vert="horz" lIns="68580" tIns="34290" rIns="68580" bIns="34290" rtlCol="0" anchor="ctr" anchorCtr="0">
            <a:noAutofit/>
          </a:bodyPr>
          <a:lstStyle>
            <a:lvl1pPr algn="l" defTabSz="914400" rtl="0" eaLnBrk="1" latinLnBrk="0" hangingPunct="1">
              <a:lnSpc>
                <a:spcPct val="90000"/>
              </a:lnSpc>
              <a:spcBef>
                <a:spcPct val="0"/>
              </a:spcBef>
              <a:buNone/>
              <a:defRPr lang="en-US" sz="2800" b="1" i="0" kern="1200">
                <a:solidFill>
                  <a:srgbClr val="1964A7"/>
                </a:solidFill>
                <a:latin typeface="Century Gothic" panose="020B0502020202020204" pitchFamily="34" charset="0"/>
                <a:ea typeface="+mj-ea"/>
                <a:cs typeface="Arial"/>
              </a:defRPr>
            </a:lvl1pPr>
          </a:lstStyle>
          <a:p>
            <a:pPr defTabSz="685800" fontAlgn="auto">
              <a:lnSpc>
                <a:spcPct val="115000"/>
              </a:lnSpc>
              <a:spcBef>
                <a:spcPts val="375"/>
              </a:spcBef>
              <a:spcAft>
                <a:spcPts val="750"/>
              </a:spcAft>
            </a:pPr>
            <a:r>
              <a:rPr lang="en-US" sz="1350" b="0">
                <a:solidFill>
                  <a:srgbClr val="184363"/>
                </a:solidFill>
                <a:ea typeface="Yu Mincho" panose="02020400000000000000" pitchFamily="18" charset="-128"/>
                <a:cs typeface="Arial" panose="020B0604020202020204" pitchFamily="34" charset="0"/>
              </a:rPr>
              <a:t>Using a human-centered design approach we will engage co-creators from across public health to align on a common vision and future state for case data exchange. </a:t>
            </a:r>
          </a:p>
          <a:p>
            <a:pPr defTabSz="685800" fontAlgn="auto">
              <a:lnSpc>
                <a:spcPct val="115000"/>
              </a:lnSpc>
              <a:spcBef>
                <a:spcPts val="375"/>
              </a:spcBef>
              <a:spcAft>
                <a:spcPts val="750"/>
              </a:spcAft>
            </a:pPr>
            <a:r>
              <a:rPr lang="en-US" sz="1350" b="0">
                <a:solidFill>
                  <a:srgbClr val="184363"/>
                </a:solidFill>
                <a:ea typeface="Yu Mincho" panose="02020400000000000000" pitchFamily="18" charset="-128"/>
                <a:cs typeface="Arial" panose="020B0604020202020204" pitchFamily="34" charset="0"/>
              </a:rPr>
              <a:t>We are planning to do this through:</a:t>
            </a:r>
          </a:p>
          <a:p>
            <a:pPr marL="214313" indent="-214313" defTabSz="685800" fontAlgn="auto">
              <a:lnSpc>
                <a:spcPct val="100000"/>
              </a:lnSpc>
              <a:spcBef>
                <a:spcPts val="0"/>
              </a:spcBef>
              <a:spcAft>
                <a:spcPts val="750"/>
              </a:spcAft>
              <a:buFont typeface="Arial" panose="020B0604020202020204" pitchFamily="34" charset="0"/>
              <a:buChar char="•"/>
            </a:pPr>
            <a:r>
              <a:rPr lang="en-US" sz="1050" b="0">
                <a:solidFill>
                  <a:srgbClr val="184363"/>
                </a:solidFill>
                <a:ea typeface="Yu Mincho" panose="02020400000000000000" pitchFamily="18" charset="-128"/>
                <a:cs typeface="Arial" panose="020B0604020202020204" pitchFamily="34" charset="0"/>
              </a:rPr>
              <a:t>Internal interviews with program practitioners</a:t>
            </a:r>
          </a:p>
          <a:p>
            <a:pPr marL="214313" indent="-214313" defTabSz="685800" fontAlgn="auto">
              <a:lnSpc>
                <a:spcPct val="100000"/>
              </a:lnSpc>
              <a:spcBef>
                <a:spcPts val="0"/>
              </a:spcBef>
              <a:spcAft>
                <a:spcPts val="750"/>
              </a:spcAft>
              <a:buFont typeface="Arial" panose="020B0604020202020204" pitchFamily="34" charset="0"/>
              <a:buChar char="•"/>
            </a:pPr>
            <a:r>
              <a:rPr lang="en-US" sz="1050" b="0">
                <a:solidFill>
                  <a:srgbClr val="184363"/>
                </a:solidFill>
                <a:ea typeface="Yu Mincho" panose="02020400000000000000" pitchFamily="18" charset="-128"/>
                <a:cs typeface="Arial" panose="020B0604020202020204" pitchFamily="34" charset="0"/>
              </a:rPr>
              <a:t>External interviews with jurisdiction practitioners</a:t>
            </a:r>
          </a:p>
          <a:p>
            <a:pPr marL="214313" indent="-214313" defTabSz="685800" fontAlgn="auto">
              <a:lnSpc>
                <a:spcPct val="100000"/>
              </a:lnSpc>
              <a:spcBef>
                <a:spcPts val="0"/>
              </a:spcBef>
              <a:spcAft>
                <a:spcPts val="750"/>
              </a:spcAft>
              <a:buFont typeface="Arial" panose="020B0604020202020204" pitchFamily="34" charset="0"/>
              <a:buChar char="•"/>
            </a:pPr>
            <a:r>
              <a:rPr lang="en-US" sz="1050" b="0">
                <a:solidFill>
                  <a:srgbClr val="184363"/>
                </a:solidFill>
                <a:ea typeface="Yu Mincho" panose="02020400000000000000" pitchFamily="18" charset="-128"/>
                <a:cs typeface="Arial" panose="020B0604020202020204" pitchFamily="34" charset="0"/>
              </a:rPr>
              <a:t>Focus groups with health systems and providers</a:t>
            </a:r>
          </a:p>
          <a:p>
            <a:pPr marL="214313" indent="-214313" defTabSz="685800" fontAlgn="auto">
              <a:lnSpc>
                <a:spcPct val="100000"/>
              </a:lnSpc>
              <a:spcBef>
                <a:spcPts val="0"/>
              </a:spcBef>
              <a:spcAft>
                <a:spcPts val="750"/>
              </a:spcAft>
              <a:buFont typeface="Arial" panose="020B0604020202020204" pitchFamily="34" charset="0"/>
              <a:buChar char="•"/>
            </a:pPr>
            <a:r>
              <a:rPr lang="en-US" sz="1050" b="0">
                <a:solidFill>
                  <a:srgbClr val="184363"/>
                </a:solidFill>
                <a:ea typeface="Yu Mincho" panose="02020400000000000000" pitchFamily="18" charset="-128"/>
                <a:cs typeface="Arial" panose="020B0604020202020204" pitchFamily="34" charset="0"/>
              </a:rPr>
              <a:t>Ongoing feedback with national public health partners and federal partners</a:t>
            </a:r>
          </a:p>
          <a:p>
            <a:pPr marL="214313" indent="-214313" defTabSz="685800" fontAlgn="auto">
              <a:lnSpc>
                <a:spcPct val="100000"/>
              </a:lnSpc>
              <a:spcBef>
                <a:spcPts val="0"/>
              </a:spcBef>
              <a:spcAft>
                <a:spcPts val="750"/>
              </a:spcAft>
              <a:buFont typeface="Arial" panose="020B0604020202020204" pitchFamily="34" charset="0"/>
              <a:buChar char="•"/>
            </a:pPr>
            <a:r>
              <a:rPr lang="en-US" sz="1050">
                <a:solidFill>
                  <a:srgbClr val="184363"/>
                </a:solidFill>
                <a:ea typeface="Yu Mincho" panose="02020400000000000000" pitchFamily="18" charset="-128"/>
                <a:cs typeface="Arial" panose="020B0604020202020204" pitchFamily="34" charset="0"/>
              </a:rPr>
              <a:t>A series of in-person workshops where select </a:t>
            </a:r>
            <a:br>
              <a:rPr lang="en-US" sz="1050">
                <a:solidFill>
                  <a:srgbClr val="184363"/>
                </a:solidFill>
                <a:ea typeface="Yu Mincho" panose="02020400000000000000" pitchFamily="18" charset="-128"/>
                <a:cs typeface="Arial" panose="020B0604020202020204" pitchFamily="34" charset="0"/>
              </a:rPr>
            </a:br>
            <a:r>
              <a:rPr lang="en-US" sz="1050">
                <a:solidFill>
                  <a:srgbClr val="184363"/>
                </a:solidFill>
                <a:ea typeface="Yu Mincho" panose="02020400000000000000" pitchFamily="18" charset="-128"/>
                <a:cs typeface="Arial" panose="020B0604020202020204" pitchFamily="34" charset="0"/>
              </a:rPr>
              <a:t>public health practitioners within each group can co-create the future state together</a:t>
            </a:r>
          </a:p>
          <a:p>
            <a:pPr defTabSz="685800" fontAlgn="auto">
              <a:lnSpc>
                <a:spcPct val="115000"/>
              </a:lnSpc>
              <a:spcBef>
                <a:spcPts val="375"/>
              </a:spcBef>
              <a:spcAft>
                <a:spcPts val="750"/>
              </a:spcAft>
            </a:pPr>
            <a:endParaRPr lang="en-US" sz="1350" b="0">
              <a:ea typeface="Yu Mincho" panose="02020400000000000000" pitchFamily="18" charset="-128"/>
              <a:cs typeface="Arial" panose="020B0604020202020204" pitchFamily="34" charset="0"/>
            </a:endParaRPr>
          </a:p>
          <a:p>
            <a:pPr defTabSz="685800" fontAlgn="auto">
              <a:lnSpc>
                <a:spcPct val="115000"/>
              </a:lnSpc>
              <a:spcBef>
                <a:spcPts val="375"/>
              </a:spcBef>
              <a:spcAft>
                <a:spcPts val="750"/>
              </a:spcAft>
            </a:pPr>
            <a:endParaRPr lang="en-US" sz="1350" b="0">
              <a:ea typeface="Yu Mincho" panose="02020400000000000000" pitchFamily="18" charset="-128"/>
              <a:cs typeface="Arial" panose="020B0604020202020204" pitchFamily="34" charset="0"/>
            </a:endParaRPr>
          </a:p>
        </p:txBody>
      </p:sp>
    </p:spTree>
    <p:extLst>
      <p:ext uri="{BB962C8B-B14F-4D97-AF65-F5344CB8AC3E}">
        <p14:creationId xmlns:p14="http://schemas.microsoft.com/office/powerpoint/2010/main" val="27853431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CBB0BB4-FD9C-B34A-761F-6FB82E066758}"/>
              </a:ext>
            </a:extLst>
          </p:cNvPr>
          <p:cNvSpPr>
            <a:spLocks noGrp="1"/>
          </p:cNvSpPr>
          <p:nvPr>
            <p:ph type="sldNum" sz="quarter" idx="12"/>
          </p:nvPr>
        </p:nvSpPr>
        <p:spPr/>
        <p:txBody>
          <a:bodyPr/>
          <a:lstStyle/>
          <a:p>
            <a:pPr defTabSz="685800" eaLnBrk="1" fontAlgn="auto" hangingPunct="1">
              <a:spcBef>
                <a:spcPts val="0"/>
              </a:spcBef>
              <a:spcAft>
                <a:spcPts val="0"/>
              </a:spcAft>
            </a:pPr>
            <a:fld id="{330EA680-D336-4FF7-8B7A-9848BB0A1C32}" type="slidenum">
              <a:rPr lang="en-US"/>
              <a:pPr defTabSz="685800" eaLnBrk="1" fontAlgn="auto" hangingPunct="1">
                <a:spcBef>
                  <a:spcPts val="0"/>
                </a:spcBef>
                <a:spcAft>
                  <a:spcPts val="0"/>
                </a:spcAft>
              </a:pPr>
              <a:t>17</a:t>
            </a:fld>
            <a:endParaRPr lang="en-US"/>
          </a:p>
        </p:txBody>
      </p:sp>
      <p:sp>
        <p:nvSpPr>
          <p:cNvPr id="2" name="Title 1">
            <a:extLst>
              <a:ext uri="{FF2B5EF4-FFF2-40B4-BE49-F238E27FC236}">
                <a16:creationId xmlns:a16="http://schemas.microsoft.com/office/drawing/2014/main" id="{1592F01D-4FA1-CD1B-6E9F-74BA45A00E7D}"/>
              </a:ext>
            </a:extLst>
          </p:cNvPr>
          <p:cNvSpPr>
            <a:spLocks noGrp="1"/>
          </p:cNvSpPr>
          <p:nvPr>
            <p:ph type="title"/>
          </p:nvPr>
        </p:nvSpPr>
        <p:spPr>
          <a:xfrm>
            <a:off x="909447" y="388295"/>
            <a:ext cx="7835335" cy="453872"/>
          </a:xfrm>
        </p:spPr>
        <p:txBody>
          <a:bodyPr>
            <a:noAutofit/>
          </a:bodyPr>
          <a:lstStyle/>
          <a:p>
            <a:r>
              <a:rPr lang="en-US">
                <a:solidFill>
                  <a:srgbClr val="065FA9"/>
                </a:solidFill>
              </a:rPr>
              <a:t>OPHDST Values STLT Expertise</a:t>
            </a:r>
          </a:p>
        </p:txBody>
      </p:sp>
      <p:sp>
        <p:nvSpPr>
          <p:cNvPr id="3" name="Title 1">
            <a:extLst>
              <a:ext uri="{FF2B5EF4-FFF2-40B4-BE49-F238E27FC236}">
                <a16:creationId xmlns:a16="http://schemas.microsoft.com/office/drawing/2014/main" id="{567E326E-B596-54F6-B49A-5AC3F8B1658E}"/>
              </a:ext>
            </a:extLst>
          </p:cNvPr>
          <p:cNvSpPr txBox="1">
            <a:spLocks/>
          </p:cNvSpPr>
          <p:nvPr/>
        </p:nvSpPr>
        <p:spPr>
          <a:xfrm>
            <a:off x="909447" y="1018142"/>
            <a:ext cx="6773146" cy="2143433"/>
          </a:xfrm>
          <a:prstGeom prst="rect">
            <a:avLst/>
          </a:prstGeom>
        </p:spPr>
        <p:txBody>
          <a:bodyPr vert="horz" lIns="68580" tIns="34290" rIns="68580" bIns="34290" rtlCol="0" anchor="t">
            <a:noAutofit/>
          </a:bodyPr>
          <a:lstStyle>
            <a:lvl1pPr algn="l" defTabSz="914400" rtl="0" eaLnBrk="1" latinLnBrk="0" hangingPunct="1">
              <a:lnSpc>
                <a:spcPct val="90000"/>
              </a:lnSpc>
              <a:spcBef>
                <a:spcPct val="0"/>
              </a:spcBef>
              <a:buNone/>
              <a:defRPr lang="en-US" sz="2800" b="1" kern="1200" dirty="0" smtClean="0">
                <a:solidFill>
                  <a:srgbClr val="32A0C2"/>
                </a:solidFill>
                <a:latin typeface="Arial"/>
                <a:ea typeface="+mj-ea"/>
                <a:cs typeface="Arial"/>
              </a:defRPr>
            </a:lvl1pPr>
          </a:lstStyle>
          <a:p>
            <a:pPr defTabSz="685800" fontAlgn="auto">
              <a:lnSpc>
                <a:spcPct val="100000"/>
              </a:lnSpc>
              <a:spcAft>
                <a:spcPts val="0"/>
              </a:spcAft>
              <a:buClr>
                <a:srgbClr val="26B9A0"/>
              </a:buClr>
              <a:buSzPct val="130000"/>
            </a:pPr>
            <a:endParaRPr lang="en-US" sz="1500" b="0">
              <a:solidFill>
                <a:srgbClr val="184363"/>
              </a:solidFill>
              <a:latin typeface="Century Gothic" panose="020B0502020202020204" pitchFamily="34" charset="0"/>
            </a:endParaRPr>
          </a:p>
          <a:p>
            <a:pPr marL="274320" indent="-274320" defTabSz="685800" fontAlgn="auto">
              <a:lnSpc>
                <a:spcPct val="100000"/>
              </a:lnSpc>
              <a:spcAft>
                <a:spcPts val="0"/>
              </a:spcAft>
              <a:buClr>
                <a:srgbClr val="26B9A0"/>
              </a:buClr>
              <a:buSzPct val="130000"/>
              <a:buFont typeface="System Font Regular"/>
              <a:buChar char="▸"/>
            </a:pPr>
            <a:r>
              <a:rPr lang="en-US" sz="1500" b="0">
                <a:solidFill>
                  <a:srgbClr val="184363"/>
                </a:solidFill>
                <a:latin typeface="Century Gothic"/>
              </a:rPr>
              <a:t>STLT leaders and practitioners are essential partners </a:t>
            </a:r>
            <a:br>
              <a:rPr lang="en-US" sz="1500" b="0">
                <a:latin typeface="Century Gothic" panose="020B0502020202020204" pitchFamily="34" charset="0"/>
              </a:rPr>
            </a:br>
            <a:r>
              <a:rPr lang="en-US" sz="1500" b="0">
                <a:solidFill>
                  <a:srgbClr val="184363"/>
                </a:solidFill>
                <a:latin typeface="Century Gothic"/>
              </a:rPr>
              <a:t>in defining solutions that meet the needs of everyone. </a:t>
            </a:r>
            <a:endParaRPr lang="en-US" sz="1500" b="0">
              <a:solidFill>
                <a:srgbClr val="184363"/>
              </a:solidFill>
              <a:latin typeface="Century Gothic" panose="020B0502020202020204" pitchFamily="34" charset="0"/>
            </a:endParaRPr>
          </a:p>
          <a:p>
            <a:pPr marL="274320" indent="-274320" defTabSz="685800" fontAlgn="auto">
              <a:lnSpc>
                <a:spcPct val="100000"/>
              </a:lnSpc>
              <a:spcAft>
                <a:spcPts val="0"/>
              </a:spcAft>
              <a:buClr>
                <a:srgbClr val="26B9A0"/>
              </a:buClr>
              <a:buSzPct val="130000"/>
              <a:buFont typeface="System Font Regular"/>
              <a:buChar char="▸"/>
            </a:pPr>
            <a:endParaRPr lang="en-US" sz="1500" b="0">
              <a:solidFill>
                <a:srgbClr val="184363"/>
              </a:solidFill>
              <a:latin typeface="Century Gothic" panose="020B0502020202020204" pitchFamily="34" charset="0"/>
            </a:endParaRPr>
          </a:p>
          <a:p>
            <a:pPr marL="274320" indent="-274320" defTabSz="685800" fontAlgn="auto">
              <a:lnSpc>
                <a:spcPct val="100000"/>
              </a:lnSpc>
              <a:spcAft>
                <a:spcPts val="0"/>
              </a:spcAft>
              <a:buClr>
                <a:srgbClr val="26B9A0"/>
              </a:buClr>
              <a:buSzPct val="130000"/>
              <a:buFont typeface="System Font Regular"/>
              <a:buChar char="▸"/>
            </a:pPr>
            <a:r>
              <a:rPr lang="en-US" sz="1500" b="0">
                <a:solidFill>
                  <a:srgbClr val="184363"/>
                </a:solidFill>
                <a:latin typeface="Century Gothic"/>
              </a:rPr>
              <a:t>CDC needs STLTs’ input and expertise to design and test services, processes, and solutions.  </a:t>
            </a:r>
            <a:endParaRPr lang="en-US" sz="1500" b="0">
              <a:solidFill>
                <a:srgbClr val="184363"/>
              </a:solidFill>
              <a:latin typeface="Century Gothic" panose="020B0502020202020204" pitchFamily="34" charset="0"/>
            </a:endParaRPr>
          </a:p>
          <a:p>
            <a:pPr defTabSz="685800" fontAlgn="auto">
              <a:lnSpc>
                <a:spcPct val="100000"/>
              </a:lnSpc>
              <a:spcAft>
                <a:spcPts val="0"/>
              </a:spcAft>
              <a:buClr>
                <a:srgbClr val="26B9A0"/>
              </a:buClr>
              <a:buSzPct val="130000"/>
            </a:pPr>
            <a:endParaRPr lang="en-US" sz="1500" b="0">
              <a:solidFill>
                <a:srgbClr val="184363"/>
              </a:solidFill>
              <a:latin typeface="Century Gothic" panose="020B0502020202020204" pitchFamily="34" charset="0"/>
            </a:endParaRPr>
          </a:p>
          <a:p>
            <a:pPr marL="274320" indent="-274320" defTabSz="685800" fontAlgn="auto">
              <a:lnSpc>
                <a:spcPct val="100000"/>
              </a:lnSpc>
              <a:spcAft>
                <a:spcPts val="0"/>
              </a:spcAft>
              <a:buClr>
                <a:srgbClr val="26B9A0"/>
              </a:buClr>
              <a:buSzPct val="130000"/>
              <a:buFont typeface="System Font Regular"/>
              <a:buChar char="▸"/>
            </a:pPr>
            <a:r>
              <a:rPr lang="en-US" sz="1500" b="0">
                <a:solidFill>
                  <a:srgbClr val="184363"/>
                </a:solidFill>
                <a:latin typeface="Century Gothic"/>
              </a:rPr>
              <a:t>By working together, we can ensure there is transparency and visibility into the tech being built so that it meets practitioner needs. </a:t>
            </a:r>
            <a:endParaRPr lang="en-US" sz="1500" b="0">
              <a:solidFill>
                <a:srgbClr val="184363"/>
              </a:solidFill>
              <a:latin typeface="Century Gothic" panose="020B0502020202020204" pitchFamily="34" charset="0"/>
            </a:endParaRPr>
          </a:p>
          <a:p>
            <a:pPr marL="274320" indent="-274320" defTabSz="685800" fontAlgn="auto">
              <a:lnSpc>
                <a:spcPct val="100000"/>
              </a:lnSpc>
              <a:spcAft>
                <a:spcPts val="0"/>
              </a:spcAft>
              <a:buClr>
                <a:srgbClr val="26B9A0"/>
              </a:buClr>
              <a:buSzPct val="130000"/>
              <a:buFont typeface="System Font Regular"/>
              <a:buChar char="▸"/>
            </a:pPr>
            <a:endParaRPr lang="en-US" sz="1500" b="0">
              <a:solidFill>
                <a:srgbClr val="184363"/>
              </a:solidFill>
              <a:latin typeface="Century Gothic"/>
            </a:endParaRPr>
          </a:p>
          <a:p>
            <a:pPr marL="274320" indent="-274320" defTabSz="685800" fontAlgn="auto">
              <a:lnSpc>
                <a:spcPct val="100000"/>
              </a:lnSpc>
              <a:spcAft>
                <a:spcPts val="0"/>
              </a:spcAft>
              <a:buClr>
                <a:srgbClr val="26B9A0"/>
              </a:buClr>
              <a:buSzPct val="130000"/>
              <a:buFont typeface="System Font Regular"/>
              <a:buChar char="▸"/>
            </a:pPr>
            <a:r>
              <a:rPr lang="en-US" sz="1500" b="0">
                <a:solidFill>
                  <a:srgbClr val="184363"/>
                </a:solidFill>
                <a:latin typeface="Century Gothic"/>
              </a:rPr>
              <a:t>The CSD Core team will reach out in the coming months for input as we help the CDC and our public health partners define the future state of case data exchange. </a:t>
            </a:r>
            <a:endParaRPr lang="en-US" sz="1500" b="0">
              <a:solidFill>
                <a:srgbClr val="184363"/>
              </a:solidFill>
              <a:latin typeface="Century Gothic" panose="020B0502020202020204" pitchFamily="34" charset="0"/>
            </a:endParaRPr>
          </a:p>
          <a:p>
            <a:pPr marL="274320" indent="-274320" defTabSz="685800" fontAlgn="auto">
              <a:lnSpc>
                <a:spcPct val="100000"/>
              </a:lnSpc>
              <a:spcAft>
                <a:spcPts val="0"/>
              </a:spcAft>
              <a:buClr>
                <a:srgbClr val="26B9A0"/>
              </a:buClr>
              <a:buSzPct val="130000"/>
              <a:buFont typeface="System Font Regular"/>
              <a:buChar char="▸"/>
            </a:pPr>
            <a:endParaRPr lang="en-US" sz="1500" b="0">
              <a:solidFill>
                <a:srgbClr val="184363"/>
              </a:solidFill>
              <a:latin typeface="Century Gothic" panose="020B0502020202020204" pitchFamily="34" charset="0"/>
            </a:endParaRPr>
          </a:p>
          <a:p>
            <a:pPr marL="274320" indent="-274320" defTabSz="685800" fontAlgn="auto">
              <a:lnSpc>
                <a:spcPct val="100000"/>
              </a:lnSpc>
              <a:spcAft>
                <a:spcPts val="0"/>
              </a:spcAft>
              <a:buClr>
                <a:srgbClr val="26B9A0"/>
              </a:buClr>
              <a:buSzPct val="130000"/>
              <a:buFont typeface="System Font Regular"/>
              <a:buChar char="▸"/>
            </a:pPr>
            <a:endParaRPr lang="en-US" sz="1500" b="0">
              <a:solidFill>
                <a:srgbClr val="184363"/>
              </a:solidFill>
              <a:latin typeface="Century Gothic" panose="020B0502020202020204" pitchFamily="34" charset="0"/>
            </a:endParaRPr>
          </a:p>
        </p:txBody>
      </p:sp>
    </p:spTree>
    <p:extLst>
      <p:ext uri="{BB962C8B-B14F-4D97-AF65-F5344CB8AC3E}">
        <p14:creationId xmlns:p14="http://schemas.microsoft.com/office/powerpoint/2010/main" val="8158969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7F4C492-2AD8-E97F-4F1C-43E83DD5D511}"/>
              </a:ext>
            </a:extLst>
          </p:cNvPr>
          <p:cNvSpPr txBox="1">
            <a:spLocks/>
          </p:cNvSpPr>
          <p:nvPr/>
        </p:nvSpPr>
        <p:spPr>
          <a:xfrm>
            <a:off x="642163" y="1795282"/>
            <a:ext cx="1596026" cy="623248"/>
          </a:xfrm>
          <a:prstGeom prst="rect">
            <a:avLst/>
          </a:prstGeom>
        </p:spPr>
        <p:txBody>
          <a:bodyPr vert="horz" wrap="square" lIns="68580" tIns="34290" rIns="68580" bIns="34290" rtlCol="0" anchor="t">
            <a:spAutoFit/>
          </a:bodyPr>
          <a:lstStyle>
            <a:lvl1pPr algn="l" defTabSz="914400" rtl="0" eaLnBrk="1" latinLnBrk="0" hangingPunct="1">
              <a:lnSpc>
                <a:spcPct val="90000"/>
              </a:lnSpc>
              <a:spcBef>
                <a:spcPct val="0"/>
              </a:spcBef>
              <a:buNone/>
              <a:defRPr lang="en-US" sz="2800" b="1" kern="1200" dirty="0" smtClean="0">
                <a:solidFill>
                  <a:srgbClr val="32A0C2"/>
                </a:solidFill>
                <a:latin typeface="Arial"/>
                <a:ea typeface="+mj-ea"/>
                <a:cs typeface="Arial"/>
              </a:defRPr>
            </a:lvl1pPr>
          </a:lstStyle>
          <a:p>
            <a:pPr defTabSz="685800" fontAlgn="auto">
              <a:lnSpc>
                <a:spcPct val="100000"/>
              </a:lnSpc>
              <a:spcAft>
                <a:spcPts val="0"/>
              </a:spcAft>
            </a:pPr>
            <a:r>
              <a:rPr lang="en-US" sz="900" b="0">
                <a:solidFill>
                  <a:srgbClr val="184363"/>
                </a:solidFill>
                <a:latin typeface="Century Gothic" panose="020B0502020202020204" pitchFamily="34" charset="0"/>
              </a:rPr>
              <a:t>Articulated</a:t>
            </a:r>
            <a:r>
              <a:rPr lang="en-US" sz="900">
                <a:solidFill>
                  <a:srgbClr val="184363"/>
                </a:solidFill>
                <a:latin typeface="Century Gothic" panose="020B0502020202020204" pitchFamily="34" charset="0"/>
              </a:rPr>
              <a:t> problem statement</a:t>
            </a:r>
            <a:r>
              <a:rPr lang="en-US" sz="900" b="0">
                <a:solidFill>
                  <a:srgbClr val="184363"/>
                </a:solidFill>
                <a:latin typeface="Century Gothic" panose="020B0502020202020204" pitchFamily="34" charset="0"/>
              </a:rPr>
              <a:t> that aligns all parties on the problem to solve </a:t>
            </a:r>
          </a:p>
        </p:txBody>
      </p:sp>
      <p:sp>
        <p:nvSpPr>
          <p:cNvPr id="4" name="Title 1">
            <a:extLst>
              <a:ext uri="{FF2B5EF4-FFF2-40B4-BE49-F238E27FC236}">
                <a16:creationId xmlns:a16="http://schemas.microsoft.com/office/drawing/2014/main" id="{B1F939AB-0B6B-49F7-D9B6-1AD3921697BB}"/>
              </a:ext>
            </a:extLst>
          </p:cNvPr>
          <p:cNvSpPr txBox="1">
            <a:spLocks/>
          </p:cNvSpPr>
          <p:nvPr/>
        </p:nvSpPr>
        <p:spPr>
          <a:xfrm>
            <a:off x="2611391" y="1795282"/>
            <a:ext cx="1518851" cy="623248"/>
          </a:xfrm>
          <a:prstGeom prst="rect">
            <a:avLst/>
          </a:prstGeom>
        </p:spPr>
        <p:txBody>
          <a:bodyPr vert="horz" wrap="square" lIns="68580" tIns="34290" rIns="68580" bIns="34290" rtlCol="0" anchor="t">
            <a:spAutoFit/>
          </a:bodyPr>
          <a:lstStyle>
            <a:lvl1pPr algn="l" defTabSz="914400" rtl="0" eaLnBrk="1" latinLnBrk="0" hangingPunct="1">
              <a:lnSpc>
                <a:spcPct val="90000"/>
              </a:lnSpc>
              <a:spcBef>
                <a:spcPct val="0"/>
              </a:spcBef>
              <a:buNone/>
              <a:defRPr lang="en-US" sz="2800" b="1" kern="1200" dirty="0" smtClean="0">
                <a:solidFill>
                  <a:srgbClr val="32A0C2"/>
                </a:solidFill>
                <a:latin typeface="Arial"/>
                <a:ea typeface="+mj-ea"/>
                <a:cs typeface="Arial"/>
              </a:defRPr>
            </a:lvl1pPr>
          </a:lstStyle>
          <a:p>
            <a:pPr defTabSz="685800" fontAlgn="auto">
              <a:lnSpc>
                <a:spcPct val="100000"/>
              </a:lnSpc>
              <a:spcBef>
                <a:spcPts val="0"/>
              </a:spcBef>
              <a:spcAft>
                <a:spcPts val="0"/>
              </a:spcAft>
            </a:pPr>
            <a:r>
              <a:rPr lang="en-US" sz="900" b="0" kern="0">
                <a:solidFill>
                  <a:srgbClr val="184363"/>
                </a:solidFill>
                <a:latin typeface="Century Gothic" panose="020B0502020202020204" pitchFamily="34" charset="0"/>
                <a:ea typeface="Times New Roman" panose="02020603050405020304" pitchFamily="18" charset="0"/>
                <a:cs typeface="Times New Roman" panose="02020603050405020304" pitchFamily="18" charset="0"/>
              </a:rPr>
              <a:t>An </a:t>
            </a:r>
            <a:r>
              <a:rPr lang="en-US" sz="900" kern="0">
                <a:solidFill>
                  <a:srgbClr val="184363"/>
                </a:solidFill>
                <a:latin typeface="Century Gothic" panose="020B0502020202020204" pitchFamily="34" charset="0"/>
                <a:ea typeface="Times New Roman" panose="02020603050405020304" pitchFamily="18" charset="0"/>
                <a:cs typeface="Times New Roman" panose="02020603050405020304" pitchFamily="18" charset="0"/>
              </a:rPr>
              <a:t>aligned vision </a:t>
            </a:r>
            <a:r>
              <a:rPr lang="en-US" sz="900" b="0" kern="0">
                <a:solidFill>
                  <a:srgbClr val="184363"/>
                </a:solidFill>
                <a:latin typeface="Century Gothic" panose="020B0502020202020204" pitchFamily="34" charset="0"/>
                <a:ea typeface="Times New Roman" panose="02020603050405020304" pitchFamily="18" charset="0"/>
                <a:cs typeface="Times New Roman" panose="02020603050405020304" pitchFamily="18" charset="0"/>
              </a:rPr>
              <a:t>statement that is aspirational and helps us define our future state</a:t>
            </a:r>
            <a:endParaRPr lang="en-US" sz="900" b="0" kern="100">
              <a:solidFill>
                <a:srgbClr val="184363"/>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Title 1">
            <a:extLst>
              <a:ext uri="{FF2B5EF4-FFF2-40B4-BE49-F238E27FC236}">
                <a16:creationId xmlns:a16="http://schemas.microsoft.com/office/drawing/2014/main" id="{0BC51251-1D37-12D7-0BC9-16295A05EAD3}"/>
              </a:ext>
            </a:extLst>
          </p:cNvPr>
          <p:cNvSpPr txBox="1">
            <a:spLocks/>
          </p:cNvSpPr>
          <p:nvPr/>
        </p:nvSpPr>
        <p:spPr>
          <a:xfrm>
            <a:off x="4765649" y="1795282"/>
            <a:ext cx="1650439" cy="623248"/>
          </a:xfrm>
          <a:prstGeom prst="rect">
            <a:avLst/>
          </a:prstGeom>
        </p:spPr>
        <p:txBody>
          <a:bodyPr vert="horz" wrap="square" lIns="68580" tIns="34290" rIns="68580" bIns="34290" rtlCol="0" anchor="t">
            <a:spAutoFit/>
          </a:bodyPr>
          <a:lstStyle>
            <a:lvl1pPr algn="l" defTabSz="914400" rtl="0" eaLnBrk="1" latinLnBrk="0" hangingPunct="1">
              <a:lnSpc>
                <a:spcPct val="90000"/>
              </a:lnSpc>
              <a:spcBef>
                <a:spcPct val="0"/>
              </a:spcBef>
              <a:buNone/>
              <a:defRPr lang="en-US" sz="2800" b="1" kern="1200" dirty="0" smtClean="0">
                <a:solidFill>
                  <a:srgbClr val="32A0C2"/>
                </a:solidFill>
                <a:latin typeface="Arial"/>
                <a:ea typeface="+mj-ea"/>
                <a:cs typeface="Arial"/>
              </a:defRPr>
            </a:lvl1pPr>
          </a:lstStyle>
          <a:p>
            <a:pPr defTabSz="685800" fontAlgn="auto">
              <a:lnSpc>
                <a:spcPct val="100000"/>
              </a:lnSpc>
              <a:spcAft>
                <a:spcPts val="0"/>
              </a:spcAft>
            </a:pPr>
            <a:r>
              <a:rPr lang="en-US" sz="900">
                <a:solidFill>
                  <a:srgbClr val="184363"/>
                </a:solidFill>
                <a:latin typeface="Century Gothic" panose="020B0502020202020204" pitchFamily="34" charset="0"/>
              </a:rPr>
              <a:t>High-level future </a:t>
            </a:r>
            <a:br>
              <a:rPr lang="en-US" sz="900">
                <a:solidFill>
                  <a:srgbClr val="184363"/>
                </a:solidFill>
                <a:latin typeface="Century Gothic" panose="020B0502020202020204" pitchFamily="34" charset="0"/>
              </a:rPr>
            </a:br>
            <a:r>
              <a:rPr lang="en-US" sz="900">
                <a:solidFill>
                  <a:srgbClr val="184363"/>
                </a:solidFill>
                <a:latin typeface="Century Gothic" panose="020B0502020202020204" pitchFamily="34" charset="0"/>
              </a:rPr>
              <a:t>state </a:t>
            </a:r>
            <a:r>
              <a:rPr lang="en-US" sz="900" b="0">
                <a:solidFill>
                  <a:srgbClr val="184363"/>
                </a:solidFill>
                <a:latin typeface="Century Gothic" panose="020B0502020202020204" pitchFamily="34" charset="0"/>
              </a:rPr>
              <a:t>map that defines the end-to-end experience we want to achieve</a:t>
            </a:r>
          </a:p>
        </p:txBody>
      </p:sp>
      <p:sp>
        <p:nvSpPr>
          <p:cNvPr id="6" name="Title 1">
            <a:extLst>
              <a:ext uri="{FF2B5EF4-FFF2-40B4-BE49-F238E27FC236}">
                <a16:creationId xmlns:a16="http://schemas.microsoft.com/office/drawing/2014/main" id="{7505C591-75D3-84E3-441A-9B7A30CA32DC}"/>
              </a:ext>
            </a:extLst>
          </p:cNvPr>
          <p:cNvSpPr txBox="1">
            <a:spLocks/>
          </p:cNvSpPr>
          <p:nvPr/>
        </p:nvSpPr>
        <p:spPr>
          <a:xfrm>
            <a:off x="6939053" y="1795282"/>
            <a:ext cx="1652295" cy="623248"/>
          </a:xfrm>
          <a:prstGeom prst="rect">
            <a:avLst/>
          </a:prstGeom>
        </p:spPr>
        <p:txBody>
          <a:bodyPr vert="horz" wrap="square" lIns="68580" tIns="34290" rIns="68580" bIns="34290" rtlCol="0" anchor="t">
            <a:spAutoFit/>
          </a:bodyPr>
          <a:lstStyle>
            <a:lvl1pPr algn="l" defTabSz="914400" rtl="0" eaLnBrk="1" latinLnBrk="0" hangingPunct="1">
              <a:lnSpc>
                <a:spcPct val="90000"/>
              </a:lnSpc>
              <a:spcBef>
                <a:spcPct val="0"/>
              </a:spcBef>
              <a:buNone/>
              <a:defRPr lang="en-US" sz="2800" b="1" kern="1200" dirty="0" smtClean="0">
                <a:solidFill>
                  <a:srgbClr val="32A0C2"/>
                </a:solidFill>
                <a:latin typeface="Arial"/>
                <a:ea typeface="+mj-ea"/>
                <a:cs typeface="Arial"/>
              </a:defRPr>
            </a:lvl1pPr>
          </a:lstStyle>
          <a:p>
            <a:pPr defTabSz="685800" fontAlgn="auto">
              <a:lnSpc>
                <a:spcPct val="100000"/>
              </a:lnSpc>
              <a:spcAft>
                <a:spcPts val="0"/>
              </a:spcAft>
            </a:pPr>
            <a:r>
              <a:rPr lang="en-US" sz="900">
                <a:solidFill>
                  <a:srgbClr val="184363"/>
                </a:solidFill>
                <a:latin typeface="Century Gothic" panose="020B0502020202020204" pitchFamily="34" charset="0"/>
              </a:rPr>
              <a:t>Strategic roadmap </a:t>
            </a:r>
            <a:r>
              <a:rPr lang="en-US" sz="900" b="0">
                <a:solidFill>
                  <a:srgbClr val="184363"/>
                </a:solidFill>
                <a:latin typeface="Century Gothic" panose="020B0502020202020204" pitchFamily="34" charset="0"/>
              </a:rPr>
              <a:t>that defines the milestones over the coming years</a:t>
            </a:r>
          </a:p>
          <a:p>
            <a:pPr defTabSz="685800" fontAlgn="auto">
              <a:lnSpc>
                <a:spcPct val="100000"/>
              </a:lnSpc>
              <a:spcAft>
                <a:spcPts val="0"/>
              </a:spcAft>
            </a:pPr>
            <a:endParaRPr lang="en-US" sz="900" b="0">
              <a:solidFill>
                <a:srgbClr val="184363"/>
              </a:solidFill>
              <a:latin typeface="Century Gothic" panose="020B0502020202020204" pitchFamily="34" charset="0"/>
            </a:endParaRPr>
          </a:p>
        </p:txBody>
      </p:sp>
      <p:sp>
        <p:nvSpPr>
          <p:cNvPr id="7" name="Title 1">
            <a:extLst>
              <a:ext uri="{FF2B5EF4-FFF2-40B4-BE49-F238E27FC236}">
                <a16:creationId xmlns:a16="http://schemas.microsoft.com/office/drawing/2014/main" id="{DBAD074B-9E37-0647-F6FE-08C59BB13CB2}"/>
              </a:ext>
            </a:extLst>
          </p:cNvPr>
          <p:cNvSpPr txBox="1">
            <a:spLocks/>
          </p:cNvSpPr>
          <p:nvPr/>
        </p:nvSpPr>
        <p:spPr>
          <a:xfrm>
            <a:off x="566705" y="3474278"/>
            <a:ext cx="1750554" cy="623248"/>
          </a:xfrm>
          <a:prstGeom prst="rect">
            <a:avLst/>
          </a:prstGeom>
        </p:spPr>
        <p:txBody>
          <a:bodyPr vert="horz" wrap="square" lIns="68580" tIns="34290" rIns="68580" bIns="34290" rtlCol="0" anchor="t">
            <a:spAutoFit/>
          </a:bodyPr>
          <a:lstStyle>
            <a:lvl1pPr algn="l" defTabSz="914400" rtl="0" eaLnBrk="1" latinLnBrk="0" hangingPunct="1">
              <a:lnSpc>
                <a:spcPct val="90000"/>
              </a:lnSpc>
              <a:spcBef>
                <a:spcPct val="0"/>
              </a:spcBef>
              <a:buNone/>
              <a:defRPr lang="en-US" sz="2800" b="1" kern="1200" dirty="0" smtClean="0">
                <a:solidFill>
                  <a:srgbClr val="32A0C2"/>
                </a:solidFill>
                <a:latin typeface="Arial"/>
                <a:ea typeface="+mj-ea"/>
                <a:cs typeface="Arial"/>
              </a:defRPr>
            </a:lvl1pPr>
          </a:lstStyle>
          <a:p>
            <a:pPr defTabSz="685800" fontAlgn="auto">
              <a:lnSpc>
                <a:spcPct val="100000"/>
              </a:lnSpc>
              <a:spcAft>
                <a:spcPts val="0"/>
              </a:spcAft>
            </a:pPr>
            <a:r>
              <a:rPr lang="en-US" sz="900">
                <a:solidFill>
                  <a:srgbClr val="184363"/>
                </a:solidFill>
                <a:latin typeface="Century Gothic" panose="020B0502020202020204" pitchFamily="34" charset="0"/>
              </a:rPr>
              <a:t>Service blueprints </a:t>
            </a:r>
            <a:r>
              <a:rPr lang="en-US" sz="900" b="0">
                <a:solidFill>
                  <a:srgbClr val="184363"/>
                </a:solidFill>
                <a:latin typeface="Century Gothic" panose="020B0502020202020204" pitchFamily="34" charset="0"/>
              </a:rPr>
              <a:t>that </a:t>
            </a:r>
            <a:br>
              <a:rPr lang="en-US" sz="900" b="0">
                <a:solidFill>
                  <a:srgbClr val="184363"/>
                </a:solidFill>
                <a:latin typeface="Century Gothic" panose="020B0502020202020204" pitchFamily="34" charset="0"/>
              </a:rPr>
            </a:br>
            <a:r>
              <a:rPr lang="en-US" sz="900" b="0">
                <a:solidFill>
                  <a:srgbClr val="184363"/>
                </a:solidFill>
                <a:latin typeface="Century Gothic" panose="020B0502020202020204" pitchFamily="34" charset="0"/>
              </a:rPr>
              <a:t>define people, processes, and technology needed to implement the future state</a:t>
            </a:r>
          </a:p>
        </p:txBody>
      </p:sp>
      <p:sp>
        <p:nvSpPr>
          <p:cNvPr id="8" name="Title 1">
            <a:extLst>
              <a:ext uri="{FF2B5EF4-FFF2-40B4-BE49-F238E27FC236}">
                <a16:creationId xmlns:a16="http://schemas.microsoft.com/office/drawing/2014/main" id="{CC692C80-C2D0-A1C0-C38B-B38291BFEF8F}"/>
              </a:ext>
            </a:extLst>
          </p:cNvPr>
          <p:cNvSpPr txBox="1">
            <a:spLocks/>
          </p:cNvSpPr>
          <p:nvPr/>
        </p:nvSpPr>
        <p:spPr>
          <a:xfrm>
            <a:off x="2516682" y="3474278"/>
            <a:ext cx="1750554" cy="484748"/>
          </a:xfrm>
          <a:prstGeom prst="rect">
            <a:avLst/>
          </a:prstGeom>
        </p:spPr>
        <p:txBody>
          <a:bodyPr vert="horz" wrap="square" lIns="68580" tIns="34290" rIns="68580" bIns="34290" rtlCol="0" anchor="t">
            <a:spAutoFit/>
          </a:bodyPr>
          <a:lstStyle>
            <a:lvl1pPr algn="l" defTabSz="914400" rtl="0" eaLnBrk="1" latinLnBrk="0" hangingPunct="1">
              <a:lnSpc>
                <a:spcPct val="90000"/>
              </a:lnSpc>
              <a:spcBef>
                <a:spcPct val="0"/>
              </a:spcBef>
              <a:buNone/>
              <a:defRPr lang="en-US" sz="2800" b="1" kern="1200" dirty="0" smtClean="0">
                <a:solidFill>
                  <a:srgbClr val="32A0C2"/>
                </a:solidFill>
                <a:latin typeface="Arial"/>
                <a:ea typeface="+mj-ea"/>
                <a:cs typeface="Arial"/>
              </a:defRPr>
            </a:lvl1pPr>
          </a:lstStyle>
          <a:p>
            <a:pPr defTabSz="685800" fontAlgn="auto">
              <a:lnSpc>
                <a:spcPct val="100000"/>
              </a:lnSpc>
              <a:spcAft>
                <a:spcPts val="0"/>
              </a:spcAft>
            </a:pPr>
            <a:r>
              <a:rPr lang="en-US" sz="900">
                <a:solidFill>
                  <a:srgbClr val="184363"/>
                </a:solidFill>
                <a:latin typeface="Century Gothic" panose="020B0502020202020204" pitchFamily="34" charset="0"/>
              </a:rPr>
              <a:t>Product Briefs </a:t>
            </a:r>
            <a:r>
              <a:rPr lang="en-US" sz="900" b="0">
                <a:solidFill>
                  <a:srgbClr val="184363"/>
                </a:solidFill>
                <a:latin typeface="Century Gothic" panose="020B0502020202020204" pitchFamily="34" charset="0"/>
              </a:rPr>
              <a:t>needed to begin piloting and scaling solutions</a:t>
            </a:r>
          </a:p>
        </p:txBody>
      </p:sp>
      <p:sp>
        <p:nvSpPr>
          <p:cNvPr id="9" name="Title 1">
            <a:extLst>
              <a:ext uri="{FF2B5EF4-FFF2-40B4-BE49-F238E27FC236}">
                <a16:creationId xmlns:a16="http://schemas.microsoft.com/office/drawing/2014/main" id="{86A77EE0-0070-1E25-027D-FD09C6A0CC77}"/>
              </a:ext>
            </a:extLst>
          </p:cNvPr>
          <p:cNvSpPr txBox="1">
            <a:spLocks/>
          </p:cNvSpPr>
          <p:nvPr/>
        </p:nvSpPr>
        <p:spPr>
          <a:xfrm>
            <a:off x="4690193" y="3474278"/>
            <a:ext cx="1650439" cy="484748"/>
          </a:xfrm>
          <a:prstGeom prst="rect">
            <a:avLst/>
          </a:prstGeom>
        </p:spPr>
        <p:txBody>
          <a:bodyPr vert="horz" wrap="square" lIns="68580" tIns="34290" rIns="68580" bIns="34290" rtlCol="0" anchor="t">
            <a:spAutoFit/>
          </a:bodyPr>
          <a:lstStyle>
            <a:lvl1pPr algn="l" defTabSz="914400" rtl="0" eaLnBrk="1" latinLnBrk="0" hangingPunct="1">
              <a:lnSpc>
                <a:spcPct val="90000"/>
              </a:lnSpc>
              <a:spcBef>
                <a:spcPct val="0"/>
              </a:spcBef>
              <a:buNone/>
              <a:defRPr lang="en-US" sz="2800" b="1" kern="1200" dirty="0" smtClean="0">
                <a:solidFill>
                  <a:srgbClr val="32A0C2"/>
                </a:solidFill>
                <a:latin typeface="Arial"/>
                <a:ea typeface="+mj-ea"/>
                <a:cs typeface="Arial"/>
              </a:defRPr>
            </a:lvl1pPr>
          </a:lstStyle>
          <a:p>
            <a:pPr defTabSz="685800" fontAlgn="auto">
              <a:lnSpc>
                <a:spcPct val="100000"/>
              </a:lnSpc>
              <a:spcAft>
                <a:spcPts val="0"/>
              </a:spcAft>
            </a:pPr>
            <a:r>
              <a:rPr lang="en-US" sz="900">
                <a:solidFill>
                  <a:srgbClr val="184363"/>
                </a:solidFill>
                <a:latin typeface="Century Gothic" panose="020B0502020202020204" pitchFamily="34" charset="0"/>
              </a:rPr>
              <a:t>Measurement strategy </a:t>
            </a:r>
            <a:r>
              <a:rPr lang="en-US" sz="900" b="0">
                <a:solidFill>
                  <a:srgbClr val="184363"/>
                </a:solidFill>
                <a:latin typeface="Century Gothic" panose="020B0502020202020204" pitchFamily="34" charset="0"/>
              </a:rPr>
              <a:t>that defines clear metrics for internal teams</a:t>
            </a:r>
          </a:p>
        </p:txBody>
      </p:sp>
      <p:sp>
        <p:nvSpPr>
          <p:cNvPr id="10" name="Title 1">
            <a:extLst>
              <a:ext uri="{FF2B5EF4-FFF2-40B4-BE49-F238E27FC236}">
                <a16:creationId xmlns:a16="http://schemas.microsoft.com/office/drawing/2014/main" id="{BD4E28C4-0BB1-6198-4A33-A2AE37EC8A80}"/>
              </a:ext>
            </a:extLst>
          </p:cNvPr>
          <p:cNvSpPr txBox="1">
            <a:spLocks/>
          </p:cNvSpPr>
          <p:nvPr/>
        </p:nvSpPr>
        <p:spPr>
          <a:xfrm>
            <a:off x="6780982" y="3474278"/>
            <a:ext cx="1817524" cy="484748"/>
          </a:xfrm>
          <a:prstGeom prst="rect">
            <a:avLst/>
          </a:prstGeom>
        </p:spPr>
        <p:txBody>
          <a:bodyPr vert="horz" wrap="square" lIns="68580" tIns="34290" rIns="68580" bIns="34290" rtlCol="0" anchor="t">
            <a:spAutoFit/>
          </a:bodyPr>
          <a:lstStyle>
            <a:lvl1pPr algn="l" defTabSz="914400" rtl="0" eaLnBrk="1" latinLnBrk="0" hangingPunct="1">
              <a:lnSpc>
                <a:spcPct val="90000"/>
              </a:lnSpc>
              <a:spcBef>
                <a:spcPct val="0"/>
              </a:spcBef>
              <a:buNone/>
              <a:defRPr lang="en-US" sz="2800" b="1" kern="1200" dirty="0" smtClean="0">
                <a:solidFill>
                  <a:srgbClr val="32A0C2"/>
                </a:solidFill>
                <a:latin typeface="Arial"/>
                <a:ea typeface="+mj-ea"/>
                <a:cs typeface="Arial"/>
              </a:defRPr>
            </a:lvl1pPr>
          </a:lstStyle>
          <a:p>
            <a:pPr defTabSz="685800" fontAlgn="auto">
              <a:lnSpc>
                <a:spcPct val="100000"/>
              </a:lnSpc>
              <a:spcAft>
                <a:spcPts val="0"/>
              </a:spcAft>
            </a:pPr>
            <a:r>
              <a:rPr lang="en-US" sz="900" b="0">
                <a:solidFill>
                  <a:srgbClr val="184363"/>
                </a:solidFill>
                <a:latin typeface="Century Gothic" panose="020B0502020202020204" pitchFamily="34" charset="0"/>
              </a:rPr>
              <a:t>Insights and learnings to help evolve the </a:t>
            </a:r>
            <a:r>
              <a:rPr lang="en-US" sz="900">
                <a:solidFill>
                  <a:srgbClr val="184363"/>
                </a:solidFill>
                <a:latin typeface="Century Gothic" panose="020B0502020202020204" pitchFamily="34" charset="0"/>
              </a:rPr>
              <a:t>Public Health Data Strategy</a:t>
            </a:r>
            <a:endParaRPr lang="en-US" sz="900" b="0">
              <a:solidFill>
                <a:srgbClr val="184363"/>
              </a:solidFill>
              <a:latin typeface="Century Gothic" panose="020B0502020202020204" pitchFamily="34" charset="0"/>
            </a:endParaRPr>
          </a:p>
        </p:txBody>
      </p:sp>
      <p:pic>
        <p:nvPicPr>
          <p:cNvPr id="12" name="Graphic 11">
            <a:extLst>
              <a:ext uri="{FF2B5EF4-FFF2-40B4-BE49-F238E27FC236}">
                <a16:creationId xmlns:a16="http://schemas.microsoft.com/office/drawing/2014/main" id="{4C829CC1-E6CB-630B-83B4-97A4FD243234}"/>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07715" y="3081984"/>
            <a:ext cx="356667" cy="356667"/>
          </a:xfrm>
          <a:prstGeom prst="rect">
            <a:avLst/>
          </a:prstGeom>
        </p:spPr>
      </p:pic>
      <p:pic>
        <p:nvPicPr>
          <p:cNvPr id="14" name="Graphic 13">
            <a:extLst>
              <a:ext uri="{FF2B5EF4-FFF2-40B4-BE49-F238E27FC236}">
                <a16:creationId xmlns:a16="http://schemas.microsoft.com/office/drawing/2014/main" id="{FD14392D-B8F8-527B-6537-C51C8E51B61D}"/>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25278" y="1443273"/>
            <a:ext cx="324243" cy="324243"/>
          </a:xfrm>
          <a:prstGeom prst="rect">
            <a:avLst/>
          </a:prstGeom>
        </p:spPr>
      </p:pic>
      <p:pic>
        <p:nvPicPr>
          <p:cNvPr id="16" name="Graphic 15">
            <a:extLst>
              <a:ext uri="{FF2B5EF4-FFF2-40B4-BE49-F238E27FC236}">
                <a16:creationId xmlns:a16="http://schemas.microsoft.com/office/drawing/2014/main" id="{4868EDCD-81FD-88A0-92B0-B5DFABE89F6C}"/>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899532" y="3137289"/>
            <a:ext cx="294767" cy="294767"/>
          </a:xfrm>
          <a:prstGeom prst="rect">
            <a:avLst/>
          </a:prstGeom>
        </p:spPr>
      </p:pic>
      <p:pic>
        <p:nvPicPr>
          <p:cNvPr id="18" name="Graphic 17">
            <a:extLst>
              <a:ext uri="{FF2B5EF4-FFF2-40B4-BE49-F238E27FC236}">
                <a16:creationId xmlns:a16="http://schemas.microsoft.com/office/drawing/2014/main" id="{BF3F14E8-3A25-755D-2493-543E0F9614CA}"/>
              </a:ext>
              <a:ext uri="{C183D7F6-B498-43B3-948B-1728B52AA6E4}">
                <adec:decorative xmlns:adec="http://schemas.microsoft.com/office/drawing/2017/decorative" val="1"/>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88099" y="1389612"/>
            <a:ext cx="431567" cy="431567"/>
          </a:xfrm>
          <a:prstGeom prst="rect">
            <a:avLst/>
          </a:prstGeom>
        </p:spPr>
      </p:pic>
      <p:pic>
        <p:nvPicPr>
          <p:cNvPr id="22" name="Graphic 21">
            <a:extLst>
              <a:ext uri="{FF2B5EF4-FFF2-40B4-BE49-F238E27FC236}">
                <a16:creationId xmlns:a16="http://schemas.microsoft.com/office/drawing/2014/main" id="{DDA7974E-2F09-4A45-7116-A44256C2FB8D}"/>
              </a:ext>
              <a:ext uri="{C183D7F6-B498-43B3-948B-1728B52AA6E4}">
                <adec:decorative xmlns:adec="http://schemas.microsoft.com/office/drawing/2017/decorative" val="1"/>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822708" y="1378972"/>
            <a:ext cx="392334" cy="392334"/>
          </a:xfrm>
          <a:prstGeom prst="rect">
            <a:avLst/>
          </a:prstGeom>
        </p:spPr>
      </p:pic>
      <p:pic>
        <p:nvPicPr>
          <p:cNvPr id="24" name="Graphic 23">
            <a:extLst>
              <a:ext uri="{FF2B5EF4-FFF2-40B4-BE49-F238E27FC236}">
                <a16:creationId xmlns:a16="http://schemas.microsoft.com/office/drawing/2014/main" id="{A09D1907-4945-E7A9-DBCD-4CD891E303B4}"/>
              </a:ext>
              <a:ext uri="{C183D7F6-B498-43B3-948B-1728B52AA6E4}">
                <adec:decorative xmlns:adec="http://schemas.microsoft.com/office/drawing/2017/decorative" val="1"/>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555644" y="3047458"/>
            <a:ext cx="431567" cy="431567"/>
          </a:xfrm>
          <a:prstGeom prst="rect">
            <a:avLst/>
          </a:prstGeom>
        </p:spPr>
      </p:pic>
      <p:pic>
        <p:nvPicPr>
          <p:cNvPr id="28" name="Graphic 27">
            <a:extLst>
              <a:ext uri="{FF2B5EF4-FFF2-40B4-BE49-F238E27FC236}">
                <a16:creationId xmlns:a16="http://schemas.microsoft.com/office/drawing/2014/main" id="{9E1ACC17-46E9-946E-9BC8-25410CF2CC74}"/>
              </a:ext>
              <a:ext uri="{C183D7F6-B498-43B3-948B-1728B52AA6E4}">
                <adec:decorative xmlns:adec="http://schemas.microsoft.com/office/drawing/2017/decorative" val="1"/>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66178" y="3048269"/>
            <a:ext cx="431567" cy="431567"/>
          </a:xfrm>
          <a:prstGeom prst="rect">
            <a:avLst/>
          </a:prstGeom>
        </p:spPr>
      </p:pic>
      <p:pic>
        <p:nvPicPr>
          <p:cNvPr id="30" name="Graphic 29">
            <a:extLst>
              <a:ext uri="{FF2B5EF4-FFF2-40B4-BE49-F238E27FC236}">
                <a16:creationId xmlns:a16="http://schemas.microsoft.com/office/drawing/2014/main" id="{B7B186C4-5B89-072D-10B4-2E29B70D2A0D}"/>
              </a:ext>
              <a:ext uri="{C183D7F6-B498-43B3-948B-1728B52AA6E4}">
                <adec:decorative xmlns:adec="http://schemas.microsoft.com/office/drawing/2017/decorative" val="1"/>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659820" y="1346748"/>
            <a:ext cx="431567" cy="431567"/>
          </a:xfrm>
          <a:prstGeom prst="rect">
            <a:avLst/>
          </a:prstGeom>
        </p:spPr>
      </p:pic>
      <p:sp>
        <p:nvSpPr>
          <p:cNvPr id="11" name="Title 10">
            <a:extLst>
              <a:ext uri="{FF2B5EF4-FFF2-40B4-BE49-F238E27FC236}">
                <a16:creationId xmlns:a16="http://schemas.microsoft.com/office/drawing/2014/main" id="{299A106B-0429-6AA3-7F18-43269FED3322}"/>
              </a:ext>
            </a:extLst>
          </p:cNvPr>
          <p:cNvSpPr>
            <a:spLocks noGrp="1"/>
          </p:cNvSpPr>
          <p:nvPr>
            <p:ph type="title"/>
          </p:nvPr>
        </p:nvSpPr>
        <p:spPr>
          <a:xfrm>
            <a:off x="666177" y="397225"/>
            <a:ext cx="4152502" cy="453872"/>
          </a:xfrm>
        </p:spPr>
        <p:txBody>
          <a:bodyPr>
            <a:noAutofit/>
          </a:bodyPr>
          <a:lstStyle/>
          <a:p>
            <a:r>
              <a:rPr lang="en-US">
                <a:solidFill>
                  <a:srgbClr val="065FA9"/>
                </a:solidFill>
              </a:rPr>
              <a:t>2024 Design Deliverables</a:t>
            </a:r>
          </a:p>
        </p:txBody>
      </p:sp>
      <p:sp>
        <p:nvSpPr>
          <p:cNvPr id="15" name="Slide Number Placeholder 14">
            <a:extLst>
              <a:ext uri="{FF2B5EF4-FFF2-40B4-BE49-F238E27FC236}">
                <a16:creationId xmlns:a16="http://schemas.microsoft.com/office/drawing/2014/main" id="{4CF027C3-2E1D-A67F-558E-6EBD5CEBE25C}"/>
              </a:ext>
            </a:extLst>
          </p:cNvPr>
          <p:cNvSpPr>
            <a:spLocks noGrp="1"/>
          </p:cNvSpPr>
          <p:nvPr>
            <p:ph type="sldNum" sz="quarter" idx="12"/>
          </p:nvPr>
        </p:nvSpPr>
        <p:spPr/>
        <p:txBody>
          <a:bodyPr/>
          <a:lstStyle/>
          <a:p>
            <a:pPr defTabSz="685800" eaLnBrk="1" fontAlgn="auto" hangingPunct="1">
              <a:spcBef>
                <a:spcPts val="0"/>
              </a:spcBef>
              <a:spcAft>
                <a:spcPts val="0"/>
              </a:spcAft>
            </a:pPr>
            <a:fld id="{9ABF8E7D-0782-4402-876D-ACDA350B323A}" type="slidenum">
              <a:rPr lang="en-US"/>
              <a:pPr defTabSz="685800" eaLnBrk="1" fontAlgn="auto" hangingPunct="1">
                <a:spcBef>
                  <a:spcPts val="0"/>
                </a:spcBef>
                <a:spcAft>
                  <a:spcPts val="0"/>
                </a:spcAft>
              </a:pPr>
              <a:t>18</a:t>
            </a:fld>
            <a:endParaRPr lang="en-US"/>
          </a:p>
        </p:txBody>
      </p:sp>
    </p:spTree>
    <p:extLst>
      <p:ext uri="{BB962C8B-B14F-4D97-AF65-F5344CB8AC3E}">
        <p14:creationId xmlns:p14="http://schemas.microsoft.com/office/powerpoint/2010/main" val="4401621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58EF6390-ABFE-4E86-1148-E185A39BC5FE}"/>
              </a:ext>
            </a:extLst>
          </p:cNvPr>
          <p:cNvSpPr>
            <a:spLocks noGrp="1"/>
          </p:cNvSpPr>
          <p:nvPr>
            <p:ph type="title"/>
          </p:nvPr>
        </p:nvSpPr>
        <p:spPr/>
        <p:txBody>
          <a:bodyPr/>
          <a:lstStyle/>
          <a:p>
            <a:r>
              <a:rPr lang="en-US"/>
              <a:t>Upcoming milestones</a:t>
            </a:r>
          </a:p>
        </p:txBody>
      </p:sp>
      <p:sp>
        <p:nvSpPr>
          <p:cNvPr id="5" name="Slide Number Placeholder 4">
            <a:extLst>
              <a:ext uri="{FF2B5EF4-FFF2-40B4-BE49-F238E27FC236}">
                <a16:creationId xmlns:a16="http://schemas.microsoft.com/office/drawing/2014/main" id="{34B52074-4013-DD27-0F54-C4E3E8037893}"/>
              </a:ext>
            </a:extLst>
          </p:cNvPr>
          <p:cNvSpPr>
            <a:spLocks noGrp="1"/>
          </p:cNvSpPr>
          <p:nvPr>
            <p:ph type="sldNum" sz="quarter" idx="11"/>
          </p:nvPr>
        </p:nvSpPr>
        <p:spPr/>
        <p:txBody>
          <a:bodyPr/>
          <a:lstStyle/>
          <a:p>
            <a:pPr defTabSz="685800" eaLnBrk="1" fontAlgn="auto" hangingPunct="1">
              <a:spcBef>
                <a:spcPts val="0"/>
              </a:spcBef>
              <a:spcAft>
                <a:spcPts val="0"/>
              </a:spcAft>
            </a:pPr>
            <a:fld id="{9ABF8E7D-0782-4402-876D-ACDA350B323A}" type="slidenum">
              <a:rPr lang="en-US"/>
              <a:pPr defTabSz="685800" eaLnBrk="1" fontAlgn="auto" hangingPunct="1">
                <a:spcBef>
                  <a:spcPts val="0"/>
                </a:spcBef>
                <a:spcAft>
                  <a:spcPts val="0"/>
                </a:spcAft>
              </a:pPr>
              <a:t>19</a:t>
            </a:fld>
            <a:endParaRPr lang="en-US"/>
          </a:p>
        </p:txBody>
      </p:sp>
      <p:sp>
        <p:nvSpPr>
          <p:cNvPr id="11" name="TextBox 10">
            <a:extLst>
              <a:ext uri="{FF2B5EF4-FFF2-40B4-BE49-F238E27FC236}">
                <a16:creationId xmlns:a16="http://schemas.microsoft.com/office/drawing/2014/main" id="{3929724E-0292-0F5C-2D24-270F50E437A4}"/>
              </a:ext>
            </a:extLst>
          </p:cNvPr>
          <p:cNvSpPr txBox="1"/>
          <p:nvPr/>
        </p:nvSpPr>
        <p:spPr>
          <a:xfrm>
            <a:off x="463370" y="2453559"/>
            <a:ext cx="1353450" cy="1061829"/>
          </a:xfrm>
          <a:prstGeom prst="rect">
            <a:avLst/>
          </a:prstGeom>
          <a:noFill/>
        </p:spPr>
        <p:txBody>
          <a:bodyPr wrap="square" lIns="68580" rIns="137160" rtlCol="0" anchor="t">
            <a:spAutoFit/>
          </a:bodyPr>
          <a:lstStyle/>
          <a:p>
            <a:pPr marL="145733" indent="-145733" defTabSz="685800" eaLnBrk="1" fontAlgn="auto" hangingPunct="1">
              <a:spcBef>
                <a:spcPts val="0"/>
              </a:spcBef>
              <a:spcAft>
                <a:spcPts val="0"/>
              </a:spcAft>
              <a:buClr>
                <a:srgbClr val="008AB8"/>
              </a:buClr>
              <a:buFont typeface="System Font Regular"/>
              <a:buChar char="▸"/>
            </a:pPr>
            <a:r>
              <a:rPr lang="en-US" sz="1050" b="1">
                <a:solidFill>
                  <a:srgbClr val="184363"/>
                </a:solidFill>
                <a:latin typeface="Calibri" panose="020F0502020204030204"/>
              </a:rPr>
              <a:t>Finish Program data collection</a:t>
            </a:r>
          </a:p>
          <a:p>
            <a:pPr marL="145733" indent="-145733" defTabSz="685800" eaLnBrk="1" fontAlgn="auto" hangingPunct="1">
              <a:spcBef>
                <a:spcPts val="0"/>
              </a:spcBef>
              <a:spcAft>
                <a:spcPts val="0"/>
              </a:spcAft>
              <a:buClr>
                <a:srgbClr val="008AB8"/>
              </a:buClr>
              <a:buFont typeface="System Font Regular"/>
              <a:buChar char="▸"/>
            </a:pPr>
            <a:r>
              <a:rPr lang="en-US" sz="1050" b="1">
                <a:solidFill>
                  <a:srgbClr val="184363"/>
                </a:solidFill>
                <a:latin typeface="Calibri" panose="020F0502020204030204"/>
              </a:rPr>
              <a:t>Recruit for STLT data collection</a:t>
            </a:r>
          </a:p>
          <a:p>
            <a:pPr marL="145733" indent="-145733" defTabSz="685800" eaLnBrk="1" fontAlgn="auto" hangingPunct="1">
              <a:spcBef>
                <a:spcPts val="0"/>
              </a:spcBef>
              <a:spcAft>
                <a:spcPts val="0"/>
              </a:spcAft>
              <a:buClr>
                <a:srgbClr val="008AB8"/>
              </a:buClr>
              <a:buFont typeface="System Font Regular"/>
              <a:buChar char="▸"/>
            </a:pPr>
            <a:endParaRPr lang="en-US" sz="1050" b="1">
              <a:solidFill>
                <a:srgbClr val="184363"/>
              </a:solidFill>
              <a:latin typeface="Calibri" panose="020F0502020204030204"/>
            </a:endParaRPr>
          </a:p>
          <a:p>
            <a:pPr marL="145733" indent="-145733" defTabSz="685800" eaLnBrk="1" fontAlgn="auto" hangingPunct="1">
              <a:spcBef>
                <a:spcPts val="0"/>
              </a:spcBef>
              <a:spcAft>
                <a:spcPts val="0"/>
              </a:spcAft>
              <a:buClr>
                <a:srgbClr val="008AB8"/>
              </a:buClr>
              <a:buFont typeface="System Font Regular"/>
              <a:buChar char="▸"/>
            </a:pPr>
            <a:endParaRPr lang="en-US" sz="1050" b="1">
              <a:solidFill>
                <a:srgbClr val="184363"/>
              </a:solidFill>
              <a:latin typeface="Calibri" panose="020F0502020204030204"/>
            </a:endParaRPr>
          </a:p>
        </p:txBody>
      </p:sp>
      <p:sp>
        <p:nvSpPr>
          <p:cNvPr id="12" name="TextBox 11">
            <a:extLst>
              <a:ext uri="{FF2B5EF4-FFF2-40B4-BE49-F238E27FC236}">
                <a16:creationId xmlns:a16="http://schemas.microsoft.com/office/drawing/2014/main" id="{1FFBC833-2D2E-D45F-3D33-106C9D7F66CD}"/>
              </a:ext>
            </a:extLst>
          </p:cNvPr>
          <p:cNvSpPr txBox="1"/>
          <p:nvPr/>
        </p:nvSpPr>
        <p:spPr>
          <a:xfrm>
            <a:off x="1809707" y="2453558"/>
            <a:ext cx="1478096" cy="415498"/>
          </a:xfrm>
          <a:prstGeom prst="rect">
            <a:avLst/>
          </a:prstGeom>
          <a:noFill/>
        </p:spPr>
        <p:txBody>
          <a:bodyPr wrap="square" lIns="68580" rIns="137160" rtlCol="0" anchor="t">
            <a:spAutoFit/>
          </a:bodyPr>
          <a:lstStyle/>
          <a:p>
            <a:pPr marL="145733" indent="-145733" defTabSz="685800" eaLnBrk="1" fontAlgn="auto" hangingPunct="1">
              <a:spcBef>
                <a:spcPts val="0"/>
              </a:spcBef>
              <a:spcAft>
                <a:spcPts val="0"/>
              </a:spcAft>
              <a:buClr>
                <a:srgbClr val="008AB8"/>
              </a:buClr>
              <a:buFont typeface="System Font Regular"/>
              <a:buChar char="▸"/>
            </a:pPr>
            <a:r>
              <a:rPr lang="en-US" sz="1050" b="1">
                <a:solidFill>
                  <a:srgbClr val="184363"/>
                </a:solidFill>
                <a:latin typeface="Calibri" panose="020F0502020204030204"/>
              </a:rPr>
              <a:t>STLT data collection </a:t>
            </a:r>
            <a:br>
              <a:rPr lang="en-US" sz="1050" b="1">
                <a:solidFill>
                  <a:srgbClr val="184363"/>
                </a:solidFill>
                <a:latin typeface="Calibri" panose="020F0502020204030204"/>
              </a:rPr>
            </a:br>
            <a:r>
              <a:rPr lang="en-US" sz="1050" b="1">
                <a:solidFill>
                  <a:srgbClr val="184363"/>
                </a:solidFill>
                <a:latin typeface="Calibri" panose="020F0502020204030204"/>
              </a:rPr>
              <a:t>+ current state</a:t>
            </a:r>
          </a:p>
        </p:txBody>
      </p:sp>
      <p:sp>
        <p:nvSpPr>
          <p:cNvPr id="13" name="TextBox 12">
            <a:extLst>
              <a:ext uri="{FF2B5EF4-FFF2-40B4-BE49-F238E27FC236}">
                <a16:creationId xmlns:a16="http://schemas.microsoft.com/office/drawing/2014/main" id="{19D70E6A-9DCA-0996-CF5A-A859AB5912A4}"/>
              </a:ext>
            </a:extLst>
          </p:cNvPr>
          <p:cNvSpPr txBox="1"/>
          <p:nvPr/>
        </p:nvSpPr>
        <p:spPr>
          <a:xfrm>
            <a:off x="4520803" y="2453559"/>
            <a:ext cx="1364535" cy="577081"/>
          </a:xfrm>
          <a:prstGeom prst="rect">
            <a:avLst/>
          </a:prstGeom>
          <a:noFill/>
        </p:spPr>
        <p:txBody>
          <a:bodyPr wrap="square" lIns="68580" rIns="137160" rtlCol="0" anchor="t">
            <a:spAutoFit/>
          </a:bodyPr>
          <a:lstStyle/>
          <a:p>
            <a:pPr marL="145733" indent="-145733" defTabSz="685800" eaLnBrk="1" fontAlgn="auto" hangingPunct="1">
              <a:spcBef>
                <a:spcPts val="0"/>
              </a:spcBef>
              <a:spcAft>
                <a:spcPts val="0"/>
              </a:spcAft>
              <a:buClr>
                <a:srgbClr val="008AB8"/>
              </a:buClr>
              <a:buFont typeface="System Font Regular"/>
              <a:buChar char="▸"/>
            </a:pPr>
            <a:r>
              <a:rPr lang="en-US" sz="1050" b="1">
                <a:solidFill>
                  <a:srgbClr val="184363"/>
                </a:solidFill>
                <a:latin typeface="Calibri" panose="020F0502020204030204"/>
              </a:rPr>
              <a:t>Co-create </a:t>
            </a:r>
            <a:br>
              <a:rPr lang="en-US" sz="1050" b="1">
                <a:solidFill>
                  <a:srgbClr val="184363"/>
                </a:solidFill>
                <a:latin typeface="Calibri" panose="020F0502020204030204"/>
              </a:rPr>
            </a:br>
            <a:r>
              <a:rPr lang="en-US" sz="1050" b="1">
                <a:solidFill>
                  <a:srgbClr val="184363"/>
                </a:solidFill>
                <a:latin typeface="Calibri" panose="020F0502020204030204"/>
              </a:rPr>
              <a:t>future state with PH partners</a:t>
            </a:r>
          </a:p>
        </p:txBody>
      </p:sp>
      <p:sp>
        <p:nvSpPr>
          <p:cNvPr id="17" name="TextBox 16">
            <a:extLst>
              <a:ext uri="{FF2B5EF4-FFF2-40B4-BE49-F238E27FC236}">
                <a16:creationId xmlns:a16="http://schemas.microsoft.com/office/drawing/2014/main" id="{4F216403-7287-F3DD-4296-23D2488A4428}"/>
              </a:ext>
            </a:extLst>
          </p:cNvPr>
          <p:cNvSpPr txBox="1"/>
          <p:nvPr/>
        </p:nvSpPr>
        <p:spPr>
          <a:xfrm>
            <a:off x="5869735" y="2453558"/>
            <a:ext cx="1354307" cy="577081"/>
          </a:xfrm>
          <a:prstGeom prst="rect">
            <a:avLst/>
          </a:prstGeom>
          <a:noFill/>
        </p:spPr>
        <p:txBody>
          <a:bodyPr wrap="square" lIns="68580" rIns="137160" rtlCol="0" anchor="t">
            <a:spAutoFit/>
          </a:bodyPr>
          <a:lstStyle/>
          <a:p>
            <a:pPr marL="145733" indent="-145733" defTabSz="685800" eaLnBrk="1" fontAlgn="auto" hangingPunct="1">
              <a:spcBef>
                <a:spcPts val="0"/>
              </a:spcBef>
              <a:spcAft>
                <a:spcPts val="0"/>
              </a:spcAft>
              <a:buClr>
                <a:srgbClr val="008AB8"/>
              </a:buClr>
              <a:buFont typeface="System Font Regular"/>
              <a:buChar char="▸"/>
            </a:pPr>
            <a:r>
              <a:rPr lang="en-US" sz="1050" b="1">
                <a:solidFill>
                  <a:srgbClr val="184363"/>
                </a:solidFill>
                <a:latin typeface="Calibri" panose="020F0502020204030204"/>
              </a:rPr>
              <a:t>Define 3-5 year strategy with PH partners</a:t>
            </a:r>
          </a:p>
        </p:txBody>
      </p:sp>
      <p:sp>
        <p:nvSpPr>
          <p:cNvPr id="18" name="TextBox 17">
            <a:extLst>
              <a:ext uri="{FF2B5EF4-FFF2-40B4-BE49-F238E27FC236}">
                <a16:creationId xmlns:a16="http://schemas.microsoft.com/office/drawing/2014/main" id="{0CB13247-C1B8-7480-45DE-5D7D6A1CF7EC}"/>
              </a:ext>
            </a:extLst>
          </p:cNvPr>
          <p:cNvSpPr txBox="1"/>
          <p:nvPr/>
        </p:nvSpPr>
        <p:spPr>
          <a:xfrm>
            <a:off x="7224041" y="2453558"/>
            <a:ext cx="1353118" cy="415498"/>
          </a:xfrm>
          <a:prstGeom prst="rect">
            <a:avLst/>
          </a:prstGeom>
          <a:noFill/>
        </p:spPr>
        <p:txBody>
          <a:bodyPr wrap="square" lIns="68580" rIns="137160" rtlCol="0" anchor="t">
            <a:spAutoFit/>
          </a:bodyPr>
          <a:lstStyle/>
          <a:p>
            <a:pPr marL="145733" indent="-145733" defTabSz="685800" eaLnBrk="1" fontAlgn="auto" hangingPunct="1">
              <a:spcBef>
                <a:spcPts val="0"/>
              </a:spcBef>
              <a:spcAft>
                <a:spcPts val="0"/>
              </a:spcAft>
              <a:buClr>
                <a:srgbClr val="008AB8"/>
              </a:buClr>
              <a:buFont typeface="System Font Regular"/>
              <a:buChar char="▸"/>
            </a:pPr>
            <a:r>
              <a:rPr lang="en-US" sz="1050" b="1">
                <a:solidFill>
                  <a:srgbClr val="184363"/>
                </a:solidFill>
                <a:latin typeface="Calibri" panose="020F0502020204030204"/>
              </a:rPr>
              <a:t>Begin E2E </a:t>
            </a:r>
            <a:br>
              <a:rPr lang="en-US" sz="1050" b="1">
                <a:solidFill>
                  <a:srgbClr val="184363"/>
                </a:solidFill>
                <a:latin typeface="Calibri" panose="020F0502020204030204"/>
              </a:rPr>
            </a:br>
            <a:r>
              <a:rPr lang="en-US" sz="1050" b="1">
                <a:solidFill>
                  <a:srgbClr val="184363"/>
                </a:solidFill>
                <a:latin typeface="Calibri" panose="020F0502020204030204"/>
              </a:rPr>
              <a:t>Service Design</a:t>
            </a:r>
          </a:p>
        </p:txBody>
      </p:sp>
      <p:sp>
        <p:nvSpPr>
          <p:cNvPr id="35" name="Rectangle 34">
            <a:extLst>
              <a:ext uri="{FF2B5EF4-FFF2-40B4-BE49-F238E27FC236}">
                <a16:creationId xmlns:a16="http://schemas.microsoft.com/office/drawing/2014/main" id="{2B8BBF4C-FA35-7A46-3328-E3375A336270}"/>
              </a:ext>
            </a:extLst>
          </p:cNvPr>
          <p:cNvSpPr/>
          <p:nvPr/>
        </p:nvSpPr>
        <p:spPr>
          <a:xfrm>
            <a:off x="460652" y="1783635"/>
            <a:ext cx="1338703" cy="411846"/>
          </a:xfrm>
          <a:prstGeom prst="rect">
            <a:avLst/>
          </a:prstGeom>
          <a:solidFill>
            <a:srgbClr val="20C0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r>
              <a:rPr lang="en-US" sz="1050">
                <a:solidFill>
                  <a:prstClr val="white"/>
                </a:solidFill>
                <a:latin typeface="Calibri" panose="020F0502020204030204"/>
              </a:rPr>
              <a:t>February</a:t>
            </a:r>
          </a:p>
        </p:txBody>
      </p:sp>
      <p:sp>
        <p:nvSpPr>
          <p:cNvPr id="36" name="Rectangle 35">
            <a:extLst>
              <a:ext uri="{FF2B5EF4-FFF2-40B4-BE49-F238E27FC236}">
                <a16:creationId xmlns:a16="http://schemas.microsoft.com/office/drawing/2014/main" id="{83C0FEA1-0ABD-71DF-9432-4F54EF5FF3AF}"/>
              </a:ext>
            </a:extLst>
          </p:cNvPr>
          <p:cNvSpPr/>
          <p:nvPr/>
        </p:nvSpPr>
        <p:spPr>
          <a:xfrm>
            <a:off x="1816824" y="1783635"/>
            <a:ext cx="1338703" cy="411846"/>
          </a:xfrm>
          <a:prstGeom prst="rect">
            <a:avLst/>
          </a:prstGeom>
          <a:solidFill>
            <a:srgbClr val="065F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r>
              <a:rPr lang="en-US" sz="1050">
                <a:solidFill>
                  <a:prstClr val="white"/>
                </a:solidFill>
                <a:latin typeface="Calibri" panose="020F0502020204030204"/>
              </a:rPr>
              <a:t>March</a:t>
            </a:r>
          </a:p>
        </p:txBody>
      </p:sp>
      <p:sp>
        <p:nvSpPr>
          <p:cNvPr id="37" name="Rectangle 36">
            <a:extLst>
              <a:ext uri="{FF2B5EF4-FFF2-40B4-BE49-F238E27FC236}">
                <a16:creationId xmlns:a16="http://schemas.microsoft.com/office/drawing/2014/main" id="{DA206EA9-BF25-F425-B49E-1CD4D91098A8}"/>
              </a:ext>
            </a:extLst>
          </p:cNvPr>
          <p:cNvSpPr/>
          <p:nvPr/>
        </p:nvSpPr>
        <p:spPr>
          <a:xfrm>
            <a:off x="3172995" y="1783635"/>
            <a:ext cx="1338703" cy="411846"/>
          </a:xfrm>
          <a:prstGeom prst="rect">
            <a:avLst/>
          </a:prstGeom>
          <a:solidFill>
            <a:srgbClr val="065F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r>
              <a:rPr lang="en-US" sz="1050">
                <a:solidFill>
                  <a:prstClr val="white"/>
                </a:solidFill>
                <a:latin typeface="Calibri" panose="020F0502020204030204"/>
              </a:rPr>
              <a:t>April</a:t>
            </a:r>
          </a:p>
        </p:txBody>
      </p:sp>
      <p:sp>
        <p:nvSpPr>
          <p:cNvPr id="38" name="Rectangle 37">
            <a:extLst>
              <a:ext uri="{FF2B5EF4-FFF2-40B4-BE49-F238E27FC236}">
                <a16:creationId xmlns:a16="http://schemas.microsoft.com/office/drawing/2014/main" id="{C7B887ED-F4B0-9696-7BB9-0349D0C0F428}"/>
              </a:ext>
            </a:extLst>
          </p:cNvPr>
          <p:cNvSpPr/>
          <p:nvPr/>
        </p:nvSpPr>
        <p:spPr>
          <a:xfrm>
            <a:off x="4529167" y="1783635"/>
            <a:ext cx="1338703" cy="411846"/>
          </a:xfrm>
          <a:prstGeom prst="rect">
            <a:avLst/>
          </a:prstGeom>
          <a:solidFill>
            <a:srgbClr val="065F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r>
              <a:rPr lang="en-US" sz="1050">
                <a:solidFill>
                  <a:prstClr val="white"/>
                </a:solidFill>
                <a:latin typeface="Calibri" panose="020F0502020204030204"/>
              </a:rPr>
              <a:t>May</a:t>
            </a:r>
          </a:p>
        </p:txBody>
      </p:sp>
      <p:sp>
        <p:nvSpPr>
          <p:cNvPr id="39" name="Rectangle 38">
            <a:extLst>
              <a:ext uri="{FF2B5EF4-FFF2-40B4-BE49-F238E27FC236}">
                <a16:creationId xmlns:a16="http://schemas.microsoft.com/office/drawing/2014/main" id="{DABDF22E-83FD-025B-4A5B-DB2677F7EDE8}"/>
              </a:ext>
            </a:extLst>
          </p:cNvPr>
          <p:cNvSpPr/>
          <p:nvPr/>
        </p:nvSpPr>
        <p:spPr>
          <a:xfrm>
            <a:off x="5885339" y="1783635"/>
            <a:ext cx="1338703" cy="411846"/>
          </a:xfrm>
          <a:prstGeom prst="rect">
            <a:avLst/>
          </a:prstGeom>
          <a:solidFill>
            <a:srgbClr val="065F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r>
              <a:rPr lang="en-US" sz="1050">
                <a:solidFill>
                  <a:prstClr val="white"/>
                </a:solidFill>
                <a:latin typeface="Calibri" panose="020F0502020204030204"/>
              </a:rPr>
              <a:t>June</a:t>
            </a:r>
          </a:p>
        </p:txBody>
      </p:sp>
      <p:sp>
        <p:nvSpPr>
          <p:cNvPr id="40" name="Rectangle 39">
            <a:extLst>
              <a:ext uri="{FF2B5EF4-FFF2-40B4-BE49-F238E27FC236}">
                <a16:creationId xmlns:a16="http://schemas.microsoft.com/office/drawing/2014/main" id="{80063020-A938-B21B-A1F6-163BE473A0A4}"/>
              </a:ext>
            </a:extLst>
          </p:cNvPr>
          <p:cNvSpPr/>
          <p:nvPr/>
        </p:nvSpPr>
        <p:spPr>
          <a:xfrm>
            <a:off x="7241511" y="1780671"/>
            <a:ext cx="1338703" cy="411846"/>
          </a:xfrm>
          <a:prstGeom prst="rect">
            <a:avLst/>
          </a:prstGeom>
          <a:solidFill>
            <a:srgbClr val="065F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r>
              <a:rPr lang="en-US" sz="1050">
                <a:solidFill>
                  <a:prstClr val="white"/>
                </a:solidFill>
                <a:latin typeface="Calibri" panose="020F0502020204030204"/>
              </a:rPr>
              <a:t>July</a:t>
            </a:r>
          </a:p>
        </p:txBody>
      </p:sp>
      <p:sp>
        <p:nvSpPr>
          <p:cNvPr id="43" name="TextBox 42">
            <a:extLst>
              <a:ext uri="{FF2B5EF4-FFF2-40B4-BE49-F238E27FC236}">
                <a16:creationId xmlns:a16="http://schemas.microsoft.com/office/drawing/2014/main" id="{F13348B8-E697-FC8C-9D6F-4332A3864F03}"/>
              </a:ext>
            </a:extLst>
          </p:cNvPr>
          <p:cNvSpPr txBox="1"/>
          <p:nvPr/>
        </p:nvSpPr>
        <p:spPr>
          <a:xfrm>
            <a:off x="3160443" y="2453558"/>
            <a:ext cx="1474550" cy="415498"/>
          </a:xfrm>
          <a:prstGeom prst="rect">
            <a:avLst/>
          </a:prstGeom>
          <a:noFill/>
        </p:spPr>
        <p:txBody>
          <a:bodyPr wrap="square" lIns="68580" rIns="137160" rtlCol="0" anchor="t">
            <a:spAutoFit/>
          </a:bodyPr>
          <a:lstStyle/>
          <a:p>
            <a:pPr marL="145733" indent="-145733" defTabSz="685800" eaLnBrk="1" fontAlgn="auto" hangingPunct="1">
              <a:spcBef>
                <a:spcPts val="0"/>
              </a:spcBef>
              <a:spcAft>
                <a:spcPts val="0"/>
              </a:spcAft>
              <a:buClr>
                <a:srgbClr val="008AB8"/>
              </a:buClr>
              <a:buFont typeface="System Font Regular"/>
              <a:buChar char="▸"/>
            </a:pPr>
            <a:r>
              <a:rPr lang="en-US" sz="1050" b="1">
                <a:solidFill>
                  <a:srgbClr val="184363"/>
                </a:solidFill>
                <a:latin typeface="Calibri" panose="020F0502020204030204"/>
              </a:rPr>
              <a:t>STLT data collection</a:t>
            </a:r>
            <a:br>
              <a:rPr lang="en-US" sz="1050" b="1">
                <a:solidFill>
                  <a:srgbClr val="184363"/>
                </a:solidFill>
                <a:latin typeface="Calibri" panose="020F0502020204030204"/>
              </a:rPr>
            </a:br>
            <a:r>
              <a:rPr lang="en-US" sz="1050" b="1">
                <a:solidFill>
                  <a:srgbClr val="184363"/>
                </a:solidFill>
                <a:latin typeface="Calibri" panose="020F0502020204030204"/>
              </a:rPr>
              <a:t>+ current state</a:t>
            </a:r>
          </a:p>
        </p:txBody>
      </p:sp>
      <p:sp>
        <p:nvSpPr>
          <p:cNvPr id="44" name="Triangle 43">
            <a:extLst>
              <a:ext uri="{FF2B5EF4-FFF2-40B4-BE49-F238E27FC236}">
                <a16:creationId xmlns:a16="http://schemas.microsoft.com/office/drawing/2014/main" id="{FE918E31-BD44-BAAC-6F52-DD888F62735F}"/>
              </a:ext>
              <a:ext uri="{C183D7F6-B498-43B3-948B-1728B52AA6E4}">
                <adec:decorative xmlns:adec="http://schemas.microsoft.com/office/drawing/2017/decorative" val="1"/>
              </a:ext>
            </a:extLst>
          </p:cNvPr>
          <p:cNvSpPr/>
          <p:nvPr/>
        </p:nvSpPr>
        <p:spPr>
          <a:xfrm rot="5400000">
            <a:off x="8441455" y="1806937"/>
            <a:ext cx="596972" cy="373916"/>
          </a:xfrm>
          <a:prstGeom prst="triangle">
            <a:avLst/>
          </a:prstGeom>
          <a:solidFill>
            <a:srgbClr val="065F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panose="020F0502020204030204"/>
            </a:endParaRPr>
          </a:p>
        </p:txBody>
      </p:sp>
      <p:cxnSp>
        <p:nvCxnSpPr>
          <p:cNvPr id="8" name="Straight Connector 7">
            <a:extLst>
              <a:ext uri="{FF2B5EF4-FFF2-40B4-BE49-F238E27FC236}">
                <a16:creationId xmlns:a16="http://schemas.microsoft.com/office/drawing/2014/main" id="{702C8854-F032-E1E9-39CA-F7DB6BD93A09}"/>
              </a:ext>
              <a:ext uri="{C183D7F6-B498-43B3-948B-1728B52AA6E4}">
                <adec:decorative xmlns:adec="http://schemas.microsoft.com/office/drawing/2017/decorative" val="1"/>
              </a:ext>
            </a:extLst>
          </p:cNvPr>
          <p:cNvCxnSpPr>
            <a:cxnSpLocks/>
          </p:cNvCxnSpPr>
          <p:nvPr/>
        </p:nvCxnSpPr>
        <p:spPr>
          <a:xfrm>
            <a:off x="460652" y="1778433"/>
            <a:ext cx="0" cy="1266179"/>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F3CC279-DF62-7537-3D79-F19ED96AF55E}"/>
              </a:ext>
              <a:ext uri="{C183D7F6-B498-43B3-948B-1728B52AA6E4}">
                <adec:decorative xmlns:adec="http://schemas.microsoft.com/office/drawing/2017/decorative" val="1"/>
              </a:ext>
            </a:extLst>
          </p:cNvPr>
          <p:cNvCxnSpPr>
            <a:cxnSpLocks/>
          </p:cNvCxnSpPr>
          <p:nvPr/>
        </p:nvCxnSpPr>
        <p:spPr>
          <a:xfrm>
            <a:off x="5865671" y="1778434"/>
            <a:ext cx="0" cy="1266179"/>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AEC484F-47A1-6D0A-E5CC-0BEB08A7FCF6}"/>
              </a:ext>
              <a:ext uri="{C183D7F6-B498-43B3-948B-1728B52AA6E4}">
                <adec:decorative xmlns:adec="http://schemas.microsoft.com/office/drawing/2017/decorative" val="1"/>
              </a:ext>
            </a:extLst>
          </p:cNvPr>
          <p:cNvCxnSpPr>
            <a:cxnSpLocks/>
          </p:cNvCxnSpPr>
          <p:nvPr/>
        </p:nvCxnSpPr>
        <p:spPr>
          <a:xfrm>
            <a:off x="1811906" y="1778434"/>
            <a:ext cx="0" cy="1266179"/>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B8568DE-08E2-992C-7454-03B997BFB662}"/>
              </a:ext>
              <a:ext uri="{C183D7F6-B498-43B3-948B-1728B52AA6E4}">
                <adec:decorative xmlns:adec="http://schemas.microsoft.com/office/drawing/2017/decorative" val="1"/>
              </a:ext>
            </a:extLst>
          </p:cNvPr>
          <p:cNvCxnSpPr>
            <a:cxnSpLocks/>
          </p:cNvCxnSpPr>
          <p:nvPr/>
        </p:nvCxnSpPr>
        <p:spPr>
          <a:xfrm>
            <a:off x="3163161" y="1778434"/>
            <a:ext cx="0" cy="1266179"/>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84B4290-FE35-0B81-47C4-D5FEEEB4D1CE}"/>
              </a:ext>
              <a:ext uri="{C183D7F6-B498-43B3-948B-1728B52AA6E4}">
                <adec:decorative xmlns:adec="http://schemas.microsoft.com/office/drawing/2017/decorative" val="1"/>
              </a:ext>
            </a:extLst>
          </p:cNvPr>
          <p:cNvCxnSpPr>
            <a:cxnSpLocks/>
          </p:cNvCxnSpPr>
          <p:nvPr/>
        </p:nvCxnSpPr>
        <p:spPr>
          <a:xfrm>
            <a:off x="8568182" y="1778433"/>
            <a:ext cx="0" cy="1266179"/>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8133902-49C6-8920-7E12-064EB0F8FC9B}"/>
              </a:ext>
              <a:ext uri="{C183D7F6-B498-43B3-948B-1728B52AA6E4}">
                <adec:decorative xmlns:adec="http://schemas.microsoft.com/office/drawing/2017/decorative" val="1"/>
              </a:ext>
            </a:extLst>
          </p:cNvPr>
          <p:cNvCxnSpPr>
            <a:cxnSpLocks/>
          </p:cNvCxnSpPr>
          <p:nvPr/>
        </p:nvCxnSpPr>
        <p:spPr>
          <a:xfrm>
            <a:off x="7216925" y="1778434"/>
            <a:ext cx="0" cy="1266179"/>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F21C6F31-F1E1-04D3-9AF0-B8DF86ACEEBC}"/>
              </a:ext>
              <a:ext uri="{C183D7F6-B498-43B3-948B-1728B52AA6E4}">
                <adec:decorative xmlns:adec="http://schemas.microsoft.com/office/drawing/2017/decorative" val="1"/>
              </a:ext>
            </a:extLst>
          </p:cNvPr>
          <p:cNvCxnSpPr>
            <a:cxnSpLocks/>
          </p:cNvCxnSpPr>
          <p:nvPr/>
        </p:nvCxnSpPr>
        <p:spPr>
          <a:xfrm>
            <a:off x="4514416" y="1778434"/>
            <a:ext cx="0" cy="1266179"/>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996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US"/>
              <a:t>Agenda</a:t>
            </a:r>
          </a:p>
        </p:txBody>
      </p:sp>
      <p:sp>
        <p:nvSpPr>
          <p:cNvPr id="3" name="Content Placeholder 2"/>
          <p:cNvSpPr>
            <a:spLocks noGrp="1"/>
          </p:cNvSpPr>
          <p:nvPr>
            <p:ph type="body" sz="quarter" idx="10"/>
          </p:nvPr>
        </p:nvSpPr>
        <p:spPr>
          <a:xfrm>
            <a:off x="457202" y="1158875"/>
            <a:ext cx="7353591" cy="3341688"/>
          </a:xfrm>
        </p:spPr>
        <p:txBody>
          <a:bodyPr/>
          <a:lstStyle/>
          <a:p>
            <a:r>
              <a:rPr lang="en-US" sz="1913">
                <a:latin typeface="Calibri"/>
                <a:cs typeface="Calibri"/>
              </a:rPr>
              <a:t>NNDSS Updates and Announcements</a:t>
            </a:r>
          </a:p>
          <a:p>
            <a:r>
              <a:rPr lang="en-US" sz="1913">
                <a:latin typeface="Calibri"/>
                <a:cs typeface="Calibri"/>
              </a:rPr>
              <a:t>Case Service Design (CSD) Overview</a:t>
            </a:r>
          </a:p>
          <a:p>
            <a:r>
              <a:rPr lang="en-US" sz="1913">
                <a:latin typeface="Calibri"/>
                <a:cs typeface="Calibri"/>
              </a:rPr>
              <a:t>Sharing NNDSS Power BI Reports with Jurisdictions </a:t>
            </a:r>
          </a:p>
          <a:p>
            <a:r>
              <a:rPr lang="en-US" sz="1913">
                <a:latin typeface="Calibri"/>
                <a:cs typeface="Calibri"/>
              </a:rPr>
              <a:t>Questions and Answers</a:t>
            </a:r>
            <a:endParaRPr lang="en-US" sz="1913">
              <a:cs typeface="Calibri"/>
            </a:endParaRPr>
          </a:p>
          <a:p>
            <a:pPr marL="457166" lvl="1" indent="0">
              <a:buNone/>
            </a:pPr>
            <a:endParaRPr lang="en-US">
              <a:cs typeface="Calibri" panose="020F0502020204030204" pitchFamily="34" charset="0"/>
            </a:endParaRPr>
          </a:p>
          <a:p>
            <a:pPr marL="457166" lvl="1" indent="0">
              <a:buNone/>
            </a:pPr>
            <a:endParaRPr lang="en-US">
              <a:cs typeface="Calibri" panose="020F0502020204030204" pitchFamily="34" charset="0"/>
            </a:endParaRPr>
          </a:p>
        </p:txBody>
      </p:sp>
      <p:pic>
        <p:nvPicPr>
          <p:cNvPr id="2" name="Picture 1" descr="Icon of four human figures holding hands in a circle&#10;&#10;">
            <a:extLst>
              <a:ext uri="{FF2B5EF4-FFF2-40B4-BE49-F238E27FC236}">
                <a16:creationId xmlns:a16="http://schemas.microsoft.com/office/drawing/2014/main" id="{80FA2491-5F2B-0AA6-933D-EFE6D9577E4D}"/>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247811" y="1972541"/>
            <a:ext cx="2477678" cy="2574212"/>
          </a:xfrm>
          <a:prstGeom prst="rect">
            <a:avLst/>
          </a:prstGeom>
        </p:spPr>
      </p:pic>
    </p:spTree>
    <p:extLst>
      <p:ext uri="{BB962C8B-B14F-4D97-AF65-F5344CB8AC3E}">
        <p14:creationId xmlns:p14="http://schemas.microsoft.com/office/powerpoint/2010/main" val="20848265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AF4E599-AD19-0F70-2CA5-D9375A3DD34B}"/>
              </a:ext>
            </a:extLst>
          </p:cNvPr>
          <p:cNvSpPr txBox="1">
            <a:spLocks/>
          </p:cNvSpPr>
          <p:nvPr/>
        </p:nvSpPr>
        <p:spPr>
          <a:xfrm>
            <a:off x="533400" y="2174877"/>
            <a:ext cx="4038601" cy="502444"/>
          </a:xfrm>
          <a:prstGeom prst="rect">
            <a:avLst/>
          </a:prstGeom>
        </p:spPr>
        <p:txBody>
          <a:bodyPr vert="horz" lIns="68580" tIns="34290" rIns="68580" bIns="34290" rtlCol="0" anchor="t">
            <a:noAutofit/>
          </a:bodyPr>
          <a:lstStyle>
            <a:lvl1pPr algn="l" defTabSz="914400" rtl="0" eaLnBrk="1" latinLnBrk="0" hangingPunct="1">
              <a:lnSpc>
                <a:spcPct val="90000"/>
              </a:lnSpc>
              <a:spcBef>
                <a:spcPct val="0"/>
              </a:spcBef>
              <a:buNone/>
              <a:defRPr lang="en-US" sz="2800" b="1" kern="1200" dirty="0" smtClean="0">
                <a:solidFill>
                  <a:srgbClr val="32A0C2"/>
                </a:solidFill>
                <a:latin typeface="Arial"/>
                <a:ea typeface="+mj-ea"/>
                <a:cs typeface="Arial"/>
              </a:defRPr>
            </a:lvl1pPr>
          </a:lstStyle>
          <a:p>
            <a:pPr defTabSz="685800" fontAlgn="auto">
              <a:spcAft>
                <a:spcPts val="0"/>
              </a:spcAft>
              <a:defRPr/>
            </a:pPr>
            <a:r>
              <a:rPr lang="en-US" sz="2700" b="0">
                <a:solidFill>
                  <a:prstClr val="white"/>
                </a:solidFill>
                <a:latin typeface="Century Gothic" panose="020B0502020202020204" pitchFamily="34" charset="0"/>
              </a:rPr>
              <a:t>Questions?</a:t>
            </a:r>
          </a:p>
        </p:txBody>
      </p:sp>
      <p:sp>
        <p:nvSpPr>
          <p:cNvPr id="7" name="Slide Number Placeholder 6">
            <a:extLst>
              <a:ext uri="{FF2B5EF4-FFF2-40B4-BE49-F238E27FC236}">
                <a16:creationId xmlns:a16="http://schemas.microsoft.com/office/drawing/2014/main" id="{5A96810D-5EE1-9E57-DA26-B16C15B1F8D2}"/>
              </a:ext>
            </a:extLst>
          </p:cNvPr>
          <p:cNvSpPr>
            <a:spLocks noGrp="1"/>
          </p:cNvSpPr>
          <p:nvPr>
            <p:ph type="sldNum" sz="quarter" idx="12"/>
          </p:nvPr>
        </p:nvSpPr>
        <p:spPr/>
        <p:txBody>
          <a:bodyPr/>
          <a:lstStyle/>
          <a:p>
            <a:pPr defTabSz="685800" eaLnBrk="1" fontAlgn="auto" hangingPunct="1">
              <a:spcBef>
                <a:spcPts val="0"/>
              </a:spcBef>
              <a:spcAft>
                <a:spcPts val="0"/>
              </a:spcAft>
            </a:pPr>
            <a:fld id="{330EA680-D336-4FF7-8B7A-9848BB0A1C32}" type="slidenum">
              <a:rPr lang="en-US"/>
              <a:pPr defTabSz="685800" eaLnBrk="1" fontAlgn="auto" hangingPunct="1">
                <a:spcBef>
                  <a:spcPts val="0"/>
                </a:spcBef>
                <a:spcAft>
                  <a:spcPts val="0"/>
                </a:spcAft>
              </a:pPr>
              <a:t>20</a:t>
            </a:fld>
            <a:endParaRPr lang="en-US"/>
          </a:p>
        </p:txBody>
      </p:sp>
      <p:sp>
        <p:nvSpPr>
          <p:cNvPr id="5" name="Title 4" hidden="1">
            <a:extLst>
              <a:ext uri="{FF2B5EF4-FFF2-40B4-BE49-F238E27FC236}">
                <a16:creationId xmlns:a16="http://schemas.microsoft.com/office/drawing/2014/main" id="{09E8CBD2-FFEF-FD9E-A8FA-FB49E9FE9DD9}"/>
              </a:ext>
            </a:extLst>
          </p:cNvPr>
          <p:cNvSpPr>
            <a:spLocks noGrp="1"/>
          </p:cNvSpPr>
          <p:nvPr>
            <p:ph type="title" idx="4294967295"/>
          </p:nvPr>
        </p:nvSpPr>
        <p:spPr/>
        <p:txBody>
          <a:bodyPr/>
          <a:lstStyle/>
          <a:p>
            <a:r>
              <a:rPr lang="en-US"/>
              <a:t>Questions</a:t>
            </a:r>
          </a:p>
        </p:txBody>
      </p:sp>
    </p:spTree>
    <p:extLst>
      <p:ext uri="{BB962C8B-B14F-4D97-AF65-F5344CB8AC3E}">
        <p14:creationId xmlns:p14="http://schemas.microsoft.com/office/powerpoint/2010/main" val="21769661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2" y="2491765"/>
            <a:ext cx="8294913" cy="871538"/>
          </a:xfrm>
        </p:spPr>
        <p:txBody>
          <a:bodyPr/>
          <a:lstStyle/>
          <a:p>
            <a:r>
              <a:rPr lang="en-US"/>
              <a:t>Sharing NNDSS Power BI reports with jurisdictions</a:t>
            </a:r>
          </a:p>
        </p:txBody>
      </p:sp>
      <p:sp>
        <p:nvSpPr>
          <p:cNvPr id="6" name="Text Placeholder 5"/>
          <p:cNvSpPr>
            <a:spLocks noGrp="1"/>
          </p:cNvSpPr>
          <p:nvPr>
            <p:ph type="body" idx="1"/>
          </p:nvPr>
        </p:nvSpPr>
        <p:spPr>
          <a:xfrm>
            <a:off x="457201" y="3888224"/>
            <a:ext cx="7772400" cy="1088625"/>
          </a:xfrm>
        </p:spPr>
        <p:txBody>
          <a:bodyPr/>
          <a:lstStyle/>
          <a:p>
            <a:r>
              <a:rPr lang="en-US"/>
              <a:t>Michelle Lin, PhD, MSPH</a:t>
            </a:r>
          </a:p>
          <a:p>
            <a:r>
              <a:rPr lang="en-US"/>
              <a:t>Office of Public Health Data, Surveillance, and Technology</a:t>
            </a:r>
          </a:p>
        </p:txBody>
      </p:sp>
    </p:spTree>
    <p:extLst>
      <p:ext uri="{BB962C8B-B14F-4D97-AF65-F5344CB8AC3E}">
        <p14:creationId xmlns:p14="http://schemas.microsoft.com/office/powerpoint/2010/main" val="26088591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410B08E5-14FD-5CA1-27BF-60E45F1E4671}"/>
              </a:ext>
            </a:extLst>
          </p:cNvPr>
          <p:cNvSpPr txBox="1">
            <a:spLocks noGrp="1"/>
          </p:cNvSpPr>
          <p:nvPr>
            <p:ph type="title" idx="4294967295"/>
          </p:nvPr>
        </p:nvSpPr>
        <p:spPr>
          <a:xfrm>
            <a:off x="319455" y="235130"/>
            <a:ext cx="8229600" cy="537905"/>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rtl="0" eaLnBrk="0" fontAlgn="base" hangingPunct="0">
              <a:lnSpc>
                <a:spcPts val="3000"/>
              </a:lnSpc>
              <a:spcBef>
                <a:spcPct val="0"/>
              </a:spcBef>
              <a:spcAft>
                <a:spcPct val="0"/>
              </a:spcAft>
              <a:defRPr sz="2800" b="1" kern="1200" baseline="0">
                <a:solidFill>
                  <a:srgbClr val="0039A6"/>
                </a:solidFill>
                <a:effectLst/>
                <a:latin typeface="Calibri" pitchFamily="34" charset="0"/>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a:lstStyle>
          <a:p>
            <a:pPr marL="0" marR="0" lvl="0" indent="0" algn="l" defTabSz="914400" rtl="0" eaLnBrk="0" fontAlgn="base" latinLnBrk="0" hangingPunct="0">
              <a:lnSpc>
                <a:spcPts val="3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39A6"/>
                </a:solidFill>
                <a:effectLst/>
                <a:uLnTx/>
                <a:uFillTx/>
                <a:latin typeface="Calibri" pitchFamily="34" charset="0"/>
                <a:ea typeface="+mj-ea"/>
                <a:cs typeface="+mj-cs"/>
              </a:rPr>
              <a:t>Public Health Data Strategy</a:t>
            </a:r>
          </a:p>
        </p:txBody>
      </p:sp>
      <p:sp>
        <p:nvSpPr>
          <p:cNvPr id="4" name="Rectangle 3">
            <a:extLst>
              <a:ext uri="{FF2B5EF4-FFF2-40B4-BE49-F238E27FC236}">
                <a16:creationId xmlns:a16="http://schemas.microsoft.com/office/drawing/2014/main" id="{CAD89D4D-B630-489C-C349-DD542EB83DE0}"/>
              </a:ext>
            </a:extLst>
          </p:cNvPr>
          <p:cNvSpPr/>
          <p:nvPr/>
        </p:nvSpPr>
        <p:spPr>
          <a:xfrm>
            <a:off x="318830" y="1185685"/>
            <a:ext cx="8616122" cy="614226"/>
          </a:xfrm>
          <a:prstGeom prst="rect">
            <a:avLst/>
          </a:prstGeom>
          <a:solidFill>
            <a:srgbClr val="164E62"/>
          </a:solidFill>
          <a:ln>
            <a:solidFill>
              <a:srgbClr val="F0F3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50684">
              <a:buClr>
                <a:srgbClr val="000000"/>
              </a:buClr>
              <a:defRPr/>
            </a:pPr>
            <a:r>
              <a:rPr lang="en-US" sz="1800" b="1">
                <a:solidFill>
                  <a:schemeClr val="bg2"/>
                </a:solidFill>
                <a:latin typeface="Calibri" panose="020F0502020204030204" pitchFamily="34" charset="0"/>
                <a:cs typeface="Calibri" panose="020F0502020204030204" pitchFamily="34" charset="0"/>
              </a:rPr>
              <a:t>Goal 3: Visualize and share insights to inform public health action</a:t>
            </a:r>
            <a:endParaRPr lang="en-US" b="1">
              <a:solidFill>
                <a:schemeClr val="bg2"/>
              </a:solidFill>
              <a:latin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82DF389E-E541-DF11-F2EB-DC4CBDB7DC6D}"/>
              </a:ext>
            </a:extLst>
          </p:cNvPr>
          <p:cNvSpPr/>
          <p:nvPr/>
        </p:nvSpPr>
        <p:spPr>
          <a:xfrm>
            <a:off x="318830" y="1786622"/>
            <a:ext cx="8616122" cy="836811"/>
          </a:xfrm>
          <a:prstGeom prst="rect">
            <a:avLst/>
          </a:prstGeom>
          <a:solidFill>
            <a:srgbClr val="164E62"/>
          </a:solidFill>
          <a:ln>
            <a:solidFill>
              <a:srgbClr val="F0F3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50684">
              <a:buClr>
                <a:srgbClr val="000000"/>
              </a:buClr>
              <a:defRPr/>
            </a:pPr>
            <a:r>
              <a:rPr lang="en-US" sz="1800" b="1">
                <a:solidFill>
                  <a:schemeClr val="bg2"/>
                </a:solidFill>
                <a:latin typeface="Calibri" panose="020F0502020204030204" pitchFamily="34" charset="0"/>
                <a:cs typeface="Calibri" panose="020F0502020204030204" pitchFamily="34" charset="0"/>
              </a:rPr>
              <a:t>3.2 Data and visualizations available within 2–3 days (from 5–90+ days) for CDC programs and STLTs* since time of receiving case data at CDC for at least 1 nationally notifiable condition (i.e., viral hepatitis)</a:t>
            </a:r>
            <a:endParaRPr lang="en-US" b="1">
              <a:solidFill>
                <a:schemeClr val="bg2"/>
              </a:solidFill>
              <a:latin typeface="Calibri" panose="020F0502020204030204" pitchFamily="34" charset="0"/>
              <a:cs typeface="Calibri" panose="020F0502020204030204" pitchFamily="34" charset="0"/>
            </a:endParaRPr>
          </a:p>
        </p:txBody>
      </p:sp>
      <p:sp>
        <p:nvSpPr>
          <p:cNvPr id="3" name="Text Placeholder 2">
            <a:extLst>
              <a:ext uri="{FF2B5EF4-FFF2-40B4-BE49-F238E27FC236}">
                <a16:creationId xmlns:a16="http://schemas.microsoft.com/office/drawing/2014/main" id="{992A8517-3C1E-623B-380F-0D5AC5437F59}"/>
              </a:ext>
            </a:extLst>
          </p:cNvPr>
          <p:cNvSpPr>
            <a:spLocks noGrp="1"/>
          </p:cNvSpPr>
          <p:nvPr>
            <p:ph type="body" sz="quarter" idx="10"/>
          </p:nvPr>
        </p:nvSpPr>
        <p:spPr>
          <a:xfrm>
            <a:off x="341436" y="2720545"/>
            <a:ext cx="8593516" cy="658955"/>
          </a:xfrm>
          <a:noFill/>
          <a:ln w="22225">
            <a:solidFill>
              <a:schemeClr val="accent1">
                <a:shade val="50000"/>
              </a:schemeClr>
            </a:solidFill>
          </a:ln>
        </p:spPr>
        <p:txBody>
          <a:bodyPr/>
          <a:lstStyle/>
          <a:p>
            <a:pPr marL="0" indent="0">
              <a:buNone/>
            </a:pPr>
            <a:r>
              <a:rPr lang="en-US" sz="1600" b="1">
                <a:solidFill>
                  <a:srgbClr val="000000"/>
                </a:solidFill>
                <a:latin typeface="Calibri"/>
                <a:cs typeface="Calibri"/>
              </a:rPr>
              <a:t>Success Metric:</a:t>
            </a:r>
            <a:r>
              <a:rPr lang="en-US" sz="1600">
                <a:solidFill>
                  <a:srgbClr val="000000"/>
                </a:solidFill>
                <a:latin typeface="Calibri"/>
                <a:cs typeface="Calibri"/>
              </a:rPr>
              <a:t>  </a:t>
            </a:r>
            <a:r>
              <a:rPr lang="en-US" sz="1600">
                <a:solidFill>
                  <a:schemeClr val="accent4">
                    <a:lumMod val="50000"/>
                  </a:schemeClr>
                </a:solidFill>
                <a:latin typeface="Calibri"/>
                <a:cs typeface="Calibri"/>
              </a:rPr>
              <a:t>dashboards can be easily accessed and used for data analytics and to improve data quality.</a:t>
            </a:r>
            <a:r>
              <a:rPr lang="en-US" sz="1400">
                <a:solidFill>
                  <a:schemeClr val="accent4">
                    <a:lumMod val="50000"/>
                  </a:schemeClr>
                </a:solidFill>
                <a:latin typeface="Calibri"/>
                <a:cs typeface="Calibri"/>
              </a:rPr>
              <a:t> </a:t>
            </a:r>
            <a:endParaRPr lang="en-US" sz="1400">
              <a:solidFill>
                <a:schemeClr val="accent4">
                  <a:lumMod val="50000"/>
                </a:schemeClr>
              </a:solidFill>
              <a:cs typeface="Calibri"/>
            </a:endParaRPr>
          </a:p>
        </p:txBody>
      </p:sp>
      <p:sp>
        <p:nvSpPr>
          <p:cNvPr id="24" name="TextBox 23">
            <a:extLst>
              <a:ext uri="{FF2B5EF4-FFF2-40B4-BE49-F238E27FC236}">
                <a16:creationId xmlns:a16="http://schemas.microsoft.com/office/drawing/2014/main" id="{D4F06564-284B-F739-A8E7-374407ED56D8}"/>
              </a:ext>
            </a:extLst>
          </p:cNvPr>
          <p:cNvSpPr txBox="1"/>
          <p:nvPr/>
        </p:nvSpPr>
        <p:spPr>
          <a:xfrm>
            <a:off x="249661" y="3524140"/>
            <a:ext cx="6384318" cy="369332"/>
          </a:xfrm>
          <a:prstGeom prst="rect">
            <a:avLst/>
          </a:prstGeom>
          <a:noFill/>
        </p:spPr>
        <p:txBody>
          <a:bodyPr wrap="square" rtlCol="0">
            <a:spAutoFit/>
          </a:bodyPr>
          <a:lstStyle/>
          <a:p>
            <a:pPr marL="285750" indent="-285750">
              <a:buFont typeface="Arial" panose="020B0604020202020204" pitchFamily="34" charset="0"/>
              <a:buChar char="•"/>
            </a:pPr>
            <a:r>
              <a:rPr lang="en-US" b="1">
                <a:solidFill>
                  <a:srgbClr val="000000"/>
                </a:solidFill>
                <a:latin typeface="Calibri" panose="020F0502020204030204" pitchFamily="34" charset="0"/>
              </a:rPr>
              <a:t>Two dashboards are ready for STLT* users </a:t>
            </a:r>
          </a:p>
        </p:txBody>
      </p:sp>
      <p:sp>
        <p:nvSpPr>
          <p:cNvPr id="6" name="TextBox 5">
            <a:extLst>
              <a:ext uri="{FF2B5EF4-FFF2-40B4-BE49-F238E27FC236}">
                <a16:creationId xmlns:a16="http://schemas.microsoft.com/office/drawing/2014/main" id="{81A7BCEA-9E35-511B-D82D-1FF1F1077F73}"/>
              </a:ext>
            </a:extLst>
          </p:cNvPr>
          <p:cNvSpPr txBox="1"/>
          <p:nvPr/>
        </p:nvSpPr>
        <p:spPr>
          <a:xfrm>
            <a:off x="565024" y="4818424"/>
            <a:ext cx="6597776" cy="276999"/>
          </a:xfrm>
          <a:prstGeom prst="rect">
            <a:avLst/>
          </a:prstGeom>
          <a:noFill/>
        </p:spPr>
        <p:txBody>
          <a:bodyPr wrap="square">
            <a:spAutoFit/>
          </a:bodyPr>
          <a:lstStyle/>
          <a:p>
            <a:r>
              <a:rPr lang="en-US" sz="1200" b="0" i="0">
                <a:solidFill>
                  <a:srgbClr val="333333"/>
                </a:solidFill>
                <a:effectLst/>
                <a:latin typeface="SegoeUIRegular"/>
              </a:rPr>
              <a:t>*STLT: State, Tribal, Local and Territorial health departments</a:t>
            </a:r>
            <a:endParaRPr lang="en-US" sz="1200"/>
          </a:p>
        </p:txBody>
      </p:sp>
      <p:sp>
        <p:nvSpPr>
          <p:cNvPr id="7" name="TextBox 6">
            <a:extLst>
              <a:ext uri="{FF2B5EF4-FFF2-40B4-BE49-F238E27FC236}">
                <a16:creationId xmlns:a16="http://schemas.microsoft.com/office/drawing/2014/main" id="{56BE7E14-136B-1665-7833-09526D76D4E4}"/>
              </a:ext>
            </a:extLst>
          </p:cNvPr>
          <p:cNvSpPr txBox="1"/>
          <p:nvPr/>
        </p:nvSpPr>
        <p:spPr>
          <a:xfrm>
            <a:off x="4434255" y="4760120"/>
            <a:ext cx="4572000" cy="207749"/>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30EA680-D336-4FF7-8B7A-9848BB0A1C32}" type="slidenum">
              <a:rPr kumimoji="0" lang="en-US" sz="750" b="0" i="0" u="none" strike="noStrike" kern="1200" cap="none" spc="0" normalizeH="0" baseline="0" noProof="0" smtClean="0">
                <a:ln>
                  <a:noFill/>
                </a:ln>
                <a:solidFill>
                  <a:srgbClr val="1964A7"/>
                </a:solidFill>
                <a:effectLst/>
                <a:uLnTx/>
                <a:uFillTx/>
                <a:latin typeface="Century Gothic" panose="020B0502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lang="en-US"/>
          </a:p>
        </p:txBody>
      </p:sp>
    </p:spTree>
    <p:extLst>
      <p:ext uri="{BB962C8B-B14F-4D97-AF65-F5344CB8AC3E}">
        <p14:creationId xmlns:p14="http://schemas.microsoft.com/office/powerpoint/2010/main" val="1606360768"/>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lIns="68580" tIns="34290" rIns="68580" bIns="34290" anchor="b" anchorCtr="0"/>
          <a:lstStyle/>
          <a:p>
            <a:r>
              <a:rPr lang="en-US" sz="2775">
                <a:latin typeface="Calibri"/>
                <a:cs typeface="Calibri"/>
              </a:rPr>
              <a:t>Topics</a:t>
            </a:r>
            <a:endParaRPr lang="en-US"/>
          </a:p>
        </p:txBody>
      </p:sp>
      <p:sp>
        <p:nvSpPr>
          <p:cNvPr id="3" name="Content Placeholder 2"/>
          <p:cNvSpPr>
            <a:spLocks noGrp="1"/>
          </p:cNvSpPr>
          <p:nvPr>
            <p:ph type="body" sz="quarter" idx="10"/>
          </p:nvPr>
        </p:nvSpPr>
        <p:spPr>
          <a:xfrm>
            <a:off x="457202" y="1158875"/>
            <a:ext cx="7837714" cy="3341688"/>
          </a:xfrm>
        </p:spPr>
        <p:txBody>
          <a:bodyPr/>
          <a:lstStyle/>
          <a:p>
            <a:pPr marL="342424" indent="-342424"/>
            <a:r>
              <a:rPr lang="en-US" sz="1988" b="1">
                <a:solidFill>
                  <a:srgbClr val="000000"/>
                </a:solidFill>
                <a:latin typeface="Calibri"/>
                <a:cs typeface="Calibri"/>
              </a:rPr>
              <a:t>Two Power BI reports/dashboards to share with jurisdictions</a:t>
            </a:r>
          </a:p>
          <a:p>
            <a:pPr marL="742482" lvl="1" indent="-342424"/>
            <a:r>
              <a:rPr lang="en-US" sz="1988">
                <a:latin typeface="Calibri"/>
                <a:cs typeface="Calibri"/>
              </a:rPr>
              <a:t>NNDSS* Analytics Dashboard</a:t>
            </a:r>
          </a:p>
          <a:p>
            <a:pPr marL="742482" lvl="1" indent="-342424"/>
            <a:r>
              <a:rPr lang="en-US" sz="1988">
                <a:latin typeface="Calibri"/>
                <a:cs typeface="Calibri"/>
              </a:rPr>
              <a:t>NNDSS Data Element Completeness Dashboard</a:t>
            </a:r>
          </a:p>
        </p:txBody>
      </p:sp>
      <p:sp>
        <p:nvSpPr>
          <p:cNvPr id="4" name="TextBox 3">
            <a:extLst>
              <a:ext uri="{FF2B5EF4-FFF2-40B4-BE49-F238E27FC236}">
                <a16:creationId xmlns:a16="http://schemas.microsoft.com/office/drawing/2014/main" id="{A789621B-42C5-C79F-089F-14866C5F371E}"/>
              </a:ext>
            </a:extLst>
          </p:cNvPr>
          <p:cNvSpPr txBox="1"/>
          <p:nvPr/>
        </p:nvSpPr>
        <p:spPr>
          <a:xfrm>
            <a:off x="814137" y="4716061"/>
            <a:ext cx="7515726" cy="307777"/>
          </a:xfrm>
          <a:prstGeom prst="rect">
            <a:avLst/>
          </a:prstGeom>
          <a:noFill/>
        </p:spPr>
        <p:txBody>
          <a:bodyPr wrap="square">
            <a:spAutoFit/>
          </a:bodyPr>
          <a:lstStyle/>
          <a:p>
            <a:pPr marL="742482" lvl="1" indent="-342424"/>
            <a:r>
              <a:rPr lang="en-US" sz="1400">
                <a:solidFill>
                  <a:schemeClr val="accent4">
                    <a:lumMod val="50000"/>
                  </a:schemeClr>
                </a:solidFill>
                <a:latin typeface="Calibri"/>
                <a:cs typeface="Calibri"/>
              </a:rPr>
              <a:t>*NNDSS: National Notifiable Diseases Surveillance System</a:t>
            </a:r>
          </a:p>
        </p:txBody>
      </p:sp>
      <p:sp>
        <p:nvSpPr>
          <p:cNvPr id="5" name="TextBox 4">
            <a:extLst>
              <a:ext uri="{FF2B5EF4-FFF2-40B4-BE49-F238E27FC236}">
                <a16:creationId xmlns:a16="http://schemas.microsoft.com/office/drawing/2014/main" id="{FCF3B62B-68D0-700E-AB19-4B27B46494C4}"/>
              </a:ext>
            </a:extLst>
          </p:cNvPr>
          <p:cNvSpPr txBox="1"/>
          <p:nvPr/>
        </p:nvSpPr>
        <p:spPr>
          <a:xfrm>
            <a:off x="4376059" y="4716061"/>
            <a:ext cx="4572000" cy="207749"/>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30EA680-D336-4FF7-8B7A-9848BB0A1C32}" type="slidenum">
              <a:rPr kumimoji="0" lang="en-US" sz="750" b="0" i="0" u="none" strike="noStrike" kern="1200" cap="none" spc="0" normalizeH="0" baseline="0" noProof="0" smtClean="0">
                <a:ln>
                  <a:noFill/>
                </a:ln>
                <a:solidFill>
                  <a:srgbClr val="1964A7"/>
                </a:solidFill>
                <a:effectLst/>
                <a:uLnTx/>
                <a:uFillTx/>
                <a:latin typeface="Century Gothic" panose="020B0502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lang="en-US"/>
          </a:p>
        </p:txBody>
      </p:sp>
    </p:spTree>
    <p:extLst>
      <p:ext uri="{BB962C8B-B14F-4D97-AF65-F5344CB8AC3E}">
        <p14:creationId xmlns:p14="http://schemas.microsoft.com/office/powerpoint/2010/main" val="2096697716"/>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BF232-F35B-E5E3-AA5B-9D4E0F09BCA5}"/>
              </a:ext>
            </a:extLst>
          </p:cNvPr>
          <p:cNvSpPr>
            <a:spLocks noGrp="1"/>
          </p:cNvSpPr>
          <p:nvPr>
            <p:ph type="title"/>
          </p:nvPr>
        </p:nvSpPr>
        <p:spPr/>
        <p:txBody>
          <a:bodyPr/>
          <a:lstStyle/>
          <a:p>
            <a:r>
              <a:rPr lang="en-US"/>
              <a:t>Background</a:t>
            </a:r>
          </a:p>
        </p:txBody>
      </p:sp>
      <p:sp>
        <p:nvSpPr>
          <p:cNvPr id="3" name="Text Placeholder 2">
            <a:extLst>
              <a:ext uri="{FF2B5EF4-FFF2-40B4-BE49-F238E27FC236}">
                <a16:creationId xmlns:a16="http://schemas.microsoft.com/office/drawing/2014/main" id="{48ACAEFD-7D2F-C65F-2E0E-830EB77F2F1F}"/>
              </a:ext>
            </a:extLst>
          </p:cNvPr>
          <p:cNvSpPr>
            <a:spLocks noGrp="1"/>
          </p:cNvSpPr>
          <p:nvPr>
            <p:ph type="body" sz="quarter" idx="10"/>
          </p:nvPr>
        </p:nvSpPr>
        <p:spPr>
          <a:xfrm>
            <a:off x="457200" y="1158875"/>
            <a:ext cx="8229600" cy="2975194"/>
          </a:xfrm>
        </p:spPr>
        <p:txBody>
          <a:bodyPr/>
          <a:lstStyle/>
          <a:p>
            <a:pPr indent="-214313"/>
            <a:r>
              <a:rPr lang="en-US" sz="2000" b="1">
                <a:solidFill>
                  <a:srgbClr val="000000"/>
                </a:solidFill>
              </a:rPr>
              <a:t>NNDSS </a:t>
            </a:r>
            <a:r>
              <a:rPr lang="en-US" b="1">
                <a:solidFill>
                  <a:srgbClr val="000000"/>
                </a:solidFill>
              </a:rPr>
              <a:t>A</a:t>
            </a:r>
            <a:r>
              <a:rPr lang="en-US" sz="2000" b="1">
                <a:solidFill>
                  <a:srgbClr val="000000"/>
                </a:solidFill>
              </a:rPr>
              <a:t>nalytics for all conditions in </a:t>
            </a:r>
            <a:r>
              <a:rPr lang="en-US" sz="2000" b="1">
                <a:solidFill>
                  <a:srgbClr val="000000"/>
                </a:solidFill>
                <a:hlinkClick r:id="rId3"/>
              </a:rPr>
              <a:t>MVPS</a:t>
            </a:r>
            <a:r>
              <a:rPr lang="en-US" sz="2000" b="1">
                <a:solidFill>
                  <a:srgbClr val="000000"/>
                </a:solidFill>
              </a:rPr>
              <a:t>*</a:t>
            </a:r>
          </a:p>
          <a:p>
            <a:pPr lvl="1" indent="-214313"/>
            <a:r>
              <a:rPr lang="en-US" sz="1800">
                <a:latin typeface="Avenir Next LT Pro" panose="020B0504020202020204" pitchFamily="34" charset="0"/>
              </a:rPr>
              <a:t>Case counts and rates </a:t>
            </a:r>
          </a:p>
          <a:p>
            <a:pPr lvl="1" indent="-214313"/>
            <a:r>
              <a:rPr lang="en-US" sz="1800">
                <a:latin typeface="Avenir Next LT Pro" panose="020B0504020202020204" pitchFamily="34" charset="0"/>
              </a:rPr>
              <a:t>By demographic characteristics and geographic areas</a:t>
            </a:r>
          </a:p>
          <a:p>
            <a:pPr lvl="1" indent="-214313"/>
            <a:r>
              <a:rPr lang="en-US" sz="1800">
                <a:latin typeface="Avenir Next LT Pro" panose="020B0504020202020204" pitchFamily="34" charset="0"/>
              </a:rPr>
              <a:t>Excluded: COVID-19, HIV, congenital syphilis, arboviral diseases, and Tuberculosis (TB)**</a:t>
            </a:r>
          </a:p>
          <a:p>
            <a:pPr indent="-214313"/>
            <a:r>
              <a:rPr lang="en-US" b="1">
                <a:solidFill>
                  <a:srgbClr val="000000"/>
                </a:solidFill>
              </a:rPr>
              <a:t>NNDSS Data Element Completeness </a:t>
            </a:r>
          </a:p>
          <a:p>
            <a:pPr lvl="1" indent="-214313"/>
            <a:r>
              <a:rPr lang="en-US" sz="1800">
                <a:latin typeface="Avenir Next LT Pro" panose="020B0504020202020204" pitchFamily="34" charset="0"/>
              </a:rPr>
              <a:t>Focused on HL7</a:t>
            </a:r>
            <a:r>
              <a:rPr lang="en-US" sz="1800">
                <a:effectLst/>
                <a:latin typeface="Segoe UI" panose="020B0502040204020203" pitchFamily="34" charset="0"/>
              </a:rPr>
              <a:t>®</a:t>
            </a:r>
            <a:r>
              <a:rPr lang="en-US" sz="1800">
                <a:latin typeface="Avenir Next LT Pro" panose="020B0504020202020204" pitchFamily="34" charset="0"/>
              </a:rPr>
              <a:t> Generic Version 2 (Gen V2) data</a:t>
            </a:r>
          </a:p>
          <a:p>
            <a:pPr lvl="1" indent="-214313"/>
            <a:r>
              <a:rPr lang="en-US" sz="1800">
                <a:latin typeface="Avenir Next LT Pro" panose="020B0504020202020204" pitchFamily="34" charset="0"/>
              </a:rPr>
              <a:t>Table view, time series view, CDC program view, MMG*** view</a:t>
            </a:r>
          </a:p>
          <a:p>
            <a:pPr lvl="1" indent="-214313"/>
            <a:r>
              <a:rPr lang="en-US" sz="1800">
                <a:latin typeface="Avenir Next LT Pro" panose="020B0504020202020204" pitchFamily="34" charset="0"/>
              </a:rPr>
              <a:t>Excluded: HIV, congenital syphilis, arboviral diseases, and TB</a:t>
            </a:r>
          </a:p>
          <a:p>
            <a:pPr marL="528637" lvl="1" indent="0">
              <a:buNone/>
            </a:pPr>
            <a:endParaRPr lang="en-US" sz="1800">
              <a:latin typeface="Avenir Next LT Pro" panose="020B0504020202020204" pitchFamily="34" charset="0"/>
            </a:endParaRPr>
          </a:p>
          <a:p>
            <a:pPr lvl="1" indent="-214313"/>
            <a:endParaRPr lang="en-US" sz="1800">
              <a:latin typeface="Avenir Next LT Pro" panose="020B0504020202020204" pitchFamily="34" charset="0"/>
            </a:endParaRPr>
          </a:p>
          <a:p>
            <a:pPr marL="528637" lvl="1" indent="0">
              <a:buNone/>
            </a:pPr>
            <a:endParaRPr lang="en-US" sz="1800">
              <a:latin typeface="Avenir Next LT Pro" panose="020B0504020202020204" pitchFamily="34" charset="0"/>
            </a:endParaRPr>
          </a:p>
        </p:txBody>
      </p:sp>
      <p:sp>
        <p:nvSpPr>
          <p:cNvPr id="4" name="TextBox 3">
            <a:extLst>
              <a:ext uri="{FF2B5EF4-FFF2-40B4-BE49-F238E27FC236}">
                <a16:creationId xmlns:a16="http://schemas.microsoft.com/office/drawing/2014/main" id="{50B3BA2A-9C62-3345-E06D-AFC71B478C52}"/>
              </a:ext>
            </a:extLst>
          </p:cNvPr>
          <p:cNvSpPr txBox="1"/>
          <p:nvPr/>
        </p:nvSpPr>
        <p:spPr>
          <a:xfrm>
            <a:off x="619125" y="4360426"/>
            <a:ext cx="7905750" cy="646331"/>
          </a:xfrm>
          <a:prstGeom prst="rect">
            <a:avLst/>
          </a:prstGeom>
          <a:noFill/>
        </p:spPr>
        <p:txBody>
          <a:bodyPr wrap="square" lIns="91440" tIns="45720" rIns="91440" bIns="45720" rtlCol="0" anchor="t">
            <a:spAutoFit/>
          </a:bodyPr>
          <a:lstStyle/>
          <a:p>
            <a:r>
              <a:rPr lang="en-US" sz="900">
                <a:solidFill>
                  <a:srgbClr val="000000"/>
                </a:solidFill>
                <a:latin typeface="Calibri"/>
                <a:cs typeface="Calibri"/>
              </a:rPr>
              <a:t>*     Message Validation, Processing, and Provisioning System.</a:t>
            </a:r>
          </a:p>
          <a:p>
            <a:r>
              <a:rPr lang="en-US" sz="900">
                <a:solidFill>
                  <a:srgbClr val="000000"/>
                </a:solidFill>
                <a:latin typeface="Calibri"/>
                <a:cs typeface="Calibri"/>
              </a:rPr>
              <a:t>**  The data on HIV, congenital syphilis, arboviral diseases, and TB are sent to CDC programs separately, so the line-level data are not available in MVPS. For COVID,     data are partially sent to MVPS and we have developed a dedicated dashboard for COVID-19 only due to its high volume.</a:t>
            </a:r>
          </a:p>
          <a:p>
            <a:r>
              <a:rPr lang="en-US" sz="900">
                <a:solidFill>
                  <a:srgbClr val="000000"/>
                </a:solidFill>
                <a:latin typeface="Calibri"/>
                <a:cs typeface="Calibri"/>
              </a:rPr>
              <a:t>***Message Mapping Guide.</a:t>
            </a:r>
            <a:endParaRPr lang="en-US">
              <a:solidFill>
                <a:srgbClr val="000000"/>
              </a:solidFill>
              <a:latin typeface="Calibri"/>
              <a:cs typeface="Calibri"/>
            </a:endParaRPr>
          </a:p>
        </p:txBody>
      </p:sp>
      <p:sp>
        <p:nvSpPr>
          <p:cNvPr id="5" name="TextBox 4">
            <a:extLst>
              <a:ext uri="{FF2B5EF4-FFF2-40B4-BE49-F238E27FC236}">
                <a16:creationId xmlns:a16="http://schemas.microsoft.com/office/drawing/2014/main" id="{DD47B3C5-0821-6A11-ACF4-56FD4A6B3F83}"/>
              </a:ext>
            </a:extLst>
          </p:cNvPr>
          <p:cNvSpPr txBox="1"/>
          <p:nvPr/>
        </p:nvSpPr>
        <p:spPr>
          <a:xfrm>
            <a:off x="4365549" y="4716178"/>
            <a:ext cx="4572000" cy="207749"/>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30EA680-D336-4FF7-8B7A-9848BB0A1C32}" type="slidenum">
              <a:rPr kumimoji="0" lang="en-US" sz="750" b="0" i="0" u="none" strike="noStrike" kern="1200" cap="none" spc="0" normalizeH="0" baseline="0" noProof="0" smtClean="0">
                <a:ln>
                  <a:noFill/>
                </a:ln>
                <a:solidFill>
                  <a:srgbClr val="1964A7"/>
                </a:solidFill>
                <a:effectLst/>
                <a:uLnTx/>
                <a:uFillTx/>
                <a:latin typeface="Century Gothic" panose="020B0502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lang="en-US"/>
          </a:p>
        </p:txBody>
      </p:sp>
    </p:spTree>
    <p:extLst>
      <p:ext uri="{BB962C8B-B14F-4D97-AF65-F5344CB8AC3E}">
        <p14:creationId xmlns:p14="http://schemas.microsoft.com/office/powerpoint/2010/main" val="595158125"/>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BF232-F35B-E5E3-AA5B-9D4E0F09BCA5}"/>
              </a:ext>
            </a:extLst>
          </p:cNvPr>
          <p:cNvSpPr>
            <a:spLocks noGrp="1"/>
          </p:cNvSpPr>
          <p:nvPr>
            <p:ph type="title"/>
          </p:nvPr>
        </p:nvSpPr>
        <p:spPr/>
        <p:txBody>
          <a:bodyPr/>
          <a:lstStyle/>
          <a:p>
            <a:pPr marL="128579" indent="0">
              <a:buNone/>
            </a:pPr>
            <a:r>
              <a:rPr lang="en-US"/>
              <a:t>Purpose</a:t>
            </a:r>
          </a:p>
        </p:txBody>
      </p:sp>
      <p:sp>
        <p:nvSpPr>
          <p:cNvPr id="3" name="Text Placeholder 2">
            <a:extLst>
              <a:ext uri="{FF2B5EF4-FFF2-40B4-BE49-F238E27FC236}">
                <a16:creationId xmlns:a16="http://schemas.microsoft.com/office/drawing/2014/main" id="{48ACAEFD-7D2F-C65F-2E0E-830EB77F2F1F}"/>
              </a:ext>
            </a:extLst>
          </p:cNvPr>
          <p:cNvSpPr>
            <a:spLocks noGrp="1"/>
          </p:cNvSpPr>
          <p:nvPr>
            <p:ph type="body" sz="quarter" idx="10"/>
          </p:nvPr>
        </p:nvSpPr>
        <p:spPr>
          <a:xfrm>
            <a:off x="457200" y="1158874"/>
            <a:ext cx="8229600" cy="3984625"/>
          </a:xfrm>
        </p:spPr>
        <p:txBody>
          <a:bodyPr/>
          <a:lstStyle/>
          <a:p>
            <a:pPr indent="-214313"/>
            <a:r>
              <a:rPr lang="en-US">
                <a:latin typeface="Avenir Next LT Pro" panose="020B0504020202020204" pitchFamily="34" charset="0"/>
              </a:rPr>
              <a:t>Provide tools to improve data element completeness</a:t>
            </a:r>
          </a:p>
          <a:p>
            <a:pPr indent="-214313"/>
            <a:r>
              <a:rPr lang="en-US">
                <a:latin typeface="Avenir Next LT Pro" panose="020B0504020202020204" pitchFamily="34" charset="0"/>
              </a:rPr>
              <a:t>Monitor case trends by comparing each jurisdiction’s data and regional/national data </a:t>
            </a:r>
          </a:p>
          <a:p>
            <a:pPr indent="-214313"/>
            <a:r>
              <a:rPr lang="en-US">
                <a:latin typeface="Avenir Next LT Pro" panose="020B0504020202020204" pitchFamily="34" charset="0"/>
              </a:rPr>
              <a:t>Observe data between jurisdictions and CDC’s database </a:t>
            </a:r>
          </a:p>
          <a:p>
            <a:pPr indent="-214313"/>
            <a:r>
              <a:rPr lang="en-US">
                <a:latin typeface="Avenir Next LT Pro" panose="020B0504020202020204" pitchFamily="34" charset="0"/>
              </a:rPr>
              <a:t>Produce quick case counts with stratifications</a:t>
            </a:r>
          </a:p>
          <a:p>
            <a:pPr indent="-214313"/>
            <a:r>
              <a:rPr lang="en-US">
                <a:latin typeface="Avenir Next LT Pro" panose="020B0504020202020204" pitchFamily="34" charset="0"/>
              </a:rPr>
              <a:t>Supplement regularly published statistics on CDC’s website</a:t>
            </a:r>
          </a:p>
          <a:p>
            <a:pPr indent="-214313"/>
            <a:r>
              <a:rPr lang="en-US">
                <a:latin typeface="Avenir Next LT Pro" panose="020B0504020202020204" pitchFamily="34" charset="0"/>
              </a:rPr>
              <a:t>Troubleshoot data transmission issues </a:t>
            </a:r>
          </a:p>
          <a:p>
            <a:pPr indent="-214313"/>
            <a:r>
              <a:rPr lang="en-US">
                <a:latin typeface="Avenir Next LT Pro" panose="020B0504020202020204" pitchFamily="34" charset="0"/>
              </a:rPr>
              <a:t>Easy to use interface</a:t>
            </a:r>
          </a:p>
          <a:p>
            <a:pPr lvl="1" indent="-214313"/>
            <a:r>
              <a:rPr lang="en-US" sz="1800">
                <a:latin typeface="Avenir Next LT Pro" panose="020B0504020202020204" pitchFamily="34" charset="0"/>
              </a:rPr>
              <a:t>R</a:t>
            </a:r>
            <a:r>
              <a:rPr lang="en-US" sz="1800">
                <a:effectLst/>
                <a:latin typeface="Avenir Next LT Pro" panose="020B0504020202020204" pitchFamily="34" charset="0"/>
              </a:rPr>
              <a:t>educe need for users to write code</a:t>
            </a:r>
          </a:p>
          <a:p>
            <a:pPr lvl="1" indent="-214313"/>
            <a:r>
              <a:rPr lang="en-US" sz="1800">
                <a:latin typeface="Avenir Next LT Pro" panose="020B0504020202020204" pitchFamily="34" charset="0"/>
              </a:rPr>
              <a:t>Used to support 2 emergency responses: COVID-19 and Mpox</a:t>
            </a:r>
            <a:endParaRPr lang="en-US" sz="1800">
              <a:effectLst/>
              <a:latin typeface="Avenir Next LT Pro" panose="020B0504020202020204" pitchFamily="34" charset="0"/>
            </a:endParaRPr>
          </a:p>
        </p:txBody>
      </p:sp>
      <p:sp>
        <p:nvSpPr>
          <p:cNvPr id="4" name="TextBox 3">
            <a:extLst>
              <a:ext uri="{FF2B5EF4-FFF2-40B4-BE49-F238E27FC236}">
                <a16:creationId xmlns:a16="http://schemas.microsoft.com/office/drawing/2014/main" id="{C957F1AC-4EAF-1A91-C004-840E0861A25C}"/>
              </a:ext>
            </a:extLst>
          </p:cNvPr>
          <p:cNvSpPr txBox="1"/>
          <p:nvPr/>
        </p:nvSpPr>
        <p:spPr>
          <a:xfrm>
            <a:off x="4376059" y="4716061"/>
            <a:ext cx="4572000" cy="207749"/>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30EA680-D336-4FF7-8B7A-9848BB0A1C32}" type="slidenum">
              <a:rPr kumimoji="0" lang="en-US" sz="750" b="0" i="0" u="none" strike="noStrike" kern="1200" cap="none" spc="0" normalizeH="0" baseline="0" noProof="0" smtClean="0">
                <a:ln>
                  <a:noFill/>
                </a:ln>
                <a:solidFill>
                  <a:srgbClr val="1964A7"/>
                </a:solidFill>
                <a:effectLst/>
                <a:uLnTx/>
                <a:uFillTx/>
                <a:latin typeface="Century Gothic" panose="020B0502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lang="en-US"/>
          </a:p>
        </p:txBody>
      </p:sp>
    </p:spTree>
    <p:extLst>
      <p:ext uri="{BB962C8B-B14F-4D97-AF65-F5344CB8AC3E}">
        <p14:creationId xmlns:p14="http://schemas.microsoft.com/office/powerpoint/2010/main" val="1750811082"/>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E92A8-F9F2-EE1A-1AFB-8754F6D121FE}"/>
              </a:ext>
            </a:extLst>
          </p:cNvPr>
          <p:cNvSpPr>
            <a:spLocks noGrp="1"/>
          </p:cNvSpPr>
          <p:nvPr>
            <p:ph type="title"/>
          </p:nvPr>
        </p:nvSpPr>
        <p:spPr/>
        <p:txBody>
          <a:bodyPr/>
          <a:lstStyle/>
          <a:p>
            <a:r>
              <a:rPr lang="en-US"/>
              <a:t>Methods</a:t>
            </a:r>
          </a:p>
        </p:txBody>
      </p:sp>
      <p:sp>
        <p:nvSpPr>
          <p:cNvPr id="3" name="Text Placeholder 2">
            <a:extLst>
              <a:ext uri="{FF2B5EF4-FFF2-40B4-BE49-F238E27FC236}">
                <a16:creationId xmlns:a16="http://schemas.microsoft.com/office/drawing/2014/main" id="{D07FEC17-C717-4F5B-C721-4264277D0B04}"/>
              </a:ext>
            </a:extLst>
          </p:cNvPr>
          <p:cNvSpPr>
            <a:spLocks noGrp="1"/>
          </p:cNvSpPr>
          <p:nvPr>
            <p:ph type="body" sz="quarter" idx="10"/>
          </p:nvPr>
        </p:nvSpPr>
        <p:spPr>
          <a:xfrm>
            <a:off x="545430" y="1146843"/>
            <a:ext cx="8366289" cy="3341688"/>
          </a:xfrm>
        </p:spPr>
        <p:txBody>
          <a:bodyPr/>
          <a:lstStyle/>
          <a:p>
            <a:r>
              <a:rPr lang="en-US" sz="2400">
                <a:latin typeface="Avenir Next LT Pro" panose="020B0504020202020204" pitchFamily="34" charset="0"/>
              </a:rPr>
              <a:t>Analytics: cases received from all formats; updated daily</a:t>
            </a:r>
          </a:p>
          <a:p>
            <a:r>
              <a:rPr lang="en-US" sz="2400">
                <a:latin typeface="Avenir Next LT Pro" panose="020B0504020202020204" pitchFamily="34" charset="0"/>
              </a:rPr>
              <a:t>Completeness: HL7® Gen V2 views; updated monthly</a:t>
            </a:r>
          </a:p>
          <a:p>
            <a:r>
              <a:rPr lang="en-US" sz="2400">
                <a:latin typeface="Avenir Next LT Pro" panose="020B0504020202020204" pitchFamily="34" charset="0"/>
              </a:rPr>
              <a:t>Access control</a:t>
            </a:r>
          </a:p>
          <a:p>
            <a:pPr lvl="1"/>
            <a:r>
              <a:rPr lang="en-US">
                <a:latin typeface="Avenir Next LT Pro" panose="020B0504020202020204" pitchFamily="34" charset="0"/>
              </a:rPr>
              <a:t>Row-level security is set up for each jurisdiction user</a:t>
            </a:r>
          </a:p>
          <a:p>
            <a:r>
              <a:rPr lang="en-US" sz="2400">
                <a:latin typeface="Avenir Next LT Pro" panose="020B0504020202020204" pitchFamily="34" charset="0"/>
              </a:rPr>
              <a:t>Jurisdiction users log in Power BI Tenant via SAMS*</a:t>
            </a:r>
          </a:p>
          <a:p>
            <a:r>
              <a:rPr lang="en-US" sz="2400">
                <a:latin typeface="Avenir Next LT Pro" panose="020B0504020202020204" pitchFamily="34" charset="0"/>
              </a:rPr>
              <a:t>Quick start guides available on </a:t>
            </a:r>
            <a:r>
              <a:rPr lang="en-US" sz="2400">
                <a:latin typeface="Avenir Next LT Pro" panose="020B0504020202020204" pitchFamily="34" charset="0"/>
                <a:hlinkClick r:id="rId3"/>
              </a:rPr>
              <a:t>NNDSS Partners Site</a:t>
            </a:r>
            <a:endParaRPr lang="en-US">
              <a:latin typeface="Avenir Next LT Pro" panose="020B0504020202020204" pitchFamily="34" charset="0"/>
            </a:endParaRPr>
          </a:p>
        </p:txBody>
      </p:sp>
      <p:sp>
        <p:nvSpPr>
          <p:cNvPr id="7" name="TextBox 6">
            <a:extLst>
              <a:ext uri="{FF2B5EF4-FFF2-40B4-BE49-F238E27FC236}">
                <a16:creationId xmlns:a16="http://schemas.microsoft.com/office/drawing/2014/main" id="{4CDED38A-03A4-6F9F-EB9B-87F9FBD2277A}"/>
              </a:ext>
            </a:extLst>
          </p:cNvPr>
          <p:cNvSpPr txBox="1"/>
          <p:nvPr/>
        </p:nvSpPr>
        <p:spPr>
          <a:xfrm>
            <a:off x="866272" y="4754296"/>
            <a:ext cx="4572000" cy="307777"/>
          </a:xfrm>
          <a:prstGeom prst="rect">
            <a:avLst/>
          </a:prstGeom>
          <a:noFill/>
        </p:spPr>
        <p:txBody>
          <a:bodyPr wrap="square">
            <a:spAutoFit/>
          </a:bodyPr>
          <a:lstStyle/>
          <a:p>
            <a:r>
              <a:rPr lang="en-US" sz="1400">
                <a:solidFill>
                  <a:schemeClr val="accent4">
                    <a:lumMod val="50000"/>
                  </a:schemeClr>
                </a:solidFill>
              </a:rPr>
              <a:t>*Secure Access Management Services</a:t>
            </a:r>
          </a:p>
        </p:txBody>
      </p:sp>
      <p:sp>
        <p:nvSpPr>
          <p:cNvPr id="4" name="TextBox 3">
            <a:extLst>
              <a:ext uri="{FF2B5EF4-FFF2-40B4-BE49-F238E27FC236}">
                <a16:creationId xmlns:a16="http://schemas.microsoft.com/office/drawing/2014/main" id="{9C846148-4BA4-6CCB-8541-24A22DCFCB10}"/>
              </a:ext>
            </a:extLst>
          </p:cNvPr>
          <p:cNvSpPr txBox="1"/>
          <p:nvPr/>
        </p:nvSpPr>
        <p:spPr>
          <a:xfrm>
            <a:off x="4376059" y="4716061"/>
            <a:ext cx="4572000" cy="207749"/>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30EA680-D336-4FF7-8B7A-9848BB0A1C32}" type="slidenum">
              <a:rPr kumimoji="0" lang="en-US" sz="750" b="0" i="0" u="none" strike="noStrike" kern="1200" cap="none" spc="0" normalizeH="0" baseline="0" noProof="0" smtClean="0">
                <a:ln>
                  <a:noFill/>
                </a:ln>
                <a:solidFill>
                  <a:srgbClr val="1964A7"/>
                </a:solidFill>
                <a:effectLst/>
                <a:uLnTx/>
                <a:uFillTx/>
                <a:latin typeface="Century Gothic" panose="020B0502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lang="en-US"/>
          </a:p>
        </p:txBody>
      </p:sp>
    </p:spTree>
    <p:extLst>
      <p:ext uri="{BB962C8B-B14F-4D97-AF65-F5344CB8AC3E}">
        <p14:creationId xmlns:p14="http://schemas.microsoft.com/office/powerpoint/2010/main" val="585850079"/>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8656D9B-506D-B570-0A34-BB780C913E84}"/>
              </a:ext>
            </a:extLst>
          </p:cNvPr>
          <p:cNvSpPr>
            <a:spLocks noGrp="1"/>
          </p:cNvSpPr>
          <p:nvPr>
            <p:ph type="title"/>
          </p:nvPr>
        </p:nvSpPr>
        <p:spPr>
          <a:xfrm>
            <a:off x="457200" y="-857250"/>
            <a:ext cx="8229600" cy="857250"/>
          </a:xfrm>
        </p:spPr>
        <p:txBody>
          <a:bodyPr anchor="b" anchorCtr="0"/>
          <a:lstStyle/>
          <a:p>
            <a:r>
              <a:rPr lang="en-US"/>
              <a:t>Slide 8</a:t>
            </a:r>
          </a:p>
        </p:txBody>
      </p:sp>
      <p:pic>
        <p:nvPicPr>
          <p:cNvPr id="3" name="Picture 2" descr="Agreement page.">
            <a:extLst>
              <a:ext uri="{FF2B5EF4-FFF2-40B4-BE49-F238E27FC236}">
                <a16:creationId xmlns:a16="http://schemas.microsoft.com/office/drawing/2014/main" id="{731F1F93-7EFE-9096-6FB9-600948014A52}"/>
              </a:ext>
            </a:extLst>
          </p:cNvPr>
          <p:cNvPicPr>
            <a:picLocks noChangeAspect="1"/>
          </p:cNvPicPr>
          <p:nvPr/>
        </p:nvPicPr>
        <p:blipFill>
          <a:blip r:embed="rId3"/>
          <a:stretch>
            <a:fillRect/>
          </a:stretch>
        </p:blipFill>
        <p:spPr>
          <a:xfrm>
            <a:off x="207821" y="130454"/>
            <a:ext cx="8742216" cy="4905918"/>
          </a:xfrm>
          <a:prstGeom prst="rect">
            <a:avLst/>
          </a:prstGeom>
        </p:spPr>
      </p:pic>
      <p:sp>
        <p:nvSpPr>
          <p:cNvPr id="2" name="TextBox 1">
            <a:extLst>
              <a:ext uri="{FF2B5EF4-FFF2-40B4-BE49-F238E27FC236}">
                <a16:creationId xmlns:a16="http://schemas.microsoft.com/office/drawing/2014/main" id="{1056D17A-4E85-40C0-3F48-D0EFE5F6E5CD}"/>
              </a:ext>
            </a:extLst>
          </p:cNvPr>
          <p:cNvSpPr txBox="1"/>
          <p:nvPr/>
        </p:nvSpPr>
        <p:spPr>
          <a:xfrm>
            <a:off x="4376059" y="4716061"/>
            <a:ext cx="4572000" cy="207749"/>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30EA680-D336-4FF7-8B7A-9848BB0A1C32}" type="slidenum">
              <a:rPr kumimoji="0" lang="en-US" sz="750" b="0" i="0" u="none" strike="noStrike" kern="1200" cap="none" spc="0" normalizeH="0" baseline="0" noProof="0" smtClean="0">
                <a:ln>
                  <a:noFill/>
                </a:ln>
                <a:solidFill>
                  <a:srgbClr val="1964A7"/>
                </a:solidFill>
                <a:effectLst/>
                <a:uLnTx/>
                <a:uFillTx/>
                <a:latin typeface="Century Gothic" panose="020B0502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lang="en-US"/>
          </a:p>
        </p:txBody>
      </p:sp>
    </p:spTree>
    <p:extLst>
      <p:ext uri="{BB962C8B-B14F-4D97-AF65-F5344CB8AC3E}">
        <p14:creationId xmlns:p14="http://schemas.microsoft.com/office/powerpoint/2010/main" val="1382512176"/>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52FD1-D3CF-E64E-80F8-969122C1B16B}"/>
              </a:ext>
            </a:extLst>
          </p:cNvPr>
          <p:cNvSpPr>
            <a:spLocks noGrp="1"/>
          </p:cNvSpPr>
          <p:nvPr>
            <p:ph type="title"/>
          </p:nvPr>
        </p:nvSpPr>
        <p:spPr>
          <a:xfrm>
            <a:off x="457202" y="1774102"/>
            <a:ext cx="8294913" cy="871538"/>
          </a:xfrm>
        </p:spPr>
        <p:txBody>
          <a:bodyPr/>
          <a:lstStyle/>
          <a:p>
            <a:r>
              <a:rPr lang="en-US"/>
              <a:t>Dashboard #1</a:t>
            </a:r>
            <a:br>
              <a:rPr lang="en-US"/>
            </a:br>
            <a:r>
              <a:rPr lang="en-US"/>
              <a:t>NNDSS Analytics</a:t>
            </a:r>
            <a:endParaRPr lang="en-US" sz="2700"/>
          </a:p>
        </p:txBody>
      </p:sp>
      <p:sp>
        <p:nvSpPr>
          <p:cNvPr id="4" name="Slide Number Placeholder 3">
            <a:extLst>
              <a:ext uri="{FF2B5EF4-FFF2-40B4-BE49-F238E27FC236}">
                <a16:creationId xmlns:a16="http://schemas.microsoft.com/office/drawing/2014/main" id="{7AF32913-01A5-0F42-AE54-FF46BA1D9978}"/>
              </a:ext>
            </a:extLst>
          </p:cNvPr>
          <p:cNvSpPr>
            <a:spLocks noGrp="1"/>
          </p:cNvSpPr>
          <p:nvPr>
            <p:ph type="sldNum" sz="quarter" idx="4294967295"/>
          </p:nvPr>
        </p:nvSpPr>
        <p:spPr>
          <a:xfrm>
            <a:off x="8529639" y="6313488"/>
            <a:ext cx="614362" cy="365125"/>
          </a:xfrm>
          <a:prstGeom prst="rect">
            <a:avLst/>
          </a:prstGeom>
        </p:spPr>
        <p:txBody>
          <a:bodyPr vert="horz" lIns="91440" tIns="45720" rIns="91440" bIns="45720" rtlCol="0" anchor="ctr"/>
          <a:lstStyle>
            <a:defPPr>
              <a:defRPr lang="en-US"/>
            </a:defPPr>
            <a:lvl1pPr marL="0" algn="r" defTabSz="914355" rtl="0" eaLnBrk="1" latinLnBrk="0" hangingPunct="1">
              <a:defRPr sz="1067" b="0" i="0" kern="120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marL="0" marR="0" lvl="0" indent="0" algn="r" defTabSz="342866" rtl="0" eaLnBrk="1" fontAlgn="base" latinLnBrk="0" hangingPunct="1">
              <a:lnSpc>
                <a:spcPct val="100000"/>
              </a:lnSpc>
              <a:spcBef>
                <a:spcPct val="0"/>
              </a:spcBef>
              <a:spcAft>
                <a:spcPct val="0"/>
              </a:spcAft>
              <a:buClrTx/>
              <a:buSzTx/>
              <a:buFontTx/>
              <a:buNone/>
              <a:tabLst/>
              <a:defRPr/>
            </a:pPr>
            <a:fld id="{0C2FA08C-26E4-CA4A-8F70-5CDDC8BEA5E9}" type="slidenum">
              <a:rPr kumimoji="0" lang="en-US" sz="1067" b="0" i="0" u="none" strike="noStrike" kern="1200" cap="none" spc="0" normalizeH="0" baseline="0" noProof="0">
                <a:ln>
                  <a:noFill/>
                </a:ln>
                <a:solidFill>
                  <a:srgbClr val="28434E"/>
                </a:solidFill>
                <a:effectLst/>
                <a:uLnTx/>
                <a:uFillTx/>
                <a:latin typeface="Avenir Next LT Pro" panose="020B0504020202020204" pitchFamily="34" charset="77"/>
              </a:rPr>
              <a:pPr marL="0" marR="0" lvl="0" indent="0" algn="r" defTabSz="342866" rtl="0" eaLnBrk="1" fontAlgn="base" latinLnBrk="0" hangingPunct="1">
                <a:lnSpc>
                  <a:spcPct val="100000"/>
                </a:lnSpc>
                <a:spcBef>
                  <a:spcPct val="0"/>
                </a:spcBef>
                <a:spcAft>
                  <a:spcPct val="0"/>
                </a:spcAft>
                <a:buClrTx/>
                <a:buSzTx/>
                <a:buFontTx/>
                <a:buNone/>
                <a:tabLst/>
                <a:defRPr/>
              </a:pPr>
              <a:t>28</a:t>
            </a:fld>
            <a:endParaRPr kumimoji="0" lang="en-US" sz="1067" b="0" i="0" u="none" strike="noStrike" kern="1200" cap="none" spc="0" normalizeH="0" baseline="0" noProof="0">
              <a:ln>
                <a:noFill/>
              </a:ln>
              <a:solidFill>
                <a:srgbClr val="28434E"/>
              </a:solidFill>
              <a:effectLst/>
              <a:uLnTx/>
              <a:uFillTx/>
              <a:latin typeface="Avenir Next LT Pro" panose="020B0504020202020204" pitchFamily="34" charset="77"/>
            </a:endParaRPr>
          </a:p>
        </p:txBody>
      </p:sp>
    </p:spTree>
    <p:extLst>
      <p:ext uri="{BB962C8B-B14F-4D97-AF65-F5344CB8AC3E}">
        <p14:creationId xmlns:p14="http://schemas.microsoft.com/office/powerpoint/2010/main" val="3509307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03B712C-62E0-1BEB-E2E9-A7E831915578}"/>
              </a:ext>
              <a:ext uri="{C183D7F6-B498-43B3-948B-1728B52AA6E4}">
                <adec:decorative xmlns:adec="http://schemas.microsoft.com/office/drawing/2017/decorative" val="1"/>
              </a:ext>
            </a:extLst>
          </p:cNvPr>
          <p:cNvSpPr/>
          <p:nvPr/>
        </p:nvSpPr>
        <p:spPr>
          <a:xfrm>
            <a:off x="2352115" y="973689"/>
            <a:ext cx="723594" cy="148529"/>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900">
                <a:ln w="0"/>
                <a:solidFill>
                  <a:schemeClr val="tx1"/>
                </a:solidFill>
                <a:effectLst>
                  <a:outerShdw blurRad="38100" dist="19050" dir="2700000" algn="tl" rotWithShape="0">
                    <a:schemeClr val="dk1">
                      <a:alpha val="40000"/>
                    </a:schemeClr>
                  </a:outerShdw>
                </a:effectLst>
              </a:rPr>
              <a:t>A</a:t>
            </a:r>
          </a:p>
        </p:txBody>
      </p:sp>
      <p:sp>
        <p:nvSpPr>
          <p:cNvPr id="6" name="Rectangle 5">
            <a:extLst>
              <a:ext uri="{FF2B5EF4-FFF2-40B4-BE49-F238E27FC236}">
                <a16:creationId xmlns:a16="http://schemas.microsoft.com/office/drawing/2014/main" id="{7705573A-F447-43EF-551A-9A5D117167D2}"/>
              </a:ext>
              <a:ext uri="{C183D7F6-B498-43B3-948B-1728B52AA6E4}">
                <adec:decorative xmlns:adec="http://schemas.microsoft.com/office/drawing/2017/decorative" val="1"/>
              </a:ext>
            </a:extLst>
          </p:cNvPr>
          <p:cNvSpPr/>
          <p:nvPr/>
        </p:nvSpPr>
        <p:spPr>
          <a:xfrm>
            <a:off x="533400" y="2296800"/>
            <a:ext cx="671945" cy="127745"/>
          </a:xfrm>
          <a:prstGeom prst="rect">
            <a:avLst/>
          </a:prstGeom>
          <a:gradFill>
            <a:gsLst>
              <a:gs pos="0">
                <a:schemeClr val="accent6">
                  <a:tint val="50000"/>
                  <a:satMod val="300000"/>
                </a:schemeClr>
              </a:gs>
              <a:gs pos="62000">
                <a:schemeClr val="accent6">
                  <a:tint val="37000"/>
                  <a:satMod val="300000"/>
                </a:schemeClr>
              </a:gs>
              <a:gs pos="100000">
                <a:schemeClr val="accent6">
                  <a:tint val="15000"/>
                  <a:satMod val="350000"/>
                </a:schemeClr>
              </a:gs>
            </a:gsLst>
          </a:gra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800">
                <a:ln w="0"/>
                <a:solidFill>
                  <a:schemeClr val="tx1"/>
                </a:solidFill>
                <a:effectLst>
                  <a:outerShdw blurRad="38100" dist="19050" dir="2700000" algn="tl" rotWithShape="0">
                    <a:schemeClr val="dk1">
                      <a:alpha val="40000"/>
                    </a:schemeClr>
                  </a:outerShdw>
                </a:effectLst>
              </a:rPr>
              <a:t>Category A</a:t>
            </a:r>
          </a:p>
        </p:txBody>
      </p:sp>
      <p:sp>
        <p:nvSpPr>
          <p:cNvPr id="7" name="Oval 6">
            <a:extLst>
              <a:ext uri="{FF2B5EF4-FFF2-40B4-BE49-F238E27FC236}">
                <a16:creationId xmlns:a16="http://schemas.microsoft.com/office/drawing/2014/main" id="{0BDEB9F1-560D-CD7F-5364-D4BCF0A159C6}"/>
              </a:ext>
              <a:ext uri="{C183D7F6-B498-43B3-948B-1728B52AA6E4}">
                <adec:decorative xmlns:adec="http://schemas.microsoft.com/office/drawing/2017/decorative" val="1"/>
              </a:ext>
            </a:extLst>
          </p:cNvPr>
          <p:cNvSpPr/>
          <p:nvPr/>
        </p:nvSpPr>
        <p:spPr>
          <a:xfrm>
            <a:off x="4966855" y="3380509"/>
            <a:ext cx="713509" cy="360218"/>
          </a:xfrm>
          <a:prstGeom prst="ellipse">
            <a:avLst/>
          </a:prstGeom>
          <a:solidFill>
            <a:schemeClr val="tx2">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D38FC1B-2AA0-9416-95C6-14D23D46124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40268" y="13854"/>
            <a:ext cx="8443549" cy="5008419"/>
          </a:xfrm>
          <a:prstGeom prst="rect">
            <a:avLst/>
          </a:prstGeom>
        </p:spPr>
      </p:pic>
      <p:sp>
        <p:nvSpPr>
          <p:cNvPr id="2" name="Title 1">
            <a:extLst>
              <a:ext uri="{FF2B5EF4-FFF2-40B4-BE49-F238E27FC236}">
                <a16:creationId xmlns:a16="http://schemas.microsoft.com/office/drawing/2014/main" id="{1B8E6E2D-9AB7-F605-0F9A-B0E2530AB126}"/>
              </a:ext>
            </a:extLst>
          </p:cNvPr>
          <p:cNvSpPr>
            <a:spLocks noGrp="1"/>
          </p:cNvSpPr>
          <p:nvPr>
            <p:ph type="title"/>
          </p:nvPr>
        </p:nvSpPr>
        <p:spPr>
          <a:xfrm>
            <a:off x="457200" y="-857250"/>
            <a:ext cx="8229600" cy="857250"/>
          </a:xfrm>
        </p:spPr>
        <p:txBody>
          <a:bodyPr anchor="b" anchorCtr="0"/>
          <a:lstStyle/>
          <a:p>
            <a:r>
              <a:rPr lang="en-US"/>
              <a:t>Slide 9</a:t>
            </a:r>
          </a:p>
        </p:txBody>
      </p:sp>
      <p:sp>
        <p:nvSpPr>
          <p:cNvPr id="3" name="TextBox 2">
            <a:extLst>
              <a:ext uri="{FF2B5EF4-FFF2-40B4-BE49-F238E27FC236}">
                <a16:creationId xmlns:a16="http://schemas.microsoft.com/office/drawing/2014/main" id="{725AE32C-ABB9-45E6-3042-00F2BC1E5582}"/>
              </a:ext>
            </a:extLst>
          </p:cNvPr>
          <p:cNvSpPr txBox="1"/>
          <p:nvPr/>
        </p:nvSpPr>
        <p:spPr>
          <a:xfrm>
            <a:off x="4452259" y="4716061"/>
            <a:ext cx="4572000" cy="207749"/>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30EA680-D336-4FF7-8B7A-9848BB0A1C32}" type="slidenum">
              <a:rPr kumimoji="0" lang="en-US" sz="750" b="0" i="0" u="none" strike="noStrike" kern="1200" cap="none" spc="0" normalizeH="0" baseline="0" noProof="0" smtClean="0">
                <a:ln>
                  <a:noFill/>
                </a:ln>
                <a:solidFill>
                  <a:srgbClr val="1964A7"/>
                </a:solidFill>
                <a:effectLst/>
                <a:uLnTx/>
                <a:uFillTx/>
                <a:latin typeface="Century Gothic" panose="020B0502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lang="en-US" dirty="0"/>
          </a:p>
        </p:txBody>
      </p:sp>
    </p:spTree>
    <p:extLst>
      <p:ext uri="{BB962C8B-B14F-4D97-AF65-F5344CB8AC3E}">
        <p14:creationId xmlns:p14="http://schemas.microsoft.com/office/powerpoint/2010/main" val="3371743071"/>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2" y="2491765"/>
            <a:ext cx="8294913" cy="871538"/>
          </a:xfrm>
        </p:spPr>
        <p:txBody>
          <a:bodyPr/>
          <a:lstStyle/>
          <a:p>
            <a:r>
              <a:rPr lang="en-US"/>
              <a:t>NNDSS Updates and Announcements</a:t>
            </a:r>
          </a:p>
        </p:txBody>
      </p:sp>
      <p:sp>
        <p:nvSpPr>
          <p:cNvPr id="6" name="Text Placeholder 5"/>
          <p:cNvSpPr>
            <a:spLocks noGrp="1"/>
          </p:cNvSpPr>
          <p:nvPr>
            <p:ph type="body" idx="1"/>
          </p:nvPr>
        </p:nvSpPr>
        <p:spPr>
          <a:xfrm>
            <a:off x="457201" y="3888224"/>
            <a:ext cx="7772400" cy="1088625"/>
          </a:xfrm>
        </p:spPr>
        <p:txBody>
          <a:bodyPr/>
          <a:lstStyle/>
          <a:p>
            <a:r>
              <a:rPr lang="en-US"/>
              <a:t>Hang Nguyen, MS</a:t>
            </a:r>
          </a:p>
          <a:p>
            <a:r>
              <a:rPr lang="en-US"/>
              <a:t>Office of Public Health Data, Surveillance, and Technology</a:t>
            </a:r>
          </a:p>
        </p:txBody>
      </p:sp>
    </p:spTree>
    <p:extLst>
      <p:ext uri="{BB962C8B-B14F-4D97-AF65-F5344CB8AC3E}">
        <p14:creationId xmlns:p14="http://schemas.microsoft.com/office/powerpoint/2010/main" val="3550687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7750220-8BB9-BBFE-ED1D-CA76794F5EF9}"/>
              </a:ext>
              <a:ext uri="{C183D7F6-B498-43B3-948B-1728B52AA6E4}">
                <adec:decorative xmlns:adec="http://schemas.microsoft.com/office/drawing/2017/decorative" val="1"/>
              </a:ext>
            </a:extLst>
          </p:cNvPr>
          <p:cNvSpPr/>
          <p:nvPr/>
        </p:nvSpPr>
        <p:spPr>
          <a:xfrm>
            <a:off x="2428315" y="945980"/>
            <a:ext cx="668176" cy="16238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900">
                <a:ln w="0"/>
                <a:solidFill>
                  <a:schemeClr val="tx1"/>
                </a:solidFill>
                <a:effectLst>
                  <a:outerShdw blurRad="38100" dist="19050" dir="2700000" algn="tl" rotWithShape="0">
                    <a:schemeClr val="dk1">
                      <a:alpha val="40000"/>
                    </a:schemeClr>
                  </a:outerShdw>
                </a:effectLst>
              </a:rPr>
              <a:t>A</a:t>
            </a:r>
          </a:p>
        </p:txBody>
      </p:sp>
      <p:sp>
        <p:nvSpPr>
          <p:cNvPr id="13" name="Rectangle 12">
            <a:extLst>
              <a:ext uri="{FF2B5EF4-FFF2-40B4-BE49-F238E27FC236}">
                <a16:creationId xmlns:a16="http://schemas.microsoft.com/office/drawing/2014/main" id="{1BD8C0AD-43D8-C81D-A03C-CED26A223CCA}"/>
              </a:ext>
              <a:ext uri="{C183D7F6-B498-43B3-948B-1728B52AA6E4}">
                <adec:decorative xmlns:adec="http://schemas.microsoft.com/office/drawing/2017/decorative" val="1"/>
              </a:ext>
            </a:extLst>
          </p:cNvPr>
          <p:cNvSpPr/>
          <p:nvPr/>
        </p:nvSpPr>
        <p:spPr>
          <a:xfrm>
            <a:off x="630381" y="2303728"/>
            <a:ext cx="637309" cy="127746"/>
          </a:xfrm>
          <a:prstGeom prst="rect">
            <a:avLst/>
          </a:prstGeom>
          <a:gradFill>
            <a:gsLst>
              <a:gs pos="0">
                <a:schemeClr val="accent6">
                  <a:tint val="50000"/>
                  <a:satMod val="300000"/>
                </a:schemeClr>
              </a:gs>
              <a:gs pos="62000">
                <a:schemeClr val="accent6">
                  <a:tint val="37000"/>
                  <a:satMod val="300000"/>
                </a:schemeClr>
              </a:gs>
              <a:gs pos="100000">
                <a:schemeClr val="accent6">
                  <a:tint val="15000"/>
                  <a:satMod val="350000"/>
                </a:schemeClr>
              </a:gs>
            </a:gsLst>
          </a:gra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800">
                <a:ln w="0"/>
                <a:solidFill>
                  <a:schemeClr val="tx1"/>
                </a:solidFill>
                <a:effectLst>
                  <a:outerShdw blurRad="38100" dist="19050" dir="2700000" algn="tl" rotWithShape="0">
                    <a:schemeClr val="dk1">
                      <a:alpha val="40000"/>
                    </a:schemeClr>
                  </a:outerShdw>
                </a:effectLst>
              </a:rPr>
              <a:t>Category A</a:t>
            </a:r>
          </a:p>
        </p:txBody>
      </p:sp>
      <p:sp>
        <p:nvSpPr>
          <p:cNvPr id="2" name="Title 1">
            <a:extLst>
              <a:ext uri="{FF2B5EF4-FFF2-40B4-BE49-F238E27FC236}">
                <a16:creationId xmlns:a16="http://schemas.microsoft.com/office/drawing/2014/main" id="{40C9886E-C49D-DC0E-A3D2-2154D9B3FE5D}"/>
              </a:ext>
            </a:extLst>
          </p:cNvPr>
          <p:cNvSpPr>
            <a:spLocks noGrp="1"/>
          </p:cNvSpPr>
          <p:nvPr>
            <p:ph type="title"/>
          </p:nvPr>
        </p:nvSpPr>
        <p:spPr>
          <a:xfrm>
            <a:off x="457200" y="-857250"/>
            <a:ext cx="8229600" cy="857250"/>
          </a:xfrm>
        </p:spPr>
        <p:txBody>
          <a:bodyPr anchor="b" anchorCtr="0"/>
          <a:lstStyle/>
          <a:p>
            <a:r>
              <a:rPr lang="en-US"/>
              <a:t>Slide 10</a:t>
            </a:r>
          </a:p>
        </p:txBody>
      </p:sp>
      <p:pic>
        <p:nvPicPr>
          <p:cNvPr id="15" name="Picture 14" descr="National trend by month.">
            <a:extLst>
              <a:ext uri="{FF2B5EF4-FFF2-40B4-BE49-F238E27FC236}">
                <a16:creationId xmlns:a16="http://schemas.microsoft.com/office/drawing/2014/main" id="{98842F88-98FF-1421-673E-72FCA9E6BCD3}"/>
              </a:ext>
            </a:extLst>
          </p:cNvPr>
          <p:cNvPicPr>
            <a:picLocks noChangeAspect="1"/>
          </p:cNvPicPr>
          <p:nvPr/>
        </p:nvPicPr>
        <p:blipFill>
          <a:blip r:embed="rId3"/>
          <a:stretch>
            <a:fillRect/>
          </a:stretch>
        </p:blipFill>
        <p:spPr>
          <a:xfrm>
            <a:off x="329555" y="0"/>
            <a:ext cx="8454447" cy="4994564"/>
          </a:xfrm>
          <a:prstGeom prst="rect">
            <a:avLst/>
          </a:prstGeom>
        </p:spPr>
      </p:pic>
      <p:sp>
        <p:nvSpPr>
          <p:cNvPr id="3" name="TextBox 2">
            <a:extLst>
              <a:ext uri="{FF2B5EF4-FFF2-40B4-BE49-F238E27FC236}">
                <a16:creationId xmlns:a16="http://schemas.microsoft.com/office/drawing/2014/main" id="{2FEEBAC1-478B-F308-5E3D-D8C7CE0235D2}"/>
              </a:ext>
            </a:extLst>
          </p:cNvPr>
          <p:cNvSpPr txBox="1"/>
          <p:nvPr/>
        </p:nvSpPr>
        <p:spPr>
          <a:xfrm>
            <a:off x="4556778" y="4741461"/>
            <a:ext cx="4572000" cy="207749"/>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30EA680-D336-4FF7-8B7A-9848BB0A1C32}" type="slidenum">
              <a:rPr kumimoji="0" lang="en-US" sz="750" b="0" i="0" u="none" strike="noStrike" kern="1200" cap="none" spc="0" normalizeH="0" baseline="0" noProof="0" smtClean="0">
                <a:ln>
                  <a:noFill/>
                </a:ln>
                <a:solidFill>
                  <a:srgbClr val="1964A7"/>
                </a:solidFill>
                <a:effectLst/>
                <a:uLnTx/>
                <a:uFillTx/>
                <a:latin typeface="Century Gothic" panose="020B0502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lang="en-US" dirty="0"/>
          </a:p>
        </p:txBody>
      </p:sp>
    </p:spTree>
    <p:extLst>
      <p:ext uri="{BB962C8B-B14F-4D97-AF65-F5344CB8AC3E}">
        <p14:creationId xmlns:p14="http://schemas.microsoft.com/office/powerpoint/2010/main" val="4025038876"/>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0DE3A50-3F06-C5AE-BAD9-6F55EAFE8B85}"/>
              </a:ext>
              <a:ext uri="{C183D7F6-B498-43B3-948B-1728B52AA6E4}">
                <adec:decorative xmlns:adec="http://schemas.microsoft.com/office/drawing/2017/decorative" val="1"/>
              </a:ext>
            </a:extLst>
          </p:cNvPr>
          <p:cNvSpPr/>
          <p:nvPr/>
        </p:nvSpPr>
        <p:spPr>
          <a:xfrm>
            <a:off x="457200" y="2276018"/>
            <a:ext cx="678873" cy="141600"/>
          </a:xfrm>
          <a:prstGeom prst="rect">
            <a:avLst/>
          </a:prstGeom>
          <a:gradFill>
            <a:gsLst>
              <a:gs pos="0">
                <a:schemeClr val="accent6">
                  <a:tint val="50000"/>
                  <a:satMod val="300000"/>
                </a:schemeClr>
              </a:gs>
              <a:gs pos="62000">
                <a:schemeClr val="accent6">
                  <a:tint val="37000"/>
                  <a:satMod val="300000"/>
                </a:schemeClr>
              </a:gs>
              <a:gs pos="100000">
                <a:schemeClr val="accent6">
                  <a:tint val="15000"/>
                  <a:satMod val="350000"/>
                </a:schemeClr>
              </a:gs>
            </a:gsLst>
          </a:gra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800">
                <a:ln w="0"/>
                <a:solidFill>
                  <a:schemeClr val="tx1"/>
                </a:solidFill>
                <a:effectLst>
                  <a:outerShdw blurRad="38100" dist="19050" dir="2700000" algn="tl" rotWithShape="0">
                    <a:schemeClr val="dk1">
                      <a:alpha val="40000"/>
                    </a:schemeClr>
                  </a:outerShdw>
                </a:effectLst>
              </a:rPr>
              <a:t>Category A</a:t>
            </a:r>
          </a:p>
        </p:txBody>
      </p:sp>
      <p:sp>
        <p:nvSpPr>
          <p:cNvPr id="4" name="Title 3">
            <a:extLst>
              <a:ext uri="{FF2B5EF4-FFF2-40B4-BE49-F238E27FC236}">
                <a16:creationId xmlns:a16="http://schemas.microsoft.com/office/drawing/2014/main" id="{EC2240DA-3502-7C57-96BB-E06A361DA927}"/>
              </a:ext>
            </a:extLst>
          </p:cNvPr>
          <p:cNvSpPr>
            <a:spLocks noGrp="1"/>
          </p:cNvSpPr>
          <p:nvPr>
            <p:ph type="title"/>
          </p:nvPr>
        </p:nvSpPr>
        <p:spPr>
          <a:xfrm>
            <a:off x="457200" y="-857250"/>
            <a:ext cx="8229600" cy="857250"/>
          </a:xfrm>
        </p:spPr>
        <p:txBody>
          <a:bodyPr anchor="b" anchorCtr="0"/>
          <a:lstStyle/>
          <a:p>
            <a:r>
              <a:rPr lang="en-US"/>
              <a:t>Slide 11</a:t>
            </a:r>
          </a:p>
        </p:txBody>
      </p:sp>
      <p:pic>
        <p:nvPicPr>
          <p:cNvPr id="6" name="Picture 5" descr="Demographics screenshot">
            <a:extLst>
              <a:ext uri="{FF2B5EF4-FFF2-40B4-BE49-F238E27FC236}">
                <a16:creationId xmlns:a16="http://schemas.microsoft.com/office/drawing/2014/main" id="{9107123C-98F8-A691-206A-80C45BC6444A}"/>
              </a:ext>
            </a:extLst>
          </p:cNvPr>
          <p:cNvPicPr>
            <a:picLocks noChangeAspect="1"/>
          </p:cNvPicPr>
          <p:nvPr/>
        </p:nvPicPr>
        <p:blipFill>
          <a:blip r:embed="rId3"/>
          <a:stretch>
            <a:fillRect/>
          </a:stretch>
        </p:blipFill>
        <p:spPr>
          <a:xfrm>
            <a:off x="364193" y="0"/>
            <a:ext cx="8455339" cy="5009751"/>
          </a:xfrm>
          <a:prstGeom prst="rect">
            <a:avLst/>
          </a:prstGeom>
        </p:spPr>
      </p:pic>
      <p:sp>
        <p:nvSpPr>
          <p:cNvPr id="2" name="Oval 1">
            <a:extLst>
              <a:ext uri="{FF2B5EF4-FFF2-40B4-BE49-F238E27FC236}">
                <a16:creationId xmlns:a16="http://schemas.microsoft.com/office/drawing/2014/main" id="{C6E53BEB-CAE1-B5E8-107B-C6A41328544D}"/>
              </a:ext>
              <a:ext uri="{C183D7F6-B498-43B3-948B-1728B52AA6E4}">
                <adec:decorative xmlns:adec="http://schemas.microsoft.com/office/drawing/2017/decorative" val="1"/>
              </a:ext>
            </a:extLst>
          </p:cNvPr>
          <p:cNvSpPr/>
          <p:nvPr/>
        </p:nvSpPr>
        <p:spPr>
          <a:xfrm>
            <a:off x="8064649" y="588308"/>
            <a:ext cx="950259" cy="53788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3" name="TextBox 2">
            <a:extLst>
              <a:ext uri="{FF2B5EF4-FFF2-40B4-BE49-F238E27FC236}">
                <a16:creationId xmlns:a16="http://schemas.microsoft.com/office/drawing/2014/main" id="{A93B5A08-097E-98B8-3D1E-DA5333788CFA}"/>
              </a:ext>
            </a:extLst>
          </p:cNvPr>
          <p:cNvSpPr txBox="1"/>
          <p:nvPr/>
        </p:nvSpPr>
        <p:spPr>
          <a:xfrm>
            <a:off x="4572000" y="4802002"/>
            <a:ext cx="4572000" cy="207749"/>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30EA680-D336-4FF7-8B7A-9848BB0A1C32}" type="slidenum">
              <a:rPr kumimoji="0" lang="en-US" sz="750" b="0" i="0" u="none" strike="noStrike" kern="1200" cap="none" spc="0" normalizeH="0" baseline="0" noProof="0" smtClean="0">
                <a:ln>
                  <a:noFill/>
                </a:ln>
                <a:solidFill>
                  <a:srgbClr val="1964A7"/>
                </a:solidFill>
                <a:effectLst/>
                <a:uLnTx/>
                <a:uFillTx/>
                <a:latin typeface="Century Gothic" panose="020B0502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lang="en-US" dirty="0"/>
          </a:p>
        </p:txBody>
      </p:sp>
    </p:spTree>
    <p:extLst>
      <p:ext uri="{BB962C8B-B14F-4D97-AF65-F5344CB8AC3E}">
        <p14:creationId xmlns:p14="http://schemas.microsoft.com/office/powerpoint/2010/main" val="16784658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36213D6-A083-7286-3755-CED4E873A7A7}"/>
              </a:ext>
              <a:ext uri="{C183D7F6-B498-43B3-948B-1728B52AA6E4}">
                <adec:decorative xmlns:adec="http://schemas.microsoft.com/office/drawing/2017/decorative" val="1"/>
              </a:ext>
            </a:extLst>
          </p:cNvPr>
          <p:cNvSpPr/>
          <p:nvPr/>
        </p:nvSpPr>
        <p:spPr>
          <a:xfrm>
            <a:off x="564015" y="2292044"/>
            <a:ext cx="667476" cy="121935"/>
          </a:xfrm>
          <a:prstGeom prst="rect">
            <a:avLst/>
          </a:prstGeom>
          <a:gradFill>
            <a:gsLst>
              <a:gs pos="0">
                <a:schemeClr val="accent6">
                  <a:tint val="50000"/>
                  <a:satMod val="300000"/>
                </a:schemeClr>
              </a:gs>
              <a:gs pos="62000">
                <a:schemeClr val="accent6">
                  <a:tint val="37000"/>
                  <a:satMod val="300000"/>
                </a:schemeClr>
              </a:gs>
              <a:gs pos="100000">
                <a:schemeClr val="accent6">
                  <a:tint val="15000"/>
                  <a:satMod val="350000"/>
                </a:schemeClr>
              </a:gs>
            </a:gsLst>
          </a:gra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800">
                <a:ln w="0"/>
                <a:solidFill>
                  <a:schemeClr val="tx1"/>
                </a:solidFill>
                <a:effectLst>
                  <a:outerShdw blurRad="38100" dist="19050" dir="2700000" algn="tl" rotWithShape="0">
                    <a:schemeClr val="dk1">
                      <a:alpha val="40000"/>
                    </a:schemeClr>
                  </a:outerShdw>
                </a:effectLst>
              </a:rPr>
              <a:t>Category A</a:t>
            </a:r>
          </a:p>
        </p:txBody>
      </p:sp>
      <p:sp>
        <p:nvSpPr>
          <p:cNvPr id="4" name="Title 3">
            <a:extLst>
              <a:ext uri="{FF2B5EF4-FFF2-40B4-BE49-F238E27FC236}">
                <a16:creationId xmlns:a16="http://schemas.microsoft.com/office/drawing/2014/main" id="{82CAB4F9-4B8A-A584-51A9-9DB7C15D3B10}"/>
              </a:ext>
            </a:extLst>
          </p:cNvPr>
          <p:cNvSpPr>
            <a:spLocks noGrp="1"/>
          </p:cNvSpPr>
          <p:nvPr>
            <p:ph type="title"/>
          </p:nvPr>
        </p:nvSpPr>
        <p:spPr>
          <a:xfrm>
            <a:off x="457200" y="-857250"/>
            <a:ext cx="8229600" cy="857250"/>
          </a:xfrm>
        </p:spPr>
        <p:txBody>
          <a:bodyPr anchor="b" anchorCtr="0"/>
          <a:lstStyle/>
          <a:p>
            <a:r>
              <a:rPr lang="en-US"/>
              <a:t>Slide 12</a:t>
            </a:r>
          </a:p>
        </p:txBody>
      </p:sp>
      <p:pic>
        <p:nvPicPr>
          <p:cNvPr id="7" name="Picture 6" descr="Trend by race/ethnicity">
            <a:extLst>
              <a:ext uri="{FF2B5EF4-FFF2-40B4-BE49-F238E27FC236}">
                <a16:creationId xmlns:a16="http://schemas.microsoft.com/office/drawing/2014/main" id="{D35CEE41-A3DF-D81E-560B-3099CF2B6E04}"/>
              </a:ext>
            </a:extLst>
          </p:cNvPr>
          <p:cNvPicPr>
            <a:picLocks noChangeAspect="1"/>
          </p:cNvPicPr>
          <p:nvPr/>
        </p:nvPicPr>
        <p:blipFill>
          <a:blip r:embed="rId3"/>
          <a:stretch>
            <a:fillRect/>
          </a:stretch>
        </p:blipFill>
        <p:spPr>
          <a:xfrm>
            <a:off x="367371" y="0"/>
            <a:ext cx="8444787" cy="5015692"/>
          </a:xfrm>
          <a:prstGeom prst="rect">
            <a:avLst/>
          </a:prstGeom>
        </p:spPr>
      </p:pic>
      <p:sp>
        <p:nvSpPr>
          <p:cNvPr id="2" name="TextBox 1">
            <a:extLst>
              <a:ext uri="{FF2B5EF4-FFF2-40B4-BE49-F238E27FC236}">
                <a16:creationId xmlns:a16="http://schemas.microsoft.com/office/drawing/2014/main" id="{34D980E4-8A0E-B067-946B-FF6428A951E4}"/>
              </a:ext>
            </a:extLst>
          </p:cNvPr>
          <p:cNvSpPr txBox="1"/>
          <p:nvPr/>
        </p:nvSpPr>
        <p:spPr>
          <a:xfrm>
            <a:off x="4572000" y="4747811"/>
            <a:ext cx="4572000" cy="207749"/>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30EA680-D336-4FF7-8B7A-9848BB0A1C32}" type="slidenum">
              <a:rPr kumimoji="0" lang="en-US" sz="750" b="0" i="0" u="none" strike="noStrike" kern="1200" cap="none" spc="0" normalizeH="0" baseline="0" noProof="0" smtClean="0">
                <a:ln>
                  <a:noFill/>
                </a:ln>
                <a:solidFill>
                  <a:srgbClr val="1964A7"/>
                </a:solidFill>
                <a:effectLst/>
                <a:uLnTx/>
                <a:uFillTx/>
                <a:latin typeface="Century Gothic" panose="020B0502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lang="en-US" dirty="0"/>
          </a:p>
        </p:txBody>
      </p:sp>
    </p:spTree>
    <p:extLst>
      <p:ext uri="{BB962C8B-B14F-4D97-AF65-F5344CB8AC3E}">
        <p14:creationId xmlns:p14="http://schemas.microsoft.com/office/powerpoint/2010/main" val="1659347929"/>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0DE3A50-3F06-C5AE-BAD9-6F55EAFE8B85}"/>
              </a:ext>
              <a:ext uri="{C183D7F6-B498-43B3-948B-1728B52AA6E4}">
                <adec:decorative xmlns:adec="http://schemas.microsoft.com/office/drawing/2017/decorative" val="1"/>
              </a:ext>
            </a:extLst>
          </p:cNvPr>
          <p:cNvSpPr/>
          <p:nvPr/>
        </p:nvSpPr>
        <p:spPr>
          <a:xfrm>
            <a:off x="457200" y="2276018"/>
            <a:ext cx="678873" cy="141600"/>
          </a:xfrm>
          <a:prstGeom prst="rect">
            <a:avLst/>
          </a:prstGeom>
          <a:gradFill>
            <a:gsLst>
              <a:gs pos="0">
                <a:schemeClr val="accent6">
                  <a:tint val="50000"/>
                  <a:satMod val="300000"/>
                </a:schemeClr>
              </a:gs>
              <a:gs pos="62000">
                <a:schemeClr val="accent6">
                  <a:tint val="37000"/>
                  <a:satMod val="300000"/>
                </a:schemeClr>
              </a:gs>
              <a:gs pos="100000">
                <a:schemeClr val="accent6">
                  <a:tint val="15000"/>
                  <a:satMod val="350000"/>
                </a:schemeClr>
              </a:gs>
            </a:gsLst>
          </a:gra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800">
                <a:ln w="0"/>
                <a:solidFill>
                  <a:schemeClr val="tx1"/>
                </a:solidFill>
                <a:effectLst>
                  <a:outerShdw blurRad="38100" dist="19050" dir="2700000" algn="tl" rotWithShape="0">
                    <a:schemeClr val="dk1">
                      <a:alpha val="40000"/>
                    </a:schemeClr>
                  </a:outerShdw>
                </a:effectLst>
              </a:rPr>
              <a:t>Category A</a:t>
            </a:r>
          </a:p>
        </p:txBody>
      </p:sp>
      <p:sp>
        <p:nvSpPr>
          <p:cNvPr id="4" name="Title 3">
            <a:extLst>
              <a:ext uri="{FF2B5EF4-FFF2-40B4-BE49-F238E27FC236}">
                <a16:creationId xmlns:a16="http://schemas.microsoft.com/office/drawing/2014/main" id="{EC2240DA-3502-7C57-96BB-E06A361DA927}"/>
              </a:ext>
            </a:extLst>
          </p:cNvPr>
          <p:cNvSpPr>
            <a:spLocks noGrp="1"/>
          </p:cNvSpPr>
          <p:nvPr>
            <p:ph type="title"/>
          </p:nvPr>
        </p:nvSpPr>
        <p:spPr>
          <a:xfrm>
            <a:off x="457200" y="-857250"/>
            <a:ext cx="8229600" cy="857250"/>
          </a:xfrm>
        </p:spPr>
        <p:txBody>
          <a:bodyPr anchor="b" anchorCtr="0"/>
          <a:lstStyle/>
          <a:p>
            <a:r>
              <a:rPr lang="en-US"/>
              <a:t>Slide 13</a:t>
            </a:r>
          </a:p>
        </p:txBody>
      </p:sp>
      <p:pic>
        <p:nvPicPr>
          <p:cNvPr id="6" name="Picture 5">
            <a:extLst>
              <a:ext uri="{FF2B5EF4-FFF2-40B4-BE49-F238E27FC236}">
                <a16:creationId xmlns:a16="http://schemas.microsoft.com/office/drawing/2014/main" id="{9107123C-98F8-A691-206A-80C45BC6444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64193" y="0"/>
            <a:ext cx="8455339" cy="5009751"/>
          </a:xfrm>
          <a:prstGeom prst="rect">
            <a:avLst/>
          </a:prstGeom>
        </p:spPr>
      </p:pic>
      <p:sp>
        <p:nvSpPr>
          <p:cNvPr id="2" name="Oval 1">
            <a:extLst>
              <a:ext uri="{FF2B5EF4-FFF2-40B4-BE49-F238E27FC236}">
                <a16:creationId xmlns:a16="http://schemas.microsoft.com/office/drawing/2014/main" id="{C6E53BEB-CAE1-B5E8-107B-C6A41328544D}"/>
              </a:ext>
              <a:ext uri="{C183D7F6-B498-43B3-948B-1728B52AA6E4}">
                <adec:decorative xmlns:adec="http://schemas.microsoft.com/office/drawing/2017/decorative" val="1"/>
              </a:ext>
            </a:extLst>
          </p:cNvPr>
          <p:cNvSpPr/>
          <p:nvPr/>
        </p:nvSpPr>
        <p:spPr>
          <a:xfrm>
            <a:off x="4591862" y="600125"/>
            <a:ext cx="950259" cy="53788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3" name="TextBox 2">
            <a:extLst>
              <a:ext uri="{FF2B5EF4-FFF2-40B4-BE49-F238E27FC236}">
                <a16:creationId xmlns:a16="http://schemas.microsoft.com/office/drawing/2014/main" id="{CEC93162-8E31-8369-9BC2-11FCA277F369}"/>
              </a:ext>
            </a:extLst>
          </p:cNvPr>
          <p:cNvSpPr txBox="1"/>
          <p:nvPr/>
        </p:nvSpPr>
        <p:spPr>
          <a:xfrm>
            <a:off x="4503059" y="4754161"/>
            <a:ext cx="4572000" cy="207749"/>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30EA680-D336-4FF7-8B7A-9848BB0A1C32}" type="slidenum">
              <a:rPr kumimoji="0" lang="en-US" sz="750" b="0" i="0" u="none" strike="noStrike" kern="1200" cap="none" spc="0" normalizeH="0" baseline="0" noProof="0" smtClean="0">
                <a:ln>
                  <a:noFill/>
                </a:ln>
                <a:solidFill>
                  <a:srgbClr val="1964A7"/>
                </a:solidFill>
                <a:effectLst/>
                <a:uLnTx/>
                <a:uFillTx/>
                <a:latin typeface="Century Gothic" panose="020B0502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lang="en-US" dirty="0"/>
          </a:p>
        </p:txBody>
      </p:sp>
    </p:spTree>
    <p:extLst>
      <p:ext uri="{BB962C8B-B14F-4D97-AF65-F5344CB8AC3E}">
        <p14:creationId xmlns:p14="http://schemas.microsoft.com/office/powerpoint/2010/main" val="524560707"/>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7C66376-9937-5553-DE5B-C04B74956696}"/>
              </a:ext>
              <a:ext uri="{C183D7F6-B498-43B3-948B-1728B52AA6E4}">
                <adec:decorative xmlns:adec="http://schemas.microsoft.com/office/drawing/2017/decorative" val="1"/>
              </a:ext>
            </a:extLst>
          </p:cNvPr>
          <p:cNvSpPr/>
          <p:nvPr/>
        </p:nvSpPr>
        <p:spPr>
          <a:xfrm>
            <a:off x="477983" y="2241381"/>
            <a:ext cx="672392" cy="110987"/>
          </a:xfrm>
          <a:prstGeom prst="rect">
            <a:avLst/>
          </a:prstGeom>
          <a:gradFill>
            <a:gsLst>
              <a:gs pos="0">
                <a:schemeClr val="accent6">
                  <a:tint val="50000"/>
                  <a:satMod val="300000"/>
                </a:schemeClr>
              </a:gs>
              <a:gs pos="62000">
                <a:schemeClr val="accent6">
                  <a:tint val="37000"/>
                  <a:satMod val="300000"/>
                </a:schemeClr>
              </a:gs>
              <a:gs pos="100000">
                <a:schemeClr val="accent6">
                  <a:tint val="15000"/>
                  <a:satMod val="350000"/>
                </a:schemeClr>
              </a:gs>
            </a:gsLst>
          </a:gra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800">
                <a:ln w="0"/>
                <a:solidFill>
                  <a:schemeClr val="tx1"/>
                </a:solidFill>
                <a:effectLst>
                  <a:outerShdw blurRad="38100" dist="19050" dir="2700000" algn="tl" rotWithShape="0">
                    <a:schemeClr val="dk1">
                      <a:alpha val="40000"/>
                    </a:schemeClr>
                  </a:outerShdw>
                </a:effectLst>
              </a:rPr>
              <a:t>Category A</a:t>
            </a:r>
          </a:p>
        </p:txBody>
      </p:sp>
      <p:sp>
        <p:nvSpPr>
          <p:cNvPr id="2" name="Title 1">
            <a:extLst>
              <a:ext uri="{FF2B5EF4-FFF2-40B4-BE49-F238E27FC236}">
                <a16:creationId xmlns:a16="http://schemas.microsoft.com/office/drawing/2014/main" id="{41AD8309-9FCE-2D37-77D7-51137301E400}"/>
              </a:ext>
            </a:extLst>
          </p:cNvPr>
          <p:cNvSpPr>
            <a:spLocks noGrp="1"/>
          </p:cNvSpPr>
          <p:nvPr>
            <p:ph type="title"/>
          </p:nvPr>
        </p:nvSpPr>
        <p:spPr>
          <a:xfrm>
            <a:off x="457200" y="-857250"/>
            <a:ext cx="8229600" cy="857250"/>
          </a:xfrm>
        </p:spPr>
        <p:txBody>
          <a:bodyPr anchor="b" anchorCtr="0"/>
          <a:lstStyle/>
          <a:p>
            <a:r>
              <a:rPr lang="en-US"/>
              <a:t>Slide 14</a:t>
            </a:r>
          </a:p>
        </p:txBody>
      </p:sp>
      <p:pic>
        <p:nvPicPr>
          <p:cNvPr id="11" name="Picture 10" descr="Region level">
            <a:extLst>
              <a:ext uri="{FF2B5EF4-FFF2-40B4-BE49-F238E27FC236}">
                <a16:creationId xmlns:a16="http://schemas.microsoft.com/office/drawing/2014/main" id="{A8C80EA3-228A-D446-5DC8-C9469DD424D0}"/>
              </a:ext>
            </a:extLst>
          </p:cNvPr>
          <p:cNvPicPr>
            <a:picLocks noChangeAspect="1"/>
          </p:cNvPicPr>
          <p:nvPr/>
        </p:nvPicPr>
        <p:blipFill>
          <a:blip r:embed="rId3"/>
          <a:stretch>
            <a:fillRect/>
          </a:stretch>
        </p:blipFill>
        <p:spPr>
          <a:xfrm>
            <a:off x="358019" y="0"/>
            <a:ext cx="8427962" cy="5001128"/>
          </a:xfrm>
          <a:prstGeom prst="rect">
            <a:avLst/>
          </a:prstGeom>
        </p:spPr>
      </p:pic>
      <p:sp>
        <p:nvSpPr>
          <p:cNvPr id="3" name="TextBox 2">
            <a:extLst>
              <a:ext uri="{FF2B5EF4-FFF2-40B4-BE49-F238E27FC236}">
                <a16:creationId xmlns:a16="http://schemas.microsoft.com/office/drawing/2014/main" id="{8D95FBD5-5A10-F093-61B7-E95A3794CC60}"/>
              </a:ext>
            </a:extLst>
          </p:cNvPr>
          <p:cNvSpPr txBox="1"/>
          <p:nvPr/>
        </p:nvSpPr>
        <p:spPr>
          <a:xfrm>
            <a:off x="4376059" y="4716061"/>
            <a:ext cx="4572000" cy="207749"/>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30EA680-D336-4FF7-8B7A-9848BB0A1C32}" type="slidenum">
              <a:rPr kumimoji="0" lang="en-US" sz="750" b="0" i="0" u="none" strike="noStrike" kern="1200" cap="none" spc="0" normalizeH="0" baseline="0" noProof="0" smtClean="0">
                <a:ln>
                  <a:noFill/>
                </a:ln>
                <a:solidFill>
                  <a:srgbClr val="1964A7"/>
                </a:solidFill>
                <a:effectLst/>
                <a:uLnTx/>
                <a:uFillTx/>
                <a:latin typeface="Century Gothic" panose="020B0502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lang="en-US" dirty="0"/>
          </a:p>
        </p:txBody>
      </p:sp>
    </p:spTree>
    <p:extLst>
      <p:ext uri="{BB962C8B-B14F-4D97-AF65-F5344CB8AC3E}">
        <p14:creationId xmlns:p14="http://schemas.microsoft.com/office/powerpoint/2010/main" val="429683376"/>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7C66376-9937-5553-DE5B-C04B74956696}"/>
              </a:ext>
              <a:ext uri="{C183D7F6-B498-43B3-948B-1728B52AA6E4}">
                <adec:decorative xmlns:adec="http://schemas.microsoft.com/office/drawing/2017/decorative" val="1"/>
              </a:ext>
            </a:extLst>
          </p:cNvPr>
          <p:cNvSpPr/>
          <p:nvPr/>
        </p:nvSpPr>
        <p:spPr>
          <a:xfrm>
            <a:off x="323125" y="2339896"/>
            <a:ext cx="672392" cy="110987"/>
          </a:xfrm>
          <a:prstGeom prst="rect">
            <a:avLst/>
          </a:prstGeom>
          <a:gradFill>
            <a:gsLst>
              <a:gs pos="0">
                <a:schemeClr val="accent6">
                  <a:tint val="50000"/>
                  <a:satMod val="300000"/>
                </a:schemeClr>
              </a:gs>
              <a:gs pos="62000">
                <a:schemeClr val="accent6">
                  <a:tint val="37000"/>
                  <a:satMod val="300000"/>
                </a:schemeClr>
              </a:gs>
              <a:gs pos="100000">
                <a:schemeClr val="accent6">
                  <a:tint val="15000"/>
                  <a:satMod val="350000"/>
                </a:schemeClr>
              </a:gs>
            </a:gsLst>
          </a:gra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800">
                <a:ln w="0"/>
                <a:solidFill>
                  <a:schemeClr val="tx1"/>
                </a:solidFill>
                <a:effectLst>
                  <a:outerShdw blurRad="38100" dist="19050" dir="2700000" algn="tl" rotWithShape="0">
                    <a:schemeClr val="dk1">
                      <a:alpha val="40000"/>
                    </a:schemeClr>
                  </a:outerShdw>
                </a:effectLst>
              </a:rPr>
              <a:t>Category A</a:t>
            </a:r>
          </a:p>
        </p:txBody>
      </p:sp>
      <p:sp>
        <p:nvSpPr>
          <p:cNvPr id="2" name="Title 1">
            <a:extLst>
              <a:ext uri="{FF2B5EF4-FFF2-40B4-BE49-F238E27FC236}">
                <a16:creationId xmlns:a16="http://schemas.microsoft.com/office/drawing/2014/main" id="{41AD8309-9FCE-2D37-77D7-51137301E400}"/>
              </a:ext>
            </a:extLst>
          </p:cNvPr>
          <p:cNvSpPr>
            <a:spLocks noGrp="1"/>
          </p:cNvSpPr>
          <p:nvPr>
            <p:ph type="title"/>
          </p:nvPr>
        </p:nvSpPr>
        <p:spPr>
          <a:xfrm>
            <a:off x="457200" y="-857250"/>
            <a:ext cx="8229600" cy="857250"/>
          </a:xfrm>
        </p:spPr>
        <p:txBody>
          <a:bodyPr anchor="b" anchorCtr="0"/>
          <a:lstStyle/>
          <a:p>
            <a:r>
              <a:rPr lang="en-US"/>
              <a:t>Slide 15</a:t>
            </a:r>
          </a:p>
        </p:txBody>
      </p:sp>
      <p:sp>
        <p:nvSpPr>
          <p:cNvPr id="9" name="Rectangle 8">
            <a:extLst>
              <a:ext uri="{FF2B5EF4-FFF2-40B4-BE49-F238E27FC236}">
                <a16:creationId xmlns:a16="http://schemas.microsoft.com/office/drawing/2014/main" id="{FF9A11AF-E9CD-2C29-6D48-D05DAB9BFB68}"/>
              </a:ext>
              <a:ext uri="{C183D7F6-B498-43B3-948B-1728B52AA6E4}">
                <adec:decorative xmlns:adec="http://schemas.microsoft.com/office/drawing/2017/decorative" val="1"/>
              </a:ext>
            </a:extLst>
          </p:cNvPr>
          <p:cNvSpPr/>
          <p:nvPr/>
        </p:nvSpPr>
        <p:spPr>
          <a:xfrm>
            <a:off x="2665661" y="520736"/>
            <a:ext cx="672392" cy="110987"/>
          </a:xfrm>
          <a:prstGeom prst="rect">
            <a:avLst/>
          </a:prstGeom>
          <a:gradFill>
            <a:gsLst>
              <a:gs pos="0">
                <a:schemeClr val="accent6">
                  <a:tint val="50000"/>
                  <a:satMod val="300000"/>
                </a:schemeClr>
              </a:gs>
              <a:gs pos="62000">
                <a:schemeClr val="accent6">
                  <a:tint val="37000"/>
                  <a:satMod val="300000"/>
                </a:schemeClr>
              </a:gs>
              <a:gs pos="100000">
                <a:schemeClr val="accent6">
                  <a:tint val="15000"/>
                  <a:satMod val="350000"/>
                </a:schemeClr>
              </a:gs>
            </a:gsLst>
          </a:gra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800">
                <a:ln w="0"/>
                <a:solidFill>
                  <a:schemeClr val="tx1"/>
                </a:solidFill>
                <a:effectLst>
                  <a:outerShdw blurRad="38100" dist="19050" dir="2700000" algn="tl" rotWithShape="0">
                    <a:schemeClr val="dk1">
                      <a:alpha val="40000"/>
                    </a:schemeClr>
                  </a:outerShdw>
                </a:effectLst>
              </a:rPr>
              <a:t>A</a:t>
            </a:r>
          </a:p>
        </p:txBody>
      </p:sp>
      <p:sp>
        <p:nvSpPr>
          <p:cNvPr id="14" name="Rectangle 13">
            <a:extLst>
              <a:ext uri="{FF2B5EF4-FFF2-40B4-BE49-F238E27FC236}">
                <a16:creationId xmlns:a16="http://schemas.microsoft.com/office/drawing/2014/main" id="{D19B2954-802F-2476-3393-3A40A03FFB1E}"/>
              </a:ext>
              <a:ext uri="{C183D7F6-B498-43B3-948B-1728B52AA6E4}">
                <adec:decorative xmlns:adec="http://schemas.microsoft.com/office/drawing/2017/decorative" val="1"/>
              </a:ext>
            </a:extLst>
          </p:cNvPr>
          <p:cNvSpPr/>
          <p:nvPr/>
        </p:nvSpPr>
        <p:spPr>
          <a:xfrm>
            <a:off x="4816467" y="3062375"/>
            <a:ext cx="672392" cy="110987"/>
          </a:xfrm>
          <a:prstGeom prst="rect">
            <a:avLst/>
          </a:prstGeom>
          <a:gradFill>
            <a:gsLst>
              <a:gs pos="0">
                <a:schemeClr val="accent6">
                  <a:tint val="50000"/>
                  <a:satMod val="300000"/>
                </a:schemeClr>
              </a:gs>
              <a:gs pos="62000">
                <a:schemeClr val="accent6">
                  <a:tint val="37000"/>
                  <a:satMod val="300000"/>
                </a:schemeClr>
              </a:gs>
              <a:gs pos="100000">
                <a:schemeClr val="accent6">
                  <a:tint val="15000"/>
                  <a:satMod val="350000"/>
                </a:schemeClr>
              </a:gs>
            </a:gsLst>
          </a:gra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800">
                <a:ln w="0"/>
                <a:solidFill>
                  <a:schemeClr val="tx1"/>
                </a:solidFill>
                <a:effectLst>
                  <a:outerShdw blurRad="38100" dist="19050" dir="2700000" algn="tl" rotWithShape="0">
                    <a:schemeClr val="dk1">
                      <a:alpha val="40000"/>
                    </a:schemeClr>
                  </a:outerShdw>
                </a:effectLst>
              </a:rPr>
              <a:t>A</a:t>
            </a:r>
          </a:p>
        </p:txBody>
      </p:sp>
      <p:pic>
        <p:nvPicPr>
          <p:cNvPr id="16" name="Picture 15" descr="Jurisdiction level trend">
            <a:extLst>
              <a:ext uri="{FF2B5EF4-FFF2-40B4-BE49-F238E27FC236}">
                <a16:creationId xmlns:a16="http://schemas.microsoft.com/office/drawing/2014/main" id="{DCC5D531-3CA7-0935-324A-CB946A6476DF}"/>
              </a:ext>
            </a:extLst>
          </p:cNvPr>
          <p:cNvPicPr>
            <a:picLocks noChangeAspect="1"/>
          </p:cNvPicPr>
          <p:nvPr/>
        </p:nvPicPr>
        <p:blipFill>
          <a:blip r:embed="rId3"/>
          <a:stretch>
            <a:fillRect/>
          </a:stretch>
        </p:blipFill>
        <p:spPr>
          <a:xfrm>
            <a:off x="129048" y="0"/>
            <a:ext cx="8885903" cy="4997861"/>
          </a:xfrm>
          <a:prstGeom prst="rect">
            <a:avLst/>
          </a:prstGeom>
        </p:spPr>
      </p:pic>
      <p:sp>
        <p:nvSpPr>
          <p:cNvPr id="3" name="Oval 2">
            <a:extLst>
              <a:ext uri="{FF2B5EF4-FFF2-40B4-BE49-F238E27FC236}">
                <a16:creationId xmlns:a16="http://schemas.microsoft.com/office/drawing/2014/main" id="{65C47022-5E8E-CE3B-3F7A-A1A44F660C2C}"/>
              </a:ext>
              <a:ext uri="{C183D7F6-B498-43B3-948B-1728B52AA6E4}">
                <adec:decorative xmlns:adec="http://schemas.microsoft.com/office/drawing/2017/decorative" val="1"/>
              </a:ext>
            </a:extLst>
          </p:cNvPr>
          <p:cNvSpPr/>
          <p:nvPr/>
        </p:nvSpPr>
        <p:spPr>
          <a:xfrm>
            <a:off x="6944200" y="220021"/>
            <a:ext cx="950259" cy="53788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19773628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F89FAC6-EA3B-3D32-6D1C-63696ECAC91E}"/>
              </a:ext>
              <a:ext uri="{C183D7F6-B498-43B3-948B-1728B52AA6E4}">
                <adec:decorative xmlns:adec="http://schemas.microsoft.com/office/drawing/2017/decorative" val="1"/>
              </a:ext>
            </a:extLst>
          </p:cNvPr>
          <p:cNvSpPr/>
          <p:nvPr/>
        </p:nvSpPr>
        <p:spPr>
          <a:xfrm>
            <a:off x="354185" y="2292554"/>
            <a:ext cx="678873" cy="141600"/>
          </a:xfrm>
          <a:prstGeom prst="rect">
            <a:avLst/>
          </a:prstGeom>
          <a:gradFill>
            <a:gsLst>
              <a:gs pos="0">
                <a:schemeClr val="accent6">
                  <a:tint val="50000"/>
                  <a:satMod val="300000"/>
                </a:schemeClr>
              </a:gs>
              <a:gs pos="62000">
                <a:schemeClr val="accent6">
                  <a:tint val="37000"/>
                  <a:satMod val="300000"/>
                </a:schemeClr>
              </a:gs>
              <a:gs pos="100000">
                <a:schemeClr val="accent6">
                  <a:tint val="15000"/>
                  <a:satMod val="350000"/>
                </a:schemeClr>
              </a:gs>
            </a:gsLst>
          </a:gra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800">
                <a:ln w="0"/>
                <a:solidFill>
                  <a:schemeClr val="tx1"/>
                </a:solidFill>
                <a:effectLst>
                  <a:outerShdw blurRad="38100" dist="19050" dir="2700000" algn="tl" rotWithShape="0">
                    <a:schemeClr val="dk1">
                      <a:alpha val="40000"/>
                    </a:schemeClr>
                  </a:outerShdw>
                </a:effectLst>
              </a:rPr>
              <a:t>Category A</a:t>
            </a:r>
          </a:p>
        </p:txBody>
      </p:sp>
      <p:sp>
        <p:nvSpPr>
          <p:cNvPr id="5" name="Title 4">
            <a:extLst>
              <a:ext uri="{FF2B5EF4-FFF2-40B4-BE49-F238E27FC236}">
                <a16:creationId xmlns:a16="http://schemas.microsoft.com/office/drawing/2014/main" id="{3DDD6743-9B71-EA20-9596-AE90B591C8F0}"/>
              </a:ext>
            </a:extLst>
          </p:cNvPr>
          <p:cNvSpPr>
            <a:spLocks noGrp="1"/>
          </p:cNvSpPr>
          <p:nvPr>
            <p:ph type="title"/>
          </p:nvPr>
        </p:nvSpPr>
        <p:spPr>
          <a:xfrm>
            <a:off x="457200" y="-857250"/>
            <a:ext cx="8229600" cy="857250"/>
          </a:xfrm>
        </p:spPr>
        <p:txBody>
          <a:bodyPr anchor="b" anchorCtr="0"/>
          <a:lstStyle/>
          <a:p>
            <a:r>
              <a:rPr lang="en-US"/>
              <a:t>Slide 16</a:t>
            </a:r>
          </a:p>
        </p:txBody>
      </p:sp>
      <p:sp>
        <p:nvSpPr>
          <p:cNvPr id="10" name="Rectangle 9">
            <a:extLst>
              <a:ext uri="{FF2B5EF4-FFF2-40B4-BE49-F238E27FC236}">
                <a16:creationId xmlns:a16="http://schemas.microsoft.com/office/drawing/2014/main" id="{61D8D4BF-40A6-08D6-128D-ED5A1A5FEF0B}"/>
              </a:ext>
              <a:ext uri="{C183D7F6-B498-43B3-948B-1728B52AA6E4}">
                <adec:decorative xmlns:adec="http://schemas.microsoft.com/office/drawing/2017/decorative" val="1"/>
              </a:ext>
            </a:extLst>
          </p:cNvPr>
          <p:cNvSpPr/>
          <p:nvPr/>
        </p:nvSpPr>
        <p:spPr>
          <a:xfrm>
            <a:off x="3647992" y="498167"/>
            <a:ext cx="678873" cy="141600"/>
          </a:xfrm>
          <a:prstGeom prst="rect">
            <a:avLst/>
          </a:prstGeom>
          <a:gradFill>
            <a:gsLst>
              <a:gs pos="0">
                <a:schemeClr val="accent6">
                  <a:tint val="50000"/>
                  <a:satMod val="300000"/>
                </a:schemeClr>
              </a:gs>
              <a:gs pos="62000">
                <a:schemeClr val="accent6">
                  <a:tint val="37000"/>
                  <a:satMod val="300000"/>
                </a:schemeClr>
              </a:gs>
              <a:gs pos="100000">
                <a:schemeClr val="accent6">
                  <a:tint val="15000"/>
                  <a:satMod val="350000"/>
                </a:schemeClr>
              </a:gs>
            </a:gsLst>
          </a:gra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800">
                <a:ln w="0"/>
                <a:solidFill>
                  <a:schemeClr val="tx1"/>
                </a:solidFill>
                <a:effectLst>
                  <a:outerShdw blurRad="38100" dist="19050" dir="2700000" algn="tl" rotWithShape="0">
                    <a:schemeClr val="dk1">
                      <a:alpha val="40000"/>
                    </a:schemeClr>
                  </a:outerShdw>
                </a:effectLst>
              </a:rPr>
              <a:t>A</a:t>
            </a:r>
          </a:p>
        </p:txBody>
      </p:sp>
      <p:pic>
        <p:nvPicPr>
          <p:cNvPr id="12" name="Picture 11" descr="Trends by demographics at the jurisdiction level.">
            <a:extLst>
              <a:ext uri="{FF2B5EF4-FFF2-40B4-BE49-F238E27FC236}">
                <a16:creationId xmlns:a16="http://schemas.microsoft.com/office/drawing/2014/main" id="{85E019AB-3DB9-AE10-D360-A2EA2E2E644D}"/>
              </a:ext>
            </a:extLst>
          </p:cNvPr>
          <p:cNvPicPr>
            <a:picLocks noChangeAspect="1"/>
          </p:cNvPicPr>
          <p:nvPr/>
        </p:nvPicPr>
        <p:blipFill>
          <a:blip r:embed="rId3"/>
          <a:stretch>
            <a:fillRect/>
          </a:stretch>
        </p:blipFill>
        <p:spPr>
          <a:xfrm>
            <a:off x="117984" y="2361"/>
            <a:ext cx="8900652" cy="5002019"/>
          </a:xfrm>
          <a:prstGeom prst="rect">
            <a:avLst/>
          </a:prstGeom>
        </p:spPr>
      </p:pic>
    </p:spTree>
    <p:extLst>
      <p:ext uri="{BB962C8B-B14F-4D97-AF65-F5344CB8AC3E}">
        <p14:creationId xmlns:p14="http://schemas.microsoft.com/office/powerpoint/2010/main" val="816246270"/>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19AB1C9-12AE-7FBC-00EB-DD712BBC701A}"/>
              </a:ext>
              <a:ext uri="{C183D7F6-B498-43B3-948B-1728B52AA6E4}">
                <adec:decorative xmlns:adec="http://schemas.microsoft.com/office/drawing/2017/decorative" val="1"/>
              </a:ext>
            </a:extLst>
          </p:cNvPr>
          <p:cNvSpPr>
            <a:spLocks noGrp="1"/>
          </p:cNvSpPr>
          <p:nvPr>
            <p:ph type="body" sz="quarter" idx="10"/>
          </p:nvPr>
        </p:nvSpPr>
        <p:spPr/>
        <p:txBody>
          <a:bodyPr/>
          <a:lstStyle/>
          <a:p>
            <a:endParaRPr lang="en-US"/>
          </a:p>
        </p:txBody>
      </p:sp>
      <p:sp>
        <p:nvSpPr>
          <p:cNvPr id="4" name="Rectangle 3">
            <a:extLst>
              <a:ext uri="{FF2B5EF4-FFF2-40B4-BE49-F238E27FC236}">
                <a16:creationId xmlns:a16="http://schemas.microsoft.com/office/drawing/2014/main" id="{3B37722E-4942-8AAC-B68A-A37AB16BAC54}"/>
              </a:ext>
              <a:ext uri="{C183D7F6-B498-43B3-948B-1728B52AA6E4}">
                <adec:decorative xmlns:adec="http://schemas.microsoft.com/office/drawing/2017/decorative" val="1"/>
              </a:ext>
            </a:extLst>
          </p:cNvPr>
          <p:cNvSpPr/>
          <p:nvPr/>
        </p:nvSpPr>
        <p:spPr>
          <a:xfrm>
            <a:off x="554181" y="2262163"/>
            <a:ext cx="1115291" cy="127746"/>
          </a:xfrm>
          <a:prstGeom prst="rect">
            <a:avLst/>
          </a:prstGeom>
          <a:gradFill>
            <a:gsLst>
              <a:gs pos="0">
                <a:schemeClr val="accent6">
                  <a:tint val="50000"/>
                  <a:satMod val="300000"/>
                </a:schemeClr>
              </a:gs>
              <a:gs pos="62000">
                <a:schemeClr val="accent6">
                  <a:tint val="37000"/>
                  <a:satMod val="300000"/>
                </a:schemeClr>
              </a:gs>
              <a:gs pos="100000">
                <a:schemeClr val="accent6">
                  <a:tint val="15000"/>
                  <a:satMod val="350000"/>
                </a:schemeClr>
              </a:gs>
            </a:gsLst>
          </a:gra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800">
                <a:ln w="0"/>
                <a:solidFill>
                  <a:schemeClr val="tx1"/>
                </a:solidFill>
                <a:effectLst>
                  <a:outerShdw blurRad="38100" dist="19050" dir="2700000" algn="tl" rotWithShape="0">
                    <a:schemeClr val="dk1">
                      <a:alpha val="40000"/>
                    </a:schemeClr>
                  </a:outerShdw>
                </a:effectLst>
              </a:rPr>
              <a:t>Category A</a:t>
            </a:r>
          </a:p>
        </p:txBody>
      </p:sp>
      <p:sp>
        <p:nvSpPr>
          <p:cNvPr id="5" name="Title 4">
            <a:extLst>
              <a:ext uri="{FF2B5EF4-FFF2-40B4-BE49-F238E27FC236}">
                <a16:creationId xmlns:a16="http://schemas.microsoft.com/office/drawing/2014/main" id="{592686AC-ACE4-61E8-8A93-271A3D456874}"/>
              </a:ext>
            </a:extLst>
          </p:cNvPr>
          <p:cNvSpPr>
            <a:spLocks noGrp="1"/>
          </p:cNvSpPr>
          <p:nvPr>
            <p:ph type="title"/>
          </p:nvPr>
        </p:nvSpPr>
        <p:spPr>
          <a:xfrm>
            <a:off x="457200" y="-857250"/>
            <a:ext cx="8229600" cy="857250"/>
          </a:xfrm>
        </p:spPr>
        <p:txBody>
          <a:bodyPr anchor="b" anchorCtr="0"/>
          <a:lstStyle/>
          <a:p>
            <a:r>
              <a:rPr lang="en-US"/>
              <a:t>Slide 17</a:t>
            </a:r>
          </a:p>
        </p:txBody>
      </p:sp>
      <p:pic>
        <p:nvPicPr>
          <p:cNvPr id="7" name="Picture 6" descr="Case trend by county">
            <a:extLst>
              <a:ext uri="{FF2B5EF4-FFF2-40B4-BE49-F238E27FC236}">
                <a16:creationId xmlns:a16="http://schemas.microsoft.com/office/drawing/2014/main" id="{D7403360-E19D-27A0-5184-55B9AA61EA0A}"/>
              </a:ext>
            </a:extLst>
          </p:cNvPr>
          <p:cNvPicPr>
            <a:picLocks noChangeAspect="1"/>
          </p:cNvPicPr>
          <p:nvPr/>
        </p:nvPicPr>
        <p:blipFill>
          <a:blip r:embed="rId3"/>
          <a:stretch>
            <a:fillRect/>
          </a:stretch>
        </p:blipFill>
        <p:spPr>
          <a:xfrm>
            <a:off x="342490" y="0"/>
            <a:ext cx="8404201" cy="4987636"/>
          </a:xfrm>
          <a:prstGeom prst="rect">
            <a:avLst/>
          </a:prstGeom>
        </p:spPr>
      </p:pic>
      <p:sp>
        <p:nvSpPr>
          <p:cNvPr id="2" name="TextBox 1">
            <a:extLst>
              <a:ext uri="{FF2B5EF4-FFF2-40B4-BE49-F238E27FC236}">
                <a16:creationId xmlns:a16="http://schemas.microsoft.com/office/drawing/2014/main" id="{C84F5C88-9A93-05AB-F221-01F3317387A9}"/>
              </a:ext>
            </a:extLst>
          </p:cNvPr>
          <p:cNvSpPr txBox="1"/>
          <p:nvPr/>
        </p:nvSpPr>
        <p:spPr>
          <a:xfrm>
            <a:off x="4376059" y="4716061"/>
            <a:ext cx="4572000" cy="207749"/>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30EA680-D336-4FF7-8B7A-9848BB0A1C32}" type="slidenum">
              <a:rPr kumimoji="0" lang="en-US" sz="750" b="0" i="0" u="none" strike="noStrike" kern="1200" cap="none" spc="0" normalizeH="0" baseline="0" noProof="0" smtClean="0">
                <a:ln>
                  <a:noFill/>
                </a:ln>
                <a:solidFill>
                  <a:srgbClr val="1964A7"/>
                </a:solidFill>
                <a:effectLst/>
                <a:uLnTx/>
                <a:uFillTx/>
                <a:latin typeface="Century Gothic" panose="020B0502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lang="en-US" dirty="0"/>
          </a:p>
        </p:txBody>
      </p:sp>
    </p:spTree>
    <p:extLst>
      <p:ext uri="{BB962C8B-B14F-4D97-AF65-F5344CB8AC3E}">
        <p14:creationId xmlns:p14="http://schemas.microsoft.com/office/powerpoint/2010/main" val="2828565064"/>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52FD1-D3CF-E64E-80F8-969122C1B16B}"/>
              </a:ext>
            </a:extLst>
          </p:cNvPr>
          <p:cNvSpPr>
            <a:spLocks noGrp="1"/>
          </p:cNvSpPr>
          <p:nvPr>
            <p:ph type="title"/>
          </p:nvPr>
        </p:nvSpPr>
        <p:spPr>
          <a:xfrm>
            <a:off x="457202" y="1774102"/>
            <a:ext cx="8856322" cy="871538"/>
          </a:xfrm>
        </p:spPr>
        <p:txBody>
          <a:bodyPr/>
          <a:lstStyle/>
          <a:p>
            <a:r>
              <a:rPr lang="en-US"/>
              <a:t>Dashboard #2</a:t>
            </a:r>
            <a:br>
              <a:rPr lang="en-US"/>
            </a:br>
            <a:r>
              <a:rPr lang="en-US"/>
              <a:t>NNDSS Data Element Completeness (Gen V2)</a:t>
            </a:r>
            <a:endParaRPr lang="en-US" sz="2700"/>
          </a:p>
        </p:txBody>
      </p:sp>
      <p:sp>
        <p:nvSpPr>
          <p:cNvPr id="4" name="Slide Number Placeholder 3">
            <a:extLst>
              <a:ext uri="{FF2B5EF4-FFF2-40B4-BE49-F238E27FC236}">
                <a16:creationId xmlns:a16="http://schemas.microsoft.com/office/drawing/2014/main" id="{7AF32913-01A5-0F42-AE54-FF46BA1D9978}"/>
              </a:ext>
            </a:extLst>
          </p:cNvPr>
          <p:cNvSpPr>
            <a:spLocks noGrp="1"/>
          </p:cNvSpPr>
          <p:nvPr>
            <p:ph type="sldNum" sz="quarter" idx="4294967295"/>
          </p:nvPr>
        </p:nvSpPr>
        <p:spPr>
          <a:xfrm>
            <a:off x="8529639" y="6313488"/>
            <a:ext cx="614362" cy="365125"/>
          </a:xfrm>
          <a:prstGeom prst="rect">
            <a:avLst/>
          </a:prstGeom>
        </p:spPr>
        <p:txBody>
          <a:bodyPr vert="horz" lIns="91440" tIns="45720" rIns="91440" bIns="45720" rtlCol="0" anchor="ctr"/>
          <a:lstStyle>
            <a:defPPr>
              <a:defRPr lang="en-US"/>
            </a:defPPr>
            <a:lvl1pPr marL="0" algn="r" defTabSz="914355" rtl="0" eaLnBrk="1" latinLnBrk="0" hangingPunct="1">
              <a:defRPr sz="1067" b="0" i="0" kern="120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marL="0" marR="0" lvl="0" indent="0" algn="r" defTabSz="342866" rtl="0" eaLnBrk="1" fontAlgn="base" latinLnBrk="0" hangingPunct="1">
              <a:lnSpc>
                <a:spcPct val="100000"/>
              </a:lnSpc>
              <a:spcBef>
                <a:spcPct val="0"/>
              </a:spcBef>
              <a:spcAft>
                <a:spcPct val="0"/>
              </a:spcAft>
              <a:buClrTx/>
              <a:buSzTx/>
              <a:buFontTx/>
              <a:buNone/>
              <a:tabLst/>
              <a:defRPr/>
            </a:pPr>
            <a:fld id="{0C2FA08C-26E4-CA4A-8F70-5CDDC8BEA5E9}" type="slidenum">
              <a:rPr kumimoji="0" lang="en-US" sz="1067" b="0" i="0" u="none" strike="noStrike" kern="1200" cap="none" spc="0" normalizeH="0" baseline="0" noProof="0">
                <a:ln>
                  <a:noFill/>
                </a:ln>
                <a:solidFill>
                  <a:srgbClr val="28434E"/>
                </a:solidFill>
                <a:effectLst/>
                <a:uLnTx/>
                <a:uFillTx/>
                <a:latin typeface="Avenir Next LT Pro" panose="020B0504020202020204" pitchFamily="34" charset="77"/>
              </a:rPr>
              <a:pPr marL="0" marR="0" lvl="0" indent="0" algn="r" defTabSz="342866" rtl="0" eaLnBrk="1" fontAlgn="base" latinLnBrk="0" hangingPunct="1">
                <a:lnSpc>
                  <a:spcPct val="100000"/>
                </a:lnSpc>
                <a:spcBef>
                  <a:spcPct val="0"/>
                </a:spcBef>
                <a:spcAft>
                  <a:spcPct val="0"/>
                </a:spcAft>
                <a:buClrTx/>
                <a:buSzTx/>
                <a:buFontTx/>
                <a:buNone/>
                <a:tabLst/>
                <a:defRPr/>
              </a:pPr>
              <a:t>38</a:t>
            </a:fld>
            <a:endParaRPr kumimoji="0" lang="en-US" sz="1067" b="0" i="0" u="none" strike="noStrike" kern="1200" cap="none" spc="0" normalizeH="0" baseline="0" noProof="0">
              <a:ln>
                <a:noFill/>
              </a:ln>
              <a:solidFill>
                <a:srgbClr val="28434E"/>
              </a:solidFill>
              <a:effectLst/>
              <a:uLnTx/>
              <a:uFillTx/>
              <a:latin typeface="Avenir Next LT Pro" panose="020B0504020202020204" pitchFamily="34" charset="77"/>
            </a:endParaRPr>
          </a:p>
        </p:txBody>
      </p:sp>
    </p:spTree>
    <p:extLst>
      <p:ext uri="{BB962C8B-B14F-4D97-AF65-F5344CB8AC3E}">
        <p14:creationId xmlns:p14="http://schemas.microsoft.com/office/powerpoint/2010/main" val="23892735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1501113-AF90-A3AD-57CA-464468042F28}"/>
              </a:ext>
              <a:ext uri="{C183D7F6-B498-43B3-948B-1728B52AA6E4}">
                <adec:decorative xmlns:adec="http://schemas.microsoft.com/office/drawing/2017/decorative" val="1"/>
              </a:ext>
            </a:extLst>
          </p:cNvPr>
          <p:cNvSpPr>
            <a:spLocks noGrp="1"/>
          </p:cNvSpPr>
          <p:nvPr>
            <p:ph type="body" sz="quarter" idx="10"/>
          </p:nvPr>
        </p:nvSpPr>
        <p:spPr/>
        <p:txBody>
          <a:bodyPr/>
          <a:lstStyle/>
          <a:p>
            <a:endParaRPr lang="en-US"/>
          </a:p>
        </p:txBody>
      </p:sp>
      <p:sp>
        <p:nvSpPr>
          <p:cNvPr id="4" name="Oval 3">
            <a:extLst>
              <a:ext uri="{FF2B5EF4-FFF2-40B4-BE49-F238E27FC236}">
                <a16:creationId xmlns:a16="http://schemas.microsoft.com/office/drawing/2014/main" id="{BA22D4ED-62F4-0E1C-F04A-B90700CDF9C0}"/>
              </a:ext>
              <a:ext uri="{C183D7F6-B498-43B3-948B-1728B52AA6E4}">
                <adec:decorative xmlns:adec="http://schemas.microsoft.com/office/drawing/2017/decorative" val="1"/>
              </a:ext>
            </a:extLst>
          </p:cNvPr>
          <p:cNvSpPr/>
          <p:nvPr/>
        </p:nvSpPr>
        <p:spPr>
          <a:xfrm>
            <a:off x="2216649" y="1346717"/>
            <a:ext cx="1348484" cy="72946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solidFill>
                <a:srgbClr val="FF0000"/>
              </a:solidFill>
            </a:endParaRPr>
          </a:p>
        </p:txBody>
      </p:sp>
      <p:sp>
        <p:nvSpPr>
          <p:cNvPr id="5" name="Title 4">
            <a:extLst>
              <a:ext uri="{FF2B5EF4-FFF2-40B4-BE49-F238E27FC236}">
                <a16:creationId xmlns:a16="http://schemas.microsoft.com/office/drawing/2014/main" id="{AD6546F5-8981-F293-93F0-FD0A069B2D6D}"/>
              </a:ext>
            </a:extLst>
          </p:cNvPr>
          <p:cNvSpPr>
            <a:spLocks noGrp="1"/>
          </p:cNvSpPr>
          <p:nvPr>
            <p:ph type="title"/>
          </p:nvPr>
        </p:nvSpPr>
        <p:spPr>
          <a:xfrm>
            <a:off x="457200" y="-857250"/>
            <a:ext cx="8229600" cy="857250"/>
          </a:xfrm>
        </p:spPr>
        <p:txBody>
          <a:bodyPr anchor="b" anchorCtr="0"/>
          <a:lstStyle/>
          <a:p>
            <a:r>
              <a:rPr lang="en-US"/>
              <a:t>Data Element Completeness Homepage</a:t>
            </a:r>
          </a:p>
        </p:txBody>
      </p:sp>
      <p:pic>
        <p:nvPicPr>
          <p:cNvPr id="6" name="Picture 5" descr="Time series view.">
            <a:extLst>
              <a:ext uri="{FF2B5EF4-FFF2-40B4-BE49-F238E27FC236}">
                <a16:creationId xmlns:a16="http://schemas.microsoft.com/office/drawing/2014/main" id="{0AD38E09-BFBD-AD33-F3CB-1C5B5BB6DEF5}"/>
              </a:ext>
            </a:extLst>
          </p:cNvPr>
          <p:cNvPicPr>
            <a:picLocks noChangeAspect="1"/>
          </p:cNvPicPr>
          <p:nvPr/>
        </p:nvPicPr>
        <p:blipFill>
          <a:blip r:embed="rId2"/>
          <a:stretch>
            <a:fillRect/>
          </a:stretch>
        </p:blipFill>
        <p:spPr>
          <a:xfrm>
            <a:off x="0" y="0"/>
            <a:ext cx="9144000" cy="5143501"/>
          </a:xfrm>
          <a:prstGeom prst="rect">
            <a:avLst/>
          </a:prstGeom>
        </p:spPr>
      </p:pic>
      <p:sp>
        <p:nvSpPr>
          <p:cNvPr id="7" name="Oval 6">
            <a:extLst>
              <a:ext uri="{FF2B5EF4-FFF2-40B4-BE49-F238E27FC236}">
                <a16:creationId xmlns:a16="http://schemas.microsoft.com/office/drawing/2014/main" id="{EEEA5717-038A-37E2-9EEB-5A83F06B94DD}"/>
              </a:ext>
              <a:ext uri="{C183D7F6-B498-43B3-948B-1728B52AA6E4}">
                <adec:decorative xmlns:adec="http://schemas.microsoft.com/office/drawing/2017/decorative" val="1"/>
              </a:ext>
            </a:extLst>
          </p:cNvPr>
          <p:cNvSpPr/>
          <p:nvPr/>
        </p:nvSpPr>
        <p:spPr>
          <a:xfrm>
            <a:off x="3065119" y="482725"/>
            <a:ext cx="1348484" cy="72946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solidFill>
                <a:srgbClr val="FF0000"/>
              </a:solidFill>
            </a:endParaRPr>
          </a:p>
        </p:txBody>
      </p:sp>
    </p:spTree>
    <p:extLst>
      <p:ext uri="{BB962C8B-B14F-4D97-AF65-F5344CB8AC3E}">
        <p14:creationId xmlns:p14="http://schemas.microsoft.com/office/powerpoint/2010/main" val="876543104"/>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F810B-5B5E-11F2-FA90-22580A37160C}"/>
              </a:ext>
            </a:extLst>
          </p:cNvPr>
          <p:cNvSpPr>
            <a:spLocks noGrp="1"/>
          </p:cNvSpPr>
          <p:nvPr>
            <p:ph type="title"/>
          </p:nvPr>
        </p:nvSpPr>
        <p:spPr/>
        <p:txBody>
          <a:bodyPr/>
          <a:lstStyle/>
          <a:p>
            <a:r>
              <a:rPr lang="en-US"/>
              <a:t>Updated STD MMG Value Set</a:t>
            </a:r>
          </a:p>
        </p:txBody>
      </p:sp>
      <p:sp>
        <p:nvSpPr>
          <p:cNvPr id="3" name="Text Placeholder 2">
            <a:extLst>
              <a:ext uri="{FF2B5EF4-FFF2-40B4-BE49-F238E27FC236}">
                <a16:creationId xmlns:a16="http://schemas.microsoft.com/office/drawing/2014/main" id="{E5CB1B3E-E774-3FDA-4246-2B6E7DCCB428}"/>
              </a:ext>
            </a:extLst>
          </p:cNvPr>
          <p:cNvSpPr>
            <a:spLocks noGrp="1"/>
          </p:cNvSpPr>
          <p:nvPr>
            <p:ph type="body" sz="quarter" idx="10"/>
          </p:nvPr>
        </p:nvSpPr>
        <p:spPr>
          <a:xfrm>
            <a:off x="457200" y="1158876"/>
            <a:ext cx="8229600" cy="2473066"/>
          </a:xfrm>
        </p:spPr>
        <p:txBody>
          <a:bodyPr/>
          <a:lstStyle/>
          <a:p>
            <a:pPr marL="0">
              <a:lnSpc>
                <a:spcPct val="107000"/>
              </a:lnSpc>
              <a:spcBef>
                <a:spcPts val="0"/>
              </a:spcBef>
              <a:spcAft>
                <a:spcPts val="600"/>
              </a:spcAft>
            </a:pPr>
            <a:r>
              <a:rPr lang="en-US" sz="1800">
                <a:ea typeface="Calibri" panose="020F0502020204030204" pitchFamily="34" charset="0"/>
                <a:cs typeface="Arial" panose="020B0604020202020204" pitchFamily="34" charset="0"/>
              </a:rPr>
              <a:t>The PHIN Vocabulary Access and Distribution System (VADS) STD Case Notification View</a:t>
            </a:r>
            <a:r>
              <a:rPr lang="en-US" sz="1800">
                <a:solidFill>
                  <a:srgbClr val="0070C0"/>
                </a:solidFill>
                <a:ea typeface="Calibri" panose="020F0502020204030204" pitchFamily="34" charset="0"/>
                <a:cs typeface="Arial" panose="020B0604020202020204" pitchFamily="34" charset="0"/>
              </a:rPr>
              <a:t> </a:t>
            </a:r>
            <a:r>
              <a:rPr lang="en-US" sz="1800" u="sng">
                <a:solidFill>
                  <a:srgbClr val="0563C1"/>
                </a:solidFill>
                <a:ea typeface="Calibri" panose="020F0502020204030204" pitchFamily="34" charset="0"/>
                <a:cs typeface="Arial" panose="020B0604020202020204" pitchFamily="34" charset="0"/>
                <a:hlinkClick r:id="rId3"/>
              </a:rPr>
              <a:t>Version 14</a:t>
            </a:r>
            <a:r>
              <a:rPr lang="en-US" sz="1800">
                <a:ea typeface="Calibri" panose="020F0502020204030204" pitchFamily="34" charset="0"/>
                <a:cs typeface="Arial" panose="020B0604020202020204" pitchFamily="34" charset="0"/>
              </a:rPr>
              <a:t> for the </a:t>
            </a:r>
            <a:r>
              <a:rPr lang="en-US" sz="1800" u="sng">
                <a:solidFill>
                  <a:srgbClr val="0563C1"/>
                </a:solidFill>
                <a:ea typeface="Calibri" panose="020F0502020204030204" pitchFamily="34" charset="0"/>
                <a:cs typeface="Arial" panose="020B0604020202020204" pitchFamily="34" charset="0"/>
                <a:hlinkClick r:id="rId4"/>
              </a:rPr>
              <a:t>STD MMG</a:t>
            </a:r>
            <a:r>
              <a:rPr lang="en-US" sz="1800">
                <a:ea typeface="Calibri" panose="020F0502020204030204" pitchFamily="34" charset="0"/>
                <a:cs typeface="Arial" panose="020B0604020202020204" pitchFamily="34" charset="0"/>
              </a:rPr>
              <a:t> 1.0.4, and STD Case Notification (v1.2)</a:t>
            </a:r>
            <a:r>
              <a:rPr lang="en-US" sz="1800">
                <a:solidFill>
                  <a:srgbClr val="0070C0"/>
                </a:solidFill>
                <a:ea typeface="Calibri" panose="020F0502020204030204" pitchFamily="34" charset="0"/>
                <a:cs typeface="Arial" panose="020B0604020202020204" pitchFamily="34" charset="0"/>
              </a:rPr>
              <a:t> </a:t>
            </a:r>
            <a:r>
              <a:rPr lang="en-US" sz="1800" u="sng">
                <a:solidFill>
                  <a:srgbClr val="0563C1"/>
                </a:solidFill>
                <a:ea typeface="Calibri" panose="020F0502020204030204" pitchFamily="34" charset="0"/>
                <a:cs typeface="Arial" panose="020B0604020202020204" pitchFamily="34" charset="0"/>
                <a:hlinkClick r:id="rId5"/>
              </a:rPr>
              <a:t>Version 2</a:t>
            </a:r>
            <a:r>
              <a:rPr lang="en-US" sz="1800">
                <a:ea typeface="Calibri" panose="020F0502020204030204" pitchFamily="34" charset="0"/>
                <a:cs typeface="Arial" panose="020B0604020202020204" pitchFamily="34" charset="0"/>
              </a:rPr>
              <a:t> for the </a:t>
            </a:r>
            <a:r>
              <a:rPr lang="en-US" sz="1800" u="sng">
                <a:solidFill>
                  <a:srgbClr val="0563C1"/>
                </a:solidFill>
                <a:ea typeface="Calibri" panose="020F0502020204030204" pitchFamily="34" charset="0"/>
                <a:cs typeface="Arial" panose="020B0604020202020204" pitchFamily="34" charset="0"/>
                <a:hlinkClick r:id="rId4"/>
              </a:rPr>
              <a:t>STD MMG</a:t>
            </a:r>
            <a:r>
              <a:rPr lang="en-US" sz="1800">
                <a:ea typeface="Calibri" panose="020F0502020204030204" pitchFamily="34" charset="0"/>
                <a:cs typeface="Arial" panose="020B0604020202020204" pitchFamily="34" charset="0"/>
              </a:rPr>
              <a:t> version 1.2, are both now available. The changes include:</a:t>
            </a:r>
          </a:p>
          <a:p>
            <a:pPr marL="0">
              <a:lnSpc>
                <a:spcPct val="107000"/>
              </a:lnSpc>
              <a:spcBef>
                <a:spcPts val="0"/>
              </a:spcBef>
              <a:spcAft>
                <a:spcPts val="600"/>
              </a:spcAft>
            </a:pPr>
            <a:r>
              <a:rPr lang="en-US" sz="1800" u="sng">
                <a:solidFill>
                  <a:srgbClr val="0563C1"/>
                </a:solidFill>
                <a:ea typeface="Calibri" panose="020F0502020204030204" pitchFamily="34" charset="0"/>
                <a:cs typeface="Arial" panose="020B0604020202020204" pitchFamily="34" charset="0"/>
                <a:hlinkClick r:id="rId6"/>
              </a:rPr>
              <a:t>Lab Test Type (STD)</a:t>
            </a:r>
            <a:r>
              <a:rPr lang="en-US" sz="1800">
                <a:ea typeface="Calibri" panose="020F0502020204030204" pitchFamily="34" charset="0"/>
                <a:cs typeface="Arial" panose="020B0604020202020204" pitchFamily="34" charset="0"/>
              </a:rPr>
              <a:t> (now v.9) has:</a:t>
            </a:r>
          </a:p>
          <a:p>
            <a:pPr marL="1057255" lvl="2" indent="-257175">
              <a:lnSpc>
                <a:spcPct val="107000"/>
              </a:lnSpc>
              <a:spcBef>
                <a:spcPts val="0"/>
              </a:spcBef>
              <a:spcAft>
                <a:spcPts val="0"/>
              </a:spcAft>
              <a:buClr>
                <a:srgbClr val="532E63"/>
              </a:buClr>
              <a:buFont typeface="Calibri" panose="020F0502020204030204" pitchFamily="34" charset="0"/>
              <a:buChar char="‒"/>
            </a:pPr>
            <a:r>
              <a:rPr lang="en-US" sz="1800">
                <a:ea typeface="Calibri" panose="020F0502020204030204" pitchFamily="34" charset="0"/>
                <a:cs typeface="Arial" panose="020B0604020202020204" pitchFamily="34" charset="0"/>
              </a:rPr>
              <a:t>11 values added</a:t>
            </a:r>
          </a:p>
          <a:p>
            <a:pPr marL="1057255" lvl="2" indent="-257175">
              <a:lnSpc>
                <a:spcPct val="107000"/>
              </a:lnSpc>
              <a:spcBef>
                <a:spcPts val="0"/>
              </a:spcBef>
              <a:spcAft>
                <a:spcPts val="0"/>
              </a:spcAft>
              <a:buClr>
                <a:srgbClr val="532E63"/>
              </a:buClr>
              <a:buFont typeface="Calibri" panose="020F0502020204030204" pitchFamily="34" charset="0"/>
              <a:buChar char="‒"/>
            </a:pPr>
            <a:r>
              <a:rPr lang="en-US" sz="1800">
                <a:ea typeface="Calibri" panose="020F0502020204030204" pitchFamily="34" charset="0"/>
                <a:cs typeface="Arial" panose="020B0604020202020204" pitchFamily="34" charset="0"/>
              </a:rPr>
              <a:t>63 preferred names updated</a:t>
            </a:r>
          </a:p>
          <a:p>
            <a:pPr marL="1057255" lvl="2" indent="-257175">
              <a:lnSpc>
                <a:spcPct val="107000"/>
              </a:lnSpc>
              <a:spcBef>
                <a:spcPts val="0"/>
              </a:spcBef>
              <a:spcAft>
                <a:spcPts val="0"/>
              </a:spcAft>
              <a:buClr>
                <a:srgbClr val="532E63"/>
              </a:buClr>
              <a:buFont typeface="Calibri" panose="020F0502020204030204" pitchFamily="34" charset="0"/>
              <a:buChar char="‒"/>
            </a:pPr>
            <a:r>
              <a:rPr lang="en-US" sz="1800">
                <a:ea typeface="Calibri" panose="020F0502020204030204" pitchFamily="34" charset="0"/>
                <a:cs typeface="Arial" panose="020B0604020202020204" pitchFamily="34" charset="0"/>
              </a:rPr>
              <a:t>56 concept names updated</a:t>
            </a:r>
          </a:p>
          <a:p>
            <a:pPr marL="1057255" lvl="2" indent="-257175">
              <a:lnSpc>
                <a:spcPct val="107000"/>
              </a:lnSpc>
              <a:spcBef>
                <a:spcPts val="0"/>
              </a:spcBef>
              <a:spcAft>
                <a:spcPts val="0"/>
              </a:spcAft>
              <a:buClr>
                <a:srgbClr val="532E63"/>
              </a:buClr>
              <a:buFont typeface="Calibri" panose="020F0502020204030204" pitchFamily="34" charset="0"/>
              <a:buChar char="‒"/>
            </a:pPr>
            <a:r>
              <a:rPr lang="en-US" sz="1800">
                <a:ea typeface="Calibri" panose="020F0502020204030204" pitchFamily="34" charset="0"/>
                <a:cs typeface="Arial" panose="020B0604020202020204" pitchFamily="34" charset="0"/>
              </a:rPr>
              <a:t>32 values discouraged per LOINC</a:t>
            </a:r>
          </a:p>
          <a:p>
            <a:pPr marL="1057255" lvl="2" indent="-257175">
              <a:lnSpc>
                <a:spcPct val="107000"/>
              </a:lnSpc>
              <a:spcBef>
                <a:spcPts val="0"/>
              </a:spcBef>
              <a:spcAft>
                <a:spcPts val="0"/>
              </a:spcAft>
              <a:buClr>
                <a:srgbClr val="532E63"/>
              </a:buClr>
              <a:buFont typeface="Calibri" panose="020F0502020204030204" pitchFamily="34" charset="0"/>
              <a:buChar char="‒"/>
            </a:pPr>
            <a:r>
              <a:rPr lang="en-US" sz="1800">
                <a:ea typeface="Calibri" panose="020F0502020204030204" pitchFamily="34" charset="0"/>
                <a:cs typeface="Arial" panose="020B0604020202020204" pitchFamily="34" charset="0"/>
              </a:rPr>
              <a:t>37 values deprecated</a:t>
            </a:r>
          </a:p>
          <a:p>
            <a:pPr marL="0" indent="0">
              <a:buNone/>
            </a:pPr>
            <a:endParaRPr lang="en-US"/>
          </a:p>
          <a:p>
            <a:endParaRPr lang="en-US"/>
          </a:p>
        </p:txBody>
      </p:sp>
      <p:sp>
        <p:nvSpPr>
          <p:cNvPr id="6" name="TextBox 5">
            <a:extLst>
              <a:ext uri="{FF2B5EF4-FFF2-40B4-BE49-F238E27FC236}">
                <a16:creationId xmlns:a16="http://schemas.microsoft.com/office/drawing/2014/main" id="{4920A02F-0BC2-A127-0120-AC3556F589CE}"/>
              </a:ext>
            </a:extLst>
          </p:cNvPr>
          <p:cNvSpPr txBox="1"/>
          <p:nvPr/>
        </p:nvSpPr>
        <p:spPr>
          <a:xfrm>
            <a:off x="457200" y="4233481"/>
            <a:ext cx="8082240" cy="727122"/>
          </a:xfrm>
          <a:prstGeom prst="rect">
            <a:avLst/>
          </a:prstGeom>
          <a:noFill/>
        </p:spPr>
        <p:txBody>
          <a:bodyPr wrap="square">
            <a:spAutoFit/>
          </a:bodyPr>
          <a:lstStyle/>
          <a:p>
            <a:pPr marL="0" marR="0" lvl="0" indent="0" algn="l" defTabSz="1219139"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venir Next LT Pro" panose="020B0504020202020204" pitchFamily="34" charset="0"/>
                <a:ea typeface="+mn-ea"/>
                <a:cs typeface="Calibri"/>
                <a:sym typeface="Arial"/>
              </a:rPr>
              <a:t>STD MMG v1.2 and v1.0.4: </a:t>
            </a:r>
            <a:r>
              <a:rPr kumimoji="0" lang="en-US" sz="800" b="0" i="0" u="none" strike="noStrike" kern="1200" cap="none" spc="0" normalizeH="0" baseline="0" noProof="0">
                <a:ln>
                  <a:noFill/>
                </a:ln>
                <a:solidFill>
                  <a:srgbClr val="000000"/>
                </a:solidFill>
                <a:effectLst/>
                <a:uLnTx/>
                <a:uFillTx/>
                <a:latin typeface="Avenir Next LT Pro" panose="020B0504020202020204" pitchFamily="34" charset="0"/>
                <a:ea typeface="+mn-ea"/>
                <a:cs typeface="Calibri"/>
                <a:sym typeface="Arial"/>
                <a:hlinkClick r:id="rId4"/>
              </a:rPr>
              <a:t>https://ndc.services.cdc.gov/mmgpage/std-message-mapping-guide/</a:t>
            </a:r>
            <a:r>
              <a:rPr kumimoji="0" lang="en-US" sz="800" b="0" i="0" u="none" strike="noStrike" kern="1200" cap="none" spc="0" normalizeH="0" baseline="0" noProof="0">
                <a:ln>
                  <a:noFill/>
                </a:ln>
                <a:solidFill>
                  <a:srgbClr val="000000"/>
                </a:solidFill>
                <a:effectLst/>
                <a:uLnTx/>
                <a:uFillTx/>
                <a:latin typeface="Avenir Next LT Pro" panose="020B0504020202020204" pitchFamily="34" charset="0"/>
                <a:ea typeface="+mn-ea"/>
                <a:cs typeface="Calibri"/>
                <a:sym typeface="Arial"/>
              </a:rPr>
              <a:t> </a:t>
            </a:r>
          </a:p>
          <a:p>
            <a:pPr marL="0" marR="0" lvl="0" indent="0" algn="l" defTabSz="1219139"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venir Next LT Pro" panose="020B0504020202020204" pitchFamily="34" charset="0"/>
                <a:ea typeface="+mn-ea"/>
                <a:cs typeface="Calibri"/>
                <a:sym typeface="Arial"/>
              </a:rPr>
              <a:t>STD PHIN VADS Case Notification View (version 14 for MMG v1.0.4): </a:t>
            </a:r>
            <a:r>
              <a:rPr kumimoji="0" lang="en-US" sz="800" b="0" i="0" u="none" strike="noStrike" kern="1200" cap="none" spc="0" normalizeH="0" baseline="0" noProof="0">
                <a:ln>
                  <a:noFill/>
                </a:ln>
                <a:solidFill>
                  <a:srgbClr val="000000"/>
                </a:solidFill>
                <a:effectLst/>
                <a:uLnTx/>
                <a:uFillTx/>
                <a:latin typeface="Avenir Next LT Pro" panose="020B0504020202020204" pitchFamily="34" charset="0"/>
                <a:ea typeface="+mn-ea"/>
                <a:cs typeface="Calibri"/>
                <a:sym typeface="Arial"/>
                <a:hlinkClick r:id="rId3"/>
              </a:rPr>
              <a:t>https://phinvads.cdc.gov/vads/ViewView.action?id=9409090F-64B1-EE11-81D2-005056ABE2F0</a:t>
            </a:r>
            <a:r>
              <a:rPr kumimoji="0" lang="en-US" sz="800" b="0" i="0" u="none" strike="noStrike" kern="1200" cap="none" spc="0" normalizeH="0" baseline="0" noProof="0">
                <a:ln>
                  <a:noFill/>
                </a:ln>
                <a:solidFill>
                  <a:srgbClr val="000000"/>
                </a:solidFill>
                <a:effectLst/>
                <a:uLnTx/>
                <a:uFillTx/>
                <a:latin typeface="Avenir Next LT Pro" panose="020B0504020202020204" pitchFamily="34" charset="0"/>
                <a:ea typeface="+mn-ea"/>
                <a:cs typeface="Calibri"/>
                <a:sym typeface="Arial"/>
              </a:rPr>
              <a:t> </a:t>
            </a:r>
          </a:p>
          <a:p>
            <a:pPr marL="0" marR="0" lvl="0" indent="0" algn="l" defTabSz="1219139"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venir Next LT Pro" panose="020B0504020202020204" pitchFamily="34" charset="0"/>
                <a:ea typeface="+mn-ea"/>
                <a:cs typeface="Calibri"/>
                <a:sym typeface="Arial"/>
              </a:rPr>
              <a:t>STD PHIN VADS Case Notification View (version 2 for MMG v1.2):</a:t>
            </a:r>
            <a:r>
              <a:rPr kumimoji="0" lang="en-US" sz="800" b="0" i="0" u="none" strike="noStrike" kern="1200" cap="none" spc="0" normalizeH="0" baseline="0" noProof="0">
                <a:ln>
                  <a:noFill/>
                </a:ln>
                <a:solidFill>
                  <a:srgbClr val="0F56DC"/>
                </a:solidFill>
                <a:effectLst/>
                <a:uLnTx/>
                <a:uFillTx/>
                <a:latin typeface="Avenir Next LT Pro" panose="020B0504020202020204" pitchFamily="34" charset="0"/>
                <a:ea typeface="+mn-ea"/>
                <a:cs typeface="+mn-cs"/>
                <a:hlinkClick r:id="rId5"/>
              </a:rPr>
              <a:t>https://phinvads.cdc.gov/vads/ViewView.action?id=286671AE-64B1-EE11-81D2-005056ABE2F0</a:t>
            </a:r>
            <a:r>
              <a:rPr kumimoji="0" lang="en-US" sz="800" b="0" i="0" u="none" strike="noStrike" kern="1200" cap="none" spc="0" normalizeH="0" baseline="0" noProof="0">
                <a:ln>
                  <a:noFill/>
                </a:ln>
                <a:solidFill>
                  <a:srgbClr val="0F56DC"/>
                </a:solidFill>
                <a:effectLst/>
                <a:uLnTx/>
                <a:uFillTx/>
                <a:latin typeface="Avenir Next LT Pro" panose="020B0504020202020204" pitchFamily="34" charset="0"/>
                <a:ea typeface="+mn-ea"/>
                <a:cs typeface="+mn-cs"/>
              </a:rPr>
              <a:t> </a:t>
            </a:r>
            <a:endParaRPr kumimoji="0" lang="en-US" sz="800" b="0" i="0" u="none" strike="noStrike" kern="1200" cap="none" spc="0" normalizeH="0" baseline="0" noProof="0">
              <a:ln>
                <a:noFill/>
              </a:ln>
              <a:solidFill>
                <a:srgbClr val="000000"/>
              </a:solidFill>
              <a:effectLst/>
              <a:uLnTx/>
              <a:uFillTx/>
              <a:latin typeface="Avenir Next LT Pro" panose="020B0504020202020204" pitchFamily="34" charset="0"/>
              <a:ea typeface="+mn-ea"/>
              <a:cs typeface="Calibri"/>
              <a:sym typeface="Arial"/>
            </a:endParaRPr>
          </a:p>
          <a:p>
            <a:pPr marL="0" marR="0" lvl="0" indent="0" algn="l" defTabSz="1219139"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venir Next LT Pro" panose="020B0504020202020204" pitchFamily="34" charset="0"/>
                <a:ea typeface="+mn-ea"/>
                <a:cs typeface="Arial"/>
                <a:sym typeface="Arial"/>
              </a:rPr>
              <a:t>PHIN VADS Lab Test Type (STD) value set (version 9):</a:t>
            </a:r>
            <a:r>
              <a:rPr kumimoji="0" lang="en-US" sz="800" b="0" i="0" u="none" strike="noStrike" kern="1200" cap="none" spc="0" normalizeH="0" baseline="0" noProof="0">
                <a:ln>
                  <a:noFill/>
                </a:ln>
                <a:solidFill>
                  <a:srgbClr val="0F56DC"/>
                </a:solidFill>
                <a:effectLst/>
                <a:uLnTx/>
                <a:uFillTx/>
                <a:latin typeface="Avenir Next LT Pro" panose="020B0504020202020204" pitchFamily="34" charset="0"/>
                <a:ea typeface="+mn-ea"/>
                <a:cs typeface="+mn-cs"/>
                <a:hlinkClick r:id="rId6"/>
              </a:rPr>
              <a:t>https://phinvads.cdc.gov/vads/ViewValueSet.action?oid=2.16.840.1.114222.4.11.7550</a:t>
            </a:r>
            <a:endParaRPr kumimoji="0" lang="en-US" sz="800" b="0" i="0" u="none" strike="noStrike" kern="1200" cap="none" spc="0" normalizeH="0" baseline="0" noProof="0">
              <a:ln>
                <a:noFill/>
              </a:ln>
              <a:solidFill>
                <a:prstClr val="black"/>
              </a:solidFill>
              <a:effectLst/>
              <a:uLnTx/>
              <a:uFillTx/>
              <a:latin typeface="Avenir Next LT Pro" panose="020B0504020202020204" pitchFamily="34" charset="0"/>
              <a:ea typeface="+mn-ea"/>
              <a:cs typeface="Arial"/>
              <a:sym typeface="Arial"/>
            </a:endParaRPr>
          </a:p>
          <a:p>
            <a:pPr marL="0" marR="0" lvl="0" indent="0" algn="l" defTabSz="1219139" rtl="0" eaLnBrk="0" fontAlgn="base" latinLnBrk="0" hangingPunct="0">
              <a:lnSpc>
                <a:spcPct val="100000"/>
              </a:lnSpc>
              <a:spcBef>
                <a:spcPct val="0"/>
              </a:spcBef>
              <a:spcAft>
                <a:spcPct val="0"/>
              </a:spcAft>
              <a:buClrTx/>
              <a:buSzTx/>
              <a:buFontTx/>
              <a:buNone/>
              <a:tabLst/>
              <a:defRPr/>
            </a:pPr>
            <a:endParaRPr kumimoji="0" lang="en-US" sz="825" b="0" i="0" u="none" strike="noStrike" kern="1200" cap="none" spc="0" normalizeH="0" baseline="0" noProof="0">
              <a:ln>
                <a:noFill/>
              </a:ln>
              <a:solidFill>
                <a:prstClr val="black"/>
              </a:solidFill>
              <a:effectLst/>
              <a:uLnTx/>
              <a:uFillTx/>
              <a:latin typeface="Avenir Next LT Pro" panose="020B0504020202020204" pitchFamily="34" charset="0"/>
              <a:ea typeface="+mn-ea"/>
              <a:cs typeface="Arial"/>
              <a:sym typeface="Arial"/>
            </a:endParaRPr>
          </a:p>
        </p:txBody>
      </p:sp>
      <p:sp>
        <p:nvSpPr>
          <p:cNvPr id="8" name="TextBox 7">
            <a:extLst>
              <a:ext uri="{FF2B5EF4-FFF2-40B4-BE49-F238E27FC236}">
                <a16:creationId xmlns:a16="http://schemas.microsoft.com/office/drawing/2014/main" id="{F750ED28-B1CE-A411-9394-3F33D4EF447E}"/>
              </a:ext>
            </a:extLst>
          </p:cNvPr>
          <p:cNvSpPr txBox="1"/>
          <p:nvPr/>
        </p:nvSpPr>
        <p:spPr>
          <a:xfrm>
            <a:off x="4282323" y="4667060"/>
            <a:ext cx="4572000" cy="207749"/>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30EA680-D336-4FF7-8B7A-9848BB0A1C32}" type="slidenum">
              <a:rPr kumimoji="0" lang="en-US" sz="750" b="0" i="0" u="none" strike="noStrike" kern="1200" cap="none" spc="0" normalizeH="0" baseline="0" noProof="0" smtClean="0">
                <a:ln>
                  <a:noFill/>
                </a:ln>
                <a:solidFill>
                  <a:srgbClr val="1964A7"/>
                </a:solidFill>
                <a:effectLst/>
                <a:uLnTx/>
                <a:uFillTx/>
                <a:latin typeface="Century Gothic" panose="020B0502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4</a:t>
            </a:fld>
            <a:endParaRPr lang="en-US"/>
          </a:p>
        </p:txBody>
      </p:sp>
    </p:spTree>
    <p:extLst>
      <p:ext uri="{BB962C8B-B14F-4D97-AF65-F5344CB8AC3E}">
        <p14:creationId xmlns:p14="http://schemas.microsoft.com/office/powerpoint/2010/main" val="2793937377"/>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AC60B19-59A2-9C15-7D64-00BE20766F27}"/>
              </a:ext>
              <a:ext uri="{C183D7F6-B498-43B3-948B-1728B52AA6E4}">
                <adec:decorative xmlns:adec="http://schemas.microsoft.com/office/drawing/2017/decorative" val="1"/>
              </a:ext>
            </a:extLst>
          </p:cNvPr>
          <p:cNvSpPr/>
          <p:nvPr/>
        </p:nvSpPr>
        <p:spPr>
          <a:xfrm>
            <a:off x="2290551" y="2571750"/>
            <a:ext cx="605048" cy="95250"/>
          </a:xfrm>
          <a:prstGeom prst="rect">
            <a:avLst/>
          </a:prstGeom>
          <a:gradFill>
            <a:gsLst>
              <a:gs pos="0">
                <a:schemeClr val="accent6">
                  <a:tint val="50000"/>
                  <a:satMod val="300000"/>
                </a:schemeClr>
              </a:gs>
              <a:gs pos="62000">
                <a:schemeClr val="accent6">
                  <a:tint val="37000"/>
                  <a:satMod val="300000"/>
                </a:schemeClr>
              </a:gs>
              <a:gs pos="100000">
                <a:schemeClr val="accent6">
                  <a:tint val="15000"/>
                  <a:satMod val="350000"/>
                </a:schemeClr>
              </a:gs>
            </a:gsLst>
          </a:gra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800">
                <a:ln w="0"/>
                <a:solidFill>
                  <a:schemeClr val="tx1"/>
                </a:solidFill>
                <a:effectLst>
                  <a:outerShdw blurRad="38100" dist="19050" dir="2700000" algn="tl" rotWithShape="0">
                    <a:schemeClr val="dk1">
                      <a:alpha val="40000"/>
                    </a:schemeClr>
                  </a:outerShdw>
                </a:effectLst>
              </a:rPr>
              <a:t>State A</a:t>
            </a:r>
          </a:p>
        </p:txBody>
      </p:sp>
      <p:sp>
        <p:nvSpPr>
          <p:cNvPr id="10" name="Rectangle 9">
            <a:extLst>
              <a:ext uri="{FF2B5EF4-FFF2-40B4-BE49-F238E27FC236}">
                <a16:creationId xmlns:a16="http://schemas.microsoft.com/office/drawing/2014/main" id="{67FDFB57-08C4-5C3C-250E-ED06A204D0AA}"/>
              </a:ext>
              <a:ext uri="{C183D7F6-B498-43B3-948B-1728B52AA6E4}">
                <adec:decorative xmlns:adec="http://schemas.microsoft.com/office/drawing/2017/decorative" val="1"/>
              </a:ext>
            </a:extLst>
          </p:cNvPr>
          <p:cNvSpPr/>
          <p:nvPr/>
        </p:nvSpPr>
        <p:spPr>
          <a:xfrm>
            <a:off x="2290551" y="3350728"/>
            <a:ext cx="605048" cy="95250"/>
          </a:xfrm>
          <a:prstGeom prst="rect">
            <a:avLst/>
          </a:prstGeom>
          <a:gradFill>
            <a:gsLst>
              <a:gs pos="0">
                <a:schemeClr val="accent6">
                  <a:tint val="50000"/>
                  <a:satMod val="300000"/>
                </a:schemeClr>
              </a:gs>
              <a:gs pos="62000">
                <a:schemeClr val="accent6">
                  <a:tint val="37000"/>
                  <a:satMod val="300000"/>
                </a:schemeClr>
              </a:gs>
              <a:gs pos="100000">
                <a:schemeClr val="accent6">
                  <a:tint val="15000"/>
                  <a:satMod val="350000"/>
                </a:schemeClr>
              </a:gs>
            </a:gsLst>
          </a:gra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800">
                <a:ln w="0"/>
                <a:solidFill>
                  <a:schemeClr val="tx1"/>
                </a:solidFill>
                <a:effectLst>
                  <a:outerShdw blurRad="38100" dist="19050" dir="2700000" algn="tl" rotWithShape="0">
                    <a:schemeClr val="dk1">
                      <a:alpha val="40000"/>
                    </a:schemeClr>
                  </a:outerShdw>
                </a:effectLst>
              </a:rPr>
              <a:t>State A</a:t>
            </a:r>
          </a:p>
        </p:txBody>
      </p:sp>
      <p:sp>
        <p:nvSpPr>
          <p:cNvPr id="11" name="Rectangle 10">
            <a:extLst>
              <a:ext uri="{FF2B5EF4-FFF2-40B4-BE49-F238E27FC236}">
                <a16:creationId xmlns:a16="http://schemas.microsoft.com/office/drawing/2014/main" id="{DB703146-D80E-0C09-5CDC-045B9E388AB3}"/>
              </a:ext>
              <a:ext uri="{C183D7F6-B498-43B3-948B-1728B52AA6E4}">
                <adec:decorative xmlns:adec="http://schemas.microsoft.com/office/drawing/2017/decorative" val="1"/>
              </a:ext>
            </a:extLst>
          </p:cNvPr>
          <p:cNvSpPr/>
          <p:nvPr/>
        </p:nvSpPr>
        <p:spPr>
          <a:xfrm>
            <a:off x="2290551" y="3752221"/>
            <a:ext cx="605048" cy="95250"/>
          </a:xfrm>
          <a:prstGeom prst="rect">
            <a:avLst/>
          </a:prstGeom>
          <a:gradFill>
            <a:gsLst>
              <a:gs pos="0">
                <a:schemeClr val="accent6">
                  <a:tint val="50000"/>
                  <a:satMod val="300000"/>
                </a:schemeClr>
              </a:gs>
              <a:gs pos="62000">
                <a:schemeClr val="accent6">
                  <a:tint val="37000"/>
                  <a:satMod val="300000"/>
                </a:schemeClr>
              </a:gs>
              <a:gs pos="100000">
                <a:schemeClr val="accent6">
                  <a:tint val="15000"/>
                  <a:satMod val="350000"/>
                </a:schemeClr>
              </a:gs>
            </a:gsLst>
          </a:gra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800">
                <a:ln w="0"/>
                <a:solidFill>
                  <a:schemeClr val="tx1"/>
                </a:solidFill>
                <a:effectLst>
                  <a:outerShdw blurRad="38100" dist="19050" dir="2700000" algn="tl" rotWithShape="0">
                    <a:schemeClr val="dk1">
                      <a:alpha val="40000"/>
                    </a:schemeClr>
                  </a:outerShdw>
                </a:effectLst>
              </a:rPr>
              <a:t>State A</a:t>
            </a:r>
          </a:p>
        </p:txBody>
      </p:sp>
      <p:sp>
        <p:nvSpPr>
          <p:cNvPr id="12" name="Rectangle 11">
            <a:extLst>
              <a:ext uri="{FF2B5EF4-FFF2-40B4-BE49-F238E27FC236}">
                <a16:creationId xmlns:a16="http://schemas.microsoft.com/office/drawing/2014/main" id="{FFABF12C-C252-7480-FC19-2CEAC71C6F28}"/>
              </a:ext>
              <a:ext uri="{C183D7F6-B498-43B3-948B-1728B52AA6E4}">
                <adec:decorative xmlns:adec="http://schemas.microsoft.com/office/drawing/2017/decorative" val="1"/>
              </a:ext>
            </a:extLst>
          </p:cNvPr>
          <p:cNvSpPr/>
          <p:nvPr/>
        </p:nvSpPr>
        <p:spPr>
          <a:xfrm>
            <a:off x="2290551" y="4530095"/>
            <a:ext cx="605048" cy="95250"/>
          </a:xfrm>
          <a:prstGeom prst="rect">
            <a:avLst/>
          </a:prstGeom>
          <a:gradFill>
            <a:gsLst>
              <a:gs pos="0">
                <a:schemeClr val="accent6">
                  <a:tint val="50000"/>
                  <a:satMod val="300000"/>
                </a:schemeClr>
              </a:gs>
              <a:gs pos="62000">
                <a:schemeClr val="accent6">
                  <a:tint val="37000"/>
                  <a:satMod val="300000"/>
                </a:schemeClr>
              </a:gs>
              <a:gs pos="100000">
                <a:schemeClr val="accent6">
                  <a:tint val="15000"/>
                  <a:satMod val="350000"/>
                </a:schemeClr>
              </a:gs>
            </a:gsLst>
          </a:gra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800">
                <a:ln w="0"/>
                <a:solidFill>
                  <a:schemeClr val="tx1"/>
                </a:solidFill>
                <a:effectLst>
                  <a:outerShdw blurRad="38100" dist="19050" dir="2700000" algn="tl" rotWithShape="0">
                    <a:schemeClr val="dk1">
                      <a:alpha val="40000"/>
                    </a:schemeClr>
                  </a:outerShdw>
                </a:effectLst>
              </a:rPr>
              <a:t>State A</a:t>
            </a:r>
          </a:p>
        </p:txBody>
      </p:sp>
      <p:sp>
        <p:nvSpPr>
          <p:cNvPr id="13" name="Rectangle 12">
            <a:extLst>
              <a:ext uri="{FF2B5EF4-FFF2-40B4-BE49-F238E27FC236}">
                <a16:creationId xmlns:a16="http://schemas.microsoft.com/office/drawing/2014/main" id="{A545DCD0-A071-5994-F598-8B7B9643B893}"/>
              </a:ext>
              <a:ext uri="{C183D7F6-B498-43B3-948B-1728B52AA6E4}">
                <adec:decorative xmlns:adec="http://schemas.microsoft.com/office/drawing/2017/decorative" val="1"/>
              </a:ext>
            </a:extLst>
          </p:cNvPr>
          <p:cNvSpPr/>
          <p:nvPr/>
        </p:nvSpPr>
        <p:spPr>
          <a:xfrm>
            <a:off x="2290551" y="4120586"/>
            <a:ext cx="605048" cy="95250"/>
          </a:xfrm>
          <a:prstGeom prst="rect">
            <a:avLst/>
          </a:prstGeom>
          <a:gradFill>
            <a:gsLst>
              <a:gs pos="0">
                <a:schemeClr val="accent6">
                  <a:tint val="50000"/>
                  <a:satMod val="300000"/>
                </a:schemeClr>
              </a:gs>
              <a:gs pos="62000">
                <a:schemeClr val="accent6">
                  <a:tint val="37000"/>
                  <a:satMod val="300000"/>
                </a:schemeClr>
              </a:gs>
              <a:gs pos="100000">
                <a:schemeClr val="accent6">
                  <a:tint val="15000"/>
                  <a:satMod val="350000"/>
                </a:schemeClr>
              </a:gs>
            </a:gsLst>
          </a:gra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800">
                <a:ln w="0"/>
                <a:solidFill>
                  <a:schemeClr val="tx1"/>
                </a:solidFill>
                <a:effectLst>
                  <a:outerShdw blurRad="38100" dist="19050" dir="2700000" algn="tl" rotWithShape="0">
                    <a:schemeClr val="dk1">
                      <a:alpha val="40000"/>
                    </a:schemeClr>
                  </a:outerShdw>
                </a:effectLst>
              </a:rPr>
              <a:t>State A</a:t>
            </a:r>
          </a:p>
        </p:txBody>
      </p:sp>
      <p:sp>
        <p:nvSpPr>
          <p:cNvPr id="15" name="Rectangle 14">
            <a:extLst>
              <a:ext uri="{FF2B5EF4-FFF2-40B4-BE49-F238E27FC236}">
                <a16:creationId xmlns:a16="http://schemas.microsoft.com/office/drawing/2014/main" id="{0A45A61B-8F83-DDC0-4225-5770A2656D86}"/>
              </a:ext>
              <a:ext uri="{C183D7F6-B498-43B3-948B-1728B52AA6E4}">
                <adec:decorative xmlns:adec="http://schemas.microsoft.com/office/drawing/2017/decorative" val="1"/>
              </a:ext>
            </a:extLst>
          </p:cNvPr>
          <p:cNvSpPr/>
          <p:nvPr/>
        </p:nvSpPr>
        <p:spPr>
          <a:xfrm>
            <a:off x="2290551" y="2976655"/>
            <a:ext cx="605048" cy="95250"/>
          </a:xfrm>
          <a:prstGeom prst="rect">
            <a:avLst/>
          </a:prstGeom>
          <a:gradFill>
            <a:gsLst>
              <a:gs pos="0">
                <a:schemeClr val="accent6">
                  <a:tint val="50000"/>
                  <a:satMod val="300000"/>
                </a:schemeClr>
              </a:gs>
              <a:gs pos="62000">
                <a:schemeClr val="accent6">
                  <a:tint val="37000"/>
                  <a:satMod val="300000"/>
                </a:schemeClr>
              </a:gs>
              <a:gs pos="100000">
                <a:schemeClr val="accent6">
                  <a:tint val="15000"/>
                  <a:satMod val="350000"/>
                </a:schemeClr>
              </a:gs>
            </a:gsLst>
          </a:gra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800">
                <a:ln w="0"/>
                <a:solidFill>
                  <a:schemeClr val="tx1"/>
                </a:solidFill>
                <a:effectLst>
                  <a:outerShdw blurRad="38100" dist="19050" dir="2700000" algn="tl" rotWithShape="0">
                    <a:schemeClr val="dk1">
                      <a:alpha val="40000"/>
                    </a:schemeClr>
                  </a:outerShdw>
                </a:effectLst>
              </a:rPr>
              <a:t>State A</a:t>
            </a:r>
          </a:p>
        </p:txBody>
      </p:sp>
      <p:sp>
        <p:nvSpPr>
          <p:cNvPr id="16" name="Rectangle 15">
            <a:extLst>
              <a:ext uri="{FF2B5EF4-FFF2-40B4-BE49-F238E27FC236}">
                <a16:creationId xmlns:a16="http://schemas.microsoft.com/office/drawing/2014/main" id="{29E49F8B-DDFA-237D-456B-4682472C5D62}"/>
              </a:ext>
              <a:ext uri="{C183D7F6-B498-43B3-948B-1728B52AA6E4}">
                <adec:decorative xmlns:adec="http://schemas.microsoft.com/office/drawing/2017/decorative" val="1"/>
              </a:ext>
            </a:extLst>
          </p:cNvPr>
          <p:cNvSpPr/>
          <p:nvPr/>
        </p:nvSpPr>
        <p:spPr>
          <a:xfrm>
            <a:off x="4934283" y="1604220"/>
            <a:ext cx="613355" cy="169587"/>
          </a:xfrm>
          <a:prstGeom prst="rect">
            <a:avLst/>
          </a:prstGeom>
          <a:gradFill>
            <a:gsLst>
              <a:gs pos="0">
                <a:schemeClr val="accent6">
                  <a:tint val="50000"/>
                  <a:satMod val="300000"/>
                </a:schemeClr>
              </a:gs>
              <a:gs pos="62000">
                <a:schemeClr val="accent6">
                  <a:tint val="37000"/>
                  <a:satMod val="300000"/>
                </a:schemeClr>
              </a:gs>
              <a:gs pos="100000">
                <a:schemeClr val="accent6">
                  <a:tint val="15000"/>
                  <a:satMod val="350000"/>
                </a:schemeClr>
              </a:gs>
            </a:gsLst>
          </a:gra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800">
                <a:ln w="0"/>
                <a:solidFill>
                  <a:schemeClr val="tx1"/>
                </a:solidFill>
                <a:effectLst>
                  <a:outerShdw blurRad="38100" dist="19050" dir="2700000" algn="tl" rotWithShape="0">
                    <a:schemeClr val="dk1">
                      <a:alpha val="40000"/>
                    </a:schemeClr>
                  </a:outerShdw>
                </a:effectLst>
              </a:rPr>
              <a:t>State A</a:t>
            </a:r>
          </a:p>
        </p:txBody>
      </p:sp>
      <p:sp>
        <p:nvSpPr>
          <p:cNvPr id="20" name="Rectangle 19">
            <a:extLst>
              <a:ext uri="{FF2B5EF4-FFF2-40B4-BE49-F238E27FC236}">
                <a16:creationId xmlns:a16="http://schemas.microsoft.com/office/drawing/2014/main" id="{59521B34-4CF4-B828-F9D9-2EC4D8595D15}"/>
              </a:ext>
              <a:ext uri="{C183D7F6-B498-43B3-948B-1728B52AA6E4}">
                <adec:decorative xmlns:adec="http://schemas.microsoft.com/office/drawing/2017/decorative" val="1"/>
              </a:ext>
            </a:extLst>
          </p:cNvPr>
          <p:cNvSpPr/>
          <p:nvPr/>
        </p:nvSpPr>
        <p:spPr>
          <a:xfrm>
            <a:off x="2197632" y="3084604"/>
            <a:ext cx="6345382" cy="404905"/>
          </a:xfrm>
          <a:prstGeom prst="rect">
            <a:avLst/>
          </a:prstGeom>
          <a:solidFill>
            <a:schemeClr val="bg2">
              <a:alpha val="0"/>
            </a:schemeClr>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1E320A-D7D1-67D7-3AD7-579A89D349E3}"/>
              </a:ext>
            </a:extLst>
          </p:cNvPr>
          <p:cNvSpPr>
            <a:spLocks noGrp="1"/>
          </p:cNvSpPr>
          <p:nvPr>
            <p:ph type="title"/>
          </p:nvPr>
        </p:nvSpPr>
        <p:spPr>
          <a:xfrm>
            <a:off x="457200" y="-857250"/>
            <a:ext cx="8229600" cy="857250"/>
          </a:xfrm>
        </p:spPr>
        <p:txBody>
          <a:bodyPr anchor="b" anchorCtr="0"/>
          <a:lstStyle/>
          <a:p>
            <a:r>
              <a:rPr lang="en-US"/>
              <a:t>Table View</a:t>
            </a:r>
          </a:p>
        </p:txBody>
      </p:sp>
      <p:sp>
        <p:nvSpPr>
          <p:cNvPr id="7" name="Oval 6">
            <a:extLst>
              <a:ext uri="{FF2B5EF4-FFF2-40B4-BE49-F238E27FC236}">
                <a16:creationId xmlns:a16="http://schemas.microsoft.com/office/drawing/2014/main" id="{940385EE-B68D-404C-335B-068AAE8FEF0C}"/>
              </a:ext>
              <a:ext uri="{C183D7F6-B498-43B3-948B-1728B52AA6E4}">
                <adec:decorative xmlns:adec="http://schemas.microsoft.com/office/drawing/2017/decorative" val="1"/>
              </a:ext>
            </a:extLst>
          </p:cNvPr>
          <p:cNvSpPr/>
          <p:nvPr/>
        </p:nvSpPr>
        <p:spPr>
          <a:xfrm>
            <a:off x="7620335" y="1539164"/>
            <a:ext cx="1066465" cy="33775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Slide 18">
            <a:extLst>
              <a:ext uri="{FF2B5EF4-FFF2-40B4-BE49-F238E27FC236}">
                <a16:creationId xmlns:a16="http://schemas.microsoft.com/office/drawing/2014/main" id="{05AA6489-7EFE-C313-C1AE-C245C3BCB77D}"/>
              </a:ext>
            </a:extLst>
          </p:cNvPr>
          <p:cNvPicPr>
            <a:picLocks noChangeAspect="1"/>
          </p:cNvPicPr>
          <p:nvPr/>
        </p:nvPicPr>
        <p:blipFill>
          <a:blip r:embed="rId3"/>
          <a:stretch>
            <a:fillRect/>
          </a:stretch>
        </p:blipFill>
        <p:spPr>
          <a:xfrm>
            <a:off x="348574" y="0"/>
            <a:ext cx="8427126" cy="5025701"/>
          </a:xfrm>
          <a:prstGeom prst="rect">
            <a:avLst/>
          </a:prstGeom>
        </p:spPr>
      </p:pic>
      <p:sp>
        <p:nvSpPr>
          <p:cNvPr id="3" name="TextBox 2">
            <a:extLst>
              <a:ext uri="{FF2B5EF4-FFF2-40B4-BE49-F238E27FC236}">
                <a16:creationId xmlns:a16="http://schemas.microsoft.com/office/drawing/2014/main" id="{56080784-49FF-CE14-0957-4AB2CF60DEE7}"/>
              </a:ext>
            </a:extLst>
          </p:cNvPr>
          <p:cNvSpPr txBox="1"/>
          <p:nvPr/>
        </p:nvSpPr>
        <p:spPr>
          <a:xfrm>
            <a:off x="4426392" y="4753771"/>
            <a:ext cx="4572000" cy="207749"/>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30EA680-D336-4FF7-8B7A-9848BB0A1C32}" type="slidenum">
              <a:rPr kumimoji="0" lang="en-US" sz="750" b="0" i="0" u="none" strike="noStrike" kern="1200" cap="none" spc="0" normalizeH="0" baseline="0" noProof="0" smtClean="0">
                <a:ln>
                  <a:noFill/>
                </a:ln>
                <a:solidFill>
                  <a:srgbClr val="1964A7"/>
                </a:solidFill>
                <a:effectLst/>
                <a:uLnTx/>
                <a:uFillTx/>
                <a:latin typeface="Century Gothic" panose="020B0502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lang="en-US"/>
          </a:p>
        </p:txBody>
      </p:sp>
    </p:spTree>
    <p:extLst>
      <p:ext uri="{BB962C8B-B14F-4D97-AF65-F5344CB8AC3E}">
        <p14:creationId xmlns:p14="http://schemas.microsoft.com/office/powerpoint/2010/main" val="918390451"/>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4853850-CD64-B7A4-583F-E8119243FC8E}"/>
              </a:ext>
              <a:ext uri="{C183D7F6-B498-43B3-948B-1728B52AA6E4}">
                <adec:decorative xmlns:adec="http://schemas.microsoft.com/office/drawing/2017/decorative" val="1"/>
              </a:ext>
            </a:extLst>
          </p:cNvPr>
          <p:cNvSpPr/>
          <p:nvPr/>
        </p:nvSpPr>
        <p:spPr>
          <a:xfrm>
            <a:off x="6162656" y="1047510"/>
            <a:ext cx="605048" cy="95250"/>
          </a:xfrm>
          <a:prstGeom prst="rect">
            <a:avLst/>
          </a:prstGeom>
          <a:gradFill>
            <a:gsLst>
              <a:gs pos="0">
                <a:schemeClr val="accent6">
                  <a:tint val="50000"/>
                  <a:satMod val="300000"/>
                </a:schemeClr>
              </a:gs>
              <a:gs pos="62000">
                <a:schemeClr val="accent6">
                  <a:tint val="37000"/>
                  <a:satMod val="300000"/>
                </a:schemeClr>
              </a:gs>
              <a:gs pos="100000">
                <a:schemeClr val="accent6">
                  <a:tint val="15000"/>
                  <a:satMod val="350000"/>
                </a:schemeClr>
              </a:gs>
            </a:gsLst>
          </a:gra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800">
                <a:ln w="0"/>
                <a:solidFill>
                  <a:schemeClr val="tx1"/>
                </a:solidFill>
                <a:effectLst>
                  <a:outerShdw blurRad="38100" dist="19050" dir="2700000" algn="tl" rotWithShape="0">
                    <a:schemeClr val="dk1">
                      <a:alpha val="40000"/>
                    </a:schemeClr>
                  </a:outerShdw>
                </a:effectLst>
              </a:rPr>
              <a:t>State A</a:t>
            </a:r>
          </a:p>
        </p:txBody>
      </p:sp>
      <p:sp>
        <p:nvSpPr>
          <p:cNvPr id="10" name="Rectangle 9">
            <a:extLst>
              <a:ext uri="{FF2B5EF4-FFF2-40B4-BE49-F238E27FC236}">
                <a16:creationId xmlns:a16="http://schemas.microsoft.com/office/drawing/2014/main" id="{1570D2B9-3AD8-1957-34EB-4C9EDE9048D8}"/>
              </a:ext>
              <a:ext uri="{C183D7F6-B498-43B3-948B-1728B52AA6E4}">
                <adec:decorative xmlns:adec="http://schemas.microsoft.com/office/drawing/2017/decorative" val="1"/>
              </a:ext>
            </a:extLst>
          </p:cNvPr>
          <p:cNvSpPr/>
          <p:nvPr/>
        </p:nvSpPr>
        <p:spPr>
          <a:xfrm>
            <a:off x="5994596" y="3078813"/>
            <a:ext cx="605048" cy="95250"/>
          </a:xfrm>
          <a:prstGeom prst="rect">
            <a:avLst/>
          </a:prstGeom>
          <a:gradFill>
            <a:gsLst>
              <a:gs pos="0">
                <a:schemeClr val="accent6">
                  <a:tint val="50000"/>
                  <a:satMod val="300000"/>
                </a:schemeClr>
              </a:gs>
              <a:gs pos="62000">
                <a:schemeClr val="accent6">
                  <a:tint val="37000"/>
                  <a:satMod val="300000"/>
                </a:schemeClr>
              </a:gs>
              <a:gs pos="100000">
                <a:schemeClr val="accent6">
                  <a:tint val="15000"/>
                  <a:satMod val="350000"/>
                </a:schemeClr>
              </a:gs>
            </a:gsLst>
          </a:gra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800">
                <a:ln w="0"/>
                <a:solidFill>
                  <a:schemeClr val="tx1"/>
                </a:solidFill>
                <a:effectLst>
                  <a:outerShdw blurRad="38100" dist="19050" dir="2700000" algn="tl" rotWithShape="0">
                    <a:schemeClr val="dk1">
                      <a:alpha val="40000"/>
                    </a:schemeClr>
                  </a:outerShdw>
                </a:effectLst>
              </a:rPr>
              <a:t>State A</a:t>
            </a:r>
          </a:p>
        </p:txBody>
      </p:sp>
      <p:sp>
        <p:nvSpPr>
          <p:cNvPr id="2" name="Title 1">
            <a:extLst>
              <a:ext uri="{FF2B5EF4-FFF2-40B4-BE49-F238E27FC236}">
                <a16:creationId xmlns:a16="http://schemas.microsoft.com/office/drawing/2014/main" id="{4D3D6602-55D1-DD7F-FAEA-A82900EAE522}"/>
              </a:ext>
            </a:extLst>
          </p:cNvPr>
          <p:cNvSpPr>
            <a:spLocks noGrp="1"/>
          </p:cNvSpPr>
          <p:nvPr>
            <p:ph type="title"/>
          </p:nvPr>
        </p:nvSpPr>
        <p:spPr>
          <a:xfrm>
            <a:off x="457200" y="-857250"/>
            <a:ext cx="8229600" cy="857250"/>
          </a:xfrm>
        </p:spPr>
        <p:txBody>
          <a:bodyPr anchor="b" anchorCtr="0"/>
          <a:lstStyle/>
          <a:p>
            <a:r>
              <a:rPr lang="en-US"/>
              <a:t>Comparison</a:t>
            </a:r>
          </a:p>
        </p:txBody>
      </p:sp>
      <p:pic>
        <p:nvPicPr>
          <p:cNvPr id="8" name="Picture 7" descr="Slide 19">
            <a:extLst>
              <a:ext uri="{FF2B5EF4-FFF2-40B4-BE49-F238E27FC236}">
                <a16:creationId xmlns:a16="http://schemas.microsoft.com/office/drawing/2014/main" id="{4A060E12-3558-FE19-24E4-8D51F932E7CD}"/>
              </a:ext>
            </a:extLst>
          </p:cNvPr>
          <p:cNvPicPr>
            <a:picLocks noChangeAspect="1"/>
          </p:cNvPicPr>
          <p:nvPr/>
        </p:nvPicPr>
        <p:blipFill>
          <a:blip r:embed="rId3"/>
          <a:stretch>
            <a:fillRect/>
          </a:stretch>
        </p:blipFill>
        <p:spPr>
          <a:xfrm>
            <a:off x="386511" y="0"/>
            <a:ext cx="8389189" cy="4980885"/>
          </a:xfrm>
          <a:prstGeom prst="rect">
            <a:avLst/>
          </a:prstGeom>
        </p:spPr>
      </p:pic>
      <p:sp>
        <p:nvSpPr>
          <p:cNvPr id="3" name="TextBox 2">
            <a:extLst>
              <a:ext uri="{FF2B5EF4-FFF2-40B4-BE49-F238E27FC236}">
                <a16:creationId xmlns:a16="http://schemas.microsoft.com/office/drawing/2014/main" id="{89F00A21-DE94-06F2-BB9F-83E9DC0F78DB}"/>
              </a:ext>
            </a:extLst>
          </p:cNvPr>
          <p:cNvSpPr txBox="1"/>
          <p:nvPr/>
        </p:nvSpPr>
        <p:spPr>
          <a:xfrm>
            <a:off x="4376059" y="4716061"/>
            <a:ext cx="4572000" cy="207749"/>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30EA680-D336-4FF7-8B7A-9848BB0A1C32}" type="slidenum">
              <a:rPr kumimoji="0" lang="en-US" sz="750" b="0" i="0" u="none" strike="noStrike" kern="1200" cap="none" spc="0" normalizeH="0" baseline="0" noProof="0" smtClean="0">
                <a:ln>
                  <a:noFill/>
                </a:ln>
                <a:solidFill>
                  <a:srgbClr val="1964A7"/>
                </a:solidFill>
                <a:effectLst/>
                <a:uLnTx/>
                <a:uFillTx/>
                <a:latin typeface="Century Gothic" panose="020B0502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lang="en-US"/>
          </a:p>
        </p:txBody>
      </p:sp>
    </p:spTree>
    <p:extLst>
      <p:ext uri="{BB962C8B-B14F-4D97-AF65-F5344CB8AC3E}">
        <p14:creationId xmlns:p14="http://schemas.microsoft.com/office/powerpoint/2010/main" val="211665612"/>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1501113-AF90-A3AD-57CA-464468042F28}"/>
              </a:ext>
              <a:ext uri="{C183D7F6-B498-43B3-948B-1728B52AA6E4}">
                <adec:decorative xmlns:adec="http://schemas.microsoft.com/office/drawing/2017/decorative" val="1"/>
              </a:ext>
            </a:extLst>
          </p:cNvPr>
          <p:cNvSpPr>
            <a:spLocks noGrp="1"/>
          </p:cNvSpPr>
          <p:nvPr>
            <p:ph type="body" sz="quarter" idx="10"/>
          </p:nvPr>
        </p:nvSpPr>
        <p:spPr/>
        <p:txBody>
          <a:bodyPr/>
          <a:lstStyle/>
          <a:p>
            <a:endParaRPr lang="en-US"/>
          </a:p>
        </p:txBody>
      </p:sp>
      <p:sp>
        <p:nvSpPr>
          <p:cNvPr id="4" name="Oval 3">
            <a:extLst>
              <a:ext uri="{FF2B5EF4-FFF2-40B4-BE49-F238E27FC236}">
                <a16:creationId xmlns:a16="http://schemas.microsoft.com/office/drawing/2014/main" id="{BA22D4ED-62F4-0E1C-F04A-B90700CDF9C0}"/>
              </a:ext>
              <a:ext uri="{C183D7F6-B498-43B3-948B-1728B52AA6E4}">
                <adec:decorative xmlns:adec="http://schemas.microsoft.com/office/drawing/2017/decorative" val="1"/>
              </a:ext>
            </a:extLst>
          </p:cNvPr>
          <p:cNvSpPr/>
          <p:nvPr/>
        </p:nvSpPr>
        <p:spPr>
          <a:xfrm>
            <a:off x="2216649" y="1346717"/>
            <a:ext cx="1348484" cy="72946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solidFill>
                <a:srgbClr val="FF0000"/>
              </a:solidFill>
            </a:endParaRPr>
          </a:p>
        </p:txBody>
      </p:sp>
      <p:pic>
        <p:nvPicPr>
          <p:cNvPr id="6" name="Picture 5" descr="Slide 19">
            <a:extLst>
              <a:ext uri="{FF2B5EF4-FFF2-40B4-BE49-F238E27FC236}">
                <a16:creationId xmlns:a16="http://schemas.microsoft.com/office/drawing/2014/main" id="{0AD38E09-BFBD-AD33-F3CB-1C5B5BB6DEF5}"/>
              </a:ext>
            </a:extLst>
          </p:cNvPr>
          <p:cNvPicPr>
            <a:picLocks noChangeAspect="1"/>
          </p:cNvPicPr>
          <p:nvPr/>
        </p:nvPicPr>
        <p:blipFill>
          <a:blip r:embed="rId3"/>
          <a:stretch>
            <a:fillRect/>
          </a:stretch>
        </p:blipFill>
        <p:spPr>
          <a:xfrm>
            <a:off x="0" y="-1"/>
            <a:ext cx="9144000" cy="5143501"/>
          </a:xfrm>
          <a:prstGeom prst="rect">
            <a:avLst/>
          </a:prstGeom>
        </p:spPr>
      </p:pic>
      <p:sp>
        <p:nvSpPr>
          <p:cNvPr id="7" name="Oval 6">
            <a:extLst>
              <a:ext uri="{FF2B5EF4-FFF2-40B4-BE49-F238E27FC236}">
                <a16:creationId xmlns:a16="http://schemas.microsoft.com/office/drawing/2014/main" id="{EEEA5717-038A-37E2-9EEB-5A83F06B94DD}"/>
              </a:ext>
              <a:ext uri="{C183D7F6-B498-43B3-948B-1728B52AA6E4}">
                <adec:decorative xmlns:adec="http://schemas.microsoft.com/office/drawing/2017/decorative" val="1"/>
              </a:ext>
            </a:extLst>
          </p:cNvPr>
          <p:cNvSpPr/>
          <p:nvPr/>
        </p:nvSpPr>
        <p:spPr>
          <a:xfrm>
            <a:off x="2345997" y="1303453"/>
            <a:ext cx="1348484" cy="72946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solidFill>
                <a:srgbClr val="FF0000"/>
              </a:solidFill>
            </a:endParaRPr>
          </a:p>
        </p:txBody>
      </p:sp>
      <p:sp>
        <p:nvSpPr>
          <p:cNvPr id="14" name="Title 13">
            <a:extLst>
              <a:ext uri="{FF2B5EF4-FFF2-40B4-BE49-F238E27FC236}">
                <a16:creationId xmlns:a16="http://schemas.microsoft.com/office/drawing/2014/main" id="{22C00BDA-5B1A-849E-74CC-D0310199D0EB}"/>
              </a:ext>
            </a:extLst>
          </p:cNvPr>
          <p:cNvSpPr>
            <a:spLocks noGrp="1"/>
          </p:cNvSpPr>
          <p:nvPr>
            <p:ph type="title"/>
          </p:nvPr>
        </p:nvSpPr>
        <p:spPr>
          <a:xfrm>
            <a:off x="0" y="-857250"/>
            <a:ext cx="8229600" cy="857250"/>
          </a:xfrm>
        </p:spPr>
        <p:txBody>
          <a:bodyPr/>
          <a:lstStyle/>
          <a:p>
            <a:r>
              <a:rPr lang="en-US"/>
              <a:t>Homepage</a:t>
            </a:r>
          </a:p>
        </p:txBody>
      </p:sp>
    </p:spTree>
    <p:extLst>
      <p:ext uri="{BB962C8B-B14F-4D97-AF65-F5344CB8AC3E}">
        <p14:creationId xmlns:p14="http://schemas.microsoft.com/office/powerpoint/2010/main" val="2338356971"/>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AB65EBE-8AC9-E46F-FA17-1F994B7DC505}"/>
              </a:ext>
              <a:ext uri="{C183D7F6-B498-43B3-948B-1728B52AA6E4}">
                <adec:decorative xmlns:adec="http://schemas.microsoft.com/office/drawing/2017/decorative" val="1"/>
              </a:ext>
            </a:extLst>
          </p:cNvPr>
          <p:cNvSpPr/>
          <p:nvPr/>
        </p:nvSpPr>
        <p:spPr>
          <a:xfrm>
            <a:off x="5744374" y="1543050"/>
            <a:ext cx="567526" cy="165099"/>
          </a:xfrm>
          <a:prstGeom prst="rect">
            <a:avLst/>
          </a:prstGeom>
          <a:gradFill>
            <a:gsLst>
              <a:gs pos="0">
                <a:schemeClr val="accent6">
                  <a:tint val="50000"/>
                  <a:satMod val="300000"/>
                </a:schemeClr>
              </a:gs>
              <a:gs pos="62000">
                <a:schemeClr val="accent6">
                  <a:tint val="37000"/>
                  <a:satMod val="300000"/>
                </a:schemeClr>
              </a:gs>
              <a:gs pos="100000">
                <a:schemeClr val="accent6">
                  <a:tint val="15000"/>
                  <a:satMod val="350000"/>
                </a:schemeClr>
              </a:gs>
            </a:gsLst>
          </a:gra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800">
                <a:ln w="0"/>
                <a:solidFill>
                  <a:schemeClr val="tx1"/>
                </a:solidFill>
                <a:effectLst>
                  <a:outerShdw blurRad="38100" dist="19050" dir="2700000" algn="tl" rotWithShape="0">
                    <a:schemeClr val="dk1">
                      <a:alpha val="40000"/>
                    </a:schemeClr>
                  </a:outerShdw>
                </a:effectLst>
              </a:rPr>
              <a:t>State A</a:t>
            </a:r>
          </a:p>
        </p:txBody>
      </p:sp>
      <p:sp>
        <p:nvSpPr>
          <p:cNvPr id="4" name="Title 3">
            <a:extLst>
              <a:ext uri="{FF2B5EF4-FFF2-40B4-BE49-F238E27FC236}">
                <a16:creationId xmlns:a16="http://schemas.microsoft.com/office/drawing/2014/main" id="{2CB68F57-953F-B16E-EB43-33ED493C8B28}"/>
              </a:ext>
            </a:extLst>
          </p:cNvPr>
          <p:cNvSpPr>
            <a:spLocks noGrp="1"/>
          </p:cNvSpPr>
          <p:nvPr>
            <p:ph type="title"/>
          </p:nvPr>
        </p:nvSpPr>
        <p:spPr>
          <a:xfrm>
            <a:off x="457200" y="-857250"/>
            <a:ext cx="8229600" cy="857250"/>
          </a:xfrm>
        </p:spPr>
        <p:txBody>
          <a:bodyPr anchor="b" anchorCtr="0"/>
          <a:lstStyle/>
          <a:p>
            <a:r>
              <a:rPr lang="en-US"/>
              <a:t>Time Series View</a:t>
            </a:r>
          </a:p>
        </p:txBody>
      </p:sp>
      <p:pic>
        <p:nvPicPr>
          <p:cNvPr id="13" name="Picture 12" descr="Slide 21">
            <a:extLst>
              <a:ext uri="{FF2B5EF4-FFF2-40B4-BE49-F238E27FC236}">
                <a16:creationId xmlns:a16="http://schemas.microsoft.com/office/drawing/2014/main" id="{26C479F4-2BB2-E9DB-B23F-52A1F0F51410}"/>
              </a:ext>
            </a:extLst>
          </p:cNvPr>
          <p:cNvPicPr>
            <a:picLocks noChangeAspect="1"/>
          </p:cNvPicPr>
          <p:nvPr/>
        </p:nvPicPr>
        <p:blipFill>
          <a:blip r:embed="rId3"/>
          <a:stretch>
            <a:fillRect/>
          </a:stretch>
        </p:blipFill>
        <p:spPr>
          <a:xfrm>
            <a:off x="270635" y="0"/>
            <a:ext cx="8416165" cy="5031954"/>
          </a:xfrm>
          <a:prstGeom prst="rect">
            <a:avLst/>
          </a:prstGeom>
        </p:spPr>
      </p:pic>
      <p:sp>
        <p:nvSpPr>
          <p:cNvPr id="14" name="Oval 13">
            <a:extLst>
              <a:ext uri="{FF2B5EF4-FFF2-40B4-BE49-F238E27FC236}">
                <a16:creationId xmlns:a16="http://schemas.microsoft.com/office/drawing/2014/main" id="{3B373A60-ACAB-A7B1-3D71-115B0FE7BAFE}"/>
              </a:ext>
              <a:ext uri="{C183D7F6-B498-43B3-948B-1728B52AA6E4}">
                <adec:decorative xmlns:adec="http://schemas.microsoft.com/office/drawing/2017/decorative" val="1"/>
              </a:ext>
            </a:extLst>
          </p:cNvPr>
          <p:cNvSpPr/>
          <p:nvPr/>
        </p:nvSpPr>
        <p:spPr>
          <a:xfrm>
            <a:off x="2089150" y="1479550"/>
            <a:ext cx="730250" cy="279400"/>
          </a:xfrm>
          <a:prstGeom prst="ellipse">
            <a:avLst/>
          </a:prstGeom>
          <a:no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4C054E4-7135-EC32-48FB-F42019483763}"/>
              </a:ext>
            </a:extLst>
          </p:cNvPr>
          <p:cNvSpPr txBox="1"/>
          <p:nvPr/>
        </p:nvSpPr>
        <p:spPr>
          <a:xfrm>
            <a:off x="4376059" y="4716061"/>
            <a:ext cx="4572000" cy="207749"/>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30EA680-D336-4FF7-8B7A-9848BB0A1C32}" type="slidenum">
              <a:rPr kumimoji="0" lang="en-US" sz="750" b="0" i="0" u="none" strike="noStrike" kern="1200" cap="none" spc="0" normalizeH="0" baseline="0" noProof="0" smtClean="0">
                <a:ln>
                  <a:noFill/>
                </a:ln>
                <a:solidFill>
                  <a:srgbClr val="1964A7"/>
                </a:solidFill>
                <a:effectLst/>
                <a:uLnTx/>
                <a:uFillTx/>
                <a:latin typeface="Century Gothic" panose="020B0502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lang="en-US"/>
          </a:p>
        </p:txBody>
      </p:sp>
    </p:spTree>
    <p:extLst>
      <p:ext uri="{BB962C8B-B14F-4D97-AF65-F5344CB8AC3E}">
        <p14:creationId xmlns:p14="http://schemas.microsoft.com/office/powerpoint/2010/main" val="391769582"/>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1501113-AF90-A3AD-57CA-464468042F28}"/>
              </a:ext>
              <a:ext uri="{C183D7F6-B498-43B3-948B-1728B52AA6E4}">
                <adec:decorative xmlns:adec="http://schemas.microsoft.com/office/drawing/2017/decorative" val="1"/>
              </a:ext>
            </a:extLst>
          </p:cNvPr>
          <p:cNvSpPr>
            <a:spLocks noGrp="1"/>
          </p:cNvSpPr>
          <p:nvPr>
            <p:ph type="body" sz="quarter" idx="10"/>
          </p:nvPr>
        </p:nvSpPr>
        <p:spPr/>
        <p:txBody>
          <a:bodyPr/>
          <a:lstStyle/>
          <a:p>
            <a:endParaRPr lang="en-US"/>
          </a:p>
        </p:txBody>
      </p:sp>
      <p:sp>
        <p:nvSpPr>
          <p:cNvPr id="4" name="Oval 3">
            <a:extLst>
              <a:ext uri="{FF2B5EF4-FFF2-40B4-BE49-F238E27FC236}">
                <a16:creationId xmlns:a16="http://schemas.microsoft.com/office/drawing/2014/main" id="{BA22D4ED-62F4-0E1C-F04A-B90700CDF9C0}"/>
              </a:ext>
              <a:ext uri="{C183D7F6-B498-43B3-948B-1728B52AA6E4}">
                <adec:decorative xmlns:adec="http://schemas.microsoft.com/office/drawing/2017/decorative" val="1"/>
              </a:ext>
            </a:extLst>
          </p:cNvPr>
          <p:cNvSpPr/>
          <p:nvPr/>
        </p:nvSpPr>
        <p:spPr>
          <a:xfrm>
            <a:off x="3100227" y="2137827"/>
            <a:ext cx="1348484" cy="72946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solidFill>
                <a:srgbClr val="FF0000"/>
              </a:solidFill>
            </a:endParaRPr>
          </a:p>
        </p:txBody>
      </p:sp>
      <p:pic>
        <p:nvPicPr>
          <p:cNvPr id="6" name="Picture 5">
            <a:extLst>
              <a:ext uri="{FF2B5EF4-FFF2-40B4-BE49-F238E27FC236}">
                <a16:creationId xmlns:a16="http://schemas.microsoft.com/office/drawing/2014/main" id="{ED19F610-10FE-8C1C-3941-680CFDC01A2C}"/>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1"/>
            <a:ext cx="9144000" cy="5143501"/>
          </a:xfrm>
          <a:prstGeom prst="rect">
            <a:avLst/>
          </a:prstGeom>
        </p:spPr>
      </p:pic>
      <p:sp>
        <p:nvSpPr>
          <p:cNvPr id="7" name="Oval 6">
            <a:extLst>
              <a:ext uri="{FF2B5EF4-FFF2-40B4-BE49-F238E27FC236}">
                <a16:creationId xmlns:a16="http://schemas.microsoft.com/office/drawing/2014/main" id="{B460BB9C-E4F1-F4C1-FCD2-40126847F7D7}"/>
              </a:ext>
              <a:ext uri="{C183D7F6-B498-43B3-948B-1728B52AA6E4}">
                <adec:decorative xmlns:adec="http://schemas.microsoft.com/office/drawing/2017/decorative" val="1"/>
              </a:ext>
            </a:extLst>
          </p:cNvPr>
          <p:cNvSpPr/>
          <p:nvPr/>
        </p:nvSpPr>
        <p:spPr>
          <a:xfrm>
            <a:off x="3100227" y="2137827"/>
            <a:ext cx="1348484" cy="72946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solidFill>
                <a:srgbClr val="FF0000"/>
              </a:solidFill>
            </a:endParaRPr>
          </a:p>
        </p:txBody>
      </p:sp>
      <p:sp>
        <p:nvSpPr>
          <p:cNvPr id="10" name="Title 9">
            <a:extLst>
              <a:ext uri="{FF2B5EF4-FFF2-40B4-BE49-F238E27FC236}">
                <a16:creationId xmlns:a16="http://schemas.microsoft.com/office/drawing/2014/main" id="{9461B9F0-2A16-2D09-9415-62DC6896611D}"/>
              </a:ext>
            </a:extLst>
          </p:cNvPr>
          <p:cNvSpPr>
            <a:spLocks noGrp="1"/>
          </p:cNvSpPr>
          <p:nvPr>
            <p:ph type="title"/>
          </p:nvPr>
        </p:nvSpPr>
        <p:spPr>
          <a:xfrm>
            <a:off x="395288" y="-857250"/>
            <a:ext cx="8229600" cy="857250"/>
          </a:xfrm>
        </p:spPr>
        <p:txBody>
          <a:bodyPr/>
          <a:lstStyle/>
          <a:p>
            <a:r>
              <a:rPr lang="en-US"/>
              <a:t>Homepage again</a:t>
            </a:r>
          </a:p>
        </p:txBody>
      </p:sp>
    </p:spTree>
    <p:extLst>
      <p:ext uri="{BB962C8B-B14F-4D97-AF65-F5344CB8AC3E}">
        <p14:creationId xmlns:p14="http://schemas.microsoft.com/office/powerpoint/2010/main" val="3294714365"/>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D79413A-1703-CF65-982B-C5D5B569ECF5}"/>
              </a:ext>
              <a:ext uri="{C183D7F6-B498-43B3-948B-1728B52AA6E4}">
                <adec:decorative xmlns:adec="http://schemas.microsoft.com/office/drawing/2017/decorative" val="1"/>
              </a:ext>
            </a:extLst>
          </p:cNvPr>
          <p:cNvSpPr/>
          <p:nvPr/>
        </p:nvSpPr>
        <p:spPr>
          <a:xfrm>
            <a:off x="3135169" y="1570181"/>
            <a:ext cx="549630" cy="157594"/>
          </a:xfrm>
          <a:prstGeom prst="rect">
            <a:avLst/>
          </a:prstGeom>
          <a:gradFill>
            <a:gsLst>
              <a:gs pos="0">
                <a:schemeClr val="accent6">
                  <a:tint val="50000"/>
                  <a:satMod val="300000"/>
                </a:schemeClr>
              </a:gs>
              <a:gs pos="62000">
                <a:schemeClr val="accent6">
                  <a:tint val="37000"/>
                  <a:satMod val="300000"/>
                </a:schemeClr>
              </a:gs>
              <a:gs pos="100000">
                <a:schemeClr val="accent6">
                  <a:tint val="15000"/>
                  <a:satMod val="350000"/>
                </a:schemeClr>
              </a:gs>
            </a:gsLst>
          </a:gra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800">
                <a:ln w="0"/>
                <a:solidFill>
                  <a:schemeClr val="tx1"/>
                </a:solidFill>
                <a:effectLst>
                  <a:outerShdw blurRad="38100" dist="19050" dir="2700000" algn="tl" rotWithShape="0">
                    <a:schemeClr val="dk1">
                      <a:alpha val="40000"/>
                    </a:schemeClr>
                  </a:outerShdw>
                </a:effectLst>
              </a:rPr>
              <a:t>State A</a:t>
            </a:r>
          </a:p>
        </p:txBody>
      </p:sp>
      <p:sp>
        <p:nvSpPr>
          <p:cNvPr id="2" name="Title 1">
            <a:extLst>
              <a:ext uri="{FF2B5EF4-FFF2-40B4-BE49-F238E27FC236}">
                <a16:creationId xmlns:a16="http://schemas.microsoft.com/office/drawing/2014/main" id="{8E0D556F-84E9-6055-5167-E1803B5658AD}"/>
              </a:ext>
            </a:extLst>
          </p:cNvPr>
          <p:cNvSpPr>
            <a:spLocks noGrp="1"/>
          </p:cNvSpPr>
          <p:nvPr>
            <p:ph type="title"/>
          </p:nvPr>
        </p:nvSpPr>
        <p:spPr>
          <a:xfrm>
            <a:off x="457200" y="-857250"/>
            <a:ext cx="8229600" cy="857250"/>
          </a:xfrm>
        </p:spPr>
        <p:txBody>
          <a:bodyPr anchor="b" anchorCtr="0"/>
          <a:lstStyle/>
          <a:p>
            <a:r>
              <a:rPr lang="en-US"/>
              <a:t>Program View</a:t>
            </a:r>
          </a:p>
        </p:txBody>
      </p:sp>
      <p:pic>
        <p:nvPicPr>
          <p:cNvPr id="10" name="Picture 9" descr="Slide 23">
            <a:extLst>
              <a:ext uri="{FF2B5EF4-FFF2-40B4-BE49-F238E27FC236}">
                <a16:creationId xmlns:a16="http://schemas.microsoft.com/office/drawing/2014/main" id="{2833E68B-0D01-62C4-0A96-AE2EDCC28055}"/>
              </a:ext>
            </a:extLst>
          </p:cNvPr>
          <p:cNvPicPr>
            <a:picLocks noChangeAspect="1"/>
          </p:cNvPicPr>
          <p:nvPr/>
        </p:nvPicPr>
        <p:blipFill>
          <a:blip r:embed="rId2"/>
          <a:stretch>
            <a:fillRect/>
          </a:stretch>
        </p:blipFill>
        <p:spPr>
          <a:xfrm>
            <a:off x="314438" y="0"/>
            <a:ext cx="8512062" cy="5066091"/>
          </a:xfrm>
          <a:prstGeom prst="rect">
            <a:avLst/>
          </a:prstGeom>
        </p:spPr>
      </p:pic>
      <p:sp>
        <p:nvSpPr>
          <p:cNvPr id="3" name="TextBox 2">
            <a:extLst>
              <a:ext uri="{FF2B5EF4-FFF2-40B4-BE49-F238E27FC236}">
                <a16:creationId xmlns:a16="http://schemas.microsoft.com/office/drawing/2014/main" id="{9BC88F5C-DC68-2AE5-E4C9-1B76D77B7E38}"/>
              </a:ext>
            </a:extLst>
          </p:cNvPr>
          <p:cNvSpPr txBox="1"/>
          <p:nvPr/>
        </p:nvSpPr>
        <p:spPr>
          <a:xfrm>
            <a:off x="4448829" y="4716061"/>
            <a:ext cx="4572000" cy="207749"/>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30EA680-D336-4FF7-8B7A-9848BB0A1C32}" type="slidenum">
              <a:rPr kumimoji="0" lang="en-US" sz="750" b="0" i="0" u="none" strike="noStrike" kern="1200" cap="none" spc="0" normalizeH="0" baseline="0" noProof="0" smtClean="0">
                <a:ln>
                  <a:noFill/>
                </a:ln>
                <a:solidFill>
                  <a:srgbClr val="1964A7"/>
                </a:solidFill>
                <a:effectLst/>
                <a:uLnTx/>
                <a:uFillTx/>
                <a:latin typeface="Century Gothic" panose="020B0502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45</a:t>
            </a:fld>
            <a:endParaRPr lang="en-US"/>
          </a:p>
        </p:txBody>
      </p:sp>
    </p:spTree>
    <p:extLst>
      <p:ext uri="{BB962C8B-B14F-4D97-AF65-F5344CB8AC3E}">
        <p14:creationId xmlns:p14="http://schemas.microsoft.com/office/powerpoint/2010/main" val="3276291794"/>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1501113-AF90-A3AD-57CA-464468042F28}"/>
              </a:ext>
              <a:ext uri="{C183D7F6-B498-43B3-948B-1728B52AA6E4}">
                <adec:decorative xmlns:adec="http://schemas.microsoft.com/office/drawing/2017/decorative" val="1"/>
              </a:ext>
            </a:extLst>
          </p:cNvPr>
          <p:cNvSpPr>
            <a:spLocks noGrp="1"/>
          </p:cNvSpPr>
          <p:nvPr>
            <p:ph type="body" sz="quarter" idx="10"/>
          </p:nvPr>
        </p:nvSpPr>
        <p:spPr/>
        <p:txBody>
          <a:bodyPr/>
          <a:lstStyle/>
          <a:p>
            <a:endParaRPr lang="en-US"/>
          </a:p>
        </p:txBody>
      </p:sp>
      <p:sp>
        <p:nvSpPr>
          <p:cNvPr id="4" name="Oval 3">
            <a:extLst>
              <a:ext uri="{FF2B5EF4-FFF2-40B4-BE49-F238E27FC236}">
                <a16:creationId xmlns:a16="http://schemas.microsoft.com/office/drawing/2014/main" id="{BA22D4ED-62F4-0E1C-F04A-B90700CDF9C0}"/>
              </a:ext>
              <a:ext uri="{C183D7F6-B498-43B3-948B-1728B52AA6E4}">
                <adec:decorative xmlns:adec="http://schemas.microsoft.com/office/drawing/2017/decorative" val="1"/>
              </a:ext>
            </a:extLst>
          </p:cNvPr>
          <p:cNvSpPr/>
          <p:nvPr/>
        </p:nvSpPr>
        <p:spPr>
          <a:xfrm>
            <a:off x="2319391" y="2985445"/>
            <a:ext cx="1348484" cy="72946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solidFill>
                <a:srgbClr val="FF0000"/>
              </a:solidFill>
            </a:endParaRPr>
          </a:p>
        </p:txBody>
      </p:sp>
      <p:sp>
        <p:nvSpPr>
          <p:cNvPr id="8" name="Title 7">
            <a:extLst>
              <a:ext uri="{FF2B5EF4-FFF2-40B4-BE49-F238E27FC236}">
                <a16:creationId xmlns:a16="http://schemas.microsoft.com/office/drawing/2014/main" id="{30256133-6E79-69C7-8EAD-6F49E21B9F25}"/>
              </a:ext>
            </a:extLst>
          </p:cNvPr>
          <p:cNvSpPr>
            <a:spLocks noGrp="1"/>
          </p:cNvSpPr>
          <p:nvPr>
            <p:ph type="title"/>
          </p:nvPr>
        </p:nvSpPr>
        <p:spPr>
          <a:xfrm>
            <a:off x="514350" y="-857252"/>
            <a:ext cx="8229600" cy="857250"/>
          </a:xfrm>
        </p:spPr>
        <p:txBody>
          <a:bodyPr/>
          <a:lstStyle/>
          <a:p>
            <a:r>
              <a:rPr lang="en-US"/>
              <a:t>Back to homepage</a:t>
            </a:r>
          </a:p>
        </p:txBody>
      </p:sp>
      <p:pic>
        <p:nvPicPr>
          <p:cNvPr id="6" name="Picture 5" descr="MMG View">
            <a:extLst>
              <a:ext uri="{FF2B5EF4-FFF2-40B4-BE49-F238E27FC236}">
                <a16:creationId xmlns:a16="http://schemas.microsoft.com/office/drawing/2014/main" id="{E11084D0-F7B5-3083-F789-C256F4E804E7}"/>
              </a:ext>
              <a:ext uri="{C183D7F6-B498-43B3-948B-1728B52AA6E4}">
                <adec:decorative xmlns:adec="http://schemas.microsoft.com/office/drawing/2017/decorative" val="0"/>
              </a:ext>
            </a:extLst>
          </p:cNvPr>
          <p:cNvPicPr>
            <a:picLocks noChangeAspect="1"/>
          </p:cNvPicPr>
          <p:nvPr/>
        </p:nvPicPr>
        <p:blipFill>
          <a:blip r:embed="rId2"/>
          <a:stretch>
            <a:fillRect/>
          </a:stretch>
        </p:blipFill>
        <p:spPr>
          <a:xfrm>
            <a:off x="0" y="-1"/>
            <a:ext cx="9144000" cy="5143501"/>
          </a:xfrm>
          <a:prstGeom prst="rect">
            <a:avLst/>
          </a:prstGeom>
        </p:spPr>
      </p:pic>
      <p:sp>
        <p:nvSpPr>
          <p:cNvPr id="7" name="Oval 6">
            <a:extLst>
              <a:ext uri="{FF2B5EF4-FFF2-40B4-BE49-F238E27FC236}">
                <a16:creationId xmlns:a16="http://schemas.microsoft.com/office/drawing/2014/main" id="{24F78A84-B23E-9F1F-F127-E32F5EC0A06F}"/>
              </a:ext>
              <a:ext uri="{C183D7F6-B498-43B3-948B-1728B52AA6E4}">
                <adec:decorative xmlns:adec="http://schemas.microsoft.com/office/drawing/2017/decorative" val="1"/>
              </a:ext>
            </a:extLst>
          </p:cNvPr>
          <p:cNvSpPr/>
          <p:nvPr/>
        </p:nvSpPr>
        <p:spPr>
          <a:xfrm>
            <a:off x="2319391" y="2985444"/>
            <a:ext cx="1348484" cy="72946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solidFill>
                <a:srgbClr val="FF0000"/>
              </a:solidFill>
            </a:endParaRPr>
          </a:p>
        </p:txBody>
      </p:sp>
    </p:spTree>
    <p:extLst>
      <p:ext uri="{BB962C8B-B14F-4D97-AF65-F5344CB8AC3E}">
        <p14:creationId xmlns:p14="http://schemas.microsoft.com/office/powerpoint/2010/main" val="357517193"/>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B8FA687-3FE0-6E6D-35C2-531A6557612A}"/>
              </a:ext>
              <a:ext uri="{C183D7F6-B498-43B3-948B-1728B52AA6E4}">
                <adec:decorative xmlns:adec="http://schemas.microsoft.com/office/drawing/2017/decorative" val="1"/>
              </a:ext>
            </a:extLst>
          </p:cNvPr>
          <p:cNvSpPr/>
          <p:nvPr/>
        </p:nvSpPr>
        <p:spPr>
          <a:xfrm>
            <a:off x="2773796" y="1532081"/>
            <a:ext cx="549630" cy="157594"/>
          </a:xfrm>
          <a:prstGeom prst="rect">
            <a:avLst/>
          </a:prstGeom>
          <a:gradFill>
            <a:gsLst>
              <a:gs pos="0">
                <a:schemeClr val="accent6">
                  <a:tint val="50000"/>
                  <a:satMod val="300000"/>
                </a:schemeClr>
              </a:gs>
              <a:gs pos="62000">
                <a:schemeClr val="accent6">
                  <a:tint val="37000"/>
                  <a:satMod val="300000"/>
                </a:schemeClr>
              </a:gs>
              <a:gs pos="100000">
                <a:schemeClr val="accent6">
                  <a:tint val="15000"/>
                  <a:satMod val="350000"/>
                </a:schemeClr>
              </a:gs>
            </a:gsLst>
          </a:gra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800">
                <a:ln w="0"/>
                <a:solidFill>
                  <a:schemeClr val="tx1"/>
                </a:solidFill>
                <a:effectLst>
                  <a:outerShdw blurRad="38100" dist="19050" dir="2700000" algn="tl" rotWithShape="0">
                    <a:schemeClr val="dk1">
                      <a:alpha val="40000"/>
                    </a:schemeClr>
                  </a:outerShdw>
                </a:effectLst>
              </a:rPr>
              <a:t>State A</a:t>
            </a:r>
          </a:p>
        </p:txBody>
      </p:sp>
      <p:sp>
        <p:nvSpPr>
          <p:cNvPr id="4" name="Title 3">
            <a:extLst>
              <a:ext uri="{FF2B5EF4-FFF2-40B4-BE49-F238E27FC236}">
                <a16:creationId xmlns:a16="http://schemas.microsoft.com/office/drawing/2014/main" id="{279F7BED-11D0-4DD7-63BF-DE1BFC574E79}"/>
              </a:ext>
            </a:extLst>
          </p:cNvPr>
          <p:cNvSpPr>
            <a:spLocks noGrp="1"/>
          </p:cNvSpPr>
          <p:nvPr>
            <p:ph type="title"/>
          </p:nvPr>
        </p:nvSpPr>
        <p:spPr>
          <a:xfrm>
            <a:off x="457200" y="-857250"/>
            <a:ext cx="8229600" cy="857250"/>
          </a:xfrm>
        </p:spPr>
        <p:txBody>
          <a:bodyPr anchor="b" anchorCtr="0"/>
          <a:lstStyle/>
          <a:p>
            <a:r>
              <a:rPr lang="en-US"/>
              <a:t>MMG View</a:t>
            </a:r>
          </a:p>
        </p:txBody>
      </p:sp>
      <p:pic>
        <p:nvPicPr>
          <p:cNvPr id="12" name="Picture 11" descr="Slide 25">
            <a:extLst>
              <a:ext uri="{FF2B5EF4-FFF2-40B4-BE49-F238E27FC236}">
                <a16:creationId xmlns:a16="http://schemas.microsoft.com/office/drawing/2014/main" id="{5B65D26E-2824-4E4D-4BE0-3ED6F2EA6437}"/>
              </a:ext>
            </a:extLst>
          </p:cNvPr>
          <p:cNvPicPr>
            <a:picLocks noChangeAspect="1"/>
          </p:cNvPicPr>
          <p:nvPr/>
        </p:nvPicPr>
        <p:blipFill>
          <a:blip r:embed="rId2"/>
          <a:stretch>
            <a:fillRect/>
          </a:stretch>
        </p:blipFill>
        <p:spPr>
          <a:xfrm>
            <a:off x="327145" y="0"/>
            <a:ext cx="8448555" cy="5013567"/>
          </a:xfrm>
          <a:prstGeom prst="rect">
            <a:avLst/>
          </a:prstGeom>
        </p:spPr>
      </p:pic>
      <p:sp>
        <p:nvSpPr>
          <p:cNvPr id="2" name="TextBox 1">
            <a:extLst>
              <a:ext uri="{FF2B5EF4-FFF2-40B4-BE49-F238E27FC236}">
                <a16:creationId xmlns:a16="http://schemas.microsoft.com/office/drawing/2014/main" id="{85C17A93-FC15-F55F-A083-6B98F0E80023}"/>
              </a:ext>
            </a:extLst>
          </p:cNvPr>
          <p:cNvSpPr txBox="1"/>
          <p:nvPr/>
        </p:nvSpPr>
        <p:spPr>
          <a:xfrm>
            <a:off x="4443170" y="4732839"/>
            <a:ext cx="4572000" cy="207749"/>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30EA680-D336-4FF7-8B7A-9848BB0A1C32}" type="slidenum">
              <a:rPr kumimoji="0" lang="en-US" sz="750" b="0" i="0" u="none" strike="noStrike" kern="1200" cap="none" spc="0" normalizeH="0" baseline="0" noProof="0" smtClean="0">
                <a:ln>
                  <a:noFill/>
                </a:ln>
                <a:solidFill>
                  <a:srgbClr val="1964A7"/>
                </a:solidFill>
                <a:effectLst/>
                <a:uLnTx/>
                <a:uFillTx/>
                <a:latin typeface="Century Gothic" panose="020B0502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lang="en-US"/>
          </a:p>
        </p:txBody>
      </p:sp>
    </p:spTree>
    <p:extLst>
      <p:ext uri="{BB962C8B-B14F-4D97-AF65-F5344CB8AC3E}">
        <p14:creationId xmlns:p14="http://schemas.microsoft.com/office/powerpoint/2010/main" val="375852309"/>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1501113-AF90-A3AD-57CA-464468042F28}"/>
              </a:ext>
              <a:ext uri="{C183D7F6-B498-43B3-948B-1728B52AA6E4}">
                <adec:decorative xmlns:adec="http://schemas.microsoft.com/office/drawing/2017/decorative" val="1"/>
              </a:ext>
            </a:extLst>
          </p:cNvPr>
          <p:cNvSpPr>
            <a:spLocks noGrp="1"/>
          </p:cNvSpPr>
          <p:nvPr>
            <p:ph type="body" sz="quarter" idx="10"/>
          </p:nvPr>
        </p:nvSpPr>
        <p:spPr/>
        <p:txBody>
          <a:bodyPr/>
          <a:lstStyle/>
          <a:p>
            <a:endParaRPr lang="en-US"/>
          </a:p>
        </p:txBody>
      </p:sp>
      <p:sp>
        <p:nvSpPr>
          <p:cNvPr id="4" name="Oval 3">
            <a:extLst>
              <a:ext uri="{FF2B5EF4-FFF2-40B4-BE49-F238E27FC236}">
                <a16:creationId xmlns:a16="http://schemas.microsoft.com/office/drawing/2014/main" id="{BA22D4ED-62F4-0E1C-F04A-B90700CDF9C0}"/>
              </a:ext>
              <a:ext uri="{C183D7F6-B498-43B3-948B-1728B52AA6E4}">
                <adec:decorative xmlns:adec="http://schemas.microsoft.com/office/drawing/2017/decorative" val="1"/>
              </a:ext>
            </a:extLst>
          </p:cNvPr>
          <p:cNvSpPr/>
          <p:nvPr/>
        </p:nvSpPr>
        <p:spPr>
          <a:xfrm>
            <a:off x="3089953" y="3751352"/>
            <a:ext cx="1348484" cy="72946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solidFill>
                <a:srgbClr val="FF0000"/>
              </a:solidFill>
            </a:endParaRPr>
          </a:p>
        </p:txBody>
      </p:sp>
      <p:sp>
        <p:nvSpPr>
          <p:cNvPr id="5" name="Title 4">
            <a:extLst>
              <a:ext uri="{FF2B5EF4-FFF2-40B4-BE49-F238E27FC236}">
                <a16:creationId xmlns:a16="http://schemas.microsoft.com/office/drawing/2014/main" id="{724A87D2-54CD-6CF1-B1E5-AAC2FAF085D8}"/>
              </a:ext>
            </a:extLst>
          </p:cNvPr>
          <p:cNvSpPr>
            <a:spLocks noGrp="1"/>
          </p:cNvSpPr>
          <p:nvPr>
            <p:ph type="title"/>
          </p:nvPr>
        </p:nvSpPr>
        <p:spPr>
          <a:xfrm>
            <a:off x="457200" y="-857251"/>
            <a:ext cx="8229600" cy="857250"/>
          </a:xfrm>
        </p:spPr>
        <p:txBody>
          <a:bodyPr/>
          <a:lstStyle/>
          <a:p>
            <a:r>
              <a:rPr lang="en-US"/>
              <a:t>Homepage again another time</a:t>
            </a:r>
          </a:p>
        </p:txBody>
      </p:sp>
      <p:pic>
        <p:nvPicPr>
          <p:cNvPr id="6" name="Picture 5" descr="Event reference">
            <a:extLst>
              <a:ext uri="{FF2B5EF4-FFF2-40B4-BE49-F238E27FC236}">
                <a16:creationId xmlns:a16="http://schemas.microsoft.com/office/drawing/2014/main" id="{D395AFD9-ACB5-73D7-C585-AFEF0C3D6822}"/>
              </a:ext>
            </a:extLst>
          </p:cNvPr>
          <p:cNvPicPr>
            <a:picLocks noChangeAspect="1"/>
          </p:cNvPicPr>
          <p:nvPr/>
        </p:nvPicPr>
        <p:blipFill>
          <a:blip r:embed="rId2"/>
          <a:stretch>
            <a:fillRect/>
          </a:stretch>
        </p:blipFill>
        <p:spPr>
          <a:xfrm>
            <a:off x="0" y="-1"/>
            <a:ext cx="9144000" cy="5143501"/>
          </a:xfrm>
          <a:prstGeom prst="rect">
            <a:avLst/>
          </a:prstGeom>
        </p:spPr>
      </p:pic>
      <p:sp>
        <p:nvSpPr>
          <p:cNvPr id="7" name="Oval 6">
            <a:extLst>
              <a:ext uri="{FF2B5EF4-FFF2-40B4-BE49-F238E27FC236}">
                <a16:creationId xmlns:a16="http://schemas.microsoft.com/office/drawing/2014/main" id="{2FA7E125-0544-BA7E-0F56-AF46B9BA6540}"/>
              </a:ext>
              <a:ext uri="{C183D7F6-B498-43B3-948B-1728B52AA6E4}">
                <adec:decorative xmlns:adec="http://schemas.microsoft.com/office/drawing/2017/decorative" val="1"/>
              </a:ext>
            </a:extLst>
          </p:cNvPr>
          <p:cNvSpPr/>
          <p:nvPr/>
        </p:nvSpPr>
        <p:spPr>
          <a:xfrm>
            <a:off x="3150145" y="3780971"/>
            <a:ext cx="1348484" cy="72946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solidFill>
                <a:srgbClr val="FF0000"/>
              </a:solidFill>
            </a:endParaRPr>
          </a:p>
        </p:txBody>
      </p:sp>
    </p:spTree>
    <p:extLst>
      <p:ext uri="{BB962C8B-B14F-4D97-AF65-F5344CB8AC3E}">
        <p14:creationId xmlns:p14="http://schemas.microsoft.com/office/powerpoint/2010/main" val="1459521730"/>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418BCBB-3D1A-E3E2-8ADE-A968B256F4A4}"/>
              </a:ext>
              <a:ext uri="{C183D7F6-B498-43B3-948B-1728B52AA6E4}">
                <adec:decorative xmlns:adec="http://schemas.microsoft.com/office/drawing/2017/decorative" val="1"/>
              </a:ext>
            </a:extLst>
          </p:cNvPr>
          <p:cNvSpPr>
            <a:spLocks noGrp="1"/>
          </p:cNvSpPr>
          <p:nvPr>
            <p:ph type="body" sz="quarter" idx="10"/>
          </p:nvPr>
        </p:nvSpPr>
        <p:spPr/>
        <p:txBody>
          <a:bodyPr/>
          <a:lstStyle/>
          <a:p>
            <a:endParaRPr lang="en-US"/>
          </a:p>
        </p:txBody>
      </p:sp>
      <p:sp>
        <p:nvSpPr>
          <p:cNvPr id="4" name="Title 3">
            <a:extLst>
              <a:ext uri="{FF2B5EF4-FFF2-40B4-BE49-F238E27FC236}">
                <a16:creationId xmlns:a16="http://schemas.microsoft.com/office/drawing/2014/main" id="{3DA28D69-5E78-CF5B-1FD1-31C9C57EF181}"/>
              </a:ext>
            </a:extLst>
          </p:cNvPr>
          <p:cNvSpPr>
            <a:spLocks noGrp="1"/>
          </p:cNvSpPr>
          <p:nvPr>
            <p:ph type="title"/>
          </p:nvPr>
        </p:nvSpPr>
        <p:spPr>
          <a:xfrm>
            <a:off x="457200" y="-857250"/>
            <a:ext cx="8229600" cy="857250"/>
          </a:xfrm>
        </p:spPr>
        <p:txBody>
          <a:bodyPr anchor="b" anchorCtr="0"/>
          <a:lstStyle/>
          <a:p>
            <a:r>
              <a:rPr lang="en-US"/>
              <a:t>Reference table</a:t>
            </a:r>
          </a:p>
        </p:txBody>
      </p:sp>
      <p:pic>
        <p:nvPicPr>
          <p:cNvPr id="5" name="Picture 4" descr="Event reference table.">
            <a:extLst>
              <a:ext uri="{FF2B5EF4-FFF2-40B4-BE49-F238E27FC236}">
                <a16:creationId xmlns:a16="http://schemas.microsoft.com/office/drawing/2014/main" id="{721A7F07-076F-CCE5-177B-1A57FBBC004F}"/>
              </a:ext>
            </a:extLst>
          </p:cNvPr>
          <p:cNvPicPr>
            <a:picLocks noChangeAspect="1"/>
          </p:cNvPicPr>
          <p:nvPr/>
        </p:nvPicPr>
        <p:blipFill>
          <a:blip r:embed="rId2"/>
          <a:stretch>
            <a:fillRect/>
          </a:stretch>
        </p:blipFill>
        <p:spPr>
          <a:xfrm>
            <a:off x="319469" y="0"/>
            <a:ext cx="8510109" cy="5056909"/>
          </a:xfrm>
          <a:prstGeom prst="rect">
            <a:avLst/>
          </a:prstGeom>
        </p:spPr>
      </p:pic>
      <p:sp>
        <p:nvSpPr>
          <p:cNvPr id="2" name="TextBox 1">
            <a:extLst>
              <a:ext uri="{FF2B5EF4-FFF2-40B4-BE49-F238E27FC236}">
                <a16:creationId xmlns:a16="http://schemas.microsoft.com/office/drawing/2014/main" id="{EA1714D2-10D9-D9B9-4B1D-754CD077D857}"/>
              </a:ext>
            </a:extLst>
          </p:cNvPr>
          <p:cNvSpPr txBox="1"/>
          <p:nvPr/>
        </p:nvSpPr>
        <p:spPr>
          <a:xfrm>
            <a:off x="4476727" y="4758006"/>
            <a:ext cx="4572000" cy="207749"/>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30EA680-D336-4FF7-8B7A-9848BB0A1C32}" type="slidenum">
              <a:rPr kumimoji="0" lang="en-US" sz="750" b="0" i="0" u="none" strike="noStrike" kern="1200" cap="none" spc="0" normalizeH="0" baseline="0" noProof="0" smtClean="0">
                <a:ln>
                  <a:noFill/>
                </a:ln>
                <a:solidFill>
                  <a:srgbClr val="1964A7"/>
                </a:solidFill>
                <a:effectLst/>
                <a:uLnTx/>
                <a:uFillTx/>
                <a:latin typeface="Century Gothic" panose="020B0502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49</a:t>
            </a:fld>
            <a:endParaRPr lang="en-US"/>
          </a:p>
        </p:txBody>
      </p:sp>
    </p:spTree>
    <p:extLst>
      <p:ext uri="{BB962C8B-B14F-4D97-AF65-F5344CB8AC3E}">
        <p14:creationId xmlns:p14="http://schemas.microsoft.com/office/powerpoint/2010/main" val="1812688676"/>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934A1F-C04A-5C40-DB5D-91624EFED2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E85283-CDB7-40EB-34FD-5912DDDEBF57}"/>
              </a:ext>
            </a:extLst>
          </p:cNvPr>
          <p:cNvSpPr>
            <a:spLocks noGrp="1"/>
          </p:cNvSpPr>
          <p:nvPr>
            <p:ph type="title"/>
          </p:nvPr>
        </p:nvSpPr>
        <p:spPr/>
        <p:txBody>
          <a:bodyPr/>
          <a:lstStyle/>
          <a:p>
            <a:r>
              <a:rPr lang="en-US"/>
              <a:t>Updated Congenital Syphilis (CS) MMG Value Set</a:t>
            </a:r>
          </a:p>
        </p:txBody>
      </p:sp>
      <p:sp>
        <p:nvSpPr>
          <p:cNvPr id="3" name="Text Placeholder 2">
            <a:extLst>
              <a:ext uri="{FF2B5EF4-FFF2-40B4-BE49-F238E27FC236}">
                <a16:creationId xmlns:a16="http://schemas.microsoft.com/office/drawing/2014/main" id="{8FDBA71E-0866-231C-F818-30A81FFD75E0}"/>
              </a:ext>
            </a:extLst>
          </p:cNvPr>
          <p:cNvSpPr>
            <a:spLocks noGrp="1"/>
          </p:cNvSpPr>
          <p:nvPr>
            <p:ph type="body" sz="quarter" idx="10"/>
          </p:nvPr>
        </p:nvSpPr>
        <p:spPr>
          <a:xfrm>
            <a:off x="457200" y="1158876"/>
            <a:ext cx="8229600" cy="2074182"/>
          </a:xfrm>
        </p:spPr>
        <p:txBody>
          <a:bodyPr/>
          <a:lstStyle/>
          <a:p>
            <a:pPr marL="0">
              <a:lnSpc>
                <a:spcPct val="107000"/>
              </a:lnSpc>
              <a:spcBef>
                <a:spcPts val="0"/>
              </a:spcBef>
              <a:spcAft>
                <a:spcPts val="600"/>
              </a:spcAft>
            </a:pPr>
            <a:r>
              <a:rPr lang="en-US" sz="1800">
                <a:ea typeface="Calibri" panose="020F0502020204030204" pitchFamily="34" charset="0"/>
                <a:cs typeface="Arial" panose="020B0604020202020204" pitchFamily="34" charset="0"/>
              </a:rPr>
              <a:t>The PHIN Vocabulary Access and Distribution System (VADS) CS Case Notification View</a:t>
            </a:r>
            <a:r>
              <a:rPr lang="en-US" sz="1800">
                <a:solidFill>
                  <a:srgbClr val="0070C0"/>
                </a:solidFill>
                <a:ea typeface="Calibri" panose="020F0502020204030204" pitchFamily="34" charset="0"/>
                <a:cs typeface="Arial" panose="020B0604020202020204" pitchFamily="34" charset="0"/>
              </a:rPr>
              <a:t> </a:t>
            </a:r>
            <a:r>
              <a:rPr lang="en-US" sz="1800" u="sng">
                <a:solidFill>
                  <a:srgbClr val="0563C1"/>
                </a:solidFill>
                <a:ea typeface="Calibri" panose="020F0502020204030204" pitchFamily="34" charset="0"/>
                <a:cs typeface="Arial" panose="020B0604020202020204" pitchFamily="34" charset="0"/>
                <a:hlinkClick r:id="rId3"/>
              </a:rPr>
              <a:t>Version 11</a:t>
            </a:r>
            <a:r>
              <a:rPr lang="en-US" sz="1800">
                <a:ea typeface="Calibri" panose="020F0502020204030204" pitchFamily="34" charset="0"/>
                <a:cs typeface="Arial" panose="020B0604020202020204" pitchFamily="34" charset="0"/>
              </a:rPr>
              <a:t> for the </a:t>
            </a:r>
            <a:r>
              <a:rPr lang="en-US" sz="1800" u="sng">
                <a:solidFill>
                  <a:srgbClr val="0563C1"/>
                </a:solidFill>
                <a:ea typeface="Calibri" panose="020F0502020204030204" pitchFamily="34" charset="0"/>
                <a:cs typeface="Arial" panose="020B0604020202020204" pitchFamily="34" charset="0"/>
                <a:hlinkClick r:id="rId4"/>
              </a:rPr>
              <a:t>CS MMG</a:t>
            </a:r>
            <a:r>
              <a:rPr lang="en-US" sz="1800">
                <a:ea typeface="Calibri" panose="020F0502020204030204" pitchFamily="34" charset="0"/>
                <a:cs typeface="Arial" panose="020B0604020202020204" pitchFamily="34" charset="0"/>
              </a:rPr>
              <a:t> version 1.0.3, and CS Case Notification (v1.1)</a:t>
            </a:r>
            <a:r>
              <a:rPr lang="en-US" sz="1800">
                <a:solidFill>
                  <a:srgbClr val="0070C0"/>
                </a:solidFill>
                <a:ea typeface="Calibri" panose="020F0502020204030204" pitchFamily="34" charset="0"/>
                <a:cs typeface="Arial" panose="020B0604020202020204" pitchFamily="34" charset="0"/>
              </a:rPr>
              <a:t> </a:t>
            </a:r>
            <a:r>
              <a:rPr lang="en-US" sz="1800" u="sng">
                <a:solidFill>
                  <a:srgbClr val="0563C1"/>
                </a:solidFill>
                <a:ea typeface="Calibri" panose="020F0502020204030204" pitchFamily="34" charset="0"/>
                <a:cs typeface="Arial" panose="020B0604020202020204" pitchFamily="34" charset="0"/>
                <a:hlinkClick r:id="rId5"/>
              </a:rPr>
              <a:t>Version 2</a:t>
            </a:r>
            <a:r>
              <a:rPr lang="en-US" sz="1800">
                <a:ea typeface="Calibri" panose="020F0502020204030204" pitchFamily="34" charset="0"/>
                <a:cs typeface="Arial" panose="020B0604020202020204" pitchFamily="34" charset="0"/>
              </a:rPr>
              <a:t> for the </a:t>
            </a:r>
            <a:r>
              <a:rPr lang="en-US" sz="1800" u="sng">
                <a:solidFill>
                  <a:srgbClr val="0563C1"/>
                </a:solidFill>
                <a:ea typeface="Calibri" panose="020F0502020204030204" pitchFamily="34" charset="0"/>
                <a:cs typeface="Arial" panose="020B0604020202020204" pitchFamily="34" charset="0"/>
                <a:hlinkClick r:id="rId4"/>
              </a:rPr>
              <a:t>CS MMG</a:t>
            </a:r>
            <a:r>
              <a:rPr lang="en-US" sz="1800">
                <a:ea typeface="Calibri" panose="020F0502020204030204" pitchFamily="34" charset="0"/>
                <a:cs typeface="Arial" panose="020B0604020202020204" pitchFamily="34" charset="0"/>
              </a:rPr>
              <a:t> version 1.1.2, are both now available. The changes include:</a:t>
            </a:r>
          </a:p>
          <a:p>
            <a:pPr marL="0">
              <a:lnSpc>
                <a:spcPct val="107000"/>
              </a:lnSpc>
              <a:spcBef>
                <a:spcPts val="0"/>
              </a:spcBef>
              <a:spcAft>
                <a:spcPts val="600"/>
              </a:spcAft>
            </a:pPr>
            <a:r>
              <a:rPr lang="en-US" sz="1800" u="sng">
                <a:solidFill>
                  <a:srgbClr val="0563C1"/>
                </a:solidFill>
                <a:ea typeface="Calibri" panose="020F0502020204030204" pitchFamily="34" charset="0"/>
                <a:cs typeface="Arial" panose="020B0604020202020204" pitchFamily="34" charset="0"/>
                <a:hlinkClick r:id="rId6"/>
              </a:rPr>
              <a:t>Test Type (Syphilis)</a:t>
            </a:r>
            <a:r>
              <a:rPr lang="en-US" sz="1800">
                <a:ea typeface="Calibri" panose="020F0502020204030204" pitchFamily="34" charset="0"/>
                <a:cs typeface="Arial" panose="020B0604020202020204" pitchFamily="34" charset="0"/>
              </a:rPr>
              <a:t> (now v.7) has:</a:t>
            </a:r>
          </a:p>
          <a:p>
            <a:pPr marL="1057255" lvl="2" indent="-257175">
              <a:lnSpc>
                <a:spcPct val="107000"/>
              </a:lnSpc>
              <a:spcBef>
                <a:spcPts val="0"/>
              </a:spcBef>
              <a:spcAft>
                <a:spcPts val="0"/>
              </a:spcAft>
              <a:buClr>
                <a:srgbClr val="532E63"/>
              </a:buClr>
              <a:buFont typeface="Calibri" panose="020F0502020204030204" pitchFamily="34" charset="0"/>
              <a:buChar char="‒"/>
            </a:pPr>
            <a:r>
              <a:rPr lang="en-US" sz="1800">
                <a:ea typeface="Calibri" panose="020F0502020204030204" pitchFamily="34" charset="0"/>
                <a:cs typeface="Arial" panose="020B0604020202020204" pitchFamily="34" charset="0"/>
              </a:rPr>
              <a:t>2 values added</a:t>
            </a:r>
          </a:p>
          <a:p>
            <a:pPr marL="1057255" lvl="2" indent="-257175">
              <a:lnSpc>
                <a:spcPct val="107000"/>
              </a:lnSpc>
              <a:spcBef>
                <a:spcPts val="0"/>
              </a:spcBef>
              <a:spcAft>
                <a:spcPts val="0"/>
              </a:spcAft>
              <a:buClr>
                <a:srgbClr val="532E63"/>
              </a:buClr>
              <a:buFont typeface="Calibri" panose="020F0502020204030204" pitchFamily="34" charset="0"/>
              <a:buChar char="‒"/>
            </a:pPr>
            <a:r>
              <a:rPr lang="en-US" sz="1800">
                <a:ea typeface="Calibri" panose="020F0502020204030204" pitchFamily="34" charset="0"/>
                <a:cs typeface="Arial" panose="020B0604020202020204" pitchFamily="34" charset="0"/>
              </a:rPr>
              <a:t>15 preferred names updated</a:t>
            </a:r>
          </a:p>
          <a:p>
            <a:pPr marL="1057255" lvl="2" indent="-257175">
              <a:lnSpc>
                <a:spcPct val="107000"/>
              </a:lnSpc>
              <a:spcBef>
                <a:spcPts val="0"/>
              </a:spcBef>
              <a:spcAft>
                <a:spcPts val="0"/>
              </a:spcAft>
              <a:buClr>
                <a:srgbClr val="532E63"/>
              </a:buClr>
              <a:buFont typeface="Calibri" panose="020F0502020204030204" pitchFamily="34" charset="0"/>
              <a:buChar char="‒"/>
            </a:pPr>
            <a:r>
              <a:rPr lang="en-US" sz="1800">
                <a:ea typeface="Calibri" panose="020F0502020204030204" pitchFamily="34" charset="0"/>
                <a:cs typeface="Arial" panose="020B0604020202020204" pitchFamily="34" charset="0"/>
              </a:rPr>
              <a:t>12 concept names updated</a:t>
            </a:r>
          </a:p>
          <a:p>
            <a:pPr marL="1057255" lvl="2" indent="-257175">
              <a:lnSpc>
                <a:spcPct val="107000"/>
              </a:lnSpc>
              <a:spcBef>
                <a:spcPts val="0"/>
              </a:spcBef>
              <a:spcAft>
                <a:spcPts val="0"/>
              </a:spcAft>
              <a:buClr>
                <a:srgbClr val="532E63"/>
              </a:buClr>
              <a:buFont typeface="Calibri" panose="020F0502020204030204" pitchFamily="34" charset="0"/>
              <a:buChar char="‒"/>
            </a:pPr>
            <a:r>
              <a:rPr lang="en-US" sz="1800">
                <a:ea typeface="Calibri" panose="020F0502020204030204" pitchFamily="34" charset="0"/>
                <a:cs typeface="Arial" panose="020B0604020202020204" pitchFamily="34" charset="0"/>
              </a:rPr>
              <a:t>10 values deprecated</a:t>
            </a:r>
          </a:p>
          <a:p>
            <a:pPr marL="0" indent="0">
              <a:buNone/>
            </a:pPr>
            <a:endParaRPr lang="en-US"/>
          </a:p>
          <a:p>
            <a:pPr marL="0" indent="0">
              <a:buNone/>
            </a:pPr>
            <a:endParaRPr lang="en-US"/>
          </a:p>
        </p:txBody>
      </p:sp>
      <p:sp>
        <p:nvSpPr>
          <p:cNvPr id="6" name="TextBox 5">
            <a:extLst>
              <a:ext uri="{FF2B5EF4-FFF2-40B4-BE49-F238E27FC236}">
                <a16:creationId xmlns:a16="http://schemas.microsoft.com/office/drawing/2014/main" id="{937C79F1-84B4-023D-F7A8-3DBA0B68E99E}"/>
              </a:ext>
            </a:extLst>
          </p:cNvPr>
          <p:cNvSpPr txBox="1"/>
          <p:nvPr/>
        </p:nvSpPr>
        <p:spPr>
          <a:xfrm>
            <a:off x="457200" y="4142948"/>
            <a:ext cx="8082240" cy="584775"/>
          </a:xfrm>
          <a:prstGeom prst="rect">
            <a:avLst/>
          </a:prstGeom>
          <a:noFill/>
        </p:spPr>
        <p:txBody>
          <a:bodyPr wrap="square">
            <a:spAutoFit/>
          </a:bodyPr>
          <a:lstStyle/>
          <a:p>
            <a:pPr marL="0" marR="0" lvl="0" indent="0" algn="l" defTabSz="1219139"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venir Next LT Pro" panose="020B0504020202020204" pitchFamily="34" charset="0"/>
                <a:ea typeface="+mn-ea"/>
                <a:cs typeface="Calibri"/>
                <a:sym typeface="Arial"/>
              </a:rPr>
              <a:t>CS MMG v1.1.2 and v1.0.3: </a:t>
            </a:r>
            <a:r>
              <a:rPr kumimoji="0" lang="en-US" sz="800" b="0" i="0" u="none" strike="noStrike" kern="1200" cap="none" spc="0" normalizeH="0" baseline="0" noProof="0">
                <a:ln>
                  <a:noFill/>
                </a:ln>
                <a:solidFill>
                  <a:srgbClr val="0F56DC"/>
                </a:solidFill>
                <a:effectLst/>
                <a:uLnTx/>
                <a:uFillTx/>
                <a:latin typeface="Myriad Web Pro"/>
                <a:ea typeface="+mn-ea"/>
                <a:cs typeface="+mn-cs"/>
                <a:hlinkClick r:id="rId4"/>
              </a:rPr>
              <a:t>https://ndc.services.cdc.gov/mmgpage/congenital-syphilis-message-mapping-guide/</a:t>
            </a:r>
            <a:endParaRPr kumimoji="0" lang="en-US" sz="800" b="0" i="0" u="none" strike="noStrike" kern="1200" cap="none" spc="0" normalizeH="0" baseline="0" noProof="0">
              <a:ln>
                <a:noFill/>
              </a:ln>
              <a:solidFill>
                <a:srgbClr val="000000"/>
              </a:solidFill>
              <a:effectLst/>
              <a:uLnTx/>
              <a:uFillTx/>
              <a:latin typeface="Avenir Next LT Pro" panose="020B0504020202020204" pitchFamily="34" charset="0"/>
              <a:ea typeface="+mn-ea"/>
              <a:cs typeface="Calibri"/>
              <a:sym typeface="Arial"/>
            </a:endParaRPr>
          </a:p>
          <a:p>
            <a:pPr marL="0" marR="0" lvl="0" indent="0" algn="l" defTabSz="1219139"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venir Next LT Pro" panose="020B0504020202020204" pitchFamily="34" charset="0"/>
                <a:ea typeface="+mn-ea"/>
                <a:cs typeface="Calibri"/>
                <a:sym typeface="Arial"/>
              </a:rPr>
              <a:t>CS PHIN VADS Case Notification View (version 11 for MMG v1.0.3):</a:t>
            </a:r>
            <a:r>
              <a:rPr kumimoji="0" lang="en-US" sz="800" b="0" i="0" u="none" strike="noStrike" kern="1200" cap="none" spc="0" normalizeH="0" baseline="0" noProof="0">
                <a:ln>
                  <a:noFill/>
                </a:ln>
                <a:solidFill>
                  <a:srgbClr val="0F56DC"/>
                </a:solidFill>
                <a:effectLst/>
                <a:uLnTx/>
                <a:uFillTx/>
                <a:latin typeface="Myriad Web Pro"/>
                <a:ea typeface="+mn-ea"/>
                <a:cs typeface="+mn-cs"/>
                <a:hlinkClick r:id="rId3"/>
              </a:rPr>
              <a:t>https://phinvads.cdc.gov/vads/ViewView.action?id=0BB70750-6DB1-EE11-81D2-005056ABE2F0</a:t>
            </a:r>
            <a:endParaRPr kumimoji="0" lang="en-US" sz="800" b="0" i="0" u="none" strike="noStrike" kern="1200" cap="none" spc="0" normalizeH="0" baseline="0" noProof="0">
              <a:ln>
                <a:noFill/>
              </a:ln>
              <a:solidFill>
                <a:srgbClr val="000000"/>
              </a:solidFill>
              <a:effectLst/>
              <a:uLnTx/>
              <a:uFillTx/>
              <a:latin typeface="Avenir Next LT Pro" panose="020B0504020202020204" pitchFamily="34" charset="0"/>
              <a:ea typeface="+mn-ea"/>
              <a:cs typeface="Calibri"/>
              <a:sym typeface="Arial"/>
            </a:endParaRPr>
          </a:p>
          <a:p>
            <a:pPr marL="0" marR="0" lvl="0" indent="0" algn="l" defTabSz="1219139"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venir Next LT Pro" panose="020B0504020202020204" pitchFamily="34" charset="0"/>
                <a:ea typeface="+mn-ea"/>
                <a:cs typeface="Calibri"/>
                <a:sym typeface="Arial"/>
              </a:rPr>
              <a:t>CS PHIN VADS Case Notification View (version 2 for MMG v1.1.2):</a:t>
            </a:r>
            <a:r>
              <a:rPr kumimoji="0" lang="en-US" sz="800" b="0" i="0" u="none" strike="noStrike" kern="1200" cap="none" spc="0" normalizeH="0" baseline="0" noProof="0">
                <a:ln>
                  <a:noFill/>
                </a:ln>
                <a:solidFill>
                  <a:srgbClr val="0F56DC"/>
                </a:solidFill>
                <a:effectLst/>
                <a:uLnTx/>
                <a:uFillTx/>
                <a:latin typeface="Myriad Web Pro"/>
                <a:ea typeface="+mn-ea"/>
                <a:cs typeface="+mn-cs"/>
                <a:hlinkClick r:id="rId5"/>
              </a:rPr>
              <a:t>https://phinvads.cdc.gov/vads/ViewView.action?id=C32A200F-6DB1-EE11-81D2-005056ABE2F0</a:t>
            </a:r>
            <a:endParaRPr kumimoji="0" lang="en-US" sz="800" b="0" i="0" u="none" strike="noStrike" kern="1200" cap="none" spc="0" normalizeH="0" baseline="0" noProof="0">
              <a:ln>
                <a:noFill/>
              </a:ln>
              <a:solidFill>
                <a:srgbClr val="000000"/>
              </a:solidFill>
              <a:effectLst/>
              <a:uLnTx/>
              <a:uFillTx/>
              <a:latin typeface="Avenir Next LT Pro" panose="020B0504020202020204" pitchFamily="34" charset="0"/>
              <a:ea typeface="+mn-ea"/>
              <a:cs typeface="Calibri"/>
              <a:sym typeface="Arial"/>
            </a:endParaRPr>
          </a:p>
          <a:p>
            <a:pPr marL="0" marR="0" lvl="0" indent="0" algn="l" defTabSz="1219139"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venir Next LT Pro" panose="020B0504020202020204" pitchFamily="34" charset="0"/>
                <a:ea typeface="+mn-ea"/>
                <a:cs typeface="Arial"/>
                <a:sym typeface="Arial"/>
              </a:rPr>
              <a:t>PHIN VADS Test Type (Syphilis) value set (version 7):</a:t>
            </a:r>
            <a:r>
              <a:rPr kumimoji="0" lang="en-US" sz="800" b="0" i="0" u="none" strike="noStrike" kern="1200" cap="none" spc="0" normalizeH="0" baseline="0" noProof="0">
                <a:ln>
                  <a:noFill/>
                </a:ln>
                <a:solidFill>
                  <a:srgbClr val="0F56DC"/>
                </a:solidFill>
                <a:effectLst/>
                <a:uLnTx/>
                <a:uFillTx/>
                <a:latin typeface="Myriad Web Pro"/>
                <a:ea typeface="+mn-ea"/>
                <a:cs typeface="+mn-cs"/>
                <a:hlinkClick r:id="rId6"/>
              </a:rPr>
              <a:t>https://phinvads.cdc.gov/vads/ViewValueSet.action?oid=2.16.840.1.114222.4.11.7549</a:t>
            </a:r>
            <a:endParaRPr kumimoji="0" lang="en-US" sz="800" b="0" i="0" u="none" strike="noStrike" kern="1200" cap="none" spc="0" normalizeH="0" baseline="0" noProof="0">
              <a:ln>
                <a:noFill/>
              </a:ln>
              <a:solidFill>
                <a:prstClr val="black"/>
              </a:solidFill>
              <a:effectLst/>
              <a:uLnTx/>
              <a:uFillTx/>
              <a:latin typeface="Avenir Next LT Pro" panose="020B0504020202020204" pitchFamily="34" charset="0"/>
              <a:ea typeface="+mn-ea"/>
              <a:cs typeface="Arial"/>
              <a:sym typeface="Arial"/>
            </a:endParaRPr>
          </a:p>
        </p:txBody>
      </p:sp>
      <p:sp>
        <p:nvSpPr>
          <p:cNvPr id="5" name="TextBox 4">
            <a:extLst>
              <a:ext uri="{FF2B5EF4-FFF2-40B4-BE49-F238E27FC236}">
                <a16:creationId xmlns:a16="http://schemas.microsoft.com/office/drawing/2014/main" id="{FFC86F9A-36FC-61A6-7817-78E18753EE4A}"/>
              </a:ext>
            </a:extLst>
          </p:cNvPr>
          <p:cNvSpPr txBox="1"/>
          <p:nvPr/>
        </p:nvSpPr>
        <p:spPr>
          <a:xfrm>
            <a:off x="4359106" y="4729772"/>
            <a:ext cx="4572000" cy="207749"/>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30EA680-D336-4FF7-8B7A-9848BB0A1C32}" type="slidenum">
              <a:rPr kumimoji="0" lang="en-US" sz="750" b="0" i="0" u="none" strike="noStrike" kern="1200" cap="none" spc="0" normalizeH="0" baseline="0" noProof="0" smtClean="0">
                <a:ln>
                  <a:noFill/>
                </a:ln>
                <a:solidFill>
                  <a:srgbClr val="1964A7"/>
                </a:solidFill>
                <a:effectLst/>
                <a:uLnTx/>
                <a:uFillTx/>
                <a:latin typeface="Century Gothic" panose="020B0502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5</a:t>
            </a:fld>
            <a:endParaRPr lang="en-US"/>
          </a:p>
        </p:txBody>
      </p:sp>
    </p:spTree>
    <p:extLst>
      <p:ext uri="{BB962C8B-B14F-4D97-AF65-F5344CB8AC3E}">
        <p14:creationId xmlns:p14="http://schemas.microsoft.com/office/powerpoint/2010/main" val="1515801332"/>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1501113-AF90-A3AD-57CA-464468042F28}"/>
              </a:ext>
              <a:ext uri="{C183D7F6-B498-43B3-948B-1728B52AA6E4}">
                <adec:decorative xmlns:adec="http://schemas.microsoft.com/office/drawing/2017/decorative" val="1"/>
              </a:ext>
            </a:extLst>
          </p:cNvPr>
          <p:cNvSpPr>
            <a:spLocks noGrp="1"/>
          </p:cNvSpPr>
          <p:nvPr>
            <p:ph type="body" sz="quarter" idx="10"/>
          </p:nvPr>
        </p:nvSpPr>
        <p:spPr/>
        <p:txBody>
          <a:bodyPr/>
          <a:lstStyle/>
          <a:p>
            <a:endParaRPr lang="en-US"/>
          </a:p>
        </p:txBody>
      </p:sp>
      <p:sp>
        <p:nvSpPr>
          <p:cNvPr id="4" name="Oval 3">
            <a:extLst>
              <a:ext uri="{FF2B5EF4-FFF2-40B4-BE49-F238E27FC236}">
                <a16:creationId xmlns:a16="http://schemas.microsoft.com/office/drawing/2014/main" id="{BA22D4ED-62F4-0E1C-F04A-B90700CDF9C0}"/>
              </a:ext>
              <a:ext uri="{C183D7F6-B498-43B3-948B-1728B52AA6E4}">
                <adec:decorative xmlns:adec="http://schemas.microsoft.com/office/drawing/2017/decorative" val="1"/>
              </a:ext>
            </a:extLst>
          </p:cNvPr>
          <p:cNvSpPr/>
          <p:nvPr/>
        </p:nvSpPr>
        <p:spPr>
          <a:xfrm>
            <a:off x="4089113" y="4176686"/>
            <a:ext cx="1083925" cy="64775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solidFill>
                <a:srgbClr val="FF0000"/>
              </a:solidFill>
            </a:endParaRPr>
          </a:p>
        </p:txBody>
      </p:sp>
      <p:pic>
        <p:nvPicPr>
          <p:cNvPr id="6" name="Picture 5" descr="Notes page">
            <a:extLst>
              <a:ext uri="{FF2B5EF4-FFF2-40B4-BE49-F238E27FC236}">
                <a16:creationId xmlns:a16="http://schemas.microsoft.com/office/drawing/2014/main" id="{43D9A298-B7CE-ED06-4238-CEBC7BD031A3}"/>
              </a:ext>
            </a:extLst>
          </p:cNvPr>
          <p:cNvPicPr>
            <a:picLocks noChangeAspect="1"/>
          </p:cNvPicPr>
          <p:nvPr/>
        </p:nvPicPr>
        <p:blipFill>
          <a:blip r:embed="rId2"/>
          <a:stretch>
            <a:fillRect/>
          </a:stretch>
        </p:blipFill>
        <p:spPr>
          <a:xfrm>
            <a:off x="107582" y="-1"/>
            <a:ext cx="8955741" cy="5037605"/>
          </a:xfrm>
          <a:prstGeom prst="rect">
            <a:avLst/>
          </a:prstGeom>
        </p:spPr>
      </p:pic>
      <p:sp>
        <p:nvSpPr>
          <p:cNvPr id="7" name="Oval 6">
            <a:extLst>
              <a:ext uri="{FF2B5EF4-FFF2-40B4-BE49-F238E27FC236}">
                <a16:creationId xmlns:a16="http://schemas.microsoft.com/office/drawing/2014/main" id="{B3E75D4A-EF58-D472-1006-4A60AE187A64}"/>
              </a:ext>
              <a:ext uri="{C183D7F6-B498-43B3-948B-1728B52AA6E4}">
                <adec:decorative xmlns:adec="http://schemas.microsoft.com/office/drawing/2017/decorative" val="1"/>
              </a:ext>
            </a:extLst>
          </p:cNvPr>
          <p:cNvSpPr/>
          <p:nvPr/>
        </p:nvSpPr>
        <p:spPr>
          <a:xfrm>
            <a:off x="4089113" y="4113798"/>
            <a:ext cx="1083925" cy="64775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solidFill>
                <a:srgbClr val="FF0000"/>
              </a:solidFill>
            </a:endParaRPr>
          </a:p>
        </p:txBody>
      </p:sp>
      <p:sp>
        <p:nvSpPr>
          <p:cNvPr id="8" name="Title 7">
            <a:extLst>
              <a:ext uri="{FF2B5EF4-FFF2-40B4-BE49-F238E27FC236}">
                <a16:creationId xmlns:a16="http://schemas.microsoft.com/office/drawing/2014/main" id="{87DD80AE-5D14-4894-9EBD-BD130BDA276D}"/>
              </a:ext>
            </a:extLst>
          </p:cNvPr>
          <p:cNvSpPr>
            <a:spLocks noGrp="1"/>
          </p:cNvSpPr>
          <p:nvPr>
            <p:ph type="title"/>
          </p:nvPr>
        </p:nvSpPr>
        <p:spPr>
          <a:xfrm>
            <a:off x="395288" y="-822722"/>
            <a:ext cx="8229600" cy="857250"/>
          </a:xfrm>
        </p:spPr>
        <p:txBody>
          <a:bodyPr/>
          <a:lstStyle/>
          <a:p>
            <a:r>
              <a:rPr lang="en-US"/>
              <a:t>Back to homepage again</a:t>
            </a:r>
          </a:p>
        </p:txBody>
      </p:sp>
    </p:spTree>
    <p:extLst>
      <p:ext uri="{BB962C8B-B14F-4D97-AF65-F5344CB8AC3E}">
        <p14:creationId xmlns:p14="http://schemas.microsoft.com/office/powerpoint/2010/main" val="1724684687"/>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D53A7-6DAD-889F-1FBB-A85CAD939E40}"/>
              </a:ext>
            </a:extLst>
          </p:cNvPr>
          <p:cNvSpPr>
            <a:spLocks noGrp="1"/>
          </p:cNvSpPr>
          <p:nvPr>
            <p:ph type="title"/>
          </p:nvPr>
        </p:nvSpPr>
        <p:spPr>
          <a:xfrm>
            <a:off x="457200" y="-857250"/>
            <a:ext cx="8229600" cy="857250"/>
          </a:xfrm>
        </p:spPr>
        <p:txBody>
          <a:bodyPr anchor="b" anchorCtr="0"/>
          <a:lstStyle/>
          <a:p>
            <a:r>
              <a:rPr lang="en-US"/>
              <a:t>Notes page</a:t>
            </a:r>
          </a:p>
        </p:txBody>
      </p:sp>
      <p:pic>
        <p:nvPicPr>
          <p:cNvPr id="4" name="Picture 3" descr="Notes page.">
            <a:extLst>
              <a:ext uri="{FF2B5EF4-FFF2-40B4-BE49-F238E27FC236}">
                <a16:creationId xmlns:a16="http://schemas.microsoft.com/office/drawing/2014/main" id="{F19270A4-63B4-AB65-F501-9BFED392084F}"/>
              </a:ext>
            </a:extLst>
          </p:cNvPr>
          <p:cNvPicPr>
            <a:picLocks noChangeAspect="1"/>
          </p:cNvPicPr>
          <p:nvPr/>
        </p:nvPicPr>
        <p:blipFill>
          <a:blip r:embed="rId3"/>
          <a:stretch>
            <a:fillRect/>
          </a:stretch>
        </p:blipFill>
        <p:spPr>
          <a:xfrm>
            <a:off x="146283" y="345168"/>
            <a:ext cx="8851434" cy="4122921"/>
          </a:xfrm>
          <a:prstGeom prst="rect">
            <a:avLst/>
          </a:prstGeom>
        </p:spPr>
      </p:pic>
      <p:sp>
        <p:nvSpPr>
          <p:cNvPr id="3" name="TextBox 2">
            <a:extLst>
              <a:ext uri="{FF2B5EF4-FFF2-40B4-BE49-F238E27FC236}">
                <a16:creationId xmlns:a16="http://schemas.microsoft.com/office/drawing/2014/main" id="{D4F977B6-50CC-C6BE-728C-484820458D43}"/>
              </a:ext>
            </a:extLst>
          </p:cNvPr>
          <p:cNvSpPr txBox="1"/>
          <p:nvPr/>
        </p:nvSpPr>
        <p:spPr>
          <a:xfrm>
            <a:off x="4376059" y="4716061"/>
            <a:ext cx="4572000" cy="207749"/>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30EA680-D336-4FF7-8B7A-9848BB0A1C32}" type="slidenum">
              <a:rPr kumimoji="0" lang="en-US" sz="750" b="0" i="0" u="none" strike="noStrike" kern="1200" cap="none" spc="0" normalizeH="0" baseline="0" noProof="0" smtClean="0">
                <a:ln>
                  <a:noFill/>
                </a:ln>
                <a:solidFill>
                  <a:srgbClr val="1964A7"/>
                </a:solidFill>
                <a:effectLst/>
                <a:uLnTx/>
                <a:uFillTx/>
                <a:latin typeface="Century Gothic" panose="020B0502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51</a:t>
            </a:fld>
            <a:endParaRPr lang="en-US"/>
          </a:p>
        </p:txBody>
      </p:sp>
    </p:spTree>
    <p:extLst>
      <p:ext uri="{BB962C8B-B14F-4D97-AF65-F5344CB8AC3E}">
        <p14:creationId xmlns:p14="http://schemas.microsoft.com/office/powerpoint/2010/main" val="2501357999"/>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0ABEE-18B5-2691-48AC-CB46A27E42E5}"/>
              </a:ext>
            </a:extLst>
          </p:cNvPr>
          <p:cNvSpPr>
            <a:spLocks noGrp="1"/>
          </p:cNvSpPr>
          <p:nvPr>
            <p:ph type="title"/>
          </p:nvPr>
        </p:nvSpPr>
        <p:spPr/>
        <p:txBody>
          <a:bodyPr/>
          <a:lstStyle/>
          <a:p>
            <a:r>
              <a:rPr lang="en-US" sz="2775">
                <a:latin typeface="Calibri"/>
                <a:cs typeface="Calibri"/>
              </a:rPr>
              <a:t>Limitations</a:t>
            </a:r>
          </a:p>
        </p:txBody>
      </p:sp>
      <p:sp>
        <p:nvSpPr>
          <p:cNvPr id="3" name="Text Placeholder 2">
            <a:extLst>
              <a:ext uri="{FF2B5EF4-FFF2-40B4-BE49-F238E27FC236}">
                <a16:creationId xmlns:a16="http://schemas.microsoft.com/office/drawing/2014/main" id="{58D7B480-87BC-27F2-CE5C-8D92218E9787}"/>
              </a:ext>
            </a:extLst>
          </p:cNvPr>
          <p:cNvSpPr>
            <a:spLocks noGrp="1"/>
          </p:cNvSpPr>
          <p:nvPr>
            <p:ph type="body" sz="quarter" idx="10"/>
          </p:nvPr>
        </p:nvSpPr>
        <p:spPr>
          <a:xfrm>
            <a:off x="457200" y="1187156"/>
            <a:ext cx="8229600" cy="3341688"/>
          </a:xfrm>
        </p:spPr>
        <p:txBody>
          <a:bodyPr/>
          <a:lstStyle/>
          <a:p>
            <a:r>
              <a:rPr lang="en-US" sz="2400"/>
              <a:t>MVPS data only</a:t>
            </a:r>
          </a:p>
          <a:p>
            <a:pPr lvl="1"/>
            <a:r>
              <a:rPr lang="en-US"/>
              <a:t>Data submitted directly to CDC programs are not included</a:t>
            </a:r>
          </a:p>
          <a:p>
            <a:r>
              <a:rPr lang="en-US" sz="2400"/>
              <a:t>Core data elements only</a:t>
            </a:r>
          </a:p>
          <a:p>
            <a:pPr lvl="1"/>
            <a:r>
              <a:rPr lang="en-US"/>
              <a:t>Disease/condition-specific data elements are not included</a:t>
            </a:r>
          </a:p>
          <a:p>
            <a:r>
              <a:rPr lang="en-US" sz="2400"/>
              <a:t>Provisional data</a:t>
            </a:r>
          </a:p>
          <a:p>
            <a:r>
              <a:rPr lang="en-US" sz="2400"/>
              <a:t>Print criteria are not applied</a:t>
            </a:r>
          </a:p>
          <a:p>
            <a:r>
              <a:rPr lang="en-US" sz="2400"/>
              <a:t>Low incidence cases are not included</a:t>
            </a:r>
          </a:p>
          <a:p>
            <a:endParaRPr lang="en-US"/>
          </a:p>
        </p:txBody>
      </p:sp>
      <p:sp>
        <p:nvSpPr>
          <p:cNvPr id="4" name="TextBox 3">
            <a:extLst>
              <a:ext uri="{FF2B5EF4-FFF2-40B4-BE49-F238E27FC236}">
                <a16:creationId xmlns:a16="http://schemas.microsoft.com/office/drawing/2014/main" id="{9B458F9C-9B42-3D89-89E1-F51D303A82C4}"/>
              </a:ext>
            </a:extLst>
          </p:cNvPr>
          <p:cNvSpPr txBox="1"/>
          <p:nvPr/>
        </p:nvSpPr>
        <p:spPr>
          <a:xfrm>
            <a:off x="4376059" y="4716061"/>
            <a:ext cx="4572000" cy="207749"/>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30EA680-D336-4FF7-8B7A-9848BB0A1C32}" type="slidenum">
              <a:rPr kumimoji="0" lang="en-US" sz="750" b="0" i="0" u="none" strike="noStrike" kern="1200" cap="none" spc="0" normalizeH="0" baseline="0" noProof="0" smtClean="0">
                <a:ln>
                  <a:noFill/>
                </a:ln>
                <a:solidFill>
                  <a:srgbClr val="1964A7"/>
                </a:solidFill>
                <a:effectLst/>
                <a:uLnTx/>
                <a:uFillTx/>
                <a:latin typeface="Century Gothic" panose="020B0502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52</a:t>
            </a:fld>
            <a:endParaRPr lang="en-US"/>
          </a:p>
        </p:txBody>
      </p:sp>
    </p:spTree>
    <p:extLst>
      <p:ext uri="{BB962C8B-B14F-4D97-AF65-F5344CB8AC3E}">
        <p14:creationId xmlns:p14="http://schemas.microsoft.com/office/powerpoint/2010/main" val="2055165530"/>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lIns="68580" tIns="34290" rIns="68580" bIns="34290" anchor="b" anchorCtr="0"/>
          <a:lstStyle/>
          <a:p>
            <a:r>
              <a:rPr lang="en-US" sz="2775">
                <a:latin typeface="Calibri"/>
                <a:cs typeface="Calibri"/>
              </a:rPr>
              <a:t>Summary</a:t>
            </a:r>
            <a:endParaRPr lang="en-US"/>
          </a:p>
        </p:txBody>
      </p:sp>
      <p:sp>
        <p:nvSpPr>
          <p:cNvPr id="3" name="Content Placeholder 2"/>
          <p:cNvSpPr>
            <a:spLocks noGrp="1"/>
          </p:cNvSpPr>
          <p:nvPr>
            <p:ph type="body" sz="quarter" idx="10"/>
          </p:nvPr>
        </p:nvSpPr>
        <p:spPr>
          <a:xfrm>
            <a:off x="457202" y="1158875"/>
            <a:ext cx="7837714" cy="3341688"/>
          </a:xfrm>
        </p:spPr>
        <p:txBody>
          <a:bodyPr/>
          <a:lstStyle/>
          <a:p>
            <a:pPr marL="342424" indent="-342424"/>
            <a:r>
              <a:rPr lang="en-US" sz="1988" b="1">
                <a:solidFill>
                  <a:srgbClr val="000000"/>
                </a:solidFill>
                <a:latin typeface="Calibri"/>
                <a:cs typeface="Calibri"/>
              </a:rPr>
              <a:t>Sharing two Power BI reports/dashboards with jurisdictions</a:t>
            </a:r>
          </a:p>
          <a:p>
            <a:pPr marL="742482" lvl="1" indent="-342424"/>
            <a:r>
              <a:rPr lang="en-US" sz="1988">
                <a:latin typeface="Calibri"/>
                <a:cs typeface="Calibri"/>
              </a:rPr>
              <a:t>NNDSS Analytics Dashboard</a:t>
            </a:r>
          </a:p>
          <a:p>
            <a:pPr marL="742482" lvl="1" indent="-342424"/>
            <a:r>
              <a:rPr lang="en-US" sz="1988">
                <a:latin typeface="Calibri"/>
                <a:cs typeface="Calibri"/>
              </a:rPr>
              <a:t>NNDSS Data Element Completeness Dashboard (Gen V2 only)</a:t>
            </a:r>
          </a:p>
        </p:txBody>
      </p:sp>
      <p:sp>
        <p:nvSpPr>
          <p:cNvPr id="2" name="TextBox 1">
            <a:extLst>
              <a:ext uri="{FF2B5EF4-FFF2-40B4-BE49-F238E27FC236}">
                <a16:creationId xmlns:a16="http://schemas.microsoft.com/office/drawing/2014/main" id="{B0487CA3-974D-3268-D5D0-038AB763A4D5}"/>
              </a:ext>
            </a:extLst>
          </p:cNvPr>
          <p:cNvSpPr txBox="1"/>
          <p:nvPr/>
        </p:nvSpPr>
        <p:spPr>
          <a:xfrm>
            <a:off x="4376059" y="4716061"/>
            <a:ext cx="4572000" cy="207749"/>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30EA680-D336-4FF7-8B7A-9848BB0A1C32}" type="slidenum">
              <a:rPr kumimoji="0" lang="en-US" sz="750" b="0" i="0" u="none" strike="noStrike" kern="1200" cap="none" spc="0" normalizeH="0" baseline="0" noProof="0" smtClean="0">
                <a:ln>
                  <a:noFill/>
                </a:ln>
                <a:solidFill>
                  <a:srgbClr val="1964A7"/>
                </a:solidFill>
                <a:effectLst/>
                <a:uLnTx/>
                <a:uFillTx/>
                <a:latin typeface="Century Gothic" panose="020B0502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53</a:t>
            </a:fld>
            <a:endParaRPr lang="en-US"/>
          </a:p>
        </p:txBody>
      </p:sp>
    </p:spTree>
    <p:extLst>
      <p:ext uri="{BB962C8B-B14F-4D97-AF65-F5344CB8AC3E}">
        <p14:creationId xmlns:p14="http://schemas.microsoft.com/office/powerpoint/2010/main" val="1952837692"/>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C3B70-13E8-86F3-ABC5-47C3FACB815E}"/>
              </a:ext>
            </a:extLst>
          </p:cNvPr>
          <p:cNvSpPr>
            <a:spLocks noGrp="1"/>
          </p:cNvSpPr>
          <p:nvPr>
            <p:ph type="title"/>
          </p:nvPr>
        </p:nvSpPr>
        <p:spPr/>
        <p:txBody>
          <a:bodyPr/>
          <a:lstStyle/>
          <a:p>
            <a:r>
              <a:rPr lang="en-US"/>
              <a:t>Next steps</a:t>
            </a:r>
          </a:p>
        </p:txBody>
      </p:sp>
      <p:sp>
        <p:nvSpPr>
          <p:cNvPr id="3" name="Text Placeholder 2">
            <a:extLst>
              <a:ext uri="{FF2B5EF4-FFF2-40B4-BE49-F238E27FC236}">
                <a16:creationId xmlns:a16="http://schemas.microsoft.com/office/drawing/2014/main" id="{851EAFC7-3C17-63F3-9E8D-8F73F04503D6}"/>
              </a:ext>
            </a:extLst>
          </p:cNvPr>
          <p:cNvSpPr>
            <a:spLocks noGrp="1"/>
          </p:cNvSpPr>
          <p:nvPr>
            <p:ph type="body" sz="quarter" idx="10"/>
          </p:nvPr>
        </p:nvSpPr>
        <p:spPr/>
        <p:txBody>
          <a:bodyPr/>
          <a:lstStyle/>
          <a:p>
            <a:r>
              <a:rPr lang="en-US" sz="1800">
                <a:solidFill>
                  <a:srgbClr val="5F5F5F"/>
                </a:solidFill>
              </a:rPr>
              <a:t>To request access, </a:t>
            </a:r>
            <a:r>
              <a:rPr lang="en-US" sz="1800" b="0" i="0">
                <a:solidFill>
                  <a:srgbClr val="5F5F5F"/>
                </a:solidFill>
                <a:effectLst/>
                <a:latin typeface="Calibri" panose="020F0502020204030204" pitchFamily="34" charset="0"/>
              </a:rPr>
              <a:t>contact </a:t>
            </a:r>
            <a:r>
              <a:rPr lang="en-US" sz="1800" b="0" i="0" u="sng" strike="noStrike">
                <a:solidFill>
                  <a:schemeClr val="accent6">
                    <a:lumMod val="75000"/>
                    <a:lumOff val="25000"/>
                  </a:schemeClr>
                </a:solidFill>
                <a:effectLst/>
                <a:latin typeface="Calibri" panose="020F0502020204030204" pitchFamily="34" charset="0"/>
                <a:hlinkClick r:id="rId3">
                  <a:extLst>
                    <a:ext uri="{A12FA001-AC4F-418D-AE19-62706E023703}">
                      <ahyp:hlinkClr xmlns:ahyp="http://schemas.microsoft.com/office/drawing/2018/hyperlinkcolor" val="tx"/>
                    </a:ext>
                  </a:extLst>
                </a:hlinkClick>
              </a:rPr>
              <a:t>edx@cdc.gov</a:t>
            </a:r>
            <a:r>
              <a:rPr lang="en-US" sz="1800" b="0" i="0">
                <a:solidFill>
                  <a:schemeClr val="accent6">
                    <a:lumMod val="75000"/>
                    <a:lumOff val="25000"/>
                  </a:schemeClr>
                </a:solidFill>
                <a:effectLst/>
                <a:latin typeface="Calibri" panose="020F0502020204030204" pitchFamily="34" charset="0"/>
              </a:rPr>
              <a:t> </a:t>
            </a:r>
            <a:r>
              <a:rPr lang="en-US" sz="1800">
                <a:solidFill>
                  <a:srgbClr val="5F5F5F"/>
                </a:solidFill>
              </a:rPr>
              <a:t>with</a:t>
            </a:r>
            <a:r>
              <a:rPr lang="en-US" sz="1800" b="0" i="0">
                <a:solidFill>
                  <a:srgbClr val="5F5F5F"/>
                </a:solidFill>
                <a:effectLst/>
                <a:latin typeface="Calibri" panose="020F0502020204030204" pitchFamily="34" charset="0"/>
              </a:rPr>
              <a:t> subject “NNDSS Power BI Access” </a:t>
            </a:r>
          </a:p>
          <a:p>
            <a:pPr lvl="1"/>
            <a:r>
              <a:rPr lang="en-US" sz="1600" b="1" i="0">
                <a:solidFill>
                  <a:srgbClr val="000000"/>
                </a:solidFill>
                <a:effectLst/>
                <a:latin typeface="Calibri" panose="020F0502020204030204" pitchFamily="34" charset="0"/>
              </a:rPr>
              <a:t>Only users who are granted data access to their jurisdiction’s surveillance system should request access to these reports</a:t>
            </a:r>
            <a:r>
              <a:rPr lang="en-US" sz="1600">
                <a:solidFill>
                  <a:srgbClr val="000000"/>
                </a:solidFill>
              </a:rPr>
              <a:t>.</a:t>
            </a:r>
            <a:endParaRPr lang="en-US" sz="1600" b="0" i="0">
              <a:solidFill>
                <a:srgbClr val="000000"/>
              </a:solidFill>
              <a:effectLst/>
              <a:latin typeface="Calibri" panose="020F0502020204030204" pitchFamily="34" charset="0"/>
            </a:endParaRPr>
          </a:p>
          <a:p>
            <a:pPr lvl="1"/>
            <a:r>
              <a:rPr lang="en-US" sz="1600" b="0" i="0">
                <a:solidFill>
                  <a:srgbClr val="5F5F5F"/>
                </a:solidFill>
                <a:effectLst/>
                <a:latin typeface="Calibri" panose="020F0502020204030204" pitchFamily="34" charset="0"/>
              </a:rPr>
              <a:t>In the email, please include the user’s name, jurisdiction name, work email address, which report you would like to access, and whether you currently have data access to your jurisdiction’s reportable disease surveillance system.  </a:t>
            </a:r>
            <a:endParaRPr lang="en-US" sz="1600">
              <a:solidFill>
                <a:srgbClr val="5F5F5F"/>
              </a:solidFill>
            </a:endParaRPr>
          </a:p>
          <a:p>
            <a:r>
              <a:rPr lang="en-US" sz="1800"/>
              <a:t>Questions or concerns? Email </a:t>
            </a:r>
            <a:r>
              <a:rPr lang="en-US" sz="1800">
                <a:hlinkClick r:id="rId3"/>
              </a:rPr>
              <a:t>edx@cdc.gov</a:t>
            </a:r>
            <a:r>
              <a:rPr lang="en-US" sz="1800"/>
              <a:t> with subject “NNDSS Power BI”</a:t>
            </a:r>
          </a:p>
          <a:p>
            <a:r>
              <a:rPr lang="en-US" sz="1800"/>
              <a:t>Future communications</a:t>
            </a:r>
          </a:p>
          <a:p>
            <a:pPr lvl="1"/>
            <a:r>
              <a:rPr lang="en-US" sz="1600"/>
              <a:t>Case Surveillance News in March</a:t>
            </a:r>
          </a:p>
          <a:p>
            <a:pPr lvl="1"/>
            <a:r>
              <a:rPr lang="en-US" sz="1600"/>
              <a:t>Office hours in March</a:t>
            </a:r>
          </a:p>
          <a:p>
            <a:pPr lvl="1"/>
            <a:r>
              <a:rPr lang="en-US" sz="1600"/>
              <a:t>CSTE annual conference</a:t>
            </a:r>
          </a:p>
        </p:txBody>
      </p:sp>
      <p:sp>
        <p:nvSpPr>
          <p:cNvPr id="4" name="TextBox 3">
            <a:extLst>
              <a:ext uri="{FF2B5EF4-FFF2-40B4-BE49-F238E27FC236}">
                <a16:creationId xmlns:a16="http://schemas.microsoft.com/office/drawing/2014/main" id="{909D65E4-E0C7-DF88-C1FD-6F047C5B2B76}"/>
              </a:ext>
            </a:extLst>
          </p:cNvPr>
          <p:cNvSpPr txBox="1"/>
          <p:nvPr/>
        </p:nvSpPr>
        <p:spPr>
          <a:xfrm>
            <a:off x="4376059" y="4716061"/>
            <a:ext cx="4572000" cy="207749"/>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30EA680-D336-4FF7-8B7A-9848BB0A1C32}" type="slidenum">
              <a:rPr kumimoji="0" lang="en-US" sz="750" b="0" i="0" u="none" strike="noStrike" kern="1200" cap="none" spc="0" normalizeH="0" baseline="0" noProof="0" smtClean="0">
                <a:ln>
                  <a:noFill/>
                </a:ln>
                <a:solidFill>
                  <a:srgbClr val="1964A7"/>
                </a:solidFill>
                <a:effectLst/>
                <a:uLnTx/>
                <a:uFillTx/>
                <a:latin typeface="Century Gothic" panose="020B0502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54</a:t>
            </a:fld>
            <a:endParaRPr lang="en-US"/>
          </a:p>
        </p:txBody>
      </p:sp>
    </p:spTree>
    <p:extLst>
      <p:ext uri="{BB962C8B-B14F-4D97-AF65-F5344CB8AC3E}">
        <p14:creationId xmlns:p14="http://schemas.microsoft.com/office/powerpoint/2010/main" val="1496585099"/>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0F96A-F808-8D58-4BA9-62A094327717}"/>
              </a:ext>
            </a:extLst>
          </p:cNvPr>
          <p:cNvSpPr>
            <a:spLocks noGrp="1"/>
          </p:cNvSpPr>
          <p:nvPr>
            <p:ph type="title"/>
          </p:nvPr>
        </p:nvSpPr>
        <p:spPr/>
        <p:txBody>
          <a:bodyPr/>
          <a:lstStyle/>
          <a:p>
            <a:r>
              <a:rPr lang="en-US"/>
              <a:t>Acknowledgements</a:t>
            </a:r>
          </a:p>
        </p:txBody>
      </p:sp>
      <p:sp>
        <p:nvSpPr>
          <p:cNvPr id="3" name="Text Placeholder 2">
            <a:extLst>
              <a:ext uri="{FF2B5EF4-FFF2-40B4-BE49-F238E27FC236}">
                <a16:creationId xmlns:a16="http://schemas.microsoft.com/office/drawing/2014/main" id="{E1F94434-0AFA-D3F0-EFD1-4022885E61E2}"/>
              </a:ext>
            </a:extLst>
          </p:cNvPr>
          <p:cNvSpPr>
            <a:spLocks noGrp="1"/>
          </p:cNvSpPr>
          <p:nvPr>
            <p:ph type="body" sz="quarter" idx="10"/>
          </p:nvPr>
        </p:nvSpPr>
        <p:spPr>
          <a:xfrm>
            <a:off x="457200" y="1237506"/>
            <a:ext cx="3630706" cy="3136173"/>
          </a:xfrm>
        </p:spPr>
        <p:txBody>
          <a:bodyPr/>
          <a:lstStyle/>
          <a:p>
            <a:r>
              <a:rPr lang="en-US" sz="2400"/>
              <a:t>Lynda Rowe</a:t>
            </a:r>
          </a:p>
          <a:p>
            <a:r>
              <a:rPr lang="en-US" sz="2400"/>
              <a:t>Jennifer Adjemian</a:t>
            </a:r>
          </a:p>
          <a:p>
            <a:r>
              <a:rPr lang="en-US" sz="2400"/>
              <a:t>Lisa Bastin</a:t>
            </a:r>
          </a:p>
          <a:p>
            <a:r>
              <a:rPr lang="en-US" sz="2400"/>
              <a:t>Anne McIntyre</a:t>
            </a:r>
          </a:p>
          <a:p>
            <a:r>
              <a:rPr lang="en-US" sz="2400"/>
              <a:t>Aaron Harris</a:t>
            </a:r>
          </a:p>
          <a:p>
            <a:r>
              <a:rPr lang="en-US" sz="2400"/>
              <a:t>Danielle Tack</a:t>
            </a:r>
          </a:p>
          <a:p>
            <a:r>
              <a:rPr lang="en-US" sz="2400">
                <a:solidFill>
                  <a:srgbClr val="7F7F7F">
                    <a:lumMod val="75000"/>
                  </a:srgbClr>
                </a:solidFill>
                <a:latin typeface="Calibri" panose="020F0502020204030204" pitchFamily="34" charset="0"/>
              </a:rPr>
              <a:t>Sara Johnston</a:t>
            </a:r>
          </a:p>
        </p:txBody>
      </p:sp>
      <p:sp>
        <p:nvSpPr>
          <p:cNvPr id="7" name="TextBox 6">
            <a:extLst>
              <a:ext uri="{FF2B5EF4-FFF2-40B4-BE49-F238E27FC236}">
                <a16:creationId xmlns:a16="http://schemas.microsoft.com/office/drawing/2014/main" id="{373A4F8B-2609-6FEE-3799-7E7D055B87B1}"/>
              </a:ext>
            </a:extLst>
          </p:cNvPr>
          <p:cNvSpPr txBox="1"/>
          <p:nvPr/>
        </p:nvSpPr>
        <p:spPr>
          <a:xfrm>
            <a:off x="4572000" y="1237506"/>
            <a:ext cx="3671740" cy="3120854"/>
          </a:xfrm>
          <a:prstGeom prst="rect">
            <a:avLst/>
          </a:prstGeom>
          <a:noFill/>
        </p:spPr>
        <p:txBody>
          <a:bodyPr wrap="square">
            <a:spAutoFit/>
          </a:bodyPr>
          <a:lstStyle/>
          <a:p>
            <a:pPr marL="342892" marR="0" lvl="0" indent="-342892" algn="l" defTabSz="914400" rtl="0" eaLnBrk="0" fontAlgn="base" latinLnBrk="0" hangingPunct="0">
              <a:lnSpc>
                <a:spcPct val="100000"/>
              </a:lnSpc>
              <a:spcBef>
                <a:spcPct val="20000"/>
              </a:spcBef>
              <a:spcAft>
                <a:spcPct val="0"/>
              </a:spcAft>
              <a:buClr>
                <a:srgbClr val="005DAA"/>
              </a:buClr>
              <a:buSzTx/>
              <a:buFont typeface="Wingdings" panose="05000000000000000000" pitchFamily="2" charset="2"/>
              <a:buChar char="§"/>
              <a:tabLst/>
              <a:defRPr/>
            </a:pPr>
            <a:r>
              <a:rPr kumimoji="0" lang="en-US" sz="2400" b="0" i="0" u="none" strike="noStrike" kern="1200" cap="none" spc="0" normalizeH="0" baseline="0" noProof="0">
                <a:ln>
                  <a:noFill/>
                </a:ln>
                <a:solidFill>
                  <a:srgbClr val="7F7F7F">
                    <a:lumMod val="75000"/>
                  </a:srgbClr>
                </a:solidFill>
                <a:effectLst/>
                <a:uLnTx/>
                <a:uFillTx/>
                <a:latin typeface="Calibri" panose="020F0502020204030204" pitchFamily="34" charset="0"/>
              </a:rPr>
              <a:t>Yusheng Zhai</a:t>
            </a:r>
          </a:p>
          <a:p>
            <a:pPr marL="342892" marR="0" lvl="0" indent="-342892" algn="l" defTabSz="914400" rtl="0" eaLnBrk="0" fontAlgn="base" latinLnBrk="0" hangingPunct="0">
              <a:lnSpc>
                <a:spcPct val="100000"/>
              </a:lnSpc>
              <a:spcBef>
                <a:spcPct val="20000"/>
              </a:spcBef>
              <a:spcAft>
                <a:spcPct val="0"/>
              </a:spcAft>
              <a:buClr>
                <a:srgbClr val="005DAA"/>
              </a:buClr>
              <a:buSzTx/>
              <a:buFont typeface="Wingdings" panose="05000000000000000000" pitchFamily="2" charset="2"/>
              <a:buChar char="§"/>
              <a:tabLst/>
              <a:defRPr/>
            </a:pPr>
            <a:r>
              <a:rPr kumimoji="0" lang="en-US" sz="2400" b="0" i="0" u="none" strike="noStrike" kern="1200" cap="none" spc="0" normalizeH="0" baseline="0" noProof="0">
                <a:ln>
                  <a:noFill/>
                </a:ln>
                <a:solidFill>
                  <a:srgbClr val="7F7F7F">
                    <a:lumMod val="75000"/>
                  </a:srgbClr>
                </a:solidFill>
                <a:effectLst/>
                <a:uLnTx/>
                <a:uFillTx/>
                <a:latin typeface="Calibri" panose="020F0502020204030204" pitchFamily="34" charset="0"/>
              </a:rPr>
              <a:t>Roseanne English</a:t>
            </a:r>
          </a:p>
          <a:p>
            <a:pPr marL="342892" marR="0" lvl="0" indent="-342892" algn="l" defTabSz="914400" rtl="0" eaLnBrk="0" fontAlgn="base" latinLnBrk="0" hangingPunct="0">
              <a:lnSpc>
                <a:spcPct val="100000"/>
              </a:lnSpc>
              <a:spcBef>
                <a:spcPct val="20000"/>
              </a:spcBef>
              <a:spcAft>
                <a:spcPct val="0"/>
              </a:spcAft>
              <a:buClr>
                <a:srgbClr val="005DAA"/>
              </a:buClr>
              <a:buSzTx/>
              <a:buFont typeface="Wingdings" panose="05000000000000000000" pitchFamily="2" charset="2"/>
              <a:buChar char="§"/>
              <a:tabLst/>
              <a:defRPr/>
            </a:pPr>
            <a:r>
              <a:rPr kumimoji="0" lang="en-US" sz="2400" b="0" i="0" u="none" strike="noStrike" kern="1200" cap="none" spc="0" normalizeH="0" baseline="0" noProof="0">
                <a:ln>
                  <a:noFill/>
                </a:ln>
                <a:solidFill>
                  <a:srgbClr val="7F7F7F">
                    <a:lumMod val="75000"/>
                  </a:srgbClr>
                </a:solidFill>
                <a:effectLst/>
                <a:uLnTx/>
                <a:uFillTx/>
                <a:latin typeface="Calibri" panose="020F0502020204030204" pitchFamily="34" charset="0"/>
              </a:rPr>
              <a:t>Paul McMurray</a:t>
            </a:r>
          </a:p>
          <a:p>
            <a:pPr marL="342892" indent="-342892">
              <a:spcBef>
                <a:spcPct val="20000"/>
              </a:spcBef>
              <a:buClr>
                <a:srgbClr val="005DAA"/>
              </a:buClr>
              <a:buFont typeface="Wingdings" panose="05000000000000000000" pitchFamily="2" charset="2"/>
              <a:buChar char="§"/>
              <a:defRPr/>
            </a:pPr>
            <a:r>
              <a:rPr kumimoji="0" lang="en-US" sz="2400" b="0" i="0" u="none" strike="noStrike" kern="1200" cap="none" spc="0" normalizeH="0" baseline="0" noProof="0">
                <a:ln>
                  <a:noFill/>
                </a:ln>
                <a:solidFill>
                  <a:srgbClr val="7F7F7F">
                    <a:lumMod val="75000"/>
                  </a:srgbClr>
                </a:solidFill>
                <a:effectLst/>
                <a:uLnTx/>
                <a:uFillTx/>
                <a:latin typeface="Calibri" panose="020F0502020204030204" pitchFamily="34" charset="0"/>
              </a:rPr>
              <a:t>Claire Xu</a:t>
            </a:r>
          </a:p>
          <a:p>
            <a:pPr marL="342892" marR="0" lvl="0" indent="-342892" algn="l" defTabSz="914400" rtl="0" eaLnBrk="0" fontAlgn="base" latinLnBrk="0" hangingPunct="0">
              <a:lnSpc>
                <a:spcPct val="100000"/>
              </a:lnSpc>
              <a:spcBef>
                <a:spcPct val="20000"/>
              </a:spcBef>
              <a:spcAft>
                <a:spcPct val="0"/>
              </a:spcAft>
              <a:buClr>
                <a:srgbClr val="005DAA"/>
              </a:buClr>
              <a:buSzTx/>
              <a:buFont typeface="Wingdings" panose="05000000000000000000" pitchFamily="2" charset="2"/>
              <a:buChar char="§"/>
              <a:tabLst/>
              <a:defRPr/>
            </a:pPr>
            <a:r>
              <a:rPr kumimoji="0" lang="en-US" sz="2400" b="0" i="0" u="none" strike="noStrike" kern="1200" cap="none" spc="0" normalizeH="0" baseline="0" noProof="0">
                <a:ln>
                  <a:noFill/>
                </a:ln>
                <a:solidFill>
                  <a:srgbClr val="7F7F7F">
                    <a:lumMod val="75000"/>
                  </a:srgbClr>
                </a:solidFill>
                <a:effectLst/>
                <a:uLnTx/>
                <a:uFillTx/>
                <a:latin typeface="Calibri" panose="020F0502020204030204" pitchFamily="34" charset="0"/>
              </a:rPr>
              <a:t>Chris Watts</a:t>
            </a:r>
          </a:p>
          <a:p>
            <a:pPr marL="342892" marR="0" lvl="0" indent="-342892" algn="l" defTabSz="914400" rtl="0" eaLnBrk="0" fontAlgn="base" latinLnBrk="0" hangingPunct="0">
              <a:lnSpc>
                <a:spcPct val="100000"/>
              </a:lnSpc>
              <a:spcBef>
                <a:spcPct val="20000"/>
              </a:spcBef>
              <a:spcAft>
                <a:spcPct val="0"/>
              </a:spcAft>
              <a:buClr>
                <a:srgbClr val="005DAA"/>
              </a:buClr>
              <a:buSzTx/>
              <a:buFont typeface="Wingdings" panose="05000000000000000000" pitchFamily="2" charset="2"/>
              <a:buChar char="§"/>
              <a:tabLst/>
              <a:defRPr/>
            </a:pPr>
            <a:r>
              <a:rPr lang="en-US" sz="2400">
                <a:solidFill>
                  <a:srgbClr val="7F7F7F">
                    <a:lumMod val="75000"/>
                  </a:srgbClr>
                </a:solidFill>
                <a:latin typeface="Calibri" panose="020F0502020204030204" pitchFamily="34" charset="0"/>
              </a:rPr>
              <a:t>Keaton Hughes</a:t>
            </a:r>
          </a:p>
          <a:p>
            <a:pPr marL="342892" marR="0" lvl="0" indent="-342892" algn="l" defTabSz="914400" rtl="0" eaLnBrk="0" fontAlgn="base" latinLnBrk="0" hangingPunct="0">
              <a:lnSpc>
                <a:spcPct val="100000"/>
              </a:lnSpc>
              <a:spcBef>
                <a:spcPct val="20000"/>
              </a:spcBef>
              <a:spcAft>
                <a:spcPct val="0"/>
              </a:spcAft>
              <a:buClr>
                <a:srgbClr val="005DAA"/>
              </a:buClr>
              <a:buSzTx/>
              <a:buFont typeface="Wingdings" panose="05000000000000000000" pitchFamily="2" charset="2"/>
              <a:buChar char="§"/>
              <a:tabLst/>
              <a:defRPr/>
            </a:pPr>
            <a:r>
              <a:rPr kumimoji="0" lang="en-US" sz="2400" b="0" i="0" u="none" strike="noStrike" kern="1200" cap="none" spc="0" normalizeH="0" baseline="0" noProof="0">
                <a:ln>
                  <a:noFill/>
                </a:ln>
                <a:solidFill>
                  <a:srgbClr val="7F7F7F">
                    <a:lumMod val="75000"/>
                  </a:srgbClr>
                </a:solidFill>
                <a:effectLst/>
                <a:uLnTx/>
                <a:uFillTx/>
                <a:latin typeface="Calibri" panose="020F0502020204030204" pitchFamily="34" charset="0"/>
              </a:rPr>
              <a:t>Jonathan Zhong</a:t>
            </a:r>
            <a:endParaRPr lang="en-US" sz="2400">
              <a:solidFill>
                <a:schemeClr val="accent4">
                  <a:lumMod val="75000"/>
                </a:schemeClr>
              </a:solidFill>
              <a:latin typeface="Calibri" panose="020F0502020204030204" pitchFamily="34" charset="0"/>
            </a:endParaRPr>
          </a:p>
        </p:txBody>
      </p:sp>
      <p:sp>
        <p:nvSpPr>
          <p:cNvPr id="4" name="TextBox 3">
            <a:extLst>
              <a:ext uri="{FF2B5EF4-FFF2-40B4-BE49-F238E27FC236}">
                <a16:creationId xmlns:a16="http://schemas.microsoft.com/office/drawing/2014/main" id="{98A098CE-8CA2-2C58-201F-6B3DC9F8412D}"/>
              </a:ext>
            </a:extLst>
          </p:cNvPr>
          <p:cNvSpPr txBox="1"/>
          <p:nvPr/>
        </p:nvSpPr>
        <p:spPr>
          <a:xfrm>
            <a:off x="4376059" y="4716061"/>
            <a:ext cx="4572000" cy="207749"/>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30EA680-D336-4FF7-8B7A-9848BB0A1C32}" type="slidenum">
              <a:rPr kumimoji="0" lang="en-US" sz="750" b="0" i="0" u="none" strike="noStrike" kern="1200" cap="none" spc="0" normalizeH="0" baseline="0" noProof="0" smtClean="0">
                <a:ln>
                  <a:noFill/>
                </a:ln>
                <a:solidFill>
                  <a:srgbClr val="1964A7"/>
                </a:solidFill>
                <a:effectLst/>
                <a:uLnTx/>
                <a:uFillTx/>
                <a:latin typeface="Century Gothic" panose="020B0502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55</a:t>
            </a:fld>
            <a:endParaRPr lang="en-US"/>
          </a:p>
        </p:txBody>
      </p:sp>
    </p:spTree>
    <p:extLst>
      <p:ext uri="{BB962C8B-B14F-4D97-AF65-F5344CB8AC3E}">
        <p14:creationId xmlns:p14="http://schemas.microsoft.com/office/powerpoint/2010/main" val="1624442064"/>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US"/>
              <a:t>Q &amp; A</a:t>
            </a:r>
          </a:p>
        </p:txBody>
      </p:sp>
      <p:pic>
        <p:nvPicPr>
          <p:cNvPr id="5" name="Picture 4" descr="Image indicating a question can be asked. " title="Question and Answer Slide">
            <a:extLst>
              <a:ext uri="{FF2B5EF4-FFF2-40B4-BE49-F238E27FC236}">
                <a16:creationId xmlns:a16="http://schemas.microsoft.com/office/drawing/2014/main" id="{D3DD2E9E-877B-7319-A142-50CEFD3136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5863" y="1113102"/>
            <a:ext cx="5373296" cy="3670285"/>
          </a:xfrm>
          <a:prstGeom prst="rect">
            <a:avLst/>
          </a:prstGeom>
        </p:spPr>
      </p:pic>
    </p:spTree>
    <p:extLst>
      <p:ext uri="{BB962C8B-B14F-4D97-AF65-F5344CB8AC3E}">
        <p14:creationId xmlns:p14="http://schemas.microsoft.com/office/powerpoint/2010/main" val="27083216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A3D81-B284-6837-BF26-641BDE93CBF6}"/>
              </a:ext>
            </a:extLst>
          </p:cNvPr>
          <p:cNvSpPr txBox="1">
            <a:spLocks noGrp="1" noChangeArrowheads="1"/>
          </p:cNvSpPr>
          <p:nvPr>
            <p:ph type="title" idx="4294967295"/>
          </p:nvPr>
        </p:nvSpPr>
        <p:spPr>
          <a:xfrm>
            <a:off x="349752" y="195029"/>
            <a:ext cx="8603748" cy="998771"/>
          </a:xfrm>
          <a:prstGeom prst="rect">
            <a:avLst/>
          </a:prstGeom>
          <a:noFill/>
          <a:ln>
            <a:noFill/>
            <a:prstDash/>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a:lstStyle>
          <a:p>
            <a:pPr algn="l" defTabSz="914355">
              <a:spcAft>
                <a:spcPts val="600"/>
              </a:spcAft>
              <a:defRPr/>
            </a:pPr>
            <a:r>
              <a:rPr lang="en-US" altLang="en-US" sz="3300">
                <a:solidFill>
                  <a:srgbClr val="000000"/>
                </a:solidFill>
                <a:latin typeface="Avenir Next LT Pro Demi" panose="020B0704020202020204" pitchFamily="34" charset="0"/>
              </a:rPr>
              <a:t>Thank you!</a:t>
            </a:r>
            <a:endParaRPr lang="en-US" altLang="en-US" sz="2800">
              <a:solidFill>
                <a:srgbClr val="000000"/>
              </a:solidFill>
              <a:latin typeface="Avenir Next LT Pro Demi" panose="020B0704020202020204" pitchFamily="34" charset="0"/>
            </a:endParaRPr>
          </a:p>
          <a:p>
            <a:pPr algn="l" defTabSz="914355">
              <a:defRPr/>
            </a:pPr>
            <a:r>
              <a:rPr lang="en-US" altLang="en-US" sz="2400">
                <a:solidFill>
                  <a:srgbClr val="000000"/>
                </a:solidFill>
                <a:latin typeface="Avenir Next LT Pro Demi" panose="020B0704020202020204" pitchFamily="34" charset="0"/>
              </a:rPr>
              <a:t>Next NNDSS eSHARE: March 19, 2024</a:t>
            </a:r>
          </a:p>
          <a:p>
            <a:pPr algn="l" defTabSz="914355">
              <a:defRPr/>
            </a:pPr>
            <a:endParaRPr lang="en-US" altLang="en-US" sz="4000">
              <a:solidFill>
                <a:srgbClr val="0F56DC"/>
              </a:solidFill>
              <a:latin typeface="Avenir Next LT Pro Demi" panose="020B0704020202020204" pitchFamily="34" charset="0"/>
            </a:endParaRPr>
          </a:p>
        </p:txBody>
      </p:sp>
      <p:pic>
        <p:nvPicPr>
          <p:cNvPr id="3" name="Graphic 2" descr="Open book with solid fill">
            <a:extLst>
              <a:ext uri="{FF2B5EF4-FFF2-40B4-BE49-F238E27FC236}">
                <a16:creationId xmlns:a16="http://schemas.microsoft.com/office/drawing/2014/main" id="{C72DCD70-0043-FA9F-8EC5-A9D5420B6E8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7555" y="1386058"/>
            <a:ext cx="606509" cy="606509"/>
          </a:xfrm>
          <a:prstGeom prst="rect">
            <a:avLst/>
          </a:prstGeom>
        </p:spPr>
      </p:pic>
      <p:sp>
        <p:nvSpPr>
          <p:cNvPr id="4" name="Content Placeholder 2">
            <a:extLst>
              <a:ext uri="{FF2B5EF4-FFF2-40B4-BE49-F238E27FC236}">
                <a16:creationId xmlns:a16="http://schemas.microsoft.com/office/drawing/2014/main" id="{219ED08D-2FB3-8D19-1085-035E6690EA9B}"/>
              </a:ext>
            </a:extLst>
          </p:cNvPr>
          <p:cNvSpPr txBox="1">
            <a:spLocks/>
          </p:cNvSpPr>
          <p:nvPr/>
        </p:nvSpPr>
        <p:spPr bwMode="auto">
          <a:xfrm>
            <a:off x="149307" y="2029117"/>
            <a:ext cx="2109629" cy="541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342900" rtl="0" eaLnBrk="1" fontAlgn="base" hangingPunct="1">
              <a:spcBef>
                <a:spcPct val="20000"/>
              </a:spcBef>
              <a:spcAft>
                <a:spcPct val="0"/>
              </a:spcAft>
              <a:buFont typeface="Arial" panose="020B0604020202020204" pitchFamily="34" charset="0"/>
              <a:defRPr sz="150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1pPr>
            <a:lvl2pPr marL="557213" indent="-214313"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2pPr>
            <a:lvl3pPr marL="857250" indent="-171450"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3pPr>
            <a:lvl4pPr marL="1200150" indent="-171450"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4pPr>
            <a:lvl5pPr marL="1543050" indent="-171450"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marR="0" lvl="0" indent="0" algn="ctr" defTabSz="342866"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1300" b="0" i="0" u="none" strike="noStrike" kern="1200" cap="none" spc="0" normalizeH="0" baseline="0" noProof="0">
                <a:ln>
                  <a:noFill/>
                </a:ln>
                <a:solidFill>
                  <a:srgbClr val="28434E"/>
                </a:solidFill>
                <a:effectLst/>
                <a:uLnTx/>
                <a:uFillTx/>
                <a:latin typeface="AvenirNext LT Pro Regular" panose="020B0504020202020204" pitchFamily="34" charset="77"/>
              </a:rPr>
              <a:t>Subscribe to </a:t>
            </a:r>
            <a:br>
              <a:rPr kumimoji="0" lang="en-US" altLang="en-US" sz="1300" b="0" i="0" u="none" strike="noStrike" kern="1200" cap="none" spc="0" normalizeH="0" baseline="0" noProof="0">
                <a:ln>
                  <a:noFill/>
                </a:ln>
                <a:solidFill>
                  <a:srgbClr val="28434E"/>
                </a:solidFill>
                <a:effectLst/>
                <a:uLnTx/>
                <a:uFillTx/>
                <a:latin typeface="AvenirNext LT Pro Regular" panose="020B0504020202020204" pitchFamily="34" charset="77"/>
              </a:rPr>
            </a:br>
            <a:r>
              <a:rPr kumimoji="0" lang="en-US" altLang="en-US" sz="1300" b="0" i="1" u="none" strike="noStrike" kern="1200" cap="none" spc="0" normalizeH="0" baseline="0" noProof="0">
                <a:ln>
                  <a:noFill/>
                </a:ln>
                <a:solidFill>
                  <a:srgbClr val="28434E"/>
                </a:solidFill>
                <a:effectLst/>
                <a:uLnTx/>
                <a:uFillTx/>
                <a:latin typeface="AvenirNext LT Pro Regular" panose="020B0504020202020204" pitchFamily="34" charset="77"/>
                <a:hlinkClick r:id="rId5"/>
              </a:rPr>
              <a:t>Case Surveillance News</a:t>
            </a:r>
            <a:endParaRPr kumimoji="0" lang="en-US" altLang="en-US" sz="1300" b="0" i="0" u="none" strike="noStrike" kern="1200" cap="none" spc="0" normalizeH="0" baseline="0" noProof="0">
              <a:ln>
                <a:noFill/>
              </a:ln>
              <a:solidFill>
                <a:srgbClr val="28434E"/>
              </a:solidFill>
              <a:effectLst/>
              <a:uLnTx/>
              <a:uFillTx/>
              <a:latin typeface="AvenirNext LT Pro Regular" panose="020B0504020202020204" pitchFamily="34" charset="77"/>
            </a:endParaRPr>
          </a:p>
        </p:txBody>
      </p:sp>
      <p:pic>
        <p:nvPicPr>
          <p:cNvPr id="6" name="Graphic 5" descr="Blueprint with solid fill">
            <a:extLst>
              <a:ext uri="{FF2B5EF4-FFF2-40B4-BE49-F238E27FC236}">
                <a16:creationId xmlns:a16="http://schemas.microsoft.com/office/drawing/2014/main" id="{461D9587-9057-19D5-A3A3-8C3D6991406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116091" y="1386058"/>
            <a:ext cx="606509" cy="606509"/>
          </a:xfrm>
          <a:prstGeom prst="rect">
            <a:avLst/>
          </a:prstGeom>
        </p:spPr>
      </p:pic>
      <p:sp>
        <p:nvSpPr>
          <p:cNvPr id="7" name="Content Placeholder 2">
            <a:extLst>
              <a:ext uri="{FF2B5EF4-FFF2-40B4-BE49-F238E27FC236}">
                <a16:creationId xmlns:a16="http://schemas.microsoft.com/office/drawing/2014/main" id="{DB43BA15-7EB6-0682-4084-51C7068F3DAE}"/>
              </a:ext>
            </a:extLst>
          </p:cNvPr>
          <p:cNvSpPr txBox="1">
            <a:spLocks/>
          </p:cNvSpPr>
          <p:nvPr/>
        </p:nvSpPr>
        <p:spPr bwMode="auto">
          <a:xfrm>
            <a:off x="2410856" y="2029117"/>
            <a:ext cx="2109630" cy="541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342900" rtl="0" eaLnBrk="1" fontAlgn="base" hangingPunct="1">
              <a:spcBef>
                <a:spcPct val="20000"/>
              </a:spcBef>
              <a:spcAft>
                <a:spcPct val="0"/>
              </a:spcAft>
              <a:buFont typeface="Arial" panose="020B0604020202020204" pitchFamily="34" charset="0"/>
              <a:defRPr sz="150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1pPr>
            <a:lvl2pPr marL="557213" indent="-214313"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2pPr>
            <a:lvl3pPr marL="857250" indent="-171450"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3pPr>
            <a:lvl4pPr marL="1200150" indent="-171450"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4pPr>
            <a:lvl5pPr marL="1543050" indent="-171450"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marR="0" lvl="0" indent="0" algn="ctr" defTabSz="342866"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1300" b="0" i="0" u="none" strike="noStrike" kern="1200" cap="none" spc="0" normalizeH="0" baseline="0" noProof="0">
                <a:ln>
                  <a:noFill/>
                </a:ln>
                <a:solidFill>
                  <a:srgbClr val="28434E"/>
                </a:solidFill>
                <a:effectLst/>
                <a:uLnTx/>
                <a:uFillTx/>
                <a:latin typeface="AvenirNext LT Pro Regular" panose="020B0504020202020204" pitchFamily="34" charset="77"/>
              </a:rPr>
              <a:t>Access NNDSS’ </a:t>
            </a:r>
            <a:r>
              <a:rPr kumimoji="0" lang="en-US" altLang="en-US" sz="1300" b="0" i="0" u="none" strike="noStrike" kern="1200" cap="none" spc="0" normalizeH="0" baseline="0" noProof="0">
                <a:ln>
                  <a:noFill/>
                </a:ln>
                <a:solidFill>
                  <a:srgbClr val="28434E"/>
                </a:solidFill>
                <a:effectLst/>
                <a:uLnTx/>
                <a:uFillTx/>
                <a:latin typeface="AvenirNext LT Pro Regular" panose="020B0504020202020204" pitchFamily="34" charset="77"/>
                <a:hlinkClick r:id="rId5"/>
              </a:rPr>
              <a:t>Technical Resource Center</a:t>
            </a:r>
            <a:endParaRPr kumimoji="0" lang="en-US" altLang="en-US" sz="1300" b="0" i="0" u="none" strike="noStrike" kern="1200" cap="none" spc="0" normalizeH="0" baseline="0" noProof="0">
              <a:ln>
                <a:noFill/>
              </a:ln>
              <a:solidFill>
                <a:srgbClr val="28434E"/>
              </a:solidFill>
              <a:effectLst/>
              <a:uLnTx/>
              <a:uFillTx/>
              <a:latin typeface="AvenirNext LT Pro Regular" panose="020B0504020202020204" pitchFamily="34" charset="77"/>
            </a:endParaRPr>
          </a:p>
        </p:txBody>
      </p:sp>
      <p:pic>
        <p:nvPicPr>
          <p:cNvPr id="8" name="Graphic 7" descr="Cloud Computing with solid fill">
            <a:extLst>
              <a:ext uri="{FF2B5EF4-FFF2-40B4-BE49-F238E27FC236}">
                <a16:creationId xmlns:a16="http://schemas.microsoft.com/office/drawing/2014/main" id="{CF486A8F-3175-C174-37C2-E86C662F885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444275" y="1386058"/>
            <a:ext cx="606509" cy="606509"/>
          </a:xfrm>
          <a:prstGeom prst="rect">
            <a:avLst/>
          </a:prstGeom>
        </p:spPr>
      </p:pic>
      <p:sp>
        <p:nvSpPr>
          <p:cNvPr id="9" name="Content Placeholder 2">
            <a:extLst>
              <a:ext uri="{FF2B5EF4-FFF2-40B4-BE49-F238E27FC236}">
                <a16:creationId xmlns:a16="http://schemas.microsoft.com/office/drawing/2014/main" id="{8F62E3BD-3D78-C277-5E63-1F2BC8F47E6B}"/>
              </a:ext>
            </a:extLst>
          </p:cNvPr>
          <p:cNvSpPr txBox="1">
            <a:spLocks/>
          </p:cNvSpPr>
          <p:nvPr/>
        </p:nvSpPr>
        <p:spPr bwMode="auto">
          <a:xfrm>
            <a:off x="4615840" y="2029117"/>
            <a:ext cx="2109629" cy="541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342900" rtl="0" eaLnBrk="1" fontAlgn="base" hangingPunct="1">
              <a:spcBef>
                <a:spcPct val="20000"/>
              </a:spcBef>
              <a:spcAft>
                <a:spcPct val="0"/>
              </a:spcAft>
              <a:buFont typeface="Arial" panose="020B0604020202020204" pitchFamily="34" charset="0"/>
              <a:defRPr sz="150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1pPr>
            <a:lvl2pPr marL="557213" indent="-214313"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2pPr>
            <a:lvl3pPr marL="857250" indent="-171450"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3pPr>
            <a:lvl4pPr marL="1200150" indent="-171450"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4pPr>
            <a:lvl5pPr marL="1543050" indent="-171450"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marR="0" lvl="0" indent="0" algn="ctr" defTabSz="342866"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1300" b="0" i="0" u="none" strike="noStrike" kern="1200" cap="none" spc="0" normalizeH="0" baseline="0" noProof="0">
                <a:ln>
                  <a:noFill/>
                </a:ln>
                <a:solidFill>
                  <a:srgbClr val="28434E"/>
                </a:solidFill>
                <a:effectLst/>
                <a:uLnTx/>
                <a:uFillTx/>
                <a:latin typeface="AvenirNext LT Pro Regular" panose="020B0504020202020204" pitchFamily="34" charset="77"/>
              </a:rPr>
              <a:t>Email </a:t>
            </a:r>
            <a:r>
              <a:rPr kumimoji="0" lang="en-US" altLang="en-US" sz="1300" b="0" i="0" u="none" strike="noStrike" kern="1200" cap="none" spc="0" normalizeH="0" baseline="0" noProof="0">
                <a:ln>
                  <a:noFill/>
                </a:ln>
                <a:solidFill>
                  <a:srgbClr val="28434E"/>
                </a:solidFill>
                <a:effectLst/>
                <a:uLnTx/>
                <a:uFillTx/>
                <a:latin typeface="AvenirNext LT Pro Regular" panose="020B0504020202020204" pitchFamily="34" charset="77"/>
                <a:hlinkClick r:id="rId10"/>
              </a:rPr>
              <a:t>edx@cdc.gov</a:t>
            </a:r>
            <a:r>
              <a:rPr kumimoji="0" lang="en-US" altLang="en-US" sz="1300" b="0" i="0" u="none" strike="noStrike" kern="1200" cap="none" spc="0" normalizeH="0" baseline="0" noProof="0">
                <a:ln>
                  <a:noFill/>
                </a:ln>
                <a:solidFill>
                  <a:srgbClr val="28434E"/>
                </a:solidFill>
                <a:effectLst/>
                <a:uLnTx/>
                <a:uFillTx/>
                <a:latin typeface="AvenirNext LT Pro Regular" panose="020B0504020202020204" pitchFamily="34" charset="77"/>
              </a:rPr>
              <a:t> for technical help</a:t>
            </a:r>
          </a:p>
        </p:txBody>
      </p:sp>
      <p:pic>
        <p:nvPicPr>
          <p:cNvPr id="10" name="Graphic 9" descr="Blockchain with solid fill">
            <a:extLst>
              <a:ext uri="{FF2B5EF4-FFF2-40B4-BE49-F238E27FC236}">
                <a16:creationId xmlns:a16="http://schemas.microsoft.com/office/drawing/2014/main" id="{BA5C72EA-9314-B7E4-B7EC-C32ABFEDFD7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581080" y="1386058"/>
            <a:ext cx="606509" cy="606509"/>
          </a:xfrm>
          <a:prstGeom prst="rect">
            <a:avLst/>
          </a:prstGeom>
        </p:spPr>
      </p:pic>
      <p:sp>
        <p:nvSpPr>
          <p:cNvPr id="11" name="Content Placeholder 2">
            <a:extLst>
              <a:ext uri="{FF2B5EF4-FFF2-40B4-BE49-F238E27FC236}">
                <a16:creationId xmlns:a16="http://schemas.microsoft.com/office/drawing/2014/main" id="{6C7F112F-730A-D920-C2DC-62B4F229F505}"/>
              </a:ext>
            </a:extLst>
          </p:cNvPr>
          <p:cNvSpPr txBox="1">
            <a:spLocks/>
          </p:cNvSpPr>
          <p:nvPr/>
        </p:nvSpPr>
        <p:spPr bwMode="auto">
          <a:xfrm>
            <a:off x="6820821" y="2029117"/>
            <a:ext cx="2286640" cy="541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342900" rtl="0" eaLnBrk="1" fontAlgn="base" hangingPunct="1">
              <a:spcBef>
                <a:spcPct val="20000"/>
              </a:spcBef>
              <a:spcAft>
                <a:spcPct val="0"/>
              </a:spcAft>
              <a:buFont typeface="Arial" panose="020B0604020202020204" pitchFamily="34" charset="0"/>
              <a:defRPr sz="150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1pPr>
            <a:lvl2pPr marL="557213" indent="-214313"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2pPr>
            <a:lvl3pPr marL="857250" indent="-171450"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3pPr>
            <a:lvl4pPr marL="1200150" indent="-171450"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4pPr>
            <a:lvl5pPr marL="1543050" indent="-171450"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marR="0" lvl="0" indent="0" algn="ctr" defTabSz="342866"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1300" b="0" i="0" u="none" strike="noStrike" kern="1200" cap="none" spc="0" normalizeH="0" baseline="0" noProof="0">
                <a:ln>
                  <a:noFill/>
                </a:ln>
                <a:solidFill>
                  <a:srgbClr val="28434E"/>
                </a:solidFill>
                <a:effectLst/>
                <a:uLnTx/>
                <a:uFillTx/>
                <a:latin typeface="AvenirNext LT Pro Regular" panose="020B0504020202020204" pitchFamily="34" charset="77"/>
              </a:rPr>
              <a:t>Learn about </a:t>
            </a:r>
            <a:r>
              <a:rPr kumimoji="0" lang="en-US" altLang="en-US" sz="1300" b="0" i="0" u="none" strike="noStrike" kern="1200" cap="none" spc="0" normalizeH="0" baseline="0" noProof="0">
                <a:ln>
                  <a:noFill/>
                </a:ln>
                <a:solidFill>
                  <a:srgbClr val="28434E"/>
                </a:solidFill>
                <a:effectLst/>
                <a:uLnTx/>
                <a:uFillTx/>
                <a:latin typeface="AvenirNext LT Pro Regular" panose="020B0504020202020204" pitchFamily="34" charset="77"/>
                <a:hlinkClick r:id="rId13"/>
              </a:rPr>
              <a:t>case surveillance modernization</a:t>
            </a:r>
            <a:endParaRPr kumimoji="0" lang="en-US" altLang="en-US" sz="1300" b="0" i="0" u="none" strike="noStrike" kern="1200" cap="none" spc="0" normalizeH="0" baseline="0" noProof="0">
              <a:ln>
                <a:noFill/>
              </a:ln>
              <a:solidFill>
                <a:srgbClr val="28434E"/>
              </a:solidFill>
              <a:effectLst/>
              <a:uLnTx/>
              <a:uFillTx/>
              <a:latin typeface="AvenirNext LT Pro Regular" panose="020B0504020202020204" pitchFamily="34" charset="77"/>
            </a:endParaRPr>
          </a:p>
        </p:txBody>
      </p:sp>
    </p:spTree>
    <p:extLst>
      <p:ext uri="{BB962C8B-B14F-4D97-AF65-F5344CB8AC3E}">
        <p14:creationId xmlns:p14="http://schemas.microsoft.com/office/powerpoint/2010/main" val="4440340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84363"/>
        </a:solidFill>
        <a:effectLst/>
      </p:bgPr>
    </p:bg>
    <p:spTree>
      <p:nvGrpSpPr>
        <p:cNvPr id="1" name=""/>
        <p:cNvGrpSpPr/>
        <p:nvPr/>
      </p:nvGrpSpPr>
      <p:grpSpPr>
        <a:xfrm>
          <a:off x="0" y="0"/>
          <a:ext cx="0" cy="0"/>
          <a:chOff x="0" y="0"/>
          <a:chExt cx="0" cy="0"/>
        </a:xfrm>
      </p:grpSpPr>
      <p:sp>
        <p:nvSpPr>
          <p:cNvPr id="6" name="Case Service Design (CSD)">
            <a:extLst>
              <a:ext uri="{FF2B5EF4-FFF2-40B4-BE49-F238E27FC236}">
                <a16:creationId xmlns:a16="http://schemas.microsoft.com/office/drawing/2014/main" id="{6AF4E599-AD19-0F70-2CA5-D9375A3DD34B}"/>
              </a:ext>
            </a:extLst>
          </p:cNvPr>
          <p:cNvSpPr txBox="1">
            <a:spLocks noGrp="1"/>
          </p:cNvSpPr>
          <p:nvPr>
            <p:ph type="title" idx="4294967295"/>
          </p:nvPr>
        </p:nvSpPr>
        <p:spPr>
          <a:xfrm>
            <a:off x="533400" y="2174877"/>
            <a:ext cx="6968837" cy="502444"/>
          </a:xfrm>
          <a:prstGeom prst="rect">
            <a:avLst/>
          </a:prstGeom>
          <a:noFill/>
          <a:ln>
            <a:noFill/>
            <a:prstDash/>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lang="en-US" sz="2800" b="1" kern="1200" dirty="0" smtClean="0">
                <a:solidFill>
                  <a:srgbClr val="32A0C2"/>
                </a:solidFill>
                <a:latin typeface="Arial"/>
                <a:ea typeface="+mj-ea"/>
                <a:cs typeface="Arial"/>
              </a:defRPr>
            </a:lvl1pPr>
          </a:lstStyle>
          <a:p>
            <a:pPr defTabSz="685800">
              <a:defRPr/>
            </a:pPr>
            <a:r>
              <a:rPr lang="en-US" sz="3600">
                <a:solidFill>
                  <a:prstClr val="white"/>
                </a:solidFill>
                <a:latin typeface="Century Gothic" panose="020B0502020202020204" pitchFamily="34" charset="0"/>
              </a:rPr>
              <a:t>Case Service Design (CSD)</a:t>
            </a:r>
          </a:p>
        </p:txBody>
      </p:sp>
      <p:sp>
        <p:nvSpPr>
          <p:cNvPr id="5" name="object 7" descr="Decorative line">
            <a:extLst>
              <a:ext uri="{FF2B5EF4-FFF2-40B4-BE49-F238E27FC236}">
                <a16:creationId xmlns:a16="http://schemas.microsoft.com/office/drawing/2014/main" id="{4F8D96CC-F557-6E36-32CE-6D1C21D84C00}"/>
              </a:ext>
              <a:ext uri="{C183D7F6-B498-43B3-948B-1728B52AA6E4}">
                <adec:decorative xmlns:adec="http://schemas.microsoft.com/office/drawing/2017/decorative" val="0"/>
              </a:ext>
            </a:extLst>
          </p:cNvPr>
          <p:cNvSpPr/>
          <p:nvPr/>
        </p:nvSpPr>
        <p:spPr>
          <a:xfrm>
            <a:off x="632240" y="1975107"/>
            <a:ext cx="632460" cy="60960"/>
          </a:xfrm>
          <a:custGeom>
            <a:avLst/>
            <a:gdLst/>
            <a:ahLst/>
            <a:cxnLst/>
            <a:rect l="l" t="t" r="r" b="b"/>
            <a:pathLst>
              <a:path w="843280" h="81280">
                <a:moveTo>
                  <a:pt x="0" y="0"/>
                </a:moveTo>
                <a:lnTo>
                  <a:pt x="842771" y="0"/>
                </a:lnTo>
                <a:lnTo>
                  <a:pt x="842771" y="80772"/>
                </a:lnTo>
                <a:lnTo>
                  <a:pt x="0" y="80772"/>
                </a:lnTo>
                <a:lnTo>
                  <a:pt x="0" y="0"/>
                </a:lnTo>
                <a:close/>
              </a:path>
            </a:pathLst>
          </a:custGeom>
          <a:solidFill>
            <a:srgbClr val="FFFFFF"/>
          </a:solidFill>
        </p:spPr>
        <p:txBody>
          <a:bodyPr wrap="square" lIns="0" tIns="0" rIns="0" bIns="0" rtlCol="0"/>
          <a:lstStyle/>
          <a:p>
            <a:pPr defTabSz="685783" eaLnBrk="1" fontAlgn="auto" hangingPunct="1">
              <a:spcBef>
                <a:spcPts val="0"/>
              </a:spcBef>
              <a:spcAft>
                <a:spcPts val="0"/>
              </a:spcAft>
              <a:defRPr/>
            </a:pPr>
            <a:endParaRPr sz="1350">
              <a:solidFill>
                <a:prstClr val="black"/>
              </a:solidFill>
              <a:latin typeface="Calibri"/>
            </a:endParaRPr>
          </a:p>
        </p:txBody>
      </p:sp>
      <p:sp>
        <p:nvSpPr>
          <p:cNvPr id="7" name="Slide Number Placeholder 6">
            <a:extLst>
              <a:ext uri="{FF2B5EF4-FFF2-40B4-BE49-F238E27FC236}">
                <a16:creationId xmlns:a16="http://schemas.microsoft.com/office/drawing/2014/main" id="{5A1225D8-DF61-4C31-1929-9777B7528C95}"/>
              </a:ext>
            </a:extLst>
          </p:cNvPr>
          <p:cNvSpPr>
            <a:spLocks noGrp="1"/>
          </p:cNvSpPr>
          <p:nvPr>
            <p:ph type="sldNum" sz="quarter" idx="12"/>
          </p:nvPr>
        </p:nvSpPr>
        <p:spPr/>
        <p:txBody>
          <a:bodyPr/>
          <a:lstStyle/>
          <a:p>
            <a:pPr defTabSz="685800" eaLnBrk="1" fontAlgn="auto" hangingPunct="1">
              <a:spcBef>
                <a:spcPts val="0"/>
              </a:spcBef>
              <a:spcAft>
                <a:spcPts val="0"/>
              </a:spcAft>
              <a:defRPr/>
            </a:pPr>
            <a:fld id="{330EA680-D336-4FF7-8B7A-9848BB0A1C32}" type="slidenum">
              <a:rPr lang="en-US"/>
              <a:pPr defTabSz="685800" eaLnBrk="1" fontAlgn="auto" hangingPunct="1">
                <a:spcBef>
                  <a:spcPts val="0"/>
                </a:spcBef>
                <a:spcAft>
                  <a:spcPts val="0"/>
                </a:spcAft>
                <a:defRPr/>
              </a:pPr>
              <a:t>6</a:t>
            </a:fld>
            <a:endParaRPr lang="en-US"/>
          </a:p>
        </p:txBody>
      </p:sp>
      <p:sp>
        <p:nvSpPr>
          <p:cNvPr id="8" name="Footer Placeholder 7">
            <a:extLst>
              <a:ext uri="{FF2B5EF4-FFF2-40B4-BE49-F238E27FC236}">
                <a16:creationId xmlns:a16="http://schemas.microsoft.com/office/drawing/2014/main" id="{B5CE2228-1FC0-BA96-33AE-5A9F8976DA40}"/>
              </a:ext>
            </a:extLst>
          </p:cNvPr>
          <p:cNvSpPr>
            <a:spLocks noGrp="1"/>
          </p:cNvSpPr>
          <p:nvPr>
            <p:ph type="ftr" sz="quarter" idx="4294967295"/>
          </p:nvPr>
        </p:nvSpPr>
        <p:spPr>
          <a:xfrm>
            <a:off x="3535843" y="4767263"/>
            <a:ext cx="5088835" cy="273844"/>
          </a:xfrm>
          <a:prstGeom prst="rect">
            <a:avLst/>
          </a:prstGeom>
        </p:spPr>
        <p:txBody>
          <a:bodyPr/>
          <a:lstStyle/>
          <a:p>
            <a:pPr algn="r" defTabSz="685800" eaLnBrk="1" fontAlgn="auto" hangingPunct="1">
              <a:spcBef>
                <a:spcPts val="0"/>
              </a:spcBef>
              <a:spcAft>
                <a:spcPts val="0"/>
              </a:spcAft>
              <a:defRPr/>
            </a:pPr>
            <a:r>
              <a:rPr lang="en-US" sz="750">
                <a:solidFill>
                  <a:srgbClr val="184363"/>
                </a:solidFill>
                <a:latin typeface="Century Gothic" panose="020B0502020202020204" pitchFamily="34" charset="0"/>
                <a:cs typeface="Arial" panose="020B0604020202020204" pitchFamily="34" charset="0"/>
              </a:rPr>
              <a:t>OFFICE OF PUBLIC HEALTH DATA, SURVEILLANCE, AND TECHNOLOGY</a:t>
            </a:r>
          </a:p>
        </p:txBody>
      </p:sp>
      <p:sp>
        <p:nvSpPr>
          <p:cNvPr id="9" name="TextBox 8">
            <a:extLst>
              <a:ext uri="{FF2B5EF4-FFF2-40B4-BE49-F238E27FC236}">
                <a16:creationId xmlns:a16="http://schemas.microsoft.com/office/drawing/2014/main" id="{43E89679-7379-74C3-1C1E-7A310920C047}"/>
              </a:ext>
            </a:extLst>
          </p:cNvPr>
          <p:cNvSpPr txBox="1"/>
          <p:nvPr/>
        </p:nvSpPr>
        <p:spPr>
          <a:xfrm>
            <a:off x="533399" y="3993688"/>
            <a:ext cx="5527964" cy="484748"/>
          </a:xfrm>
          <a:prstGeom prst="rect">
            <a:avLst/>
          </a:prstGeom>
          <a:noFill/>
        </p:spPr>
        <p:txBody>
          <a:bodyPr wrap="square" lIns="68580" tIns="34290" rIns="68580" bIns="34290" anchor="t">
            <a:spAutoFit/>
          </a:bodyPr>
          <a:lstStyle/>
          <a:p>
            <a:pPr defTabSz="685800" eaLnBrk="1" fontAlgn="auto" hangingPunct="1">
              <a:spcBef>
                <a:spcPts val="0"/>
              </a:spcBef>
              <a:spcAft>
                <a:spcPts val="0"/>
              </a:spcAft>
              <a:defRPr/>
            </a:pPr>
            <a:r>
              <a:rPr lang="en-US" sz="1350" b="1">
                <a:solidFill>
                  <a:prstClr val="white"/>
                </a:solidFill>
                <a:latin typeface="Century Gothic"/>
              </a:rPr>
              <a:t>JT Williams, Human-Centered Design Team</a:t>
            </a:r>
          </a:p>
          <a:p>
            <a:pPr defTabSz="685800" eaLnBrk="1" fontAlgn="auto" hangingPunct="1">
              <a:spcBef>
                <a:spcPts val="0"/>
              </a:spcBef>
              <a:spcAft>
                <a:spcPts val="0"/>
              </a:spcAft>
              <a:defRPr/>
            </a:pPr>
            <a:r>
              <a:rPr lang="en-US" sz="1350">
                <a:solidFill>
                  <a:prstClr val="white"/>
                </a:solidFill>
                <a:latin typeface="Century Gothic"/>
              </a:rPr>
              <a:t>Office of Public Health Data, Surveillance, and Technology</a:t>
            </a:r>
          </a:p>
        </p:txBody>
      </p:sp>
    </p:spTree>
    <p:extLst>
      <p:ext uri="{BB962C8B-B14F-4D97-AF65-F5344CB8AC3E}">
        <p14:creationId xmlns:p14="http://schemas.microsoft.com/office/powerpoint/2010/main" val="24448465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7CAF77B-A810-FA2E-8BCD-8E83699FD2FE}"/>
              </a:ext>
            </a:extLst>
          </p:cNvPr>
          <p:cNvSpPr>
            <a:spLocks noGrp="1"/>
          </p:cNvSpPr>
          <p:nvPr>
            <p:ph type="sldNum" sz="quarter" idx="12"/>
          </p:nvPr>
        </p:nvSpPr>
        <p:spPr/>
        <p:txBody>
          <a:bodyPr/>
          <a:lstStyle/>
          <a:p>
            <a:pPr defTabSz="685800" eaLnBrk="1" fontAlgn="auto" hangingPunct="1">
              <a:spcBef>
                <a:spcPts val="0"/>
              </a:spcBef>
              <a:spcAft>
                <a:spcPts val="0"/>
              </a:spcAft>
            </a:pPr>
            <a:fld id="{9ABF8E7D-0782-4402-876D-ACDA350B323A}" type="slidenum">
              <a:rPr lang="en-US"/>
              <a:pPr defTabSz="685800" eaLnBrk="1" fontAlgn="auto" hangingPunct="1">
                <a:spcBef>
                  <a:spcPts val="0"/>
                </a:spcBef>
                <a:spcAft>
                  <a:spcPts val="0"/>
                </a:spcAft>
              </a:pPr>
              <a:t>7</a:t>
            </a:fld>
            <a:endParaRPr lang="en-US"/>
          </a:p>
        </p:txBody>
      </p:sp>
      <p:sp>
        <p:nvSpPr>
          <p:cNvPr id="3" name="Title 2">
            <a:extLst>
              <a:ext uri="{FF2B5EF4-FFF2-40B4-BE49-F238E27FC236}">
                <a16:creationId xmlns:a16="http://schemas.microsoft.com/office/drawing/2014/main" id="{0199A697-B975-726E-B5FC-D94B4C744F65}"/>
              </a:ext>
            </a:extLst>
          </p:cNvPr>
          <p:cNvSpPr>
            <a:spLocks noGrp="1"/>
          </p:cNvSpPr>
          <p:nvPr>
            <p:ph type="title"/>
          </p:nvPr>
        </p:nvSpPr>
        <p:spPr/>
        <p:txBody>
          <a:bodyPr/>
          <a:lstStyle/>
          <a:p>
            <a:r>
              <a:rPr lang="en-US"/>
              <a:t>Case Service Design</a:t>
            </a:r>
          </a:p>
        </p:txBody>
      </p:sp>
      <p:sp>
        <p:nvSpPr>
          <p:cNvPr id="10" name="TextBox 9">
            <a:extLst>
              <a:ext uri="{FF2B5EF4-FFF2-40B4-BE49-F238E27FC236}">
                <a16:creationId xmlns:a16="http://schemas.microsoft.com/office/drawing/2014/main" id="{BCC24F8A-A165-1D3A-5D46-681FC9883442}"/>
              </a:ext>
            </a:extLst>
          </p:cNvPr>
          <p:cNvSpPr txBox="1"/>
          <p:nvPr/>
        </p:nvSpPr>
        <p:spPr>
          <a:xfrm>
            <a:off x="826321" y="1367513"/>
            <a:ext cx="7333674" cy="2811091"/>
          </a:xfrm>
          <a:prstGeom prst="rect">
            <a:avLst/>
          </a:prstGeom>
          <a:noFill/>
        </p:spPr>
        <p:txBody>
          <a:bodyPr wrap="square" lIns="68580" tIns="34290" rIns="68580" bIns="34290" anchor="t">
            <a:spAutoFit/>
          </a:bodyPr>
          <a:lstStyle/>
          <a:p>
            <a:pPr marL="257175" indent="-257175" defTabSz="685800" eaLnBrk="1" fontAlgn="auto" hangingPunct="1">
              <a:lnSpc>
                <a:spcPct val="115000"/>
              </a:lnSpc>
              <a:spcBef>
                <a:spcPts val="0"/>
              </a:spcBef>
              <a:spcAft>
                <a:spcPts val="0"/>
              </a:spcAft>
              <a:buFont typeface="Symbol" panose="05050102010706020507" pitchFamily="18" charset="2"/>
              <a:buChar char="·"/>
            </a:pPr>
            <a:r>
              <a:rPr lang="en-US" sz="1200">
                <a:solidFill>
                  <a:srgbClr val="184363"/>
                </a:solidFill>
                <a:latin typeface="Century Gothic"/>
                <a:ea typeface="Yu Mincho"/>
                <a:cs typeface="Calibri"/>
              </a:rPr>
              <a:t>CSD is a multi-year service design initiative to </a:t>
            </a:r>
            <a:r>
              <a:rPr lang="en-US" sz="1200" b="1">
                <a:solidFill>
                  <a:srgbClr val="184363"/>
                </a:solidFill>
                <a:latin typeface="Century Gothic"/>
                <a:ea typeface="Yu Mincho"/>
                <a:cs typeface="Calibri"/>
              </a:rPr>
              <a:t>define and implement end-to-end solutions to meet public health needs for case data exchange</a:t>
            </a:r>
            <a:r>
              <a:rPr lang="en-US" sz="1200">
                <a:solidFill>
                  <a:srgbClr val="184363"/>
                </a:solidFill>
                <a:latin typeface="Century Gothic"/>
                <a:ea typeface="Yu Mincho"/>
                <a:cs typeface="Calibri"/>
              </a:rPr>
              <a:t> between state, tribal, local, and territorial (STLT) jurisdictions, healthcare, public health partners, and the CDC. </a:t>
            </a:r>
            <a:endParaRPr lang="en-US" sz="1200">
              <a:solidFill>
                <a:srgbClr val="184363"/>
              </a:solidFill>
              <a:latin typeface="Century Gothic" panose="020B0502020202020204" pitchFamily="34" charset="0"/>
              <a:ea typeface="Yu Mincho" panose="02020400000000000000" pitchFamily="18" charset="-128"/>
              <a:cs typeface="Calibri" panose="020F0502020204030204" pitchFamily="34" charset="0"/>
            </a:endParaRPr>
          </a:p>
          <a:p>
            <a:pPr marL="257175" indent="-257175" defTabSz="685800" eaLnBrk="1" fontAlgn="auto" hangingPunct="1">
              <a:lnSpc>
                <a:spcPct val="115000"/>
              </a:lnSpc>
              <a:spcBef>
                <a:spcPts val="0"/>
              </a:spcBef>
              <a:spcAft>
                <a:spcPts val="0"/>
              </a:spcAft>
              <a:buFont typeface="Symbol" panose="05050102010706020507" pitchFamily="18" charset="2"/>
              <a:buChar char="·"/>
            </a:pPr>
            <a:endParaRPr lang="en-US" sz="1200">
              <a:solidFill>
                <a:srgbClr val="184363"/>
              </a:solidFill>
              <a:latin typeface="Century Gothic" panose="020B0502020202020204" pitchFamily="34" charset="0"/>
              <a:ea typeface="Yu Mincho" panose="02020400000000000000" pitchFamily="18" charset="-128"/>
              <a:cs typeface="Arial" panose="020B0604020202020204" pitchFamily="34" charset="0"/>
            </a:endParaRPr>
          </a:p>
          <a:p>
            <a:pPr marL="257175" indent="-257175" defTabSz="685800" eaLnBrk="1" fontAlgn="auto" hangingPunct="1">
              <a:lnSpc>
                <a:spcPct val="115000"/>
              </a:lnSpc>
              <a:spcBef>
                <a:spcPts val="0"/>
              </a:spcBef>
              <a:spcAft>
                <a:spcPts val="0"/>
              </a:spcAft>
              <a:buFont typeface="Symbol" panose="05050102010706020507" pitchFamily="18" charset="2"/>
              <a:buChar char="·"/>
            </a:pPr>
            <a:r>
              <a:rPr lang="en-US" sz="1200">
                <a:solidFill>
                  <a:srgbClr val="184363"/>
                </a:solidFill>
                <a:latin typeface="Century Gothic"/>
                <a:ea typeface="Yu Mincho"/>
                <a:cs typeface="Arial"/>
              </a:rPr>
              <a:t>Using human-centered design methods, OPHDST will </a:t>
            </a:r>
            <a:r>
              <a:rPr lang="en-US" sz="1200" b="1">
                <a:solidFill>
                  <a:srgbClr val="184363"/>
                </a:solidFill>
                <a:latin typeface="Century Gothic"/>
                <a:ea typeface="Yu Mincho"/>
                <a:cs typeface="Arial"/>
              </a:rPr>
              <a:t>bring together perspectives across public health to co-create flexible solutions </a:t>
            </a:r>
            <a:r>
              <a:rPr lang="en-US" sz="1200">
                <a:solidFill>
                  <a:srgbClr val="184363"/>
                </a:solidFill>
                <a:latin typeface="Century Gothic"/>
                <a:ea typeface="Yu Mincho"/>
                <a:cs typeface="Arial"/>
              </a:rPr>
              <a:t>for case data exchange. </a:t>
            </a:r>
            <a:endParaRPr lang="en-US" sz="1200">
              <a:solidFill>
                <a:srgbClr val="184363"/>
              </a:solidFill>
              <a:latin typeface="Century Gothic" panose="020B0502020202020204" pitchFamily="34" charset="0"/>
              <a:ea typeface="Yu Mincho" panose="02020400000000000000" pitchFamily="18" charset="-128"/>
              <a:cs typeface="Arial" panose="020B0604020202020204" pitchFamily="34" charset="0"/>
            </a:endParaRPr>
          </a:p>
          <a:p>
            <a:pPr marL="257175" indent="-257175" defTabSz="685800" eaLnBrk="1" fontAlgn="auto" hangingPunct="1">
              <a:lnSpc>
                <a:spcPct val="115000"/>
              </a:lnSpc>
              <a:spcBef>
                <a:spcPts val="0"/>
              </a:spcBef>
              <a:spcAft>
                <a:spcPts val="0"/>
              </a:spcAft>
              <a:buFont typeface="Symbol" panose="05050102010706020507" pitchFamily="18" charset="2"/>
              <a:buChar char="·"/>
            </a:pPr>
            <a:endParaRPr lang="en-US" sz="1200" b="1">
              <a:solidFill>
                <a:srgbClr val="184363"/>
              </a:solidFill>
              <a:latin typeface="Century Gothic" panose="020B0502020202020204" pitchFamily="34" charset="0"/>
              <a:ea typeface="Yu Mincho" panose="02020400000000000000" pitchFamily="18" charset="-128"/>
              <a:cs typeface="Arial" panose="020B0604020202020204" pitchFamily="34" charset="0"/>
            </a:endParaRPr>
          </a:p>
          <a:p>
            <a:pPr marL="257175" indent="-257175" defTabSz="685800" eaLnBrk="1" fontAlgn="auto" hangingPunct="1">
              <a:lnSpc>
                <a:spcPct val="115000"/>
              </a:lnSpc>
              <a:spcBef>
                <a:spcPts val="0"/>
              </a:spcBef>
              <a:spcAft>
                <a:spcPts val="0"/>
              </a:spcAft>
              <a:buFont typeface="Symbol" panose="05050102010706020507" pitchFamily="18" charset="2"/>
              <a:buChar char="·"/>
            </a:pPr>
            <a:r>
              <a:rPr lang="en-US" sz="1200">
                <a:solidFill>
                  <a:srgbClr val="184363"/>
                </a:solidFill>
                <a:latin typeface="Century Gothic"/>
                <a:ea typeface="Yu Mincho"/>
                <a:cs typeface="Arial"/>
              </a:rPr>
              <a:t>These solutions will enable public health practitioners, health care providers, and the public easier access to the </a:t>
            </a:r>
            <a:r>
              <a:rPr lang="en-US" sz="1200" b="1">
                <a:solidFill>
                  <a:srgbClr val="184363"/>
                </a:solidFill>
                <a:latin typeface="Century Gothic"/>
                <a:ea typeface="Yu Mincho"/>
                <a:cs typeface="Arial"/>
              </a:rPr>
              <a:t>right public health data for the right public health action.</a:t>
            </a:r>
          </a:p>
          <a:p>
            <a:pPr marL="257175" indent="-257175" defTabSz="685800" eaLnBrk="1" fontAlgn="auto" hangingPunct="1">
              <a:lnSpc>
                <a:spcPct val="115000"/>
              </a:lnSpc>
              <a:spcBef>
                <a:spcPts val="0"/>
              </a:spcBef>
              <a:spcAft>
                <a:spcPts val="0"/>
              </a:spcAft>
              <a:buFont typeface="Symbol" panose="05050102010706020507" pitchFamily="18" charset="2"/>
              <a:buChar char="·"/>
            </a:pPr>
            <a:endParaRPr lang="en-US" sz="1200">
              <a:solidFill>
                <a:srgbClr val="184363"/>
              </a:solidFill>
              <a:latin typeface="Century Gothic" panose="020B0502020202020204" pitchFamily="34" charset="0"/>
              <a:ea typeface="Yu Mincho" panose="02020400000000000000" pitchFamily="18" charset="-128"/>
              <a:cs typeface="Arial" panose="020B0604020202020204" pitchFamily="34" charset="0"/>
            </a:endParaRPr>
          </a:p>
          <a:p>
            <a:pPr marL="257175" indent="-257175" defTabSz="685800" eaLnBrk="1" fontAlgn="auto" hangingPunct="1">
              <a:lnSpc>
                <a:spcPct val="115000"/>
              </a:lnSpc>
              <a:spcBef>
                <a:spcPts val="0"/>
              </a:spcBef>
              <a:spcAft>
                <a:spcPts val="0"/>
              </a:spcAft>
              <a:buFont typeface="Symbol" panose="05050102010706020507" pitchFamily="18" charset="2"/>
              <a:buChar char="·"/>
            </a:pPr>
            <a:r>
              <a:rPr lang="en-US" sz="1200">
                <a:solidFill>
                  <a:srgbClr val="184363"/>
                </a:solidFill>
                <a:latin typeface="Century Gothic"/>
                <a:ea typeface="Yu Mincho"/>
                <a:cs typeface="Calibri"/>
              </a:rPr>
              <a:t>This work will </a:t>
            </a:r>
            <a:r>
              <a:rPr lang="en-US" sz="1200" b="1">
                <a:solidFill>
                  <a:srgbClr val="184363"/>
                </a:solidFill>
                <a:latin typeface="Century Gothic"/>
                <a:ea typeface="Yu Mincho"/>
                <a:cs typeface="Calibri"/>
              </a:rPr>
              <a:t>define the future state for case data exchange and inform the evolution of the Public Health Data Strategy</a:t>
            </a:r>
            <a:r>
              <a:rPr lang="en-US" sz="1200">
                <a:solidFill>
                  <a:srgbClr val="184363"/>
                </a:solidFill>
                <a:latin typeface="Century Gothic"/>
                <a:ea typeface="Yu Mincho"/>
                <a:cs typeface="Calibri"/>
              </a:rPr>
              <a:t> by</a:t>
            </a:r>
            <a:r>
              <a:rPr lang="en-US" sz="1200" b="1">
                <a:solidFill>
                  <a:srgbClr val="184363"/>
                </a:solidFill>
                <a:latin typeface="Century Gothic"/>
                <a:ea typeface="Yu Mincho"/>
                <a:cs typeface="Calibri"/>
              </a:rPr>
              <a:t> </a:t>
            </a:r>
            <a:r>
              <a:rPr lang="en-US" sz="1200">
                <a:solidFill>
                  <a:srgbClr val="184363"/>
                </a:solidFill>
                <a:latin typeface="Century Gothic"/>
                <a:ea typeface="Yu Mincho"/>
                <a:cs typeface="Calibri"/>
              </a:rPr>
              <a:t>using a multidisciplinary team of experts in public health, human-centered design (HCD), product strategy, and data science and engineering.</a:t>
            </a:r>
          </a:p>
        </p:txBody>
      </p:sp>
    </p:spTree>
    <p:extLst>
      <p:ext uri="{BB962C8B-B14F-4D97-AF65-F5344CB8AC3E}">
        <p14:creationId xmlns:p14="http://schemas.microsoft.com/office/powerpoint/2010/main" val="35771297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72461C07-DF08-3E15-114E-0A5F22B6BE85}"/>
              </a:ext>
            </a:extLst>
          </p:cNvPr>
          <p:cNvSpPr txBox="1">
            <a:spLocks/>
          </p:cNvSpPr>
          <p:nvPr/>
        </p:nvSpPr>
        <p:spPr>
          <a:xfrm>
            <a:off x="629941" y="2342299"/>
            <a:ext cx="2460366" cy="2008242"/>
          </a:xfrm>
          <a:prstGeom prst="rect">
            <a:avLst/>
          </a:prstGeom>
        </p:spPr>
        <p:txBody>
          <a:bodyPr vert="horz" wrap="square" lIns="68580" tIns="34290" rIns="68580" bIns="34290" rtlCol="0" anchor="t">
            <a:spAutoFit/>
          </a:bodyPr>
          <a:lstStyle>
            <a:lvl1pPr algn="l" defTabSz="914400" rtl="0" eaLnBrk="1" latinLnBrk="0" hangingPunct="1">
              <a:lnSpc>
                <a:spcPct val="90000"/>
              </a:lnSpc>
              <a:spcBef>
                <a:spcPct val="0"/>
              </a:spcBef>
              <a:buNone/>
              <a:defRPr lang="en-US" sz="2800" b="1" kern="1200" dirty="0" smtClean="0">
                <a:solidFill>
                  <a:srgbClr val="32A0C2"/>
                </a:solidFill>
                <a:latin typeface="Arial"/>
                <a:ea typeface="+mj-ea"/>
                <a:cs typeface="Arial"/>
              </a:defRPr>
            </a:lvl1pPr>
          </a:lstStyle>
          <a:p>
            <a:pPr defTabSz="685800" fontAlgn="auto">
              <a:lnSpc>
                <a:spcPct val="100000"/>
              </a:lnSpc>
              <a:spcAft>
                <a:spcPts val="0"/>
              </a:spcAft>
            </a:pPr>
            <a:r>
              <a:rPr lang="en-US" sz="1050">
                <a:solidFill>
                  <a:srgbClr val="184363"/>
                </a:solidFill>
                <a:latin typeface="Century Gothic" panose="020B0502020202020204" pitchFamily="34" charset="0"/>
              </a:rPr>
              <a:t>People</a:t>
            </a:r>
          </a:p>
          <a:p>
            <a:pPr defTabSz="685800" fontAlgn="auto">
              <a:lnSpc>
                <a:spcPct val="100000"/>
              </a:lnSpc>
              <a:spcAft>
                <a:spcPts val="0"/>
              </a:spcAft>
            </a:pPr>
            <a:r>
              <a:rPr lang="en-US" sz="1050" b="0">
                <a:solidFill>
                  <a:srgbClr val="184363"/>
                </a:solidFill>
                <a:latin typeface="Century Gothic" panose="020B0502020202020204" pitchFamily="34" charset="0"/>
              </a:rPr>
              <a:t>Anyone who creates or uses the service, as well as individuals who may be indirectly affected by the service.</a:t>
            </a:r>
          </a:p>
          <a:p>
            <a:pPr defTabSz="685800" fontAlgn="auto">
              <a:lnSpc>
                <a:spcPct val="100000"/>
              </a:lnSpc>
              <a:spcAft>
                <a:spcPts val="0"/>
              </a:spcAft>
            </a:pPr>
            <a:endParaRPr lang="en-US" sz="1050" b="0">
              <a:solidFill>
                <a:srgbClr val="184363"/>
              </a:solidFill>
              <a:latin typeface="Century Gothic" panose="020B0502020202020204" pitchFamily="34" charset="0"/>
            </a:endParaRPr>
          </a:p>
          <a:p>
            <a:pPr marL="171450" indent="-171450" defTabSz="685800" fontAlgn="auto">
              <a:lnSpc>
                <a:spcPct val="100000"/>
              </a:lnSpc>
              <a:spcAft>
                <a:spcPts val="0"/>
              </a:spcAft>
              <a:buClr>
                <a:srgbClr val="26B9A0"/>
              </a:buClr>
              <a:buSzPct val="115000"/>
            </a:pPr>
            <a:r>
              <a:rPr lang="en-US" sz="1050" b="0">
                <a:solidFill>
                  <a:srgbClr val="184363"/>
                </a:solidFill>
                <a:latin typeface="Century Gothic" panose="020B0502020202020204" pitchFamily="34" charset="0"/>
              </a:rPr>
              <a:t>Ex.</a:t>
            </a:r>
          </a:p>
          <a:p>
            <a:pPr marL="171450" indent="-171450" defTabSz="685800" fontAlgn="auto">
              <a:lnSpc>
                <a:spcPct val="100000"/>
              </a:lnSpc>
              <a:spcAft>
                <a:spcPts val="0"/>
              </a:spcAft>
              <a:buClr>
                <a:srgbClr val="26B9A0"/>
              </a:buClr>
              <a:buSzPct val="115000"/>
              <a:buFont typeface="System Font Regular"/>
              <a:buChar char="▸"/>
            </a:pPr>
            <a:r>
              <a:rPr lang="en-US" sz="1050" b="0">
                <a:solidFill>
                  <a:srgbClr val="184363"/>
                </a:solidFill>
                <a:latin typeface="Century Gothic" panose="020B0502020202020204" pitchFamily="34" charset="0"/>
              </a:rPr>
              <a:t>Public Health Workers</a:t>
            </a:r>
          </a:p>
          <a:p>
            <a:pPr marL="171450" indent="-171450" defTabSz="685800" fontAlgn="auto">
              <a:lnSpc>
                <a:spcPct val="100000"/>
              </a:lnSpc>
              <a:spcAft>
                <a:spcPts val="0"/>
              </a:spcAft>
              <a:buClr>
                <a:srgbClr val="26B9A0"/>
              </a:buClr>
              <a:buSzPct val="115000"/>
              <a:buFont typeface="System Font Regular"/>
              <a:buChar char="▸"/>
            </a:pPr>
            <a:r>
              <a:rPr lang="en-US" sz="1050" b="0">
                <a:solidFill>
                  <a:srgbClr val="184363"/>
                </a:solidFill>
                <a:latin typeface="Century Gothic" panose="020B0502020202020204" pitchFamily="34" charset="0"/>
              </a:rPr>
              <a:t>Healthcare Workers</a:t>
            </a:r>
          </a:p>
          <a:p>
            <a:pPr marL="171450" indent="-171450" defTabSz="685800" fontAlgn="auto">
              <a:lnSpc>
                <a:spcPct val="100000"/>
              </a:lnSpc>
              <a:spcAft>
                <a:spcPts val="0"/>
              </a:spcAft>
              <a:buClr>
                <a:srgbClr val="26B9A0"/>
              </a:buClr>
              <a:buSzPct val="115000"/>
              <a:buFont typeface="System Font Regular"/>
              <a:buChar char="▸"/>
            </a:pPr>
            <a:r>
              <a:rPr lang="en-US" sz="1050" b="0">
                <a:solidFill>
                  <a:srgbClr val="184363"/>
                </a:solidFill>
                <a:latin typeface="Century Gothic" panose="020B0502020202020204" pitchFamily="34" charset="0"/>
              </a:rPr>
              <a:t>Technologists</a:t>
            </a:r>
          </a:p>
          <a:p>
            <a:pPr marL="171450" indent="-171450" defTabSz="685800" fontAlgn="auto">
              <a:lnSpc>
                <a:spcPct val="100000"/>
              </a:lnSpc>
              <a:spcAft>
                <a:spcPts val="0"/>
              </a:spcAft>
              <a:buClr>
                <a:srgbClr val="26B9A0"/>
              </a:buClr>
              <a:buSzPct val="115000"/>
              <a:buFont typeface="System Font Regular"/>
              <a:buChar char="▸"/>
            </a:pPr>
            <a:r>
              <a:rPr lang="en-US" sz="1050" b="0">
                <a:solidFill>
                  <a:srgbClr val="184363"/>
                </a:solidFill>
                <a:latin typeface="Century Gothic" panose="020B0502020202020204" pitchFamily="34" charset="0"/>
              </a:rPr>
              <a:t>Citizens</a:t>
            </a:r>
          </a:p>
          <a:p>
            <a:pPr marL="171450" indent="-171450" defTabSz="685800" fontAlgn="auto">
              <a:lnSpc>
                <a:spcPct val="100000"/>
              </a:lnSpc>
              <a:spcAft>
                <a:spcPts val="0"/>
              </a:spcAft>
              <a:buClr>
                <a:srgbClr val="26B9A0"/>
              </a:buClr>
              <a:buSzPct val="115000"/>
              <a:buFont typeface="System Font Regular"/>
              <a:buChar char="▸"/>
            </a:pPr>
            <a:r>
              <a:rPr lang="en-US" sz="1050" b="0">
                <a:solidFill>
                  <a:srgbClr val="184363"/>
                </a:solidFill>
                <a:latin typeface="Century Gothic" panose="020B0502020202020204" pitchFamily="34" charset="0"/>
              </a:rPr>
              <a:t>Policy Makers</a:t>
            </a:r>
          </a:p>
        </p:txBody>
      </p:sp>
      <p:sp>
        <p:nvSpPr>
          <p:cNvPr id="17" name="Title 1">
            <a:extLst>
              <a:ext uri="{FF2B5EF4-FFF2-40B4-BE49-F238E27FC236}">
                <a16:creationId xmlns:a16="http://schemas.microsoft.com/office/drawing/2014/main" id="{D84A130E-C7D4-4E9E-2124-38B8732C23F4}"/>
              </a:ext>
            </a:extLst>
          </p:cNvPr>
          <p:cNvSpPr txBox="1">
            <a:spLocks/>
          </p:cNvSpPr>
          <p:nvPr/>
        </p:nvSpPr>
        <p:spPr>
          <a:xfrm>
            <a:off x="6343614" y="2342299"/>
            <a:ext cx="2404322" cy="1846659"/>
          </a:xfrm>
          <a:prstGeom prst="rect">
            <a:avLst/>
          </a:prstGeom>
        </p:spPr>
        <p:txBody>
          <a:bodyPr vert="horz" wrap="square" lIns="68580" tIns="34290" rIns="68580" bIns="34290" rtlCol="0" anchor="t">
            <a:spAutoFit/>
          </a:bodyPr>
          <a:lstStyle>
            <a:lvl1pPr algn="l" defTabSz="914400" rtl="0" eaLnBrk="1" latinLnBrk="0" hangingPunct="1">
              <a:lnSpc>
                <a:spcPct val="90000"/>
              </a:lnSpc>
              <a:spcBef>
                <a:spcPct val="0"/>
              </a:spcBef>
              <a:buNone/>
              <a:defRPr lang="en-US" sz="2800" b="1" kern="1200" dirty="0" smtClean="0">
                <a:solidFill>
                  <a:srgbClr val="32A0C2"/>
                </a:solidFill>
                <a:latin typeface="Arial"/>
                <a:ea typeface="+mj-ea"/>
                <a:cs typeface="Arial"/>
              </a:defRPr>
            </a:lvl1pPr>
          </a:lstStyle>
          <a:p>
            <a:pPr defTabSz="685800" fontAlgn="auto">
              <a:lnSpc>
                <a:spcPct val="100000"/>
              </a:lnSpc>
              <a:spcAft>
                <a:spcPts val="0"/>
              </a:spcAft>
            </a:pPr>
            <a:r>
              <a:rPr lang="en-US" sz="1050">
                <a:solidFill>
                  <a:srgbClr val="184363"/>
                </a:solidFill>
                <a:latin typeface="Century Gothic" panose="020B0502020202020204" pitchFamily="34" charset="0"/>
              </a:rPr>
              <a:t>Technology (or Props)</a:t>
            </a:r>
          </a:p>
          <a:p>
            <a:pPr defTabSz="685800" fontAlgn="auto">
              <a:lnSpc>
                <a:spcPct val="100000"/>
              </a:lnSpc>
              <a:spcAft>
                <a:spcPts val="0"/>
              </a:spcAft>
            </a:pPr>
            <a:r>
              <a:rPr lang="en-US" sz="1050" b="0">
                <a:solidFill>
                  <a:srgbClr val="184363"/>
                </a:solidFill>
                <a:latin typeface="Century Gothic" panose="020B0502020202020204" pitchFamily="34" charset="0"/>
              </a:rPr>
              <a:t>This component refers to the artifacts (often digital) that are needed to perform the service successfully.</a:t>
            </a:r>
          </a:p>
          <a:p>
            <a:pPr defTabSz="685800" fontAlgn="auto">
              <a:lnSpc>
                <a:spcPct val="100000"/>
              </a:lnSpc>
              <a:spcAft>
                <a:spcPts val="0"/>
              </a:spcAft>
            </a:pPr>
            <a:endParaRPr lang="en-US" sz="1050" b="0">
              <a:solidFill>
                <a:srgbClr val="184363"/>
              </a:solidFill>
              <a:latin typeface="Century Gothic" panose="020B0502020202020204" pitchFamily="34" charset="0"/>
            </a:endParaRPr>
          </a:p>
          <a:p>
            <a:pPr marL="171450" indent="-171450" defTabSz="685800" fontAlgn="auto">
              <a:lnSpc>
                <a:spcPct val="100000"/>
              </a:lnSpc>
              <a:spcAft>
                <a:spcPts val="0"/>
              </a:spcAft>
              <a:buClr>
                <a:srgbClr val="26B9A0"/>
              </a:buClr>
              <a:buSzPct val="115000"/>
            </a:pPr>
            <a:r>
              <a:rPr lang="en-US" sz="1050" b="0">
                <a:solidFill>
                  <a:srgbClr val="184363"/>
                </a:solidFill>
                <a:latin typeface="Century Gothic" panose="020B0502020202020204" pitchFamily="34" charset="0"/>
              </a:rPr>
              <a:t>Ex.</a:t>
            </a:r>
          </a:p>
          <a:p>
            <a:pPr marL="171450" indent="-171450" defTabSz="685800" fontAlgn="auto">
              <a:lnSpc>
                <a:spcPct val="100000"/>
              </a:lnSpc>
              <a:spcAft>
                <a:spcPts val="0"/>
              </a:spcAft>
              <a:buClr>
                <a:srgbClr val="26B9A0"/>
              </a:buClr>
              <a:buSzPct val="115000"/>
              <a:buFont typeface="System Font Regular"/>
              <a:buChar char="▸"/>
            </a:pPr>
            <a:r>
              <a:rPr lang="en-US" sz="1050" b="0">
                <a:solidFill>
                  <a:srgbClr val="184363"/>
                </a:solidFill>
                <a:latin typeface="Century Gothic" panose="020B0502020202020204" pitchFamily="34" charset="0"/>
              </a:rPr>
              <a:t>Applications</a:t>
            </a:r>
          </a:p>
          <a:p>
            <a:pPr marL="171450" indent="-171450" defTabSz="685800" fontAlgn="auto">
              <a:lnSpc>
                <a:spcPct val="100000"/>
              </a:lnSpc>
              <a:spcAft>
                <a:spcPts val="0"/>
              </a:spcAft>
              <a:buClr>
                <a:srgbClr val="26B9A0"/>
              </a:buClr>
              <a:buSzPct val="115000"/>
              <a:buFont typeface="System Font Regular"/>
              <a:buChar char="▸"/>
            </a:pPr>
            <a:r>
              <a:rPr lang="en-US" sz="1050" b="0">
                <a:solidFill>
                  <a:srgbClr val="184363"/>
                </a:solidFill>
                <a:latin typeface="Century Gothic" panose="020B0502020202020204" pitchFamily="34" charset="0"/>
              </a:rPr>
              <a:t>Systems</a:t>
            </a:r>
          </a:p>
          <a:p>
            <a:pPr marL="171450" indent="-171450" defTabSz="685800" fontAlgn="auto">
              <a:lnSpc>
                <a:spcPct val="100000"/>
              </a:lnSpc>
              <a:spcAft>
                <a:spcPts val="0"/>
              </a:spcAft>
              <a:buClr>
                <a:srgbClr val="26B9A0"/>
              </a:buClr>
              <a:buSzPct val="115000"/>
              <a:buFont typeface="System Font Regular"/>
              <a:buChar char="▸"/>
            </a:pPr>
            <a:r>
              <a:rPr lang="en-US" sz="1050" b="0">
                <a:solidFill>
                  <a:srgbClr val="184363"/>
                </a:solidFill>
                <a:latin typeface="Century Gothic" panose="020B0502020202020204" pitchFamily="34" charset="0"/>
              </a:rPr>
              <a:t>Platforms</a:t>
            </a:r>
          </a:p>
          <a:p>
            <a:pPr marL="171450" indent="-171450" defTabSz="685800" fontAlgn="auto">
              <a:lnSpc>
                <a:spcPct val="100000"/>
              </a:lnSpc>
              <a:spcAft>
                <a:spcPts val="0"/>
              </a:spcAft>
              <a:buClr>
                <a:srgbClr val="26B9A0"/>
              </a:buClr>
              <a:buSzPct val="115000"/>
              <a:buFont typeface="System Font Regular"/>
              <a:buChar char="▸"/>
            </a:pPr>
            <a:r>
              <a:rPr lang="en-US" sz="1050" b="0">
                <a:solidFill>
                  <a:srgbClr val="184363"/>
                </a:solidFill>
                <a:latin typeface="Century Gothic" panose="020B0502020202020204" pitchFamily="34" charset="0"/>
              </a:rPr>
              <a:t>Forms/Records</a:t>
            </a:r>
          </a:p>
        </p:txBody>
      </p:sp>
      <p:sp>
        <p:nvSpPr>
          <p:cNvPr id="18" name="Title 1">
            <a:extLst>
              <a:ext uri="{FF2B5EF4-FFF2-40B4-BE49-F238E27FC236}">
                <a16:creationId xmlns:a16="http://schemas.microsoft.com/office/drawing/2014/main" id="{5B1807E6-38F8-42E1-DFD0-B65338369C4F}"/>
              </a:ext>
            </a:extLst>
          </p:cNvPr>
          <p:cNvSpPr txBox="1">
            <a:spLocks/>
          </p:cNvSpPr>
          <p:nvPr/>
        </p:nvSpPr>
        <p:spPr>
          <a:xfrm>
            <a:off x="3516820" y="2342299"/>
            <a:ext cx="2413838" cy="2008242"/>
          </a:xfrm>
          <a:prstGeom prst="rect">
            <a:avLst/>
          </a:prstGeom>
        </p:spPr>
        <p:txBody>
          <a:bodyPr vert="horz" wrap="square" lIns="68580" tIns="34290" rIns="68580" bIns="34290" rtlCol="0" anchor="t">
            <a:spAutoFit/>
          </a:bodyPr>
          <a:lstStyle>
            <a:lvl1pPr algn="l" defTabSz="914400" rtl="0" eaLnBrk="1" latinLnBrk="0" hangingPunct="1">
              <a:lnSpc>
                <a:spcPct val="90000"/>
              </a:lnSpc>
              <a:spcBef>
                <a:spcPct val="0"/>
              </a:spcBef>
              <a:buNone/>
              <a:defRPr lang="en-US" sz="2800" b="1" kern="1200" dirty="0" smtClean="0">
                <a:solidFill>
                  <a:srgbClr val="32A0C2"/>
                </a:solidFill>
                <a:latin typeface="Arial"/>
                <a:ea typeface="+mj-ea"/>
                <a:cs typeface="Arial"/>
              </a:defRPr>
            </a:lvl1pPr>
          </a:lstStyle>
          <a:p>
            <a:pPr defTabSz="685800" fontAlgn="auto">
              <a:lnSpc>
                <a:spcPct val="100000"/>
              </a:lnSpc>
              <a:spcAft>
                <a:spcPts val="0"/>
              </a:spcAft>
            </a:pPr>
            <a:r>
              <a:rPr lang="en-US" sz="1050">
                <a:solidFill>
                  <a:srgbClr val="184363"/>
                </a:solidFill>
                <a:latin typeface="Century Gothic" panose="020B0502020202020204" pitchFamily="34" charset="0"/>
              </a:rPr>
              <a:t>Processes</a:t>
            </a:r>
          </a:p>
          <a:p>
            <a:pPr defTabSz="685800" fontAlgn="auto">
              <a:lnSpc>
                <a:spcPct val="100000"/>
              </a:lnSpc>
              <a:spcAft>
                <a:spcPts val="0"/>
              </a:spcAft>
            </a:pPr>
            <a:r>
              <a:rPr lang="en-US" sz="1050" b="0">
                <a:solidFill>
                  <a:srgbClr val="184363"/>
                </a:solidFill>
                <a:latin typeface="Century Gothic" panose="020B0502020202020204" pitchFamily="34" charset="0"/>
              </a:rPr>
              <a:t>These are any workflows, procedures, or rituals performed by either the employee or the user throughout a service.</a:t>
            </a:r>
          </a:p>
          <a:p>
            <a:pPr defTabSz="685800" fontAlgn="auto">
              <a:lnSpc>
                <a:spcPct val="100000"/>
              </a:lnSpc>
              <a:spcAft>
                <a:spcPts val="0"/>
              </a:spcAft>
            </a:pPr>
            <a:endParaRPr lang="en-US" sz="1050" b="0">
              <a:solidFill>
                <a:srgbClr val="184363"/>
              </a:solidFill>
              <a:latin typeface="Century Gothic" panose="020B0502020202020204" pitchFamily="34" charset="0"/>
            </a:endParaRPr>
          </a:p>
          <a:p>
            <a:pPr marL="171450" indent="-171450" defTabSz="685800" fontAlgn="auto">
              <a:lnSpc>
                <a:spcPct val="100000"/>
              </a:lnSpc>
              <a:spcAft>
                <a:spcPts val="0"/>
              </a:spcAft>
              <a:buClr>
                <a:srgbClr val="26B9A0"/>
              </a:buClr>
              <a:buSzPct val="115000"/>
            </a:pPr>
            <a:r>
              <a:rPr lang="en-US" sz="1050" b="0">
                <a:solidFill>
                  <a:srgbClr val="184363"/>
                </a:solidFill>
                <a:latin typeface="Century Gothic" panose="020B0502020202020204" pitchFamily="34" charset="0"/>
              </a:rPr>
              <a:t>Ex.</a:t>
            </a:r>
          </a:p>
          <a:p>
            <a:pPr marL="171450" indent="-171450" defTabSz="685800" fontAlgn="auto">
              <a:lnSpc>
                <a:spcPct val="100000"/>
              </a:lnSpc>
              <a:spcAft>
                <a:spcPts val="0"/>
              </a:spcAft>
              <a:buClr>
                <a:srgbClr val="26B9A0"/>
              </a:buClr>
              <a:buSzPct val="115000"/>
              <a:buFont typeface="System Font Regular"/>
              <a:buChar char="▸"/>
            </a:pPr>
            <a:r>
              <a:rPr lang="en-US" sz="1050" b="0">
                <a:solidFill>
                  <a:srgbClr val="184363"/>
                </a:solidFill>
                <a:latin typeface="Century Gothic" panose="020B0502020202020204" pitchFamily="34" charset="0"/>
              </a:rPr>
              <a:t>Requesting/Reporting Data</a:t>
            </a:r>
          </a:p>
          <a:p>
            <a:pPr marL="171450" indent="-171450" defTabSz="685800" fontAlgn="auto">
              <a:lnSpc>
                <a:spcPct val="100000"/>
              </a:lnSpc>
              <a:spcAft>
                <a:spcPts val="0"/>
              </a:spcAft>
              <a:buClr>
                <a:srgbClr val="26B9A0"/>
              </a:buClr>
              <a:buSzPct val="115000"/>
              <a:buFont typeface="System Font Regular"/>
              <a:buChar char="▸"/>
            </a:pPr>
            <a:r>
              <a:rPr lang="en-US" sz="1050" b="0">
                <a:solidFill>
                  <a:srgbClr val="184363"/>
                </a:solidFill>
                <a:latin typeface="Century Gothic" panose="020B0502020202020204" pitchFamily="34" charset="0"/>
              </a:rPr>
              <a:t>Developing Action Plans</a:t>
            </a:r>
          </a:p>
          <a:p>
            <a:pPr marL="171450" indent="-171450" defTabSz="685800" fontAlgn="auto">
              <a:lnSpc>
                <a:spcPct val="100000"/>
              </a:lnSpc>
              <a:spcAft>
                <a:spcPts val="0"/>
              </a:spcAft>
              <a:buClr>
                <a:srgbClr val="26B9A0"/>
              </a:buClr>
              <a:buSzPct val="115000"/>
              <a:buFont typeface="System Font Regular"/>
              <a:buChar char="▸"/>
            </a:pPr>
            <a:r>
              <a:rPr lang="en-US" sz="1050" b="0">
                <a:solidFill>
                  <a:srgbClr val="184363"/>
                </a:solidFill>
                <a:latin typeface="Century Gothic" panose="020B0502020202020204" pitchFamily="34" charset="0"/>
              </a:rPr>
              <a:t>Delivering Guidance</a:t>
            </a:r>
          </a:p>
          <a:p>
            <a:pPr marL="171450" indent="-171450" defTabSz="685800" fontAlgn="auto">
              <a:lnSpc>
                <a:spcPct val="100000"/>
              </a:lnSpc>
              <a:spcAft>
                <a:spcPts val="0"/>
              </a:spcAft>
              <a:buClr>
                <a:srgbClr val="26B9A0"/>
              </a:buClr>
              <a:buSzPct val="115000"/>
              <a:buFont typeface="System Font Regular"/>
              <a:buChar char="▸"/>
            </a:pPr>
            <a:r>
              <a:rPr lang="en-US" sz="1050" b="0">
                <a:solidFill>
                  <a:srgbClr val="184363"/>
                </a:solidFill>
                <a:latin typeface="Century Gothic" panose="020B0502020202020204" pitchFamily="34" charset="0"/>
              </a:rPr>
              <a:t>Governance</a:t>
            </a:r>
          </a:p>
          <a:p>
            <a:pPr marL="171450" indent="-171450" defTabSz="685800" fontAlgn="auto">
              <a:lnSpc>
                <a:spcPct val="100000"/>
              </a:lnSpc>
              <a:spcAft>
                <a:spcPts val="0"/>
              </a:spcAft>
              <a:buClr>
                <a:srgbClr val="26B9A0"/>
              </a:buClr>
              <a:buSzPct val="115000"/>
              <a:buFont typeface="System Font Regular"/>
              <a:buChar char="▸"/>
            </a:pPr>
            <a:r>
              <a:rPr lang="en-US" sz="1050" b="0">
                <a:solidFill>
                  <a:srgbClr val="184363"/>
                </a:solidFill>
                <a:latin typeface="Century Gothic" panose="020B0502020202020204" pitchFamily="34" charset="0"/>
              </a:rPr>
              <a:t>Measuring Success</a:t>
            </a:r>
            <a:endParaRPr lang="en-US" sz="1050" b="0">
              <a:solidFill>
                <a:srgbClr val="184363"/>
              </a:solidFill>
              <a:latin typeface="Century Gothic" panose="020B0502020202020204" pitchFamily="34" charset="0"/>
              <a:cs typeface="Calibri Light"/>
            </a:endParaRPr>
          </a:p>
        </p:txBody>
      </p:sp>
      <p:pic>
        <p:nvPicPr>
          <p:cNvPr id="26" name="Graphic 25">
            <a:extLst>
              <a:ext uri="{FF2B5EF4-FFF2-40B4-BE49-F238E27FC236}">
                <a16:creationId xmlns:a16="http://schemas.microsoft.com/office/drawing/2014/main" id="{4C756C44-314A-9AF7-C860-4ADECFB8BF63}"/>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405502" y="1811037"/>
            <a:ext cx="431567" cy="431567"/>
          </a:xfrm>
          <a:prstGeom prst="rect">
            <a:avLst/>
          </a:prstGeom>
        </p:spPr>
      </p:pic>
      <p:pic>
        <p:nvPicPr>
          <p:cNvPr id="28" name="Graphic 27">
            <a:extLst>
              <a:ext uri="{FF2B5EF4-FFF2-40B4-BE49-F238E27FC236}">
                <a16:creationId xmlns:a16="http://schemas.microsoft.com/office/drawing/2014/main" id="{46E8595F-E42D-C742-338A-A5FA71FE4E42}"/>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53141" y="1849092"/>
            <a:ext cx="474724" cy="474724"/>
          </a:xfrm>
          <a:prstGeom prst="rect">
            <a:avLst/>
          </a:prstGeom>
        </p:spPr>
      </p:pic>
      <p:pic>
        <p:nvPicPr>
          <p:cNvPr id="30" name="Graphic 29">
            <a:extLst>
              <a:ext uri="{FF2B5EF4-FFF2-40B4-BE49-F238E27FC236}">
                <a16:creationId xmlns:a16="http://schemas.microsoft.com/office/drawing/2014/main" id="{9D151EF6-8B3E-22DE-9125-E76212F551FB}"/>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92178" y="1847439"/>
            <a:ext cx="483457" cy="483457"/>
          </a:xfrm>
          <a:prstGeom prst="rect">
            <a:avLst/>
          </a:prstGeom>
        </p:spPr>
      </p:pic>
      <p:sp>
        <p:nvSpPr>
          <p:cNvPr id="9" name="Title 1">
            <a:extLst>
              <a:ext uri="{FF2B5EF4-FFF2-40B4-BE49-F238E27FC236}">
                <a16:creationId xmlns:a16="http://schemas.microsoft.com/office/drawing/2014/main" id="{2CCA89FD-420B-4A6C-A397-C53F88EE55D6}"/>
              </a:ext>
            </a:extLst>
          </p:cNvPr>
          <p:cNvSpPr txBox="1">
            <a:spLocks/>
          </p:cNvSpPr>
          <p:nvPr/>
        </p:nvSpPr>
        <p:spPr>
          <a:xfrm>
            <a:off x="538743" y="1060882"/>
            <a:ext cx="6702980" cy="692497"/>
          </a:xfrm>
          <a:prstGeom prst="rect">
            <a:avLst/>
          </a:prstGeom>
        </p:spPr>
        <p:txBody>
          <a:bodyPr vert="horz" wrap="square" lIns="68580" tIns="34290" rIns="68580" bIns="34290" rtlCol="0" anchor="t">
            <a:spAutoFit/>
          </a:bodyPr>
          <a:lstStyle>
            <a:lvl1pPr algn="l" defTabSz="914400" rtl="0" eaLnBrk="1" latinLnBrk="0" hangingPunct="1">
              <a:lnSpc>
                <a:spcPct val="90000"/>
              </a:lnSpc>
              <a:spcBef>
                <a:spcPct val="0"/>
              </a:spcBef>
              <a:buNone/>
              <a:defRPr lang="en-US" sz="2800" b="1" kern="1200" dirty="0" smtClean="0">
                <a:solidFill>
                  <a:srgbClr val="32A0C2"/>
                </a:solidFill>
                <a:latin typeface="Arial"/>
                <a:ea typeface="+mj-ea"/>
                <a:cs typeface="Arial"/>
              </a:defRPr>
            </a:lvl1pPr>
          </a:lstStyle>
          <a:p>
            <a:pPr defTabSz="685800" fontAlgn="auto">
              <a:lnSpc>
                <a:spcPct val="100000"/>
              </a:lnSpc>
              <a:spcAft>
                <a:spcPts val="0"/>
              </a:spcAft>
            </a:pPr>
            <a:r>
              <a:rPr lang="en-US" sz="1350" b="0">
                <a:solidFill>
                  <a:srgbClr val="184363"/>
                </a:solidFill>
                <a:latin typeface="Century Gothic" panose="020B0502020202020204" pitchFamily="34" charset="0"/>
                <a:cs typeface="Calibri Light"/>
              </a:rPr>
              <a:t>Service design improves the experiences of both the user and employee by designing, aligning, and optimizing an organization’s operations to better support customer journeys.</a:t>
            </a:r>
            <a:r>
              <a:rPr lang="en-US" sz="1350" b="0" baseline="30000">
                <a:solidFill>
                  <a:srgbClr val="184363"/>
                </a:solidFill>
                <a:latin typeface="Century Gothic" panose="020B0502020202020204" pitchFamily="34" charset="0"/>
                <a:cs typeface="Calibri Light"/>
              </a:rPr>
              <a:t>*</a:t>
            </a:r>
          </a:p>
        </p:txBody>
      </p:sp>
      <p:sp>
        <p:nvSpPr>
          <p:cNvPr id="10" name="TextBox 9">
            <a:extLst>
              <a:ext uri="{FF2B5EF4-FFF2-40B4-BE49-F238E27FC236}">
                <a16:creationId xmlns:a16="http://schemas.microsoft.com/office/drawing/2014/main" id="{FA4AA622-20FA-33F1-C775-7F19467959EE}"/>
              </a:ext>
            </a:extLst>
          </p:cNvPr>
          <p:cNvSpPr txBox="1"/>
          <p:nvPr/>
        </p:nvSpPr>
        <p:spPr>
          <a:xfrm>
            <a:off x="6258365" y="4445293"/>
            <a:ext cx="2289427" cy="162422"/>
          </a:xfrm>
          <a:prstGeom prst="rect">
            <a:avLst/>
          </a:prstGeom>
        </p:spPr>
        <p:txBody>
          <a:bodyPr vert="horz" wrap="none" lIns="68580" tIns="34290" rIns="68580" bIns="34290" rtlCol="0" anchor="ctr">
            <a:noAutofit/>
          </a:bodyPr>
          <a:lstStyle/>
          <a:p>
            <a:pPr defTabSz="685800" eaLnBrk="1" fontAlgn="auto" hangingPunct="1">
              <a:spcBef>
                <a:spcPts val="0"/>
              </a:spcBef>
              <a:spcAft>
                <a:spcPts val="0"/>
              </a:spcAft>
            </a:pPr>
            <a:r>
              <a:rPr lang="en-US" sz="675">
                <a:solidFill>
                  <a:schemeClr val="tx1">
                    <a:lumMod val="75000"/>
                    <a:lumOff val="25000"/>
                  </a:schemeClr>
                </a:solidFill>
                <a:latin typeface="Century Gothic" panose="020B0502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*https://www.nngroup.com/articles/service-design-101/</a:t>
            </a:r>
            <a:endParaRPr lang="en-US" sz="675">
              <a:solidFill>
                <a:schemeClr val="tx1">
                  <a:lumMod val="75000"/>
                  <a:lumOff val="25000"/>
                </a:schemeClr>
              </a:solidFill>
              <a:latin typeface="Century Gothic" panose="020B0502020202020204" pitchFamily="34" charset="0"/>
              <a:cs typeface="Arial" panose="020B0604020202020204" pitchFamily="34" charset="0"/>
            </a:endParaRPr>
          </a:p>
        </p:txBody>
      </p:sp>
      <p:cxnSp>
        <p:nvCxnSpPr>
          <p:cNvPr id="12" name="Straight Connector 11">
            <a:extLst>
              <a:ext uri="{FF2B5EF4-FFF2-40B4-BE49-F238E27FC236}">
                <a16:creationId xmlns:a16="http://schemas.microsoft.com/office/drawing/2014/main" id="{45882DFB-B66D-7D2C-27CA-EA4362AD0E7F}"/>
              </a:ext>
              <a:ext uri="{C183D7F6-B498-43B3-948B-1728B52AA6E4}">
                <adec:decorative xmlns:adec="http://schemas.microsoft.com/office/drawing/2017/decorative" val="1"/>
              </a:ext>
            </a:extLst>
          </p:cNvPr>
          <p:cNvCxnSpPr>
            <a:cxnSpLocks/>
          </p:cNvCxnSpPr>
          <p:nvPr/>
        </p:nvCxnSpPr>
        <p:spPr>
          <a:xfrm>
            <a:off x="538742" y="2426901"/>
            <a:ext cx="0" cy="1869763"/>
          </a:xfrm>
          <a:prstGeom prst="line">
            <a:avLst/>
          </a:prstGeom>
          <a:ln w="15875">
            <a:solidFill>
              <a:srgbClr val="26B9A0"/>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F780065-D48E-81CB-A861-FD0AC704C2C0}"/>
              </a:ext>
              <a:ext uri="{C183D7F6-B498-43B3-948B-1728B52AA6E4}">
                <adec:decorative xmlns:adec="http://schemas.microsoft.com/office/drawing/2017/decorative" val="1"/>
              </a:ext>
            </a:extLst>
          </p:cNvPr>
          <p:cNvCxnSpPr>
            <a:cxnSpLocks/>
          </p:cNvCxnSpPr>
          <p:nvPr/>
        </p:nvCxnSpPr>
        <p:spPr>
          <a:xfrm>
            <a:off x="3432125" y="2426901"/>
            <a:ext cx="0" cy="1869763"/>
          </a:xfrm>
          <a:prstGeom prst="line">
            <a:avLst/>
          </a:prstGeom>
          <a:ln w="15875">
            <a:solidFill>
              <a:srgbClr val="26B9A0"/>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440C5E1-4A16-3607-5D8E-0FDCA9FDC47F}"/>
              </a:ext>
              <a:ext uri="{C183D7F6-B498-43B3-948B-1728B52AA6E4}">
                <adec:decorative xmlns:adec="http://schemas.microsoft.com/office/drawing/2017/decorative" val="1"/>
              </a:ext>
            </a:extLst>
          </p:cNvPr>
          <p:cNvCxnSpPr>
            <a:cxnSpLocks/>
          </p:cNvCxnSpPr>
          <p:nvPr/>
        </p:nvCxnSpPr>
        <p:spPr>
          <a:xfrm>
            <a:off x="6258365" y="2426901"/>
            <a:ext cx="0" cy="1869763"/>
          </a:xfrm>
          <a:prstGeom prst="line">
            <a:avLst/>
          </a:prstGeom>
          <a:ln w="15875">
            <a:solidFill>
              <a:srgbClr val="26B9A0"/>
            </a:solidFill>
            <a:prstDash val="sysDot"/>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B9E35A99-3A75-03B8-3ED2-5DB8B789F819}"/>
              </a:ext>
            </a:extLst>
          </p:cNvPr>
          <p:cNvSpPr>
            <a:spLocks noGrp="1"/>
          </p:cNvSpPr>
          <p:nvPr>
            <p:ph type="title"/>
          </p:nvPr>
        </p:nvSpPr>
        <p:spPr/>
        <p:txBody>
          <a:bodyPr/>
          <a:lstStyle/>
          <a:p>
            <a:r>
              <a:rPr lang="en-US"/>
              <a:t>What is Service Design? </a:t>
            </a:r>
          </a:p>
        </p:txBody>
      </p:sp>
      <p:sp>
        <p:nvSpPr>
          <p:cNvPr id="5" name="Slide Number Placeholder 4">
            <a:extLst>
              <a:ext uri="{FF2B5EF4-FFF2-40B4-BE49-F238E27FC236}">
                <a16:creationId xmlns:a16="http://schemas.microsoft.com/office/drawing/2014/main" id="{58FE9704-DFB6-0456-4287-FAE0E17BDECE}"/>
              </a:ext>
            </a:extLst>
          </p:cNvPr>
          <p:cNvSpPr>
            <a:spLocks noGrp="1"/>
          </p:cNvSpPr>
          <p:nvPr>
            <p:ph type="sldNum" sz="quarter" idx="12"/>
          </p:nvPr>
        </p:nvSpPr>
        <p:spPr/>
        <p:txBody>
          <a:bodyPr/>
          <a:lstStyle/>
          <a:p>
            <a:pPr defTabSz="685800" eaLnBrk="1" fontAlgn="auto" hangingPunct="1">
              <a:spcBef>
                <a:spcPts val="0"/>
              </a:spcBef>
              <a:spcAft>
                <a:spcPts val="0"/>
              </a:spcAft>
            </a:pPr>
            <a:fld id="{9ABF8E7D-0782-4402-876D-ACDA350B323A}" type="slidenum">
              <a:rPr lang="en-US"/>
              <a:pPr defTabSz="685800" eaLnBrk="1" fontAlgn="auto" hangingPunct="1">
                <a:spcBef>
                  <a:spcPts val="0"/>
                </a:spcBef>
                <a:spcAft>
                  <a:spcPts val="0"/>
                </a:spcAft>
              </a:pPr>
              <a:t>8</a:t>
            </a:fld>
            <a:endParaRPr lang="en-US"/>
          </a:p>
        </p:txBody>
      </p:sp>
    </p:spTree>
    <p:extLst>
      <p:ext uri="{BB962C8B-B14F-4D97-AF65-F5344CB8AC3E}">
        <p14:creationId xmlns:p14="http://schemas.microsoft.com/office/powerpoint/2010/main" val="25922906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7CAF77B-A810-FA2E-8BCD-8E83699FD2FE}"/>
              </a:ext>
            </a:extLst>
          </p:cNvPr>
          <p:cNvSpPr>
            <a:spLocks noGrp="1"/>
          </p:cNvSpPr>
          <p:nvPr>
            <p:ph type="sldNum" sz="quarter" idx="12"/>
          </p:nvPr>
        </p:nvSpPr>
        <p:spPr/>
        <p:txBody>
          <a:bodyPr/>
          <a:lstStyle/>
          <a:p>
            <a:pPr defTabSz="685800" eaLnBrk="1" fontAlgn="auto" hangingPunct="1">
              <a:spcBef>
                <a:spcPts val="0"/>
              </a:spcBef>
              <a:spcAft>
                <a:spcPts val="0"/>
              </a:spcAft>
            </a:pPr>
            <a:fld id="{9ABF8E7D-0782-4402-876D-ACDA350B323A}" type="slidenum">
              <a:rPr lang="en-US"/>
              <a:pPr defTabSz="685800" eaLnBrk="1" fontAlgn="auto" hangingPunct="1">
                <a:spcBef>
                  <a:spcPts val="0"/>
                </a:spcBef>
                <a:spcAft>
                  <a:spcPts val="0"/>
                </a:spcAft>
              </a:pPr>
              <a:t>9</a:t>
            </a:fld>
            <a:endParaRPr lang="en-US"/>
          </a:p>
        </p:txBody>
      </p:sp>
      <p:sp>
        <p:nvSpPr>
          <p:cNvPr id="3" name="Title 2">
            <a:extLst>
              <a:ext uri="{FF2B5EF4-FFF2-40B4-BE49-F238E27FC236}">
                <a16:creationId xmlns:a16="http://schemas.microsoft.com/office/drawing/2014/main" id="{0199A697-B975-726E-B5FC-D94B4C744F65}"/>
              </a:ext>
            </a:extLst>
          </p:cNvPr>
          <p:cNvSpPr>
            <a:spLocks noGrp="1"/>
          </p:cNvSpPr>
          <p:nvPr>
            <p:ph type="title"/>
          </p:nvPr>
        </p:nvSpPr>
        <p:spPr/>
        <p:txBody>
          <a:bodyPr/>
          <a:lstStyle/>
          <a:p>
            <a:r>
              <a:rPr lang="en-US"/>
              <a:t>Putting People First</a:t>
            </a:r>
          </a:p>
        </p:txBody>
      </p:sp>
      <p:sp>
        <p:nvSpPr>
          <p:cNvPr id="10" name="TextBox 9">
            <a:extLst>
              <a:ext uri="{FF2B5EF4-FFF2-40B4-BE49-F238E27FC236}">
                <a16:creationId xmlns:a16="http://schemas.microsoft.com/office/drawing/2014/main" id="{BCC24F8A-A165-1D3A-5D46-681FC9883442}"/>
              </a:ext>
            </a:extLst>
          </p:cNvPr>
          <p:cNvSpPr txBox="1"/>
          <p:nvPr/>
        </p:nvSpPr>
        <p:spPr>
          <a:xfrm>
            <a:off x="826321" y="1256270"/>
            <a:ext cx="7333674" cy="2444002"/>
          </a:xfrm>
          <a:prstGeom prst="rect">
            <a:avLst/>
          </a:prstGeom>
          <a:noFill/>
        </p:spPr>
        <p:txBody>
          <a:bodyPr wrap="square">
            <a:spAutoFit/>
          </a:bodyPr>
          <a:lstStyle/>
          <a:p>
            <a:pPr defTabSz="685800" eaLnBrk="1" fontAlgn="auto" hangingPunct="1">
              <a:lnSpc>
                <a:spcPct val="115000"/>
              </a:lnSpc>
              <a:spcBef>
                <a:spcPts val="375"/>
              </a:spcBef>
              <a:spcAft>
                <a:spcPts val="750"/>
              </a:spcAft>
            </a:pPr>
            <a:r>
              <a:rPr lang="en-US" sz="1350" b="1">
                <a:solidFill>
                  <a:srgbClr val="184363"/>
                </a:solidFill>
                <a:latin typeface="Century Gothic" panose="020B0502020202020204" pitchFamily="34" charset="0"/>
                <a:ea typeface="Yu Mincho" panose="02020400000000000000" pitchFamily="18" charset="-128"/>
                <a:cs typeface="Arial" panose="020B0604020202020204" pitchFamily="34" charset="0"/>
              </a:rPr>
              <a:t>We will embed the people involved in case data exchange in the design process.</a:t>
            </a:r>
          </a:p>
          <a:p>
            <a:pPr marL="214313" indent="-214313" defTabSz="685800" eaLnBrk="1" fontAlgn="auto" hangingPunct="1">
              <a:lnSpc>
                <a:spcPct val="115000"/>
              </a:lnSpc>
              <a:spcBef>
                <a:spcPts val="375"/>
              </a:spcBef>
              <a:spcAft>
                <a:spcPts val="750"/>
              </a:spcAft>
              <a:buFont typeface="Arial" panose="020B0604020202020204" pitchFamily="34" charset="0"/>
              <a:buChar char="•"/>
            </a:pPr>
            <a:r>
              <a:rPr lang="en-US" sz="1350">
                <a:solidFill>
                  <a:srgbClr val="184363"/>
                </a:solidFill>
                <a:latin typeface="Century Gothic" panose="020B0502020202020204" pitchFamily="34" charset="0"/>
                <a:ea typeface="Yu Mincho" panose="02020400000000000000" pitchFamily="18" charset="-128"/>
                <a:cs typeface="Arial" panose="020B0604020202020204" pitchFamily="34" charset="0"/>
              </a:rPr>
              <a:t>Co-creators across public health include state, tribal, local, and territorial (STLT) health departments, CDC programs, healthcare, and partner organizations.</a:t>
            </a:r>
          </a:p>
          <a:p>
            <a:pPr marL="214313" indent="-214313" defTabSz="685800" eaLnBrk="1" fontAlgn="auto" hangingPunct="1">
              <a:lnSpc>
                <a:spcPct val="115000"/>
              </a:lnSpc>
              <a:spcBef>
                <a:spcPts val="375"/>
              </a:spcBef>
              <a:spcAft>
                <a:spcPts val="750"/>
              </a:spcAft>
              <a:buFont typeface="Arial" panose="020B0604020202020204" pitchFamily="34" charset="0"/>
              <a:buChar char="•"/>
            </a:pPr>
            <a:r>
              <a:rPr lang="en-US" sz="1350">
                <a:solidFill>
                  <a:srgbClr val="184363"/>
                </a:solidFill>
                <a:latin typeface="Century Gothic" panose="020B0502020202020204" pitchFamily="34" charset="0"/>
                <a:ea typeface="Yu Mincho" panose="02020400000000000000" pitchFamily="18" charset="-128"/>
                <a:cs typeface="Calibri" panose="020F0502020204030204" pitchFamily="34" charset="0"/>
              </a:rPr>
              <a:t>Internal co-creators will include Center, Institute, and Office (CIO) senior leaders, CDC program leaders and subject matter experts, and OPHDST division leadership and staff. </a:t>
            </a:r>
            <a:endParaRPr lang="en-US" sz="1350">
              <a:solidFill>
                <a:srgbClr val="184363"/>
              </a:solidFill>
              <a:latin typeface="Century Gothic" panose="020B0502020202020204" pitchFamily="34" charset="0"/>
              <a:ea typeface="Yu Mincho" panose="02020400000000000000" pitchFamily="18" charset="-128"/>
              <a:cs typeface="Arial" panose="020B0604020202020204" pitchFamily="34" charset="0"/>
            </a:endParaRPr>
          </a:p>
          <a:p>
            <a:pPr marL="214313" indent="-214313" defTabSz="685800" eaLnBrk="1" fontAlgn="auto" hangingPunct="1">
              <a:lnSpc>
                <a:spcPct val="115000"/>
              </a:lnSpc>
              <a:spcBef>
                <a:spcPts val="375"/>
              </a:spcBef>
              <a:spcAft>
                <a:spcPts val="750"/>
              </a:spcAft>
              <a:buFont typeface="Arial" panose="020B0604020202020204" pitchFamily="34" charset="0"/>
              <a:buChar char="•"/>
            </a:pPr>
            <a:r>
              <a:rPr lang="en-US" sz="1350">
                <a:solidFill>
                  <a:srgbClr val="184363"/>
                </a:solidFill>
                <a:latin typeface="Century Gothic" panose="020B0502020202020204" pitchFamily="34" charset="0"/>
                <a:ea typeface="Yu Mincho" panose="02020400000000000000" pitchFamily="18" charset="-128"/>
                <a:cs typeface="Arial" panose="020B0604020202020204" pitchFamily="34" charset="0"/>
              </a:rPr>
              <a:t>External co-creators will include STLT surveillance and informatics professionals, </a:t>
            </a:r>
            <a:r>
              <a:rPr lang="en-US" sz="1350">
                <a:solidFill>
                  <a:srgbClr val="184363"/>
                </a:solidFill>
                <a:latin typeface="Century Gothic" panose="020B0502020202020204" pitchFamily="34" charset="0"/>
                <a:ea typeface="Yu Mincho" panose="02020400000000000000" pitchFamily="18" charset="-128"/>
                <a:cs typeface="Calibri" panose="020F0502020204030204" pitchFamily="34" charset="0"/>
              </a:rPr>
              <a:t>as well as </a:t>
            </a:r>
            <a:r>
              <a:rPr lang="en-US" sz="1350">
                <a:solidFill>
                  <a:srgbClr val="184363"/>
                </a:solidFill>
                <a:latin typeface="Century Gothic" panose="020B0502020202020204" pitchFamily="34" charset="0"/>
                <a:ea typeface="Yu Mincho" panose="02020400000000000000" pitchFamily="18" charset="-128"/>
                <a:cs typeface="Arial" panose="020B0604020202020204" pitchFamily="34" charset="0"/>
              </a:rPr>
              <a:t>healthcare providers</a:t>
            </a:r>
            <a:r>
              <a:rPr lang="en-US" sz="1350">
                <a:solidFill>
                  <a:srgbClr val="184363"/>
                </a:solidFill>
                <a:latin typeface="Century Gothic" panose="020B0502020202020204" pitchFamily="34" charset="0"/>
                <a:ea typeface="Yu Mincho" panose="02020400000000000000" pitchFamily="18" charset="-128"/>
                <a:cs typeface="Calibri" panose="020F0502020204030204" pitchFamily="34" charset="0"/>
              </a:rPr>
              <a:t>, </a:t>
            </a:r>
            <a:r>
              <a:rPr lang="en-US" sz="1350">
                <a:solidFill>
                  <a:srgbClr val="184363"/>
                </a:solidFill>
                <a:latin typeface="Century Gothic" panose="020B0502020202020204" pitchFamily="34" charset="0"/>
                <a:ea typeface="Yu Mincho" panose="02020400000000000000" pitchFamily="18" charset="-128"/>
                <a:cs typeface="Arial" panose="020B0604020202020204" pitchFamily="34" charset="0"/>
              </a:rPr>
              <a:t>system administrators and technologists. </a:t>
            </a:r>
          </a:p>
        </p:txBody>
      </p:sp>
    </p:spTree>
    <p:extLst>
      <p:ext uri="{BB962C8B-B14F-4D97-AF65-F5344CB8AC3E}">
        <p14:creationId xmlns:p14="http://schemas.microsoft.com/office/powerpoint/2010/main" val="10172675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NAME" val="Moon"/>
</p:tagLst>
</file>

<file path=ppt/tags/tag10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qUyDlDqWonv3hoAx.p9Rsw"/>
</p:tagLst>
</file>

<file path=ppt/tags/tag10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04.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0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6.xml><?xml version="1.0" encoding="utf-8"?>
<p:tagLst xmlns:a="http://schemas.openxmlformats.org/drawingml/2006/main" xmlns:r="http://schemas.openxmlformats.org/officeDocument/2006/relationships" xmlns:p="http://schemas.openxmlformats.org/presentationml/2006/main">
  <p:tag name="SHAPENAME" val="3. Subtitle"/>
</p:tagLst>
</file>

<file path=ppt/tags/tag107.xml><?xml version="1.0" encoding="utf-8"?>
<p:tagLst xmlns:a="http://schemas.openxmlformats.org/drawingml/2006/main" xmlns:r="http://schemas.openxmlformats.org/officeDocument/2006/relationships" xmlns:p="http://schemas.openxmlformats.org/presentationml/2006/main">
  <p:tag name="SHAPENAME" val="5. Source"/>
</p:tagLst>
</file>

<file path=ppt/tags/tag10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ANGLE" val="5"/>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o9xgrPArEB1mEiMOhB5KGA"/>
</p:tagLst>
</file>

<file path=ppt/tags/tag111.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1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1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14.xml><?xml version="1.0" encoding="utf-8"?>
<p:tagLst xmlns:a="http://schemas.openxmlformats.org/drawingml/2006/main" xmlns:r="http://schemas.openxmlformats.org/officeDocument/2006/relationships" xmlns:p="http://schemas.openxmlformats.org/presentationml/2006/main">
  <p:tag name="SHAPENAME" val="3. Subtitle"/>
</p:tagLst>
</file>

<file path=ppt/tags/tag115.xml><?xml version="1.0" encoding="utf-8"?>
<p:tagLst xmlns:a="http://schemas.openxmlformats.org/drawingml/2006/main" xmlns:r="http://schemas.openxmlformats.org/officeDocument/2006/relationships" xmlns:p="http://schemas.openxmlformats.org/presentationml/2006/main">
  <p:tag name="SHAPENAME" val="5. Source"/>
</p:tagLst>
</file>

<file path=ppt/tags/tag11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xNguF4Gw2mJIhuiFXm5tKQ"/>
</p:tagLst>
</file>

<file path=ppt/tags/tag11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2.xml><?xml version="1.0" encoding="utf-8"?>
<p:tagLst xmlns:a="http://schemas.openxmlformats.org/drawingml/2006/main" xmlns:r="http://schemas.openxmlformats.org/officeDocument/2006/relationships" xmlns:p="http://schemas.openxmlformats.org/presentationml/2006/main">
  <p:tag name="ANGLE" val="5"/>
</p:tagLst>
</file>

<file path=ppt/tags/tag12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21.xml><?xml version="1.0" encoding="utf-8"?>
<p:tagLst xmlns:a="http://schemas.openxmlformats.org/drawingml/2006/main" xmlns:r="http://schemas.openxmlformats.org/officeDocument/2006/relationships" xmlns:p="http://schemas.openxmlformats.org/presentationml/2006/main">
  <p:tag name="SHAPENAME" val="5. Source"/>
</p:tagLst>
</file>

<file path=ppt/tags/tag12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25.xml><?xml version="1.0" encoding="utf-8"?>
<p:tagLst xmlns:a="http://schemas.openxmlformats.org/drawingml/2006/main" xmlns:r="http://schemas.openxmlformats.org/officeDocument/2006/relationships" xmlns:p="http://schemas.openxmlformats.org/presentationml/2006/main">
  <p:tag name="SHAPENAME" val="5. Source"/>
</p:tagLst>
</file>

<file path=ppt/tags/tag12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8.xml><?xml version="1.0" encoding="utf-8"?>
<p:tagLst xmlns:a="http://schemas.openxmlformats.org/drawingml/2006/main" xmlns:r="http://schemas.openxmlformats.org/officeDocument/2006/relationships" xmlns:p="http://schemas.openxmlformats.org/presentationml/2006/main">
  <p:tag name="SHAPENAME" val="5. Source"/>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ANGLE" val="4"/>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xcgoWEzLgA0_64VDvMxGGg"/>
</p:tagLst>
</file>

<file path=ppt/tags/tag131.xml><?xml version="1.0" encoding="utf-8"?>
<p:tagLst xmlns:a="http://schemas.openxmlformats.org/drawingml/2006/main" xmlns:r="http://schemas.openxmlformats.org/officeDocument/2006/relationships" xmlns:p="http://schemas.openxmlformats.org/presentationml/2006/main">
  <p:tag name="SHAPENAME" val="4. Footnote"/>
</p:tagLst>
</file>

<file path=ppt/tags/tag13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33.xml><?xml version="1.0" encoding="utf-8"?>
<p:tagLst xmlns:a="http://schemas.openxmlformats.org/drawingml/2006/main" xmlns:r="http://schemas.openxmlformats.org/officeDocument/2006/relationships" xmlns:p="http://schemas.openxmlformats.org/presentationml/2006/main">
  <p:tag name="NAME" val="ACET"/>
</p:tagLst>
</file>

<file path=ppt/tags/tag134.xml><?xml version="1.0" encoding="utf-8"?>
<p:tagLst xmlns:a="http://schemas.openxmlformats.org/drawingml/2006/main" xmlns:r="http://schemas.openxmlformats.org/officeDocument/2006/relationships" xmlns:p="http://schemas.openxmlformats.org/presentationml/2006/main">
  <p:tag name="NAME" val="Moon"/>
</p:tagLst>
</file>

<file path=ppt/tags/tag135.xml><?xml version="1.0" encoding="utf-8"?>
<p:tagLst xmlns:a="http://schemas.openxmlformats.org/drawingml/2006/main" xmlns:r="http://schemas.openxmlformats.org/officeDocument/2006/relationships" xmlns:p="http://schemas.openxmlformats.org/presentationml/2006/main">
  <p:tag name="NAME" val="Moon"/>
</p:tagLst>
</file>

<file path=ppt/tags/tag136.xml><?xml version="1.0" encoding="utf-8"?>
<p:tagLst xmlns:a="http://schemas.openxmlformats.org/drawingml/2006/main" xmlns:r="http://schemas.openxmlformats.org/officeDocument/2006/relationships" xmlns:p="http://schemas.openxmlformats.org/presentationml/2006/main">
  <p:tag name="NAME" val="Moon"/>
</p:tagLst>
</file>

<file path=ppt/tags/tag137.xml><?xml version="1.0" encoding="utf-8"?>
<p:tagLst xmlns:a="http://schemas.openxmlformats.org/drawingml/2006/main" xmlns:r="http://schemas.openxmlformats.org/officeDocument/2006/relationships" xmlns:p="http://schemas.openxmlformats.org/presentationml/2006/main">
  <p:tag name="NAME" val="Moon"/>
</p:tagLst>
</file>

<file path=ppt/tags/tag138.xml><?xml version="1.0" encoding="utf-8"?>
<p:tagLst xmlns:a="http://schemas.openxmlformats.org/drawingml/2006/main" xmlns:r="http://schemas.openxmlformats.org/officeDocument/2006/relationships" xmlns:p="http://schemas.openxmlformats.org/presentationml/2006/main">
  <p:tag name="NAME" val="Moon"/>
</p:tagLst>
</file>

<file path=ppt/tags/tag139.xml><?xml version="1.0" encoding="utf-8"?>
<p:tagLst xmlns:a="http://schemas.openxmlformats.org/drawingml/2006/main" xmlns:r="http://schemas.openxmlformats.org/officeDocument/2006/relationships" xmlns:p="http://schemas.openxmlformats.org/presentationml/2006/main">
  <p:tag name="ANGLE" val="5"/>
</p:tagLst>
</file>

<file path=ppt/tags/tag14.xml><?xml version="1.0" encoding="utf-8"?>
<p:tagLst xmlns:a="http://schemas.openxmlformats.org/drawingml/2006/main" xmlns:r="http://schemas.openxmlformats.org/officeDocument/2006/relationships" xmlns:p="http://schemas.openxmlformats.org/presentationml/2006/main">
  <p:tag name="ANGLE" val="4"/>
</p:tagLst>
</file>

<file path=ppt/tags/tag140.xml><?xml version="1.0" encoding="utf-8"?>
<p:tagLst xmlns:a="http://schemas.openxmlformats.org/drawingml/2006/main" xmlns:r="http://schemas.openxmlformats.org/officeDocument/2006/relationships" xmlns:p="http://schemas.openxmlformats.org/presentationml/2006/main">
  <p:tag name="ANGLE" val="5"/>
</p:tagLst>
</file>

<file path=ppt/tags/tag141.xml><?xml version="1.0" encoding="utf-8"?>
<p:tagLst xmlns:a="http://schemas.openxmlformats.org/drawingml/2006/main" xmlns:r="http://schemas.openxmlformats.org/officeDocument/2006/relationships" xmlns:p="http://schemas.openxmlformats.org/presentationml/2006/main">
  <p:tag name="ANGLE" val="4"/>
</p:tagLst>
</file>

<file path=ppt/tags/tag142.xml><?xml version="1.0" encoding="utf-8"?>
<p:tagLst xmlns:a="http://schemas.openxmlformats.org/drawingml/2006/main" xmlns:r="http://schemas.openxmlformats.org/officeDocument/2006/relationships" xmlns:p="http://schemas.openxmlformats.org/presentationml/2006/main">
  <p:tag name="ANGLE" val="4"/>
</p:tagLst>
</file>

<file path=ppt/tags/tag143.xml><?xml version="1.0" encoding="utf-8"?>
<p:tagLst xmlns:a="http://schemas.openxmlformats.org/drawingml/2006/main" xmlns:r="http://schemas.openxmlformats.org/officeDocument/2006/relationships" xmlns:p="http://schemas.openxmlformats.org/presentationml/2006/main">
  <p:tag name="ANGLE" val="3"/>
</p:tagLst>
</file>

<file path=ppt/tags/tag144.xml><?xml version="1.0" encoding="utf-8"?>
<p:tagLst xmlns:a="http://schemas.openxmlformats.org/drawingml/2006/main" xmlns:r="http://schemas.openxmlformats.org/officeDocument/2006/relationships" xmlns:p="http://schemas.openxmlformats.org/presentationml/2006/main">
  <p:tag name="ANGLE" val="3"/>
</p:tagLst>
</file>

<file path=ppt/tags/tag145.xml><?xml version="1.0" encoding="utf-8"?>
<p:tagLst xmlns:a="http://schemas.openxmlformats.org/drawingml/2006/main" xmlns:r="http://schemas.openxmlformats.org/officeDocument/2006/relationships" xmlns:p="http://schemas.openxmlformats.org/presentationml/2006/main">
  <p:tag name="ANGLE" val="2"/>
</p:tagLst>
</file>

<file path=ppt/tags/tag146.xml><?xml version="1.0" encoding="utf-8"?>
<p:tagLst xmlns:a="http://schemas.openxmlformats.org/drawingml/2006/main" xmlns:r="http://schemas.openxmlformats.org/officeDocument/2006/relationships" xmlns:p="http://schemas.openxmlformats.org/presentationml/2006/main">
  <p:tag name="ANGLE" val="2"/>
</p:tagLst>
</file>

<file path=ppt/tags/tag147.xml><?xml version="1.0" encoding="utf-8"?>
<p:tagLst xmlns:a="http://schemas.openxmlformats.org/drawingml/2006/main" xmlns:r="http://schemas.openxmlformats.org/officeDocument/2006/relationships" xmlns:p="http://schemas.openxmlformats.org/presentationml/2006/main">
  <p:tag name="ANGLE" val="1"/>
</p:tagLst>
</file>

<file path=ppt/tags/tag148.xml><?xml version="1.0" encoding="utf-8"?>
<p:tagLst xmlns:a="http://schemas.openxmlformats.org/drawingml/2006/main" xmlns:r="http://schemas.openxmlformats.org/officeDocument/2006/relationships" xmlns:p="http://schemas.openxmlformats.org/presentationml/2006/main">
  <p:tag name="ANGLE" val="1"/>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ANGLE" val="3"/>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151.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152.xml><?xml version="1.0" encoding="utf-8"?>
<p:tagLst xmlns:a="http://schemas.openxmlformats.org/drawingml/2006/main" xmlns:r="http://schemas.openxmlformats.org/officeDocument/2006/relationships" xmlns:p="http://schemas.openxmlformats.org/presentationml/2006/main">
  <p:tag name="SHAPENAME" val="Subtitle"/>
</p:tagLst>
</file>

<file path=ppt/tags/tag153.xml><?xml version="1.0" encoding="utf-8"?>
<p:tagLst xmlns:a="http://schemas.openxmlformats.org/drawingml/2006/main" xmlns:r="http://schemas.openxmlformats.org/officeDocument/2006/relationships" xmlns:p="http://schemas.openxmlformats.org/presentationml/2006/main">
  <p:tag name="SHAPENAME" val="Title"/>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56.xml><?xml version="1.0" encoding="utf-8"?>
<p:tagLst xmlns:a="http://schemas.openxmlformats.org/drawingml/2006/main" xmlns:r="http://schemas.openxmlformats.org/officeDocument/2006/relationships" xmlns:p="http://schemas.openxmlformats.org/presentationml/2006/main">
  <p:tag name="SHAPENAME" val="3. Subtitle"/>
</p:tagLst>
</file>

<file path=ppt/tags/tag15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58.xml><?xml version="1.0" encoding="utf-8"?>
<p:tagLst xmlns:a="http://schemas.openxmlformats.org/drawingml/2006/main" xmlns:r="http://schemas.openxmlformats.org/officeDocument/2006/relationships" xmlns:p="http://schemas.openxmlformats.org/presentationml/2006/main">
  <p:tag name="SHAPENAME" val="5. Source"/>
</p:tagLst>
</file>

<file path=ppt/tags/tag15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6.xml><?xml version="1.0" encoding="utf-8"?>
<p:tagLst xmlns:a="http://schemas.openxmlformats.org/drawingml/2006/main" xmlns:r="http://schemas.openxmlformats.org/officeDocument/2006/relationships" xmlns:p="http://schemas.openxmlformats.org/presentationml/2006/main">
  <p:tag name="ANGLE" val="3"/>
</p:tagLst>
</file>

<file path=ppt/tags/tag16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63.xml><?xml version="1.0" encoding="utf-8"?>
<p:tagLst xmlns:a="http://schemas.openxmlformats.org/drawingml/2006/main" xmlns:r="http://schemas.openxmlformats.org/officeDocument/2006/relationships" xmlns:p="http://schemas.openxmlformats.org/presentationml/2006/main">
  <p:tag name="SHAPENAME" val="3. Subtitle"/>
</p:tagLst>
</file>

<file path=ppt/tags/tag16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65.xml><?xml version="1.0" encoding="utf-8"?>
<p:tagLst xmlns:a="http://schemas.openxmlformats.org/drawingml/2006/main" xmlns:r="http://schemas.openxmlformats.org/officeDocument/2006/relationships" xmlns:p="http://schemas.openxmlformats.org/presentationml/2006/main">
  <p:tag name="SHAPENAME" val="5. Source"/>
</p:tagLst>
</file>

<file path=ppt/tags/tag16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6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9.xml><?xml version="1.0" encoding="utf-8"?>
<p:tagLst xmlns:a="http://schemas.openxmlformats.org/drawingml/2006/main" xmlns:r="http://schemas.openxmlformats.org/officeDocument/2006/relationships" xmlns:p="http://schemas.openxmlformats.org/presentationml/2006/main">
  <p:tag name="THINKCELLSHAPEDONOTDELETE" val="trZ96ctUUqJsGDCugslwBCg"/>
</p:tagLst>
</file>

<file path=ppt/tags/tag17.xml><?xml version="1.0" encoding="utf-8"?>
<p:tagLst xmlns:a="http://schemas.openxmlformats.org/drawingml/2006/main" xmlns:r="http://schemas.openxmlformats.org/officeDocument/2006/relationships" xmlns:p="http://schemas.openxmlformats.org/presentationml/2006/main">
  <p:tag name="ANGLE" val="2"/>
</p:tagLst>
</file>

<file path=ppt/tags/tag17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7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72.xml><?xml version="1.0" encoding="utf-8"?>
<p:tagLst xmlns:a="http://schemas.openxmlformats.org/drawingml/2006/main" xmlns:r="http://schemas.openxmlformats.org/officeDocument/2006/relationships" xmlns:p="http://schemas.openxmlformats.org/presentationml/2006/main">
  <p:tag name="SHAPENAME" val="5. Source"/>
</p:tagLst>
</file>

<file path=ppt/tags/tag17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5.xml><?xml version="1.0" encoding="utf-8"?>
<p:tagLst xmlns:a="http://schemas.openxmlformats.org/drawingml/2006/main" xmlns:r="http://schemas.openxmlformats.org/officeDocument/2006/relationships" xmlns:p="http://schemas.openxmlformats.org/presentationml/2006/main">
  <p:tag name="THINKCELLSHAPEDONOTDELETE" val="tAvhTnprpZIIVVQCOTQtpLw"/>
</p:tagLst>
</file>

<file path=ppt/tags/tag17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7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78.xml><?xml version="1.0" encoding="utf-8"?>
<p:tagLst xmlns:a="http://schemas.openxmlformats.org/drawingml/2006/main" xmlns:r="http://schemas.openxmlformats.org/officeDocument/2006/relationships" xmlns:p="http://schemas.openxmlformats.org/presentationml/2006/main">
  <p:tag name="SHAPENAME" val="5. Source"/>
</p:tagLst>
</file>

<file path=ppt/tags/tag17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8.xml><?xml version="1.0" encoding="utf-8"?>
<p:tagLst xmlns:a="http://schemas.openxmlformats.org/drawingml/2006/main" xmlns:r="http://schemas.openxmlformats.org/officeDocument/2006/relationships" xmlns:p="http://schemas.openxmlformats.org/presentationml/2006/main">
  <p:tag name="ANGLE" val="2"/>
</p:tagLst>
</file>

<file path=ppt/tags/tag1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1.xml><?xml version="1.0" encoding="utf-8"?>
<p:tagLst xmlns:a="http://schemas.openxmlformats.org/drawingml/2006/main" xmlns:r="http://schemas.openxmlformats.org/officeDocument/2006/relationships" xmlns:p="http://schemas.openxmlformats.org/presentationml/2006/main">
  <p:tag name="THINKCELLSHAPEDONOTDELETE" val="tVvs3CU0mhZ0iF9VK3Gc_gQ"/>
</p:tagLst>
</file>

<file path=ppt/tags/tag18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8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84.xml><?xml version="1.0" encoding="utf-8"?>
<p:tagLst xmlns:a="http://schemas.openxmlformats.org/drawingml/2006/main" xmlns:r="http://schemas.openxmlformats.org/officeDocument/2006/relationships" xmlns:p="http://schemas.openxmlformats.org/presentationml/2006/main">
  <p:tag name="SHAPENAME" val="5. Source"/>
</p:tagLst>
</file>

<file path=ppt/tags/tag18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7.xml><?xml version="1.0" encoding="utf-8"?>
<p:tagLst xmlns:a="http://schemas.openxmlformats.org/drawingml/2006/main" xmlns:r="http://schemas.openxmlformats.org/officeDocument/2006/relationships" xmlns:p="http://schemas.openxmlformats.org/presentationml/2006/main">
  <p:tag name="THINKCELLSHAPEDONOTDELETE" val="tVvs3CU0mhZ0iF9VK3Gc_gQ"/>
</p:tagLst>
</file>

<file path=ppt/tags/tag18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89.xml><?xml version="1.0" encoding="utf-8"?>
<p:tagLst xmlns:a="http://schemas.openxmlformats.org/drawingml/2006/main" xmlns:r="http://schemas.openxmlformats.org/officeDocument/2006/relationships" xmlns:p="http://schemas.openxmlformats.org/presentationml/2006/main">
  <p:tag name="SHAPENAME" val="5. Source"/>
</p:tagLst>
</file>

<file path=ppt/tags/tag19.xml><?xml version="1.0" encoding="utf-8"?>
<p:tagLst xmlns:a="http://schemas.openxmlformats.org/drawingml/2006/main" xmlns:r="http://schemas.openxmlformats.org/officeDocument/2006/relationships" xmlns:p="http://schemas.openxmlformats.org/presentationml/2006/main">
  <p:tag name="ANGLE" val="1"/>
</p:tagLst>
</file>

<file path=ppt/tags/tag19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9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3.xml><?xml version="1.0" encoding="utf-8"?>
<p:tagLst xmlns:a="http://schemas.openxmlformats.org/drawingml/2006/main" xmlns:r="http://schemas.openxmlformats.org/officeDocument/2006/relationships" xmlns:p="http://schemas.openxmlformats.org/presentationml/2006/main">
  <p:tag name="THINKCELLSHAPEDONOTDELETE" val="tVvs3CU0mhZ0iF9VK3Gc_gQ"/>
</p:tagLst>
</file>

<file path=ppt/tags/tag19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9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96.xml><?xml version="1.0" encoding="utf-8"?>
<p:tagLst xmlns:a="http://schemas.openxmlformats.org/drawingml/2006/main" xmlns:r="http://schemas.openxmlformats.org/officeDocument/2006/relationships" xmlns:p="http://schemas.openxmlformats.org/presentationml/2006/main">
  <p:tag name="SHAPENAME" val="5. Source"/>
</p:tagLst>
</file>

<file path=ppt/tags/tag19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9.xml><?xml version="1.0" encoding="utf-8"?>
<p:tagLst xmlns:a="http://schemas.openxmlformats.org/drawingml/2006/main" xmlns:r="http://schemas.openxmlformats.org/officeDocument/2006/relationships" xmlns:p="http://schemas.openxmlformats.org/presentationml/2006/main">
  <p:tag name="THINKCELLSHAPEDONOTDELETE" val="tNrcAbB4u0quRffFN3bn3X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xcgoWEzLgA0_64VDvMxGGg"/>
</p:tagLst>
</file>

<file path=ppt/tags/tag20.xml><?xml version="1.0" encoding="utf-8"?>
<p:tagLst xmlns:a="http://schemas.openxmlformats.org/drawingml/2006/main" xmlns:r="http://schemas.openxmlformats.org/officeDocument/2006/relationships" xmlns:p="http://schemas.openxmlformats.org/presentationml/2006/main">
  <p:tag name="ANGLE" val="1"/>
</p:tagLst>
</file>

<file path=ppt/tags/tag20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01.xml><?xml version="1.0" encoding="utf-8"?>
<p:tagLst xmlns:a="http://schemas.openxmlformats.org/drawingml/2006/main" xmlns:r="http://schemas.openxmlformats.org/officeDocument/2006/relationships" xmlns:p="http://schemas.openxmlformats.org/presentationml/2006/main">
  <p:tag name="SHAPENAME" val="3. Subtitle"/>
</p:tagLst>
</file>

<file path=ppt/tags/tag20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03.xml><?xml version="1.0" encoding="utf-8"?>
<p:tagLst xmlns:a="http://schemas.openxmlformats.org/drawingml/2006/main" xmlns:r="http://schemas.openxmlformats.org/officeDocument/2006/relationships" xmlns:p="http://schemas.openxmlformats.org/presentationml/2006/main">
  <p:tag name="SHAPENAME" val="5. Source"/>
</p:tagLst>
</file>

<file path=ppt/tags/tag20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6.xml><?xml version="1.0" encoding="utf-8"?>
<p:tagLst xmlns:a="http://schemas.openxmlformats.org/drawingml/2006/main" xmlns:r="http://schemas.openxmlformats.org/officeDocument/2006/relationships" xmlns:p="http://schemas.openxmlformats.org/presentationml/2006/main">
  <p:tag name="THINKCELLSHAPEDONOTDELETE" val="tYG_9mniplMrafceMpP.Qwg"/>
</p:tagLst>
</file>

<file path=ppt/tags/tag207.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20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09.xml><?xml version="1.0" encoding="utf-8"?>
<p:tagLst xmlns:a="http://schemas.openxmlformats.org/drawingml/2006/main" xmlns:r="http://schemas.openxmlformats.org/officeDocument/2006/relationships" xmlns:p="http://schemas.openxmlformats.org/presentationml/2006/main">
  <p:tag name="SHAPENAME" val="3. Subtitl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0.xml><?xml version="1.0" encoding="utf-8"?>
<p:tagLst xmlns:a="http://schemas.openxmlformats.org/drawingml/2006/main" xmlns:r="http://schemas.openxmlformats.org/officeDocument/2006/relationships" xmlns:p="http://schemas.openxmlformats.org/presentationml/2006/main">
  <p:tag name="SHAPENAME" val="5. Source"/>
</p:tagLst>
</file>

<file path=ppt/tags/tag21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1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4.xml><?xml version="1.0" encoding="utf-8"?>
<p:tagLst xmlns:a="http://schemas.openxmlformats.org/drawingml/2006/main" xmlns:r="http://schemas.openxmlformats.org/officeDocument/2006/relationships" xmlns:p="http://schemas.openxmlformats.org/presentationml/2006/main">
  <p:tag name="THINKCELLSHAPEDONOTDELETE" val="tHbEQ8aI7AKzsdxigcAG3ZA"/>
</p:tagLst>
</file>

<file path=ppt/tags/tag215.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21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17.xml><?xml version="1.0" encoding="utf-8"?>
<p:tagLst xmlns:a="http://schemas.openxmlformats.org/drawingml/2006/main" xmlns:r="http://schemas.openxmlformats.org/officeDocument/2006/relationships" xmlns:p="http://schemas.openxmlformats.org/presentationml/2006/main">
  <p:tag name="SHAPENAME" val="3. Subtitle"/>
</p:tagLst>
</file>

<file path=ppt/tags/tag218.xml><?xml version="1.0" encoding="utf-8"?>
<p:tagLst xmlns:a="http://schemas.openxmlformats.org/drawingml/2006/main" xmlns:r="http://schemas.openxmlformats.org/officeDocument/2006/relationships" xmlns:p="http://schemas.openxmlformats.org/presentationml/2006/main">
  <p:tag name="SHAPENAME" val="5. Source"/>
</p:tagLst>
</file>

<file path=ppt/tags/tag21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22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2.xml><?xml version="1.0" encoding="utf-8"?>
<p:tagLst xmlns:a="http://schemas.openxmlformats.org/drawingml/2006/main" xmlns:r="http://schemas.openxmlformats.org/officeDocument/2006/relationships" xmlns:p="http://schemas.openxmlformats.org/presentationml/2006/main">
  <p:tag name="THINKCELLSHAPEDONOTDELETE" val="tBLvs1S2qnQw1aA01IUaglg"/>
</p:tagLst>
</file>

<file path=ppt/tags/tag223.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22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2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26.xml><?xml version="1.0" encoding="utf-8"?>
<p:tagLst xmlns:a="http://schemas.openxmlformats.org/drawingml/2006/main" xmlns:r="http://schemas.openxmlformats.org/officeDocument/2006/relationships" xmlns:p="http://schemas.openxmlformats.org/presentationml/2006/main">
  <p:tag name="SHAPENAME" val="3. Subtitle"/>
</p:tagLst>
</file>

<file path=ppt/tags/tag227.xml><?xml version="1.0" encoding="utf-8"?>
<p:tagLst xmlns:a="http://schemas.openxmlformats.org/drawingml/2006/main" xmlns:r="http://schemas.openxmlformats.org/officeDocument/2006/relationships" xmlns:p="http://schemas.openxmlformats.org/presentationml/2006/main">
  <p:tag name="SHAPENAME" val="5. Source"/>
</p:tagLst>
</file>

<file path=ppt/tags/tag22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230.xml><?xml version="1.0" encoding="utf-8"?>
<p:tagLst xmlns:a="http://schemas.openxmlformats.org/drawingml/2006/main" xmlns:r="http://schemas.openxmlformats.org/officeDocument/2006/relationships" xmlns:p="http://schemas.openxmlformats.org/presentationml/2006/main">
  <p:tag name="THINKCELLSHAPEDONOTDELETE" val="tqUyDlDqWonv3hoAx.p9Rsw"/>
</p:tagLst>
</file>

<file path=ppt/tags/tag23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32.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23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34.xml><?xml version="1.0" encoding="utf-8"?>
<p:tagLst xmlns:a="http://schemas.openxmlformats.org/drawingml/2006/main" xmlns:r="http://schemas.openxmlformats.org/officeDocument/2006/relationships" xmlns:p="http://schemas.openxmlformats.org/presentationml/2006/main">
  <p:tag name="SHAPENAME" val="3. Subtitle"/>
</p:tagLst>
</file>

<file path=ppt/tags/tag235.xml><?xml version="1.0" encoding="utf-8"?>
<p:tagLst xmlns:a="http://schemas.openxmlformats.org/drawingml/2006/main" xmlns:r="http://schemas.openxmlformats.org/officeDocument/2006/relationships" xmlns:p="http://schemas.openxmlformats.org/presentationml/2006/main">
  <p:tag name="SHAPENAME" val="5. Source"/>
</p:tagLst>
</file>

<file path=ppt/tags/tag23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8.xml><?xml version="1.0" encoding="utf-8"?>
<p:tagLst xmlns:a="http://schemas.openxmlformats.org/drawingml/2006/main" xmlns:r="http://schemas.openxmlformats.org/officeDocument/2006/relationships" xmlns:p="http://schemas.openxmlformats.org/presentationml/2006/main">
  <p:tag name="THINKCELLSHAPEDONOTDELETE" val="to9xgrPArEB1mEiMOhB5KGA"/>
</p:tagLst>
</file>

<file path=ppt/tags/tag239.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24.xml><?xml version="1.0" encoding="utf-8"?>
<p:tagLst xmlns:a="http://schemas.openxmlformats.org/drawingml/2006/main" xmlns:r="http://schemas.openxmlformats.org/officeDocument/2006/relationships" xmlns:p="http://schemas.openxmlformats.org/presentationml/2006/main">
  <p:tag name="SHAPENAME" val="Subtitle"/>
</p:tagLst>
</file>

<file path=ppt/tags/tag24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4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42.xml><?xml version="1.0" encoding="utf-8"?>
<p:tagLst xmlns:a="http://schemas.openxmlformats.org/drawingml/2006/main" xmlns:r="http://schemas.openxmlformats.org/officeDocument/2006/relationships" xmlns:p="http://schemas.openxmlformats.org/presentationml/2006/main">
  <p:tag name="SHAPENAME" val="3. Subtitle"/>
</p:tagLst>
</file>

<file path=ppt/tags/tag243.xml><?xml version="1.0" encoding="utf-8"?>
<p:tagLst xmlns:a="http://schemas.openxmlformats.org/drawingml/2006/main" xmlns:r="http://schemas.openxmlformats.org/officeDocument/2006/relationships" xmlns:p="http://schemas.openxmlformats.org/presentationml/2006/main">
  <p:tag name="SHAPENAME" val="5. Source"/>
</p:tagLst>
</file>

<file path=ppt/tags/tag24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6.xml><?xml version="1.0" encoding="utf-8"?>
<p:tagLst xmlns:a="http://schemas.openxmlformats.org/drawingml/2006/main" xmlns:r="http://schemas.openxmlformats.org/officeDocument/2006/relationships" xmlns:p="http://schemas.openxmlformats.org/presentationml/2006/main">
  <p:tag name="THINKCELLSHAPEDONOTDELETE" val="txNguF4Gw2mJIhuiFXm5tKQ"/>
</p:tagLst>
</file>

<file path=ppt/tags/tag24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4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49.xml><?xml version="1.0" encoding="utf-8"?>
<p:tagLst xmlns:a="http://schemas.openxmlformats.org/drawingml/2006/main" xmlns:r="http://schemas.openxmlformats.org/officeDocument/2006/relationships" xmlns:p="http://schemas.openxmlformats.org/presentationml/2006/main">
  <p:tag name="SHAPENAME" val="5. Source"/>
</p:tagLst>
</file>

<file path=ppt/tags/tag25.xml><?xml version="1.0" encoding="utf-8"?>
<p:tagLst xmlns:a="http://schemas.openxmlformats.org/drawingml/2006/main" xmlns:r="http://schemas.openxmlformats.org/officeDocument/2006/relationships" xmlns:p="http://schemas.openxmlformats.org/presentationml/2006/main">
  <p:tag name="SHAPENAME" val="Title"/>
</p:tagLst>
</file>

<file path=ppt/tags/tag25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53.xml><?xml version="1.0" encoding="utf-8"?>
<p:tagLst xmlns:a="http://schemas.openxmlformats.org/drawingml/2006/main" xmlns:r="http://schemas.openxmlformats.org/officeDocument/2006/relationships" xmlns:p="http://schemas.openxmlformats.org/presentationml/2006/main">
  <p:tag name="SHAPENAME" val="5. Source"/>
</p:tagLst>
</file>

<file path=ppt/tags/tag25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6.xml><?xml version="1.0" encoding="utf-8"?>
<p:tagLst xmlns:a="http://schemas.openxmlformats.org/drawingml/2006/main" xmlns:r="http://schemas.openxmlformats.org/officeDocument/2006/relationships" xmlns:p="http://schemas.openxmlformats.org/presentationml/2006/main">
  <p:tag name="SHAPENAME" val="5. Source"/>
</p:tagLst>
</file>

<file path=ppt/tags/tag2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59.xml><?xml version="1.0" encoding="utf-8"?>
<p:tagLst xmlns:a="http://schemas.openxmlformats.org/drawingml/2006/main" xmlns:r="http://schemas.openxmlformats.org/officeDocument/2006/relationships" xmlns:p="http://schemas.openxmlformats.org/presentationml/2006/main">
  <p:tag name="SHAPENAME" val="5. Sourc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2.xml><?xml version="1.0" encoding="utf-8"?>
<p:tagLst xmlns:a="http://schemas.openxmlformats.org/drawingml/2006/main" xmlns:r="http://schemas.openxmlformats.org/officeDocument/2006/relationships" xmlns:p="http://schemas.openxmlformats.org/presentationml/2006/main">
  <p:tag name="THINKCELLSHAPEDONOTDELETE" val="txcgoWEzLgA0_64VDvMxGGg"/>
</p:tagLst>
</file>

<file path=ppt/tags/tag263.xml><?xml version="1.0" encoding="utf-8"?>
<p:tagLst xmlns:a="http://schemas.openxmlformats.org/drawingml/2006/main" xmlns:r="http://schemas.openxmlformats.org/officeDocument/2006/relationships" xmlns:p="http://schemas.openxmlformats.org/presentationml/2006/main">
  <p:tag name="SHAPENAME" val="4. Footnote"/>
</p:tagLst>
</file>

<file path=ppt/tags/tag26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65.xml><?xml version="1.0" encoding="utf-8"?>
<p:tagLst xmlns:a="http://schemas.openxmlformats.org/drawingml/2006/main" xmlns:r="http://schemas.openxmlformats.org/officeDocument/2006/relationships" xmlns:p="http://schemas.openxmlformats.org/presentationml/2006/main">
  <p:tag name="NAME" val="ACET"/>
</p:tagLst>
</file>

<file path=ppt/tags/tag266.xml><?xml version="1.0" encoding="utf-8"?>
<p:tagLst xmlns:a="http://schemas.openxmlformats.org/drawingml/2006/main" xmlns:r="http://schemas.openxmlformats.org/officeDocument/2006/relationships" xmlns:p="http://schemas.openxmlformats.org/presentationml/2006/main">
  <p:tag name="NAME" val="Moon"/>
</p:tagLst>
</file>

<file path=ppt/tags/tag267.xml><?xml version="1.0" encoding="utf-8"?>
<p:tagLst xmlns:a="http://schemas.openxmlformats.org/drawingml/2006/main" xmlns:r="http://schemas.openxmlformats.org/officeDocument/2006/relationships" xmlns:p="http://schemas.openxmlformats.org/presentationml/2006/main">
  <p:tag name="NAME" val="Moon"/>
</p:tagLst>
</file>

<file path=ppt/tags/tag268.xml><?xml version="1.0" encoding="utf-8"?>
<p:tagLst xmlns:a="http://schemas.openxmlformats.org/drawingml/2006/main" xmlns:r="http://schemas.openxmlformats.org/officeDocument/2006/relationships" xmlns:p="http://schemas.openxmlformats.org/presentationml/2006/main">
  <p:tag name="NAME" val="Moon"/>
</p:tagLst>
</file>

<file path=ppt/tags/tag269.xml><?xml version="1.0" encoding="utf-8"?>
<p:tagLst xmlns:a="http://schemas.openxmlformats.org/drawingml/2006/main" xmlns:r="http://schemas.openxmlformats.org/officeDocument/2006/relationships" xmlns:p="http://schemas.openxmlformats.org/presentationml/2006/main">
  <p:tag name="NAME" val="Moon"/>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70.xml><?xml version="1.0" encoding="utf-8"?>
<p:tagLst xmlns:a="http://schemas.openxmlformats.org/drawingml/2006/main" xmlns:r="http://schemas.openxmlformats.org/officeDocument/2006/relationships" xmlns:p="http://schemas.openxmlformats.org/presentationml/2006/main">
  <p:tag name="NAME" val="Moon"/>
</p:tagLst>
</file>

<file path=ppt/tags/tag271.xml><?xml version="1.0" encoding="utf-8"?>
<p:tagLst xmlns:a="http://schemas.openxmlformats.org/drawingml/2006/main" xmlns:r="http://schemas.openxmlformats.org/officeDocument/2006/relationships" xmlns:p="http://schemas.openxmlformats.org/presentationml/2006/main">
  <p:tag name="ANGLE" val="5"/>
</p:tagLst>
</file>

<file path=ppt/tags/tag272.xml><?xml version="1.0" encoding="utf-8"?>
<p:tagLst xmlns:a="http://schemas.openxmlformats.org/drawingml/2006/main" xmlns:r="http://schemas.openxmlformats.org/officeDocument/2006/relationships" xmlns:p="http://schemas.openxmlformats.org/presentationml/2006/main">
  <p:tag name="ANGLE" val="5"/>
</p:tagLst>
</file>

<file path=ppt/tags/tag273.xml><?xml version="1.0" encoding="utf-8"?>
<p:tagLst xmlns:a="http://schemas.openxmlformats.org/drawingml/2006/main" xmlns:r="http://schemas.openxmlformats.org/officeDocument/2006/relationships" xmlns:p="http://schemas.openxmlformats.org/presentationml/2006/main">
  <p:tag name="ANGLE" val="4"/>
</p:tagLst>
</file>

<file path=ppt/tags/tag274.xml><?xml version="1.0" encoding="utf-8"?>
<p:tagLst xmlns:a="http://schemas.openxmlformats.org/drawingml/2006/main" xmlns:r="http://schemas.openxmlformats.org/officeDocument/2006/relationships" xmlns:p="http://schemas.openxmlformats.org/presentationml/2006/main">
  <p:tag name="ANGLE" val="4"/>
</p:tagLst>
</file>

<file path=ppt/tags/tag275.xml><?xml version="1.0" encoding="utf-8"?>
<p:tagLst xmlns:a="http://schemas.openxmlformats.org/drawingml/2006/main" xmlns:r="http://schemas.openxmlformats.org/officeDocument/2006/relationships" xmlns:p="http://schemas.openxmlformats.org/presentationml/2006/main">
  <p:tag name="ANGLE" val="3"/>
</p:tagLst>
</file>

<file path=ppt/tags/tag276.xml><?xml version="1.0" encoding="utf-8"?>
<p:tagLst xmlns:a="http://schemas.openxmlformats.org/drawingml/2006/main" xmlns:r="http://schemas.openxmlformats.org/officeDocument/2006/relationships" xmlns:p="http://schemas.openxmlformats.org/presentationml/2006/main">
  <p:tag name="ANGLE" val="3"/>
</p:tagLst>
</file>

<file path=ppt/tags/tag277.xml><?xml version="1.0" encoding="utf-8"?>
<p:tagLst xmlns:a="http://schemas.openxmlformats.org/drawingml/2006/main" xmlns:r="http://schemas.openxmlformats.org/officeDocument/2006/relationships" xmlns:p="http://schemas.openxmlformats.org/presentationml/2006/main">
  <p:tag name="ANGLE" val="2"/>
</p:tagLst>
</file>

<file path=ppt/tags/tag278.xml><?xml version="1.0" encoding="utf-8"?>
<p:tagLst xmlns:a="http://schemas.openxmlformats.org/drawingml/2006/main" xmlns:r="http://schemas.openxmlformats.org/officeDocument/2006/relationships" xmlns:p="http://schemas.openxmlformats.org/presentationml/2006/main">
  <p:tag name="ANGLE" val="2"/>
</p:tagLst>
</file>

<file path=ppt/tags/tag279.xml><?xml version="1.0" encoding="utf-8"?>
<p:tagLst xmlns:a="http://schemas.openxmlformats.org/drawingml/2006/main" xmlns:r="http://schemas.openxmlformats.org/officeDocument/2006/relationships" xmlns:p="http://schemas.openxmlformats.org/presentationml/2006/main">
  <p:tag name="ANGLE" val="1"/>
</p:tagLst>
</file>

<file path=ppt/tags/tag28.xml><?xml version="1.0" encoding="utf-8"?>
<p:tagLst xmlns:a="http://schemas.openxmlformats.org/drawingml/2006/main" xmlns:r="http://schemas.openxmlformats.org/officeDocument/2006/relationships" xmlns:p="http://schemas.openxmlformats.org/presentationml/2006/main">
  <p:tag name="SHAPENAME" val="3. Subtitle"/>
</p:tagLst>
</file>

<file path=ppt/tags/tag280.xml><?xml version="1.0" encoding="utf-8"?>
<p:tagLst xmlns:a="http://schemas.openxmlformats.org/drawingml/2006/main" xmlns:r="http://schemas.openxmlformats.org/officeDocument/2006/relationships" xmlns:p="http://schemas.openxmlformats.org/presentationml/2006/main">
  <p:tag name="ANGLE" val="1"/>
</p:tagLst>
</file>

<file path=ppt/tags/tag2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2.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283.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284.xml><?xml version="1.0" encoding="utf-8"?>
<p:tagLst xmlns:a="http://schemas.openxmlformats.org/drawingml/2006/main" xmlns:r="http://schemas.openxmlformats.org/officeDocument/2006/relationships" xmlns:p="http://schemas.openxmlformats.org/presentationml/2006/main">
  <p:tag name="SHAPENAME" val="Subtitle"/>
</p:tagLst>
</file>

<file path=ppt/tags/tag285.xml><?xml version="1.0" encoding="utf-8"?>
<p:tagLst xmlns:a="http://schemas.openxmlformats.org/drawingml/2006/main" xmlns:r="http://schemas.openxmlformats.org/officeDocument/2006/relationships" xmlns:p="http://schemas.openxmlformats.org/presentationml/2006/main">
  <p:tag name="SHAPENAME" val="Title"/>
</p:tagLst>
</file>

<file path=ppt/tags/tag2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7.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88.xml><?xml version="1.0" encoding="utf-8"?>
<p:tagLst xmlns:a="http://schemas.openxmlformats.org/drawingml/2006/main" xmlns:r="http://schemas.openxmlformats.org/officeDocument/2006/relationships" xmlns:p="http://schemas.openxmlformats.org/presentationml/2006/main">
  <p:tag name="SHAPENAME" val="3. Subtitle"/>
</p:tagLst>
</file>

<file path=ppt/tags/tag28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90.xml><?xml version="1.0" encoding="utf-8"?>
<p:tagLst xmlns:a="http://schemas.openxmlformats.org/drawingml/2006/main" xmlns:r="http://schemas.openxmlformats.org/officeDocument/2006/relationships" xmlns:p="http://schemas.openxmlformats.org/presentationml/2006/main">
  <p:tag name="SHAPENAME" val="5. Source"/>
</p:tagLst>
</file>

<file path=ppt/tags/tag29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9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4.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95.xml><?xml version="1.0" encoding="utf-8"?>
<p:tagLst xmlns:a="http://schemas.openxmlformats.org/drawingml/2006/main" xmlns:r="http://schemas.openxmlformats.org/officeDocument/2006/relationships" xmlns:p="http://schemas.openxmlformats.org/presentationml/2006/main">
  <p:tag name="SHAPENAME" val="3. Subtitle"/>
</p:tagLst>
</file>

<file path=ppt/tags/tag29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97.xml><?xml version="1.0" encoding="utf-8"?>
<p:tagLst xmlns:a="http://schemas.openxmlformats.org/drawingml/2006/main" xmlns:r="http://schemas.openxmlformats.org/officeDocument/2006/relationships" xmlns:p="http://schemas.openxmlformats.org/presentationml/2006/main">
  <p:tag name="SHAPENAME" val="5. Source"/>
</p:tagLst>
</file>

<file path=ppt/tags/tag29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9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xml><?xml version="1.0" encoding="utf-8"?>
<p:tagLst xmlns:a="http://schemas.openxmlformats.org/drawingml/2006/main" xmlns:r="http://schemas.openxmlformats.org/officeDocument/2006/relationships" xmlns:p="http://schemas.openxmlformats.org/presentationml/2006/main">
  <p:tag name="SHAPENAME" val="4. Footnote"/>
</p:tagLst>
</file>

<file path=ppt/tags/tag30.xml><?xml version="1.0" encoding="utf-8"?>
<p:tagLst xmlns:a="http://schemas.openxmlformats.org/drawingml/2006/main" xmlns:r="http://schemas.openxmlformats.org/officeDocument/2006/relationships" xmlns:p="http://schemas.openxmlformats.org/presentationml/2006/main">
  <p:tag name="SHAPENAME" val="5. Source"/>
</p:tagLst>
</file>

<file path=ppt/tags/tag3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1.xml><?xml version="1.0" encoding="utf-8"?>
<p:tagLst xmlns:a="http://schemas.openxmlformats.org/drawingml/2006/main" xmlns:r="http://schemas.openxmlformats.org/officeDocument/2006/relationships" xmlns:p="http://schemas.openxmlformats.org/presentationml/2006/main">
  <p:tag name="THINKCELLSHAPEDONOTDELETE" val="trZ96ctUUqJsGDCugslwBCg"/>
</p:tagLst>
</file>

<file path=ppt/tags/tag30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0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04.xml><?xml version="1.0" encoding="utf-8"?>
<p:tagLst xmlns:a="http://schemas.openxmlformats.org/drawingml/2006/main" xmlns:r="http://schemas.openxmlformats.org/officeDocument/2006/relationships" xmlns:p="http://schemas.openxmlformats.org/presentationml/2006/main">
  <p:tag name="SHAPENAME" val="5. Source"/>
</p:tagLst>
</file>

<file path=ppt/tags/tag30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7.xml><?xml version="1.0" encoding="utf-8"?>
<p:tagLst xmlns:a="http://schemas.openxmlformats.org/drawingml/2006/main" xmlns:r="http://schemas.openxmlformats.org/officeDocument/2006/relationships" xmlns:p="http://schemas.openxmlformats.org/presentationml/2006/main">
  <p:tag name="THINKCELLSHAPEDONOTDELETE" val="tAvhTnprpZIIVVQCOTQtpLw"/>
</p:tagLst>
</file>

<file path=ppt/tags/tag30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0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10.xml><?xml version="1.0" encoding="utf-8"?>
<p:tagLst xmlns:a="http://schemas.openxmlformats.org/drawingml/2006/main" xmlns:r="http://schemas.openxmlformats.org/officeDocument/2006/relationships" xmlns:p="http://schemas.openxmlformats.org/presentationml/2006/main">
  <p:tag name="SHAPENAME" val="5. Source"/>
</p:tagLst>
</file>

<file path=ppt/tags/tag31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3.xml><?xml version="1.0" encoding="utf-8"?>
<p:tagLst xmlns:a="http://schemas.openxmlformats.org/drawingml/2006/main" xmlns:r="http://schemas.openxmlformats.org/officeDocument/2006/relationships" xmlns:p="http://schemas.openxmlformats.org/presentationml/2006/main">
  <p:tag name="THINKCELLSHAPEDONOTDELETE" val="tVvs3CU0mhZ0iF9VK3Gc_gQ"/>
</p:tagLst>
</file>

<file path=ppt/tags/tag31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1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16.xml><?xml version="1.0" encoding="utf-8"?>
<p:tagLst xmlns:a="http://schemas.openxmlformats.org/drawingml/2006/main" xmlns:r="http://schemas.openxmlformats.org/officeDocument/2006/relationships" xmlns:p="http://schemas.openxmlformats.org/presentationml/2006/main">
  <p:tag name="SHAPENAME" val="5. Source"/>
</p:tagLst>
</file>

<file path=ppt/tags/tag31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9.xml><?xml version="1.0" encoding="utf-8"?>
<p:tagLst xmlns:a="http://schemas.openxmlformats.org/drawingml/2006/main" xmlns:r="http://schemas.openxmlformats.org/officeDocument/2006/relationships" xmlns:p="http://schemas.openxmlformats.org/presentationml/2006/main">
  <p:tag name="THINKCELLSHAPEDONOTDELETE" val="tVvs3CU0mhZ0iF9VK3Gc_gQ"/>
</p:tagLst>
</file>

<file path=ppt/tags/tag3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2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21.xml><?xml version="1.0" encoding="utf-8"?>
<p:tagLst xmlns:a="http://schemas.openxmlformats.org/drawingml/2006/main" xmlns:r="http://schemas.openxmlformats.org/officeDocument/2006/relationships" xmlns:p="http://schemas.openxmlformats.org/presentationml/2006/main">
  <p:tag name="SHAPENAME" val="5. Source"/>
</p:tagLst>
</file>

<file path=ppt/tags/tag32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2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5.xml><?xml version="1.0" encoding="utf-8"?>
<p:tagLst xmlns:a="http://schemas.openxmlformats.org/drawingml/2006/main" xmlns:r="http://schemas.openxmlformats.org/officeDocument/2006/relationships" xmlns:p="http://schemas.openxmlformats.org/presentationml/2006/main">
  <p:tag name="THINKCELLSHAPEDONOTDELETE" val="tVvs3CU0mhZ0iF9VK3Gc_gQ"/>
</p:tagLst>
</file>

<file path=ppt/tags/tag32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2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28.xml><?xml version="1.0" encoding="utf-8"?>
<p:tagLst xmlns:a="http://schemas.openxmlformats.org/drawingml/2006/main" xmlns:r="http://schemas.openxmlformats.org/officeDocument/2006/relationships" xmlns:p="http://schemas.openxmlformats.org/presentationml/2006/main">
  <p:tag name="SHAPENAME" val="5. Source"/>
</p:tagLst>
</file>

<file path=ppt/tags/tag32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1.xml><?xml version="1.0" encoding="utf-8"?>
<p:tagLst xmlns:a="http://schemas.openxmlformats.org/drawingml/2006/main" xmlns:r="http://schemas.openxmlformats.org/officeDocument/2006/relationships" xmlns:p="http://schemas.openxmlformats.org/presentationml/2006/main">
  <p:tag name="THINKCELLSHAPEDONOTDELETE" val="tNrcAbB4u0quRffFN3bn3Xw"/>
</p:tagLst>
</file>

<file path=ppt/tags/tag33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33.xml><?xml version="1.0" encoding="utf-8"?>
<p:tagLst xmlns:a="http://schemas.openxmlformats.org/drawingml/2006/main" xmlns:r="http://schemas.openxmlformats.org/officeDocument/2006/relationships" xmlns:p="http://schemas.openxmlformats.org/presentationml/2006/main">
  <p:tag name="SHAPENAME" val="3. Subtitle"/>
</p:tagLst>
</file>

<file path=ppt/tags/tag33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35.xml><?xml version="1.0" encoding="utf-8"?>
<p:tagLst xmlns:a="http://schemas.openxmlformats.org/drawingml/2006/main" xmlns:r="http://schemas.openxmlformats.org/officeDocument/2006/relationships" xmlns:p="http://schemas.openxmlformats.org/presentationml/2006/main">
  <p:tag name="SHAPENAME" val="5. Source"/>
</p:tagLst>
</file>

<file path=ppt/tags/tag33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8.xml><?xml version="1.0" encoding="utf-8"?>
<p:tagLst xmlns:a="http://schemas.openxmlformats.org/drawingml/2006/main" xmlns:r="http://schemas.openxmlformats.org/officeDocument/2006/relationships" xmlns:p="http://schemas.openxmlformats.org/presentationml/2006/main">
  <p:tag name="THINKCELLSHAPEDONOTDELETE" val="tYG_9mniplMrafceMpP.Qwg"/>
</p:tagLst>
</file>

<file path=ppt/tags/tag339.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34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41.xml><?xml version="1.0" encoding="utf-8"?>
<p:tagLst xmlns:a="http://schemas.openxmlformats.org/drawingml/2006/main" xmlns:r="http://schemas.openxmlformats.org/officeDocument/2006/relationships" xmlns:p="http://schemas.openxmlformats.org/presentationml/2006/main">
  <p:tag name="SHAPENAME" val="3. Subtitle"/>
</p:tagLst>
</file>

<file path=ppt/tags/tag342.xml><?xml version="1.0" encoding="utf-8"?>
<p:tagLst xmlns:a="http://schemas.openxmlformats.org/drawingml/2006/main" xmlns:r="http://schemas.openxmlformats.org/officeDocument/2006/relationships" xmlns:p="http://schemas.openxmlformats.org/presentationml/2006/main">
  <p:tag name="SHAPENAME" val="5. Source"/>
</p:tagLst>
</file>

<file path=ppt/tags/tag34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4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6.xml><?xml version="1.0" encoding="utf-8"?>
<p:tagLst xmlns:a="http://schemas.openxmlformats.org/drawingml/2006/main" xmlns:r="http://schemas.openxmlformats.org/officeDocument/2006/relationships" xmlns:p="http://schemas.openxmlformats.org/presentationml/2006/main">
  <p:tag name="THINKCELLSHAPEDONOTDELETE" val="tHbEQ8aI7AKzsdxigcAG3ZA"/>
</p:tagLst>
</file>

<file path=ppt/tags/tag347.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34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49.xml><?xml version="1.0" encoding="utf-8"?>
<p:tagLst xmlns:a="http://schemas.openxmlformats.org/drawingml/2006/main" xmlns:r="http://schemas.openxmlformats.org/officeDocument/2006/relationships" xmlns:p="http://schemas.openxmlformats.org/presentationml/2006/main">
  <p:tag name="SHAPENAME" val="3. Subtitle"/>
</p:tagLst>
</file>

<file path=ppt/tags/tag35.xml><?xml version="1.0" encoding="utf-8"?>
<p:tagLst xmlns:a="http://schemas.openxmlformats.org/drawingml/2006/main" xmlns:r="http://schemas.openxmlformats.org/officeDocument/2006/relationships" xmlns:p="http://schemas.openxmlformats.org/presentationml/2006/main">
  <p:tag name="SHAPENAME" val="3. Subtitle"/>
</p:tagLst>
</file>

<file path=ppt/tags/tag350.xml><?xml version="1.0" encoding="utf-8"?>
<p:tagLst xmlns:a="http://schemas.openxmlformats.org/drawingml/2006/main" xmlns:r="http://schemas.openxmlformats.org/officeDocument/2006/relationships" xmlns:p="http://schemas.openxmlformats.org/presentationml/2006/main">
  <p:tag name="SHAPENAME" val="5. Source"/>
</p:tagLst>
</file>

<file path=ppt/tags/tag35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5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4.xml><?xml version="1.0" encoding="utf-8"?>
<p:tagLst xmlns:a="http://schemas.openxmlformats.org/drawingml/2006/main" xmlns:r="http://schemas.openxmlformats.org/officeDocument/2006/relationships" xmlns:p="http://schemas.openxmlformats.org/presentationml/2006/main">
  <p:tag name="THINKCELLSHAPEDONOTDELETE" val="tBLvs1S2qnQw1aA01IUaglg"/>
</p:tagLst>
</file>

<file path=ppt/tags/tag355.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35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5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58.xml><?xml version="1.0" encoding="utf-8"?>
<p:tagLst xmlns:a="http://schemas.openxmlformats.org/drawingml/2006/main" xmlns:r="http://schemas.openxmlformats.org/officeDocument/2006/relationships" xmlns:p="http://schemas.openxmlformats.org/presentationml/2006/main">
  <p:tag name="SHAPENAME" val="3. Subtitle"/>
</p:tagLst>
</file>

<file path=ppt/tags/tag359.xml><?xml version="1.0" encoding="utf-8"?>
<p:tagLst xmlns:a="http://schemas.openxmlformats.org/drawingml/2006/main" xmlns:r="http://schemas.openxmlformats.org/officeDocument/2006/relationships" xmlns:p="http://schemas.openxmlformats.org/presentationml/2006/main">
  <p:tag name="SHAPENAME" val="5. Source"/>
</p:tagLst>
</file>

<file path=ppt/tags/tag3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6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2.xml><?xml version="1.0" encoding="utf-8"?>
<p:tagLst xmlns:a="http://schemas.openxmlformats.org/drawingml/2006/main" xmlns:r="http://schemas.openxmlformats.org/officeDocument/2006/relationships" xmlns:p="http://schemas.openxmlformats.org/presentationml/2006/main">
  <p:tag name="THINKCELLSHAPEDONOTDELETE" val="tqUyDlDqWonv3hoAx.p9Rsw"/>
</p:tagLst>
</file>

<file path=ppt/tags/tag36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64.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36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66.xml><?xml version="1.0" encoding="utf-8"?>
<p:tagLst xmlns:a="http://schemas.openxmlformats.org/drawingml/2006/main" xmlns:r="http://schemas.openxmlformats.org/officeDocument/2006/relationships" xmlns:p="http://schemas.openxmlformats.org/presentationml/2006/main">
  <p:tag name="SHAPENAME" val="3. Subtitle"/>
</p:tagLst>
</file>

<file path=ppt/tags/tag367.xml><?xml version="1.0" encoding="utf-8"?>
<p:tagLst xmlns:a="http://schemas.openxmlformats.org/drawingml/2006/main" xmlns:r="http://schemas.openxmlformats.org/officeDocument/2006/relationships" xmlns:p="http://schemas.openxmlformats.org/presentationml/2006/main">
  <p:tag name="SHAPENAME" val="5. Source"/>
</p:tagLst>
</file>

<file path=ppt/tags/tag36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SHAPENAME" val="5. Source"/>
</p:tagLst>
</file>

<file path=ppt/tags/tag370.xml><?xml version="1.0" encoding="utf-8"?>
<p:tagLst xmlns:a="http://schemas.openxmlformats.org/drawingml/2006/main" xmlns:r="http://schemas.openxmlformats.org/officeDocument/2006/relationships" xmlns:p="http://schemas.openxmlformats.org/presentationml/2006/main">
  <p:tag name="THINKCELLSHAPEDONOTDELETE" val="to9xgrPArEB1mEiMOhB5KGA"/>
</p:tagLst>
</file>

<file path=ppt/tags/tag371.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37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7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74.xml><?xml version="1.0" encoding="utf-8"?>
<p:tagLst xmlns:a="http://schemas.openxmlformats.org/drawingml/2006/main" xmlns:r="http://schemas.openxmlformats.org/officeDocument/2006/relationships" xmlns:p="http://schemas.openxmlformats.org/presentationml/2006/main">
  <p:tag name="SHAPENAME" val="3. Subtitle"/>
</p:tagLst>
</file>

<file path=ppt/tags/tag375.xml><?xml version="1.0" encoding="utf-8"?>
<p:tagLst xmlns:a="http://schemas.openxmlformats.org/drawingml/2006/main" xmlns:r="http://schemas.openxmlformats.org/officeDocument/2006/relationships" xmlns:p="http://schemas.openxmlformats.org/presentationml/2006/main">
  <p:tag name="SHAPENAME" val="5. Source"/>
</p:tagLst>
</file>

<file path=ppt/tags/tag37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8.xml><?xml version="1.0" encoding="utf-8"?>
<p:tagLst xmlns:a="http://schemas.openxmlformats.org/drawingml/2006/main" xmlns:r="http://schemas.openxmlformats.org/officeDocument/2006/relationships" xmlns:p="http://schemas.openxmlformats.org/presentationml/2006/main">
  <p:tag name="THINKCELLSHAPEDONOTDELETE" val="txNguF4Gw2mJIhuiFXm5tKQ"/>
</p:tagLst>
</file>

<file path=ppt/tags/tag37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8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81.xml><?xml version="1.0" encoding="utf-8"?>
<p:tagLst xmlns:a="http://schemas.openxmlformats.org/drawingml/2006/main" xmlns:r="http://schemas.openxmlformats.org/officeDocument/2006/relationships" xmlns:p="http://schemas.openxmlformats.org/presentationml/2006/main">
  <p:tag name="SHAPENAME" val="5. Source"/>
</p:tagLst>
</file>

<file path=ppt/tags/tag38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85.xml><?xml version="1.0" encoding="utf-8"?>
<p:tagLst xmlns:a="http://schemas.openxmlformats.org/drawingml/2006/main" xmlns:r="http://schemas.openxmlformats.org/officeDocument/2006/relationships" xmlns:p="http://schemas.openxmlformats.org/presentationml/2006/main">
  <p:tag name="SHAPENAME" val="5. Source"/>
</p:tagLst>
</file>

<file path=ppt/tags/tag38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8.xml><?xml version="1.0" encoding="utf-8"?>
<p:tagLst xmlns:a="http://schemas.openxmlformats.org/drawingml/2006/main" xmlns:r="http://schemas.openxmlformats.org/officeDocument/2006/relationships" xmlns:p="http://schemas.openxmlformats.org/presentationml/2006/main">
  <p:tag name="SHAPENAME" val="5. Source"/>
</p:tagLst>
</file>

<file path=ppt/tags/tag3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90.xml><?xml version="1.0" encoding="utf-8"?>
<p:tagLst xmlns:a="http://schemas.openxmlformats.org/drawingml/2006/main" xmlns:r="http://schemas.openxmlformats.org/officeDocument/2006/relationships" xmlns:p="http://schemas.openxmlformats.org/presentationml/2006/main">
  <p:tag name="SHAPENAME" val="5. Source"/>
</p:tagLst>
</file>

<file path=ppt/tags/tag3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2.xml><?xml version="1.0" encoding="utf-8"?>
<p:tagLst xmlns:a="http://schemas.openxmlformats.org/drawingml/2006/main" xmlns:r="http://schemas.openxmlformats.org/officeDocument/2006/relationships" xmlns:p="http://schemas.openxmlformats.org/presentationml/2006/main">
  <p:tag name="SHAPENAME" val="5. Source"/>
</p:tagLst>
</file>

<file path=ppt/tags/tag3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4.xml><?xml version="1.0" encoding="utf-8"?>
<p:tagLst xmlns:a="http://schemas.openxmlformats.org/drawingml/2006/main" xmlns:r="http://schemas.openxmlformats.org/officeDocument/2006/relationships" xmlns:p="http://schemas.openxmlformats.org/presentationml/2006/main">
  <p:tag name="THINKCELLSHAPEDONOTDELETE" val="tMlpk7TYHRxaIHe6.SUx9jg"/>
</p:tagLst>
</file>

<file path=ppt/tags/tag395.xml><?xml version="1.0" encoding="utf-8"?>
<p:tagLst xmlns:a="http://schemas.openxmlformats.org/drawingml/2006/main" xmlns:r="http://schemas.openxmlformats.org/officeDocument/2006/relationships" xmlns:p="http://schemas.openxmlformats.org/presentationml/2006/main">
  <p:tag name="SHAPENAME" val="RectangleDark"/>
</p:tagLst>
</file>

<file path=ppt/tags/tag39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9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98.xml><?xml version="1.0" encoding="utf-8"?>
<p:tagLst xmlns:a="http://schemas.openxmlformats.org/drawingml/2006/main" xmlns:r="http://schemas.openxmlformats.org/officeDocument/2006/relationships" xmlns:p="http://schemas.openxmlformats.org/presentationml/2006/main">
  <p:tag name="SHAPENAME" val="3. Subtitle"/>
</p:tagLst>
</file>

<file path=ppt/tags/tag399.xml><?xml version="1.0" encoding="utf-8"?>
<p:tagLst xmlns:a="http://schemas.openxmlformats.org/drawingml/2006/main" xmlns:r="http://schemas.openxmlformats.org/officeDocument/2006/relationships" xmlns:p="http://schemas.openxmlformats.org/presentationml/2006/main">
  <p:tag name="SHAPENAME" val="5. Source"/>
</p:tagLst>
</file>

<file path=ppt/tags/tag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2.xml><?xml version="1.0" encoding="utf-8"?>
<p:tagLst xmlns:a="http://schemas.openxmlformats.org/drawingml/2006/main" xmlns:r="http://schemas.openxmlformats.org/officeDocument/2006/relationships" xmlns:p="http://schemas.openxmlformats.org/presentationml/2006/main">
  <p:tag name="THINKCELLSHAPEDONOTDELETE" val="tZRYLYSbLzP8DsqQ5_IDvMg"/>
</p:tagLst>
</file>

<file path=ppt/tags/tag40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04.xml><?xml version="1.0" encoding="utf-8"?>
<p:tagLst xmlns:a="http://schemas.openxmlformats.org/drawingml/2006/main" xmlns:r="http://schemas.openxmlformats.org/officeDocument/2006/relationships" xmlns:p="http://schemas.openxmlformats.org/presentationml/2006/main">
  <p:tag name="SHAPENAME" val="4. Footnote"/>
</p:tagLst>
</file>

<file path=ppt/tags/tag405.xml><?xml version="1.0" encoding="utf-8"?>
<p:tagLst xmlns:a="http://schemas.openxmlformats.org/drawingml/2006/main" xmlns:r="http://schemas.openxmlformats.org/officeDocument/2006/relationships" xmlns:p="http://schemas.openxmlformats.org/presentationml/2006/main">
  <p:tag name="NAME" val="ACET"/>
</p:tagLst>
</file>

<file path=ppt/tags/tag406.xml><?xml version="1.0" encoding="utf-8"?>
<p:tagLst xmlns:a="http://schemas.openxmlformats.org/drawingml/2006/main" xmlns:r="http://schemas.openxmlformats.org/officeDocument/2006/relationships" xmlns:p="http://schemas.openxmlformats.org/presentationml/2006/main">
  <p:tag name="NAME" val="Moon"/>
</p:tagLst>
</file>

<file path=ppt/tags/tag407.xml><?xml version="1.0" encoding="utf-8"?>
<p:tagLst xmlns:a="http://schemas.openxmlformats.org/drawingml/2006/main" xmlns:r="http://schemas.openxmlformats.org/officeDocument/2006/relationships" xmlns:p="http://schemas.openxmlformats.org/presentationml/2006/main">
  <p:tag name="NAME" val="Moon"/>
</p:tagLst>
</file>

<file path=ppt/tags/tag408.xml><?xml version="1.0" encoding="utf-8"?>
<p:tagLst xmlns:a="http://schemas.openxmlformats.org/drawingml/2006/main" xmlns:r="http://schemas.openxmlformats.org/officeDocument/2006/relationships" xmlns:p="http://schemas.openxmlformats.org/presentationml/2006/main">
  <p:tag name="NAME" val="Moon"/>
</p:tagLst>
</file>

<file path=ppt/tags/tag409.xml><?xml version="1.0" encoding="utf-8"?>
<p:tagLst xmlns:a="http://schemas.openxmlformats.org/drawingml/2006/main" xmlns:r="http://schemas.openxmlformats.org/officeDocument/2006/relationships" xmlns:p="http://schemas.openxmlformats.org/presentationml/2006/main">
  <p:tag name="NAME" val="Moon"/>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rZ96ctUUqJsGDCugslwBCg"/>
</p:tagLst>
</file>

<file path=ppt/tags/tag410.xml><?xml version="1.0" encoding="utf-8"?>
<p:tagLst xmlns:a="http://schemas.openxmlformats.org/drawingml/2006/main" xmlns:r="http://schemas.openxmlformats.org/officeDocument/2006/relationships" xmlns:p="http://schemas.openxmlformats.org/presentationml/2006/main">
  <p:tag name="NAME" val="Moon"/>
</p:tagLst>
</file>

<file path=ppt/tags/tag411.xml><?xml version="1.0" encoding="utf-8"?>
<p:tagLst xmlns:a="http://schemas.openxmlformats.org/drawingml/2006/main" xmlns:r="http://schemas.openxmlformats.org/officeDocument/2006/relationships" xmlns:p="http://schemas.openxmlformats.org/presentationml/2006/main">
  <p:tag name="ANGLE" val="5"/>
</p:tagLst>
</file>

<file path=ppt/tags/tag412.xml><?xml version="1.0" encoding="utf-8"?>
<p:tagLst xmlns:a="http://schemas.openxmlformats.org/drawingml/2006/main" xmlns:r="http://schemas.openxmlformats.org/officeDocument/2006/relationships" xmlns:p="http://schemas.openxmlformats.org/presentationml/2006/main">
  <p:tag name="ANGLE" val="5"/>
</p:tagLst>
</file>

<file path=ppt/tags/tag413.xml><?xml version="1.0" encoding="utf-8"?>
<p:tagLst xmlns:a="http://schemas.openxmlformats.org/drawingml/2006/main" xmlns:r="http://schemas.openxmlformats.org/officeDocument/2006/relationships" xmlns:p="http://schemas.openxmlformats.org/presentationml/2006/main">
  <p:tag name="ANGLE" val="4"/>
</p:tagLst>
</file>

<file path=ppt/tags/tag414.xml><?xml version="1.0" encoding="utf-8"?>
<p:tagLst xmlns:a="http://schemas.openxmlformats.org/drawingml/2006/main" xmlns:r="http://schemas.openxmlformats.org/officeDocument/2006/relationships" xmlns:p="http://schemas.openxmlformats.org/presentationml/2006/main">
  <p:tag name="ANGLE" val="4"/>
</p:tagLst>
</file>

<file path=ppt/tags/tag415.xml><?xml version="1.0" encoding="utf-8"?>
<p:tagLst xmlns:a="http://schemas.openxmlformats.org/drawingml/2006/main" xmlns:r="http://schemas.openxmlformats.org/officeDocument/2006/relationships" xmlns:p="http://schemas.openxmlformats.org/presentationml/2006/main">
  <p:tag name="ANGLE" val="3"/>
</p:tagLst>
</file>

<file path=ppt/tags/tag416.xml><?xml version="1.0" encoding="utf-8"?>
<p:tagLst xmlns:a="http://schemas.openxmlformats.org/drawingml/2006/main" xmlns:r="http://schemas.openxmlformats.org/officeDocument/2006/relationships" xmlns:p="http://schemas.openxmlformats.org/presentationml/2006/main">
  <p:tag name="ANGLE" val="3"/>
</p:tagLst>
</file>

<file path=ppt/tags/tag417.xml><?xml version="1.0" encoding="utf-8"?>
<p:tagLst xmlns:a="http://schemas.openxmlformats.org/drawingml/2006/main" xmlns:r="http://schemas.openxmlformats.org/officeDocument/2006/relationships" xmlns:p="http://schemas.openxmlformats.org/presentationml/2006/main">
  <p:tag name="ANGLE" val="2"/>
</p:tagLst>
</file>

<file path=ppt/tags/tag418.xml><?xml version="1.0" encoding="utf-8"?>
<p:tagLst xmlns:a="http://schemas.openxmlformats.org/drawingml/2006/main" xmlns:r="http://schemas.openxmlformats.org/officeDocument/2006/relationships" xmlns:p="http://schemas.openxmlformats.org/presentationml/2006/main">
  <p:tag name="ANGLE" val="2"/>
</p:tagLst>
</file>

<file path=ppt/tags/tag419.xml><?xml version="1.0" encoding="utf-8"?>
<p:tagLst xmlns:a="http://schemas.openxmlformats.org/drawingml/2006/main" xmlns:r="http://schemas.openxmlformats.org/officeDocument/2006/relationships" xmlns:p="http://schemas.openxmlformats.org/presentationml/2006/main">
  <p:tag name="ANGLE" val="1"/>
</p:tagLst>
</file>

<file path=ppt/tags/tag4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20.xml><?xml version="1.0" encoding="utf-8"?>
<p:tagLst xmlns:a="http://schemas.openxmlformats.org/drawingml/2006/main" xmlns:r="http://schemas.openxmlformats.org/officeDocument/2006/relationships" xmlns:p="http://schemas.openxmlformats.org/presentationml/2006/main">
  <p:tag name="ANGLE" val="1"/>
</p:tagLst>
</file>

<file path=ppt/tags/tag4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2.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423.xml><?xml version="1.0" encoding="utf-8"?>
<p:tagLst xmlns:a="http://schemas.openxmlformats.org/drawingml/2006/main" xmlns:r="http://schemas.openxmlformats.org/officeDocument/2006/relationships" xmlns:p="http://schemas.openxmlformats.org/presentationml/2006/main">
  <p:tag name="SHAPENAME" val="Subtitle"/>
</p:tagLst>
</file>

<file path=ppt/tags/tag424.xml><?xml version="1.0" encoding="utf-8"?>
<p:tagLst xmlns:a="http://schemas.openxmlformats.org/drawingml/2006/main" xmlns:r="http://schemas.openxmlformats.org/officeDocument/2006/relationships" xmlns:p="http://schemas.openxmlformats.org/presentationml/2006/main">
  <p:tag name="SHAPENAME" val="Title"/>
</p:tagLst>
</file>

<file path=ppt/tags/tag4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6.xml><?xml version="1.0" encoding="utf-8"?>
<p:tagLst xmlns:a="http://schemas.openxmlformats.org/drawingml/2006/main" xmlns:r="http://schemas.openxmlformats.org/officeDocument/2006/relationships" xmlns:p="http://schemas.openxmlformats.org/presentationml/2006/main">
  <p:tag name="THINKCELLSHAPEDONOTDELETE" val="tJvgJTIPPebpo6irFSQqHlA"/>
</p:tagLst>
</file>

<file path=ppt/tags/tag42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2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29.xml><?xml version="1.0" encoding="utf-8"?>
<p:tagLst xmlns:a="http://schemas.openxmlformats.org/drawingml/2006/main" xmlns:r="http://schemas.openxmlformats.org/officeDocument/2006/relationships" xmlns:p="http://schemas.openxmlformats.org/presentationml/2006/main">
  <p:tag name="SHAPENAME" val="3. Subtitle"/>
</p:tagLst>
</file>

<file path=ppt/tags/tag4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3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31.xml><?xml version="1.0" encoding="utf-8"?>
<p:tagLst xmlns:a="http://schemas.openxmlformats.org/drawingml/2006/main" xmlns:r="http://schemas.openxmlformats.org/officeDocument/2006/relationships" xmlns:p="http://schemas.openxmlformats.org/presentationml/2006/main">
  <p:tag name="SHAPENAME" val="5. Source"/>
</p:tagLst>
</file>

<file path=ppt/tags/tag4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3.xml><?xml version="1.0" encoding="utf-8"?>
<p:tagLst xmlns:a="http://schemas.openxmlformats.org/drawingml/2006/main" xmlns:r="http://schemas.openxmlformats.org/officeDocument/2006/relationships" xmlns:p="http://schemas.openxmlformats.org/presentationml/2006/main">
  <p:tag name="THINKCELLSHAPEDONOTDELETE" val="tJvgJTIPPebpo6irFSQqHlA"/>
</p:tagLst>
</file>

<file path=ppt/tags/tag43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35.xml><?xml version="1.0" encoding="utf-8"?>
<p:tagLst xmlns:a="http://schemas.openxmlformats.org/drawingml/2006/main" xmlns:r="http://schemas.openxmlformats.org/officeDocument/2006/relationships" xmlns:p="http://schemas.openxmlformats.org/presentationml/2006/main">
  <p:tag name="SHAPENAME" val="5. Source"/>
</p:tagLst>
</file>

<file path=ppt/tags/tag43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37.xml><?xml version="1.0" encoding="utf-8"?>
<p:tagLst xmlns:a="http://schemas.openxmlformats.org/drawingml/2006/main" xmlns:r="http://schemas.openxmlformats.org/officeDocument/2006/relationships" xmlns:p="http://schemas.openxmlformats.org/presentationml/2006/main">
  <p:tag name="SHAPENAME" val="3. Subtitle"/>
</p:tagLst>
</file>

<file path=ppt/tags/tag43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SHAPENAME" val="5. Source"/>
</p:tagLst>
</file>

<file path=ppt/tags/tag440.xml><?xml version="1.0" encoding="utf-8"?>
<p:tagLst xmlns:a="http://schemas.openxmlformats.org/drawingml/2006/main" xmlns:r="http://schemas.openxmlformats.org/officeDocument/2006/relationships" xmlns:p="http://schemas.openxmlformats.org/presentationml/2006/main">
  <p:tag name="THINKCELLSHAPEDONOTDELETE" val="tFWrJZYiK81Dqg3AKqhPXmQ"/>
</p:tagLst>
</file>

<file path=ppt/tags/tag44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4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43.xml><?xml version="1.0" encoding="utf-8"?>
<p:tagLst xmlns:a="http://schemas.openxmlformats.org/drawingml/2006/main" xmlns:r="http://schemas.openxmlformats.org/officeDocument/2006/relationships" xmlns:p="http://schemas.openxmlformats.org/presentationml/2006/main">
  <p:tag name="SHAPENAME" val="5. Source"/>
</p:tagLst>
</file>

<file path=ppt/tags/tag44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6.xml><?xml version="1.0" encoding="utf-8"?>
<p:tagLst xmlns:a="http://schemas.openxmlformats.org/drawingml/2006/main" xmlns:r="http://schemas.openxmlformats.org/officeDocument/2006/relationships" xmlns:p="http://schemas.openxmlformats.org/presentationml/2006/main">
  <p:tag name="THINKCELLSHAPEDONOTDELETE" val="tTqRLcqlXddAIBcoL4_FmkA"/>
</p:tagLst>
</file>

<file path=ppt/tags/tag44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4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49.xml><?xml version="1.0" encoding="utf-8"?>
<p:tagLst xmlns:a="http://schemas.openxmlformats.org/drawingml/2006/main" xmlns:r="http://schemas.openxmlformats.org/officeDocument/2006/relationships" xmlns:p="http://schemas.openxmlformats.org/presentationml/2006/main">
  <p:tag name="SHAPENAME" val="5. Source"/>
</p:tagLst>
</file>

<file path=ppt/tags/tag4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5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2.xml><?xml version="1.0" encoding="utf-8"?>
<p:tagLst xmlns:a="http://schemas.openxmlformats.org/drawingml/2006/main" xmlns:r="http://schemas.openxmlformats.org/officeDocument/2006/relationships" xmlns:p="http://schemas.openxmlformats.org/presentationml/2006/main">
  <p:tag name="THINKCELLSHAPEDONOTDELETE" val="tzFTi586bxaRXNGLyq6cjUQ"/>
</p:tagLst>
</file>

<file path=ppt/tags/tag45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5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55.xml><?xml version="1.0" encoding="utf-8"?>
<p:tagLst xmlns:a="http://schemas.openxmlformats.org/drawingml/2006/main" xmlns:r="http://schemas.openxmlformats.org/officeDocument/2006/relationships" xmlns:p="http://schemas.openxmlformats.org/presentationml/2006/main">
  <p:tag name="SHAPENAME" val="5. Source"/>
</p:tagLst>
</file>

<file path=ppt/tags/tag45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8.xml><?xml version="1.0" encoding="utf-8"?>
<p:tagLst xmlns:a="http://schemas.openxmlformats.org/drawingml/2006/main" xmlns:r="http://schemas.openxmlformats.org/officeDocument/2006/relationships" xmlns:p="http://schemas.openxmlformats.org/presentationml/2006/main">
  <p:tag name="THINKCELLSHAPEDONOTDELETE" val="tfRnDxEIFDMpZ7XFucXEwcQ"/>
</p:tagLst>
</file>

<file path=ppt/tags/tag45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0.xml><?xml version="1.0" encoding="utf-8"?>
<p:tagLst xmlns:a="http://schemas.openxmlformats.org/drawingml/2006/main" xmlns:r="http://schemas.openxmlformats.org/officeDocument/2006/relationships" xmlns:p="http://schemas.openxmlformats.org/presentationml/2006/main">
  <p:tag name="SHAPENAME" val="3. Subtitle"/>
</p:tagLst>
</file>

<file path=ppt/tags/tag46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62.xml><?xml version="1.0" encoding="utf-8"?>
<p:tagLst xmlns:a="http://schemas.openxmlformats.org/drawingml/2006/main" xmlns:r="http://schemas.openxmlformats.org/officeDocument/2006/relationships" xmlns:p="http://schemas.openxmlformats.org/presentationml/2006/main">
  <p:tag name="SHAPENAME" val="5. Source"/>
</p:tagLst>
</file>

<file path=ppt/tags/tag46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5.xml><?xml version="1.0" encoding="utf-8"?>
<p:tagLst xmlns:a="http://schemas.openxmlformats.org/drawingml/2006/main" xmlns:r="http://schemas.openxmlformats.org/officeDocument/2006/relationships" xmlns:p="http://schemas.openxmlformats.org/presentationml/2006/main">
  <p:tag name="THINKCELLSHAPEDONOTDELETE" val="tMlpk7TYHRxaIHe6.SUx9jg"/>
</p:tagLst>
</file>

<file path=ppt/tags/tag466.xml><?xml version="1.0" encoding="utf-8"?>
<p:tagLst xmlns:a="http://schemas.openxmlformats.org/drawingml/2006/main" xmlns:r="http://schemas.openxmlformats.org/officeDocument/2006/relationships" xmlns:p="http://schemas.openxmlformats.org/presentationml/2006/main">
  <p:tag name="SHAPENAME" val="RectangleDark"/>
</p:tagLst>
</file>

<file path=ppt/tags/tag46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6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69.xml><?xml version="1.0" encoding="utf-8"?>
<p:tagLst xmlns:a="http://schemas.openxmlformats.org/drawingml/2006/main" xmlns:r="http://schemas.openxmlformats.org/officeDocument/2006/relationships" xmlns:p="http://schemas.openxmlformats.org/presentationml/2006/main">
  <p:tag name="SHAPENAME" val="3. Subtitl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AvhTnprpZIIVVQCOTQtpLw"/>
</p:tagLst>
</file>

<file path=ppt/tags/tag470.xml><?xml version="1.0" encoding="utf-8"?>
<p:tagLst xmlns:a="http://schemas.openxmlformats.org/drawingml/2006/main" xmlns:r="http://schemas.openxmlformats.org/officeDocument/2006/relationships" xmlns:p="http://schemas.openxmlformats.org/presentationml/2006/main">
  <p:tag name="SHAPENAME" val="5. Source"/>
</p:tagLst>
</file>

<file path=ppt/tags/tag47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3.xml><?xml version="1.0" encoding="utf-8"?>
<p:tagLst xmlns:a="http://schemas.openxmlformats.org/drawingml/2006/main" xmlns:r="http://schemas.openxmlformats.org/officeDocument/2006/relationships" xmlns:p="http://schemas.openxmlformats.org/presentationml/2006/main">
  <p:tag name="THINKCELLSHAPEDONOTDELETE" val="tyA0evTD9FXplcSqw.av8MA"/>
</p:tagLst>
</file>

<file path=ppt/tags/tag474.xml><?xml version="1.0" encoding="utf-8"?>
<p:tagLst xmlns:a="http://schemas.openxmlformats.org/drawingml/2006/main" xmlns:r="http://schemas.openxmlformats.org/officeDocument/2006/relationships" xmlns:p="http://schemas.openxmlformats.org/presentationml/2006/main">
  <p:tag name="SHAPENAME" val="RectangleDark"/>
</p:tagLst>
</file>

<file path=ppt/tags/tag47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7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77.xml><?xml version="1.0" encoding="utf-8"?>
<p:tagLst xmlns:a="http://schemas.openxmlformats.org/drawingml/2006/main" xmlns:r="http://schemas.openxmlformats.org/officeDocument/2006/relationships" xmlns:p="http://schemas.openxmlformats.org/presentationml/2006/main">
  <p:tag name="SHAPENAME" val="3. Subtitle"/>
</p:tagLst>
</file>

<file path=ppt/tags/tag478.xml><?xml version="1.0" encoding="utf-8"?>
<p:tagLst xmlns:a="http://schemas.openxmlformats.org/drawingml/2006/main" xmlns:r="http://schemas.openxmlformats.org/officeDocument/2006/relationships" xmlns:p="http://schemas.openxmlformats.org/presentationml/2006/main">
  <p:tag name="SHAPENAME" val="5. Source"/>
</p:tagLst>
</file>

<file path=ppt/tags/tag47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1.xml><?xml version="1.0" encoding="utf-8"?>
<p:tagLst xmlns:a="http://schemas.openxmlformats.org/drawingml/2006/main" xmlns:r="http://schemas.openxmlformats.org/officeDocument/2006/relationships" xmlns:p="http://schemas.openxmlformats.org/presentationml/2006/main">
  <p:tag name="THINKCELLSHAPEDONOTDELETE" val="t2DWhDmC1QbRmt16_uxlW7g"/>
</p:tagLst>
</file>

<file path=ppt/tags/tag482.xml><?xml version="1.0" encoding="utf-8"?>
<p:tagLst xmlns:a="http://schemas.openxmlformats.org/drawingml/2006/main" xmlns:r="http://schemas.openxmlformats.org/officeDocument/2006/relationships" xmlns:p="http://schemas.openxmlformats.org/presentationml/2006/main">
  <p:tag name="SHAPENAME" val="RectangleDark"/>
</p:tagLst>
</file>

<file path=ppt/tags/tag48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8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85.xml><?xml version="1.0" encoding="utf-8"?>
<p:tagLst xmlns:a="http://schemas.openxmlformats.org/drawingml/2006/main" xmlns:r="http://schemas.openxmlformats.org/officeDocument/2006/relationships" xmlns:p="http://schemas.openxmlformats.org/presentationml/2006/main">
  <p:tag name="SHAPENAME" val="3. Subtitle"/>
</p:tagLst>
</file>

<file path=ppt/tags/tag486.xml><?xml version="1.0" encoding="utf-8"?>
<p:tagLst xmlns:a="http://schemas.openxmlformats.org/drawingml/2006/main" xmlns:r="http://schemas.openxmlformats.org/officeDocument/2006/relationships" xmlns:p="http://schemas.openxmlformats.org/presentationml/2006/main">
  <p:tag name="SHAPENAME" val="5. Source"/>
</p:tagLst>
</file>

<file path=ppt/tags/tag48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9.xml><?xml version="1.0" encoding="utf-8"?>
<p:tagLst xmlns:a="http://schemas.openxmlformats.org/drawingml/2006/main" xmlns:r="http://schemas.openxmlformats.org/officeDocument/2006/relationships" xmlns:p="http://schemas.openxmlformats.org/presentationml/2006/main">
  <p:tag name="THINKCELLSHAPEDONOTDELETE" val="t7MQWNAe6aOZs3iPRT_1kIw"/>
</p:tagLst>
</file>

<file path=ppt/tags/tag4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9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91.xml><?xml version="1.0" encoding="utf-8"?>
<p:tagLst xmlns:a="http://schemas.openxmlformats.org/drawingml/2006/main" xmlns:r="http://schemas.openxmlformats.org/officeDocument/2006/relationships" xmlns:p="http://schemas.openxmlformats.org/presentationml/2006/main">
  <p:tag name="SHAPENAME" val="RectangleDark"/>
</p:tagLst>
</file>

<file path=ppt/tags/tag49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93.xml><?xml version="1.0" encoding="utf-8"?>
<p:tagLst xmlns:a="http://schemas.openxmlformats.org/drawingml/2006/main" xmlns:r="http://schemas.openxmlformats.org/officeDocument/2006/relationships" xmlns:p="http://schemas.openxmlformats.org/presentationml/2006/main">
  <p:tag name="SHAPENAME" val="3. Subtitle"/>
</p:tagLst>
</file>

<file path=ppt/tags/tag494.xml><?xml version="1.0" encoding="utf-8"?>
<p:tagLst xmlns:a="http://schemas.openxmlformats.org/drawingml/2006/main" xmlns:r="http://schemas.openxmlformats.org/officeDocument/2006/relationships" xmlns:p="http://schemas.openxmlformats.org/presentationml/2006/main">
  <p:tag name="SHAPENAME" val="5. Source"/>
</p:tagLst>
</file>

<file path=ppt/tags/tag49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7.xml><?xml version="1.0" encoding="utf-8"?>
<p:tagLst xmlns:a="http://schemas.openxmlformats.org/drawingml/2006/main" xmlns:r="http://schemas.openxmlformats.org/officeDocument/2006/relationships" xmlns:p="http://schemas.openxmlformats.org/presentationml/2006/main">
  <p:tag name="THINKCELLSHAPEDONOTDELETE" val="tBgETb3D.HcKF_v3xSvBqjg"/>
</p:tagLst>
</file>

<file path=ppt/tags/tag498.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49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xml><?xml version="1.0" encoding="utf-8"?>
<p:tagLst xmlns:a="http://schemas.openxmlformats.org/drawingml/2006/main" xmlns:r="http://schemas.openxmlformats.org/officeDocument/2006/relationships" xmlns:p="http://schemas.openxmlformats.org/presentationml/2006/main">
  <p:tag name="NAME" val="ACET"/>
</p:tagLst>
</file>

<file path=ppt/tags/tag50.xml><?xml version="1.0" encoding="utf-8"?>
<p:tagLst xmlns:a="http://schemas.openxmlformats.org/drawingml/2006/main" xmlns:r="http://schemas.openxmlformats.org/officeDocument/2006/relationships" xmlns:p="http://schemas.openxmlformats.org/presentationml/2006/main">
  <p:tag name="SHAPENAME" val="5. Source"/>
</p:tagLst>
</file>

<file path=ppt/tags/tag50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01.xml><?xml version="1.0" encoding="utf-8"?>
<p:tagLst xmlns:a="http://schemas.openxmlformats.org/drawingml/2006/main" xmlns:r="http://schemas.openxmlformats.org/officeDocument/2006/relationships" xmlns:p="http://schemas.openxmlformats.org/presentationml/2006/main">
  <p:tag name="SHAPENAME" val="3. Subtitle"/>
</p:tagLst>
</file>

<file path=ppt/tags/tag502.xml><?xml version="1.0" encoding="utf-8"?>
<p:tagLst xmlns:a="http://schemas.openxmlformats.org/drawingml/2006/main" xmlns:r="http://schemas.openxmlformats.org/officeDocument/2006/relationships" xmlns:p="http://schemas.openxmlformats.org/presentationml/2006/main">
  <p:tag name="SHAPENAME" val="5. Source"/>
</p:tagLst>
</file>

<file path=ppt/tags/tag50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5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5.xml><?xml version="1.0" encoding="utf-8"?>
<p:tagLst xmlns:a="http://schemas.openxmlformats.org/drawingml/2006/main" xmlns:r="http://schemas.openxmlformats.org/officeDocument/2006/relationships" xmlns:p="http://schemas.openxmlformats.org/presentationml/2006/main">
  <p:tag name="THINKCELLSHAPEDONOTDELETE" val="t2DWhDmC1QbRmt16_uxlW7g"/>
</p:tagLst>
</file>

<file path=ppt/tags/tag506.xml><?xml version="1.0" encoding="utf-8"?>
<p:tagLst xmlns:a="http://schemas.openxmlformats.org/drawingml/2006/main" xmlns:r="http://schemas.openxmlformats.org/officeDocument/2006/relationships" xmlns:p="http://schemas.openxmlformats.org/presentationml/2006/main">
  <p:tag name="SHAPENAME" val="RectangleDark"/>
</p:tagLst>
</file>

<file path=ppt/tags/tag50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0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09.xml><?xml version="1.0" encoding="utf-8"?>
<p:tagLst xmlns:a="http://schemas.openxmlformats.org/drawingml/2006/main" xmlns:r="http://schemas.openxmlformats.org/officeDocument/2006/relationships" xmlns:p="http://schemas.openxmlformats.org/presentationml/2006/main">
  <p:tag name="SHAPENAME" val="3. Subtitle"/>
</p:tagLst>
</file>

<file path=ppt/tags/tag5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510.xml><?xml version="1.0" encoding="utf-8"?>
<p:tagLst xmlns:a="http://schemas.openxmlformats.org/drawingml/2006/main" xmlns:r="http://schemas.openxmlformats.org/officeDocument/2006/relationships" xmlns:p="http://schemas.openxmlformats.org/presentationml/2006/main">
  <p:tag name="SHAPENAME" val="5. Source"/>
</p:tagLst>
</file>

<file path=ppt/tags/tag51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5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3.xml><?xml version="1.0" encoding="utf-8"?>
<p:tagLst xmlns:a="http://schemas.openxmlformats.org/drawingml/2006/main" xmlns:r="http://schemas.openxmlformats.org/officeDocument/2006/relationships" xmlns:p="http://schemas.openxmlformats.org/presentationml/2006/main">
  <p:tag name="THINKCELLSHAPEDONOTDELETE" val="t7MQWNAe6aOZs3iPRT_1kIw"/>
</p:tagLst>
</file>

<file path=ppt/tags/tag514.xml><?xml version="1.0" encoding="utf-8"?>
<p:tagLst xmlns:a="http://schemas.openxmlformats.org/drawingml/2006/main" xmlns:r="http://schemas.openxmlformats.org/officeDocument/2006/relationships" xmlns:p="http://schemas.openxmlformats.org/presentationml/2006/main">
  <p:tag name="SHAPENAME" val="RectangleDark"/>
</p:tagLst>
</file>

<file path=ppt/tags/tag51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16.xml><?xml version="1.0" encoding="utf-8"?>
<p:tagLst xmlns:a="http://schemas.openxmlformats.org/drawingml/2006/main" xmlns:r="http://schemas.openxmlformats.org/officeDocument/2006/relationships" xmlns:p="http://schemas.openxmlformats.org/presentationml/2006/main">
  <p:tag name="SHAPENAME" val="5. Source"/>
</p:tagLst>
</file>

<file path=ppt/tags/tag51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51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19.xml><?xml version="1.0" encoding="utf-8"?>
<p:tagLst xmlns:a="http://schemas.openxmlformats.org/drawingml/2006/main" xmlns:r="http://schemas.openxmlformats.org/officeDocument/2006/relationships" xmlns:p="http://schemas.openxmlformats.org/presentationml/2006/main">
  <p:tag name="SHAPENAME" val="3. Subtitl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1.xml><?xml version="1.0" encoding="utf-8"?>
<p:tagLst xmlns:a="http://schemas.openxmlformats.org/drawingml/2006/main" xmlns:r="http://schemas.openxmlformats.org/officeDocument/2006/relationships" xmlns:p="http://schemas.openxmlformats.org/presentationml/2006/main">
  <p:tag name="THINKCELLSHAPEDONOTDELETE" val="tBgETb3D.HcKF_v3xSvBqjg"/>
</p:tagLst>
</file>

<file path=ppt/tags/tag522.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52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24.xml><?xml version="1.0" encoding="utf-8"?>
<p:tagLst xmlns:a="http://schemas.openxmlformats.org/drawingml/2006/main" xmlns:r="http://schemas.openxmlformats.org/officeDocument/2006/relationships" xmlns:p="http://schemas.openxmlformats.org/presentationml/2006/main">
  <p:tag name="SHAPENAME" val="5. Source"/>
</p:tagLst>
</file>

<file path=ppt/tags/tag52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52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27.xml><?xml version="1.0" encoding="utf-8"?>
<p:tagLst xmlns:a="http://schemas.openxmlformats.org/drawingml/2006/main" xmlns:r="http://schemas.openxmlformats.org/officeDocument/2006/relationships" xmlns:p="http://schemas.openxmlformats.org/presentationml/2006/main">
  <p:tag name="SHAPENAME" val="3. Subtitle"/>
</p:tagLst>
</file>

<file path=ppt/tags/tag5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9.xml><?xml version="1.0" encoding="utf-8"?>
<p:tagLst xmlns:a="http://schemas.openxmlformats.org/drawingml/2006/main" xmlns:r="http://schemas.openxmlformats.org/officeDocument/2006/relationships" xmlns:p="http://schemas.openxmlformats.org/presentationml/2006/main">
  <p:tag name="THINKCELLSHAPEDONOTDELETE" val="tRw4BZlnvKEO9ZCIa9.28.w"/>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Vvs3CU0mhZ0iF9VK3Gc_gQ"/>
</p:tagLst>
</file>

<file path=ppt/tags/tag53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3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32.xml><?xml version="1.0" encoding="utf-8"?>
<p:tagLst xmlns:a="http://schemas.openxmlformats.org/drawingml/2006/main" xmlns:r="http://schemas.openxmlformats.org/officeDocument/2006/relationships" xmlns:p="http://schemas.openxmlformats.org/presentationml/2006/main">
  <p:tag name="SHAPENAME" val="5. Source"/>
</p:tagLst>
</file>

<file path=ppt/tags/tag53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5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36.xml><?xml version="1.0" encoding="utf-8"?>
<p:tagLst xmlns:a="http://schemas.openxmlformats.org/drawingml/2006/main" xmlns:r="http://schemas.openxmlformats.org/officeDocument/2006/relationships" xmlns:p="http://schemas.openxmlformats.org/presentationml/2006/main">
  <p:tag name="SHAPENAME" val="5. Source"/>
</p:tagLst>
</file>

<file path=ppt/tags/tag53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5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9.xml><?xml version="1.0" encoding="utf-8"?>
<p:tagLst xmlns:a="http://schemas.openxmlformats.org/drawingml/2006/main" xmlns:r="http://schemas.openxmlformats.org/officeDocument/2006/relationships" xmlns:p="http://schemas.openxmlformats.org/presentationml/2006/main">
  <p:tag name="SHAPENAME" val="5. Source"/>
</p:tagLst>
</file>

<file path=ppt/tags/tag5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6.xml><?xml version="1.0" encoding="utf-8"?>
<p:tagLst xmlns:a="http://schemas.openxmlformats.org/drawingml/2006/main" xmlns:r="http://schemas.openxmlformats.org/officeDocument/2006/relationships" xmlns:p="http://schemas.openxmlformats.org/presentationml/2006/main">
  <p:tag name="SHAPENAME" val="5. Source"/>
</p:tagLst>
</file>

<file path=ppt/tags/tag5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Vvs3CU0mhZ0iF9VK3Gc_gQ"/>
</p:tagLst>
</file>

<file path=ppt/tags/tag6.xml><?xml version="1.0" encoding="utf-8"?>
<p:tagLst xmlns:a="http://schemas.openxmlformats.org/drawingml/2006/main" xmlns:r="http://schemas.openxmlformats.org/officeDocument/2006/relationships" xmlns:p="http://schemas.openxmlformats.org/presentationml/2006/main">
  <p:tag name="NAME" val="Moon"/>
</p:tagLst>
</file>

<file path=ppt/tags/tag6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61.xml><?xml version="1.0" encoding="utf-8"?>
<p:tagLst xmlns:a="http://schemas.openxmlformats.org/drawingml/2006/main" xmlns:r="http://schemas.openxmlformats.org/officeDocument/2006/relationships" xmlns:p="http://schemas.openxmlformats.org/presentationml/2006/main">
  <p:tag name="SHAPENAME" val="5. Source"/>
</p:tagLst>
</file>

<file path=ppt/tags/tag6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6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Vvs3CU0mhZ0iF9VK3Gc_gQ"/>
</p:tagLst>
</file>

<file path=ppt/tags/tag6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68.xml><?xml version="1.0" encoding="utf-8"?>
<p:tagLst xmlns:a="http://schemas.openxmlformats.org/drawingml/2006/main" xmlns:r="http://schemas.openxmlformats.org/officeDocument/2006/relationships" xmlns:p="http://schemas.openxmlformats.org/presentationml/2006/main">
  <p:tag name="SHAPENAME" val="5. Source"/>
</p:tagLst>
</file>

<file path=ppt/tags/tag6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7.xml><?xml version="1.0" encoding="utf-8"?>
<p:tagLst xmlns:a="http://schemas.openxmlformats.org/drawingml/2006/main" xmlns:r="http://schemas.openxmlformats.org/officeDocument/2006/relationships" xmlns:p="http://schemas.openxmlformats.org/presentationml/2006/main">
  <p:tag name="NAME" val="Moon"/>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NrcAbB4u0quRffFN3bn3Xw"/>
</p:tagLst>
</file>

<file path=ppt/tags/tag7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3.xml><?xml version="1.0" encoding="utf-8"?>
<p:tagLst xmlns:a="http://schemas.openxmlformats.org/drawingml/2006/main" xmlns:r="http://schemas.openxmlformats.org/officeDocument/2006/relationships" xmlns:p="http://schemas.openxmlformats.org/presentationml/2006/main">
  <p:tag name="SHAPENAME" val="3. Subtitle"/>
</p:tagLst>
</file>

<file path=ppt/tags/tag7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75.xml><?xml version="1.0" encoding="utf-8"?>
<p:tagLst xmlns:a="http://schemas.openxmlformats.org/drawingml/2006/main" xmlns:r="http://schemas.openxmlformats.org/officeDocument/2006/relationships" xmlns:p="http://schemas.openxmlformats.org/presentationml/2006/main">
  <p:tag name="SHAPENAME" val="5. Source"/>
</p:tagLst>
</file>

<file path=ppt/tags/tag7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YG_9mniplMrafceMpP.Qwg"/>
</p:tagLst>
</file>

<file path=ppt/tags/tag79.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8.xml><?xml version="1.0" encoding="utf-8"?>
<p:tagLst xmlns:a="http://schemas.openxmlformats.org/drawingml/2006/main" xmlns:r="http://schemas.openxmlformats.org/officeDocument/2006/relationships" xmlns:p="http://schemas.openxmlformats.org/presentationml/2006/main">
  <p:tag name="NAME" val="Moon"/>
</p:tagLst>
</file>

<file path=ppt/tags/tag8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1.xml><?xml version="1.0" encoding="utf-8"?>
<p:tagLst xmlns:a="http://schemas.openxmlformats.org/drawingml/2006/main" xmlns:r="http://schemas.openxmlformats.org/officeDocument/2006/relationships" xmlns:p="http://schemas.openxmlformats.org/presentationml/2006/main">
  <p:tag name="SHAPENAME" val="3. Subtitle"/>
</p:tagLst>
</file>

<file path=ppt/tags/tag82.xml><?xml version="1.0" encoding="utf-8"?>
<p:tagLst xmlns:a="http://schemas.openxmlformats.org/drawingml/2006/main" xmlns:r="http://schemas.openxmlformats.org/officeDocument/2006/relationships" xmlns:p="http://schemas.openxmlformats.org/presentationml/2006/main">
  <p:tag name="SHAPENAME" val="5. Source"/>
</p:tagLst>
</file>

<file path=ppt/tags/tag8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8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bEQ8aI7AKzsdxigcAG3ZA"/>
</p:tagLst>
</file>

<file path=ppt/tags/tag87.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8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9.xml><?xml version="1.0" encoding="utf-8"?>
<p:tagLst xmlns:a="http://schemas.openxmlformats.org/drawingml/2006/main" xmlns:r="http://schemas.openxmlformats.org/officeDocument/2006/relationships" xmlns:p="http://schemas.openxmlformats.org/presentationml/2006/main">
  <p:tag name="SHAPENAME" val="3. Subtitle"/>
</p:tagLst>
</file>

<file path=ppt/tags/tag9.xml><?xml version="1.0" encoding="utf-8"?>
<p:tagLst xmlns:a="http://schemas.openxmlformats.org/drawingml/2006/main" xmlns:r="http://schemas.openxmlformats.org/officeDocument/2006/relationships" xmlns:p="http://schemas.openxmlformats.org/presentationml/2006/main">
  <p:tag name="NAME" val="Moon"/>
</p:tagLst>
</file>

<file path=ppt/tags/tag90.xml><?xml version="1.0" encoding="utf-8"?>
<p:tagLst xmlns:a="http://schemas.openxmlformats.org/drawingml/2006/main" xmlns:r="http://schemas.openxmlformats.org/officeDocument/2006/relationships" xmlns:p="http://schemas.openxmlformats.org/presentationml/2006/main">
  <p:tag name="SHAPENAME" val="5. Source"/>
</p:tagLst>
</file>

<file path=ppt/tags/tag9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BLvs1S2qnQw1aA01IUaglg"/>
</p:tagLst>
</file>

<file path=ppt/tags/tag95.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9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98.xml><?xml version="1.0" encoding="utf-8"?>
<p:tagLst xmlns:a="http://schemas.openxmlformats.org/drawingml/2006/main" xmlns:r="http://schemas.openxmlformats.org/officeDocument/2006/relationships" xmlns:p="http://schemas.openxmlformats.org/presentationml/2006/main">
  <p:tag name="SHAPENAME" val="3. Subtitle"/>
</p:tagLst>
</file>

<file path=ppt/tags/tag99.xml><?xml version="1.0" encoding="utf-8"?>
<p:tagLst xmlns:a="http://schemas.openxmlformats.org/drawingml/2006/main" xmlns:r="http://schemas.openxmlformats.org/officeDocument/2006/relationships" xmlns:p="http://schemas.openxmlformats.org/presentationml/2006/main">
  <p:tag name="SHAPENAME" val="5. Source"/>
</p:tagLst>
</file>

<file path=ppt/theme/theme1.xml><?xml version="1.0" encoding="utf-8"?>
<a:theme xmlns:a="http://schemas.openxmlformats.org/drawingml/2006/main" name="Master">
  <a:themeElements>
    <a:clrScheme name="Custom 2">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10.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ctr">
        <a:normAutofit/>
      </a:bodyPr>
      <a:lstStyle>
        <a:defPPr algn="l">
          <a:defRPr sz="1800" dirty="0" smtClean="0">
            <a:solidFill>
              <a:srgbClr val="184363"/>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Master">
  <a:themeElements>
    <a:clrScheme name="Custom 2">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3.xml><?xml version="1.0" encoding="utf-8"?>
<a:theme xmlns:a="http://schemas.openxmlformats.org/drawingml/2006/main" name="1_Hexagons_Righ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F3D67"/>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White">
  <a:themeElements>
    <a:clrScheme name="Scheme1">
      <a:dk1>
        <a:srgbClr val="000000"/>
      </a:dk1>
      <a:lt1>
        <a:srgbClr val="FFFFFF"/>
      </a:lt1>
      <a:dk2>
        <a:srgbClr val="FFFFFF"/>
      </a:dk2>
      <a:lt2>
        <a:srgbClr val="FFFFFF"/>
      </a:lt2>
      <a:accent1>
        <a:srgbClr val="015CAC"/>
      </a:accent1>
      <a:accent2>
        <a:srgbClr val="00A0C2"/>
      </a:accent2>
      <a:accent3>
        <a:srgbClr val="2A2D43"/>
      </a:accent3>
      <a:accent4>
        <a:srgbClr val="BCD6EE"/>
      </a:accent4>
      <a:accent5>
        <a:srgbClr val="E6172B"/>
      </a:accent5>
      <a:accent6>
        <a:srgbClr val="A5A9C7"/>
      </a:accent6>
      <a:hlink>
        <a:srgbClr val="0000FF"/>
      </a:hlink>
      <a:folHlink>
        <a:srgbClr val="800080"/>
      </a:folHlink>
    </a:clrScheme>
    <a:fontScheme name="Custom">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Scheme1">
        <a:dk1>
          <a:srgbClr val="000000"/>
        </a:dk1>
        <a:lt1>
          <a:srgbClr val="FFFFFF"/>
        </a:lt1>
        <a:dk2>
          <a:srgbClr val="FFFFFF"/>
        </a:dk2>
        <a:lt2>
          <a:srgbClr val="FFFFFF"/>
        </a:lt2>
        <a:accent1>
          <a:srgbClr val="015CAC"/>
        </a:accent1>
        <a:accent2>
          <a:srgbClr val="00A0C2"/>
        </a:accent2>
        <a:accent3>
          <a:srgbClr val="2A2D43"/>
        </a:accent3>
        <a:accent4>
          <a:srgbClr val="BCD6EE"/>
        </a:accent4>
        <a:accent5>
          <a:srgbClr val="E6172B"/>
        </a:accent5>
        <a:accent6>
          <a:srgbClr val="A5A9C7"/>
        </a:accent6>
        <a:hlink>
          <a:srgbClr val="0000FF"/>
        </a:hlink>
        <a:folHlink>
          <a:srgbClr val="800080"/>
        </a:folHlink>
      </a:clrScheme>
    </a:extraClrScheme>
  </a:extraClrSchemeLst>
  <a:custClrLst>
    <a:custClr name="Dark Gray">
      <a:srgbClr val="4D4D4D"/>
    </a:custClr>
    <a:custClr name="Mid Gray">
      <a:srgbClr val="7F7F7F"/>
    </a:custClr>
    <a:custClr name="Light Gray">
      <a:srgbClr val="B3B3B3"/>
    </a:custClr>
    <a:custClr name="Super Light Gray">
      <a:srgbClr val="D0D0D0"/>
    </a:custClr>
    <a:custClr name="Pale Gray">
      <a:srgbClr val="E6E6E6"/>
    </a:custClr>
  </a:custClrLst>
  <a:extLst>
    <a:ext uri="{05A4C25C-085E-4340-85A3-A5531E510DB2}">
      <thm15:themeFamily xmlns:thm15="http://schemas.microsoft.com/office/thememl/2012/main" name="US1496_OFF.potx" id="{4D2D1560-DFB0-4C70-9261-C2D173E4EDEF}" vid="{49ABD120-3A17-482D-B3C3-16429ECEE146}"/>
    </a:ext>
  </a:extLst>
</a:theme>
</file>

<file path=ppt/theme/theme5.xml><?xml version="1.0" encoding="utf-8"?>
<a:theme xmlns:a="http://schemas.openxmlformats.org/drawingml/2006/main" name="6_White">
  <a:themeElements>
    <a:clrScheme name="Scheme1">
      <a:dk1>
        <a:srgbClr val="000000"/>
      </a:dk1>
      <a:lt1>
        <a:srgbClr val="FFFFFF"/>
      </a:lt1>
      <a:dk2>
        <a:srgbClr val="FFFFFF"/>
      </a:dk2>
      <a:lt2>
        <a:srgbClr val="FFFFFF"/>
      </a:lt2>
      <a:accent1>
        <a:srgbClr val="015CAC"/>
      </a:accent1>
      <a:accent2>
        <a:srgbClr val="00A0C2"/>
      </a:accent2>
      <a:accent3>
        <a:srgbClr val="2A2D43"/>
      </a:accent3>
      <a:accent4>
        <a:srgbClr val="BCD6EE"/>
      </a:accent4>
      <a:accent5>
        <a:srgbClr val="E6172B"/>
      </a:accent5>
      <a:accent6>
        <a:srgbClr val="A5A9C7"/>
      </a:accent6>
      <a:hlink>
        <a:srgbClr val="0000FF"/>
      </a:hlink>
      <a:folHlink>
        <a:srgbClr val="800080"/>
      </a:folHlink>
    </a:clrScheme>
    <a:fontScheme name="Custom">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Scheme1">
        <a:dk1>
          <a:srgbClr val="000000"/>
        </a:dk1>
        <a:lt1>
          <a:srgbClr val="FFFFFF"/>
        </a:lt1>
        <a:dk2>
          <a:srgbClr val="FFFFFF"/>
        </a:dk2>
        <a:lt2>
          <a:srgbClr val="FFFFFF"/>
        </a:lt2>
        <a:accent1>
          <a:srgbClr val="015CAC"/>
        </a:accent1>
        <a:accent2>
          <a:srgbClr val="00A0C2"/>
        </a:accent2>
        <a:accent3>
          <a:srgbClr val="2A2D43"/>
        </a:accent3>
        <a:accent4>
          <a:srgbClr val="BCD6EE"/>
        </a:accent4>
        <a:accent5>
          <a:srgbClr val="E6172B"/>
        </a:accent5>
        <a:accent6>
          <a:srgbClr val="A5A9C7"/>
        </a:accent6>
        <a:hlink>
          <a:srgbClr val="0000FF"/>
        </a:hlink>
        <a:folHlink>
          <a:srgbClr val="800080"/>
        </a:folHlink>
      </a:clrScheme>
    </a:extraClrScheme>
  </a:extraClrSchemeLst>
  <a:custClrLst>
    <a:custClr name="Dark Gray">
      <a:srgbClr val="4D4D4D"/>
    </a:custClr>
    <a:custClr name="Mid Gray">
      <a:srgbClr val="7F7F7F"/>
    </a:custClr>
    <a:custClr name="Light Gray">
      <a:srgbClr val="B3B3B3"/>
    </a:custClr>
    <a:custClr name="Super Light Gray">
      <a:srgbClr val="D0D0D0"/>
    </a:custClr>
    <a:custClr name="Pale Gray">
      <a:srgbClr val="E6E6E6"/>
    </a:custClr>
  </a:custClrLst>
  <a:extLst>
    <a:ext uri="{05A4C25C-085E-4340-85A3-A5531E510DB2}">
      <thm15:themeFamily xmlns:thm15="http://schemas.microsoft.com/office/thememl/2012/main" name="US1496_OFF.potx" id="{4D2D1560-DFB0-4C70-9261-C2D173E4EDEF}" vid="{49ABD120-3A17-482D-B3C3-16429ECEE146}"/>
    </a:ext>
  </a:extLst>
</a:theme>
</file>

<file path=ppt/theme/theme6.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MI Master Template" id="{92BB9932-2F9C-4A7A-867C-A77EF0D14804}" vid="{C262E06C-6BA1-4D14-AE0A-52D9BFB80408}"/>
    </a:ext>
  </a:extLst>
</a:theme>
</file>

<file path=ppt/theme/theme7.xml><?xml version="1.0" encoding="utf-8"?>
<a:theme xmlns:a="http://schemas.openxmlformats.org/drawingml/2006/main" name="7_White">
  <a:themeElements>
    <a:clrScheme name="Scheme1">
      <a:dk1>
        <a:srgbClr val="000000"/>
      </a:dk1>
      <a:lt1>
        <a:srgbClr val="FFFFFF"/>
      </a:lt1>
      <a:dk2>
        <a:srgbClr val="FFFFFF"/>
      </a:dk2>
      <a:lt2>
        <a:srgbClr val="FFFFFF"/>
      </a:lt2>
      <a:accent1>
        <a:srgbClr val="015CAC"/>
      </a:accent1>
      <a:accent2>
        <a:srgbClr val="00A0C2"/>
      </a:accent2>
      <a:accent3>
        <a:srgbClr val="2A2D43"/>
      </a:accent3>
      <a:accent4>
        <a:srgbClr val="BCD6EE"/>
      </a:accent4>
      <a:accent5>
        <a:srgbClr val="E6172B"/>
      </a:accent5>
      <a:accent6>
        <a:srgbClr val="A5A9C7"/>
      </a:accent6>
      <a:hlink>
        <a:srgbClr val="0000FF"/>
      </a:hlink>
      <a:folHlink>
        <a:srgbClr val="800080"/>
      </a:folHlink>
    </a:clrScheme>
    <a:fontScheme name="Custom">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Scheme1">
        <a:dk1>
          <a:srgbClr val="000000"/>
        </a:dk1>
        <a:lt1>
          <a:srgbClr val="FFFFFF"/>
        </a:lt1>
        <a:dk2>
          <a:srgbClr val="FFFFFF"/>
        </a:dk2>
        <a:lt2>
          <a:srgbClr val="FFFFFF"/>
        </a:lt2>
        <a:accent1>
          <a:srgbClr val="015CAC"/>
        </a:accent1>
        <a:accent2>
          <a:srgbClr val="00A0C2"/>
        </a:accent2>
        <a:accent3>
          <a:srgbClr val="2A2D43"/>
        </a:accent3>
        <a:accent4>
          <a:srgbClr val="BCD6EE"/>
        </a:accent4>
        <a:accent5>
          <a:srgbClr val="E6172B"/>
        </a:accent5>
        <a:accent6>
          <a:srgbClr val="A5A9C7"/>
        </a:accent6>
        <a:hlink>
          <a:srgbClr val="0000FF"/>
        </a:hlink>
        <a:folHlink>
          <a:srgbClr val="800080"/>
        </a:folHlink>
      </a:clrScheme>
    </a:extraClrScheme>
  </a:extraClrSchemeLst>
  <a:custClrLst>
    <a:custClr name="Dark Gray">
      <a:srgbClr val="4D4D4D"/>
    </a:custClr>
    <a:custClr name="Mid Gray">
      <a:srgbClr val="7F7F7F"/>
    </a:custClr>
    <a:custClr name="Light Gray">
      <a:srgbClr val="B3B3B3"/>
    </a:custClr>
    <a:custClr name="Super Light Gray">
      <a:srgbClr val="D0D0D0"/>
    </a:custClr>
    <a:custClr name="Pale Gray">
      <a:srgbClr val="E6E6E6"/>
    </a:custClr>
  </a:custClrLst>
  <a:extLst>
    <a:ext uri="{05A4C25C-085E-4340-85A3-A5531E510DB2}">
      <thm15:themeFamily xmlns:thm15="http://schemas.microsoft.com/office/thememl/2012/main" name="US1496_OFF.potx" id="{4D2D1560-DFB0-4C70-9261-C2D173E4EDEF}" vid="{49ABD120-3A17-482D-B3C3-16429ECEE146}"/>
    </a:ext>
  </a:extLst>
</a:theme>
</file>

<file path=ppt/theme/theme8.xml><?xml version="1.0" encoding="utf-8"?>
<a:theme xmlns:a="http://schemas.openxmlformats.org/drawingml/2006/main" name="Contrast">
  <a:themeElements>
    <a:clrScheme name="Scheme2">
      <a:dk1>
        <a:srgbClr val="FFFFFF"/>
      </a:dk1>
      <a:lt1>
        <a:srgbClr val="015CAC"/>
      </a:lt1>
      <a:dk2>
        <a:srgbClr val="000000"/>
      </a:dk2>
      <a:lt2>
        <a:srgbClr val="000000"/>
      </a:lt2>
      <a:accent1>
        <a:srgbClr val="FFFFFF"/>
      </a:accent1>
      <a:accent2>
        <a:srgbClr val="00A0C2"/>
      </a:accent2>
      <a:accent3>
        <a:srgbClr val="2A2D43"/>
      </a:accent3>
      <a:accent4>
        <a:srgbClr val="BCD6EE"/>
      </a:accent4>
      <a:accent5>
        <a:srgbClr val="E6172B"/>
      </a:accent5>
      <a:accent6>
        <a:srgbClr val="A5A9C7"/>
      </a:accent6>
      <a:hlink>
        <a:srgbClr val="0000FF"/>
      </a:hlink>
      <a:folHlink>
        <a:srgbClr val="800080"/>
      </a:folHlink>
    </a:clrScheme>
    <a:fontScheme name="Custom">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Scheme2">
        <a:dk1>
          <a:srgbClr val="FFFFFF"/>
        </a:dk1>
        <a:lt1>
          <a:srgbClr val="015CAC"/>
        </a:lt1>
        <a:dk2>
          <a:srgbClr val="000000"/>
        </a:dk2>
        <a:lt2>
          <a:srgbClr val="000000"/>
        </a:lt2>
        <a:accent1>
          <a:srgbClr val="FFFFFF"/>
        </a:accent1>
        <a:accent2>
          <a:srgbClr val="00A0C2"/>
        </a:accent2>
        <a:accent3>
          <a:srgbClr val="2A2D43"/>
        </a:accent3>
        <a:accent4>
          <a:srgbClr val="BCD6EE"/>
        </a:accent4>
        <a:accent5>
          <a:srgbClr val="E6172B"/>
        </a:accent5>
        <a:accent6>
          <a:srgbClr val="A5A9C7"/>
        </a:accent6>
        <a:hlink>
          <a:srgbClr val="0000FF"/>
        </a:hlink>
        <a:folHlink>
          <a:srgbClr val="800080"/>
        </a:folHlink>
      </a:clrScheme>
    </a:extraClrScheme>
  </a:extraClrSchemeLst>
  <a:custClrLst>
    <a:custClr name="Dark Gray">
      <a:srgbClr val="4D4D4D"/>
    </a:custClr>
    <a:custClr name="Mid Gray">
      <a:srgbClr val="7F7F7F"/>
    </a:custClr>
    <a:custClr name="Light Gray">
      <a:srgbClr val="B3B3B3"/>
    </a:custClr>
    <a:custClr name="Super Light Gray">
      <a:srgbClr val="D0D0D0"/>
    </a:custClr>
    <a:custClr name="Pale Gray">
      <a:srgbClr val="E6E6E6"/>
    </a:custClr>
  </a:custClrLst>
  <a:extLst>
    <a:ext uri="{05A4C25C-085E-4340-85A3-A5531E510DB2}">
      <thm15:themeFamily xmlns:thm15="http://schemas.microsoft.com/office/thememl/2012/main" name="US1496_OFF.potx" id="{4D2D1560-DFB0-4C70-9261-C2D173E4EDEF}" vid="{17E16801-B810-4E40-A65D-F7F73FF3E6D0}"/>
    </a:ext>
  </a:extLst>
</a:theme>
</file>

<file path=ppt/theme/theme9.xml><?xml version="1.0" encoding="utf-8"?>
<a:theme xmlns:a="http://schemas.openxmlformats.org/drawingml/2006/main" name="2_Master">
  <a:themeElements>
    <a:clrScheme name="Custom 2">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a400e991-e328-4909-a20b-586a3e95021a">
      <Terms xmlns="http://schemas.microsoft.com/office/infopath/2007/PartnerControls"/>
    </lcf76f155ced4ddcb4097134ff3c332f>
    <PHINSpec3_x002e_2Changes xmlns="a400e991-e328-4909-a20b-586a3e95021a" xsi:nil="true"/>
    <TaxCatchAll xmlns="7cba21d4-7744-440f-8d0e-c8a210e7da3e" xsi:nil="true"/>
    <SharedWithUsers xmlns="7cba21d4-7744-440f-8d0e-c8a210e7da3e">
      <UserInfo>
        <DisplayName>Williams, Paula O. (CDC/DDPHSS/OD)</DisplayName>
        <AccountId>434</AccountId>
        <AccountType/>
      </UserInfo>
    </SharedWithUsers>
    <Date_x002f_Time xmlns="a400e991-e328-4909-a20b-586a3e95021a"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1EB0047B917F44A9DD22EA00C4953F7" ma:contentTypeVersion="18" ma:contentTypeDescription="Create a new document." ma:contentTypeScope="" ma:versionID="84635207e961d4e08a0c0a5fbc1fdb6b">
  <xsd:schema xmlns:xsd="http://www.w3.org/2001/XMLSchema" xmlns:xs="http://www.w3.org/2001/XMLSchema" xmlns:p="http://schemas.microsoft.com/office/2006/metadata/properties" xmlns:ns2="a400e991-e328-4909-a20b-586a3e95021a" xmlns:ns3="7cba21d4-7744-440f-8d0e-c8a210e7da3e" targetNamespace="http://schemas.microsoft.com/office/2006/metadata/properties" ma:root="true" ma:fieldsID="ae78556191b658be9602fb755d5b7008" ns2:_="" ns3:_="">
    <xsd:import namespace="a400e991-e328-4909-a20b-586a3e95021a"/>
    <xsd:import namespace="7cba21d4-7744-440f-8d0e-c8a210e7da3e"/>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PHINSpec3_x002e_2Changes" minOccurs="0"/>
                <xsd:element ref="ns2:lcf76f155ced4ddcb4097134ff3c332f" minOccurs="0"/>
                <xsd:element ref="ns3:TaxCatchAll" minOccurs="0"/>
                <xsd:element ref="ns2:MediaServiceObjectDetectorVersions" minOccurs="0"/>
                <xsd:element ref="ns2:Date_x002f_Time"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00e991-e328-4909-a20b-586a3e95021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PHINSpec3_x002e_2Changes" ma:index="18" nillable="true" ma:displayName="Agenda Topic" ma:format="Dropdown" ma:internalName="PHINSpec3_x002e_2Changes">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9353dbe8-8260-4ccf-8219-3d2995e6fa1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Date_x002f_Time" ma:index="23" nillable="true" ma:displayName="Date/Time" ma:format="DateTime" ma:internalName="Date_x002f_Time">
      <xsd:simpleType>
        <xsd:restriction base="dms:DateTime"/>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cba21d4-7744-440f-8d0e-c8a210e7da3e"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585ec5db-2e9d-42cb-b6a7-27fe4e22bb26}" ma:internalName="TaxCatchAll" ma:showField="CatchAllData" ma:web="7cba21d4-7744-440f-8d0e-c8a210e7da3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4790D63-BFDC-4529-BFA2-79AD2A4B834D}">
  <ds:schemaRefs>
    <ds:schemaRef ds:uri="http://schemas.microsoft.com/sharepoint/v3/contenttype/forms"/>
  </ds:schemaRefs>
</ds:datastoreItem>
</file>

<file path=customXml/itemProps2.xml><?xml version="1.0" encoding="utf-8"?>
<ds:datastoreItem xmlns:ds="http://schemas.openxmlformats.org/officeDocument/2006/customXml" ds:itemID="{922DF5FB-1A3F-40C7-B7C3-88605BEB58F1}">
  <ds:schemaRefs>
    <ds:schemaRef ds:uri="http://purl.org/dc/terms/"/>
    <ds:schemaRef ds:uri="7cba21d4-7744-440f-8d0e-c8a210e7da3e"/>
    <ds:schemaRef ds:uri="http://www.w3.org/XML/1998/namespace"/>
    <ds:schemaRef ds:uri="http://purl.org/dc/elements/1.1/"/>
    <ds:schemaRef ds:uri="a400e991-e328-4909-a20b-586a3e95021a"/>
    <ds:schemaRef ds:uri="http://purl.org/dc/dcmitype/"/>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s>
</ds:datastoreItem>
</file>

<file path=customXml/itemProps3.xml><?xml version="1.0" encoding="utf-8"?>
<ds:datastoreItem xmlns:ds="http://schemas.openxmlformats.org/officeDocument/2006/customXml" ds:itemID="{9DC9211A-22B9-405D-93AB-7A6322C6F7DC}">
  <ds:schemaRefs>
    <ds:schemaRef ds:uri="7cba21d4-7744-440f-8d0e-c8a210e7da3e"/>
    <ds:schemaRef ds:uri="a400e991-e328-4909-a20b-586a3e95021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126</TotalTime>
  <Words>2696</Words>
  <Application>Microsoft Office PowerPoint</Application>
  <PresentationFormat>On-screen Show (16:9)</PresentationFormat>
  <Paragraphs>560</Paragraphs>
  <Slides>57</Slides>
  <Notes>45</Notes>
  <HiddenSlides>0</HiddenSlides>
  <MMClips>0</MMClips>
  <ScaleCrop>false</ScaleCrop>
  <HeadingPairs>
    <vt:vector size="8" baseType="variant">
      <vt:variant>
        <vt:lpstr>Fonts Used</vt:lpstr>
      </vt:variant>
      <vt:variant>
        <vt:i4>19</vt:i4>
      </vt:variant>
      <vt:variant>
        <vt:lpstr>Theme</vt:lpstr>
      </vt:variant>
      <vt:variant>
        <vt:i4>10</vt:i4>
      </vt:variant>
      <vt:variant>
        <vt:lpstr>Embedded OLE Servers</vt:lpstr>
      </vt:variant>
      <vt:variant>
        <vt:i4>1</vt:i4>
      </vt:variant>
      <vt:variant>
        <vt:lpstr>Slide Titles</vt:lpstr>
      </vt:variant>
      <vt:variant>
        <vt:i4>57</vt:i4>
      </vt:variant>
    </vt:vector>
  </HeadingPairs>
  <TitlesOfParts>
    <vt:vector size="87" baseType="lpstr">
      <vt:lpstr>Arial</vt:lpstr>
      <vt:lpstr>Avenir Next LT Pro</vt:lpstr>
      <vt:lpstr>Avenir Next LT Pro Demi</vt:lpstr>
      <vt:lpstr>AvenirNext LT Pro Regular</vt:lpstr>
      <vt:lpstr>Calibri</vt:lpstr>
      <vt:lpstr>Calibri Light</vt:lpstr>
      <vt:lpstr>Calisto MT</vt:lpstr>
      <vt:lpstr>Century Gothic</vt:lpstr>
      <vt:lpstr>Courier New</vt:lpstr>
      <vt:lpstr>Helvetica Neue</vt:lpstr>
      <vt:lpstr>Myriad Web Pro</vt:lpstr>
      <vt:lpstr>Noto Sans Symbols</vt:lpstr>
      <vt:lpstr>Segoe UI</vt:lpstr>
      <vt:lpstr>SegoeUIRegular</vt:lpstr>
      <vt:lpstr>Symbol</vt:lpstr>
      <vt:lpstr>System Font Regular</vt:lpstr>
      <vt:lpstr>Visuelt Pro Light</vt:lpstr>
      <vt:lpstr>Wingdings</vt:lpstr>
      <vt:lpstr>Wingdings 2</vt:lpstr>
      <vt:lpstr>Master</vt:lpstr>
      <vt:lpstr>1_Master</vt:lpstr>
      <vt:lpstr>1_Hexagons_Right</vt:lpstr>
      <vt:lpstr>4_White</vt:lpstr>
      <vt:lpstr>6_White</vt:lpstr>
      <vt:lpstr>2_Custom Design</vt:lpstr>
      <vt:lpstr>7_White</vt:lpstr>
      <vt:lpstr>Contrast</vt:lpstr>
      <vt:lpstr>2_Master</vt:lpstr>
      <vt:lpstr>Custom Design</vt:lpstr>
      <vt:lpstr>think-cell Slide</vt:lpstr>
      <vt:lpstr>NNDSS eSHARE February Webinar</vt:lpstr>
      <vt:lpstr>Agenda</vt:lpstr>
      <vt:lpstr>NNDSS Updates and Announcements</vt:lpstr>
      <vt:lpstr>Updated STD MMG Value Set</vt:lpstr>
      <vt:lpstr>Updated Congenital Syphilis (CS) MMG Value Set</vt:lpstr>
      <vt:lpstr>Case Service Design (CSD)</vt:lpstr>
      <vt:lpstr>Case Service Design</vt:lpstr>
      <vt:lpstr>What is Service Design? </vt:lpstr>
      <vt:lpstr>Putting People First</vt:lpstr>
      <vt:lpstr>Defining the end-to-end</vt:lpstr>
      <vt:lpstr>4 Scenarios across 4 Use Cases (hypothesized)</vt:lpstr>
      <vt:lpstr>Phased Approach</vt:lpstr>
      <vt:lpstr>Hypothesized Future State: Data exchange architecture</vt:lpstr>
      <vt:lpstr>From current to future state</vt:lpstr>
      <vt:lpstr>Four-Stage Framework</vt:lpstr>
      <vt:lpstr>One Public Health Vision</vt:lpstr>
      <vt:lpstr>OPHDST Values STLT Expertise</vt:lpstr>
      <vt:lpstr>2024 Design Deliverables</vt:lpstr>
      <vt:lpstr>Upcoming milestones</vt:lpstr>
      <vt:lpstr>Questions</vt:lpstr>
      <vt:lpstr>Sharing NNDSS Power BI reports with jurisdictions</vt:lpstr>
      <vt:lpstr>Public Health Data Strategy</vt:lpstr>
      <vt:lpstr>Topics</vt:lpstr>
      <vt:lpstr>Background</vt:lpstr>
      <vt:lpstr>Purpose</vt:lpstr>
      <vt:lpstr>Methods</vt:lpstr>
      <vt:lpstr>Slide 8</vt:lpstr>
      <vt:lpstr>Dashboard #1 NNDSS Analytics</vt:lpstr>
      <vt:lpstr>Slide 9</vt:lpstr>
      <vt:lpstr>Slide 10</vt:lpstr>
      <vt:lpstr>Slide 11</vt:lpstr>
      <vt:lpstr>Slide 12</vt:lpstr>
      <vt:lpstr>Slide 13</vt:lpstr>
      <vt:lpstr>Slide 14</vt:lpstr>
      <vt:lpstr>Slide 15</vt:lpstr>
      <vt:lpstr>Slide 16</vt:lpstr>
      <vt:lpstr>Slide 17</vt:lpstr>
      <vt:lpstr>Dashboard #2 NNDSS Data Element Completeness (Gen V2)</vt:lpstr>
      <vt:lpstr>Data Element Completeness Homepage</vt:lpstr>
      <vt:lpstr>Table View</vt:lpstr>
      <vt:lpstr>Comparison</vt:lpstr>
      <vt:lpstr>Homepage</vt:lpstr>
      <vt:lpstr>Time Series View</vt:lpstr>
      <vt:lpstr>Homepage again</vt:lpstr>
      <vt:lpstr>Program View</vt:lpstr>
      <vt:lpstr>Back to homepage</vt:lpstr>
      <vt:lpstr>MMG View</vt:lpstr>
      <vt:lpstr>Homepage again another time</vt:lpstr>
      <vt:lpstr>Reference table</vt:lpstr>
      <vt:lpstr>Back to homepage again</vt:lpstr>
      <vt:lpstr>Notes page</vt:lpstr>
      <vt:lpstr>Limitations</vt:lpstr>
      <vt:lpstr>Summary</vt:lpstr>
      <vt:lpstr>Next steps</vt:lpstr>
      <vt:lpstr>Acknowledgements</vt:lpstr>
      <vt:lpstr>Q &amp; A</vt:lpstr>
      <vt:lpstr>Thank you! Next NNDSS eSHARE: March 19, 2024 </vt:lpstr>
    </vt:vector>
  </TitlesOfParts>
  <Company>CDC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NNDSS eSHARE - February 2024</dc:title>
  <dc:subject>February 2024 NNDSS eSHARE Presentation - Power BI Reports for Jurisdictions and Case Service Design Overview </dc:subject>
  <dc:creator>CDC</dc:creator>
  <cp:keywords>eSHARE, NNDSS, National Notifiable Diseases Surveillance System, ables for National Notifiable Infectious Diseases, Data Processing, MVPS, Message, Validation,Provisioning, and Processing System, People, Process, Technology, Props, State, Tribal, Local, Territorial, STLT, Phased Approach, Mapping Design, State, Emergent, Disease, Data Exchange, Architecture, Hypothesized, Organize, Stabilize, Confirmed, Health Care, Current, Future, Value, Create, Improve, Optimize, Four Stage, Framework, Building, Align, Frame, Co create, validate, evolve, deliver, one public health, human centered, design approach, workshops, series, OPHDST, CDC, Defining Solutions, Practitioners, Problem Statement, Vision, High Level, Future, Strategic Road Map, Service, Blueprints, Product Briefs, Measurement Strategy, end to end, milestones, Sharing,BI Reports, Data Elements, Jurisdictions,  Public Health Data, Case Counts, Completeness, Database, Health Action, Data Analytics, Quality, Dashboards, Core data, Data Transmission, Completeness, Condition, Provisional Data, Print Criteria, Low Incidence, limitations, Trends, Access, Control, Gen V2, Generic, Notes, Time Series, Demographic, Characteristics</cp:keywords>
  <cp:lastModifiedBy>Laspina, Michael (CDC/IOD/OPHDST)</cp:lastModifiedBy>
  <cp:revision>5</cp:revision>
  <dcterms:created xsi:type="dcterms:W3CDTF">2011-03-17T17:43:16Z</dcterms:created>
  <dcterms:modified xsi:type="dcterms:W3CDTF">2024-02-22T19:54:32Z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nguage">
    <vt:lpwstr>English</vt:lpwstr>
  </property>
  <property fmtid="{D5CDD505-2E9C-101B-9397-08002B2CF9AE}" pid="3" name="MSIP_Label_7b94a7b8-f06c-4dfe-bdcc-9b548fd58c31_Enabled">
    <vt:lpwstr>true</vt:lpwstr>
  </property>
  <property fmtid="{D5CDD505-2E9C-101B-9397-08002B2CF9AE}" pid="4" name="MSIP_Label_7b94a7b8-f06c-4dfe-bdcc-9b548fd58c31_SetDate">
    <vt:lpwstr>2023-03-10T19:59:45Z</vt:lpwstr>
  </property>
  <property fmtid="{D5CDD505-2E9C-101B-9397-08002B2CF9AE}" pid="5" name="MSIP_Label_7b94a7b8-f06c-4dfe-bdcc-9b548fd58c31_Method">
    <vt:lpwstr>Privileged</vt:lpwstr>
  </property>
  <property fmtid="{D5CDD505-2E9C-101B-9397-08002B2CF9AE}" pid="6" name="MSIP_Label_7b94a7b8-f06c-4dfe-bdcc-9b548fd58c31_Name">
    <vt:lpwstr>7b94a7b8-f06c-4dfe-bdcc-9b548fd58c31</vt:lpwstr>
  </property>
  <property fmtid="{D5CDD505-2E9C-101B-9397-08002B2CF9AE}" pid="7" name="MSIP_Label_7b94a7b8-f06c-4dfe-bdcc-9b548fd58c31_SiteId">
    <vt:lpwstr>9ce70869-60db-44fd-abe8-d2767077fc8f</vt:lpwstr>
  </property>
  <property fmtid="{D5CDD505-2E9C-101B-9397-08002B2CF9AE}" pid="8" name="MSIP_Label_7b94a7b8-f06c-4dfe-bdcc-9b548fd58c31_ActionId">
    <vt:lpwstr>bba1af7c-952a-4459-bbf2-d6811daeee8e</vt:lpwstr>
  </property>
  <property fmtid="{D5CDD505-2E9C-101B-9397-08002B2CF9AE}" pid="9" name="MSIP_Label_7b94a7b8-f06c-4dfe-bdcc-9b548fd58c31_ContentBits">
    <vt:lpwstr>0</vt:lpwstr>
  </property>
  <property fmtid="{D5CDD505-2E9C-101B-9397-08002B2CF9AE}" pid="10" name="ContentTypeId">
    <vt:lpwstr>0x010100C1EB0047B917F44A9DD22EA00C4953F7</vt:lpwstr>
  </property>
  <property fmtid="{D5CDD505-2E9C-101B-9397-08002B2CF9AE}" pid="11" name="MediaServiceImageTags">
    <vt:lpwstr/>
  </property>
</Properties>
</file>